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78" r:id="rId11"/>
    <p:sldId id="279" r:id="rId12"/>
    <p:sldId id="281" r:id="rId13"/>
    <p:sldId id="272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252">
          <p15:clr>
            <a:srgbClr val="A4A3A4"/>
          </p15:clr>
        </p15:guide>
        <p15:guide id="4" pos="27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4D788F"/>
    <a:srgbClr val="00496D"/>
    <a:srgbClr val="344351"/>
    <a:srgbClr val="09496D"/>
    <a:srgbClr val="11858E"/>
    <a:srgbClr val="129CAD"/>
    <a:srgbClr val="99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18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1134" y="90"/>
      </p:cViewPr>
      <p:guideLst>
        <p:guide orient="horz" pos="1621"/>
        <p:guide pos="2880"/>
        <p:guide orient="horz" pos="1252"/>
        <p:guide pos="27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3101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08A9E-846F-3440-AD81-A58FC7C7CC0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B18FA-C646-A24F-82D9-3B5872A5C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B18FA-C646-A24F-82D9-3B5872A5CE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2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B18FA-C646-A24F-82D9-3B5872A5CE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43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B18FA-C646-A24F-82D9-3B5872A5CE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753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B18FA-C646-A24F-82D9-3B5872A5CE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B18FA-C646-A24F-82D9-3B5872A5CE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4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B18FA-C646-A24F-82D9-3B5872A5CE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6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B18FA-C646-A24F-82D9-3B5872A5CE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07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B18FA-C646-A24F-82D9-3B5872A5CE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0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B18FA-C646-A24F-82D9-3B5872A5CE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01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B18FA-C646-A24F-82D9-3B5872A5CE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0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B18FA-C646-A24F-82D9-3B5872A5CE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01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B18FA-C646-A24F-82D9-3B5872A5CE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68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1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8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6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3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87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9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06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06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29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11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4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26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44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18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5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9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8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2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9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2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2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43A8-5DCB-DE49-B8ED-17FAA2D5EDC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3848-046E-CA4A-A48C-12B8B328F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6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943A8-5DCB-DE49-B8ED-17FAA2D5EDC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E3848-046E-CA4A-A48C-12B8B328F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7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943A8-5DCB-DE49-B8ED-17FAA2D5E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E3848-046E-CA4A-A48C-12B8B328F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6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t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93" y="-197013"/>
            <a:ext cx="4329044" cy="2435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63" y="1968496"/>
            <a:ext cx="922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Jet Reports &amp; Power BI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6898" y="4393061"/>
            <a:ext cx="499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Tristan Threlkeld, NAV Channel Manager | Jet Reports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tristant@jetreports.com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357584"/>
            <a:ext cx="9221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Presented by Jet Reports</a:t>
            </a:r>
          </a:p>
        </p:txBody>
      </p:sp>
    </p:spTree>
    <p:extLst>
      <p:ext uri="{BB962C8B-B14F-4D97-AF65-F5344CB8AC3E}">
        <p14:creationId xmlns:p14="http://schemas.microsoft.com/office/powerpoint/2010/main" val="346490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209175" y="815614"/>
            <a:ext cx="9353175" cy="4544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75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 POWER BI IS NOT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" y="1474160"/>
            <a:ext cx="9143999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Power BI is not an end-to-end solution when left solely in the hands of the average business user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549" y="2396026"/>
            <a:ext cx="4707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data modeling background is necessary unless you already have all of your data in ONE streamlined data source such as a data warehouse or Analysis Services database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Delegation of security, user access, and setting up the gateways requires ongoing IT involvement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people think that Power BI is free (there is a limited free version) but the paid version is typically needed for all users in a corporate environment</a:t>
            </a:r>
          </a:p>
        </p:txBody>
      </p:sp>
      <p:pic>
        <p:nvPicPr>
          <p:cNvPr id="1030" name="Picture 6" descr="https://www.serversys.com/products/microsoft-power-bi/Power_BI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02660"/>
            <a:ext cx="2286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owerbi.microsoft.com/pictures/pages/dashboard-power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12" y="1738216"/>
            <a:ext cx="4584935" cy="305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065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15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209175" y="815614"/>
            <a:ext cx="9353175" cy="4544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75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BEST OF BOTH WORLDS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488783"/>
            <a:ext cx="9143999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Power BI front-end combined with a prebuilt back-end maximizes usability and value of Power BI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549" y="2439532"/>
            <a:ext cx="4707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Little to no knowledge of ERP tables/fields required by Power BI users when using the data warehouse and cubes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Security and access to underlying data can be controlled centrally through many BI Tools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Connecting to a data warehouse and cubes enables publishing of corporate dashboards with Power BI from Day 1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Allows users to create both board-level financial statements as well as dashboards, not one or the other.</a:t>
            </a:r>
          </a:p>
        </p:txBody>
      </p:sp>
      <p:pic>
        <p:nvPicPr>
          <p:cNvPr id="1032" name="Picture 8" descr="https://powerbi.microsoft.com/pictures/pages/dashboard-powerb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12" y="1738216"/>
            <a:ext cx="4584935" cy="305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ww.serversys.com/products/microsoft-power-bi/Power_BI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02660"/>
            <a:ext cx="2286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37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15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t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93" y="214467"/>
            <a:ext cx="4329044" cy="2435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533619"/>
            <a:ext cx="9144000" cy="531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THANK YOU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6898" y="4321941"/>
            <a:ext cx="4993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Tristan Threlkeld, NAV Channel Manager | Jet Reports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tristant@jetreports.com</a:t>
            </a:r>
          </a:p>
        </p:txBody>
      </p:sp>
    </p:spTree>
    <p:extLst>
      <p:ext uri="{BB962C8B-B14F-4D97-AF65-F5344CB8AC3E}">
        <p14:creationId xmlns:p14="http://schemas.microsoft.com/office/powerpoint/2010/main" val="36282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788736"/>
            <a:ext cx="9144000" cy="4558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07477" y="1364498"/>
            <a:ext cx="6141891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CA" sz="1600" dirty="0">
                <a:latin typeface="Arial"/>
                <a:cs typeface="Arial"/>
              </a:rPr>
              <a:t>Jet Reports delivers unparalleled access to data through fast and flexible reporting and business analytics solutions that are cost effective, provide rapid time-to-value, and are built specifically for the needs of Microsoft ERP users.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875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ABOUT JET REPORTS</a:t>
            </a:r>
          </a:p>
        </p:txBody>
      </p:sp>
      <p:sp>
        <p:nvSpPr>
          <p:cNvPr id="11" name="Arc 1"/>
          <p:cNvSpPr>
            <a:spLocks noChangeAspect="1"/>
          </p:cNvSpPr>
          <p:nvPr/>
        </p:nvSpPr>
        <p:spPr bwMode="auto">
          <a:xfrm>
            <a:off x="1169723" y="1337763"/>
            <a:ext cx="639762" cy="639763"/>
          </a:xfrm>
          <a:custGeom>
            <a:avLst/>
            <a:gdLst>
              <a:gd name="T0" fmla="*/ 638824 w 640080"/>
              <a:gd name="T1" fmla="*/ 348369 h 640080"/>
              <a:gd name="T2" fmla="*/ 363050 w 640080"/>
              <a:gd name="T3" fmla="*/ 637177 h 640080"/>
              <a:gd name="T4" fmla="*/ 20316 w 640080"/>
              <a:gd name="T5" fmla="*/ 432250 h 640080"/>
              <a:gd name="T6" fmla="*/ 144209 w 640080"/>
              <a:gd name="T7" fmla="*/ 52629 h 6400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0080" h="640080" stroke="0">
                <a:moveTo>
                  <a:pt x="638824" y="348369"/>
                </a:moveTo>
                <a:cubicBezTo>
                  <a:pt x="625597" y="497215"/>
                  <a:pt x="511126" y="617095"/>
                  <a:pt x="363050" y="637177"/>
                </a:cubicBezTo>
                <a:cubicBezTo>
                  <a:pt x="214973" y="657259"/>
                  <a:pt x="72709" y="572196"/>
                  <a:pt x="20316" y="432250"/>
                </a:cubicBezTo>
                <a:cubicBezTo>
                  <a:pt x="-32076" y="292304"/>
                  <a:pt x="19350" y="134728"/>
                  <a:pt x="144209" y="52629"/>
                </a:cubicBezTo>
                <a:lnTo>
                  <a:pt x="320040" y="320040"/>
                </a:lnTo>
                <a:lnTo>
                  <a:pt x="638824" y="348369"/>
                </a:lnTo>
                <a:close/>
              </a:path>
              <a:path w="640080" h="640080" fill="none">
                <a:moveTo>
                  <a:pt x="638824" y="348369"/>
                </a:moveTo>
                <a:cubicBezTo>
                  <a:pt x="625597" y="497215"/>
                  <a:pt x="511126" y="617095"/>
                  <a:pt x="363050" y="637177"/>
                </a:cubicBezTo>
                <a:cubicBezTo>
                  <a:pt x="214973" y="657259"/>
                  <a:pt x="72709" y="572196"/>
                  <a:pt x="20316" y="432250"/>
                </a:cubicBezTo>
                <a:cubicBezTo>
                  <a:pt x="-32076" y="292304"/>
                  <a:pt x="19350" y="134728"/>
                  <a:pt x="144209" y="52629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>
            <a:outerShdw sy="23000" kx="1199993" algn="br" rotWithShape="0">
              <a:srgbClr val="000000">
                <a:alpha val="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3" name="Arc 1"/>
          <p:cNvSpPr>
            <a:spLocks noChangeAspect="1"/>
          </p:cNvSpPr>
          <p:nvPr/>
        </p:nvSpPr>
        <p:spPr bwMode="auto">
          <a:xfrm>
            <a:off x="1204648" y="2678363"/>
            <a:ext cx="639762" cy="639763"/>
          </a:xfrm>
          <a:custGeom>
            <a:avLst/>
            <a:gdLst>
              <a:gd name="T0" fmla="*/ 638824 w 640080"/>
              <a:gd name="T1" fmla="*/ 348369 h 640080"/>
              <a:gd name="T2" fmla="*/ 363050 w 640080"/>
              <a:gd name="T3" fmla="*/ 637177 h 640080"/>
              <a:gd name="T4" fmla="*/ 20316 w 640080"/>
              <a:gd name="T5" fmla="*/ 432250 h 640080"/>
              <a:gd name="T6" fmla="*/ 144209 w 640080"/>
              <a:gd name="T7" fmla="*/ 52629 h 6400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0080" h="640080" stroke="0">
                <a:moveTo>
                  <a:pt x="638824" y="348369"/>
                </a:moveTo>
                <a:cubicBezTo>
                  <a:pt x="625597" y="497215"/>
                  <a:pt x="511126" y="617095"/>
                  <a:pt x="363050" y="637177"/>
                </a:cubicBezTo>
                <a:cubicBezTo>
                  <a:pt x="214973" y="657259"/>
                  <a:pt x="72709" y="572196"/>
                  <a:pt x="20316" y="432250"/>
                </a:cubicBezTo>
                <a:cubicBezTo>
                  <a:pt x="-32076" y="292304"/>
                  <a:pt x="19350" y="134728"/>
                  <a:pt x="144209" y="52629"/>
                </a:cubicBezTo>
                <a:lnTo>
                  <a:pt x="320040" y="320040"/>
                </a:lnTo>
                <a:lnTo>
                  <a:pt x="638824" y="348369"/>
                </a:lnTo>
                <a:close/>
              </a:path>
              <a:path w="640080" h="640080" fill="none">
                <a:moveTo>
                  <a:pt x="638824" y="348369"/>
                </a:moveTo>
                <a:cubicBezTo>
                  <a:pt x="625597" y="497215"/>
                  <a:pt x="511126" y="617095"/>
                  <a:pt x="363050" y="637177"/>
                </a:cubicBezTo>
                <a:cubicBezTo>
                  <a:pt x="214973" y="657259"/>
                  <a:pt x="72709" y="572196"/>
                  <a:pt x="20316" y="432250"/>
                </a:cubicBezTo>
                <a:cubicBezTo>
                  <a:pt x="-32076" y="292304"/>
                  <a:pt x="19350" y="134728"/>
                  <a:pt x="144209" y="52629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>
            <a:outerShdw sy="23000" kx="1199993" algn="br" rotWithShape="0">
              <a:srgbClr val="000000">
                <a:alpha val="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07477" y="2812962"/>
            <a:ext cx="6141891" cy="58477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CA" sz="1600" dirty="0">
                <a:latin typeface="Arial"/>
                <a:cs typeface="Arial"/>
              </a:rPr>
              <a:t>11,000 Companies in 94 countries use Jet Reports </a:t>
            </a:r>
          </a:p>
          <a:p>
            <a:r>
              <a:rPr lang="en-CA" sz="1600" dirty="0">
                <a:latin typeface="Arial"/>
                <a:cs typeface="Arial"/>
              </a:rPr>
              <a:t>everyday for their financial reporting.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7477" y="4069592"/>
            <a:ext cx="6141891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CA" sz="1600" dirty="0">
                <a:latin typeface="Arial"/>
                <a:cs typeface="Arial"/>
              </a:rPr>
              <a:t>Founded in 2002</a:t>
            </a:r>
          </a:p>
        </p:txBody>
      </p:sp>
      <p:sp>
        <p:nvSpPr>
          <p:cNvPr id="17" name="Arc 1"/>
          <p:cNvSpPr>
            <a:spLocks noChangeAspect="1"/>
          </p:cNvSpPr>
          <p:nvPr/>
        </p:nvSpPr>
        <p:spPr bwMode="auto">
          <a:xfrm>
            <a:off x="1204648" y="3881514"/>
            <a:ext cx="639762" cy="639763"/>
          </a:xfrm>
          <a:custGeom>
            <a:avLst/>
            <a:gdLst>
              <a:gd name="T0" fmla="*/ 638824 w 640080"/>
              <a:gd name="T1" fmla="*/ 348369 h 640080"/>
              <a:gd name="T2" fmla="*/ 363050 w 640080"/>
              <a:gd name="T3" fmla="*/ 637177 h 640080"/>
              <a:gd name="T4" fmla="*/ 20316 w 640080"/>
              <a:gd name="T5" fmla="*/ 432250 h 640080"/>
              <a:gd name="T6" fmla="*/ 144209 w 640080"/>
              <a:gd name="T7" fmla="*/ 52629 h 6400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0080" h="640080" stroke="0">
                <a:moveTo>
                  <a:pt x="638824" y="348369"/>
                </a:moveTo>
                <a:cubicBezTo>
                  <a:pt x="625597" y="497215"/>
                  <a:pt x="511126" y="617095"/>
                  <a:pt x="363050" y="637177"/>
                </a:cubicBezTo>
                <a:cubicBezTo>
                  <a:pt x="214973" y="657259"/>
                  <a:pt x="72709" y="572196"/>
                  <a:pt x="20316" y="432250"/>
                </a:cubicBezTo>
                <a:cubicBezTo>
                  <a:pt x="-32076" y="292304"/>
                  <a:pt x="19350" y="134728"/>
                  <a:pt x="144209" y="52629"/>
                </a:cubicBezTo>
                <a:lnTo>
                  <a:pt x="320040" y="320040"/>
                </a:lnTo>
                <a:lnTo>
                  <a:pt x="638824" y="348369"/>
                </a:lnTo>
                <a:close/>
              </a:path>
              <a:path w="640080" h="640080" fill="none">
                <a:moveTo>
                  <a:pt x="638824" y="348369"/>
                </a:moveTo>
                <a:cubicBezTo>
                  <a:pt x="625597" y="497215"/>
                  <a:pt x="511126" y="617095"/>
                  <a:pt x="363050" y="637177"/>
                </a:cubicBezTo>
                <a:cubicBezTo>
                  <a:pt x="214973" y="657259"/>
                  <a:pt x="72709" y="572196"/>
                  <a:pt x="20316" y="432250"/>
                </a:cubicBezTo>
                <a:cubicBezTo>
                  <a:pt x="-32076" y="292304"/>
                  <a:pt x="19350" y="134728"/>
                  <a:pt x="144209" y="52629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>
            <a:outerShdw sy="23000" kx="1199993" algn="br" rotWithShape="0">
              <a:srgbClr val="000000">
                <a:alpha val="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303073" y="1549561"/>
            <a:ext cx="308234" cy="276829"/>
            <a:chOff x="3856038" y="3090863"/>
            <a:chExt cx="420687" cy="377825"/>
          </a:xfrm>
          <a:solidFill>
            <a:schemeClr val="tx1"/>
          </a:solidFill>
        </p:grpSpPr>
        <p:sp>
          <p:nvSpPr>
            <p:cNvPr id="23" name="Freeform 112"/>
            <p:cNvSpPr>
              <a:spLocks/>
            </p:cNvSpPr>
            <p:nvPr/>
          </p:nvSpPr>
          <p:spPr bwMode="auto">
            <a:xfrm>
              <a:off x="3898900" y="3240088"/>
              <a:ext cx="341312" cy="228600"/>
            </a:xfrm>
            <a:custGeom>
              <a:avLst/>
              <a:gdLst>
                <a:gd name="T0" fmla="*/ 0 w 215"/>
                <a:gd name="T1" fmla="*/ 144 h 144"/>
                <a:gd name="T2" fmla="*/ 78 w 215"/>
                <a:gd name="T3" fmla="*/ 66 h 144"/>
                <a:gd name="T4" fmla="*/ 114 w 215"/>
                <a:gd name="T5" fmla="*/ 103 h 144"/>
                <a:gd name="T6" fmla="*/ 215 w 215"/>
                <a:gd name="T7" fmla="*/ 0 h 144"/>
                <a:gd name="T8" fmla="*/ 215 w 215"/>
                <a:gd name="T9" fmla="*/ 144 h 144"/>
                <a:gd name="T10" fmla="*/ 0 w 215"/>
                <a:gd name="T1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44">
                  <a:moveTo>
                    <a:pt x="0" y="144"/>
                  </a:moveTo>
                  <a:lnTo>
                    <a:pt x="78" y="66"/>
                  </a:lnTo>
                  <a:lnTo>
                    <a:pt x="114" y="103"/>
                  </a:lnTo>
                  <a:lnTo>
                    <a:pt x="215" y="0"/>
                  </a:lnTo>
                  <a:lnTo>
                    <a:pt x="215" y="144"/>
                  </a:lnTo>
                  <a:lnTo>
                    <a:pt x="0" y="144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113"/>
            <p:cNvSpPr>
              <a:spLocks/>
            </p:cNvSpPr>
            <p:nvPr/>
          </p:nvSpPr>
          <p:spPr bwMode="auto">
            <a:xfrm>
              <a:off x="3856038" y="3090863"/>
              <a:ext cx="420687" cy="304800"/>
            </a:xfrm>
            <a:custGeom>
              <a:avLst/>
              <a:gdLst>
                <a:gd name="T0" fmla="*/ 191 w 198"/>
                <a:gd name="T1" fmla="*/ 0 h 143"/>
                <a:gd name="T2" fmla="*/ 140 w 198"/>
                <a:gd name="T3" fmla="*/ 0 h 143"/>
                <a:gd name="T4" fmla="*/ 135 w 198"/>
                <a:gd name="T5" fmla="*/ 4 h 143"/>
                <a:gd name="T6" fmla="*/ 135 w 198"/>
                <a:gd name="T7" fmla="*/ 8 h 143"/>
                <a:gd name="T8" fmla="*/ 147 w 198"/>
                <a:gd name="T9" fmla="*/ 20 h 143"/>
                <a:gd name="T10" fmla="*/ 151 w 198"/>
                <a:gd name="T11" fmla="*/ 23 h 143"/>
                <a:gd name="T12" fmla="*/ 148 w 198"/>
                <a:gd name="T13" fmla="*/ 25 h 143"/>
                <a:gd name="T14" fmla="*/ 103 w 198"/>
                <a:gd name="T15" fmla="*/ 70 h 143"/>
                <a:gd name="T16" fmla="*/ 90 w 198"/>
                <a:gd name="T17" fmla="*/ 56 h 143"/>
                <a:gd name="T18" fmla="*/ 66 w 198"/>
                <a:gd name="T19" fmla="*/ 55 h 143"/>
                <a:gd name="T20" fmla="*/ 65 w 198"/>
                <a:gd name="T21" fmla="*/ 56 h 143"/>
                <a:gd name="T22" fmla="*/ 65 w 198"/>
                <a:gd name="T23" fmla="*/ 56 h 143"/>
                <a:gd name="T24" fmla="*/ 7 w 198"/>
                <a:gd name="T25" fmla="*/ 114 h 143"/>
                <a:gd name="T26" fmla="*/ 7 w 198"/>
                <a:gd name="T27" fmla="*/ 138 h 143"/>
                <a:gd name="T28" fmla="*/ 19 w 198"/>
                <a:gd name="T29" fmla="*/ 143 h 143"/>
                <a:gd name="T30" fmla="*/ 31 w 198"/>
                <a:gd name="T31" fmla="*/ 138 h 143"/>
                <a:gd name="T32" fmla="*/ 77 w 198"/>
                <a:gd name="T33" fmla="*/ 92 h 143"/>
                <a:gd name="T34" fmla="*/ 89 w 198"/>
                <a:gd name="T35" fmla="*/ 105 h 143"/>
                <a:gd name="T36" fmla="*/ 90 w 198"/>
                <a:gd name="T37" fmla="*/ 106 h 143"/>
                <a:gd name="T38" fmla="*/ 91 w 198"/>
                <a:gd name="T39" fmla="*/ 106 h 143"/>
                <a:gd name="T40" fmla="*/ 103 w 198"/>
                <a:gd name="T41" fmla="*/ 111 h 143"/>
                <a:gd name="T42" fmla="*/ 115 w 198"/>
                <a:gd name="T43" fmla="*/ 106 h 143"/>
                <a:gd name="T44" fmla="*/ 172 w 198"/>
                <a:gd name="T45" fmla="*/ 49 h 143"/>
                <a:gd name="T46" fmla="*/ 174 w 198"/>
                <a:gd name="T47" fmla="*/ 47 h 143"/>
                <a:gd name="T48" fmla="*/ 177 w 198"/>
                <a:gd name="T49" fmla="*/ 50 h 143"/>
                <a:gd name="T50" fmla="*/ 189 w 198"/>
                <a:gd name="T51" fmla="*/ 62 h 143"/>
                <a:gd name="T52" fmla="*/ 194 w 198"/>
                <a:gd name="T53" fmla="*/ 63 h 143"/>
                <a:gd name="T54" fmla="*/ 198 w 198"/>
                <a:gd name="T55" fmla="*/ 58 h 143"/>
                <a:gd name="T56" fmla="*/ 198 w 198"/>
                <a:gd name="T57" fmla="*/ 6 h 143"/>
                <a:gd name="T58" fmla="*/ 191 w 198"/>
                <a:gd name="T5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3">
                  <a:moveTo>
                    <a:pt x="191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38" y="0"/>
                    <a:pt x="136" y="1"/>
                    <a:pt x="135" y="4"/>
                  </a:cubicBezTo>
                  <a:cubicBezTo>
                    <a:pt x="134" y="5"/>
                    <a:pt x="134" y="7"/>
                    <a:pt x="135" y="8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0" y="24"/>
                    <a:pt x="149" y="24"/>
                    <a:pt x="148" y="25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4" y="49"/>
                    <a:pt x="73" y="49"/>
                    <a:pt x="66" y="55"/>
                  </a:cubicBezTo>
                  <a:cubicBezTo>
                    <a:pt x="66" y="55"/>
                    <a:pt x="66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0" y="121"/>
                    <a:pt x="0" y="131"/>
                    <a:pt x="7" y="138"/>
                  </a:cubicBezTo>
                  <a:cubicBezTo>
                    <a:pt x="10" y="141"/>
                    <a:pt x="15" y="143"/>
                    <a:pt x="19" y="143"/>
                  </a:cubicBezTo>
                  <a:cubicBezTo>
                    <a:pt x="23" y="143"/>
                    <a:pt x="27" y="141"/>
                    <a:pt x="31" y="138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5"/>
                    <a:pt x="90" y="105"/>
                    <a:pt x="90" y="106"/>
                  </a:cubicBezTo>
                  <a:cubicBezTo>
                    <a:pt x="90" y="106"/>
                    <a:pt x="91" y="106"/>
                    <a:pt x="91" y="106"/>
                  </a:cubicBezTo>
                  <a:cubicBezTo>
                    <a:pt x="94" y="110"/>
                    <a:pt x="98" y="111"/>
                    <a:pt x="103" y="111"/>
                  </a:cubicBezTo>
                  <a:cubicBezTo>
                    <a:pt x="107" y="111"/>
                    <a:pt x="111" y="110"/>
                    <a:pt x="115" y="106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3" y="48"/>
                    <a:pt x="173" y="47"/>
                    <a:pt x="174" y="47"/>
                  </a:cubicBezTo>
                  <a:cubicBezTo>
                    <a:pt x="177" y="50"/>
                    <a:pt x="177" y="50"/>
                    <a:pt x="177" y="50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90" y="63"/>
                    <a:pt x="192" y="63"/>
                    <a:pt x="194" y="63"/>
                  </a:cubicBezTo>
                  <a:cubicBezTo>
                    <a:pt x="196" y="62"/>
                    <a:pt x="198" y="60"/>
                    <a:pt x="198" y="58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8" y="3"/>
                    <a:pt x="195" y="0"/>
                    <a:pt x="19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851"/>
          <p:cNvSpPr>
            <a:spLocks noChangeAspect="1" noEditPoints="1"/>
          </p:cNvSpPr>
          <p:nvPr/>
        </p:nvSpPr>
        <p:spPr bwMode="auto">
          <a:xfrm>
            <a:off x="1373918" y="2852407"/>
            <a:ext cx="319087" cy="298450"/>
          </a:xfrm>
          <a:custGeom>
            <a:avLst/>
            <a:gdLst>
              <a:gd name="T0" fmla="*/ 100835 w 73"/>
              <a:gd name="T1" fmla="*/ 149352 h 68"/>
              <a:gd name="T2" fmla="*/ 30689 w 73"/>
              <a:gd name="T3" fmla="*/ 171316 h 68"/>
              <a:gd name="T4" fmla="*/ 0 w 73"/>
              <a:gd name="T5" fmla="*/ 144959 h 68"/>
              <a:gd name="T6" fmla="*/ 26305 w 73"/>
              <a:gd name="T7" fmla="*/ 87854 h 68"/>
              <a:gd name="T8" fmla="*/ 65762 w 73"/>
              <a:gd name="T9" fmla="*/ 101032 h 68"/>
              <a:gd name="T10" fmla="*/ 87682 w 73"/>
              <a:gd name="T11" fmla="*/ 105425 h 68"/>
              <a:gd name="T12" fmla="*/ 105219 w 73"/>
              <a:gd name="T13" fmla="*/ 43927 h 68"/>
              <a:gd name="T14" fmla="*/ 65762 w 73"/>
              <a:gd name="T15" fmla="*/ 87854 h 68"/>
              <a:gd name="T16" fmla="*/ 21921 w 73"/>
              <a:gd name="T17" fmla="*/ 43927 h 68"/>
              <a:gd name="T18" fmla="*/ 65762 w 73"/>
              <a:gd name="T19" fmla="*/ 0 h 68"/>
              <a:gd name="T20" fmla="*/ 276199 w 73"/>
              <a:gd name="T21" fmla="*/ 254777 h 68"/>
              <a:gd name="T22" fmla="*/ 232358 w 73"/>
              <a:gd name="T23" fmla="*/ 298704 h 68"/>
              <a:gd name="T24" fmla="*/ 56993 w 73"/>
              <a:gd name="T25" fmla="*/ 289919 h 68"/>
              <a:gd name="T26" fmla="*/ 43841 w 73"/>
              <a:gd name="T27" fmla="*/ 237206 h 68"/>
              <a:gd name="T28" fmla="*/ 48225 w 73"/>
              <a:gd name="T29" fmla="*/ 202064 h 68"/>
              <a:gd name="T30" fmla="*/ 65762 w 73"/>
              <a:gd name="T31" fmla="*/ 171316 h 68"/>
              <a:gd name="T32" fmla="*/ 100835 w 73"/>
              <a:gd name="T33" fmla="*/ 162530 h 68"/>
              <a:gd name="T34" fmla="*/ 118371 w 73"/>
              <a:gd name="T35" fmla="*/ 171316 h 68"/>
              <a:gd name="T36" fmla="*/ 162212 w 73"/>
              <a:gd name="T37" fmla="*/ 184494 h 68"/>
              <a:gd name="T38" fmla="*/ 201669 w 73"/>
              <a:gd name="T39" fmla="*/ 171316 h 68"/>
              <a:gd name="T40" fmla="*/ 219205 w 73"/>
              <a:gd name="T41" fmla="*/ 162530 h 68"/>
              <a:gd name="T42" fmla="*/ 254278 w 73"/>
              <a:gd name="T43" fmla="*/ 171316 h 68"/>
              <a:gd name="T44" fmla="*/ 271815 w 73"/>
              <a:gd name="T45" fmla="*/ 202064 h 68"/>
              <a:gd name="T46" fmla="*/ 276199 w 73"/>
              <a:gd name="T47" fmla="*/ 237206 h 68"/>
              <a:gd name="T48" fmla="*/ 206053 w 73"/>
              <a:gd name="T49" fmla="*/ 61498 h 68"/>
              <a:gd name="T50" fmla="*/ 206053 w 73"/>
              <a:gd name="T51" fmla="*/ 153745 h 68"/>
              <a:gd name="T52" fmla="*/ 113987 w 73"/>
              <a:gd name="T53" fmla="*/ 153745 h 68"/>
              <a:gd name="T54" fmla="*/ 113987 w 73"/>
              <a:gd name="T55" fmla="*/ 61498 h 68"/>
              <a:gd name="T56" fmla="*/ 206053 w 73"/>
              <a:gd name="T57" fmla="*/ 61498 h 68"/>
              <a:gd name="T58" fmla="*/ 298119 w 73"/>
              <a:gd name="T59" fmla="*/ 43927 h 68"/>
              <a:gd name="T60" fmla="*/ 254278 w 73"/>
              <a:gd name="T61" fmla="*/ 87854 h 68"/>
              <a:gd name="T62" fmla="*/ 214821 w 73"/>
              <a:gd name="T63" fmla="*/ 43927 h 68"/>
              <a:gd name="T64" fmla="*/ 254278 w 73"/>
              <a:gd name="T65" fmla="*/ 0 h 68"/>
              <a:gd name="T66" fmla="*/ 298119 w 73"/>
              <a:gd name="T67" fmla="*/ 87854 h 68"/>
              <a:gd name="T68" fmla="*/ 311272 w 73"/>
              <a:gd name="T69" fmla="*/ 166923 h 68"/>
              <a:gd name="T70" fmla="*/ 267431 w 73"/>
              <a:gd name="T71" fmla="*/ 171316 h 68"/>
              <a:gd name="T72" fmla="*/ 236742 w 73"/>
              <a:gd name="T73" fmla="*/ 105425 h 68"/>
              <a:gd name="T74" fmla="*/ 254278 w 73"/>
              <a:gd name="T75" fmla="*/ 101032 h 68"/>
              <a:gd name="T76" fmla="*/ 293735 w 73"/>
              <a:gd name="T77" fmla="*/ 87854 h 6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3" h="68">
                <a:moveTo>
                  <a:pt x="20" y="24"/>
                </a:moveTo>
                <a:cubicBezTo>
                  <a:pt x="20" y="28"/>
                  <a:pt x="21" y="31"/>
                  <a:pt x="23" y="34"/>
                </a:cubicBezTo>
                <a:cubicBezTo>
                  <a:pt x="18" y="34"/>
                  <a:pt x="15" y="36"/>
                  <a:pt x="13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5" y="39"/>
                  <a:pt x="4" y="39"/>
                  <a:pt x="2" y="38"/>
                </a:cubicBezTo>
                <a:cubicBezTo>
                  <a:pt x="1" y="36"/>
                  <a:pt x="0" y="35"/>
                  <a:pt x="0" y="33"/>
                </a:cubicBezTo>
                <a:cubicBezTo>
                  <a:pt x="0" y="24"/>
                  <a:pt x="2" y="20"/>
                  <a:pt x="5" y="20"/>
                </a:cubicBezTo>
                <a:cubicBezTo>
                  <a:pt x="5" y="20"/>
                  <a:pt x="5" y="20"/>
                  <a:pt x="6" y="20"/>
                </a:cubicBezTo>
                <a:cubicBezTo>
                  <a:pt x="7" y="21"/>
                  <a:pt x="9" y="21"/>
                  <a:pt x="10" y="22"/>
                </a:cubicBezTo>
                <a:cubicBezTo>
                  <a:pt x="12" y="23"/>
                  <a:pt x="13" y="23"/>
                  <a:pt x="15" y="23"/>
                </a:cubicBezTo>
                <a:cubicBezTo>
                  <a:pt x="16" y="23"/>
                  <a:pt x="18" y="23"/>
                  <a:pt x="20" y="22"/>
                </a:cubicBezTo>
                <a:cubicBezTo>
                  <a:pt x="20" y="23"/>
                  <a:pt x="20" y="24"/>
                  <a:pt x="20" y="24"/>
                </a:cubicBezTo>
                <a:close/>
                <a:moveTo>
                  <a:pt x="22" y="3"/>
                </a:moveTo>
                <a:cubicBezTo>
                  <a:pt x="23" y="5"/>
                  <a:pt x="24" y="7"/>
                  <a:pt x="24" y="10"/>
                </a:cubicBezTo>
                <a:cubicBezTo>
                  <a:pt x="24" y="13"/>
                  <a:pt x="23" y="15"/>
                  <a:pt x="22" y="17"/>
                </a:cubicBezTo>
                <a:cubicBezTo>
                  <a:pt x="20" y="19"/>
                  <a:pt x="17" y="20"/>
                  <a:pt x="15" y="20"/>
                </a:cubicBezTo>
                <a:cubicBezTo>
                  <a:pt x="12" y="20"/>
                  <a:pt x="10" y="19"/>
                  <a:pt x="8" y="17"/>
                </a:cubicBezTo>
                <a:cubicBezTo>
                  <a:pt x="6" y="15"/>
                  <a:pt x="5" y="13"/>
                  <a:pt x="5" y="10"/>
                </a:cubicBezTo>
                <a:cubicBezTo>
                  <a:pt x="5" y="7"/>
                  <a:pt x="6" y="5"/>
                  <a:pt x="8" y="3"/>
                </a:cubicBezTo>
                <a:cubicBezTo>
                  <a:pt x="10" y="1"/>
                  <a:pt x="12" y="0"/>
                  <a:pt x="15" y="0"/>
                </a:cubicBezTo>
                <a:cubicBezTo>
                  <a:pt x="17" y="0"/>
                  <a:pt x="20" y="1"/>
                  <a:pt x="22" y="3"/>
                </a:cubicBezTo>
                <a:close/>
                <a:moveTo>
                  <a:pt x="63" y="58"/>
                </a:moveTo>
                <a:cubicBezTo>
                  <a:pt x="63" y="61"/>
                  <a:pt x="62" y="64"/>
                  <a:pt x="60" y="66"/>
                </a:cubicBezTo>
                <a:cubicBezTo>
                  <a:pt x="59" y="67"/>
                  <a:pt x="56" y="68"/>
                  <a:pt x="53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17" y="68"/>
                  <a:pt x="14" y="67"/>
                  <a:pt x="13" y="66"/>
                </a:cubicBezTo>
                <a:cubicBezTo>
                  <a:pt x="11" y="64"/>
                  <a:pt x="10" y="61"/>
                  <a:pt x="10" y="58"/>
                </a:cubicBezTo>
                <a:cubicBezTo>
                  <a:pt x="10" y="57"/>
                  <a:pt x="10" y="56"/>
                  <a:pt x="10" y="54"/>
                </a:cubicBezTo>
                <a:cubicBezTo>
                  <a:pt x="10" y="53"/>
                  <a:pt x="10" y="52"/>
                  <a:pt x="10" y="50"/>
                </a:cubicBezTo>
                <a:cubicBezTo>
                  <a:pt x="11" y="49"/>
                  <a:pt x="11" y="47"/>
                  <a:pt x="11" y="46"/>
                </a:cubicBezTo>
                <a:cubicBezTo>
                  <a:pt x="12" y="45"/>
                  <a:pt x="12" y="44"/>
                  <a:pt x="13" y="42"/>
                </a:cubicBezTo>
                <a:cubicBezTo>
                  <a:pt x="14" y="41"/>
                  <a:pt x="15" y="40"/>
                  <a:pt x="15" y="39"/>
                </a:cubicBezTo>
                <a:cubicBezTo>
                  <a:pt x="16" y="39"/>
                  <a:pt x="17" y="38"/>
                  <a:pt x="19" y="37"/>
                </a:cubicBezTo>
                <a:cubicBezTo>
                  <a:pt x="20" y="37"/>
                  <a:pt x="21" y="37"/>
                  <a:pt x="23" y="37"/>
                </a:cubicBezTo>
                <a:cubicBezTo>
                  <a:pt x="23" y="37"/>
                  <a:pt x="24" y="37"/>
                  <a:pt x="25" y="37"/>
                </a:cubicBezTo>
                <a:cubicBezTo>
                  <a:pt x="25" y="38"/>
                  <a:pt x="26" y="39"/>
                  <a:pt x="27" y="39"/>
                </a:cubicBezTo>
                <a:cubicBezTo>
                  <a:pt x="28" y="40"/>
                  <a:pt x="30" y="41"/>
                  <a:pt x="31" y="41"/>
                </a:cubicBezTo>
                <a:cubicBezTo>
                  <a:pt x="33" y="42"/>
                  <a:pt x="35" y="42"/>
                  <a:pt x="37" y="42"/>
                </a:cubicBezTo>
                <a:cubicBezTo>
                  <a:pt x="38" y="42"/>
                  <a:pt x="40" y="42"/>
                  <a:pt x="42" y="41"/>
                </a:cubicBezTo>
                <a:cubicBezTo>
                  <a:pt x="43" y="41"/>
                  <a:pt x="45" y="40"/>
                  <a:pt x="46" y="39"/>
                </a:cubicBezTo>
                <a:cubicBezTo>
                  <a:pt x="47" y="39"/>
                  <a:pt x="48" y="38"/>
                  <a:pt x="48" y="37"/>
                </a:cubicBezTo>
                <a:cubicBezTo>
                  <a:pt x="49" y="37"/>
                  <a:pt x="50" y="37"/>
                  <a:pt x="50" y="37"/>
                </a:cubicBezTo>
                <a:cubicBezTo>
                  <a:pt x="52" y="37"/>
                  <a:pt x="53" y="37"/>
                  <a:pt x="54" y="37"/>
                </a:cubicBezTo>
                <a:cubicBezTo>
                  <a:pt x="56" y="38"/>
                  <a:pt x="57" y="39"/>
                  <a:pt x="58" y="39"/>
                </a:cubicBezTo>
                <a:cubicBezTo>
                  <a:pt x="58" y="40"/>
                  <a:pt x="59" y="41"/>
                  <a:pt x="60" y="42"/>
                </a:cubicBezTo>
                <a:cubicBezTo>
                  <a:pt x="61" y="44"/>
                  <a:pt x="61" y="45"/>
                  <a:pt x="62" y="46"/>
                </a:cubicBezTo>
                <a:cubicBezTo>
                  <a:pt x="62" y="47"/>
                  <a:pt x="62" y="49"/>
                  <a:pt x="63" y="50"/>
                </a:cubicBezTo>
                <a:cubicBezTo>
                  <a:pt x="63" y="52"/>
                  <a:pt x="63" y="53"/>
                  <a:pt x="63" y="54"/>
                </a:cubicBezTo>
                <a:cubicBezTo>
                  <a:pt x="63" y="56"/>
                  <a:pt x="63" y="57"/>
                  <a:pt x="63" y="58"/>
                </a:cubicBezTo>
                <a:close/>
                <a:moveTo>
                  <a:pt x="47" y="14"/>
                </a:moveTo>
                <a:cubicBezTo>
                  <a:pt x="50" y="17"/>
                  <a:pt x="51" y="20"/>
                  <a:pt x="51" y="24"/>
                </a:cubicBezTo>
                <a:cubicBezTo>
                  <a:pt x="51" y="29"/>
                  <a:pt x="50" y="32"/>
                  <a:pt x="47" y="35"/>
                </a:cubicBezTo>
                <a:cubicBezTo>
                  <a:pt x="44" y="38"/>
                  <a:pt x="41" y="39"/>
                  <a:pt x="37" y="39"/>
                </a:cubicBezTo>
                <a:cubicBezTo>
                  <a:pt x="32" y="39"/>
                  <a:pt x="29" y="38"/>
                  <a:pt x="26" y="35"/>
                </a:cubicBezTo>
                <a:cubicBezTo>
                  <a:pt x="23" y="32"/>
                  <a:pt x="22" y="29"/>
                  <a:pt x="22" y="24"/>
                </a:cubicBezTo>
                <a:cubicBezTo>
                  <a:pt x="22" y="20"/>
                  <a:pt x="23" y="17"/>
                  <a:pt x="26" y="14"/>
                </a:cubicBezTo>
                <a:cubicBezTo>
                  <a:pt x="29" y="11"/>
                  <a:pt x="32" y="10"/>
                  <a:pt x="37" y="10"/>
                </a:cubicBezTo>
                <a:cubicBezTo>
                  <a:pt x="41" y="10"/>
                  <a:pt x="44" y="11"/>
                  <a:pt x="47" y="14"/>
                </a:cubicBezTo>
                <a:close/>
                <a:moveTo>
                  <a:pt x="65" y="3"/>
                </a:moveTo>
                <a:cubicBezTo>
                  <a:pt x="67" y="5"/>
                  <a:pt x="68" y="7"/>
                  <a:pt x="68" y="10"/>
                </a:cubicBezTo>
                <a:cubicBezTo>
                  <a:pt x="68" y="13"/>
                  <a:pt x="67" y="15"/>
                  <a:pt x="65" y="17"/>
                </a:cubicBezTo>
                <a:cubicBezTo>
                  <a:pt x="63" y="19"/>
                  <a:pt x="61" y="20"/>
                  <a:pt x="58" y="20"/>
                </a:cubicBezTo>
                <a:cubicBezTo>
                  <a:pt x="56" y="20"/>
                  <a:pt x="53" y="19"/>
                  <a:pt x="52" y="17"/>
                </a:cubicBezTo>
                <a:cubicBezTo>
                  <a:pt x="50" y="15"/>
                  <a:pt x="49" y="13"/>
                  <a:pt x="49" y="10"/>
                </a:cubicBezTo>
                <a:cubicBezTo>
                  <a:pt x="49" y="7"/>
                  <a:pt x="50" y="5"/>
                  <a:pt x="52" y="3"/>
                </a:cubicBezTo>
                <a:cubicBezTo>
                  <a:pt x="53" y="1"/>
                  <a:pt x="56" y="0"/>
                  <a:pt x="58" y="0"/>
                </a:cubicBezTo>
                <a:cubicBezTo>
                  <a:pt x="61" y="0"/>
                  <a:pt x="63" y="1"/>
                  <a:pt x="65" y="3"/>
                </a:cubicBezTo>
                <a:close/>
                <a:moveTo>
                  <a:pt x="68" y="20"/>
                </a:moveTo>
                <a:cubicBezTo>
                  <a:pt x="71" y="20"/>
                  <a:pt x="73" y="24"/>
                  <a:pt x="73" y="33"/>
                </a:cubicBezTo>
                <a:cubicBezTo>
                  <a:pt x="73" y="35"/>
                  <a:pt x="72" y="36"/>
                  <a:pt x="71" y="38"/>
                </a:cubicBezTo>
                <a:cubicBezTo>
                  <a:pt x="69" y="39"/>
                  <a:pt x="68" y="39"/>
                  <a:pt x="66" y="39"/>
                </a:cubicBez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0" y="34"/>
                </a:cubicBezTo>
                <a:cubicBezTo>
                  <a:pt x="52" y="31"/>
                  <a:pt x="54" y="28"/>
                  <a:pt x="54" y="24"/>
                </a:cubicBezTo>
                <a:cubicBezTo>
                  <a:pt x="54" y="24"/>
                  <a:pt x="53" y="23"/>
                  <a:pt x="53" y="22"/>
                </a:cubicBezTo>
                <a:cubicBezTo>
                  <a:pt x="55" y="23"/>
                  <a:pt x="57" y="23"/>
                  <a:pt x="58" y="23"/>
                </a:cubicBezTo>
                <a:cubicBezTo>
                  <a:pt x="60" y="23"/>
                  <a:pt x="61" y="23"/>
                  <a:pt x="63" y="22"/>
                </a:cubicBezTo>
                <a:cubicBezTo>
                  <a:pt x="64" y="21"/>
                  <a:pt x="66" y="21"/>
                  <a:pt x="67" y="20"/>
                </a:cubicBezTo>
                <a:cubicBezTo>
                  <a:pt x="68" y="20"/>
                  <a:pt x="68" y="20"/>
                  <a:pt x="68" y="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93"/>
          <p:cNvSpPr>
            <a:spLocks noChangeAspect="1" noChangeArrowheads="1"/>
          </p:cNvSpPr>
          <p:nvPr/>
        </p:nvSpPr>
        <p:spPr bwMode="auto">
          <a:xfrm>
            <a:off x="1366030" y="4030149"/>
            <a:ext cx="339514" cy="327720"/>
          </a:xfrm>
          <a:custGeom>
            <a:avLst/>
            <a:gdLst>
              <a:gd name="T0" fmla="*/ 2147483647 w 602"/>
              <a:gd name="T1" fmla="*/ 2147483647 h 580"/>
              <a:gd name="T2" fmla="*/ 2147483647 w 602"/>
              <a:gd name="T3" fmla="*/ 2147483647 h 580"/>
              <a:gd name="T4" fmla="*/ 2147483647 w 602"/>
              <a:gd name="T5" fmla="*/ 2147483647 h 580"/>
              <a:gd name="T6" fmla="*/ 2147483647 w 602"/>
              <a:gd name="T7" fmla="*/ 2147483647 h 580"/>
              <a:gd name="T8" fmla="*/ 2147483647 w 602"/>
              <a:gd name="T9" fmla="*/ 2147483647 h 580"/>
              <a:gd name="T10" fmla="*/ 2147483647 w 602"/>
              <a:gd name="T11" fmla="*/ 2147483647 h 580"/>
              <a:gd name="T12" fmla="*/ 2147483647 w 602"/>
              <a:gd name="T13" fmla="*/ 2147483647 h 580"/>
              <a:gd name="T14" fmla="*/ 2147483647 w 602"/>
              <a:gd name="T15" fmla="*/ 2147483647 h 580"/>
              <a:gd name="T16" fmla="*/ 2147483647 w 602"/>
              <a:gd name="T17" fmla="*/ 2147483647 h 580"/>
              <a:gd name="T18" fmla="*/ 2147483647 w 602"/>
              <a:gd name="T19" fmla="*/ 2147483647 h 580"/>
              <a:gd name="T20" fmla="*/ 2147483647 w 602"/>
              <a:gd name="T21" fmla="*/ 2147483647 h 580"/>
              <a:gd name="T22" fmla="*/ 2147483647 w 602"/>
              <a:gd name="T23" fmla="*/ 2147483647 h 580"/>
              <a:gd name="T24" fmla="*/ 2147483647 w 602"/>
              <a:gd name="T25" fmla="*/ 2147483647 h 580"/>
              <a:gd name="T26" fmla="*/ 2147483647 w 602"/>
              <a:gd name="T27" fmla="*/ 2147483647 h 580"/>
              <a:gd name="T28" fmla="*/ 2147483647 w 602"/>
              <a:gd name="T29" fmla="*/ 2147483647 h 580"/>
              <a:gd name="T30" fmla="*/ 2147483647 w 602"/>
              <a:gd name="T31" fmla="*/ 2147483647 h 580"/>
              <a:gd name="T32" fmla="*/ 2147483647 w 602"/>
              <a:gd name="T33" fmla="*/ 2147483647 h 580"/>
              <a:gd name="T34" fmla="*/ 2147483647 w 602"/>
              <a:gd name="T35" fmla="*/ 2147483647 h 580"/>
              <a:gd name="T36" fmla="*/ 2147483647 w 602"/>
              <a:gd name="T37" fmla="*/ 2147483647 h 580"/>
              <a:gd name="T38" fmla="*/ 2147483647 w 602"/>
              <a:gd name="T39" fmla="*/ 2147483647 h 580"/>
              <a:gd name="T40" fmla="*/ 2147483647 w 602"/>
              <a:gd name="T41" fmla="*/ 2147483647 h 580"/>
              <a:gd name="T42" fmla="*/ 2147483647 w 602"/>
              <a:gd name="T43" fmla="*/ 2147483647 h 580"/>
              <a:gd name="T44" fmla="*/ 2147483647 w 602"/>
              <a:gd name="T45" fmla="*/ 2147483647 h 580"/>
              <a:gd name="T46" fmla="*/ 0 w 602"/>
              <a:gd name="T47" fmla="*/ 2147483647 h 580"/>
              <a:gd name="T48" fmla="*/ 0 w 602"/>
              <a:gd name="T49" fmla="*/ 2147483647 h 580"/>
              <a:gd name="T50" fmla="*/ 0 w 602"/>
              <a:gd name="T51" fmla="*/ 2147483647 h 580"/>
              <a:gd name="T52" fmla="*/ 2147483647 w 602"/>
              <a:gd name="T53" fmla="*/ 2147483647 h 580"/>
              <a:gd name="T54" fmla="*/ 2147483647 w 602"/>
              <a:gd name="T55" fmla="*/ 2147483647 h 580"/>
              <a:gd name="T56" fmla="*/ 2147483647 w 602"/>
              <a:gd name="T57" fmla="*/ 2147483647 h 580"/>
              <a:gd name="T58" fmla="*/ 2147483647 w 602"/>
              <a:gd name="T59" fmla="*/ 2147483647 h 580"/>
              <a:gd name="T60" fmla="*/ 2147483647 w 602"/>
              <a:gd name="T61" fmla="*/ 2147483647 h 580"/>
              <a:gd name="T62" fmla="*/ 2147483647 w 602"/>
              <a:gd name="T63" fmla="*/ 2147483647 h 580"/>
              <a:gd name="T64" fmla="*/ 2147483647 w 602"/>
              <a:gd name="T65" fmla="*/ 2147483647 h 580"/>
              <a:gd name="T66" fmla="*/ 2147483647 w 602"/>
              <a:gd name="T67" fmla="*/ 2147483647 h 580"/>
              <a:gd name="T68" fmla="*/ 2147483647 w 602"/>
              <a:gd name="T69" fmla="*/ 0 h 580"/>
              <a:gd name="T70" fmla="*/ 2147483647 w 602"/>
              <a:gd name="T71" fmla="*/ 2147483647 h 580"/>
              <a:gd name="T72" fmla="*/ 2147483647 w 602"/>
              <a:gd name="T73" fmla="*/ 2147483647 h 580"/>
              <a:gd name="T74" fmla="*/ 2147483647 w 602"/>
              <a:gd name="T75" fmla="*/ 2147483647 h 580"/>
              <a:gd name="T76" fmla="*/ 2147483647 w 602"/>
              <a:gd name="T77" fmla="*/ 2147483647 h 580"/>
              <a:gd name="T78" fmla="*/ 2147483647 w 602"/>
              <a:gd name="T79" fmla="*/ 2147483647 h 580"/>
              <a:gd name="T80" fmla="*/ 2147483647 w 602"/>
              <a:gd name="T81" fmla="*/ 2147483647 h 580"/>
              <a:gd name="T82" fmla="*/ 2147483647 w 602"/>
              <a:gd name="T83" fmla="*/ 2147483647 h 580"/>
              <a:gd name="T84" fmla="*/ 2147483647 w 602"/>
              <a:gd name="T85" fmla="*/ 2147483647 h 580"/>
              <a:gd name="T86" fmla="*/ 2147483647 w 602"/>
              <a:gd name="T87" fmla="*/ 2147483647 h 580"/>
              <a:gd name="T88" fmla="*/ 2147483647 w 602"/>
              <a:gd name="T89" fmla="*/ 2147483647 h 580"/>
              <a:gd name="T90" fmla="*/ 2147483647 w 602"/>
              <a:gd name="T91" fmla="*/ 2147483647 h 580"/>
              <a:gd name="T92" fmla="*/ 2147483647 w 602"/>
              <a:gd name="T93" fmla="*/ 2147483647 h 580"/>
              <a:gd name="T94" fmla="*/ 2147483647 w 602"/>
              <a:gd name="T95" fmla="*/ 2147483647 h 580"/>
              <a:gd name="T96" fmla="*/ 2147483647 w 602"/>
              <a:gd name="T97" fmla="*/ 2147483647 h 580"/>
              <a:gd name="T98" fmla="*/ 2147483647 w 602"/>
              <a:gd name="T99" fmla="*/ 2147483647 h 580"/>
              <a:gd name="T100" fmla="*/ 2147483647 w 602"/>
              <a:gd name="T101" fmla="*/ 2147483647 h 580"/>
              <a:gd name="T102" fmla="*/ 2147483647 w 602"/>
              <a:gd name="T103" fmla="*/ 2147483647 h 580"/>
              <a:gd name="T104" fmla="*/ 2147483647 w 602"/>
              <a:gd name="T105" fmla="*/ 2147483647 h 580"/>
              <a:gd name="T106" fmla="*/ 2147483647 w 602"/>
              <a:gd name="T107" fmla="*/ 2147483647 h 580"/>
              <a:gd name="T108" fmla="*/ 2147483647 w 602"/>
              <a:gd name="T109" fmla="*/ 2147483647 h 5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2" h="580">
                <a:moveTo>
                  <a:pt x="516" y="551"/>
                </a:moveTo>
                <a:lnTo>
                  <a:pt x="516" y="551"/>
                </a:lnTo>
                <a:cubicBezTo>
                  <a:pt x="516" y="558"/>
                  <a:pt x="509" y="565"/>
                  <a:pt x="502" y="565"/>
                </a:cubicBezTo>
                <a:cubicBezTo>
                  <a:pt x="495" y="565"/>
                  <a:pt x="488" y="558"/>
                  <a:pt x="481" y="551"/>
                </a:cubicBezTo>
                <a:cubicBezTo>
                  <a:pt x="446" y="516"/>
                  <a:pt x="446" y="516"/>
                  <a:pt x="446" y="516"/>
                </a:cubicBezTo>
                <a:cubicBezTo>
                  <a:pt x="439" y="509"/>
                  <a:pt x="431" y="502"/>
                  <a:pt x="431" y="494"/>
                </a:cubicBezTo>
                <a:cubicBezTo>
                  <a:pt x="431" y="480"/>
                  <a:pt x="446" y="466"/>
                  <a:pt x="460" y="466"/>
                </a:cubicBezTo>
                <a:cubicBezTo>
                  <a:pt x="467" y="466"/>
                  <a:pt x="474" y="473"/>
                  <a:pt x="481" y="480"/>
                </a:cubicBezTo>
                <a:cubicBezTo>
                  <a:pt x="502" y="494"/>
                  <a:pt x="502" y="494"/>
                  <a:pt x="502" y="494"/>
                </a:cubicBezTo>
                <a:cubicBezTo>
                  <a:pt x="559" y="438"/>
                  <a:pt x="559" y="438"/>
                  <a:pt x="559" y="438"/>
                </a:cubicBezTo>
                <a:cubicBezTo>
                  <a:pt x="559" y="431"/>
                  <a:pt x="566" y="431"/>
                  <a:pt x="573" y="431"/>
                </a:cubicBezTo>
                <a:cubicBezTo>
                  <a:pt x="594" y="431"/>
                  <a:pt x="601" y="445"/>
                  <a:pt x="601" y="459"/>
                </a:cubicBezTo>
                <a:cubicBezTo>
                  <a:pt x="601" y="466"/>
                  <a:pt x="601" y="473"/>
                  <a:pt x="594" y="480"/>
                </a:cubicBezTo>
                <a:lnTo>
                  <a:pt x="516" y="551"/>
                </a:lnTo>
                <a:close/>
                <a:moveTo>
                  <a:pt x="502" y="452"/>
                </a:moveTo>
                <a:lnTo>
                  <a:pt x="502" y="452"/>
                </a:lnTo>
                <a:cubicBezTo>
                  <a:pt x="488" y="445"/>
                  <a:pt x="474" y="438"/>
                  <a:pt x="460" y="438"/>
                </a:cubicBezTo>
                <a:cubicBezTo>
                  <a:pt x="431" y="438"/>
                  <a:pt x="403" y="466"/>
                  <a:pt x="403" y="494"/>
                </a:cubicBezTo>
                <a:cubicBezTo>
                  <a:pt x="403" y="516"/>
                  <a:pt x="410" y="530"/>
                  <a:pt x="424" y="537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579"/>
                  <a:pt x="467" y="579"/>
                  <a:pt x="46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9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530" y="417"/>
                  <a:pt x="530" y="417"/>
                  <a:pt x="537" y="417"/>
                </a:cubicBezTo>
                <a:lnTo>
                  <a:pt x="502" y="452"/>
                </a:lnTo>
                <a:close/>
                <a:moveTo>
                  <a:pt x="601" y="516"/>
                </a:moveTo>
                <a:lnTo>
                  <a:pt x="601" y="516"/>
                </a:lnTo>
                <a:cubicBezTo>
                  <a:pt x="601" y="537"/>
                  <a:pt x="601" y="551"/>
                  <a:pt x="601" y="551"/>
                </a:cubicBezTo>
                <a:cubicBezTo>
                  <a:pt x="601" y="572"/>
                  <a:pt x="594" y="579"/>
                  <a:pt x="573" y="579"/>
                </a:cubicBezTo>
                <a:cubicBezTo>
                  <a:pt x="530" y="579"/>
                  <a:pt x="530" y="579"/>
                  <a:pt x="530" y="579"/>
                </a:cubicBezTo>
                <a:cubicBezTo>
                  <a:pt x="537" y="579"/>
                  <a:pt x="537" y="579"/>
                  <a:pt x="537" y="572"/>
                </a:cubicBezTo>
                <a:lnTo>
                  <a:pt x="601" y="5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27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6" grpId="0"/>
      <p:bldP spid="11" grpId="0" animBg="1"/>
      <p:bldP spid="13" grpId="0" animBg="1"/>
      <p:bldP spid="15" grpId="0"/>
      <p:bldP spid="16" grpId="0"/>
      <p:bldP spid="17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12828" y="791574"/>
            <a:ext cx="9411369" cy="4558632"/>
          </a:xfrm>
          <a:prstGeom prst="rect">
            <a:avLst/>
          </a:prstGeom>
          <a:solidFill>
            <a:srgbClr val="3443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7" name="Group 256"/>
          <p:cNvGrpSpPr>
            <a:grpSpLocks noChangeAspect="1"/>
          </p:cNvGrpSpPr>
          <p:nvPr/>
        </p:nvGrpSpPr>
        <p:grpSpPr>
          <a:xfrm>
            <a:off x="1741105" y="1052531"/>
            <a:ext cx="5486400" cy="3189315"/>
            <a:chOff x="762000" y="1112838"/>
            <a:chExt cx="6218238" cy="3614738"/>
          </a:xfrm>
          <a:solidFill>
            <a:srgbClr val="4D788F"/>
          </a:solidFill>
          <a:effectLst/>
        </p:grpSpPr>
        <p:sp>
          <p:nvSpPr>
            <p:cNvPr id="258" name="Freeform 6"/>
            <p:cNvSpPr>
              <a:spLocks/>
            </p:cNvSpPr>
            <p:nvPr/>
          </p:nvSpPr>
          <p:spPr bwMode="auto">
            <a:xfrm>
              <a:off x="4541838" y="3640138"/>
              <a:ext cx="6350" cy="11113"/>
            </a:xfrm>
            <a:custGeom>
              <a:avLst/>
              <a:gdLst>
                <a:gd name="T0" fmla="*/ 0 w 4"/>
                <a:gd name="T1" fmla="*/ 6 h 7"/>
                <a:gd name="T2" fmla="*/ 2 w 4"/>
                <a:gd name="T3" fmla="*/ 3 h 7"/>
                <a:gd name="T4" fmla="*/ 2 w 4"/>
                <a:gd name="T5" fmla="*/ 2 h 7"/>
                <a:gd name="T6" fmla="*/ 3 w 4"/>
                <a:gd name="T7" fmla="*/ 0 h 7"/>
                <a:gd name="T8" fmla="*/ 4 w 4"/>
                <a:gd name="T9" fmla="*/ 3 h 7"/>
                <a:gd name="T10" fmla="*/ 2 w 4"/>
                <a:gd name="T11" fmla="*/ 7 h 7"/>
                <a:gd name="T12" fmla="*/ 0 w 4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6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9" name="Freeform 7"/>
            <p:cNvSpPr>
              <a:spLocks noEditPoints="1"/>
            </p:cNvSpPr>
            <p:nvPr/>
          </p:nvSpPr>
          <p:spPr bwMode="auto">
            <a:xfrm>
              <a:off x="4506913" y="3616326"/>
              <a:ext cx="28575" cy="20638"/>
            </a:xfrm>
            <a:custGeom>
              <a:avLst/>
              <a:gdLst>
                <a:gd name="T0" fmla="*/ 4 w 18"/>
                <a:gd name="T1" fmla="*/ 8 h 13"/>
                <a:gd name="T2" fmla="*/ 4 w 18"/>
                <a:gd name="T3" fmla="*/ 6 h 13"/>
                <a:gd name="T4" fmla="*/ 4 w 18"/>
                <a:gd name="T5" fmla="*/ 4 h 13"/>
                <a:gd name="T6" fmla="*/ 5 w 18"/>
                <a:gd name="T7" fmla="*/ 2 h 13"/>
                <a:gd name="T8" fmla="*/ 4 w 18"/>
                <a:gd name="T9" fmla="*/ 0 h 13"/>
                <a:gd name="T10" fmla="*/ 3 w 18"/>
                <a:gd name="T11" fmla="*/ 0 h 13"/>
                <a:gd name="T12" fmla="*/ 0 w 18"/>
                <a:gd name="T13" fmla="*/ 2 h 13"/>
                <a:gd name="T14" fmla="*/ 2 w 18"/>
                <a:gd name="T15" fmla="*/ 4 h 13"/>
                <a:gd name="T16" fmla="*/ 2 w 18"/>
                <a:gd name="T17" fmla="*/ 6 h 13"/>
                <a:gd name="T18" fmla="*/ 3 w 18"/>
                <a:gd name="T19" fmla="*/ 8 h 13"/>
                <a:gd name="T20" fmla="*/ 4 w 18"/>
                <a:gd name="T21" fmla="*/ 8 h 13"/>
                <a:gd name="T22" fmla="*/ 5 w 18"/>
                <a:gd name="T23" fmla="*/ 12 h 13"/>
                <a:gd name="T24" fmla="*/ 7 w 18"/>
                <a:gd name="T25" fmla="*/ 12 h 13"/>
                <a:gd name="T26" fmla="*/ 7 w 18"/>
                <a:gd name="T27" fmla="*/ 13 h 13"/>
                <a:gd name="T28" fmla="*/ 5 w 18"/>
                <a:gd name="T29" fmla="*/ 13 h 13"/>
                <a:gd name="T30" fmla="*/ 4 w 18"/>
                <a:gd name="T31" fmla="*/ 13 h 13"/>
                <a:gd name="T32" fmla="*/ 5 w 18"/>
                <a:gd name="T33" fmla="*/ 12 h 13"/>
                <a:gd name="T34" fmla="*/ 17 w 18"/>
                <a:gd name="T35" fmla="*/ 13 h 13"/>
                <a:gd name="T36" fmla="*/ 18 w 18"/>
                <a:gd name="T37" fmla="*/ 12 h 13"/>
                <a:gd name="T38" fmla="*/ 17 w 18"/>
                <a:gd name="T39" fmla="*/ 10 h 13"/>
                <a:gd name="T40" fmla="*/ 16 w 18"/>
                <a:gd name="T41" fmla="*/ 10 h 13"/>
                <a:gd name="T42" fmla="*/ 14 w 18"/>
                <a:gd name="T43" fmla="*/ 12 h 13"/>
                <a:gd name="T44" fmla="*/ 16 w 18"/>
                <a:gd name="T45" fmla="*/ 12 h 13"/>
                <a:gd name="T46" fmla="*/ 17 w 18"/>
                <a:gd name="T4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13">
                  <a:moveTo>
                    <a:pt x="4" y="8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8"/>
                  </a:lnTo>
                  <a:lnTo>
                    <a:pt x="4" y="8"/>
                  </a:lnTo>
                  <a:close/>
                  <a:moveTo>
                    <a:pt x="5" y="12"/>
                  </a:moveTo>
                  <a:lnTo>
                    <a:pt x="7" y="12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5" y="12"/>
                  </a:lnTo>
                  <a:close/>
                  <a:moveTo>
                    <a:pt x="17" y="13"/>
                  </a:moveTo>
                  <a:lnTo>
                    <a:pt x="18" y="12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7" y="1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0" name="Freeform 8"/>
            <p:cNvSpPr>
              <a:spLocks noEditPoints="1"/>
            </p:cNvSpPr>
            <p:nvPr/>
          </p:nvSpPr>
          <p:spPr bwMode="auto">
            <a:xfrm>
              <a:off x="5397500" y="3155951"/>
              <a:ext cx="39688" cy="131763"/>
            </a:xfrm>
            <a:custGeom>
              <a:avLst/>
              <a:gdLst>
                <a:gd name="T0" fmla="*/ 7 w 19"/>
                <a:gd name="T1" fmla="*/ 11 h 64"/>
                <a:gd name="T2" fmla="*/ 6 w 19"/>
                <a:gd name="T3" fmla="*/ 7 h 64"/>
                <a:gd name="T4" fmla="*/ 8 w 19"/>
                <a:gd name="T5" fmla="*/ 4 h 64"/>
                <a:gd name="T6" fmla="*/ 8 w 19"/>
                <a:gd name="T7" fmla="*/ 1 h 64"/>
                <a:gd name="T8" fmla="*/ 6 w 19"/>
                <a:gd name="T9" fmla="*/ 2 h 64"/>
                <a:gd name="T10" fmla="*/ 5 w 19"/>
                <a:gd name="T11" fmla="*/ 6 h 64"/>
                <a:gd name="T12" fmla="*/ 5 w 19"/>
                <a:gd name="T13" fmla="*/ 11 h 64"/>
                <a:gd name="T14" fmla="*/ 5 w 19"/>
                <a:gd name="T15" fmla="*/ 22 h 64"/>
                <a:gd name="T16" fmla="*/ 6 w 19"/>
                <a:gd name="T17" fmla="*/ 18 h 64"/>
                <a:gd name="T18" fmla="*/ 6 w 19"/>
                <a:gd name="T19" fmla="*/ 15 h 64"/>
                <a:gd name="T20" fmla="*/ 7 w 19"/>
                <a:gd name="T21" fmla="*/ 13 h 64"/>
                <a:gd name="T22" fmla="*/ 4 w 19"/>
                <a:gd name="T23" fmla="*/ 17 h 64"/>
                <a:gd name="T24" fmla="*/ 5 w 19"/>
                <a:gd name="T25" fmla="*/ 20 h 64"/>
                <a:gd name="T26" fmla="*/ 5 w 19"/>
                <a:gd name="T27" fmla="*/ 22 h 64"/>
                <a:gd name="T28" fmla="*/ 2 w 19"/>
                <a:gd name="T29" fmla="*/ 21 h 64"/>
                <a:gd name="T30" fmla="*/ 0 w 19"/>
                <a:gd name="T31" fmla="*/ 21 h 64"/>
                <a:gd name="T32" fmla="*/ 5 w 19"/>
                <a:gd name="T33" fmla="*/ 30 h 64"/>
                <a:gd name="T34" fmla="*/ 5 w 19"/>
                <a:gd name="T35" fmla="*/ 26 h 64"/>
                <a:gd name="T36" fmla="*/ 3 w 19"/>
                <a:gd name="T37" fmla="*/ 29 h 64"/>
                <a:gd name="T38" fmla="*/ 8 w 19"/>
                <a:gd name="T39" fmla="*/ 41 h 64"/>
                <a:gd name="T40" fmla="*/ 8 w 19"/>
                <a:gd name="T41" fmla="*/ 42 h 64"/>
                <a:gd name="T42" fmla="*/ 10 w 19"/>
                <a:gd name="T43" fmla="*/ 48 h 64"/>
                <a:gd name="T44" fmla="*/ 12 w 19"/>
                <a:gd name="T45" fmla="*/ 51 h 64"/>
                <a:gd name="T46" fmla="*/ 10 w 19"/>
                <a:gd name="T47" fmla="*/ 48 h 64"/>
                <a:gd name="T48" fmla="*/ 14 w 19"/>
                <a:gd name="T49" fmla="*/ 51 h 64"/>
                <a:gd name="T50" fmla="*/ 16 w 19"/>
                <a:gd name="T51" fmla="*/ 51 h 64"/>
                <a:gd name="T52" fmla="*/ 15 w 19"/>
                <a:gd name="T53" fmla="*/ 49 h 64"/>
                <a:gd name="T54" fmla="*/ 14 w 19"/>
                <a:gd name="T55" fmla="*/ 55 h 64"/>
                <a:gd name="T56" fmla="*/ 14 w 19"/>
                <a:gd name="T57" fmla="*/ 52 h 64"/>
                <a:gd name="T58" fmla="*/ 13 w 19"/>
                <a:gd name="T59" fmla="*/ 54 h 64"/>
                <a:gd name="T60" fmla="*/ 17 w 19"/>
                <a:gd name="T61" fmla="*/ 57 h 64"/>
                <a:gd name="T62" fmla="*/ 15 w 19"/>
                <a:gd name="T63" fmla="*/ 58 h 64"/>
                <a:gd name="T64" fmla="*/ 17 w 19"/>
                <a:gd name="T65" fmla="*/ 59 h 64"/>
                <a:gd name="T66" fmla="*/ 16 w 19"/>
                <a:gd name="T67" fmla="*/ 62 h 64"/>
                <a:gd name="T68" fmla="*/ 18 w 19"/>
                <a:gd name="T69" fmla="*/ 64 h 64"/>
                <a:gd name="T70" fmla="*/ 18 w 19"/>
                <a:gd name="T71" fmla="*/ 61 h 64"/>
                <a:gd name="T72" fmla="*/ 17 w 19"/>
                <a:gd name="T73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" h="64">
                  <a:moveTo>
                    <a:pt x="6" y="12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1"/>
                    <a:pt x="5" y="11"/>
                    <a:pt x="5" y="11"/>
                  </a:cubicBezTo>
                  <a:lnTo>
                    <a:pt x="6" y="12"/>
                  </a:lnTo>
                  <a:close/>
                  <a:moveTo>
                    <a:pt x="5" y="22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lnTo>
                    <a:pt x="5" y="22"/>
                  </a:lnTo>
                  <a:close/>
                  <a:moveTo>
                    <a:pt x="0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0" y="21"/>
                  </a:lnTo>
                  <a:close/>
                  <a:moveTo>
                    <a:pt x="3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9"/>
                    <a:pt x="3" y="29"/>
                    <a:pt x="3" y="29"/>
                  </a:cubicBezTo>
                  <a:lnTo>
                    <a:pt x="3" y="30"/>
                  </a:lnTo>
                  <a:close/>
                  <a:moveTo>
                    <a:pt x="8" y="41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8" y="42"/>
                    <a:pt x="8" y="42"/>
                    <a:pt x="8" y="42"/>
                  </a:cubicBezTo>
                  <a:lnTo>
                    <a:pt x="8" y="41"/>
                  </a:lnTo>
                  <a:close/>
                  <a:moveTo>
                    <a:pt x="10" y="48"/>
                  </a:moveTo>
                  <a:cubicBezTo>
                    <a:pt x="11" y="48"/>
                    <a:pt x="11" y="48"/>
                    <a:pt x="11" y="48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0" y="48"/>
                    <a:pt x="10" y="48"/>
                  </a:cubicBezTo>
                  <a:moveTo>
                    <a:pt x="15" y="49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0"/>
                    <a:pt x="15" y="50"/>
                    <a:pt x="15" y="50"/>
                  </a:cubicBezTo>
                  <a:lnTo>
                    <a:pt x="15" y="49"/>
                  </a:lnTo>
                  <a:close/>
                  <a:moveTo>
                    <a:pt x="13" y="54"/>
                  </a:moveTo>
                  <a:cubicBezTo>
                    <a:pt x="14" y="55"/>
                    <a:pt x="14" y="55"/>
                    <a:pt x="14" y="55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2" y="53"/>
                    <a:pt x="12" y="53"/>
                    <a:pt x="12" y="53"/>
                  </a:cubicBezTo>
                  <a:lnTo>
                    <a:pt x="13" y="54"/>
                  </a:lnTo>
                  <a:close/>
                  <a:moveTo>
                    <a:pt x="16" y="58"/>
                  </a:moveTo>
                  <a:cubicBezTo>
                    <a:pt x="17" y="57"/>
                    <a:pt x="17" y="57"/>
                    <a:pt x="17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5" y="58"/>
                    <a:pt x="15" y="58"/>
                    <a:pt x="15" y="58"/>
                  </a:cubicBezTo>
                  <a:lnTo>
                    <a:pt x="16" y="58"/>
                  </a:lnTo>
                  <a:close/>
                  <a:moveTo>
                    <a:pt x="17" y="59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7" y="62"/>
                    <a:pt x="17" y="62"/>
                  </a:cubicBezTo>
                  <a:cubicBezTo>
                    <a:pt x="17" y="63"/>
                    <a:pt x="18" y="64"/>
                    <a:pt x="18" y="64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0"/>
                    <a:pt x="18" y="60"/>
                    <a:pt x="18" y="60"/>
                  </a:cubicBezTo>
                  <a:lnTo>
                    <a:pt x="17" y="59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1" name="Freeform 9"/>
            <p:cNvSpPr>
              <a:spLocks noEditPoints="1"/>
            </p:cNvSpPr>
            <p:nvPr/>
          </p:nvSpPr>
          <p:spPr bwMode="auto">
            <a:xfrm>
              <a:off x="6343650" y="3117851"/>
              <a:ext cx="20638" cy="42863"/>
            </a:xfrm>
            <a:custGeom>
              <a:avLst/>
              <a:gdLst>
                <a:gd name="T0" fmla="*/ 13 w 13"/>
                <a:gd name="T1" fmla="*/ 0 h 27"/>
                <a:gd name="T2" fmla="*/ 11 w 13"/>
                <a:gd name="T3" fmla="*/ 2 h 27"/>
                <a:gd name="T4" fmla="*/ 12 w 13"/>
                <a:gd name="T5" fmla="*/ 5 h 27"/>
                <a:gd name="T6" fmla="*/ 12 w 13"/>
                <a:gd name="T7" fmla="*/ 3 h 27"/>
                <a:gd name="T8" fmla="*/ 13 w 13"/>
                <a:gd name="T9" fmla="*/ 1 h 27"/>
                <a:gd name="T10" fmla="*/ 13 w 13"/>
                <a:gd name="T11" fmla="*/ 0 h 27"/>
                <a:gd name="T12" fmla="*/ 7 w 13"/>
                <a:gd name="T13" fmla="*/ 16 h 27"/>
                <a:gd name="T14" fmla="*/ 8 w 13"/>
                <a:gd name="T15" fmla="*/ 15 h 27"/>
                <a:gd name="T16" fmla="*/ 9 w 13"/>
                <a:gd name="T17" fmla="*/ 16 h 27"/>
                <a:gd name="T18" fmla="*/ 8 w 13"/>
                <a:gd name="T19" fmla="*/ 16 h 27"/>
                <a:gd name="T20" fmla="*/ 7 w 13"/>
                <a:gd name="T21" fmla="*/ 16 h 27"/>
                <a:gd name="T22" fmla="*/ 0 w 13"/>
                <a:gd name="T23" fmla="*/ 25 h 27"/>
                <a:gd name="T24" fmla="*/ 2 w 13"/>
                <a:gd name="T25" fmla="*/ 23 h 27"/>
                <a:gd name="T26" fmla="*/ 3 w 13"/>
                <a:gd name="T27" fmla="*/ 23 h 27"/>
                <a:gd name="T28" fmla="*/ 4 w 13"/>
                <a:gd name="T29" fmla="*/ 23 h 27"/>
                <a:gd name="T30" fmla="*/ 3 w 13"/>
                <a:gd name="T31" fmla="*/ 27 h 27"/>
                <a:gd name="T32" fmla="*/ 0 w 13"/>
                <a:gd name="T33" fmla="*/ 27 h 27"/>
                <a:gd name="T34" fmla="*/ 0 w 13"/>
                <a:gd name="T35" fmla="*/ 27 h 27"/>
                <a:gd name="T36" fmla="*/ 0 w 13"/>
                <a:gd name="T37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27">
                  <a:moveTo>
                    <a:pt x="13" y="0"/>
                  </a:moveTo>
                  <a:lnTo>
                    <a:pt x="11" y="2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3" y="0"/>
                  </a:lnTo>
                  <a:close/>
                  <a:moveTo>
                    <a:pt x="7" y="16"/>
                  </a:moveTo>
                  <a:lnTo>
                    <a:pt x="8" y="15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7" y="16"/>
                  </a:lnTo>
                  <a:close/>
                  <a:moveTo>
                    <a:pt x="0" y="25"/>
                  </a:moveTo>
                  <a:lnTo>
                    <a:pt x="2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2" name="Freeform 10"/>
            <p:cNvSpPr>
              <a:spLocks noEditPoints="1"/>
            </p:cNvSpPr>
            <p:nvPr/>
          </p:nvSpPr>
          <p:spPr bwMode="auto">
            <a:xfrm>
              <a:off x="4129088" y="1177926"/>
              <a:ext cx="2376488" cy="1433513"/>
            </a:xfrm>
            <a:custGeom>
              <a:avLst/>
              <a:gdLst>
                <a:gd name="T0" fmla="*/ 886 w 1158"/>
                <a:gd name="T1" fmla="*/ 571 h 698"/>
                <a:gd name="T2" fmla="*/ 809 w 1158"/>
                <a:gd name="T3" fmla="*/ 499 h 698"/>
                <a:gd name="T4" fmla="*/ 723 w 1158"/>
                <a:gd name="T5" fmla="*/ 562 h 698"/>
                <a:gd name="T6" fmla="*/ 562 w 1158"/>
                <a:gd name="T7" fmla="*/ 564 h 698"/>
                <a:gd name="T8" fmla="*/ 396 w 1158"/>
                <a:gd name="T9" fmla="*/ 537 h 698"/>
                <a:gd name="T10" fmla="*/ 291 w 1158"/>
                <a:gd name="T11" fmla="*/ 551 h 698"/>
                <a:gd name="T12" fmla="*/ 197 w 1158"/>
                <a:gd name="T13" fmla="*/ 596 h 698"/>
                <a:gd name="T14" fmla="*/ 168 w 1158"/>
                <a:gd name="T15" fmla="*/ 696 h 698"/>
                <a:gd name="T16" fmla="*/ 97 w 1158"/>
                <a:gd name="T17" fmla="*/ 595 h 698"/>
                <a:gd name="T18" fmla="*/ 16 w 1158"/>
                <a:gd name="T19" fmla="*/ 468 h 698"/>
                <a:gd name="T20" fmla="*/ 32 w 1158"/>
                <a:gd name="T21" fmla="*/ 333 h 698"/>
                <a:gd name="T22" fmla="*/ 42 w 1158"/>
                <a:gd name="T23" fmla="*/ 379 h 698"/>
                <a:gd name="T24" fmla="*/ 119 w 1158"/>
                <a:gd name="T25" fmla="*/ 368 h 698"/>
                <a:gd name="T26" fmla="*/ 180 w 1158"/>
                <a:gd name="T27" fmla="*/ 334 h 698"/>
                <a:gd name="T28" fmla="*/ 285 w 1158"/>
                <a:gd name="T29" fmla="*/ 314 h 698"/>
                <a:gd name="T30" fmla="*/ 317 w 1158"/>
                <a:gd name="T31" fmla="*/ 318 h 698"/>
                <a:gd name="T32" fmla="*/ 346 w 1158"/>
                <a:gd name="T33" fmla="*/ 308 h 698"/>
                <a:gd name="T34" fmla="*/ 334 w 1158"/>
                <a:gd name="T35" fmla="*/ 240 h 698"/>
                <a:gd name="T36" fmla="*/ 347 w 1158"/>
                <a:gd name="T37" fmla="*/ 202 h 698"/>
                <a:gd name="T38" fmla="*/ 383 w 1158"/>
                <a:gd name="T39" fmla="*/ 134 h 698"/>
                <a:gd name="T40" fmla="*/ 436 w 1158"/>
                <a:gd name="T41" fmla="*/ 91 h 698"/>
                <a:gd name="T42" fmla="*/ 509 w 1158"/>
                <a:gd name="T43" fmla="*/ 132 h 698"/>
                <a:gd name="T44" fmla="*/ 540 w 1158"/>
                <a:gd name="T45" fmla="*/ 159 h 698"/>
                <a:gd name="T46" fmla="*/ 653 w 1158"/>
                <a:gd name="T47" fmla="*/ 152 h 698"/>
                <a:gd name="T48" fmla="*/ 735 w 1158"/>
                <a:gd name="T49" fmla="*/ 143 h 698"/>
                <a:gd name="T50" fmla="*/ 814 w 1158"/>
                <a:gd name="T51" fmla="*/ 128 h 698"/>
                <a:gd name="T52" fmla="*/ 986 w 1158"/>
                <a:gd name="T53" fmla="*/ 131 h 698"/>
                <a:gd name="T54" fmla="*/ 1096 w 1158"/>
                <a:gd name="T55" fmla="*/ 108 h 698"/>
                <a:gd name="T56" fmla="*/ 1146 w 1158"/>
                <a:gd name="T57" fmla="*/ 136 h 698"/>
                <a:gd name="T58" fmla="*/ 1114 w 1158"/>
                <a:gd name="T59" fmla="*/ 184 h 698"/>
                <a:gd name="T60" fmla="*/ 1120 w 1158"/>
                <a:gd name="T61" fmla="*/ 261 h 698"/>
                <a:gd name="T62" fmla="*/ 1061 w 1158"/>
                <a:gd name="T63" fmla="*/ 347 h 698"/>
                <a:gd name="T64" fmla="*/ 1081 w 1158"/>
                <a:gd name="T65" fmla="*/ 474 h 698"/>
                <a:gd name="T66" fmla="*/ 1037 w 1158"/>
                <a:gd name="T67" fmla="*/ 289 h 698"/>
                <a:gd name="T68" fmla="*/ 988 w 1158"/>
                <a:gd name="T69" fmla="*/ 322 h 698"/>
                <a:gd name="T70" fmla="*/ 926 w 1158"/>
                <a:gd name="T71" fmla="*/ 369 h 698"/>
                <a:gd name="T72" fmla="*/ 912 w 1158"/>
                <a:gd name="T73" fmla="*/ 466 h 698"/>
                <a:gd name="T74" fmla="*/ 919 w 1158"/>
                <a:gd name="T75" fmla="*/ 635 h 698"/>
                <a:gd name="T76" fmla="*/ 78 w 1158"/>
                <a:gd name="T77" fmla="*/ 72 h 698"/>
                <a:gd name="T78" fmla="*/ 108 w 1158"/>
                <a:gd name="T79" fmla="*/ 43 h 698"/>
                <a:gd name="T80" fmla="*/ 99 w 1158"/>
                <a:gd name="T81" fmla="*/ 72 h 698"/>
                <a:gd name="T82" fmla="*/ 104 w 1158"/>
                <a:gd name="T83" fmla="*/ 73 h 698"/>
                <a:gd name="T84" fmla="*/ 128 w 1158"/>
                <a:gd name="T85" fmla="*/ 62 h 698"/>
                <a:gd name="T86" fmla="*/ 168 w 1158"/>
                <a:gd name="T87" fmla="*/ 242 h 698"/>
                <a:gd name="T88" fmla="*/ 202 w 1158"/>
                <a:gd name="T89" fmla="*/ 160 h 698"/>
                <a:gd name="T90" fmla="*/ 156 w 1158"/>
                <a:gd name="T91" fmla="*/ 223 h 698"/>
                <a:gd name="T92" fmla="*/ 153 w 1158"/>
                <a:gd name="T93" fmla="*/ 252 h 698"/>
                <a:gd name="T94" fmla="*/ 190 w 1158"/>
                <a:gd name="T95" fmla="*/ 294 h 698"/>
                <a:gd name="T96" fmla="*/ 369 w 1158"/>
                <a:gd name="T97" fmla="*/ 263 h 698"/>
                <a:gd name="T98" fmla="*/ 291 w 1158"/>
                <a:gd name="T99" fmla="*/ 227 h 698"/>
                <a:gd name="T100" fmla="*/ 331 w 1158"/>
                <a:gd name="T101" fmla="*/ 198 h 698"/>
                <a:gd name="T102" fmla="*/ 379 w 1158"/>
                <a:gd name="T103" fmla="*/ 111 h 698"/>
                <a:gd name="T104" fmla="*/ 321 w 1158"/>
                <a:gd name="T105" fmla="*/ 37 h 698"/>
                <a:gd name="T106" fmla="*/ 327 w 1158"/>
                <a:gd name="T107" fmla="*/ 53 h 698"/>
                <a:gd name="T108" fmla="*/ 641 w 1158"/>
                <a:gd name="T109" fmla="*/ 58 h 698"/>
                <a:gd name="T110" fmla="*/ 649 w 1158"/>
                <a:gd name="T111" fmla="*/ 59 h 698"/>
                <a:gd name="T112" fmla="*/ 387 w 1158"/>
                <a:gd name="T113" fmla="*/ 47 h 698"/>
                <a:gd name="T114" fmla="*/ 526 w 1158"/>
                <a:gd name="T115" fmla="*/ 137 h 698"/>
                <a:gd name="T116" fmla="*/ 917 w 1158"/>
                <a:gd name="T117" fmla="*/ 142 h 698"/>
                <a:gd name="T118" fmla="*/ 973 w 1158"/>
                <a:gd name="T119" fmla="*/ 520 h 698"/>
                <a:gd name="T120" fmla="*/ 975 w 1158"/>
                <a:gd name="T121" fmla="*/ 574 h 698"/>
                <a:gd name="T122" fmla="*/ 1135 w 1158"/>
                <a:gd name="T123" fmla="*/ 414 h 698"/>
                <a:gd name="T124" fmla="*/ 1063 w 1158"/>
                <a:gd name="T125" fmla="*/ 543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8" h="698">
                  <a:moveTo>
                    <a:pt x="898" y="641"/>
                  </a:moveTo>
                  <a:cubicBezTo>
                    <a:pt x="898" y="640"/>
                    <a:pt x="898" y="640"/>
                    <a:pt x="898" y="640"/>
                  </a:cubicBezTo>
                  <a:cubicBezTo>
                    <a:pt x="897" y="639"/>
                    <a:pt x="897" y="639"/>
                    <a:pt x="897" y="639"/>
                  </a:cubicBezTo>
                  <a:cubicBezTo>
                    <a:pt x="897" y="639"/>
                    <a:pt x="897" y="639"/>
                    <a:pt x="897" y="639"/>
                  </a:cubicBezTo>
                  <a:cubicBezTo>
                    <a:pt x="897" y="638"/>
                    <a:pt x="897" y="638"/>
                    <a:pt x="897" y="638"/>
                  </a:cubicBezTo>
                  <a:cubicBezTo>
                    <a:pt x="897" y="637"/>
                    <a:pt x="897" y="637"/>
                    <a:pt x="897" y="637"/>
                  </a:cubicBezTo>
                  <a:cubicBezTo>
                    <a:pt x="896" y="637"/>
                    <a:pt x="896" y="637"/>
                    <a:pt x="896" y="637"/>
                  </a:cubicBezTo>
                  <a:cubicBezTo>
                    <a:pt x="896" y="635"/>
                    <a:pt x="896" y="635"/>
                    <a:pt x="896" y="635"/>
                  </a:cubicBezTo>
                  <a:cubicBezTo>
                    <a:pt x="896" y="635"/>
                    <a:pt x="896" y="635"/>
                    <a:pt x="896" y="635"/>
                  </a:cubicBezTo>
                  <a:cubicBezTo>
                    <a:pt x="897" y="634"/>
                    <a:pt x="897" y="634"/>
                    <a:pt x="897" y="634"/>
                  </a:cubicBezTo>
                  <a:cubicBezTo>
                    <a:pt x="899" y="634"/>
                    <a:pt x="899" y="634"/>
                    <a:pt x="899" y="634"/>
                  </a:cubicBezTo>
                  <a:cubicBezTo>
                    <a:pt x="900" y="634"/>
                    <a:pt x="900" y="634"/>
                    <a:pt x="900" y="634"/>
                  </a:cubicBezTo>
                  <a:cubicBezTo>
                    <a:pt x="900" y="632"/>
                    <a:pt x="900" y="632"/>
                    <a:pt x="900" y="632"/>
                  </a:cubicBezTo>
                  <a:cubicBezTo>
                    <a:pt x="900" y="632"/>
                    <a:pt x="900" y="632"/>
                    <a:pt x="900" y="632"/>
                  </a:cubicBezTo>
                  <a:cubicBezTo>
                    <a:pt x="900" y="630"/>
                    <a:pt x="900" y="630"/>
                    <a:pt x="900" y="630"/>
                  </a:cubicBezTo>
                  <a:cubicBezTo>
                    <a:pt x="900" y="630"/>
                    <a:pt x="900" y="630"/>
                    <a:pt x="900" y="630"/>
                  </a:cubicBezTo>
                  <a:cubicBezTo>
                    <a:pt x="900" y="628"/>
                    <a:pt x="900" y="628"/>
                    <a:pt x="900" y="628"/>
                  </a:cubicBezTo>
                  <a:cubicBezTo>
                    <a:pt x="900" y="626"/>
                    <a:pt x="900" y="626"/>
                    <a:pt x="900" y="626"/>
                  </a:cubicBezTo>
                  <a:cubicBezTo>
                    <a:pt x="899" y="626"/>
                    <a:pt x="899" y="626"/>
                    <a:pt x="899" y="626"/>
                  </a:cubicBezTo>
                  <a:cubicBezTo>
                    <a:pt x="899" y="623"/>
                    <a:pt x="899" y="623"/>
                    <a:pt x="899" y="623"/>
                  </a:cubicBezTo>
                  <a:cubicBezTo>
                    <a:pt x="899" y="621"/>
                    <a:pt x="899" y="621"/>
                    <a:pt x="899" y="621"/>
                  </a:cubicBezTo>
                  <a:cubicBezTo>
                    <a:pt x="898" y="619"/>
                    <a:pt x="898" y="619"/>
                    <a:pt x="898" y="619"/>
                  </a:cubicBezTo>
                  <a:cubicBezTo>
                    <a:pt x="899" y="617"/>
                    <a:pt x="899" y="617"/>
                    <a:pt x="899" y="617"/>
                  </a:cubicBezTo>
                  <a:cubicBezTo>
                    <a:pt x="897" y="616"/>
                    <a:pt x="897" y="616"/>
                    <a:pt x="897" y="616"/>
                  </a:cubicBezTo>
                  <a:cubicBezTo>
                    <a:pt x="897" y="615"/>
                    <a:pt x="897" y="615"/>
                    <a:pt x="897" y="615"/>
                  </a:cubicBezTo>
                  <a:cubicBezTo>
                    <a:pt x="896" y="614"/>
                    <a:pt x="896" y="614"/>
                    <a:pt x="896" y="614"/>
                  </a:cubicBezTo>
                  <a:cubicBezTo>
                    <a:pt x="894" y="610"/>
                    <a:pt x="894" y="610"/>
                    <a:pt x="894" y="610"/>
                  </a:cubicBezTo>
                  <a:cubicBezTo>
                    <a:pt x="894" y="609"/>
                    <a:pt x="894" y="609"/>
                    <a:pt x="894" y="609"/>
                  </a:cubicBezTo>
                  <a:cubicBezTo>
                    <a:pt x="894" y="608"/>
                    <a:pt x="894" y="608"/>
                    <a:pt x="894" y="608"/>
                  </a:cubicBezTo>
                  <a:cubicBezTo>
                    <a:pt x="895" y="607"/>
                    <a:pt x="895" y="607"/>
                    <a:pt x="895" y="607"/>
                  </a:cubicBezTo>
                  <a:cubicBezTo>
                    <a:pt x="896" y="607"/>
                    <a:pt x="896" y="607"/>
                    <a:pt x="896" y="607"/>
                  </a:cubicBezTo>
                  <a:cubicBezTo>
                    <a:pt x="897" y="606"/>
                    <a:pt x="897" y="606"/>
                    <a:pt x="897" y="606"/>
                  </a:cubicBezTo>
                  <a:cubicBezTo>
                    <a:pt x="897" y="605"/>
                    <a:pt x="897" y="605"/>
                    <a:pt x="897" y="605"/>
                  </a:cubicBezTo>
                  <a:cubicBezTo>
                    <a:pt x="899" y="603"/>
                    <a:pt x="899" y="603"/>
                    <a:pt x="899" y="603"/>
                  </a:cubicBezTo>
                  <a:cubicBezTo>
                    <a:pt x="900" y="602"/>
                    <a:pt x="900" y="602"/>
                    <a:pt x="900" y="602"/>
                  </a:cubicBezTo>
                  <a:cubicBezTo>
                    <a:pt x="901" y="603"/>
                    <a:pt x="901" y="603"/>
                    <a:pt x="901" y="603"/>
                  </a:cubicBezTo>
                  <a:cubicBezTo>
                    <a:pt x="902" y="603"/>
                    <a:pt x="902" y="603"/>
                    <a:pt x="902" y="603"/>
                  </a:cubicBezTo>
                  <a:cubicBezTo>
                    <a:pt x="908" y="604"/>
                    <a:pt x="908" y="604"/>
                    <a:pt x="908" y="604"/>
                  </a:cubicBezTo>
                  <a:cubicBezTo>
                    <a:pt x="909" y="604"/>
                    <a:pt x="909" y="604"/>
                    <a:pt x="909" y="604"/>
                  </a:cubicBezTo>
                  <a:cubicBezTo>
                    <a:pt x="910" y="604"/>
                    <a:pt x="910" y="604"/>
                    <a:pt x="910" y="604"/>
                  </a:cubicBezTo>
                  <a:cubicBezTo>
                    <a:pt x="910" y="604"/>
                    <a:pt x="910" y="604"/>
                    <a:pt x="910" y="604"/>
                  </a:cubicBezTo>
                  <a:cubicBezTo>
                    <a:pt x="910" y="602"/>
                    <a:pt x="910" y="602"/>
                    <a:pt x="910" y="602"/>
                  </a:cubicBezTo>
                  <a:cubicBezTo>
                    <a:pt x="910" y="601"/>
                    <a:pt x="910" y="601"/>
                    <a:pt x="910" y="601"/>
                  </a:cubicBezTo>
                  <a:cubicBezTo>
                    <a:pt x="909" y="600"/>
                    <a:pt x="909" y="600"/>
                    <a:pt x="909" y="600"/>
                  </a:cubicBezTo>
                  <a:cubicBezTo>
                    <a:pt x="910" y="600"/>
                    <a:pt x="910" y="600"/>
                    <a:pt x="910" y="600"/>
                  </a:cubicBezTo>
                  <a:cubicBezTo>
                    <a:pt x="909" y="599"/>
                    <a:pt x="909" y="599"/>
                    <a:pt x="909" y="599"/>
                  </a:cubicBezTo>
                  <a:cubicBezTo>
                    <a:pt x="909" y="598"/>
                    <a:pt x="909" y="598"/>
                    <a:pt x="909" y="598"/>
                  </a:cubicBezTo>
                  <a:cubicBezTo>
                    <a:pt x="910" y="596"/>
                    <a:pt x="910" y="596"/>
                    <a:pt x="910" y="596"/>
                  </a:cubicBezTo>
                  <a:cubicBezTo>
                    <a:pt x="911" y="595"/>
                    <a:pt x="911" y="595"/>
                    <a:pt x="911" y="595"/>
                  </a:cubicBezTo>
                  <a:cubicBezTo>
                    <a:pt x="910" y="594"/>
                    <a:pt x="910" y="594"/>
                    <a:pt x="910" y="594"/>
                  </a:cubicBezTo>
                  <a:cubicBezTo>
                    <a:pt x="910" y="593"/>
                    <a:pt x="910" y="593"/>
                    <a:pt x="910" y="593"/>
                  </a:cubicBezTo>
                  <a:cubicBezTo>
                    <a:pt x="910" y="593"/>
                    <a:pt x="910" y="593"/>
                    <a:pt x="910" y="593"/>
                  </a:cubicBezTo>
                  <a:cubicBezTo>
                    <a:pt x="911" y="592"/>
                    <a:pt x="911" y="592"/>
                    <a:pt x="911" y="592"/>
                  </a:cubicBezTo>
                  <a:cubicBezTo>
                    <a:pt x="911" y="591"/>
                    <a:pt x="911" y="591"/>
                    <a:pt x="911" y="591"/>
                  </a:cubicBezTo>
                  <a:cubicBezTo>
                    <a:pt x="911" y="590"/>
                    <a:pt x="911" y="590"/>
                    <a:pt x="911" y="590"/>
                  </a:cubicBezTo>
                  <a:cubicBezTo>
                    <a:pt x="910" y="589"/>
                    <a:pt x="910" y="589"/>
                    <a:pt x="910" y="589"/>
                  </a:cubicBezTo>
                  <a:cubicBezTo>
                    <a:pt x="911" y="588"/>
                    <a:pt x="911" y="588"/>
                    <a:pt x="911" y="588"/>
                  </a:cubicBezTo>
                  <a:cubicBezTo>
                    <a:pt x="911" y="587"/>
                    <a:pt x="911" y="587"/>
                    <a:pt x="911" y="587"/>
                  </a:cubicBezTo>
                  <a:cubicBezTo>
                    <a:pt x="911" y="587"/>
                    <a:pt x="911" y="587"/>
                    <a:pt x="911" y="587"/>
                  </a:cubicBezTo>
                  <a:cubicBezTo>
                    <a:pt x="911" y="586"/>
                    <a:pt x="911" y="586"/>
                    <a:pt x="911" y="586"/>
                  </a:cubicBezTo>
                  <a:cubicBezTo>
                    <a:pt x="910" y="584"/>
                    <a:pt x="910" y="584"/>
                    <a:pt x="910" y="584"/>
                  </a:cubicBezTo>
                  <a:cubicBezTo>
                    <a:pt x="910" y="582"/>
                    <a:pt x="910" y="582"/>
                    <a:pt x="910" y="582"/>
                  </a:cubicBezTo>
                  <a:cubicBezTo>
                    <a:pt x="911" y="582"/>
                    <a:pt x="911" y="582"/>
                    <a:pt x="911" y="582"/>
                  </a:cubicBezTo>
                  <a:cubicBezTo>
                    <a:pt x="911" y="581"/>
                    <a:pt x="911" y="581"/>
                    <a:pt x="911" y="581"/>
                  </a:cubicBezTo>
                  <a:cubicBezTo>
                    <a:pt x="911" y="581"/>
                    <a:pt x="911" y="581"/>
                    <a:pt x="911" y="581"/>
                  </a:cubicBezTo>
                  <a:cubicBezTo>
                    <a:pt x="911" y="580"/>
                    <a:pt x="911" y="580"/>
                    <a:pt x="911" y="580"/>
                  </a:cubicBezTo>
                  <a:cubicBezTo>
                    <a:pt x="911" y="579"/>
                    <a:pt x="911" y="579"/>
                    <a:pt x="911" y="579"/>
                  </a:cubicBezTo>
                  <a:cubicBezTo>
                    <a:pt x="910" y="579"/>
                    <a:pt x="910" y="579"/>
                    <a:pt x="910" y="579"/>
                  </a:cubicBezTo>
                  <a:cubicBezTo>
                    <a:pt x="909" y="578"/>
                    <a:pt x="909" y="578"/>
                    <a:pt x="909" y="578"/>
                  </a:cubicBezTo>
                  <a:cubicBezTo>
                    <a:pt x="910" y="577"/>
                    <a:pt x="910" y="577"/>
                    <a:pt x="910" y="577"/>
                  </a:cubicBezTo>
                  <a:cubicBezTo>
                    <a:pt x="910" y="575"/>
                    <a:pt x="910" y="575"/>
                    <a:pt x="910" y="575"/>
                  </a:cubicBezTo>
                  <a:cubicBezTo>
                    <a:pt x="910" y="575"/>
                    <a:pt x="910" y="575"/>
                    <a:pt x="910" y="575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9" y="573"/>
                    <a:pt x="909" y="573"/>
                    <a:pt x="909" y="573"/>
                  </a:cubicBezTo>
                  <a:cubicBezTo>
                    <a:pt x="910" y="571"/>
                    <a:pt x="910" y="571"/>
                    <a:pt x="910" y="571"/>
                  </a:cubicBezTo>
                  <a:cubicBezTo>
                    <a:pt x="911" y="571"/>
                    <a:pt x="911" y="571"/>
                    <a:pt x="911" y="571"/>
                  </a:cubicBezTo>
                  <a:cubicBezTo>
                    <a:pt x="912" y="570"/>
                    <a:pt x="912" y="570"/>
                    <a:pt x="912" y="570"/>
                  </a:cubicBezTo>
                  <a:cubicBezTo>
                    <a:pt x="912" y="569"/>
                    <a:pt x="912" y="569"/>
                    <a:pt x="912" y="569"/>
                  </a:cubicBezTo>
                  <a:cubicBezTo>
                    <a:pt x="912" y="567"/>
                    <a:pt x="912" y="567"/>
                    <a:pt x="912" y="567"/>
                  </a:cubicBezTo>
                  <a:cubicBezTo>
                    <a:pt x="911" y="566"/>
                    <a:pt x="911" y="566"/>
                    <a:pt x="911" y="566"/>
                  </a:cubicBezTo>
                  <a:cubicBezTo>
                    <a:pt x="910" y="565"/>
                    <a:pt x="910" y="565"/>
                    <a:pt x="910" y="565"/>
                  </a:cubicBezTo>
                  <a:cubicBezTo>
                    <a:pt x="910" y="564"/>
                    <a:pt x="910" y="564"/>
                    <a:pt x="910" y="564"/>
                  </a:cubicBezTo>
                  <a:cubicBezTo>
                    <a:pt x="909" y="563"/>
                    <a:pt x="909" y="563"/>
                    <a:pt x="909" y="563"/>
                  </a:cubicBezTo>
                  <a:cubicBezTo>
                    <a:pt x="908" y="562"/>
                    <a:pt x="908" y="562"/>
                    <a:pt x="908" y="562"/>
                  </a:cubicBezTo>
                  <a:cubicBezTo>
                    <a:pt x="909" y="561"/>
                    <a:pt x="909" y="561"/>
                    <a:pt x="909" y="561"/>
                  </a:cubicBezTo>
                  <a:cubicBezTo>
                    <a:pt x="908" y="559"/>
                    <a:pt x="908" y="559"/>
                    <a:pt x="908" y="559"/>
                  </a:cubicBezTo>
                  <a:cubicBezTo>
                    <a:pt x="908" y="558"/>
                    <a:pt x="908" y="558"/>
                    <a:pt x="908" y="558"/>
                  </a:cubicBezTo>
                  <a:cubicBezTo>
                    <a:pt x="906" y="558"/>
                    <a:pt x="906" y="558"/>
                    <a:pt x="906" y="558"/>
                  </a:cubicBezTo>
                  <a:cubicBezTo>
                    <a:pt x="905" y="558"/>
                    <a:pt x="905" y="558"/>
                    <a:pt x="905" y="558"/>
                  </a:cubicBezTo>
                  <a:cubicBezTo>
                    <a:pt x="904" y="557"/>
                    <a:pt x="904" y="557"/>
                    <a:pt x="904" y="557"/>
                  </a:cubicBezTo>
                  <a:cubicBezTo>
                    <a:pt x="903" y="558"/>
                    <a:pt x="903" y="558"/>
                    <a:pt x="903" y="558"/>
                  </a:cubicBezTo>
                  <a:cubicBezTo>
                    <a:pt x="901" y="558"/>
                    <a:pt x="901" y="558"/>
                    <a:pt x="901" y="558"/>
                  </a:cubicBezTo>
                  <a:cubicBezTo>
                    <a:pt x="900" y="559"/>
                    <a:pt x="900" y="559"/>
                    <a:pt x="900" y="559"/>
                  </a:cubicBezTo>
                  <a:cubicBezTo>
                    <a:pt x="900" y="560"/>
                    <a:pt x="900" y="560"/>
                    <a:pt x="900" y="560"/>
                  </a:cubicBezTo>
                  <a:cubicBezTo>
                    <a:pt x="899" y="560"/>
                    <a:pt x="899" y="560"/>
                    <a:pt x="899" y="560"/>
                  </a:cubicBezTo>
                  <a:cubicBezTo>
                    <a:pt x="898" y="561"/>
                    <a:pt x="898" y="561"/>
                    <a:pt x="898" y="561"/>
                  </a:cubicBezTo>
                  <a:cubicBezTo>
                    <a:pt x="898" y="562"/>
                    <a:pt x="898" y="562"/>
                    <a:pt x="898" y="562"/>
                  </a:cubicBezTo>
                  <a:cubicBezTo>
                    <a:pt x="896" y="562"/>
                    <a:pt x="896" y="562"/>
                    <a:pt x="896" y="562"/>
                  </a:cubicBezTo>
                  <a:cubicBezTo>
                    <a:pt x="895" y="563"/>
                    <a:pt x="895" y="563"/>
                    <a:pt x="895" y="563"/>
                  </a:cubicBezTo>
                  <a:cubicBezTo>
                    <a:pt x="895" y="564"/>
                    <a:pt x="895" y="564"/>
                    <a:pt x="895" y="564"/>
                  </a:cubicBezTo>
                  <a:cubicBezTo>
                    <a:pt x="895" y="565"/>
                    <a:pt x="895" y="565"/>
                    <a:pt x="895" y="565"/>
                  </a:cubicBezTo>
                  <a:cubicBezTo>
                    <a:pt x="893" y="566"/>
                    <a:pt x="893" y="566"/>
                    <a:pt x="893" y="566"/>
                  </a:cubicBezTo>
                  <a:cubicBezTo>
                    <a:pt x="893" y="568"/>
                    <a:pt x="893" y="568"/>
                    <a:pt x="893" y="568"/>
                  </a:cubicBezTo>
                  <a:cubicBezTo>
                    <a:pt x="893" y="568"/>
                    <a:pt x="893" y="568"/>
                    <a:pt x="893" y="568"/>
                  </a:cubicBezTo>
                  <a:cubicBezTo>
                    <a:pt x="892" y="569"/>
                    <a:pt x="892" y="569"/>
                    <a:pt x="892" y="569"/>
                  </a:cubicBezTo>
                  <a:cubicBezTo>
                    <a:pt x="891" y="570"/>
                    <a:pt x="891" y="570"/>
                    <a:pt x="891" y="570"/>
                  </a:cubicBezTo>
                  <a:cubicBezTo>
                    <a:pt x="889" y="570"/>
                    <a:pt x="889" y="570"/>
                    <a:pt x="889" y="570"/>
                  </a:cubicBezTo>
                  <a:cubicBezTo>
                    <a:pt x="888" y="571"/>
                    <a:pt x="888" y="571"/>
                    <a:pt x="888" y="571"/>
                  </a:cubicBezTo>
                  <a:cubicBezTo>
                    <a:pt x="887" y="570"/>
                    <a:pt x="887" y="570"/>
                    <a:pt x="887" y="570"/>
                  </a:cubicBezTo>
                  <a:cubicBezTo>
                    <a:pt x="886" y="571"/>
                    <a:pt x="886" y="571"/>
                    <a:pt x="886" y="571"/>
                  </a:cubicBezTo>
                  <a:cubicBezTo>
                    <a:pt x="885" y="571"/>
                    <a:pt x="885" y="571"/>
                    <a:pt x="885" y="571"/>
                  </a:cubicBezTo>
                  <a:cubicBezTo>
                    <a:pt x="884" y="570"/>
                    <a:pt x="884" y="570"/>
                    <a:pt x="884" y="570"/>
                  </a:cubicBezTo>
                  <a:cubicBezTo>
                    <a:pt x="883" y="569"/>
                    <a:pt x="883" y="569"/>
                    <a:pt x="883" y="569"/>
                  </a:cubicBezTo>
                  <a:cubicBezTo>
                    <a:pt x="882" y="569"/>
                    <a:pt x="882" y="569"/>
                    <a:pt x="882" y="569"/>
                  </a:cubicBezTo>
                  <a:cubicBezTo>
                    <a:pt x="881" y="570"/>
                    <a:pt x="881" y="570"/>
                    <a:pt x="881" y="570"/>
                  </a:cubicBezTo>
                  <a:cubicBezTo>
                    <a:pt x="880" y="570"/>
                    <a:pt x="880" y="570"/>
                    <a:pt x="880" y="570"/>
                  </a:cubicBezTo>
                  <a:cubicBezTo>
                    <a:pt x="879" y="569"/>
                    <a:pt x="879" y="569"/>
                    <a:pt x="879" y="569"/>
                  </a:cubicBezTo>
                  <a:cubicBezTo>
                    <a:pt x="878" y="568"/>
                    <a:pt x="878" y="568"/>
                    <a:pt x="878" y="568"/>
                  </a:cubicBezTo>
                  <a:cubicBezTo>
                    <a:pt x="877" y="567"/>
                    <a:pt x="877" y="567"/>
                    <a:pt x="877" y="567"/>
                  </a:cubicBezTo>
                  <a:cubicBezTo>
                    <a:pt x="875" y="565"/>
                    <a:pt x="875" y="565"/>
                    <a:pt x="875" y="565"/>
                  </a:cubicBezTo>
                  <a:cubicBezTo>
                    <a:pt x="875" y="564"/>
                    <a:pt x="875" y="564"/>
                    <a:pt x="875" y="564"/>
                  </a:cubicBezTo>
                  <a:cubicBezTo>
                    <a:pt x="876" y="563"/>
                    <a:pt x="876" y="563"/>
                    <a:pt x="876" y="563"/>
                  </a:cubicBezTo>
                  <a:cubicBezTo>
                    <a:pt x="876" y="562"/>
                    <a:pt x="876" y="562"/>
                    <a:pt x="876" y="562"/>
                  </a:cubicBezTo>
                  <a:cubicBezTo>
                    <a:pt x="876" y="560"/>
                    <a:pt x="876" y="560"/>
                    <a:pt x="876" y="560"/>
                  </a:cubicBezTo>
                  <a:cubicBezTo>
                    <a:pt x="875" y="559"/>
                    <a:pt x="875" y="559"/>
                    <a:pt x="875" y="559"/>
                  </a:cubicBezTo>
                  <a:cubicBezTo>
                    <a:pt x="874" y="559"/>
                    <a:pt x="874" y="559"/>
                    <a:pt x="874" y="559"/>
                  </a:cubicBezTo>
                  <a:cubicBezTo>
                    <a:pt x="874" y="558"/>
                    <a:pt x="874" y="558"/>
                    <a:pt x="874" y="558"/>
                  </a:cubicBezTo>
                  <a:cubicBezTo>
                    <a:pt x="874" y="557"/>
                    <a:pt x="874" y="557"/>
                    <a:pt x="874" y="557"/>
                  </a:cubicBezTo>
                  <a:cubicBezTo>
                    <a:pt x="874" y="555"/>
                    <a:pt x="874" y="555"/>
                    <a:pt x="874" y="555"/>
                  </a:cubicBezTo>
                  <a:cubicBezTo>
                    <a:pt x="875" y="554"/>
                    <a:pt x="875" y="554"/>
                    <a:pt x="875" y="554"/>
                  </a:cubicBezTo>
                  <a:cubicBezTo>
                    <a:pt x="874" y="554"/>
                    <a:pt x="874" y="554"/>
                    <a:pt x="874" y="554"/>
                  </a:cubicBezTo>
                  <a:cubicBezTo>
                    <a:pt x="873" y="554"/>
                    <a:pt x="873" y="554"/>
                    <a:pt x="873" y="554"/>
                  </a:cubicBezTo>
                  <a:cubicBezTo>
                    <a:pt x="872" y="555"/>
                    <a:pt x="872" y="555"/>
                    <a:pt x="872" y="555"/>
                  </a:cubicBezTo>
                  <a:cubicBezTo>
                    <a:pt x="871" y="555"/>
                    <a:pt x="871" y="555"/>
                    <a:pt x="871" y="555"/>
                  </a:cubicBezTo>
                  <a:cubicBezTo>
                    <a:pt x="870" y="555"/>
                    <a:pt x="870" y="555"/>
                    <a:pt x="870" y="555"/>
                  </a:cubicBezTo>
                  <a:cubicBezTo>
                    <a:pt x="869" y="555"/>
                    <a:pt x="869" y="555"/>
                    <a:pt x="869" y="555"/>
                  </a:cubicBezTo>
                  <a:cubicBezTo>
                    <a:pt x="868" y="554"/>
                    <a:pt x="868" y="554"/>
                    <a:pt x="868" y="554"/>
                  </a:cubicBezTo>
                  <a:cubicBezTo>
                    <a:pt x="867" y="554"/>
                    <a:pt x="867" y="554"/>
                    <a:pt x="867" y="554"/>
                  </a:cubicBezTo>
                  <a:cubicBezTo>
                    <a:pt x="867" y="554"/>
                    <a:pt x="867" y="554"/>
                    <a:pt x="867" y="554"/>
                  </a:cubicBezTo>
                  <a:cubicBezTo>
                    <a:pt x="865" y="553"/>
                    <a:pt x="865" y="553"/>
                    <a:pt x="865" y="553"/>
                  </a:cubicBezTo>
                  <a:cubicBezTo>
                    <a:pt x="865" y="552"/>
                    <a:pt x="865" y="552"/>
                    <a:pt x="865" y="552"/>
                  </a:cubicBezTo>
                  <a:cubicBezTo>
                    <a:pt x="864" y="551"/>
                    <a:pt x="864" y="551"/>
                    <a:pt x="864" y="551"/>
                  </a:cubicBezTo>
                  <a:cubicBezTo>
                    <a:pt x="863" y="551"/>
                    <a:pt x="863" y="551"/>
                    <a:pt x="863" y="551"/>
                  </a:cubicBezTo>
                  <a:cubicBezTo>
                    <a:pt x="863" y="551"/>
                    <a:pt x="863" y="551"/>
                    <a:pt x="863" y="551"/>
                  </a:cubicBezTo>
                  <a:cubicBezTo>
                    <a:pt x="862" y="550"/>
                    <a:pt x="862" y="550"/>
                    <a:pt x="862" y="550"/>
                  </a:cubicBezTo>
                  <a:cubicBezTo>
                    <a:pt x="861" y="550"/>
                    <a:pt x="861" y="550"/>
                    <a:pt x="861" y="550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60" y="548"/>
                    <a:pt x="860" y="548"/>
                    <a:pt x="860" y="548"/>
                  </a:cubicBezTo>
                  <a:cubicBezTo>
                    <a:pt x="859" y="547"/>
                    <a:pt x="859" y="547"/>
                    <a:pt x="859" y="547"/>
                  </a:cubicBezTo>
                  <a:cubicBezTo>
                    <a:pt x="859" y="547"/>
                    <a:pt x="859" y="547"/>
                    <a:pt x="859" y="547"/>
                  </a:cubicBezTo>
                  <a:cubicBezTo>
                    <a:pt x="858" y="548"/>
                    <a:pt x="858" y="548"/>
                    <a:pt x="858" y="548"/>
                  </a:cubicBezTo>
                  <a:cubicBezTo>
                    <a:pt x="857" y="548"/>
                    <a:pt x="857" y="548"/>
                    <a:pt x="857" y="548"/>
                  </a:cubicBezTo>
                  <a:cubicBezTo>
                    <a:pt x="856" y="548"/>
                    <a:pt x="856" y="548"/>
                    <a:pt x="856" y="548"/>
                  </a:cubicBezTo>
                  <a:cubicBezTo>
                    <a:pt x="856" y="549"/>
                    <a:pt x="856" y="549"/>
                    <a:pt x="856" y="549"/>
                  </a:cubicBezTo>
                  <a:cubicBezTo>
                    <a:pt x="855" y="548"/>
                    <a:pt x="855" y="548"/>
                    <a:pt x="855" y="548"/>
                  </a:cubicBezTo>
                  <a:cubicBezTo>
                    <a:pt x="854" y="547"/>
                    <a:pt x="854" y="547"/>
                    <a:pt x="854" y="547"/>
                  </a:cubicBezTo>
                  <a:cubicBezTo>
                    <a:pt x="854" y="547"/>
                    <a:pt x="854" y="547"/>
                    <a:pt x="854" y="547"/>
                  </a:cubicBezTo>
                  <a:cubicBezTo>
                    <a:pt x="852" y="547"/>
                    <a:pt x="852" y="547"/>
                    <a:pt x="852" y="547"/>
                  </a:cubicBezTo>
                  <a:cubicBezTo>
                    <a:pt x="851" y="546"/>
                    <a:pt x="851" y="546"/>
                    <a:pt x="851" y="546"/>
                  </a:cubicBezTo>
                  <a:cubicBezTo>
                    <a:pt x="852" y="546"/>
                    <a:pt x="852" y="546"/>
                    <a:pt x="852" y="546"/>
                  </a:cubicBezTo>
                  <a:cubicBezTo>
                    <a:pt x="852" y="545"/>
                    <a:pt x="852" y="545"/>
                    <a:pt x="852" y="545"/>
                  </a:cubicBezTo>
                  <a:cubicBezTo>
                    <a:pt x="851" y="545"/>
                    <a:pt x="851" y="545"/>
                    <a:pt x="851" y="545"/>
                  </a:cubicBezTo>
                  <a:cubicBezTo>
                    <a:pt x="850" y="546"/>
                    <a:pt x="850" y="546"/>
                    <a:pt x="850" y="546"/>
                  </a:cubicBezTo>
                  <a:cubicBezTo>
                    <a:pt x="848" y="546"/>
                    <a:pt x="848" y="546"/>
                    <a:pt x="848" y="546"/>
                  </a:cubicBezTo>
                  <a:cubicBezTo>
                    <a:pt x="847" y="546"/>
                    <a:pt x="847" y="546"/>
                    <a:pt x="847" y="546"/>
                  </a:cubicBezTo>
                  <a:cubicBezTo>
                    <a:pt x="846" y="546"/>
                    <a:pt x="846" y="546"/>
                    <a:pt x="846" y="546"/>
                  </a:cubicBezTo>
                  <a:cubicBezTo>
                    <a:pt x="845" y="546"/>
                    <a:pt x="845" y="546"/>
                    <a:pt x="845" y="546"/>
                  </a:cubicBezTo>
                  <a:cubicBezTo>
                    <a:pt x="844" y="546"/>
                    <a:pt x="844" y="546"/>
                    <a:pt x="844" y="546"/>
                  </a:cubicBezTo>
                  <a:cubicBezTo>
                    <a:pt x="844" y="545"/>
                    <a:pt x="844" y="545"/>
                    <a:pt x="844" y="545"/>
                  </a:cubicBezTo>
                  <a:cubicBezTo>
                    <a:pt x="842" y="544"/>
                    <a:pt x="842" y="544"/>
                    <a:pt x="842" y="544"/>
                  </a:cubicBezTo>
                  <a:cubicBezTo>
                    <a:pt x="840" y="542"/>
                    <a:pt x="840" y="542"/>
                    <a:pt x="840" y="542"/>
                  </a:cubicBezTo>
                  <a:cubicBezTo>
                    <a:pt x="839" y="540"/>
                    <a:pt x="839" y="540"/>
                    <a:pt x="839" y="540"/>
                  </a:cubicBezTo>
                  <a:cubicBezTo>
                    <a:pt x="839" y="539"/>
                    <a:pt x="839" y="539"/>
                    <a:pt x="839" y="539"/>
                  </a:cubicBezTo>
                  <a:cubicBezTo>
                    <a:pt x="839" y="538"/>
                    <a:pt x="839" y="538"/>
                    <a:pt x="839" y="538"/>
                  </a:cubicBezTo>
                  <a:cubicBezTo>
                    <a:pt x="838" y="537"/>
                    <a:pt x="838" y="537"/>
                    <a:pt x="838" y="537"/>
                  </a:cubicBezTo>
                  <a:cubicBezTo>
                    <a:pt x="837" y="537"/>
                    <a:pt x="837" y="537"/>
                    <a:pt x="837" y="537"/>
                  </a:cubicBezTo>
                  <a:cubicBezTo>
                    <a:pt x="837" y="535"/>
                    <a:pt x="837" y="535"/>
                    <a:pt x="837" y="535"/>
                  </a:cubicBezTo>
                  <a:cubicBezTo>
                    <a:pt x="836" y="534"/>
                    <a:pt x="836" y="534"/>
                    <a:pt x="836" y="534"/>
                  </a:cubicBezTo>
                  <a:cubicBezTo>
                    <a:pt x="836" y="533"/>
                    <a:pt x="836" y="533"/>
                    <a:pt x="836" y="533"/>
                  </a:cubicBezTo>
                  <a:cubicBezTo>
                    <a:pt x="835" y="531"/>
                    <a:pt x="835" y="531"/>
                    <a:pt x="835" y="531"/>
                  </a:cubicBezTo>
                  <a:cubicBezTo>
                    <a:pt x="832" y="529"/>
                    <a:pt x="832" y="529"/>
                    <a:pt x="832" y="529"/>
                  </a:cubicBezTo>
                  <a:cubicBezTo>
                    <a:pt x="831" y="527"/>
                    <a:pt x="831" y="527"/>
                    <a:pt x="831" y="527"/>
                  </a:cubicBezTo>
                  <a:cubicBezTo>
                    <a:pt x="830" y="526"/>
                    <a:pt x="830" y="526"/>
                    <a:pt x="830" y="526"/>
                  </a:cubicBezTo>
                  <a:cubicBezTo>
                    <a:pt x="829" y="524"/>
                    <a:pt x="829" y="524"/>
                    <a:pt x="829" y="524"/>
                  </a:cubicBezTo>
                  <a:cubicBezTo>
                    <a:pt x="829" y="525"/>
                    <a:pt x="829" y="525"/>
                    <a:pt x="829" y="525"/>
                  </a:cubicBezTo>
                  <a:cubicBezTo>
                    <a:pt x="828" y="524"/>
                    <a:pt x="828" y="524"/>
                    <a:pt x="828" y="524"/>
                  </a:cubicBezTo>
                  <a:cubicBezTo>
                    <a:pt x="828" y="523"/>
                    <a:pt x="828" y="523"/>
                    <a:pt x="828" y="523"/>
                  </a:cubicBezTo>
                  <a:cubicBezTo>
                    <a:pt x="828" y="523"/>
                    <a:pt x="828" y="523"/>
                    <a:pt x="828" y="523"/>
                  </a:cubicBezTo>
                  <a:cubicBezTo>
                    <a:pt x="827" y="522"/>
                    <a:pt x="827" y="522"/>
                    <a:pt x="827" y="522"/>
                  </a:cubicBezTo>
                  <a:cubicBezTo>
                    <a:pt x="827" y="520"/>
                    <a:pt x="827" y="520"/>
                    <a:pt x="827" y="520"/>
                  </a:cubicBezTo>
                  <a:cubicBezTo>
                    <a:pt x="826" y="520"/>
                    <a:pt x="826" y="520"/>
                    <a:pt x="826" y="520"/>
                  </a:cubicBezTo>
                  <a:cubicBezTo>
                    <a:pt x="826" y="519"/>
                    <a:pt x="826" y="519"/>
                    <a:pt x="826" y="519"/>
                  </a:cubicBezTo>
                  <a:cubicBezTo>
                    <a:pt x="824" y="517"/>
                    <a:pt x="824" y="517"/>
                    <a:pt x="824" y="517"/>
                  </a:cubicBezTo>
                  <a:cubicBezTo>
                    <a:pt x="824" y="516"/>
                    <a:pt x="824" y="516"/>
                    <a:pt x="824" y="516"/>
                  </a:cubicBezTo>
                  <a:cubicBezTo>
                    <a:pt x="822" y="515"/>
                    <a:pt x="822" y="515"/>
                    <a:pt x="822" y="515"/>
                  </a:cubicBezTo>
                  <a:cubicBezTo>
                    <a:pt x="822" y="514"/>
                    <a:pt x="822" y="514"/>
                    <a:pt x="822" y="514"/>
                  </a:cubicBezTo>
                  <a:cubicBezTo>
                    <a:pt x="822" y="513"/>
                    <a:pt x="822" y="513"/>
                    <a:pt x="822" y="513"/>
                  </a:cubicBezTo>
                  <a:cubicBezTo>
                    <a:pt x="822" y="512"/>
                    <a:pt x="822" y="512"/>
                    <a:pt x="822" y="512"/>
                  </a:cubicBezTo>
                  <a:cubicBezTo>
                    <a:pt x="820" y="511"/>
                    <a:pt x="820" y="511"/>
                    <a:pt x="820" y="511"/>
                  </a:cubicBezTo>
                  <a:cubicBezTo>
                    <a:pt x="819" y="511"/>
                    <a:pt x="819" y="511"/>
                    <a:pt x="819" y="511"/>
                  </a:cubicBezTo>
                  <a:cubicBezTo>
                    <a:pt x="819" y="510"/>
                    <a:pt x="819" y="510"/>
                    <a:pt x="819" y="510"/>
                  </a:cubicBezTo>
                  <a:cubicBezTo>
                    <a:pt x="819" y="509"/>
                    <a:pt x="819" y="509"/>
                    <a:pt x="819" y="509"/>
                  </a:cubicBezTo>
                  <a:cubicBezTo>
                    <a:pt x="819" y="508"/>
                    <a:pt x="819" y="508"/>
                    <a:pt x="819" y="508"/>
                  </a:cubicBezTo>
                  <a:cubicBezTo>
                    <a:pt x="818" y="507"/>
                    <a:pt x="818" y="507"/>
                    <a:pt x="818" y="507"/>
                  </a:cubicBezTo>
                  <a:cubicBezTo>
                    <a:pt x="817" y="506"/>
                    <a:pt x="817" y="506"/>
                    <a:pt x="817" y="506"/>
                  </a:cubicBezTo>
                  <a:cubicBezTo>
                    <a:pt x="817" y="505"/>
                    <a:pt x="817" y="505"/>
                    <a:pt x="817" y="505"/>
                  </a:cubicBezTo>
                  <a:cubicBezTo>
                    <a:pt x="817" y="505"/>
                    <a:pt x="817" y="505"/>
                    <a:pt x="817" y="505"/>
                  </a:cubicBezTo>
                  <a:cubicBezTo>
                    <a:pt x="816" y="505"/>
                    <a:pt x="816" y="505"/>
                    <a:pt x="816" y="505"/>
                  </a:cubicBezTo>
                  <a:cubicBezTo>
                    <a:pt x="814" y="505"/>
                    <a:pt x="814" y="505"/>
                    <a:pt x="814" y="505"/>
                  </a:cubicBezTo>
                  <a:cubicBezTo>
                    <a:pt x="814" y="504"/>
                    <a:pt x="814" y="504"/>
                    <a:pt x="814" y="504"/>
                  </a:cubicBezTo>
                  <a:cubicBezTo>
                    <a:pt x="814" y="503"/>
                    <a:pt x="814" y="503"/>
                    <a:pt x="814" y="503"/>
                  </a:cubicBezTo>
                  <a:cubicBezTo>
                    <a:pt x="814" y="502"/>
                    <a:pt x="814" y="502"/>
                    <a:pt x="814" y="502"/>
                  </a:cubicBezTo>
                  <a:cubicBezTo>
                    <a:pt x="813" y="502"/>
                    <a:pt x="813" y="502"/>
                    <a:pt x="813" y="502"/>
                  </a:cubicBezTo>
                  <a:cubicBezTo>
                    <a:pt x="812" y="503"/>
                    <a:pt x="812" y="503"/>
                    <a:pt x="812" y="503"/>
                  </a:cubicBezTo>
                  <a:cubicBezTo>
                    <a:pt x="812" y="502"/>
                    <a:pt x="812" y="502"/>
                    <a:pt x="812" y="502"/>
                  </a:cubicBezTo>
                  <a:cubicBezTo>
                    <a:pt x="811" y="502"/>
                    <a:pt x="811" y="502"/>
                    <a:pt x="811" y="502"/>
                  </a:cubicBezTo>
                  <a:cubicBezTo>
                    <a:pt x="810" y="501"/>
                    <a:pt x="810" y="501"/>
                    <a:pt x="810" y="501"/>
                  </a:cubicBezTo>
                  <a:cubicBezTo>
                    <a:pt x="810" y="500"/>
                    <a:pt x="810" y="500"/>
                    <a:pt x="810" y="500"/>
                  </a:cubicBezTo>
                  <a:cubicBezTo>
                    <a:pt x="810" y="499"/>
                    <a:pt x="810" y="499"/>
                    <a:pt x="810" y="499"/>
                  </a:cubicBezTo>
                  <a:cubicBezTo>
                    <a:pt x="809" y="499"/>
                    <a:pt x="809" y="499"/>
                    <a:pt x="809" y="499"/>
                  </a:cubicBezTo>
                  <a:cubicBezTo>
                    <a:pt x="808" y="499"/>
                    <a:pt x="808" y="499"/>
                    <a:pt x="808" y="499"/>
                  </a:cubicBezTo>
                  <a:cubicBezTo>
                    <a:pt x="807" y="498"/>
                    <a:pt x="807" y="498"/>
                    <a:pt x="807" y="498"/>
                  </a:cubicBezTo>
                  <a:cubicBezTo>
                    <a:pt x="806" y="498"/>
                    <a:pt x="806" y="498"/>
                    <a:pt x="806" y="498"/>
                  </a:cubicBezTo>
                  <a:cubicBezTo>
                    <a:pt x="805" y="498"/>
                    <a:pt x="805" y="498"/>
                    <a:pt x="805" y="498"/>
                  </a:cubicBezTo>
                  <a:cubicBezTo>
                    <a:pt x="804" y="498"/>
                    <a:pt x="804" y="498"/>
                    <a:pt x="804" y="498"/>
                  </a:cubicBezTo>
                  <a:cubicBezTo>
                    <a:pt x="804" y="498"/>
                    <a:pt x="804" y="498"/>
                    <a:pt x="804" y="498"/>
                  </a:cubicBezTo>
                  <a:cubicBezTo>
                    <a:pt x="804" y="499"/>
                    <a:pt x="804" y="499"/>
                    <a:pt x="804" y="499"/>
                  </a:cubicBezTo>
                  <a:cubicBezTo>
                    <a:pt x="803" y="500"/>
                    <a:pt x="803" y="500"/>
                    <a:pt x="803" y="500"/>
                  </a:cubicBezTo>
                  <a:cubicBezTo>
                    <a:pt x="801" y="499"/>
                    <a:pt x="801" y="499"/>
                    <a:pt x="801" y="499"/>
                  </a:cubicBezTo>
                  <a:cubicBezTo>
                    <a:pt x="801" y="498"/>
                    <a:pt x="801" y="498"/>
                    <a:pt x="801" y="498"/>
                  </a:cubicBezTo>
                  <a:cubicBezTo>
                    <a:pt x="800" y="499"/>
                    <a:pt x="800" y="499"/>
                    <a:pt x="800" y="499"/>
                  </a:cubicBezTo>
                  <a:cubicBezTo>
                    <a:pt x="798" y="499"/>
                    <a:pt x="798" y="499"/>
                    <a:pt x="798" y="499"/>
                  </a:cubicBezTo>
                  <a:cubicBezTo>
                    <a:pt x="797" y="498"/>
                    <a:pt x="797" y="498"/>
                    <a:pt x="797" y="498"/>
                  </a:cubicBezTo>
                  <a:cubicBezTo>
                    <a:pt x="796" y="497"/>
                    <a:pt x="796" y="497"/>
                    <a:pt x="796" y="497"/>
                  </a:cubicBezTo>
                  <a:cubicBezTo>
                    <a:pt x="793" y="497"/>
                    <a:pt x="793" y="497"/>
                    <a:pt x="793" y="497"/>
                  </a:cubicBezTo>
                  <a:cubicBezTo>
                    <a:pt x="792" y="496"/>
                    <a:pt x="792" y="496"/>
                    <a:pt x="792" y="496"/>
                  </a:cubicBezTo>
                  <a:cubicBezTo>
                    <a:pt x="791" y="496"/>
                    <a:pt x="791" y="496"/>
                    <a:pt x="791" y="496"/>
                  </a:cubicBezTo>
                  <a:cubicBezTo>
                    <a:pt x="790" y="496"/>
                    <a:pt x="790" y="496"/>
                    <a:pt x="790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6"/>
                    <a:pt x="787" y="496"/>
                    <a:pt x="787" y="496"/>
                  </a:cubicBezTo>
                  <a:cubicBezTo>
                    <a:pt x="786" y="498"/>
                    <a:pt x="786" y="498"/>
                    <a:pt x="786" y="498"/>
                  </a:cubicBezTo>
                  <a:cubicBezTo>
                    <a:pt x="786" y="498"/>
                    <a:pt x="786" y="498"/>
                    <a:pt x="786" y="498"/>
                  </a:cubicBezTo>
                  <a:cubicBezTo>
                    <a:pt x="785" y="498"/>
                    <a:pt x="785" y="498"/>
                    <a:pt x="785" y="498"/>
                  </a:cubicBezTo>
                  <a:cubicBezTo>
                    <a:pt x="783" y="498"/>
                    <a:pt x="783" y="498"/>
                    <a:pt x="783" y="498"/>
                  </a:cubicBezTo>
                  <a:cubicBezTo>
                    <a:pt x="782" y="498"/>
                    <a:pt x="782" y="498"/>
                    <a:pt x="782" y="498"/>
                  </a:cubicBezTo>
                  <a:cubicBezTo>
                    <a:pt x="780" y="498"/>
                    <a:pt x="780" y="498"/>
                    <a:pt x="780" y="498"/>
                  </a:cubicBezTo>
                  <a:cubicBezTo>
                    <a:pt x="779" y="499"/>
                    <a:pt x="779" y="499"/>
                    <a:pt x="779" y="499"/>
                  </a:cubicBezTo>
                  <a:cubicBezTo>
                    <a:pt x="777" y="499"/>
                    <a:pt x="777" y="499"/>
                    <a:pt x="777" y="499"/>
                  </a:cubicBezTo>
                  <a:cubicBezTo>
                    <a:pt x="777" y="501"/>
                    <a:pt x="777" y="501"/>
                    <a:pt x="777" y="501"/>
                  </a:cubicBezTo>
                  <a:cubicBezTo>
                    <a:pt x="775" y="501"/>
                    <a:pt x="775" y="501"/>
                    <a:pt x="775" y="501"/>
                  </a:cubicBezTo>
                  <a:cubicBezTo>
                    <a:pt x="774" y="501"/>
                    <a:pt x="774" y="501"/>
                    <a:pt x="774" y="501"/>
                  </a:cubicBezTo>
                  <a:cubicBezTo>
                    <a:pt x="774" y="501"/>
                    <a:pt x="774" y="501"/>
                    <a:pt x="774" y="501"/>
                  </a:cubicBezTo>
                  <a:cubicBezTo>
                    <a:pt x="773" y="501"/>
                    <a:pt x="773" y="501"/>
                    <a:pt x="773" y="501"/>
                  </a:cubicBezTo>
                  <a:cubicBezTo>
                    <a:pt x="772" y="502"/>
                    <a:pt x="772" y="502"/>
                    <a:pt x="772" y="502"/>
                  </a:cubicBezTo>
                  <a:cubicBezTo>
                    <a:pt x="769" y="502"/>
                    <a:pt x="769" y="502"/>
                    <a:pt x="769" y="502"/>
                  </a:cubicBezTo>
                  <a:cubicBezTo>
                    <a:pt x="768" y="503"/>
                    <a:pt x="768" y="503"/>
                    <a:pt x="768" y="503"/>
                  </a:cubicBezTo>
                  <a:cubicBezTo>
                    <a:pt x="768" y="504"/>
                    <a:pt x="768" y="504"/>
                    <a:pt x="768" y="504"/>
                  </a:cubicBezTo>
                  <a:cubicBezTo>
                    <a:pt x="767" y="505"/>
                    <a:pt x="767" y="505"/>
                    <a:pt x="767" y="505"/>
                  </a:cubicBezTo>
                  <a:cubicBezTo>
                    <a:pt x="767" y="507"/>
                    <a:pt x="767" y="507"/>
                    <a:pt x="767" y="507"/>
                  </a:cubicBezTo>
                  <a:cubicBezTo>
                    <a:pt x="766" y="508"/>
                    <a:pt x="766" y="508"/>
                    <a:pt x="766" y="508"/>
                  </a:cubicBezTo>
                  <a:cubicBezTo>
                    <a:pt x="766" y="509"/>
                    <a:pt x="766" y="509"/>
                    <a:pt x="766" y="509"/>
                  </a:cubicBezTo>
                  <a:cubicBezTo>
                    <a:pt x="765" y="510"/>
                    <a:pt x="765" y="510"/>
                    <a:pt x="765" y="510"/>
                  </a:cubicBezTo>
                  <a:cubicBezTo>
                    <a:pt x="765" y="512"/>
                    <a:pt x="765" y="512"/>
                    <a:pt x="765" y="512"/>
                  </a:cubicBezTo>
                  <a:cubicBezTo>
                    <a:pt x="766" y="512"/>
                    <a:pt x="766" y="512"/>
                    <a:pt x="766" y="512"/>
                  </a:cubicBezTo>
                  <a:cubicBezTo>
                    <a:pt x="767" y="513"/>
                    <a:pt x="767" y="513"/>
                    <a:pt x="767" y="513"/>
                  </a:cubicBezTo>
                  <a:cubicBezTo>
                    <a:pt x="769" y="511"/>
                    <a:pt x="769" y="511"/>
                    <a:pt x="769" y="511"/>
                  </a:cubicBezTo>
                  <a:cubicBezTo>
                    <a:pt x="770" y="511"/>
                    <a:pt x="770" y="511"/>
                    <a:pt x="770" y="511"/>
                  </a:cubicBezTo>
                  <a:cubicBezTo>
                    <a:pt x="771" y="511"/>
                    <a:pt x="771" y="511"/>
                    <a:pt x="771" y="511"/>
                  </a:cubicBezTo>
                  <a:cubicBezTo>
                    <a:pt x="772" y="513"/>
                    <a:pt x="772" y="513"/>
                    <a:pt x="772" y="513"/>
                  </a:cubicBezTo>
                  <a:cubicBezTo>
                    <a:pt x="773" y="515"/>
                    <a:pt x="773" y="515"/>
                    <a:pt x="773" y="515"/>
                  </a:cubicBezTo>
                  <a:cubicBezTo>
                    <a:pt x="774" y="516"/>
                    <a:pt x="774" y="516"/>
                    <a:pt x="774" y="516"/>
                  </a:cubicBezTo>
                  <a:cubicBezTo>
                    <a:pt x="774" y="517"/>
                    <a:pt x="774" y="517"/>
                    <a:pt x="774" y="517"/>
                  </a:cubicBezTo>
                  <a:cubicBezTo>
                    <a:pt x="775" y="518"/>
                    <a:pt x="775" y="518"/>
                    <a:pt x="775" y="518"/>
                  </a:cubicBezTo>
                  <a:cubicBezTo>
                    <a:pt x="775" y="520"/>
                    <a:pt x="775" y="520"/>
                    <a:pt x="775" y="520"/>
                  </a:cubicBezTo>
                  <a:cubicBezTo>
                    <a:pt x="774" y="521"/>
                    <a:pt x="774" y="521"/>
                    <a:pt x="774" y="521"/>
                  </a:cubicBezTo>
                  <a:cubicBezTo>
                    <a:pt x="772" y="523"/>
                    <a:pt x="772" y="523"/>
                    <a:pt x="772" y="523"/>
                  </a:cubicBezTo>
                  <a:cubicBezTo>
                    <a:pt x="772" y="525"/>
                    <a:pt x="772" y="525"/>
                    <a:pt x="772" y="525"/>
                  </a:cubicBezTo>
                  <a:cubicBezTo>
                    <a:pt x="771" y="526"/>
                    <a:pt x="771" y="526"/>
                    <a:pt x="771" y="526"/>
                  </a:cubicBezTo>
                  <a:cubicBezTo>
                    <a:pt x="770" y="527"/>
                    <a:pt x="770" y="527"/>
                    <a:pt x="770" y="527"/>
                  </a:cubicBezTo>
                  <a:cubicBezTo>
                    <a:pt x="770" y="529"/>
                    <a:pt x="770" y="529"/>
                    <a:pt x="770" y="529"/>
                  </a:cubicBezTo>
                  <a:cubicBezTo>
                    <a:pt x="771" y="530"/>
                    <a:pt x="771" y="530"/>
                    <a:pt x="771" y="530"/>
                  </a:cubicBezTo>
                  <a:cubicBezTo>
                    <a:pt x="770" y="531"/>
                    <a:pt x="770" y="531"/>
                    <a:pt x="770" y="531"/>
                  </a:cubicBezTo>
                  <a:cubicBezTo>
                    <a:pt x="771" y="533"/>
                    <a:pt x="771" y="533"/>
                    <a:pt x="771" y="533"/>
                  </a:cubicBezTo>
                  <a:cubicBezTo>
                    <a:pt x="772" y="534"/>
                    <a:pt x="772" y="534"/>
                    <a:pt x="772" y="534"/>
                  </a:cubicBezTo>
                  <a:cubicBezTo>
                    <a:pt x="771" y="536"/>
                    <a:pt x="771" y="536"/>
                    <a:pt x="771" y="536"/>
                  </a:cubicBezTo>
                  <a:cubicBezTo>
                    <a:pt x="770" y="537"/>
                    <a:pt x="770" y="537"/>
                    <a:pt x="770" y="537"/>
                  </a:cubicBezTo>
                  <a:cubicBezTo>
                    <a:pt x="770" y="538"/>
                    <a:pt x="770" y="538"/>
                    <a:pt x="770" y="538"/>
                  </a:cubicBezTo>
                  <a:cubicBezTo>
                    <a:pt x="771" y="539"/>
                    <a:pt x="771" y="539"/>
                    <a:pt x="771" y="539"/>
                  </a:cubicBezTo>
                  <a:cubicBezTo>
                    <a:pt x="771" y="542"/>
                    <a:pt x="771" y="542"/>
                    <a:pt x="771" y="542"/>
                  </a:cubicBezTo>
                  <a:cubicBezTo>
                    <a:pt x="770" y="542"/>
                    <a:pt x="770" y="542"/>
                    <a:pt x="770" y="542"/>
                  </a:cubicBezTo>
                  <a:cubicBezTo>
                    <a:pt x="770" y="545"/>
                    <a:pt x="770" y="545"/>
                    <a:pt x="770" y="545"/>
                  </a:cubicBezTo>
                  <a:cubicBezTo>
                    <a:pt x="771" y="545"/>
                    <a:pt x="771" y="545"/>
                    <a:pt x="771" y="545"/>
                  </a:cubicBezTo>
                  <a:cubicBezTo>
                    <a:pt x="772" y="546"/>
                    <a:pt x="772" y="546"/>
                    <a:pt x="772" y="546"/>
                  </a:cubicBezTo>
                  <a:cubicBezTo>
                    <a:pt x="773" y="545"/>
                    <a:pt x="773" y="545"/>
                    <a:pt x="773" y="545"/>
                  </a:cubicBezTo>
                  <a:cubicBezTo>
                    <a:pt x="773" y="545"/>
                    <a:pt x="773" y="545"/>
                    <a:pt x="773" y="545"/>
                  </a:cubicBezTo>
                  <a:cubicBezTo>
                    <a:pt x="774" y="547"/>
                    <a:pt x="774" y="547"/>
                    <a:pt x="774" y="547"/>
                  </a:cubicBezTo>
                  <a:cubicBezTo>
                    <a:pt x="773" y="549"/>
                    <a:pt x="773" y="549"/>
                    <a:pt x="773" y="549"/>
                  </a:cubicBezTo>
                  <a:cubicBezTo>
                    <a:pt x="772" y="550"/>
                    <a:pt x="772" y="550"/>
                    <a:pt x="772" y="550"/>
                  </a:cubicBezTo>
                  <a:cubicBezTo>
                    <a:pt x="769" y="551"/>
                    <a:pt x="769" y="551"/>
                    <a:pt x="769" y="551"/>
                  </a:cubicBezTo>
                  <a:cubicBezTo>
                    <a:pt x="767" y="552"/>
                    <a:pt x="767" y="552"/>
                    <a:pt x="767" y="552"/>
                  </a:cubicBezTo>
                  <a:cubicBezTo>
                    <a:pt x="762" y="556"/>
                    <a:pt x="762" y="556"/>
                    <a:pt x="762" y="556"/>
                  </a:cubicBezTo>
                  <a:cubicBezTo>
                    <a:pt x="761" y="556"/>
                    <a:pt x="761" y="556"/>
                    <a:pt x="761" y="556"/>
                  </a:cubicBezTo>
                  <a:cubicBezTo>
                    <a:pt x="760" y="555"/>
                    <a:pt x="760" y="555"/>
                    <a:pt x="760" y="555"/>
                  </a:cubicBezTo>
                  <a:cubicBezTo>
                    <a:pt x="758" y="555"/>
                    <a:pt x="758" y="555"/>
                    <a:pt x="758" y="555"/>
                  </a:cubicBezTo>
                  <a:cubicBezTo>
                    <a:pt x="756" y="555"/>
                    <a:pt x="756" y="555"/>
                    <a:pt x="756" y="555"/>
                  </a:cubicBezTo>
                  <a:cubicBezTo>
                    <a:pt x="756" y="555"/>
                    <a:pt x="756" y="555"/>
                    <a:pt x="756" y="555"/>
                  </a:cubicBezTo>
                  <a:cubicBezTo>
                    <a:pt x="755" y="554"/>
                    <a:pt x="755" y="554"/>
                    <a:pt x="755" y="554"/>
                  </a:cubicBezTo>
                  <a:cubicBezTo>
                    <a:pt x="754" y="555"/>
                    <a:pt x="754" y="555"/>
                    <a:pt x="754" y="555"/>
                  </a:cubicBezTo>
                  <a:cubicBezTo>
                    <a:pt x="753" y="554"/>
                    <a:pt x="753" y="554"/>
                    <a:pt x="753" y="554"/>
                  </a:cubicBezTo>
                  <a:cubicBezTo>
                    <a:pt x="749" y="553"/>
                    <a:pt x="749" y="553"/>
                    <a:pt x="749" y="553"/>
                  </a:cubicBezTo>
                  <a:cubicBezTo>
                    <a:pt x="747" y="553"/>
                    <a:pt x="747" y="553"/>
                    <a:pt x="747" y="553"/>
                  </a:cubicBezTo>
                  <a:cubicBezTo>
                    <a:pt x="746" y="554"/>
                    <a:pt x="746" y="554"/>
                    <a:pt x="746" y="554"/>
                  </a:cubicBezTo>
                  <a:cubicBezTo>
                    <a:pt x="745" y="555"/>
                    <a:pt x="745" y="555"/>
                    <a:pt x="745" y="555"/>
                  </a:cubicBezTo>
                  <a:cubicBezTo>
                    <a:pt x="743" y="555"/>
                    <a:pt x="743" y="555"/>
                    <a:pt x="743" y="555"/>
                  </a:cubicBezTo>
                  <a:cubicBezTo>
                    <a:pt x="742" y="555"/>
                    <a:pt x="742" y="555"/>
                    <a:pt x="742" y="555"/>
                  </a:cubicBezTo>
                  <a:cubicBezTo>
                    <a:pt x="740" y="556"/>
                    <a:pt x="740" y="556"/>
                    <a:pt x="740" y="556"/>
                  </a:cubicBezTo>
                  <a:cubicBezTo>
                    <a:pt x="739" y="555"/>
                    <a:pt x="739" y="555"/>
                    <a:pt x="739" y="555"/>
                  </a:cubicBezTo>
                  <a:cubicBezTo>
                    <a:pt x="738" y="554"/>
                    <a:pt x="738" y="554"/>
                    <a:pt x="738" y="554"/>
                  </a:cubicBezTo>
                  <a:cubicBezTo>
                    <a:pt x="736" y="552"/>
                    <a:pt x="736" y="552"/>
                    <a:pt x="736" y="552"/>
                  </a:cubicBezTo>
                  <a:cubicBezTo>
                    <a:pt x="734" y="552"/>
                    <a:pt x="734" y="552"/>
                    <a:pt x="734" y="552"/>
                  </a:cubicBezTo>
                  <a:cubicBezTo>
                    <a:pt x="732" y="553"/>
                    <a:pt x="732" y="553"/>
                    <a:pt x="732" y="553"/>
                  </a:cubicBezTo>
                  <a:cubicBezTo>
                    <a:pt x="731" y="552"/>
                    <a:pt x="731" y="552"/>
                    <a:pt x="731" y="552"/>
                  </a:cubicBezTo>
                  <a:cubicBezTo>
                    <a:pt x="730" y="552"/>
                    <a:pt x="730" y="552"/>
                    <a:pt x="730" y="552"/>
                  </a:cubicBezTo>
                  <a:cubicBezTo>
                    <a:pt x="728" y="554"/>
                    <a:pt x="728" y="554"/>
                    <a:pt x="728" y="554"/>
                  </a:cubicBezTo>
                  <a:cubicBezTo>
                    <a:pt x="728" y="555"/>
                    <a:pt x="728" y="555"/>
                    <a:pt x="728" y="555"/>
                  </a:cubicBezTo>
                  <a:cubicBezTo>
                    <a:pt x="726" y="557"/>
                    <a:pt x="726" y="557"/>
                    <a:pt x="726" y="557"/>
                  </a:cubicBezTo>
                  <a:cubicBezTo>
                    <a:pt x="725" y="557"/>
                    <a:pt x="725" y="557"/>
                    <a:pt x="725" y="557"/>
                  </a:cubicBezTo>
                  <a:cubicBezTo>
                    <a:pt x="723" y="559"/>
                    <a:pt x="723" y="559"/>
                    <a:pt x="723" y="559"/>
                  </a:cubicBezTo>
                  <a:cubicBezTo>
                    <a:pt x="723" y="560"/>
                    <a:pt x="723" y="560"/>
                    <a:pt x="723" y="560"/>
                  </a:cubicBezTo>
                  <a:cubicBezTo>
                    <a:pt x="723" y="562"/>
                    <a:pt x="723" y="562"/>
                    <a:pt x="723" y="562"/>
                  </a:cubicBezTo>
                  <a:cubicBezTo>
                    <a:pt x="721" y="563"/>
                    <a:pt x="721" y="563"/>
                    <a:pt x="721" y="563"/>
                  </a:cubicBezTo>
                  <a:cubicBezTo>
                    <a:pt x="717" y="563"/>
                    <a:pt x="717" y="563"/>
                    <a:pt x="717" y="563"/>
                  </a:cubicBezTo>
                  <a:cubicBezTo>
                    <a:pt x="716" y="563"/>
                    <a:pt x="716" y="563"/>
                    <a:pt x="716" y="563"/>
                  </a:cubicBezTo>
                  <a:cubicBezTo>
                    <a:pt x="714" y="565"/>
                    <a:pt x="714" y="565"/>
                    <a:pt x="714" y="565"/>
                  </a:cubicBezTo>
                  <a:cubicBezTo>
                    <a:pt x="712" y="565"/>
                    <a:pt x="712" y="565"/>
                    <a:pt x="712" y="565"/>
                  </a:cubicBezTo>
                  <a:cubicBezTo>
                    <a:pt x="709" y="567"/>
                    <a:pt x="709" y="567"/>
                    <a:pt x="709" y="567"/>
                  </a:cubicBezTo>
                  <a:cubicBezTo>
                    <a:pt x="708" y="569"/>
                    <a:pt x="708" y="569"/>
                    <a:pt x="708" y="569"/>
                  </a:cubicBezTo>
                  <a:cubicBezTo>
                    <a:pt x="707" y="569"/>
                    <a:pt x="707" y="569"/>
                    <a:pt x="707" y="569"/>
                  </a:cubicBezTo>
                  <a:cubicBezTo>
                    <a:pt x="705" y="568"/>
                    <a:pt x="705" y="568"/>
                    <a:pt x="705" y="568"/>
                  </a:cubicBezTo>
                  <a:cubicBezTo>
                    <a:pt x="703" y="568"/>
                    <a:pt x="703" y="568"/>
                    <a:pt x="703" y="568"/>
                  </a:cubicBezTo>
                  <a:cubicBezTo>
                    <a:pt x="702" y="569"/>
                    <a:pt x="702" y="569"/>
                    <a:pt x="702" y="569"/>
                  </a:cubicBezTo>
                  <a:cubicBezTo>
                    <a:pt x="700" y="569"/>
                    <a:pt x="700" y="569"/>
                    <a:pt x="700" y="569"/>
                  </a:cubicBezTo>
                  <a:cubicBezTo>
                    <a:pt x="695" y="569"/>
                    <a:pt x="695" y="569"/>
                    <a:pt x="695" y="569"/>
                  </a:cubicBezTo>
                  <a:cubicBezTo>
                    <a:pt x="691" y="568"/>
                    <a:pt x="691" y="568"/>
                    <a:pt x="691" y="568"/>
                  </a:cubicBezTo>
                  <a:cubicBezTo>
                    <a:pt x="687" y="569"/>
                    <a:pt x="687" y="569"/>
                    <a:pt x="687" y="569"/>
                  </a:cubicBezTo>
                  <a:cubicBezTo>
                    <a:pt x="686" y="569"/>
                    <a:pt x="686" y="569"/>
                    <a:pt x="686" y="569"/>
                  </a:cubicBezTo>
                  <a:cubicBezTo>
                    <a:pt x="684" y="567"/>
                    <a:pt x="684" y="567"/>
                    <a:pt x="684" y="567"/>
                  </a:cubicBezTo>
                  <a:cubicBezTo>
                    <a:pt x="683" y="567"/>
                    <a:pt x="683" y="567"/>
                    <a:pt x="683" y="567"/>
                  </a:cubicBezTo>
                  <a:cubicBezTo>
                    <a:pt x="682" y="566"/>
                    <a:pt x="682" y="566"/>
                    <a:pt x="682" y="566"/>
                  </a:cubicBezTo>
                  <a:cubicBezTo>
                    <a:pt x="680" y="565"/>
                    <a:pt x="680" y="565"/>
                    <a:pt x="680" y="565"/>
                  </a:cubicBezTo>
                  <a:cubicBezTo>
                    <a:pt x="679" y="562"/>
                    <a:pt x="679" y="562"/>
                    <a:pt x="679" y="562"/>
                  </a:cubicBezTo>
                  <a:cubicBezTo>
                    <a:pt x="678" y="561"/>
                    <a:pt x="678" y="561"/>
                    <a:pt x="678" y="561"/>
                  </a:cubicBezTo>
                  <a:cubicBezTo>
                    <a:pt x="677" y="562"/>
                    <a:pt x="677" y="562"/>
                    <a:pt x="677" y="562"/>
                  </a:cubicBezTo>
                  <a:cubicBezTo>
                    <a:pt x="674" y="562"/>
                    <a:pt x="674" y="562"/>
                    <a:pt x="674" y="562"/>
                  </a:cubicBezTo>
                  <a:cubicBezTo>
                    <a:pt x="671" y="561"/>
                    <a:pt x="671" y="561"/>
                    <a:pt x="671" y="561"/>
                  </a:cubicBezTo>
                  <a:cubicBezTo>
                    <a:pt x="669" y="558"/>
                    <a:pt x="669" y="558"/>
                    <a:pt x="669" y="558"/>
                  </a:cubicBezTo>
                  <a:cubicBezTo>
                    <a:pt x="666" y="558"/>
                    <a:pt x="666" y="558"/>
                    <a:pt x="666" y="558"/>
                  </a:cubicBezTo>
                  <a:cubicBezTo>
                    <a:pt x="663" y="558"/>
                    <a:pt x="663" y="558"/>
                    <a:pt x="663" y="558"/>
                  </a:cubicBezTo>
                  <a:cubicBezTo>
                    <a:pt x="661" y="557"/>
                    <a:pt x="661" y="557"/>
                    <a:pt x="661" y="557"/>
                  </a:cubicBezTo>
                  <a:cubicBezTo>
                    <a:pt x="659" y="557"/>
                    <a:pt x="659" y="557"/>
                    <a:pt x="659" y="557"/>
                  </a:cubicBezTo>
                  <a:cubicBezTo>
                    <a:pt x="657" y="558"/>
                    <a:pt x="657" y="558"/>
                    <a:pt x="657" y="558"/>
                  </a:cubicBezTo>
                  <a:cubicBezTo>
                    <a:pt x="655" y="559"/>
                    <a:pt x="655" y="559"/>
                    <a:pt x="655" y="559"/>
                  </a:cubicBezTo>
                  <a:cubicBezTo>
                    <a:pt x="651" y="559"/>
                    <a:pt x="651" y="559"/>
                    <a:pt x="651" y="559"/>
                  </a:cubicBezTo>
                  <a:cubicBezTo>
                    <a:pt x="649" y="560"/>
                    <a:pt x="649" y="560"/>
                    <a:pt x="649" y="560"/>
                  </a:cubicBezTo>
                  <a:cubicBezTo>
                    <a:pt x="647" y="561"/>
                    <a:pt x="647" y="561"/>
                    <a:pt x="647" y="561"/>
                  </a:cubicBezTo>
                  <a:cubicBezTo>
                    <a:pt x="646" y="562"/>
                    <a:pt x="646" y="562"/>
                    <a:pt x="646" y="562"/>
                  </a:cubicBezTo>
                  <a:cubicBezTo>
                    <a:pt x="645" y="561"/>
                    <a:pt x="645" y="561"/>
                    <a:pt x="645" y="561"/>
                  </a:cubicBezTo>
                  <a:cubicBezTo>
                    <a:pt x="644" y="561"/>
                    <a:pt x="644" y="561"/>
                    <a:pt x="644" y="561"/>
                  </a:cubicBezTo>
                  <a:cubicBezTo>
                    <a:pt x="643" y="562"/>
                    <a:pt x="643" y="562"/>
                    <a:pt x="643" y="562"/>
                  </a:cubicBezTo>
                  <a:cubicBezTo>
                    <a:pt x="640" y="562"/>
                    <a:pt x="640" y="562"/>
                    <a:pt x="640" y="562"/>
                  </a:cubicBezTo>
                  <a:cubicBezTo>
                    <a:pt x="639" y="563"/>
                    <a:pt x="639" y="563"/>
                    <a:pt x="639" y="563"/>
                  </a:cubicBezTo>
                  <a:cubicBezTo>
                    <a:pt x="638" y="562"/>
                    <a:pt x="638" y="562"/>
                    <a:pt x="638" y="562"/>
                  </a:cubicBezTo>
                  <a:cubicBezTo>
                    <a:pt x="635" y="561"/>
                    <a:pt x="635" y="561"/>
                    <a:pt x="635" y="561"/>
                  </a:cubicBezTo>
                  <a:cubicBezTo>
                    <a:pt x="633" y="560"/>
                    <a:pt x="633" y="560"/>
                    <a:pt x="633" y="560"/>
                  </a:cubicBezTo>
                  <a:cubicBezTo>
                    <a:pt x="632" y="559"/>
                    <a:pt x="632" y="559"/>
                    <a:pt x="632" y="559"/>
                  </a:cubicBezTo>
                  <a:cubicBezTo>
                    <a:pt x="631" y="558"/>
                    <a:pt x="631" y="558"/>
                    <a:pt x="631" y="558"/>
                  </a:cubicBezTo>
                  <a:cubicBezTo>
                    <a:pt x="629" y="558"/>
                    <a:pt x="629" y="558"/>
                    <a:pt x="629" y="558"/>
                  </a:cubicBezTo>
                  <a:cubicBezTo>
                    <a:pt x="628" y="557"/>
                    <a:pt x="628" y="557"/>
                    <a:pt x="628" y="557"/>
                  </a:cubicBezTo>
                  <a:cubicBezTo>
                    <a:pt x="628" y="555"/>
                    <a:pt x="628" y="555"/>
                    <a:pt x="628" y="555"/>
                  </a:cubicBezTo>
                  <a:cubicBezTo>
                    <a:pt x="628" y="553"/>
                    <a:pt x="628" y="553"/>
                    <a:pt x="628" y="553"/>
                  </a:cubicBezTo>
                  <a:cubicBezTo>
                    <a:pt x="627" y="552"/>
                    <a:pt x="627" y="552"/>
                    <a:pt x="627" y="552"/>
                  </a:cubicBezTo>
                  <a:cubicBezTo>
                    <a:pt x="627" y="551"/>
                    <a:pt x="627" y="551"/>
                    <a:pt x="627" y="551"/>
                  </a:cubicBezTo>
                  <a:cubicBezTo>
                    <a:pt x="626" y="550"/>
                    <a:pt x="626" y="550"/>
                    <a:pt x="626" y="550"/>
                  </a:cubicBezTo>
                  <a:cubicBezTo>
                    <a:pt x="626" y="549"/>
                    <a:pt x="626" y="549"/>
                    <a:pt x="626" y="549"/>
                  </a:cubicBezTo>
                  <a:cubicBezTo>
                    <a:pt x="625" y="547"/>
                    <a:pt x="625" y="547"/>
                    <a:pt x="625" y="547"/>
                  </a:cubicBezTo>
                  <a:cubicBezTo>
                    <a:pt x="624" y="547"/>
                    <a:pt x="624" y="547"/>
                    <a:pt x="624" y="547"/>
                  </a:cubicBezTo>
                  <a:cubicBezTo>
                    <a:pt x="620" y="547"/>
                    <a:pt x="620" y="547"/>
                    <a:pt x="620" y="547"/>
                  </a:cubicBezTo>
                  <a:cubicBezTo>
                    <a:pt x="619" y="547"/>
                    <a:pt x="619" y="547"/>
                    <a:pt x="619" y="547"/>
                  </a:cubicBezTo>
                  <a:cubicBezTo>
                    <a:pt x="617" y="546"/>
                    <a:pt x="617" y="546"/>
                    <a:pt x="617" y="546"/>
                  </a:cubicBezTo>
                  <a:cubicBezTo>
                    <a:pt x="615" y="546"/>
                    <a:pt x="615" y="546"/>
                    <a:pt x="615" y="546"/>
                  </a:cubicBezTo>
                  <a:cubicBezTo>
                    <a:pt x="614" y="545"/>
                    <a:pt x="614" y="545"/>
                    <a:pt x="614" y="545"/>
                  </a:cubicBezTo>
                  <a:cubicBezTo>
                    <a:pt x="613" y="544"/>
                    <a:pt x="613" y="544"/>
                    <a:pt x="613" y="544"/>
                  </a:cubicBezTo>
                  <a:cubicBezTo>
                    <a:pt x="610" y="544"/>
                    <a:pt x="610" y="544"/>
                    <a:pt x="610" y="544"/>
                  </a:cubicBezTo>
                  <a:cubicBezTo>
                    <a:pt x="608" y="544"/>
                    <a:pt x="608" y="544"/>
                    <a:pt x="608" y="544"/>
                  </a:cubicBezTo>
                  <a:cubicBezTo>
                    <a:pt x="606" y="543"/>
                    <a:pt x="606" y="543"/>
                    <a:pt x="606" y="543"/>
                  </a:cubicBezTo>
                  <a:cubicBezTo>
                    <a:pt x="605" y="543"/>
                    <a:pt x="605" y="543"/>
                    <a:pt x="605" y="543"/>
                  </a:cubicBezTo>
                  <a:cubicBezTo>
                    <a:pt x="603" y="542"/>
                    <a:pt x="603" y="542"/>
                    <a:pt x="603" y="542"/>
                  </a:cubicBezTo>
                  <a:cubicBezTo>
                    <a:pt x="601" y="541"/>
                    <a:pt x="601" y="541"/>
                    <a:pt x="601" y="541"/>
                  </a:cubicBezTo>
                  <a:cubicBezTo>
                    <a:pt x="600" y="540"/>
                    <a:pt x="600" y="540"/>
                    <a:pt x="600" y="540"/>
                  </a:cubicBezTo>
                  <a:cubicBezTo>
                    <a:pt x="598" y="540"/>
                    <a:pt x="598" y="540"/>
                    <a:pt x="598" y="540"/>
                  </a:cubicBezTo>
                  <a:cubicBezTo>
                    <a:pt x="597" y="541"/>
                    <a:pt x="597" y="541"/>
                    <a:pt x="597" y="541"/>
                  </a:cubicBezTo>
                  <a:cubicBezTo>
                    <a:pt x="596" y="543"/>
                    <a:pt x="596" y="543"/>
                    <a:pt x="596" y="543"/>
                  </a:cubicBezTo>
                  <a:cubicBezTo>
                    <a:pt x="597" y="544"/>
                    <a:pt x="597" y="544"/>
                    <a:pt x="597" y="544"/>
                  </a:cubicBezTo>
                  <a:cubicBezTo>
                    <a:pt x="596" y="546"/>
                    <a:pt x="596" y="546"/>
                    <a:pt x="596" y="546"/>
                  </a:cubicBezTo>
                  <a:cubicBezTo>
                    <a:pt x="595" y="545"/>
                    <a:pt x="595" y="545"/>
                    <a:pt x="595" y="545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3" y="547"/>
                    <a:pt x="593" y="547"/>
                    <a:pt x="593" y="547"/>
                  </a:cubicBezTo>
                  <a:cubicBezTo>
                    <a:pt x="593" y="549"/>
                    <a:pt x="593" y="549"/>
                    <a:pt x="593" y="549"/>
                  </a:cubicBezTo>
                  <a:cubicBezTo>
                    <a:pt x="591" y="551"/>
                    <a:pt x="591" y="551"/>
                    <a:pt x="591" y="551"/>
                  </a:cubicBezTo>
                  <a:cubicBezTo>
                    <a:pt x="591" y="555"/>
                    <a:pt x="591" y="555"/>
                    <a:pt x="591" y="555"/>
                  </a:cubicBezTo>
                  <a:cubicBezTo>
                    <a:pt x="592" y="557"/>
                    <a:pt x="592" y="557"/>
                    <a:pt x="592" y="557"/>
                  </a:cubicBezTo>
                  <a:cubicBezTo>
                    <a:pt x="595" y="558"/>
                    <a:pt x="595" y="558"/>
                    <a:pt x="595" y="558"/>
                  </a:cubicBezTo>
                  <a:cubicBezTo>
                    <a:pt x="595" y="559"/>
                    <a:pt x="595" y="559"/>
                    <a:pt x="595" y="559"/>
                  </a:cubicBezTo>
                  <a:cubicBezTo>
                    <a:pt x="597" y="559"/>
                    <a:pt x="597" y="559"/>
                    <a:pt x="597" y="559"/>
                  </a:cubicBezTo>
                  <a:cubicBezTo>
                    <a:pt x="597" y="561"/>
                    <a:pt x="597" y="561"/>
                    <a:pt x="597" y="561"/>
                  </a:cubicBezTo>
                  <a:cubicBezTo>
                    <a:pt x="597" y="563"/>
                    <a:pt x="597" y="563"/>
                    <a:pt x="597" y="563"/>
                  </a:cubicBezTo>
                  <a:cubicBezTo>
                    <a:pt x="597" y="566"/>
                    <a:pt x="597" y="566"/>
                    <a:pt x="597" y="566"/>
                  </a:cubicBezTo>
                  <a:cubicBezTo>
                    <a:pt x="599" y="567"/>
                    <a:pt x="599" y="567"/>
                    <a:pt x="599" y="567"/>
                  </a:cubicBezTo>
                  <a:cubicBezTo>
                    <a:pt x="600" y="568"/>
                    <a:pt x="600" y="568"/>
                    <a:pt x="600" y="568"/>
                  </a:cubicBezTo>
                  <a:cubicBezTo>
                    <a:pt x="598" y="571"/>
                    <a:pt x="598" y="571"/>
                    <a:pt x="598" y="571"/>
                  </a:cubicBezTo>
                  <a:cubicBezTo>
                    <a:pt x="595" y="571"/>
                    <a:pt x="595" y="571"/>
                    <a:pt x="595" y="571"/>
                  </a:cubicBezTo>
                  <a:cubicBezTo>
                    <a:pt x="593" y="571"/>
                    <a:pt x="593" y="571"/>
                    <a:pt x="593" y="571"/>
                  </a:cubicBezTo>
                  <a:cubicBezTo>
                    <a:pt x="593" y="571"/>
                    <a:pt x="593" y="571"/>
                    <a:pt x="593" y="571"/>
                  </a:cubicBezTo>
                  <a:cubicBezTo>
                    <a:pt x="591" y="572"/>
                    <a:pt x="591" y="572"/>
                    <a:pt x="591" y="572"/>
                  </a:cubicBezTo>
                  <a:cubicBezTo>
                    <a:pt x="590" y="571"/>
                    <a:pt x="590" y="571"/>
                    <a:pt x="590" y="571"/>
                  </a:cubicBezTo>
                  <a:cubicBezTo>
                    <a:pt x="586" y="571"/>
                    <a:pt x="586" y="571"/>
                    <a:pt x="586" y="571"/>
                  </a:cubicBezTo>
                  <a:cubicBezTo>
                    <a:pt x="585" y="571"/>
                    <a:pt x="585" y="571"/>
                    <a:pt x="585" y="571"/>
                  </a:cubicBezTo>
                  <a:cubicBezTo>
                    <a:pt x="583" y="570"/>
                    <a:pt x="583" y="570"/>
                    <a:pt x="583" y="570"/>
                  </a:cubicBezTo>
                  <a:cubicBezTo>
                    <a:pt x="582" y="570"/>
                    <a:pt x="582" y="570"/>
                    <a:pt x="582" y="570"/>
                  </a:cubicBezTo>
                  <a:cubicBezTo>
                    <a:pt x="580" y="570"/>
                    <a:pt x="580" y="570"/>
                    <a:pt x="580" y="570"/>
                  </a:cubicBezTo>
                  <a:cubicBezTo>
                    <a:pt x="578" y="572"/>
                    <a:pt x="578" y="572"/>
                    <a:pt x="578" y="572"/>
                  </a:cubicBezTo>
                  <a:cubicBezTo>
                    <a:pt x="576" y="572"/>
                    <a:pt x="576" y="572"/>
                    <a:pt x="576" y="572"/>
                  </a:cubicBezTo>
                  <a:cubicBezTo>
                    <a:pt x="575" y="573"/>
                    <a:pt x="575" y="573"/>
                    <a:pt x="575" y="573"/>
                  </a:cubicBezTo>
                  <a:cubicBezTo>
                    <a:pt x="572" y="571"/>
                    <a:pt x="572" y="571"/>
                    <a:pt x="572" y="571"/>
                  </a:cubicBezTo>
                  <a:cubicBezTo>
                    <a:pt x="570" y="570"/>
                    <a:pt x="570" y="570"/>
                    <a:pt x="570" y="570"/>
                  </a:cubicBezTo>
                  <a:cubicBezTo>
                    <a:pt x="566" y="568"/>
                    <a:pt x="566" y="568"/>
                    <a:pt x="566" y="568"/>
                  </a:cubicBezTo>
                  <a:cubicBezTo>
                    <a:pt x="566" y="566"/>
                    <a:pt x="566" y="566"/>
                    <a:pt x="566" y="566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564"/>
                    <a:pt x="565" y="564"/>
                    <a:pt x="565" y="564"/>
                  </a:cubicBezTo>
                  <a:cubicBezTo>
                    <a:pt x="562" y="564"/>
                    <a:pt x="562" y="564"/>
                    <a:pt x="562" y="564"/>
                  </a:cubicBezTo>
                  <a:cubicBezTo>
                    <a:pt x="561" y="565"/>
                    <a:pt x="561" y="565"/>
                    <a:pt x="561" y="565"/>
                  </a:cubicBezTo>
                  <a:cubicBezTo>
                    <a:pt x="559" y="565"/>
                    <a:pt x="559" y="565"/>
                    <a:pt x="559" y="565"/>
                  </a:cubicBezTo>
                  <a:cubicBezTo>
                    <a:pt x="558" y="565"/>
                    <a:pt x="558" y="565"/>
                    <a:pt x="558" y="565"/>
                  </a:cubicBezTo>
                  <a:cubicBezTo>
                    <a:pt x="556" y="565"/>
                    <a:pt x="556" y="565"/>
                    <a:pt x="556" y="565"/>
                  </a:cubicBezTo>
                  <a:cubicBezTo>
                    <a:pt x="555" y="564"/>
                    <a:pt x="555" y="564"/>
                    <a:pt x="555" y="564"/>
                  </a:cubicBezTo>
                  <a:cubicBezTo>
                    <a:pt x="555" y="563"/>
                    <a:pt x="555" y="563"/>
                    <a:pt x="555" y="563"/>
                  </a:cubicBezTo>
                  <a:cubicBezTo>
                    <a:pt x="554" y="561"/>
                    <a:pt x="554" y="561"/>
                    <a:pt x="554" y="561"/>
                  </a:cubicBezTo>
                  <a:cubicBezTo>
                    <a:pt x="554" y="561"/>
                    <a:pt x="554" y="561"/>
                    <a:pt x="554" y="561"/>
                  </a:cubicBezTo>
                  <a:cubicBezTo>
                    <a:pt x="552" y="562"/>
                    <a:pt x="552" y="562"/>
                    <a:pt x="552" y="562"/>
                  </a:cubicBezTo>
                  <a:cubicBezTo>
                    <a:pt x="550" y="562"/>
                    <a:pt x="550" y="562"/>
                    <a:pt x="550" y="562"/>
                  </a:cubicBezTo>
                  <a:cubicBezTo>
                    <a:pt x="549" y="562"/>
                    <a:pt x="549" y="562"/>
                    <a:pt x="549" y="562"/>
                  </a:cubicBezTo>
                  <a:cubicBezTo>
                    <a:pt x="547" y="563"/>
                    <a:pt x="547" y="563"/>
                    <a:pt x="547" y="563"/>
                  </a:cubicBezTo>
                  <a:cubicBezTo>
                    <a:pt x="544" y="563"/>
                    <a:pt x="544" y="563"/>
                    <a:pt x="544" y="563"/>
                  </a:cubicBezTo>
                  <a:cubicBezTo>
                    <a:pt x="543" y="564"/>
                    <a:pt x="543" y="564"/>
                    <a:pt x="543" y="564"/>
                  </a:cubicBezTo>
                  <a:cubicBezTo>
                    <a:pt x="542" y="566"/>
                    <a:pt x="542" y="566"/>
                    <a:pt x="542" y="566"/>
                  </a:cubicBezTo>
                  <a:cubicBezTo>
                    <a:pt x="540" y="566"/>
                    <a:pt x="540" y="566"/>
                    <a:pt x="540" y="566"/>
                  </a:cubicBezTo>
                  <a:cubicBezTo>
                    <a:pt x="538" y="566"/>
                    <a:pt x="538" y="566"/>
                    <a:pt x="538" y="566"/>
                  </a:cubicBezTo>
                  <a:cubicBezTo>
                    <a:pt x="537" y="566"/>
                    <a:pt x="537" y="566"/>
                    <a:pt x="537" y="566"/>
                  </a:cubicBezTo>
                  <a:cubicBezTo>
                    <a:pt x="537" y="568"/>
                    <a:pt x="537" y="568"/>
                    <a:pt x="537" y="568"/>
                  </a:cubicBezTo>
                  <a:cubicBezTo>
                    <a:pt x="538" y="568"/>
                    <a:pt x="538" y="568"/>
                    <a:pt x="538" y="568"/>
                  </a:cubicBezTo>
                  <a:cubicBezTo>
                    <a:pt x="537" y="569"/>
                    <a:pt x="537" y="569"/>
                    <a:pt x="537" y="569"/>
                  </a:cubicBezTo>
                  <a:cubicBezTo>
                    <a:pt x="536" y="571"/>
                    <a:pt x="536" y="571"/>
                    <a:pt x="536" y="571"/>
                  </a:cubicBezTo>
                  <a:cubicBezTo>
                    <a:pt x="535" y="571"/>
                    <a:pt x="535" y="571"/>
                    <a:pt x="535" y="571"/>
                  </a:cubicBezTo>
                  <a:cubicBezTo>
                    <a:pt x="533" y="572"/>
                    <a:pt x="533" y="572"/>
                    <a:pt x="533" y="572"/>
                  </a:cubicBezTo>
                  <a:cubicBezTo>
                    <a:pt x="533" y="574"/>
                    <a:pt x="533" y="574"/>
                    <a:pt x="533" y="574"/>
                  </a:cubicBezTo>
                  <a:cubicBezTo>
                    <a:pt x="531" y="575"/>
                    <a:pt x="531" y="575"/>
                    <a:pt x="531" y="575"/>
                  </a:cubicBezTo>
                  <a:cubicBezTo>
                    <a:pt x="530" y="577"/>
                    <a:pt x="530" y="577"/>
                    <a:pt x="530" y="577"/>
                  </a:cubicBezTo>
                  <a:cubicBezTo>
                    <a:pt x="530" y="578"/>
                    <a:pt x="530" y="578"/>
                    <a:pt x="530" y="578"/>
                  </a:cubicBezTo>
                  <a:cubicBezTo>
                    <a:pt x="527" y="579"/>
                    <a:pt x="527" y="579"/>
                    <a:pt x="527" y="579"/>
                  </a:cubicBezTo>
                  <a:cubicBezTo>
                    <a:pt x="526" y="581"/>
                    <a:pt x="526" y="581"/>
                    <a:pt x="526" y="581"/>
                  </a:cubicBezTo>
                  <a:cubicBezTo>
                    <a:pt x="525" y="582"/>
                    <a:pt x="525" y="582"/>
                    <a:pt x="525" y="582"/>
                  </a:cubicBezTo>
                  <a:cubicBezTo>
                    <a:pt x="521" y="582"/>
                    <a:pt x="521" y="582"/>
                    <a:pt x="521" y="582"/>
                  </a:cubicBezTo>
                  <a:cubicBezTo>
                    <a:pt x="519" y="582"/>
                    <a:pt x="519" y="582"/>
                    <a:pt x="519" y="582"/>
                  </a:cubicBezTo>
                  <a:cubicBezTo>
                    <a:pt x="518" y="586"/>
                    <a:pt x="518" y="586"/>
                    <a:pt x="518" y="586"/>
                  </a:cubicBezTo>
                  <a:cubicBezTo>
                    <a:pt x="518" y="586"/>
                    <a:pt x="518" y="586"/>
                    <a:pt x="518" y="586"/>
                  </a:cubicBezTo>
                  <a:cubicBezTo>
                    <a:pt x="517" y="586"/>
                    <a:pt x="517" y="586"/>
                    <a:pt x="517" y="586"/>
                  </a:cubicBezTo>
                  <a:cubicBezTo>
                    <a:pt x="516" y="585"/>
                    <a:pt x="516" y="585"/>
                    <a:pt x="516" y="585"/>
                  </a:cubicBezTo>
                  <a:cubicBezTo>
                    <a:pt x="515" y="585"/>
                    <a:pt x="515" y="585"/>
                    <a:pt x="515" y="585"/>
                  </a:cubicBezTo>
                  <a:cubicBezTo>
                    <a:pt x="514" y="585"/>
                    <a:pt x="514" y="585"/>
                    <a:pt x="514" y="585"/>
                  </a:cubicBezTo>
                  <a:cubicBezTo>
                    <a:pt x="512" y="584"/>
                    <a:pt x="512" y="584"/>
                    <a:pt x="512" y="584"/>
                  </a:cubicBezTo>
                  <a:cubicBezTo>
                    <a:pt x="510" y="582"/>
                    <a:pt x="510" y="582"/>
                    <a:pt x="510" y="582"/>
                  </a:cubicBezTo>
                  <a:cubicBezTo>
                    <a:pt x="508" y="582"/>
                    <a:pt x="508" y="582"/>
                    <a:pt x="508" y="582"/>
                  </a:cubicBezTo>
                  <a:cubicBezTo>
                    <a:pt x="508" y="580"/>
                    <a:pt x="508" y="580"/>
                    <a:pt x="508" y="580"/>
                  </a:cubicBezTo>
                  <a:cubicBezTo>
                    <a:pt x="509" y="578"/>
                    <a:pt x="509" y="578"/>
                    <a:pt x="509" y="578"/>
                  </a:cubicBezTo>
                  <a:cubicBezTo>
                    <a:pt x="508" y="578"/>
                    <a:pt x="508" y="578"/>
                    <a:pt x="508" y="578"/>
                  </a:cubicBezTo>
                  <a:cubicBezTo>
                    <a:pt x="506" y="579"/>
                    <a:pt x="506" y="579"/>
                    <a:pt x="506" y="579"/>
                  </a:cubicBezTo>
                  <a:cubicBezTo>
                    <a:pt x="505" y="580"/>
                    <a:pt x="505" y="580"/>
                    <a:pt x="505" y="580"/>
                  </a:cubicBezTo>
                  <a:cubicBezTo>
                    <a:pt x="503" y="581"/>
                    <a:pt x="503" y="581"/>
                    <a:pt x="503" y="581"/>
                  </a:cubicBezTo>
                  <a:cubicBezTo>
                    <a:pt x="499" y="581"/>
                    <a:pt x="499" y="581"/>
                    <a:pt x="499" y="581"/>
                  </a:cubicBezTo>
                  <a:cubicBezTo>
                    <a:pt x="498" y="582"/>
                    <a:pt x="498" y="582"/>
                    <a:pt x="498" y="582"/>
                  </a:cubicBezTo>
                  <a:cubicBezTo>
                    <a:pt x="497" y="583"/>
                    <a:pt x="497" y="583"/>
                    <a:pt x="497" y="583"/>
                  </a:cubicBezTo>
                  <a:cubicBezTo>
                    <a:pt x="496" y="582"/>
                    <a:pt x="496" y="582"/>
                    <a:pt x="496" y="582"/>
                  </a:cubicBezTo>
                  <a:cubicBezTo>
                    <a:pt x="494" y="581"/>
                    <a:pt x="494" y="581"/>
                    <a:pt x="494" y="581"/>
                  </a:cubicBezTo>
                  <a:cubicBezTo>
                    <a:pt x="493" y="581"/>
                    <a:pt x="493" y="581"/>
                    <a:pt x="493" y="581"/>
                  </a:cubicBezTo>
                  <a:cubicBezTo>
                    <a:pt x="493" y="581"/>
                    <a:pt x="493" y="581"/>
                    <a:pt x="493" y="581"/>
                  </a:cubicBezTo>
                  <a:cubicBezTo>
                    <a:pt x="492" y="580"/>
                    <a:pt x="492" y="580"/>
                    <a:pt x="492" y="580"/>
                  </a:cubicBezTo>
                  <a:cubicBezTo>
                    <a:pt x="491" y="579"/>
                    <a:pt x="491" y="579"/>
                    <a:pt x="491" y="579"/>
                  </a:cubicBezTo>
                  <a:cubicBezTo>
                    <a:pt x="491" y="578"/>
                    <a:pt x="491" y="578"/>
                    <a:pt x="491" y="578"/>
                  </a:cubicBezTo>
                  <a:cubicBezTo>
                    <a:pt x="492" y="577"/>
                    <a:pt x="492" y="577"/>
                    <a:pt x="492" y="577"/>
                  </a:cubicBezTo>
                  <a:cubicBezTo>
                    <a:pt x="492" y="576"/>
                    <a:pt x="492" y="576"/>
                    <a:pt x="492" y="576"/>
                  </a:cubicBezTo>
                  <a:cubicBezTo>
                    <a:pt x="490" y="575"/>
                    <a:pt x="490" y="575"/>
                    <a:pt x="490" y="575"/>
                  </a:cubicBezTo>
                  <a:cubicBezTo>
                    <a:pt x="490" y="575"/>
                    <a:pt x="490" y="575"/>
                    <a:pt x="490" y="575"/>
                  </a:cubicBezTo>
                  <a:cubicBezTo>
                    <a:pt x="488" y="574"/>
                    <a:pt x="488" y="574"/>
                    <a:pt x="488" y="574"/>
                  </a:cubicBezTo>
                  <a:cubicBezTo>
                    <a:pt x="486" y="573"/>
                    <a:pt x="486" y="573"/>
                    <a:pt x="486" y="573"/>
                  </a:cubicBezTo>
                  <a:cubicBezTo>
                    <a:pt x="485" y="573"/>
                    <a:pt x="485" y="573"/>
                    <a:pt x="485" y="573"/>
                  </a:cubicBezTo>
                  <a:cubicBezTo>
                    <a:pt x="484" y="571"/>
                    <a:pt x="484" y="571"/>
                    <a:pt x="484" y="571"/>
                  </a:cubicBezTo>
                  <a:cubicBezTo>
                    <a:pt x="483" y="569"/>
                    <a:pt x="483" y="569"/>
                    <a:pt x="483" y="569"/>
                  </a:cubicBezTo>
                  <a:cubicBezTo>
                    <a:pt x="480" y="567"/>
                    <a:pt x="480" y="567"/>
                    <a:pt x="480" y="567"/>
                  </a:cubicBezTo>
                  <a:cubicBezTo>
                    <a:pt x="477" y="566"/>
                    <a:pt x="477" y="566"/>
                    <a:pt x="477" y="566"/>
                  </a:cubicBezTo>
                  <a:cubicBezTo>
                    <a:pt x="474" y="566"/>
                    <a:pt x="474" y="566"/>
                    <a:pt x="474" y="566"/>
                  </a:cubicBezTo>
                  <a:cubicBezTo>
                    <a:pt x="471" y="566"/>
                    <a:pt x="471" y="566"/>
                    <a:pt x="471" y="566"/>
                  </a:cubicBezTo>
                  <a:cubicBezTo>
                    <a:pt x="471" y="567"/>
                    <a:pt x="471" y="567"/>
                    <a:pt x="471" y="567"/>
                  </a:cubicBezTo>
                  <a:cubicBezTo>
                    <a:pt x="472" y="568"/>
                    <a:pt x="472" y="568"/>
                    <a:pt x="472" y="568"/>
                  </a:cubicBezTo>
                  <a:cubicBezTo>
                    <a:pt x="471" y="569"/>
                    <a:pt x="471" y="569"/>
                    <a:pt x="471" y="569"/>
                  </a:cubicBezTo>
                  <a:cubicBezTo>
                    <a:pt x="469" y="570"/>
                    <a:pt x="469" y="570"/>
                    <a:pt x="469" y="570"/>
                  </a:cubicBezTo>
                  <a:cubicBezTo>
                    <a:pt x="468" y="569"/>
                    <a:pt x="468" y="569"/>
                    <a:pt x="468" y="569"/>
                  </a:cubicBezTo>
                  <a:cubicBezTo>
                    <a:pt x="466" y="570"/>
                    <a:pt x="466" y="570"/>
                    <a:pt x="466" y="570"/>
                  </a:cubicBezTo>
                  <a:cubicBezTo>
                    <a:pt x="464" y="569"/>
                    <a:pt x="464" y="569"/>
                    <a:pt x="464" y="569"/>
                  </a:cubicBezTo>
                  <a:cubicBezTo>
                    <a:pt x="462" y="569"/>
                    <a:pt x="462" y="569"/>
                    <a:pt x="462" y="569"/>
                  </a:cubicBezTo>
                  <a:cubicBezTo>
                    <a:pt x="461" y="570"/>
                    <a:pt x="461" y="570"/>
                    <a:pt x="461" y="570"/>
                  </a:cubicBezTo>
                  <a:cubicBezTo>
                    <a:pt x="460" y="570"/>
                    <a:pt x="460" y="570"/>
                    <a:pt x="460" y="570"/>
                  </a:cubicBezTo>
                  <a:cubicBezTo>
                    <a:pt x="458" y="569"/>
                    <a:pt x="458" y="569"/>
                    <a:pt x="458" y="569"/>
                  </a:cubicBezTo>
                  <a:cubicBezTo>
                    <a:pt x="456" y="568"/>
                    <a:pt x="456" y="568"/>
                    <a:pt x="456" y="568"/>
                  </a:cubicBezTo>
                  <a:cubicBezTo>
                    <a:pt x="456" y="567"/>
                    <a:pt x="456" y="567"/>
                    <a:pt x="456" y="567"/>
                  </a:cubicBezTo>
                  <a:cubicBezTo>
                    <a:pt x="456" y="566"/>
                    <a:pt x="456" y="566"/>
                    <a:pt x="456" y="566"/>
                  </a:cubicBezTo>
                  <a:cubicBezTo>
                    <a:pt x="454" y="565"/>
                    <a:pt x="454" y="565"/>
                    <a:pt x="454" y="565"/>
                  </a:cubicBezTo>
                  <a:cubicBezTo>
                    <a:pt x="453" y="565"/>
                    <a:pt x="453" y="565"/>
                    <a:pt x="453" y="565"/>
                  </a:cubicBezTo>
                  <a:cubicBezTo>
                    <a:pt x="453" y="567"/>
                    <a:pt x="453" y="567"/>
                    <a:pt x="453" y="567"/>
                  </a:cubicBezTo>
                  <a:cubicBezTo>
                    <a:pt x="453" y="568"/>
                    <a:pt x="453" y="568"/>
                    <a:pt x="453" y="568"/>
                  </a:cubicBezTo>
                  <a:cubicBezTo>
                    <a:pt x="453" y="569"/>
                    <a:pt x="453" y="569"/>
                    <a:pt x="453" y="569"/>
                  </a:cubicBezTo>
                  <a:cubicBezTo>
                    <a:pt x="451" y="570"/>
                    <a:pt x="451" y="570"/>
                    <a:pt x="451" y="570"/>
                  </a:cubicBezTo>
                  <a:cubicBezTo>
                    <a:pt x="449" y="570"/>
                    <a:pt x="449" y="570"/>
                    <a:pt x="449" y="570"/>
                  </a:cubicBezTo>
                  <a:cubicBezTo>
                    <a:pt x="428" y="543"/>
                    <a:pt x="428" y="543"/>
                    <a:pt x="428" y="543"/>
                  </a:cubicBezTo>
                  <a:cubicBezTo>
                    <a:pt x="412" y="531"/>
                    <a:pt x="412" y="531"/>
                    <a:pt x="412" y="531"/>
                  </a:cubicBezTo>
                  <a:cubicBezTo>
                    <a:pt x="411" y="530"/>
                    <a:pt x="411" y="530"/>
                    <a:pt x="411" y="530"/>
                  </a:cubicBezTo>
                  <a:cubicBezTo>
                    <a:pt x="412" y="529"/>
                    <a:pt x="412" y="529"/>
                    <a:pt x="412" y="529"/>
                  </a:cubicBezTo>
                  <a:cubicBezTo>
                    <a:pt x="414" y="528"/>
                    <a:pt x="414" y="528"/>
                    <a:pt x="414" y="528"/>
                  </a:cubicBezTo>
                  <a:cubicBezTo>
                    <a:pt x="414" y="526"/>
                    <a:pt x="414" y="526"/>
                    <a:pt x="414" y="526"/>
                  </a:cubicBezTo>
                  <a:cubicBezTo>
                    <a:pt x="413" y="526"/>
                    <a:pt x="413" y="526"/>
                    <a:pt x="413" y="526"/>
                  </a:cubicBezTo>
                  <a:cubicBezTo>
                    <a:pt x="411" y="526"/>
                    <a:pt x="411" y="526"/>
                    <a:pt x="411" y="526"/>
                  </a:cubicBezTo>
                  <a:cubicBezTo>
                    <a:pt x="409" y="527"/>
                    <a:pt x="409" y="527"/>
                    <a:pt x="409" y="527"/>
                  </a:cubicBezTo>
                  <a:cubicBezTo>
                    <a:pt x="407" y="528"/>
                    <a:pt x="407" y="528"/>
                    <a:pt x="407" y="528"/>
                  </a:cubicBezTo>
                  <a:cubicBezTo>
                    <a:pt x="406" y="529"/>
                    <a:pt x="406" y="529"/>
                    <a:pt x="406" y="529"/>
                  </a:cubicBezTo>
                  <a:cubicBezTo>
                    <a:pt x="404" y="531"/>
                    <a:pt x="404" y="531"/>
                    <a:pt x="404" y="531"/>
                  </a:cubicBezTo>
                  <a:cubicBezTo>
                    <a:pt x="404" y="532"/>
                    <a:pt x="404" y="532"/>
                    <a:pt x="404" y="532"/>
                  </a:cubicBezTo>
                  <a:cubicBezTo>
                    <a:pt x="403" y="533"/>
                    <a:pt x="403" y="533"/>
                    <a:pt x="403" y="533"/>
                  </a:cubicBezTo>
                  <a:cubicBezTo>
                    <a:pt x="402" y="534"/>
                    <a:pt x="402" y="534"/>
                    <a:pt x="402" y="534"/>
                  </a:cubicBezTo>
                  <a:cubicBezTo>
                    <a:pt x="400" y="536"/>
                    <a:pt x="400" y="536"/>
                    <a:pt x="400" y="536"/>
                  </a:cubicBezTo>
                  <a:cubicBezTo>
                    <a:pt x="398" y="536"/>
                    <a:pt x="398" y="536"/>
                    <a:pt x="398" y="536"/>
                  </a:cubicBezTo>
                  <a:cubicBezTo>
                    <a:pt x="396" y="537"/>
                    <a:pt x="396" y="537"/>
                    <a:pt x="396" y="537"/>
                  </a:cubicBezTo>
                  <a:cubicBezTo>
                    <a:pt x="396" y="539"/>
                    <a:pt x="396" y="539"/>
                    <a:pt x="396" y="539"/>
                  </a:cubicBezTo>
                  <a:cubicBezTo>
                    <a:pt x="395" y="539"/>
                    <a:pt x="395" y="539"/>
                    <a:pt x="395" y="539"/>
                  </a:cubicBezTo>
                  <a:cubicBezTo>
                    <a:pt x="394" y="539"/>
                    <a:pt x="394" y="539"/>
                    <a:pt x="394" y="539"/>
                  </a:cubicBezTo>
                  <a:cubicBezTo>
                    <a:pt x="391" y="538"/>
                    <a:pt x="391" y="538"/>
                    <a:pt x="391" y="538"/>
                  </a:cubicBezTo>
                  <a:cubicBezTo>
                    <a:pt x="389" y="538"/>
                    <a:pt x="389" y="538"/>
                    <a:pt x="389" y="538"/>
                  </a:cubicBezTo>
                  <a:cubicBezTo>
                    <a:pt x="388" y="540"/>
                    <a:pt x="388" y="540"/>
                    <a:pt x="388" y="540"/>
                  </a:cubicBezTo>
                  <a:cubicBezTo>
                    <a:pt x="387" y="540"/>
                    <a:pt x="387" y="540"/>
                    <a:pt x="387" y="540"/>
                  </a:cubicBezTo>
                  <a:cubicBezTo>
                    <a:pt x="386" y="538"/>
                    <a:pt x="386" y="538"/>
                    <a:pt x="386" y="538"/>
                  </a:cubicBezTo>
                  <a:cubicBezTo>
                    <a:pt x="386" y="536"/>
                    <a:pt x="386" y="536"/>
                    <a:pt x="386" y="536"/>
                  </a:cubicBezTo>
                  <a:cubicBezTo>
                    <a:pt x="387" y="535"/>
                    <a:pt x="387" y="535"/>
                    <a:pt x="387" y="535"/>
                  </a:cubicBezTo>
                  <a:cubicBezTo>
                    <a:pt x="387" y="533"/>
                    <a:pt x="387" y="533"/>
                    <a:pt x="387" y="533"/>
                  </a:cubicBezTo>
                  <a:cubicBezTo>
                    <a:pt x="386" y="533"/>
                    <a:pt x="386" y="533"/>
                    <a:pt x="386" y="533"/>
                  </a:cubicBezTo>
                  <a:cubicBezTo>
                    <a:pt x="385" y="534"/>
                    <a:pt x="385" y="534"/>
                    <a:pt x="385" y="534"/>
                  </a:cubicBezTo>
                  <a:cubicBezTo>
                    <a:pt x="384" y="534"/>
                    <a:pt x="384" y="534"/>
                    <a:pt x="384" y="534"/>
                  </a:cubicBezTo>
                  <a:cubicBezTo>
                    <a:pt x="381" y="532"/>
                    <a:pt x="381" y="532"/>
                    <a:pt x="381" y="532"/>
                  </a:cubicBezTo>
                  <a:cubicBezTo>
                    <a:pt x="379" y="533"/>
                    <a:pt x="379" y="533"/>
                    <a:pt x="379" y="533"/>
                  </a:cubicBezTo>
                  <a:cubicBezTo>
                    <a:pt x="379" y="534"/>
                    <a:pt x="379" y="534"/>
                    <a:pt x="379" y="534"/>
                  </a:cubicBezTo>
                  <a:cubicBezTo>
                    <a:pt x="380" y="534"/>
                    <a:pt x="380" y="534"/>
                    <a:pt x="380" y="534"/>
                  </a:cubicBezTo>
                  <a:cubicBezTo>
                    <a:pt x="379" y="535"/>
                    <a:pt x="379" y="535"/>
                    <a:pt x="379" y="535"/>
                  </a:cubicBezTo>
                  <a:cubicBezTo>
                    <a:pt x="378" y="536"/>
                    <a:pt x="378" y="536"/>
                    <a:pt x="378" y="536"/>
                  </a:cubicBezTo>
                  <a:cubicBezTo>
                    <a:pt x="377" y="533"/>
                    <a:pt x="377" y="533"/>
                    <a:pt x="377" y="533"/>
                  </a:cubicBezTo>
                  <a:cubicBezTo>
                    <a:pt x="376" y="530"/>
                    <a:pt x="376" y="530"/>
                    <a:pt x="376" y="530"/>
                  </a:cubicBezTo>
                  <a:cubicBezTo>
                    <a:pt x="373" y="528"/>
                    <a:pt x="373" y="528"/>
                    <a:pt x="373" y="528"/>
                  </a:cubicBezTo>
                  <a:cubicBezTo>
                    <a:pt x="373" y="529"/>
                    <a:pt x="373" y="529"/>
                    <a:pt x="373" y="529"/>
                  </a:cubicBezTo>
                  <a:cubicBezTo>
                    <a:pt x="373" y="530"/>
                    <a:pt x="373" y="530"/>
                    <a:pt x="373" y="530"/>
                  </a:cubicBezTo>
                  <a:cubicBezTo>
                    <a:pt x="373" y="532"/>
                    <a:pt x="373" y="532"/>
                    <a:pt x="373" y="532"/>
                  </a:cubicBezTo>
                  <a:cubicBezTo>
                    <a:pt x="372" y="532"/>
                    <a:pt x="372" y="532"/>
                    <a:pt x="372" y="532"/>
                  </a:cubicBezTo>
                  <a:cubicBezTo>
                    <a:pt x="372" y="530"/>
                    <a:pt x="372" y="530"/>
                    <a:pt x="372" y="530"/>
                  </a:cubicBezTo>
                  <a:cubicBezTo>
                    <a:pt x="370" y="531"/>
                    <a:pt x="370" y="531"/>
                    <a:pt x="370" y="531"/>
                  </a:cubicBezTo>
                  <a:cubicBezTo>
                    <a:pt x="370" y="532"/>
                    <a:pt x="370" y="532"/>
                    <a:pt x="370" y="532"/>
                  </a:cubicBezTo>
                  <a:cubicBezTo>
                    <a:pt x="369" y="533"/>
                    <a:pt x="369" y="533"/>
                    <a:pt x="369" y="533"/>
                  </a:cubicBezTo>
                  <a:cubicBezTo>
                    <a:pt x="368" y="531"/>
                    <a:pt x="368" y="531"/>
                    <a:pt x="368" y="531"/>
                  </a:cubicBezTo>
                  <a:cubicBezTo>
                    <a:pt x="366" y="533"/>
                    <a:pt x="366" y="533"/>
                    <a:pt x="366" y="533"/>
                  </a:cubicBezTo>
                  <a:cubicBezTo>
                    <a:pt x="365" y="532"/>
                    <a:pt x="365" y="532"/>
                    <a:pt x="365" y="532"/>
                  </a:cubicBezTo>
                  <a:cubicBezTo>
                    <a:pt x="364" y="530"/>
                    <a:pt x="364" y="530"/>
                    <a:pt x="364" y="530"/>
                  </a:cubicBezTo>
                  <a:cubicBezTo>
                    <a:pt x="365" y="530"/>
                    <a:pt x="365" y="530"/>
                    <a:pt x="365" y="530"/>
                  </a:cubicBezTo>
                  <a:cubicBezTo>
                    <a:pt x="365" y="529"/>
                    <a:pt x="365" y="529"/>
                    <a:pt x="365" y="529"/>
                  </a:cubicBezTo>
                  <a:cubicBezTo>
                    <a:pt x="365" y="528"/>
                    <a:pt x="365" y="528"/>
                    <a:pt x="365" y="528"/>
                  </a:cubicBezTo>
                  <a:cubicBezTo>
                    <a:pt x="366" y="526"/>
                    <a:pt x="366" y="526"/>
                    <a:pt x="366" y="526"/>
                  </a:cubicBezTo>
                  <a:cubicBezTo>
                    <a:pt x="365" y="525"/>
                    <a:pt x="365" y="525"/>
                    <a:pt x="365" y="525"/>
                  </a:cubicBezTo>
                  <a:cubicBezTo>
                    <a:pt x="364" y="524"/>
                    <a:pt x="364" y="524"/>
                    <a:pt x="364" y="524"/>
                  </a:cubicBezTo>
                  <a:cubicBezTo>
                    <a:pt x="363" y="523"/>
                    <a:pt x="363" y="523"/>
                    <a:pt x="363" y="523"/>
                  </a:cubicBezTo>
                  <a:cubicBezTo>
                    <a:pt x="362" y="521"/>
                    <a:pt x="362" y="521"/>
                    <a:pt x="362" y="521"/>
                  </a:cubicBezTo>
                  <a:cubicBezTo>
                    <a:pt x="362" y="520"/>
                    <a:pt x="362" y="520"/>
                    <a:pt x="362" y="520"/>
                  </a:cubicBezTo>
                  <a:cubicBezTo>
                    <a:pt x="361" y="518"/>
                    <a:pt x="361" y="518"/>
                    <a:pt x="361" y="518"/>
                  </a:cubicBezTo>
                  <a:cubicBezTo>
                    <a:pt x="359" y="518"/>
                    <a:pt x="359" y="518"/>
                    <a:pt x="359" y="518"/>
                  </a:cubicBezTo>
                  <a:cubicBezTo>
                    <a:pt x="357" y="519"/>
                    <a:pt x="357" y="519"/>
                    <a:pt x="357" y="519"/>
                  </a:cubicBezTo>
                  <a:cubicBezTo>
                    <a:pt x="355" y="519"/>
                    <a:pt x="355" y="519"/>
                    <a:pt x="355" y="519"/>
                  </a:cubicBezTo>
                  <a:cubicBezTo>
                    <a:pt x="353" y="518"/>
                    <a:pt x="353" y="518"/>
                    <a:pt x="353" y="518"/>
                  </a:cubicBezTo>
                  <a:cubicBezTo>
                    <a:pt x="351" y="518"/>
                    <a:pt x="351" y="518"/>
                    <a:pt x="351" y="518"/>
                  </a:cubicBezTo>
                  <a:cubicBezTo>
                    <a:pt x="348" y="517"/>
                    <a:pt x="348" y="517"/>
                    <a:pt x="348" y="517"/>
                  </a:cubicBezTo>
                  <a:cubicBezTo>
                    <a:pt x="347" y="517"/>
                    <a:pt x="347" y="517"/>
                    <a:pt x="347" y="517"/>
                  </a:cubicBezTo>
                  <a:cubicBezTo>
                    <a:pt x="346" y="517"/>
                    <a:pt x="346" y="517"/>
                    <a:pt x="346" y="517"/>
                  </a:cubicBezTo>
                  <a:cubicBezTo>
                    <a:pt x="344" y="518"/>
                    <a:pt x="344" y="518"/>
                    <a:pt x="344" y="518"/>
                  </a:cubicBezTo>
                  <a:cubicBezTo>
                    <a:pt x="344" y="520"/>
                    <a:pt x="344" y="520"/>
                    <a:pt x="344" y="520"/>
                  </a:cubicBezTo>
                  <a:cubicBezTo>
                    <a:pt x="342" y="520"/>
                    <a:pt x="342" y="520"/>
                    <a:pt x="342" y="520"/>
                  </a:cubicBezTo>
                  <a:cubicBezTo>
                    <a:pt x="341" y="520"/>
                    <a:pt x="341" y="520"/>
                    <a:pt x="341" y="520"/>
                  </a:cubicBezTo>
                  <a:cubicBezTo>
                    <a:pt x="341" y="522"/>
                    <a:pt x="341" y="522"/>
                    <a:pt x="341" y="522"/>
                  </a:cubicBezTo>
                  <a:cubicBezTo>
                    <a:pt x="342" y="523"/>
                    <a:pt x="342" y="523"/>
                    <a:pt x="342" y="523"/>
                  </a:cubicBezTo>
                  <a:cubicBezTo>
                    <a:pt x="339" y="524"/>
                    <a:pt x="339" y="524"/>
                    <a:pt x="339" y="524"/>
                  </a:cubicBezTo>
                  <a:cubicBezTo>
                    <a:pt x="338" y="523"/>
                    <a:pt x="338" y="523"/>
                    <a:pt x="338" y="523"/>
                  </a:cubicBezTo>
                  <a:cubicBezTo>
                    <a:pt x="337" y="525"/>
                    <a:pt x="337" y="525"/>
                    <a:pt x="337" y="525"/>
                  </a:cubicBezTo>
                  <a:cubicBezTo>
                    <a:pt x="335" y="525"/>
                    <a:pt x="335" y="525"/>
                    <a:pt x="335" y="525"/>
                  </a:cubicBezTo>
                  <a:cubicBezTo>
                    <a:pt x="334" y="526"/>
                    <a:pt x="334" y="526"/>
                    <a:pt x="334" y="526"/>
                  </a:cubicBezTo>
                  <a:cubicBezTo>
                    <a:pt x="333" y="526"/>
                    <a:pt x="333" y="526"/>
                    <a:pt x="333" y="526"/>
                  </a:cubicBezTo>
                  <a:cubicBezTo>
                    <a:pt x="329" y="528"/>
                    <a:pt x="329" y="528"/>
                    <a:pt x="329" y="528"/>
                  </a:cubicBezTo>
                  <a:cubicBezTo>
                    <a:pt x="327" y="529"/>
                    <a:pt x="327" y="529"/>
                    <a:pt x="327" y="529"/>
                  </a:cubicBezTo>
                  <a:cubicBezTo>
                    <a:pt x="326" y="530"/>
                    <a:pt x="326" y="530"/>
                    <a:pt x="326" y="530"/>
                  </a:cubicBezTo>
                  <a:cubicBezTo>
                    <a:pt x="324" y="530"/>
                    <a:pt x="324" y="530"/>
                    <a:pt x="324" y="530"/>
                  </a:cubicBezTo>
                  <a:cubicBezTo>
                    <a:pt x="324" y="529"/>
                    <a:pt x="324" y="529"/>
                    <a:pt x="324" y="529"/>
                  </a:cubicBezTo>
                  <a:cubicBezTo>
                    <a:pt x="322" y="530"/>
                    <a:pt x="322" y="530"/>
                    <a:pt x="322" y="530"/>
                  </a:cubicBezTo>
                  <a:cubicBezTo>
                    <a:pt x="322" y="531"/>
                    <a:pt x="322" y="531"/>
                    <a:pt x="322" y="531"/>
                  </a:cubicBezTo>
                  <a:cubicBezTo>
                    <a:pt x="320" y="531"/>
                    <a:pt x="320" y="531"/>
                    <a:pt x="320" y="531"/>
                  </a:cubicBezTo>
                  <a:cubicBezTo>
                    <a:pt x="319" y="532"/>
                    <a:pt x="319" y="532"/>
                    <a:pt x="319" y="532"/>
                  </a:cubicBezTo>
                  <a:cubicBezTo>
                    <a:pt x="319" y="534"/>
                    <a:pt x="319" y="534"/>
                    <a:pt x="319" y="534"/>
                  </a:cubicBezTo>
                  <a:cubicBezTo>
                    <a:pt x="319" y="534"/>
                    <a:pt x="319" y="534"/>
                    <a:pt x="319" y="534"/>
                  </a:cubicBezTo>
                  <a:cubicBezTo>
                    <a:pt x="317" y="534"/>
                    <a:pt x="317" y="534"/>
                    <a:pt x="317" y="534"/>
                  </a:cubicBezTo>
                  <a:cubicBezTo>
                    <a:pt x="316" y="534"/>
                    <a:pt x="316" y="534"/>
                    <a:pt x="316" y="534"/>
                  </a:cubicBezTo>
                  <a:cubicBezTo>
                    <a:pt x="315" y="535"/>
                    <a:pt x="315" y="535"/>
                    <a:pt x="315" y="535"/>
                  </a:cubicBezTo>
                  <a:cubicBezTo>
                    <a:pt x="313" y="535"/>
                    <a:pt x="313" y="535"/>
                    <a:pt x="313" y="535"/>
                  </a:cubicBezTo>
                  <a:cubicBezTo>
                    <a:pt x="310" y="536"/>
                    <a:pt x="310" y="536"/>
                    <a:pt x="310" y="536"/>
                  </a:cubicBezTo>
                  <a:cubicBezTo>
                    <a:pt x="310" y="537"/>
                    <a:pt x="310" y="537"/>
                    <a:pt x="310" y="537"/>
                  </a:cubicBezTo>
                  <a:cubicBezTo>
                    <a:pt x="307" y="537"/>
                    <a:pt x="307" y="537"/>
                    <a:pt x="307" y="537"/>
                  </a:cubicBezTo>
                  <a:cubicBezTo>
                    <a:pt x="305" y="538"/>
                    <a:pt x="305" y="538"/>
                    <a:pt x="305" y="538"/>
                  </a:cubicBezTo>
                  <a:cubicBezTo>
                    <a:pt x="303" y="538"/>
                    <a:pt x="303" y="538"/>
                    <a:pt x="303" y="538"/>
                  </a:cubicBezTo>
                  <a:cubicBezTo>
                    <a:pt x="300" y="539"/>
                    <a:pt x="300" y="539"/>
                    <a:pt x="300" y="539"/>
                  </a:cubicBezTo>
                  <a:cubicBezTo>
                    <a:pt x="300" y="541"/>
                    <a:pt x="300" y="541"/>
                    <a:pt x="300" y="541"/>
                  </a:cubicBezTo>
                  <a:cubicBezTo>
                    <a:pt x="299" y="542"/>
                    <a:pt x="299" y="542"/>
                    <a:pt x="299" y="542"/>
                  </a:cubicBezTo>
                  <a:cubicBezTo>
                    <a:pt x="298" y="540"/>
                    <a:pt x="298" y="540"/>
                    <a:pt x="298" y="540"/>
                  </a:cubicBezTo>
                  <a:cubicBezTo>
                    <a:pt x="297" y="540"/>
                    <a:pt x="297" y="540"/>
                    <a:pt x="297" y="540"/>
                  </a:cubicBezTo>
                  <a:cubicBezTo>
                    <a:pt x="295" y="541"/>
                    <a:pt x="295" y="541"/>
                    <a:pt x="295" y="541"/>
                  </a:cubicBezTo>
                  <a:cubicBezTo>
                    <a:pt x="295" y="542"/>
                    <a:pt x="295" y="542"/>
                    <a:pt x="295" y="542"/>
                  </a:cubicBezTo>
                  <a:cubicBezTo>
                    <a:pt x="294" y="543"/>
                    <a:pt x="294" y="543"/>
                    <a:pt x="294" y="543"/>
                  </a:cubicBezTo>
                  <a:cubicBezTo>
                    <a:pt x="293" y="542"/>
                    <a:pt x="293" y="542"/>
                    <a:pt x="293" y="542"/>
                  </a:cubicBezTo>
                  <a:cubicBezTo>
                    <a:pt x="291" y="542"/>
                    <a:pt x="291" y="542"/>
                    <a:pt x="291" y="542"/>
                  </a:cubicBezTo>
                  <a:cubicBezTo>
                    <a:pt x="290" y="541"/>
                    <a:pt x="290" y="541"/>
                    <a:pt x="290" y="541"/>
                  </a:cubicBezTo>
                  <a:cubicBezTo>
                    <a:pt x="289" y="541"/>
                    <a:pt x="289" y="541"/>
                    <a:pt x="289" y="541"/>
                  </a:cubicBezTo>
                  <a:cubicBezTo>
                    <a:pt x="288" y="542"/>
                    <a:pt x="288" y="542"/>
                    <a:pt x="288" y="542"/>
                  </a:cubicBezTo>
                  <a:cubicBezTo>
                    <a:pt x="286" y="542"/>
                    <a:pt x="286" y="542"/>
                    <a:pt x="286" y="542"/>
                  </a:cubicBezTo>
                  <a:cubicBezTo>
                    <a:pt x="286" y="543"/>
                    <a:pt x="286" y="543"/>
                    <a:pt x="286" y="543"/>
                  </a:cubicBezTo>
                  <a:cubicBezTo>
                    <a:pt x="286" y="545"/>
                    <a:pt x="286" y="545"/>
                    <a:pt x="286" y="545"/>
                  </a:cubicBezTo>
                  <a:cubicBezTo>
                    <a:pt x="286" y="546"/>
                    <a:pt x="286" y="546"/>
                    <a:pt x="286" y="546"/>
                  </a:cubicBezTo>
                  <a:cubicBezTo>
                    <a:pt x="287" y="546"/>
                    <a:pt x="287" y="546"/>
                    <a:pt x="287" y="546"/>
                  </a:cubicBezTo>
                  <a:cubicBezTo>
                    <a:pt x="289" y="546"/>
                    <a:pt x="289" y="546"/>
                    <a:pt x="289" y="546"/>
                  </a:cubicBezTo>
                  <a:cubicBezTo>
                    <a:pt x="290" y="548"/>
                    <a:pt x="290" y="548"/>
                    <a:pt x="290" y="548"/>
                  </a:cubicBezTo>
                  <a:cubicBezTo>
                    <a:pt x="288" y="548"/>
                    <a:pt x="288" y="548"/>
                    <a:pt x="288" y="548"/>
                  </a:cubicBezTo>
                  <a:cubicBezTo>
                    <a:pt x="287" y="549"/>
                    <a:pt x="287" y="549"/>
                    <a:pt x="287" y="549"/>
                  </a:cubicBezTo>
                  <a:cubicBezTo>
                    <a:pt x="287" y="550"/>
                    <a:pt x="287" y="550"/>
                    <a:pt x="287" y="550"/>
                  </a:cubicBezTo>
                  <a:cubicBezTo>
                    <a:pt x="289" y="550"/>
                    <a:pt x="289" y="550"/>
                    <a:pt x="289" y="550"/>
                  </a:cubicBezTo>
                  <a:cubicBezTo>
                    <a:pt x="291" y="551"/>
                    <a:pt x="291" y="551"/>
                    <a:pt x="291" y="551"/>
                  </a:cubicBezTo>
                  <a:cubicBezTo>
                    <a:pt x="292" y="550"/>
                    <a:pt x="292" y="550"/>
                    <a:pt x="292" y="550"/>
                  </a:cubicBezTo>
                  <a:cubicBezTo>
                    <a:pt x="294" y="550"/>
                    <a:pt x="294" y="550"/>
                    <a:pt x="294" y="550"/>
                  </a:cubicBezTo>
                  <a:cubicBezTo>
                    <a:pt x="295" y="551"/>
                    <a:pt x="295" y="551"/>
                    <a:pt x="295" y="551"/>
                  </a:cubicBezTo>
                  <a:cubicBezTo>
                    <a:pt x="297" y="552"/>
                    <a:pt x="297" y="552"/>
                    <a:pt x="297" y="552"/>
                  </a:cubicBezTo>
                  <a:cubicBezTo>
                    <a:pt x="297" y="554"/>
                    <a:pt x="297" y="554"/>
                    <a:pt x="297" y="554"/>
                  </a:cubicBezTo>
                  <a:cubicBezTo>
                    <a:pt x="296" y="554"/>
                    <a:pt x="296" y="554"/>
                    <a:pt x="296" y="554"/>
                  </a:cubicBezTo>
                  <a:cubicBezTo>
                    <a:pt x="294" y="554"/>
                    <a:pt x="294" y="554"/>
                    <a:pt x="294" y="554"/>
                  </a:cubicBezTo>
                  <a:cubicBezTo>
                    <a:pt x="291" y="554"/>
                    <a:pt x="291" y="554"/>
                    <a:pt x="291" y="554"/>
                  </a:cubicBezTo>
                  <a:cubicBezTo>
                    <a:pt x="289" y="556"/>
                    <a:pt x="289" y="556"/>
                    <a:pt x="289" y="556"/>
                  </a:cubicBezTo>
                  <a:cubicBezTo>
                    <a:pt x="287" y="559"/>
                    <a:pt x="287" y="559"/>
                    <a:pt x="287" y="559"/>
                  </a:cubicBezTo>
                  <a:cubicBezTo>
                    <a:pt x="287" y="561"/>
                    <a:pt x="287" y="561"/>
                    <a:pt x="287" y="561"/>
                  </a:cubicBezTo>
                  <a:cubicBezTo>
                    <a:pt x="288" y="561"/>
                    <a:pt x="288" y="561"/>
                    <a:pt x="288" y="561"/>
                  </a:cubicBezTo>
                  <a:cubicBezTo>
                    <a:pt x="288" y="563"/>
                    <a:pt x="288" y="563"/>
                    <a:pt x="288" y="563"/>
                  </a:cubicBezTo>
                  <a:cubicBezTo>
                    <a:pt x="287" y="564"/>
                    <a:pt x="287" y="564"/>
                    <a:pt x="287" y="564"/>
                  </a:cubicBezTo>
                  <a:cubicBezTo>
                    <a:pt x="287" y="566"/>
                    <a:pt x="287" y="566"/>
                    <a:pt x="287" y="566"/>
                  </a:cubicBezTo>
                  <a:cubicBezTo>
                    <a:pt x="285" y="566"/>
                    <a:pt x="285" y="566"/>
                    <a:pt x="285" y="566"/>
                  </a:cubicBezTo>
                  <a:cubicBezTo>
                    <a:pt x="285" y="567"/>
                    <a:pt x="285" y="567"/>
                    <a:pt x="285" y="567"/>
                  </a:cubicBezTo>
                  <a:cubicBezTo>
                    <a:pt x="286" y="568"/>
                    <a:pt x="286" y="568"/>
                    <a:pt x="286" y="568"/>
                  </a:cubicBezTo>
                  <a:cubicBezTo>
                    <a:pt x="286" y="570"/>
                    <a:pt x="286" y="570"/>
                    <a:pt x="286" y="570"/>
                  </a:cubicBezTo>
                  <a:cubicBezTo>
                    <a:pt x="288" y="570"/>
                    <a:pt x="288" y="570"/>
                    <a:pt x="288" y="570"/>
                  </a:cubicBezTo>
                  <a:cubicBezTo>
                    <a:pt x="289" y="571"/>
                    <a:pt x="289" y="571"/>
                    <a:pt x="289" y="571"/>
                  </a:cubicBezTo>
                  <a:cubicBezTo>
                    <a:pt x="291" y="571"/>
                    <a:pt x="291" y="571"/>
                    <a:pt x="291" y="571"/>
                  </a:cubicBezTo>
                  <a:cubicBezTo>
                    <a:pt x="291" y="572"/>
                    <a:pt x="291" y="572"/>
                    <a:pt x="291" y="572"/>
                  </a:cubicBezTo>
                  <a:cubicBezTo>
                    <a:pt x="293" y="573"/>
                    <a:pt x="293" y="573"/>
                    <a:pt x="293" y="573"/>
                  </a:cubicBezTo>
                  <a:cubicBezTo>
                    <a:pt x="296" y="574"/>
                    <a:pt x="296" y="574"/>
                    <a:pt x="296" y="574"/>
                  </a:cubicBezTo>
                  <a:cubicBezTo>
                    <a:pt x="296" y="574"/>
                    <a:pt x="296" y="574"/>
                    <a:pt x="296" y="574"/>
                  </a:cubicBezTo>
                  <a:cubicBezTo>
                    <a:pt x="297" y="581"/>
                    <a:pt x="297" y="581"/>
                    <a:pt x="297" y="581"/>
                  </a:cubicBezTo>
                  <a:cubicBezTo>
                    <a:pt x="296" y="582"/>
                    <a:pt x="296" y="582"/>
                    <a:pt x="296" y="582"/>
                  </a:cubicBezTo>
                  <a:cubicBezTo>
                    <a:pt x="293" y="584"/>
                    <a:pt x="293" y="584"/>
                    <a:pt x="293" y="584"/>
                  </a:cubicBezTo>
                  <a:cubicBezTo>
                    <a:pt x="291" y="583"/>
                    <a:pt x="291" y="583"/>
                    <a:pt x="291" y="583"/>
                  </a:cubicBezTo>
                  <a:cubicBezTo>
                    <a:pt x="288" y="582"/>
                    <a:pt x="288" y="582"/>
                    <a:pt x="288" y="582"/>
                  </a:cubicBezTo>
                  <a:cubicBezTo>
                    <a:pt x="287" y="582"/>
                    <a:pt x="287" y="582"/>
                    <a:pt x="287" y="582"/>
                  </a:cubicBezTo>
                  <a:cubicBezTo>
                    <a:pt x="287" y="584"/>
                    <a:pt x="287" y="584"/>
                    <a:pt x="287" y="584"/>
                  </a:cubicBezTo>
                  <a:cubicBezTo>
                    <a:pt x="286" y="586"/>
                    <a:pt x="286" y="586"/>
                    <a:pt x="286" y="586"/>
                  </a:cubicBezTo>
                  <a:cubicBezTo>
                    <a:pt x="284" y="586"/>
                    <a:pt x="284" y="586"/>
                    <a:pt x="284" y="586"/>
                  </a:cubicBezTo>
                  <a:cubicBezTo>
                    <a:pt x="281" y="585"/>
                    <a:pt x="281" y="585"/>
                    <a:pt x="281" y="585"/>
                  </a:cubicBezTo>
                  <a:cubicBezTo>
                    <a:pt x="278" y="585"/>
                    <a:pt x="278" y="585"/>
                    <a:pt x="278" y="585"/>
                  </a:cubicBezTo>
                  <a:cubicBezTo>
                    <a:pt x="277" y="584"/>
                    <a:pt x="277" y="584"/>
                    <a:pt x="277" y="584"/>
                  </a:cubicBezTo>
                  <a:cubicBezTo>
                    <a:pt x="276" y="585"/>
                    <a:pt x="276" y="585"/>
                    <a:pt x="276" y="585"/>
                  </a:cubicBezTo>
                  <a:cubicBezTo>
                    <a:pt x="275" y="584"/>
                    <a:pt x="275" y="584"/>
                    <a:pt x="275" y="584"/>
                  </a:cubicBezTo>
                  <a:cubicBezTo>
                    <a:pt x="273" y="582"/>
                    <a:pt x="273" y="582"/>
                    <a:pt x="273" y="582"/>
                  </a:cubicBezTo>
                  <a:cubicBezTo>
                    <a:pt x="274" y="581"/>
                    <a:pt x="274" y="581"/>
                    <a:pt x="274" y="581"/>
                  </a:cubicBezTo>
                  <a:cubicBezTo>
                    <a:pt x="275" y="580"/>
                    <a:pt x="275" y="580"/>
                    <a:pt x="275" y="580"/>
                  </a:cubicBezTo>
                  <a:cubicBezTo>
                    <a:pt x="274" y="580"/>
                    <a:pt x="274" y="580"/>
                    <a:pt x="274" y="580"/>
                  </a:cubicBezTo>
                  <a:cubicBezTo>
                    <a:pt x="271" y="578"/>
                    <a:pt x="271" y="578"/>
                    <a:pt x="271" y="578"/>
                  </a:cubicBezTo>
                  <a:cubicBezTo>
                    <a:pt x="270" y="580"/>
                    <a:pt x="270" y="580"/>
                    <a:pt x="270" y="580"/>
                  </a:cubicBezTo>
                  <a:cubicBezTo>
                    <a:pt x="269" y="579"/>
                    <a:pt x="269" y="579"/>
                    <a:pt x="269" y="579"/>
                  </a:cubicBezTo>
                  <a:cubicBezTo>
                    <a:pt x="267" y="580"/>
                    <a:pt x="267" y="580"/>
                    <a:pt x="267" y="580"/>
                  </a:cubicBezTo>
                  <a:cubicBezTo>
                    <a:pt x="267" y="582"/>
                    <a:pt x="267" y="582"/>
                    <a:pt x="267" y="582"/>
                  </a:cubicBezTo>
                  <a:cubicBezTo>
                    <a:pt x="265" y="582"/>
                    <a:pt x="265" y="582"/>
                    <a:pt x="265" y="582"/>
                  </a:cubicBezTo>
                  <a:cubicBezTo>
                    <a:pt x="264" y="581"/>
                    <a:pt x="264" y="581"/>
                    <a:pt x="264" y="581"/>
                  </a:cubicBezTo>
                  <a:cubicBezTo>
                    <a:pt x="262" y="579"/>
                    <a:pt x="262" y="579"/>
                    <a:pt x="262" y="579"/>
                  </a:cubicBezTo>
                  <a:cubicBezTo>
                    <a:pt x="260" y="579"/>
                    <a:pt x="260" y="579"/>
                    <a:pt x="260" y="579"/>
                  </a:cubicBezTo>
                  <a:cubicBezTo>
                    <a:pt x="259" y="581"/>
                    <a:pt x="259" y="581"/>
                    <a:pt x="259" y="581"/>
                  </a:cubicBezTo>
                  <a:cubicBezTo>
                    <a:pt x="258" y="579"/>
                    <a:pt x="258" y="579"/>
                    <a:pt x="258" y="579"/>
                  </a:cubicBezTo>
                  <a:cubicBezTo>
                    <a:pt x="257" y="580"/>
                    <a:pt x="257" y="580"/>
                    <a:pt x="257" y="580"/>
                  </a:cubicBezTo>
                  <a:cubicBezTo>
                    <a:pt x="257" y="581"/>
                    <a:pt x="257" y="581"/>
                    <a:pt x="257" y="581"/>
                  </a:cubicBezTo>
                  <a:cubicBezTo>
                    <a:pt x="255" y="582"/>
                    <a:pt x="255" y="582"/>
                    <a:pt x="255" y="582"/>
                  </a:cubicBezTo>
                  <a:cubicBezTo>
                    <a:pt x="255" y="585"/>
                    <a:pt x="255" y="585"/>
                    <a:pt x="255" y="585"/>
                  </a:cubicBezTo>
                  <a:cubicBezTo>
                    <a:pt x="252" y="587"/>
                    <a:pt x="252" y="587"/>
                    <a:pt x="252" y="587"/>
                  </a:cubicBezTo>
                  <a:cubicBezTo>
                    <a:pt x="251" y="586"/>
                    <a:pt x="251" y="586"/>
                    <a:pt x="251" y="586"/>
                  </a:cubicBezTo>
                  <a:cubicBezTo>
                    <a:pt x="250" y="584"/>
                    <a:pt x="250" y="584"/>
                    <a:pt x="250" y="584"/>
                  </a:cubicBezTo>
                  <a:cubicBezTo>
                    <a:pt x="247" y="584"/>
                    <a:pt x="247" y="584"/>
                    <a:pt x="247" y="584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4" y="583"/>
                    <a:pt x="244" y="583"/>
                    <a:pt x="244" y="583"/>
                  </a:cubicBezTo>
                  <a:cubicBezTo>
                    <a:pt x="244" y="585"/>
                    <a:pt x="244" y="585"/>
                    <a:pt x="244" y="585"/>
                  </a:cubicBezTo>
                  <a:cubicBezTo>
                    <a:pt x="243" y="587"/>
                    <a:pt x="243" y="587"/>
                    <a:pt x="243" y="587"/>
                  </a:cubicBezTo>
                  <a:cubicBezTo>
                    <a:pt x="242" y="587"/>
                    <a:pt x="242" y="587"/>
                    <a:pt x="242" y="587"/>
                  </a:cubicBezTo>
                  <a:cubicBezTo>
                    <a:pt x="242" y="585"/>
                    <a:pt x="242" y="585"/>
                    <a:pt x="242" y="585"/>
                  </a:cubicBezTo>
                  <a:cubicBezTo>
                    <a:pt x="241" y="584"/>
                    <a:pt x="241" y="584"/>
                    <a:pt x="241" y="584"/>
                  </a:cubicBezTo>
                  <a:cubicBezTo>
                    <a:pt x="240" y="583"/>
                    <a:pt x="240" y="583"/>
                    <a:pt x="240" y="583"/>
                  </a:cubicBezTo>
                  <a:cubicBezTo>
                    <a:pt x="237" y="582"/>
                    <a:pt x="237" y="582"/>
                    <a:pt x="237" y="582"/>
                  </a:cubicBezTo>
                  <a:cubicBezTo>
                    <a:pt x="236" y="580"/>
                    <a:pt x="236" y="580"/>
                    <a:pt x="236" y="580"/>
                  </a:cubicBezTo>
                  <a:cubicBezTo>
                    <a:pt x="234" y="580"/>
                    <a:pt x="234" y="580"/>
                    <a:pt x="234" y="580"/>
                  </a:cubicBezTo>
                  <a:cubicBezTo>
                    <a:pt x="232" y="577"/>
                    <a:pt x="232" y="577"/>
                    <a:pt x="232" y="577"/>
                  </a:cubicBezTo>
                  <a:cubicBezTo>
                    <a:pt x="231" y="577"/>
                    <a:pt x="231" y="577"/>
                    <a:pt x="231" y="577"/>
                  </a:cubicBezTo>
                  <a:cubicBezTo>
                    <a:pt x="230" y="576"/>
                    <a:pt x="230" y="576"/>
                    <a:pt x="230" y="576"/>
                  </a:cubicBezTo>
                  <a:cubicBezTo>
                    <a:pt x="229" y="576"/>
                    <a:pt x="229" y="576"/>
                    <a:pt x="229" y="576"/>
                  </a:cubicBezTo>
                  <a:cubicBezTo>
                    <a:pt x="226" y="577"/>
                    <a:pt x="226" y="577"/>
                    <a:pt x="226" y="577"/>
                  </a:cubicBezTo>
                  <a:cubicBezTo>
                    <a:pt x="224" y="576"/>
                    <a:pt x="224" y="576"/>
                    <a:pt x="224" y="576"/>
                  </a:cubicBezTo>
                  <a:cubicBezTo>
                    <a:pt x="223" y="573"/>
                    <a:pt x="223" y="573"/>
                    <a:pt x="223" y="573"/>
                  </a:cubicBezTo>
                  <a:cubicBezTo>
                    <a:pt x="221" y="573"/>
                    <a:pt x="221" y="573"/>
                    <a:pt x="221" y="573"/>
                  </a:cubicBezTo>
                  <a:cubicBezTo>
                    <a:pt x="219" y="575"/>
                    <a:pt x="219" y="575"/>
                    <a:pt x="219" y="575"/>
                  </a:cubicBezTo>
                  <a:cubicBezTo>
                    <a:pt x="218" y="575"/>
                    <a:pt x="218" y="575"/>
                    <a:pt x="218" y="575"/>
                  </a:cubicBezTo>
                  <a:cubicBezTo>
                    <a:pt x="217" y="576"/>
                    <a:pt x="217" y="576"/>
                    <a:pt x="217" y="576"/>
                  </a:cubicBezTo>
                  <a:cubicBezTo>
                    <a:pt x="216" y="577"/>
                    <a:pt x="216" y="577"/>
                    <a:pt x="216" y="577"/>
                  </a:cubicBezTo>
                  <a:cubicBezTo>
                    <a:pt x="216" y="576"/>
                    <a:pt x="216" y="576"/>
                    <a:pt x="216" y="576"/>
                  </a:cubicBezTo>
                  <a:cubicBezTo>
                    <a:pt x="215" y="576"/>
                    <a:pt x="215" y="576"/>
                    <a:pt x="215" y="576"/>
                  </a:cubicBezTo>
                  <a:cubicBezTo>
                    <a:pt x="214" y="578"/>
                    <a:pt x="214" y="578"/>
                    <a:pt x="214" y="578"/>
                  </a:cubicBezTo>
                  <a:cubicBezTo>
                    <a:pt x="213" y="579"/>
                    <a:pt x="213" y="579"/>
                    <a:pt x="213" y="579"/>
                  </a:cubicBezTo>
                  <a:cubicBezTo>
                    <a:pt x="212" y="578"/>
                    <a:pt x="212" y="578"/>
                    <a:pt x="212" y="578"/>
                  </a:cubicBezTo>
                  <a:cubicBezTo>
                    <a:pt x="213" y="576"/>
                    <a:pt x="213" y="576"/>
                    <a:pt x="213" y="576"/>
                  </a:cubicBezTo>
                  <a:cubicBezTo>
                    <a:pt x="213" y="575"/>
                    <a:pt x="213" y="575"/>
                    <a:pt x="213" y="575"/>
                  </a:cubicBezTo>
                  <a:cubicBezTo>
                    <a:pt x="211" y="574"/>
                    <a:pt x="211" y="574"/>
                    <a:pt x="211" y="574"/>
                  </a:cubicBezTo>
                  <a:cubicBezTo>
                    <a:pt x="209" y="573"/>
                    <a:pt x="209" y="573"/>
                    <a:pt x="209" y="573"/>
                  </a:cubicBezTo>
                  <a:cubicBezTo>
                    <a:pt x="208" y="574"/>
                    <a:pt x="208" y="574"/>
                    <a:pt x="208" y="574"/>
                  </a:cubicBezTo>
                  <a:cubicBezTo>
                    <a:pt x="209" y="576"/>
                    <a:pt x="209" y="576"/>
                    <a:pt x="209" y="576"/>
                  </a:cubicBezTo>
                  <a:cubicBezTo>
                    <a:pt x="208" y="577"/>
                    <a:pt x="208" y="577"/>
                    <a:pt x="208" y="577"/>
                  </a:cubicBezTo>
                  <a:cubicBezTo>
                    <a:pt x="207" y="577"/>
                    <a:pt x="207" y="577"/>
                    <a:pt x="207" y="577"/>
                  </a:cubicBezTo>
                  <a:cubicBezTo>
                    <a:pt x="205" y="578"/>
                    <a:pt x="205" y="578"/>
                    <a:pt x="205" y="578"/>
                  </a:cubicBezTo>
                  <a:cubicBezTo>
                    <a:pt x="204" y="580"/>
                    <a:pt x="204" y="580"/>
                    <a:pt x="204" y="580"/>
                  </a:cubicBezTo>
                  <a:cubicBezTo>
                    <a:pt x="203" y="580"/>
                    <a:pt x="203" y="580"/>
                    <a:pt x="203" y="580"/>
                  </a:cubicBezTo>
                  <a:cubicBezTo>
                    <a:pt x="201" y="582"/>
                    <a:pt x="201" y="582"/>
                    <a:pt x="201" y="582"/>
                  </a:cubicBezTo>
                  <a:cubicBezTo>
                    <a:pt x="200" y="584"/>
                    <a:pt x="200" y="584"/>
                    <a:pt x="200" y="584"/>
                  </a:cubicBezTo>
                  <a:cubicBezTo>
                    <a:pt x="201" y="585"/>
                    <a:pt x="201" y="585"/>
                    <a:pt x="201" y="585"/>
                  </a:cubicBezTo>
                  <a:cubicBezTo>
                    <a:pt x="201" y="587"/>
                    <a:pt x="201" y="587"/>
                    <a:pt x="201" y="587"/>
                  </a:cubicBezTo>
                  <a:cubicBezTo>
                    <a:pt x="198" y="587"/>
                    <a:pt x="198" y="587"/>
                    <a:pt x="198" y="587"/>
                  </a:cubicBezTo>
                  <a:cubicBezTo>
                    <a:pt x="196" y="588"/>
                    <a:pt x="196" y="588"/>
                    <a:pt x="196" y="588"/>
                  </a:cubicBezTo>
                  <a:cubicBezTo>
                    <a:pt x="198" y="595"/>
                    <a:pt x="198" y="595"/>
                    <a:pt x="198" y="595"/>
                  </a:cubicBezTo>
                  <a:cubicBezTo>
                    <a:pt x="197" y="596"/>
                    <a:pt x="197" y="596"/>
                    <a:pt x="197" y="596"/>
                  </a:cubicBezTo>
                  <a:cubicBezTo>
                    <a:pt x="197" y="598"/>
                    <a:pt x="197" y="598"/>
                    <a:pt x="197" y="598"/>
                  </a:cubicBezTo>
                  <a:cubicBezTo>
                    <a:pt x="194" y="599"/>
                    <a:pt x="194" y="599"/>
                    <a:pt x="194" y="599"/>
                  </a:cubicBezTo>
                  <a:cubicBezTo>
                    <a:pt x="192" y="597"/>
                    <a:pt x="192" y="597"/>
                    <a:pt x="192" y="597"/>
                  </a:cubicBezTo>
                  <a:cubicBezTo>
                    <a:pt x="191" y="595"/>
                    <a:pt x="191" y="595"/>
                    <a:pt x="191" y="595"/>
                  </a:cubicBezTo>
                  <a:cubicBezTo>
                    <a:pt x="186" y="591"/>
                    <a:pt x="186" y="591"/>
                    <a:pt x="186" y="591"/>
                  </a:cubicBezTo>
                  <a:cubicBezTo>
                    <a:pt x="185" y="593"/>
                    <a:pt x="185" y="593"/>
                    <a:pt x="185" y="593"/>
                  </a:cubicBezTo>
                  <a:cubicBezTo>
                    <a:pt x="185" y="595"/>
                    <a:pt x="185" y="595"/>
                    <a:pt x="185" y="595"/>
                  </a:cubicBezTo>
                  <a:cubicBezTo>
                    <a:pt x="183" y="598"/>
                    <a:pt x="183" y="598"/>
                    <a:pt x="183" y="598"/>
                  </a:cubicBezTo>
                  <a:cubicBezTo>
                    <a:pt x="181" y="599"/>
                    <a:pt x="181" y="599"/>
                    <a:pt x="181" y="599"/>
                  </a:cubicBezTo>
                  <a:cubicBezTo>
                    <a:pt x="181" y="603"/>
                    <a:pt x="181" y="603"/>
                    <a:pt x="181" y="603"/>
                  </a:cubicBezTo>
                  <a:cubicBezTo>
                    <a:pt x="183" y="604"/>
                    <a:pt x="183" y="604"/>
                    <a:pt x="183" y="604"/>
                  </a:cubicBezTo>
                  <a:cubicBezTo>
                    <a:pt x="182" y="610"/>
                    <a:pt x="182" y="610"/>
                    <a:pt x="182" y="610"/>
                  </a:cubicBezTo>
                  <a:cubicBezTo>
                    <a:pt x="181" y="613"/>
                    <a:pt x="181" y="613"/>
                    <a:pt x="181" y="613"/>
                  </a:cubicBezTo>
                  <a:cubicBezTo>
                    <a:pt x="184" y="614"/>
                    <a:pt x="184" y="614"/>
                    <a:pt x="184" y="614"/>
                  </a:cubicBezTo>
                  <a:cubicBezTo>
                    <a:pt x="186" y="617"/>
                    <a:pt x="186" y="617"/>
                    <a:pt x="186" y="617"/>
                  </a:cubicBezTo>
                  <a:cubicBezTo>
                    <a:pt x="185" y="618"/>
                    <a:pt x="185" y="618"/>
                    <a:pt x="185" y="618"/>
                  </a:cubicBezTo>
                  <a:cubicBezTo>
                    <a:pt x="188" y="620"/>
                    <a:pt x="188" y="620"/>
                    <a:pt x="188" y="620"/>
                  </a:cubicBezTo>
                  <a:cubicBezTo>
                    <a:pt x="189" y="619"/>
                    <a:pt x="189" y="619"/>
                    <a:pt x="189" y="619"/>
                  </a:cubicBezTo>
                  <a:cubicBezTo>
                    <a:pt x="195" y="621"/>
                    <a:pt x="195" y="621"/>
                    <a:pt x="195" y="621"/>
                  </a:cubicBezTo>
                  <a:cubicBezTo>
                    <a:pt x="199" y="624"/>
                    <a:pt x="199" y="624"/>
                    <a:pt x="199" y="624"/>
                  </a:cubicBezTo>
                  <a:cubicBezTo>
                    <a:pt x="202" y="630"/>
                    <a:pt x="202" y="630"/>
                    <a:pt x="202" y="630"/>
                  </a:cubicBezTo>
                  <a:cubicBezTo>
                    <a:pt x="199" y="630"/>
                    <a:pt x="199" y="630"/>
                    <a:pt x="199" y="630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202" y="634"/>
                    <a:pt x="202" y="634"/>
                    <a:pt x="202" y="634"/>
                  </a:cubicBezTo>
                  <a:cubicBezTo>
                    <a:pt x="204" y="633"/>
                    <a:pt x="204" y="633"/>
                    <a:pt x="204" y="633"/>
                  </a:cubicBezTo>
                  <a:cubicBezTo>
                    <a:pt x="206" y="635"/>
                    <a:pt x="206" y="635"/>
                    <a:pt x="206" y="635"/>
                  </a:cubicBezTo>
                  <a:cubicBezTo>
                    <a:pt x="206" y="635"/>
                    <a:pt x="206" y="635"/>
                    <a:pt x="206" y="635"/>
                  </a:cubicBezTo>
                  <a:cubicBezTo>
                    <a:pt x="206" y="635"/>
                    <a:pt x="206" y="635"/>
                    <a:pt x="206" y="635"/>
                  </a:cubicBezTo>
                  <a:cubicBezTo>
                    <a:pt x="206" y="635"/>
                    <a:pt x="206" y="635"/>
                    <a:pt x="206" y="635"/>
                  </a:cubicBezTo>
                  <a:cubicBezTo>
                    <a:pt x="206" y="636"/>
                    <a:pt x="206" y="636"/>
                    <a:pt x="206" y="636"/>
                  </a:cubicBezTo>
                  <a:cubicBezTo>
                    <a:pt x="205" y="636"/>
                    <a:pt x="205" y="636"/>
                    <a:pt x="205" y="636"/>
                  </a:cubicBezTo>
                  <a:cubicBezTo>
                    <a:pt x="205" y="637"/>
                    <a:pt x="205" y="637"/>
                    <a:pt x="205" y="637"/>
                  </a:cubicBezTo>
                  <a:cubicBezTo>
                    <a:pt x="205" y="638"/>
                    <a:pt x="205" y="638"/>
                    <a:pt x="205" y="638"/>
                  </a:cubicBezTo>
                  <a:cubicBezTo>
                    <a:pt x="204" y="638"/>
                    <a:pt x="204" y="638"/>
                    <a:pt x="204" y="638"/>
                  </a:cubicBezTo>
                  <a:cubicBezTo>
                    <a:pt x="205" y="639"/>
                    <a:pt x="205" y="639"/>
                    <a:pt x="205" y="639"/>
                  </a:cubicBezTo>
                  <a:cubicBezTo>
                    <a:pt x="205" y="640"/>
                    <a:pt x="205" y="640"/>
                    <a:pt x="205" y="640"/>
                  </a:cubicBezTo>
                  <a:cubicBezTo>
                    <a:pt x="204" y="639"/>
                    <a:pt x="204" y="639"/>
                    <a:pt x="204" y="639"/>
                  </a:cubicBezTo>
                  <a:cubicBezTo>
                    <a:pt x="203" y="640"/>
                    <a:pt x="203" y="640"/>
                    <a:pt x="203" y="640"/>
                  </a:cubicBezTo>
                  <a:cubicBezTo>
                    <a:pt x="202" y="639"/>
                    <a:pt x="202" y="639"/>
                    <a:pt x="202" y="639"/>
                  </a:cubicBezTo>
                  <a:cubicBezTo>
                    <a:pt x="201" y="639"/>
                    <a:pt x="201" y="639"/>
                    <a:pt x="201" y="639"/>
                  </a:cubicBezTo>
                  <a:cubicBezTo>
                    <a:pt x="203" y="641"/>
                    <a:pt x="203" y="641"/>
                    <a:pt x="203" y="641"/>
                  </a:cubicBezTo>
                  <a:cubicBezTo>
                    <a:pt x="203" y="642"/>
                    <a:pt x="203" y="642"/>
                    <a:pt x="203" y="642"/>
                  </a:cubicBezTo>
                  <a:cubicBezTo>
                    <a:pt x="203" y="642"/>
                    <a:pt x="203" y="642"/>
                    <a:pt x="203" y="642"/>
                  </a:cubicBezTo>
                  <a:cubicBezTo>
                    <a:pt x="202" y="642"/>
                    <a:pt x="202" y="642"/>
                    <a:pt x="202" y="642"/>
                  </a:cubicBezTo>
                  <a:cubicBezTo>
                    <a:pt x="202" y="642"/>
                    <a:pt x="201" y="642"/>
                    <a:pt x="201" y="642"/>
                  </a:cubicBezTo>
                  <a:cubicBezTo>
                    <a:pt x="200" y="642"/>
                    <a:pt x="200" y="642"/>
                    <a:pt x="200" y="642"/>
                  </a:cubicBezTo>
                  <a:cubicBezTo>
                    <a:pt x="199" y="642"/>
                    <a:pt x="199" y="642"/>
                    <a:pt x="199" y="642"/>
                  </a:cubicBezTo>
                  <a:cubicBezTo>
                    <a:pt x="200" y="642"/>
                    <a:pt x="200" y="642"/>
                    <a:pt x="200" y="642"/>
                  </a:cubicBezTo>
                  <a:cubicBezTo>
                    <a:pt x="200" y="643"/>
                    <a:pt x="200" y="643"/>
                    <a:pt x="200" y="643"/>
                  </a:cubicBezTo>
                  <a:cubicBezTo>
                    <a:pt x="199" y="644"/>
                    <a:pt x="199" y="644"/>
                    <a:pt x="199" y="644"/>
                  </a:cubicBezTo>
                  <a:cubicBezTo>
                    <a:pt x="198" y="644"/>
                    <a:pt x="198" y="644"/>
                    <a:pt x="198" y="644"/>
                  </a:cubicBezTo>
                  <a:cubicBezTo>
                    <a:pt x="197" y="644"/>
                    <a:pt x="197" y="644"/>
                    <a:pt x="197" y="644"/>
                  </a:cubicBezTo>
                  <a:cubicBezTo>
                    <a:pt x="197" y="644"/>
                    <a:pt x="197" y="644"/>
                    <a:pt x="197" y="644"/>
                  </a:cubicBezTo>
                  <a:cubicBezTo>
                    <a:pt x="196" y="645"/>
                    <a:pt x="196" y="645"/>
                    <a:pt x="196" y="645"/>
                  </a:cubicBezTo>
                  <a:cubicBezTo>
                    <a:pt x="195" y="645"/>
                    <a:pt x="195" y="645"/>
                    <a:pt x="195" y="645"/>
                  </a:cubicBezTo>
                  <a:cubicBezTo>
                    <a:pt x="195" y="644"/>
                    <a:pt x="195" y="644"/>
                    <a:pt x="195" y="644"/>
                  </a:cubicBezTo>
                  <a:cubicBezTo>
                    <a:pt x="194" y="644"/>
                    <a:pt x="194" y="644"/>
                    <a:pt x="194" y="644"/>
                  </a:cubicBezTo>
                  <a:cubicBezTo>
                    <a:pt x="194" y="645"/>
                    <a:pt x="194" y="645"/>
                    <a:pt x="194" y="645"/>
                  </a:cubicBezTo>
                  <a:cubicBezTo>
                    <a:pt x="193" y="647"/>
                    <a:pt x="193" y="647"/>
                    <a:pt x="193" y="647"/>
                  </a:cubicBezTo>
                  <a:cubicBezTo>
                    <a:pt x="192" y="649"/>
                    <a:pt x="192" y="649"/>
                    <a:pt x="192" y="649"/>
                  </a:cubicBezTo>
                  <a:cubicBezTo>
                    <a:pt x="192" y="649"/>
                    <a:pt x="192" y="649"/>
                    <a:pt x="192" y="649"/>
                  </a:cubicBezTo>
                  <a:cubicBezTo>
                    <a:pt x="191" y="651"/>
                    <a:pt x="191" y="651"/>
                    <a:pt x="191" y="651"/>
                  </a:cubicBezTo>
                  <a:cubicBezTo>
                    <a:pt x="190" y="652"/>
                    <a:pt x="190" y="652"/>
                    <a:pt x="190" y="652"/>
                  </a:cubicBezTo>
                  <a:cubicBezTo>
                    <a:pt x="190" y="656"/>
                    <a:pt x="190" y="656"/>
                    <a:pt x="190" y="656"/>
                  </a:cubicBezTo>
                  <a:cubicBezTo>
                    <a:pt x="189" y="656"/>
                    <a:pt x="189" y="656"/>
                    <a:pt x="189" y="656"/>
                  </a:cubicBezTo>
                  <a:cubicBezTo>
                    <a:pt x="189" y="658"/>
                    <a:pt x="189" y="658"/>
                    <a:pt x="189" y="658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1" y="661"/>
                    <a:pt x="191" y="661"/>
                    <a:pt x="191" y="661"/>
                  </a:cubicBezTo>
                  <a:cubicBezTo>
                    <a:pt x="192" y="661"/>
                    <a:pt x="192" y="661"/>
                    <a:pt x="192" y="661"/>
                  </a:cubicBezTo>
                  <a:cubicBezTo>
                    <a:pt x="193" y="662"/>
                    <a:pt x="193" y="662"/>
                    <a:pt x="193" y="662"/>
                  </a:cubicBezTo>
                  <a:cubicBezTo>
                    <a:pt x="195" y="663"/>
                    <a:pt x="195" y="663"/>
                    <a:pt x="195" y="663"/>
                  </a:cubicBezTo>
                  <a:cubicBezTo>
                    <a:pt x="195" y="666"/>
                    <a:pt x="195" y="666"/>
                    <a:pt x="195" y="666"/>
                  </a:cubicBezTo>
                  <a:cubicBezTo>
                    <a:pt x="197" y="667"/>
                    <a:pt x="197" y="667"/>
                    <a:pt x="197" y="667"/>
                  </a:cubicBezTo>
                  <a:cubicBezTo>
                    <a:pt x="198" y="666"/>
                    <a:pt x="198" y="666"/>
                    <a:pt x="198" y="666"/>
                  </a:cubicBezTo>
                  <a:cubicBezTo>
                    <a:pt x="199" y="666"/>
                    <a:pt x="199" y="666"/>
                    <a:pt x="199" y="666"/>
                  </a:cubicBezTo>
                  <a:cubicBezTo>
                    <a:pt x="198" y="668"/>
                    <a:pt x="198" y="668"/>
                    <a:pt x="198" y="668"/>
                  </a:cubicBezTo>
                  <a:cubicBezTo>
                    <a:pt x="198" y="669"/>
                    <a:pt x="198" y="669"/>
                    <a:pt x="198" y="669"/>
                  </a:cubicBezTo>
                  <a:cubicBezTo>
                    <a:pt x="197" y="669"/>
                    <a:pt x="197" y="669"/>
                    <a:pt x="197" y="669"/>
                  </a:cubicBezTo>
                  <a:cubicBezTo>
                    <a:pt x="197" y="670"/>
                    <a:pt x="197" y="670"/>
                    <a:pt x="197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98" y="671"/>
                    <a:pt x="198" y="671"/>
                    <a:pt x="198" y="671"/>
                  </a:cubicBezTo>
                  <a:cubicBezTo>
                    <a:pt x="199" y="672"/>
                    <a:pt x="199" y="672"/>
                    <a:pt x="199" y="672"/>
                  </a:cubicBezTo>
                  <a:cubicBezTo>
                    <a:pt x="199" y="675"/>
                    <a:pt x="199" y="675"/>
                    <a:pt x="199" y="675"/>
                  </a:cubicBezTo>
                  <a:cubicBezTo>
                    <a:pt x="200" y="677"/>
                    <a:pt x="200" y="677"/>
                    <a:pt x="200" y="677"/>
                  </a:cubicBezTo>
                  <a:cubicBezTo>
                    <a:pt x="201" y="679"/>
                    <a:pt x="201" y="679"/>
                    <a:pt x="201" y="679"/>
                  </a:cubicBezTo>
                  <a:cubicBezTo>
                    <a:pt x="204" y="683"/>
                    <a:pt x="204" y="683"/>
                    <a:pt x="204" y="683"/>
                  </a:cubicBezTo>
                  <a:cubicBezTo>
                    <a:pt x="209" y="687"/>
                    <a:pt x="209" y="687"/>
                    <a:pt x="209" y="687"/>
                  </a:cubicBezTo>
                  <a:cubicBezTo>
                    <a:pt x="209" y="687"/>
                    <a:pt x="209" y="687"/>
                    <a:pt x="209" y="687"/>
                  </a:cubicBezTo>
                  <a:cubicBezTo>
                    <a:pt x="209" y="688"/>
                    <a:pt x="209" y="688"/>
                    <a:pt x="209" y="688"/>
                  </a:cubicBezTo>
                  <a:cubicBezTo>
                    <a:pt x="206" y="691"/>
                    <a:pt x="206" y="691"/>
                    <a:pt x="206" y="691"/>
                  </a:cubicBezTo>
                  <a:cubicBezTo>
                    <a:pt x="204" y="693"/>
                    <a:pt x="204" y="693"/>
                    <a:pt x="204" y="693"/>
                  </a:cubicBezTo>
                  <a:cubicBezTo>
                    <a:pt x="203" y="694"/>
                    <a:pt x="203" y="694"/>
                    <a:pt x="203" y="694"/>
                  </a:cubicBezTo>
                  <a:cubicBezTo>
                    <a:pt x="199" y="694"/>
                    <a:pt x="199" y="694"/>
                    <a:pt x="199" y="694"/>
                  </a:cubicBezTo>
                  <a:cubicBezTo>
                    <a:pt x="198" y="692"/>
                    <a:pt x="198" y="692"/>
                    <a:pt x="198" y="692"/>
                  </a:cubicBezTo>
                  <a:cubicBezTo>
                    <a:pt x="194" y="688"/>
                    <a:pt x="194" y="688"/>
                    <a:pt x="194" y="688"/>
                  </a:cubicBezTo>
                  <a:cubicBezTo>
                    <a:pt x="191" y="688"/>
                    <a:pt x="191" y="688"/>
                    <a:pt x="191" y="688"/>
                  </a:cubicBezTo>
                  <a:cubicBezTo>
                    <a:pt x="190" y="691"/>
                    <a:pt x="190" y="691"/>
                    <a:pt x="190" y="691"/>
                  </a:cubicBezTo>
                  <a:cubicBezTo>
                    <a:pt x="193" y="693"/>
                    <a:pt x="193" y="693"/>
                    <a:pt x="193" y="693"/>
                  </a:cubicBezTo>
                  <a:cubicBezTo>
                    <a:pt x="194" y="694"/>
                    <a:pt x="194" y="694"/>
                    <a:pt x="194" y="694"/>
                  </a:cubicBezTo>
                  <a:cubicBezTo>
                    <a:pt x="193" y="698"/>
                    <a:pt x="193" y="698"/>
                    <a:pt x="193" y="698"/>
                  </a:cubicBezTo>
                  <a:cubicBezTo>
                    <a:pt x="190" y="696"/>
                    <a:pt x="190" y="696"/>
                    <a:pt x="190" y="696"/>
                  </a:cubicBezTo>
                  <a:cubicBezTo>
                    <a:pt x="187" y="696"/>
                    <a:pt x="187" y="696"/>
                    <a:pt x="187" y="696"/>
                  </a:cubicBezTo>
                  <a:cubicBezTo>
                    <a:pt x="182" y="693"/>
                    <a:pt x="182" y="693"/>
                    <a:pt x="182" y="693"/>
                  </a:cubicBezTo>
                  <a:cubicBezTo>
                    <a:pt x="179" y="694"/>
                    <a:pt x="179" y="694"/>
                    <a:pt x="179" y="694"/>
                  </a:cubicBezTo>
                  <a:cubicBezTo>
                    <a:pt x="179" y="696"/>
                    <a:pt x="179" y="696"/>
                    <a:pt x="179" y="696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5"/>
                    <a:pt x="178" y="695"/>
                    <a:pt x="178" y="695"/>
                  </a:cubicBezTo>
                  <a:cubicBezTo>
                    <a:pt x="173" y="695"/>
                    <a:pt x="173" y="695"/>
                    <a:pt x="173" y="695"/>
                  </a:cubicBezTo>
                  <a:cubicBezTo>
                    <a:pt x="172" y="695"/>
                    <a:pt x="172" y="695"/>
                    <a:pt x="172" y="695"/>
                  </a:cubicBezTo>
                  <a:cubicBezTo>
                    <a:pt x="168" y="696"/>
                    <a:pt x="168" y="696"/>
                    <a:pt x="168" y="696"/>
                  </a:cubicBezTo>
                  <a:cubicBezTo>
                    <a:pt x="165" y="697"/>
                    <a:pt x="165" y="697"/>
                    <a:pt x="165" y="697"/>
                  </a:cubicBezTo>
                  <a:cubicBezTo>
                    <a:pt x="165" y="697"/>
                    <a:pt x="165" y="697"/>
                    <a:pt x="165" y="697"/>
                  </a:cubicBezTo>
                  <a:cubicBezTo>
                    <a:pt x="164" y="696"/>
                    <a:pt x="164" y="696"/>
                    <a:pt x="164" y="696"/>
                  </a:cubicBezTo>
                  <a:cubicBezTo>
                    <a:pt x="160" y="693"/>
                    <a:pt x="160" y="693"/>
                    <a:pt x="160" y="693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157" y="694"/>
                    <a:pt x="157" y="694"/>
                    <a:pt x="157" y="694"/>
                  </a:cubicBezTo>
                  <a:cubicBezTo>
                    <a:pt x="156" y="694"/>
                    <a:pt x="156" y="694"/>
                    <a:pt x="156" y="694"/>
                  </a:cubicBezTo>
                  <a:cubicBezTo>
                    <a:pt x="154" y="693"/>
                    <a:pt x="154" y="693"/>
                    <a:pt x="154" y="693"/>
                  </a:cubicBezTo>
                  <a:cubicBezTo>
                    <a:pt x="153" y="694"/>
                    <a:pt x="153" y="694"/>
                    <a:pt x="153" y="694"/>
                  </a:cubicBezTo>
                  <a:cubicBezTo>
                    <a:pt x="152" y="694"/>
                    <a:pt x="152" y="694"/>
                    <a:pt x="152" y="694"/>
                  </a:cubicBezTo>
                  <a:cubicBezTo>
                    <a:pt x="152" y="693"/>
                    <a:pt x="152" y="693"/>
                    <a:pt x="152" y="693"/>
                  </a:cubicBezTo>
                  <a:cubicBezTo>
                    <a:pt x="151" y="692"/>
                    <a:pt x="151" y="692"/>
                    <a:pt x="151" y="692"/>
                  </a:cubicBezTo>
                  <a:cubicBezTo>
                    <a:pt x="151" y="692"/>
                    <a:pt x="151" y="692"/>
                    <a:pt x="151" y="692"/>
                  </a:cubicBezTo>
                  <a:cubicBezTo>
                    <a:pt x="151" y="692"/>
                    <a:pt x="151" y="692"/>
                    <a:pt x="151" y="692"/>
                  </a:cubicBezTo>
                  <a:cubicBezTo>
                    <a:pt x="150" y="690"/>
                    <a:pt x="150" y="690"/>
                    <a:pt x="150" y="690"/>
                  </a:cubicBezTo>
                  <a:cubicBezTo>
                    <a:pt x="151" y="689"/>
                    <a:pt x="151" y="689"/>
                    <a:pt x="151" y="689"/>
                  </a:cubicBezTo>
                  <a:cubicBezTo>
                    <a:pt x="149" y="687"/>
                    <a:pt x="149" y="687"/>
                    <a:pt x="149" y="687"/>
                  </a:cubicBezTo>
                  <a:cubicBezTo>
                    <a:pt x="149" y="683"/>
                    <a:pt x="149" y="683"/>
                    <a:pt x="149" y="683"/>
                  </a:cubicBezTo>
                  <a:cubicBezTo>
                    <a:pt x="148" y="682"/>
                    <a:pt x="148" y="682"/>
                    <a:pt x="148" y="682"/>
                  </a:cubicBezTo>
                  <a:cubicBezTo>
                    <a:pt x="146" y="679"/>
                    <a:pt x="146" y="679"/>
                    <a:pt x="146" y="679"/>
                  </a:cubicBezTo>
                  <a:cubicBezTo>
                    <a:pt x="144" y="679"/>
                    <a:pt x="144" y="679"/>
                    <a:pt x="144" y="679"/>
                  </a:cubicBezTo>
                  <a:cubicBezTo>
                    <a:pt x="144" y="677"/>
                    <a:pt x="144" y="677"/>
                    <a:pt x="144" y="677"/>
                  </a:cubicBezTo>
                  <a:cubicBezTo>
                    <a:pt x="142" y="675"/>
                    <a:pt x="142" y="675"/>
                    <a:pt x="142" y="675"/>
                  </a:cubicBezTo>
                  <a:cubicBezTo>
                    <a:pt x="141" y="676"/>
                    <a:pt x="141" y="676"/>
                    <a:pt x="141" y="676"/>
                  </a:cubicBezTo>
                  <a:cubicBezTo>
                    <a:pt x="140" y="676"/>
                    <a:pt x="140" y="676"/>
                    <a:pt x="140" y="676"/>
                  </a:cubicBezTo>
                  <a:cubicBezTo>
                    <a:pt x="138" y="675"/>
                    <a:pt x="138" y="675"/>
                    <a:pt x="138" y="675"/>
                  </a:cubicBezTo>
                  <a:cubicBezTo>
                    <a:pt x="137" y="673"/>
                    <a:pt x="137" y="673"/>
                    <a:pt x="137" y="673"/>
                  </a:cubicBezTo>
                  <a:cubicBezTo>
                    <a:pt x="136" y="673"/>
                    <a:pt x="136" y="673"/>
                    <a:pt x="136" y="673"/>
                  </a:cubicBezTo>
                  <a:cubicBezTo>
                    <a:pt x="134" y="673"/>
                    <a:pt x="134" y="673"/>
                    <a:pt x="134" y="673"/>
                  </a:cubicBezTo>
                  <a:cubicBezTo>
                    <a:pt x="134" y="671"/>
                    <a:pt x="134" y="671"/>
                    <a:pt x="134" y="671"/>
                  </a:cubicBezTo>
                  <a:cubicBezTo>
                    <a:pt x="132" y="671"/>
                    <a:pt x="132" y="671"/>
                    <a:pt x="132" y="671"/>
                  </a:cubicBezTo>
                  <a:cubicBezTo>
                    <a:pt x="131" y="670"/>
                    <a:pt x="131" y="670"/>
                    <a:pt x="131" y="670"/>
                  </a:cubicBezTo>
                  <a:cubicBezTo>
                    <a:pt x="130" y="669"/>
                    <a:pt x="130" y="669"/>
                    <a:pt x="130" y="669"/>
                  </a:cubicBezTo>
                  <a:cubicBezTo>
                    <a:pt x="129" y="669"/>
                    <a:pt x="129" y="669"/>
                    <a:pt x="129" y="669"/>
                  </a:cubicBezTo>
                  <a:cubicBezTo>
                    <a:pt x="127" y="666"/>
                    <a:pt x="127" y="666"/>
                    <a:pt x="127" y="666"/>
                  </a:cubicBezTo>
                  <a:cubicBezTo>
                    <a:pt x="122" y="662"/>
                    <a:pt x="122" y="662"/>
                    <a:pt x="122" y="662"/>
                  </a:cubicBezTo>
                  <a:cubicBezTo>
                    <a:pt x="120" y="662"/>
                    <a:pt x="120" y="662"/>
                    <a:pt x="120" y="662"/>
                  </a:cubicBezTo>
                  <a:cubicBezTo>
                    <a:pt x="116" y="660"/>
                    <a:pt x="116" y="660"/>
                    <a:pt x="116" y="660"/>
                  </a:cubicBezTo>
                  <a:cubicBezTo>
                    <a:pt x="113" y="660"/>
                    <a:pt x="113" y="660"/>
                    <a:pt x="113" y="660"/>
                  </a:cubicBezTo>
                  <a:cubicBezTo>
                    <a:pt x="111" y="658"/>
                    <a:pt x="111" y="658"/>
                    <a:pt x="111" y="658"/>
                  </a:cubicBezTo>
                  <a:cubicBezTo>
                    <a:pt x="111" y="657"/>
                    <a:pt x="111" y="657"/>
                    <a:pt x="111" y="657"/>
                  </a:cubicBezTo>
                  <a:cubicBezTo>
                    <a:pt x="108" y="655"/>
                    <a:pt x="108" y="655"/>
                    <a:pt x="108" y="655"/>
                  </a:cubicBezTo>
                  <a:cubicBezTo>
                    <a:pt x="107" y="655"/>
                    <a:pt x="107" y="655"/>
                    <a:pt x="107" y="655"/>
                  </a:cubicBezTo>
                  <a:cubicBezTo>
                    <a:pt x="105" y="654"/>
                    <a:pt x="105" y="654"/>
                    <a:pt x="105" y="654"/>
                  </a:cubicBezTo>
                  <a:cubicBezTo>
                    <a:pt x="107" y="653"/>
                    <a:pt x="107" y="653"/>
                    <a:pt x="107" y="653"/>
                  </a:cubicBezTo>
                  <a:cubicBezTo>
                    <a:pt x="108" y="653"/>
                    <a:pt x="108" y="653"/>
                    <a:pt x="108" y="653"/>
                  </a:cubicBezTo>
                  <a:cubicBezTo>
                    <a:pt x="107" y="652"/>
                    <a:pt x="107" y="652"/>
                    <a:pt x="107" y="652"/>
                  </a:cubicBezTo>
                  <a:cubicBezTo>
                    <a:pt x="107" y="651"/>
                    <a:pt x="107" y="651"/>
                    <a:pt x="107" y="651"/>
                  </a:cubicBezTo>
                  <a:cubicBezTo>
                    <a:pt x="109" y="651"/>
                    <a:pt x="109" y="651"/>
                    <a:pt x="109" y="651"/>
                  </a:cubicBezTo>
                  <a:cubicBezTo>
                    <a:pt x="111" y="652"/>
                    <a:pt x="111" y="652"/>
                    <a:pt x="111" y="652"/>
                  </a:cubicBezTo>
                  <a:cubicBezTo>
                    <a:pt x="111" y="652"/>
                    <a:pt x="111" y="652"/>
                    <a:pt x="111" y="652"/>
                  </a:cubicBezTo>
                  <a:cubicBezTo>
                    <a:pt x="113" y="652"/>
                    <a:pt x="113" y="652"/>
                    <a:pt x="113" y="652"/>
                  </a:cubicBezTo>
                  <a:cubicBezTo>
                    <a:pt x="113" y="650"/>
                    <a:pt x="113" y="650"/>
                    <a:pt x="113" y="650"/>
                  </a:cubicBezTo>
                  <a:cubicBezTo>
                    <a:pt x="112" y="649"/>
                    <a:pt x="112" y="649"/>
                    <a:pt x="112" y="649"/>
                  </a:cubicBezTo>
                  <a:cubicBezTo>
                    <a:pt x="112" y="647"/>
                    <a:pt x="112" y="647"/>
                    <a:pt x="112" y="647"/>
                  </a:cubicBezTo>
                  <a:cubicBezTo>
                    <a:pt x="114" y="645"/>
                    <a:pt x="114" y="645"/>
                    <a:pt x="114" y="645"/>
                  </a:cubicBezTo>
                  <a:cubicBezTo>
                    <a:pt x="114" y="645"/>
                    <a:pt x="114" y="645"/>
                    <a:pt x="114" y="645"/>
                  </a:cubicBezTo>
                  <a:cubicBezTo>
                    <a:pt x="115" y="644"/>
                    <a:pt x="115" y="644"/>
                    <a:pt x="115" y="644"/>
                  </a:cubicBezTo>
                  <a:cubicBezTo>
                    <a:pt x="116" y="644"/>
                    <a:pt x="116" y="644"/>
                    <a:pt x="116" y="644"/>
                  </a:cubicBezTo>
                  <a:cubicBezTo>
                    <a:pt x="117" y="643"/>
                    <a:pt x="117" y="643"/>
                    <a:pt x="117" y="643"/>
                  </a:cubicBezTo>
                  <a:cubicBezTo>
                    <a:pt x="118" y="643"/>
                    <a:pt x="118" y="643"/>
                    <a:pt x="118" y="643"/>
                  </a:cubicBezTo>
                  <a:cubicBezTo>
                    <a:pt x="118" y="642"/>
                    <a:pt x="118" y="642"/>
                    <a:pt x="118" y="642"/>
                  </a:cubicBezTo>
                  <a:cubicBezTo>
                    <a:pt x="116" y="642"/>
                    <a:pt x="116" y="642"/>
                    <a:pt x="116" y="642"/>
                  </a:cubicBezTo>
                  <a:cubicBezTo>
                    <a:pt x="116" y="641"/>
                    <a:pt x="116" y="641"/>
                    <a:pt x="116" y="641"/>
                  </a:cubicBezTo>
                  <a:cubicBezTo>
                    <a:pt x="115" y="642"/>
                    <a:pt x="115" y="642"/>
                    <a:pt x="115" y="642"/>
                  </a:cubicBezTo>
                  <a:cubicBezTo>
                    <a:pt x="113" y="640"/>
                    <a:pt x="113" y="640"/>
                    <a:pt x="113" y="640"/>
                  </a:cubicBezTo>
                  <a:cubicBezTo>
                    <a:pt x="112" y="638"/>
                    <a:pt x="112" y="638"/>
                    <a:pt x="112" y="638"/>
                  </a:cubicBezTo>
                  <a:cubicBezTo>
                    <a:pt x="115" y="637"/>
                    <a:pt x="115" y="637"/>
                    <a:pt x="115" y="637"/>
                  </a:cubicBezTo>
                  <a:cubicBezTo>
                    <a:pt x="117" y="638"/>
                    <a:pt x="117" y="638"/>
                    <a:pt x="117" y="638"/>
                  </a:cubicBezTo>
                  <a:cubicBezTo>
                    <a:pt x="119" y="637"/>
                    <a:pt x="119" y="637"/>
                    <a:pt x="119" y="637"/>
                  </a:cubicBezTo>
                  <a:cubicBezTo>
                    <a:pt x="117" y="637"/>
                    <a:pt x="117" y="637"/>
                    <a:pt x="117" y="637"/>
                  </a:cubicBezTo>
                  <a:cubicBezTo>
                    <a:pt x="117" y="636"/>
                    <a:pt x="117" y="636"/>
                    <a:pt x="117" y="636"/>
                  </a:cubicBezTo>
                  <a:cubicBezTo>
                    <a:pt x="118" y="634"/>
                    <a:pt x="118" y="634"/>
                    <a:pt x="118" y="634"/>
                  </a:cubicBezTo>
                  <a:cubicBezTo>
                    <a:pt x="123" y="632"/>
                    <a:pt x="123" y="632"/>
                    <a:pt x="123" y="632"/>
                  </a:cubicBezTo>
                  <a:cubicBezTo>
                    <a:pt x="124" y="631"/>
                    <a:pt x="124" y="631"/>
                    <a:pt x="124" y="631"/>
                  </a:cubicBezTo>
                  <a:cubicBezTo>
                    <a:pt x="123" y="630"/>
                    <a:pt x="123" y="630"/>
                    <a:pt x="123" y="630"/>
                  </a:cubicBezTo>
                  <a:cubicBezTo>
                    <a:pt x="121" y="630"/>
                    <a:pt x="121" y="630"/>
                    <a:pt x="121" y="630"/>
                  </a:cubicBezTo>
                  <a:cubicBezTo>
                    <a:pt x="119" y="631"/>
                    <a:pt x="119" y="631"/>
                    <a:pt x="119" y="631"/>
                  </a:cubicBezTo>
                  <a:cubicBezTo>
                    <a:pt x="117" y="631"/>
                    <a:pt x="117" y="631"/>
                    <a:pt x="117" y="631"/>
                  </a:cubicBezTo>
                  <a:cubicBezTo>
                    <a:pt x="117" y="631"/>
                    <a:pt x="117" y="631"/>
                    <a:pt x="117" y="631"/>
                  </a:cubicBezTo>
                  <a:cubicBezTo>
                    <a:pt x="117" y="631"/>
                    <a:pt x="117" y="631"/>
                    <a:pt x="117" y="631"/>
                  </a:cubicBezTo>
                  <a:cubicBezTo>
                    <a:pt x="117" y="627"/>
                    <a:pt x="117" y="627"/>
                    <a:pt x="117" y="627"/>
                  </a:cubicBezTo>
                  <a:cubicBezTo>
                    <a:pt x="118" y="626"/>
                    <a:pt x="118" y="626"/>
                    <a:pt x="118" y="626"/>
                  </a:cubicBezTo>
                  <a:cubicBezTo>
                    <a:pt x="120" y="623"/>
                    <a:pt x="120" y="623"/>
                    <a:pt x="120" y="623"/>
                  </a:cubicBezTo>
                  <a:cubicBezTo>
                    <a:pt x="124" y="623"/>
                    <a:pt x="124" y="623"/>
                    <a:pt x="124" y="623"/>
                  </a:cubicBezTo>
                  <a:cubicBezTo>
                    <a:pt x="126" y="622"/>
                    <a:pt x="126" y="622"/>
                    <a:pt x="126" y="622"/>
                  </a:cubicBezTo>
                  <a:cubicBezTo>
                    <a:pt x="126" y="620"/>
                    <a:pt x="126" y="620"/>
                    <a:pt x="126" y="620"/>
                  </a:cubicBezTo>
                  <a:cubicBezTo>
                    <a:pt x="127" y="617"/>
                    <a:pt x="127" y="617"/>
                    <a:pt x="127" y="617"/>
                  </a:cubicBezTo>
                  <a:cubicBezTo>
                    <a:pt x="126" y="614"/>
                    <a:pt x="126" y="614"/>
                    <a:pt x="126" y="614"/>
                  </a:cubicBezTo>
                  <a:cubicBezTo>
                    <a:pt x="124" y="612"/>
                    <a:pt x="124" y="612"/>
                    <a:pt x="124" y="612"/>
                  </a:cubicBezTo>
                  <a:cubicBezTo>
                    <a:pt x="124" y="608"/>
                    <a:pt x="124" y="608"/>
                    <a:pt x="124" y="608"/>
                  </a:cubicBezTo>
                  <a:cubicBezTo>
                    <a:pt x="126" y="608"/>
                    <a:pt x="126" y="608"/>
                    <a:pt x="126" y="608"/>
                  </a:cubicBezTo>
                  <a:cubicBezTo>
                    <a:pt x="128" y="606"/>
                    <a:pt x="128" y="606"/>
                    <a:pt x="128" y="606"/>
                  </a:cubicBezTo>
                  <a:cubicBezTo>
                    <a:pt x="128" y="604"/>
                    <a:pt x="128" y="604"/>
                    <a:pt x="128" y="604"/>
                  </a:cubicBezTo>
                  <a:cubicBezTo>
                    <a:pt x="126" y="603"/>
                    <a:pt x="126" y="603"/>
                    <a:pt x="126" y="603"/>
                  </a:cubicBezTo>
                  <a:cubicBezTo>
                    <a:pt x="126" y="601"/>
                    <a:pt x="126" y="601"/>
                    <a:pt x="126" y="601"/>
                  </a:cubicBezTo>
                  <a:cubicBezTo>
                    <a:pt x="124" y="602"/>
                    <a:pt x="124" y="602"/>
                    <a:pt x="124" y="602"/>
                  </a:cubicBezTo>
                  <a:cubicBezTo>
                    <a:pt x="122" y="602"/>
                    <a:pt x="122" y="602"/>
                    <a:pt x="122" y="602"/>
                  </a:cubicBezTo>
                  <a:cubicBezTo>
                    <a:pt x="119" y="600"/>
                    <a:pt x="119" y="600"/>
                    <a:pt x="119" y="600"/>
                  </a:cubicBezTo>
                  <a:cubicBezTo>
                    <a:pt x="117" y="601"/>
                    <a:pt x="117" y="601"/>
                    <a:pt x="117" y="601"/>
                  </a:cubicBezTo>
                  <a:cubicBezTo>
                    <a:pt x="116" y="600"/>
                    <a:pt x="116" y="600"/>
                    <a:pt x="116" y="600"/>
                  </a:cubicBezTo>
                  <a:cubicBezTo>
                    <a:pt x="113" y="600"/>
                    <a:pt x="113" y="600"/>
                    <a:pt x="113" y="600"/>
                  </a:cubicBezTo>
                  <a:cubicBezTo>
                    <a:pt x="110" y="599"/>
                    <a:pt x="110" y="599"/>
                    <a:pt x="110" y="599"/>
                  </a:cubicBezTo>
                  <a:cubicBezTo>
                    <a:pt x="109" y="600"/>
                    <a:pt x="109" y="600"/>
                    <a:pt x="109" y="600"/>
                  </a:cubicBezTo>
                  <a:cubicBezTo>
                    <a:pt x="108" y="599"/>
                    <a:pt x="108" y="599"/>
                    <a:pt x="108" y="599"/>
                  </a:cubicBezTo>
                  <a:cubicBezTo>
                    <a:pt x="106" y="597"/>
                    <a:pt x="106" y="597"/>
                    <a:pt x="106" y="597"/>
                  </a:cubicBezTo>
                  <a:cubicBezTo>
                    <a:pt x="104" y="593"/>
                    <a:pt x="104" y="593"/>
                    <a:pt x="104" y="593"/>
                  </a:cubicBezTo>
                  <a:cubicBezTo>
                    <a:pt x="102" y="593"/>
                    <a:pt x="102" y="593"/>
                    <a:pt x="102" y="593"/>
                  </a:cubicBezTo>
                  <a:cubicBezTo>
                    <a:pt x="99" y="595"/>
                    <a:pt x="99" y="595"/>
                    <a:pt x="99" y="595"/>
                  </a:cubicBezTo>
                  <a:cubicBezTo>
                    <a:pt x="97" y="595"/>
                    <a:pt x="97" y="595"/>
                    <a:pt x="97" y="595"/>
                  </a:cubicBezTo>
                  <a:cubicBezTo>
                    <a:pt x="95" y="595"/>
                    <a:pt x="95" y="595"/>
                    <a:pt x="95" y="595"/>
                  </a:cubicBezTo>
                  <a:cubicBezTo>
                    <a:pt x="93" y="594"/>
                    <a:pt x="93" y="594"/>
                    <a:pt x="93" y="594"/>
                  </a:cubicBezTo>
                  <a:cubicBezTo>
                    <a:pt x="91" y="596"/>
                    <a:pt x="91" y="596"/>
                    <a:pt x="91" y="596"/>
                  </a:cubicBezTo>
                  <a:cubicBezTo>
                    <a:pt x="87" y="592"/>
                    <a:pt x="87" y="592"/>
                    <a:pt x="87" y="592"/>
                  </a:cubicBezTo>
                  <a:cubicBezTo>
                    <a:pt x="86" y="589"/>
                    <a:pt x="86" y="589"/>
                    <a:pt x="86" y="589"/>
                  </a:cubicBezTo>
                  <a:cubicBezTo>
                    <a:pt x="86" y="586"/>
                    <a:pt x="86" y="586"/>
                    <a:pt x="86" y="586"/>
                  </a:cubicBezTo>
                  <a:cubicBezTo>
                    <a:pt x="85" y="586"/>
                    <a:pt x="85" y="586"/>
                    <a:pt x="85" y="586"/>
                  </a:cubicBezTo>
                  <a:cubicBezTo>
                    <a:pt x="84" y="584"/>
                    <a:pt x="84" y="584"/>
                    <a:pt x="84" y="584"/>
                  </a:cubicBezTo>
                  <a:cubicBezTo>
                    <a:pt x="83" y="583"/>
                    <a:pt x="83" y="583"/>
                    <a:pt x="83" y="583"/>
                  </a:cubicBezTo>
                  <a:cubicBezTo>
                    <a:pt x="78" y="584"/>
                    <a:pt x="78" y="584"/>
                    <a:pt x="78" y="584"/>
                  </a:cubicBezTo>
                  <a:cubicBezTo>
                    <a:pt x="75" y="580"/>
                    <a:pt x="75" y="580"/>
                    <a:pt x="75" y="580"/>
                  </a:cubicBezTo>
                  <a:cubicBezTo>
                    <a:pt x="76" y="578"/>
                    <a:pt x="76" y="578"/>
                    <a:pt x="76" y="578"/>
                  </a:cubicBezTo>
                  <a:cubicBezTo>
                    <a:pt x="74" y="577"/>
                    <a:pt x="74" y="577"/>
                    <a:pt x="74" y="577"/>
                  </a:cubicBezTo>
                  <a:cubicBezTo>
                    <a:pt x="73" y="573"/>
                    <a:pt x="73" y="573"/>
                    <a:pt x="73" y="573"/>
                  </a:cubicBezTo>
                  <a:cubicBezTo>
                    <a:pt x="71" y="573"/>
                    <a:pt x="71" y="573"/>
                    <a:pt x="71" y="573"/>
                  </a:cubicBezTo>
                  <a:cubicBezTo>
                    <a:pt x="69" y="574"/>
                    <a:pt x="69" y="574"/>
                    <a:pt x="69" y="574"/>
                  </a:cubicBezTo>
                  <a:cubicBezTo>
                    <a:pt x="64" y="574"/>
                    <a:pt x="64" y="574"/>
                    <a:pt x="64" y="574"/>
                  </a:cubicBezTo>
                  <a:cubicBezTo>
                    <a:pt x="60" y="572"/>
                    <a:pt x="60" y="572"/>
                    <a:pt x="60" y="572"/>
                  </a:cubicBezTo>
                  <a:cubicBezTo>
                    <a:pt x="59" y="574"/>
                    <a:pt x="59" y="574"/>
                    <a:pt x="59" y="574"/>
                  </a:cubicBezTo>
                  <a:cubicBezTo>
                    <a:pt x="59" y="576"/>
                    <a:pt x="59" y="576"/>
                    <a:pt x="59" y="576"/>
                  </a:cubicBezTo>
                  <a:cubicBezTo>
                    <a:pt x="57" y="576"/>
                    <a:pt x="57" y="576"/>
                    <a:pt x="57" y="576"/>
                  </a:cubicBezTo>
                  <a:cubicBezTo>
                    <a:pt x="55" y="576"/>
                    <a:pt x="55" y="576"/>
                    <a:pt x="55" y="576"/>
                  </a:cubicBezTo>
                  <a:cubicBezTo>
                    <a:pt x="55" y="573"/>
                    <a:pt x="55" y="573"/>
                    <a:pt x="55" y="573"/>
                  </a:cubicBezTo>
                  <a:cubicBezTo>
                    <a:pt x="53" y="571"/>
                    <a:pt x="53" y="571"/>
                    <a:pt x="53" y="571"/>
                  </a:cubicBezTo>
                  <a:cubicBezTo>
                    <a:pt x="54" y="569"/>
                    <a:pt x="54" y="569"/>
                    <a:pt x="54" y="569"/>
                  </a:cubicBezTo>
                  <a:cubicBezTo>
                    <a:pt x="52" y="566"/>
                    <a:pt x="52" y="566"/>
                    <a:pt x="52" y="566"/>
                  </a:cubicBezTo>
                  <a:cubicBezTo>
                    <a:pt x="52" y="564"/>
                    <a:pt x="52" y="564"/>
                    <a:pt x="52" y="564"/>
                  </a:cubicBezTo>
                  <a:cubicBezTo>
                    <a:pt x="53" y="562"/>
                    <a:pt x="53" y="562"/>
                    <a:pt x="53" y="562"/>
                  </a:cubicBezTo>
                  <a:cubicBezTo>
                    <a:pt x="54" y="564"/>
                    <a:pt x="54" y="564"/>
                    <a:pt x="54" y="564"/>
                  </a:cubicBezTo>
                  <a:cubicBezTo>
                    <a:pt x="59" y="564"/>
                    <a:pt x="59" y="564"/>
                    <a:pt x="59" y="564"/>
                  </a:cubicBezTo>
                  <a:cubicBezTo>
                    <a:pt x="61" y="561"/>
                    <a:pt x="61" y="561"/>
                    <a:pt x="61" y="561"/>
                  </a:cubicBezTo>
                  <a:cubicBezTo>
                    <a:pt x="62" y="560"/>
                    <a:pt x="62" y="560"/>
                    <a:pt x="62" y="560"/>
                  </a:cubicBezTo>
                  <a:cubicBezTo>
                    <a:pt x="60" y="558"/>
                    <a:pt x="60" y="558"/>
                    <a:pt x="60" y="558"/>
                  </a:cubicBezTo>
                  <a:cubicBezTo>
                    <a:pt x="59" y="557"/>
                    <a:pt x="59" y="557"/>
                    <a:pt x="59" y="557"/>
                  </a:cubicBezTo>
                  <a:cubicBezTo>
                    <a:pt x="56" y="554"/>
                    <a:pt x="56" y="554"/>
                    <a:pt x="56" y="554"/>
                  </a:cubicBezTo>
                  <a:cubicBezTo>
                    <a:pt x="53" y="553"/>
                    <a:pt x="53" y="553"/>
                    <a:pt x="53" y="553"/>
                  </a:cubicBezTo>
                  <a:cubicBezTo>
                    <a:pt x="52" y="550"/>
                    <a:pt x="52" y="550"/>
                    <a:pt x="52" y="550"/>
                  </a:cubicBezTo>
                  <a:cubicBezTo>
                    <a:pt x="51" y="549"/>
                    <a:pt x="51" y="549"/>
                    <a:pt x="51" y="549"/>
                  </a:cubicBezTo>
                  <a:cubicBezTo>
                    <a:pt x="48" y="546"/>
                    <a:pt x="48" y="546"/>
                    <a:pt x="48" y="546"/>
                  </a:cubicBezTo>
                  <a:cubicBezTo>
                    <a:pt x="47" y="543"/>
                    <a:pt x="47" y="543"/>
                    <a:pt x="47" y="543"/>
                  </a:cubicBezTo>
                  <a:cubicBezTo>
                    <a:pt x="45" y="541"/>
                    <a:pt x="45" y="541"/>
                    <a:pt x="45" y="54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4" y="537"/>
                    <a:pt x="44" y="537"/>
                    <a:pt x="44" y="537"/>
                  </a:cubicBezTo>
                  <a:cubicBezTo>
                    <a:pt x="44" y="534"/>
                    <a:pt x="44" y="534"/>
                    <a:pt x="44" y="534"/>
                  </a:cubicBezTo>
                  <a:cubicBezTo>
                    <a:pt x="44" y="532"/>
                    <a:pt x="44" y="532"/>
                    <a:pt x="44" y="532"/>
                  </a:cubicBezTo>
                  <a:cubicBezTo>
                    <a:pt x="40" y="531"/>
                    <a:pt x="40" y="531"/>
                    <a:pt x="40" y="531"/>
                  </a:cubicBezTo>
                  <a:cubicBezTo>
                    <a:pt x="39" y="531"/>
                    <a:pt x="39" y="531"/>
                    <a:pt x="39" y="531"/>
                  </a:cubicBezTo>
                  <a:cubicBezTo>
                    <a:pt x="38" y="530"/>
                    <a:pt x="38" y="530"/>
                    <a:pt x="38" y="530"/>
                  </a:cubicBezTo>
                  <a:cubicBezTo>
                    <a:pt x="35" y="530"/>
                    <a:pt x="35" y="530"/>
                    <a:pt x="35" y="530"/>
                  </a:cubicBezTo>
                  <a:cubicBezTo>
                    <a:pt x="33" y="532"/>
                    <a:pt x="33" y="532"/>
                    <a:pt x="33" y="532"/>
                  </a:cubicBezTo>
                  <a:cubicBezTo>
                    <a:pt x="31" y="529"/>
                    <a:pt x="31" y="529"/>
                    <a:pt x="31" y="529"/>
                  </a:cubicBezTo>
                  <a:cubicBezTo>
                    <a:pt x="29" y="529"/>
                    <a:pt x="29" y="529"/>
                    <a:pt x="29" y="529"/>
                  </a:cubicBezTo>
                  <a:cubicBezTo>
                    <a:pt x="27" y="530"/>
                    <a:pt x="27" y="530"/>
                    <a:pt x="27" y="530"/>
                  </a:cubicBezTo>
                  <a:cubicBezTo>
                    <a:pt x="25" y="527"/>
                    <a:pt x="25" y="527"/>
                    <a:pt x="25" y="527"/>
                  </a:cubicBezTo>
                  <a:cubicBezTo>
                    <a:pt x="24" y="528"/>
                    <a:pt x="24" y="528"/>
                    <a:pt x="24" y="528"/>
                  </a:cubicBezTo>
                  <a:cubicBezTo>
                    <a:pt x="22" y="527"/>
                    <a:pt x="22" y="527"/>
                    <a:pt x="22" y="527"/>
                  </a:cubicBezTo>
                  <a:cubicBezTo>
                    <a:pt x="21" y="527"/>
                    <a:pt x="21" y="527"/>
                    <a:pt x="21" y="527"/>
                  </a:cubicBezTo>
                  <a:cubicBezTo>
                    <a:pt x="21" y="525"/>
                    <a:pt x="21" y="525"/>
                    <a:pt x="21" y="525"/>
                  </a:cubicBezTo>
                  <a:cubicBezTo>
                    <a:pt x="20" y="523"/>
                    <a:pt x="20" y="523"/>
                    <a:pt x="20" y="523"/>
                  </a:cubicBezTo>
                  <a:cubicBezTo>
                    <a:pt x="19" y="521"/>
                    <a:pt x="19" y="521"/>
                    <a:pt x="19" y="521"/>
                  </a:cubicBezTo>
                  <a:cubicBezTo>
                    <a:pt x="18" y="520"/>
                    <a:pt x="18" y="520"/>
                    <a:pt x="18" y="520"/>
                  </a:cubicBezTo>
                  <a:cubicBezTo>
                    <a:pt x="17" y="518"/>
                    <a:pt x="17" y="518"/>
                    <a:pt x="17" y="518"/>
                  </a:cubicBezTo>
                  <a:cubicBezTo>
                    <a:pt x="17" y="517"/>
                    <a:pt x="17" y="517"/>
                    <a:pt x="17" y="517"/>
                  </a:cubicBezTo>
                  <a:cubicBezTo>
                    <a:pt x="17" y="515"/>
                    <a:pt x="17" y="515"/>
                    <a:pt x="17" y="515"/>
                  </a:cubicBezTo>
                  <a:cubicBezTo>
                    <a:pt x="16" y="515"/>
                    <a:pt x="16" y="515"/>
                    <a:pt x="16" y="515"/>
                  </a:cubicBezTo>
                  <a:cubicBezTo>
                    <a:pt x="16" y="514"/>
                    <a:pt x="16" y="514"/>
                    <a:pt x="16" y="514"/>
                  </a:cubicBezTo>
                  <a:cubicBezTo>
                    <a:pt x="16" y="512"/>
                    <a:pt x="16" y="512"/>
                    <a:pt x="16" y="512"/>
                  </a:cubicBezTo>
                  <a:cubicBezTo>
                    <a:pt x="14" y="512"/>
                    <a:pt x="14" y="512"/>
                    <a:pt x="14" y="512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16" y="508"/>
                    <a:pt x="16" y="508"/>
                    <a:pt x="16" y="508"/>
                  </a:cubicBezTo>
                  <a:cubicBezTo>
                    <a:pt x="17" y="507"/>
                    <a:pt x="17" y="507"/>
                    <a:pt x="17" y="507"/>
                  </a:cubicBezTo>
                  <a:cubicBezTo>
                    <a:pt x="17" y="505"/>
                    <a:pt x="17" y="505"/>
                    <a:pt x="17" y="505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4" y="491"/>
                    <a:pt x="14" y="491"/>
                    <a:pt x="14" y="491"/>
                  </a:cubicBezTo>
                  <a:cubicBezTo>
                    <a:pt x="15" y="491"/>
                    <a:pt x="15" y="491"/>
                    <a:pt x="15" y="491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7" y="486"/>
                    <a:pt x="17" y="486"/>
                    <a:pt x="17" y="486"/>
                  </a:cubicBezTo>
                  <a:cubicBezTo>
                    <a:pt x="17" y="486"/>
                    <a:pt x="17" y="486"/>
                    <a:pt x="17" y="486"/>
                  </a:cubicBezTo>
                  <a:cubicBezTo>
                    <a:pt x="17" y="486"/>
                    <a:pt x="17" y="486"/>
                    <a:pt x="17" y="486"/>
                  </a:cubicBezTo>
                  <a:cubicBezTo>
                    <a:pt x="16" y="484"/>
                    <a:pt x="16" y="484"/>
                    <a:pt x="16" y="484"/>
                  </a:cubicBezTo>
                  <a:cubicBezTo>
                    <a:pt x="16" y="484"/>
                    <a:pt x="16" y="484"/>
                    <a:pt x="16" y="484"/>
                  </a:cubicBezTo>
                  <a:cubicBezTo>
                    <a:pt x="16" y="482"/>
                    <a:pt x="16" y="482"/>
                    <a:pt x="16" y="482"/>
                  </a:cubicBezTo>
                  <a:cubicBezTo>
                    <a:pt x="16" y="481"/>
                    <a:pt x="16" y="481"/>
                    <a:pt x="16" y="481"/>
                  </a:cubicBezTo>
                  <a:cubicBezTo>
                    <a:pt x="16" y="480"/>
                    <a:pt x="16" y="480"/>
                    <a:pt x="16" y="480"/>
                  </a:cubicBezTo>
                  <a:cubicBezTo>
                    <a:pt x="16" y="480"/>
                    <a:pt x="16" y="480"/>
                    <a:pt x="16" y="480"/>
                  </a:cubicBezTo>
                  <a:cubicBezTo>
                    <a:pt x="17" y="481"/>
                    <a:pt x="17" y="481"/>
                    <a:pt x="17" y="481"/>
                  </a:cubicBezTo>
                  <a:cubicBezTo>
                    <a:pt x="19" y="480"/>
                    <a:pt x="19" y="480"/>
                    <a:pt x="19" y="480"/>
                  </a:cubicBezTo>
                  <a:cubicBezTo>
                    <a:pt x="19" y="479"/>
                    <a:pt x="19" y="479"/>
                    <a:pt x="19" y="479"/>
                  </a:cubicBezTo>
                  <a:cubicBezTo>
                    <a:pt x="20" y="478"/>
                    <a:pt x="20" y="478"/>
                    <a:pt x="20" y="478"/>
                  </a:cubicBezTo>
                  <a:cubicBezTo>
                    <a:pt x="21" y="479"/>
                    <a:pt x="21" y="479"/>
                    <a:pt x="21" y="479"/>
                  </a:cubicBezTo>
                  <a:cubicBezTo>
                    <a:pt x="23" y="477"/>
                    <a:pt x="23" y="477"/>
                    <a:pt x="23" y="477"/>
                  </a:cubicBezTo>
                  <a:cubicBezTo>
                    <a:pt x="24" y="476"/>
                    <a:pt x="24" y="476"/>
                    <a:pt x="24" y="476"/>
                  </a:cubicBezTo>
                  <a:cubicBezTo>
                    <a:pt x="25" y="475"/>
                    <a:pt x="25" y="475"/>
                    <a:pt x="25" y="475"/>
                  </a:cubicBezTo>
                  <a:cubicBezTo>
                    <a:pt x="28" y="476"/>
                    <a:pt x="28" y="476"/>
                    <a:pt x="28" y="476"/>
                  </a:cubicBezTo>
                  <a:cubicBezTo>
                    <a:pt x="29" y="475"/>
                    <a:pt x="29" y="475"/>
                    <a:pt x="29" y="475"/>
                  </a:cubicBezTo>
                  <a:cubicBezTo>
                    <a:pt x="27" y="473"/>
                    <a:pt x="27" y="473"/>
                    <a:pt x="27" y="473"/>
                  </a:cubicBezTo>
                  <a:cubicBezTo>
                    <a:pt x="26" y="473"/>
                    <a:pt x="26" y="473"/>
                    <a:pt x="26" y="473"/>
                  </a:cubicBezTo>
                  <a:cubicBezTo>
                    <a:pt x="25" y="473"/>
                    <a:pt x="25" y="473"/>
                    <a:pt x="25" y="473"/>
                  </a:cubicBezTo>
                  <a:cubicBezTo>
                    <a:pt x="23" y="473"/>
                    <a:pt x="23" y="473"/>
                    <a:pt x="23" y="473"/>
                  </a:cubicBezTo>
                  <a:cubicBezTo>
                    <a:pt x="22" y="472"/>
                    <a:pt x="22" y="472"/>
                    <a:pt x="22" y="472"/>
                  </a:cubicBezTo>
                  <a:cubicBezTo>
                    <a:pt x="20" y="471"/>
                    <a:pt x="20" y="471"/>
                    <a:pt x="20" y="471"/>
                  </a:cubicBezTo>
                  <a:cubicBezTo>
                    <a:pt x="18" y="469"/>
                    <a:pt x="18" y="469"/>
                    <a:pt x="18" y="469"/>
                  </a:cubicBezTo>
                  <a:cubicBezTo>
                    <a:pt x="18" y="468"/>
                    <a:pt x="18" y="468"/>
                    <a:pt x="18" y="468"/>
                  </a:cubicBezTo>
                  <a:cubicBezTo>
                    <a:pt x="20" y="470"/>
                    <a:pt x="20" y="470"/>
                    <a:pt x="20" y="470"/>
                  </a:cubicBezTo>
                  <a:cubicBezTo>
                    <a:pt x="20" y="468"/>
                    <a:pt x="20" y="468"/>
                    <a:pt x="20" y="468"/>
                  </a:cubicBezTo>
                  <a:cubicBezTo>
                    <a:pt x="19" y="467"/>
                    <a:pt x="19" y="467"/>
                    <a:pt x="19" y="467"/>
                  </a:cubicBezTo>
                  <a:cubicBezTo>
                    <a:pt x="21" y="466"/>
                    <a:pt x="21" y="466"/>
                    <a:pt x="21" y="466"/>
                  </a:cubicBezTo>
                  <a:cubicBezTo>
                    <a:pt x="19" y="466"/>
                    <a:pt x="19" y="466"/>
                    <a:pt x="19" y="466"/>
                  </a:cubicBezTo>
                  <a:cubicBezTo>
                    <a:pt x="19" y="466"/>
                    <a:pt x="17" y="467"/>
                    <a:pt x="16" y="468"/>
                  </a:cubicBezTo>
                  <a:cubicBezTo>
                    <a:pt x="16" y="468"/>
                    <a:pt x="16" y="468"/>
                    <a:pt x="16" y="468"/>
                  </a:cubicBezTo>
                  <a:cubicBezTo>
                    <a:pt x="16" y="468"/>
                    <a:pt x="16" y="468"/>
                    <a:pt x="16" y="468"/>
                  </a:cubicBezTo>
                  <a:cubicBezTo>
                    <a:pt x="15" y="466"/>
                    <a:pt x="15" y="466"/>
                    <a:pt x="15" y="466"/>
                  </a:cubicBezTo>
                  <a:cubicBezTo>
                    <a:pt x="19" y="462"/>
                    <a:pt x="19" y="462"/>
                    <a:pt x="19" y="462"/>
                  </a:cubicBezTo>
                  <a:cubicBezTo>
                    <a:pt x="22" y="461"/>
                    <a:pt x="22" y="461"/>
                    <a:pt x="22" y="461"/>
                  </a:cubicBezTo>
                  <a:cubicBezTo>
                    <a:pt x="24" y="457"/>
                    <a:pt x="24" y="457"/>
                    <a:pt x="24" y="457"/>
                  </a:cubicBezTo>
                  <a:cubicBezTo>
                    <a:pt x="26" y="453"/>
                    <a:pt x="26" y="453"/>
                    <a:pt x="26" y="453"/>
                  </a:cubicBezTo>
                  <a:cubicBezTo>
                    <a:pt x="28" y="448"/>
                    <a:pt x="28" y="448"/>
                    <a:pt x="28" y="448"/>
                  </a:cubicBezTo>
                  <a:cubicBezTo>
                    <a:pt x="32" y="442"/>
                    <a:pt x="32" y="442"/>
                    <a:pt x="32" y="442"/>
                  </a:cubicBezTo>
                  <a:cubicBezTo>
                    <a:pt x="34" y="436"/>
                    <a:pt x="34" y="436"/>
                    <a:pt x="34" y="436"/>
                  </a:cubicBezTo>
                  <a:cubicBezTo>
                    <a:pt x="34" y="434"/>
                    <a:pt x="34" y="434"/>
                    <a:pt x="34" y="434"/>
                  </a:cubicBezTo>
                  <a:cubicBezTo>
                    <a:pt x="30" y="429"/>
                    <a:pt x="30" y="429"/>
                    <a:pt x="30" y="429"/>
                  </a:cubicBezTo>
                  <a:cubicBezTo>
                    <a:pt x="28" y="428"/>
                    <a:pt x="28" y="428"/>
                    <a:pt x="28" y="428"/>
                  </a:cubicBezTo>
                  <a:cubicBezTo>
                    <a:pt x="24" y="423"/>
                    <a:pt x="24" y="423"/>
                    <a:pt x="24" y="423"/>
                  </a:cubicBezTo>
                  <a:cubicBezTo>
                    <a:pt x="24" y="420"/>
                    <a:pt x="24" y="420"/>
                    <a:pt x="24" y="420"/>
                  </a:cubicBezTo>
                  <a:cubicBezTo>
                    <a:pt x="26" y="418"/>
                    <a:pt x="26" y="418"/>
                    <a:pt x="26" y="418"/>
                  </a:cubicBezTo>
                  <a:cubicBezTo>
                    <a:pt x="26" y="415"/>
                    <a:pt x="26" y="415"/>
                    <a:pt x="26" y="415"/>
                  </a:cubicBezTo>
                  <a:cubicBezTo>
                    <a:pt x="23" y="413"/>
                    <a:pt x="23" y="413"/>
                    <a:pt x="23" y="413"/>
                  </a:cubicBezTo>
                  <a:cubicBezTo>
                    <a:pt x="22" y="411"/>
                    <a:pt x="22" y="411"/>
                    <a:pt x="22" y="411"/>
                  </a:cubicBezTo>
                  <a:cubicBezTo>
                    <a:pt x="22" y="408"/>
                    <a:pt x="22" y="408"/>
                    <a:pt x="22" y="408"/>
                  </a:cubicBezTo>
                  <a:cubicBezTo>
                    <a:pt x="23" y="407"/>
                    <a:pt x="23" y="407"/>
                    <a:pt x="23" y="407"/>
                  </a:cubicBezTo>
                  <a:cubicBezTo>
                    <a:pt x="22" y="406"/>
                    <a:pt x="22" y="406"/>
                    <a:pt x="22" y="406"/>
                  </a:cubicBezTo>
                  <a:cubicBezTo>
                    <a:pt x="20" y="405"/>
                    <a:pt x="20" y="405"/>
                    <a:pt x="20" y="405"/>
                  </a:cubicBezTo>
                  <a:cubicBezTo>
                    <a:pt x="19" y="404"/>
                    <a:pt x="19" y="404"/>
                    <a:pt x="19" y="404"/>
                  </a:cubicBezTo>
                  <a:cubicBezTo>
                    <a:pt x="19" y="401"/>
                    <a:pt x="19" y="401"/>
                    <a:pt x="19" y="401"/>
                  </a:cubicBezTo>
                  <a:cubicBezTo>
                    <a:pt x="20" y="399"/>
                    <a:pt x="20" y="399"/>
                    <a:pt x="20" y="399"/>
                  </a:cubicBezTo>
                  <a:cubicBezTo>
                    <a:pt x="18" y="399"/>
                    <a:pt x="18" y="399"/>
                    <a:pt x="18" y="399"/>
                  </a:cubicBezTo>
                  <a:cubicBezTo>
                    <a:pt x="18" y="397"/>
                    <a:pt x="18" y="397"/>
                    <a:pt x="18" y="397"/>
                  </a:cubicBezTo>
                  <a:cubicBezTo>
                    <a:pt x="18" y="392"/>
                    <a:pt x="18" y="392"/>
                    <a:pt x="18" y="392"/>
                  </a:cubicBezTo>
                  <a:cubicBezTo>
                    <a:pt x="20" y="391"/>
                    <a:pt x="20" y="391"/>
                    <a:pt x="20" y="391"/>
                  </a:cubicBezTo>
                  <a:cubicBezTo>
                    <a:pt x="16" y="382"/>
                    <a:pt x="16" y="382"/>
                    <a:pt x="16" y="382"/>
                  </a:cubicBezTo>
                  <a:cubicBezTo>
                    <a:pt x="13" y="376"/>
                    <a:pt x="13" y="376"/>
                    <a:pt x="13" y="376"/>
                  </a:cubicBezTo>
                  <a:cubicBezTo>
                    <a:pt x="12" y="373"/>
                    <a:pt x="12" y="373"/>
                    <a:pt x="12" y="373"/>
                  </a:cubicBezTo>
                  <a:cubicBezTo>
                    <a:pt x="10" y="371"/>
                    <a:pt x="10" y="371"/>
                    <a:pt x="10" y="371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13" y="364"/>
                    <a:pt x="13" y="364"/>
                    <a:pt x="13" y="364"/>
                  </a:cubicBezTo>
                  <a:cubicBezTo>
                    <a:pt x="14" y="361"/>
                    <a:pt x="14" y="361"/>
                    <a:pt x="14" y="361"/>
                  </a:cubicBezTo>
                  <a:cubicBezTo>
                    <a:pt x="13" y="360"/>
                    <a:pt x="13" y="360"/>
                    <a:pt x="13" y="360"/>
                  </a:cubicBezTo>
                  <a:cubicBezTo>
                    <a:pt x="9" y="358"/>
                    <a:pt x="9" y="358"/>
                    <a:pt x="9" y="358"/>
                  </a:cubicBezTo>
                  <a:cubicBezTo>
                    <a:pt x="8" y="356"/>
                    <a:pt x="8" y="356"/>
                    <a:pt x="8" y="356"/>
                  </a:cubicBezTo>
                  <a:cubicBezTo>
                    <a:pt x="7" y="354"/>
                    <a:pt x="7" y="354"/>
                    <a:pt x="7" y="354"/>
                  </a:cubicBezTo>
                  <a:cubicBezTo>
                    <a:pt x="4" y="353"/>
                    <a:pt x="4" y="353"/>
                    <a:pt x="4" y="353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1" y="340"/>
                    <a:pt x="1" y="340"/>
                    <a:pt x="1" y="340"/>
                  </a:cubicBezTo>
                  <a:cubicBezTo>
                    <a:pt x="4" y="339"/>
                    <a:pt x="4" y="339"/>
                    <a:pt x="4" y="339"/>
                  </a:cubicBezTo>
                  <a:cubicBezTo>
                    <a:pt x="4" y="339"/>
                    <a:pt x="4" y="339"/>
                    <a:pt x="4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7" y="334"/>
                    <a:pt x="7" y="334"/>
                    <a:pt x="7" y="334"/>
                  </a:cubicBezTo>
                  <a:cubicBezTo>
                    <a:pt x="9" y="333"/>
                    <a:pt x="9" y="333"/>
                    <a:pt x="9" y="333"/>
                  </a:cubicBezTo>
                  <a:cubicBezTo>
                    <a:pt x="11" y="332"/>
                    <a:pt x="11" y="332"/>
                    <a:pt x="11" y="332"/>
                  </a:cubicBezTo>
                  <a:cubicBezTo>
                    <a:pt x="10" y="329"/>
                    <a:pt x="10" y="329"/>
                    <a:pt x="10" y="329"/>
                  </a:cubicBezTo>
                  <a:cubicBezTo>
                    <a:pt x="12" y="329"/>
                    <a:pt x="12" y="329"/>
                    <a:pt x="12" y="329"/>
                  </a:cubicBezTo>
                  <a:cubicBezTo>
                    <a:pt x="14" y="330"/>
                    <a:pt x="14" y="330"/>
                    <a:pt x="14" y="330"/>
                  </a:cubicBezTo>
                  <a:cubicBezTo>
                    <a:pt x="15" y="328"/>
                    <a:pt x="15" y="328"/>
                    <a:pt x="15" y="328"/>
                  </a:cubicBezTo>
                  <a:cubicBezTo>
                    <a:pt x="15" y="326"/>
                    <a:pt x="15" y="326"/>
                    <a:pt x="15" y="326"/>
                  </a:cubicBezTo>
                  <a:cubicBezTo>
                    <a:pt x="15" y="326"/>
                    <a:pt x="15" y="326"/>
                    <a:pt x="15" y="326"/>
                  </a:cubicBezTo>
                  <a:cubicBezTo>
                    <a:pt x="17" y="327"/>
                    <a:pt x="17" y="327"/>
                    <a:pt x="17" y="327"/>
                  </a:cubicBezTo>
                  <a:cubicBezTo>
                    <a:pt x="17" y="327"/>
                    <a:pt x="17" y="327"/>
                    <a:pt x="17" y="327"/>
                  </a:cubicBezTo>
                  <a:cubicBezTo>
                    <a:pt x="17" y="329"/>
                    <a:pt x="17" y="329"/>
                    <a:pt x="17" y="329"/>
                  </a:cubicBezTo>
                  <a:cubicBezTo>
                    <a:pt x="18" y="330"/>
                    <a:pt x="18" y="330"/>
                    <a:pt x="18" y="330"/>
                  </a:cubicBezTo>
                  <a:cubicBezTo>
                    <a:pt x="18" y="328"/>
                    <a:pt x="18" y="328"/>
                    <a:pt x="18" y="328"/>
                  </a:cubicBezTo>
                  <a:cubicBezTo>
                    <a:pt x="19" y="327"/>
                    <a:pt x="19" y="327"/>
                    <a:pt x="19" y="327"/>
                  </a:cubicBezTo>
                  <a:cubicBezTo>
                    <a:pt x="20" y="327"/>
                    <a:pt x="20" y="327"/>
                    <a:pt x="20" y="327"/>
                  </a:cubicBezTo>
                  <a:cubicBezTo>
                    <a:pt x="21" y="327"/>
                    <a:pt x="21" y="327"/>
                    <a:pt x="21" y="327"/>
                  </a:cubicBezTo>
                  <a:cubicBezTo>
                    <a:pt x="19" y="326"/>
                    <a:pt x="19" y="326"/>
                    <a:pt x="19" y="326"/>
                  </a:cubicBezTo>
                  <a:cubicBezTo>
                    <a:pt x="19" y="325"/>
                    <a:pt x="19" y="325"/>
                    <a:pt x="19" y="325"/>
                  </a:cubicBezTo>
                  <a:cubicBezTo>
                    <a:pt x="20" y="325"/>
                    <a:pt x="20" y="325"/>
                    <a:pt x="20" y="325"/>
                  </a:cubicBezTo>
                  <a:cubicBezTo>
                    <a:pt x="21" y="325"/>
                    <a:pt x="21" y="325"/>
                    <a:pt x="21" y="325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0" y="323"/>
                    <a:pt x="20" y="323"/>
                    <a:pt x="20" y="323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22" y="323"/>
                    <a:pt x="22" y="323"/>
                    <a:pt x="22" y="323"/>
                  </a:cubicBezTo>
                  <a:cubicBezTo>
                    <a:pt x="24" y="323"/>
                    <a:pt x="24" y="323"/>
                    <a:pt x="24" y="323"/>
                  </a:cubicBezTo>
                  <a:cubicBezTo>
                    <a:pt x="25" y="325"/>
                    <a:pt x="25" y="325"/>
                    <a:pt x="25" y="325"/>
                  </a:cubicBezTo>
                  <a:cubicBezTo>
                    <a:pt x="26" y="326"/>
                    <a:pt x="26" y="326"/>
                    <a:pt x="26" y="326"/>
                  </a:cubicBezTo>
                  <a:cubicBezTo>
                    <a:pt x="27" y="325"/>
                    <a:pt x="27" y="325"/>
                    <a:pt x="27" y="325"/>
                  </a:cubicBezTo>
                  <a:cubicBezTo>
                    <a:pt x="28" y="325"/>
                    <a:pt x="28" y="325"/>
                    <a:pt x="28" y="325"/>
                  </a:cubicBezTo>
                  <a:cubicBezTo>
                    <a:pt x="28" y="326"/>
                    <a:pt x="28" y="326"/>
                    <a:pt x="28" y="326"/>
                  </a:cubicBezTo>
                  <a:cubicBezTo>
                    <a:pt x="29" y="327"/>
                    <a:pt x="29" y="327"/>
                    <a:pt x="29" y="327"/>
                  </a:cubicBezTo>
                  <a:cubicBezTo>
                    <a:pt x="30" y="328"/>
                    <a:pt x="30" y="328"/>
                    <a:pt x="30" y="328"/>
                  </a:cubicBezTo>
                  <a:cubicBezTo>
                    <a:pt x="28" y="329"/>
                    <a:pt x="28" y="329"/>
                    <a:pt x="28" y="329"/>
                  </a:cubicBezTo>
                  <a:cubicBezTo>
                    <a:pt x="27" y="328"/>
                    <a:pt x="27" y="328"/>
                    <a:pt x="27" y="328"/>
                  </a:cubicBezTo>
                  <a:cubicBezTo>
                    <a:pt x="25" y="328"/>
                    <a:pt x="25" y="328"/>
                    <a:pt x="25" y="328"/>
                  </a:cubicBezTo>
                  <a:cubicBezTo>
                    <a:pt x="23" y="327"/>
                    <a:pt x="23" y="327"/>
                    <a:pt x="23" y="327"/>
                  </a:cubicBezTo>
                  <a:cubicBezTo>
                    <a:pt x="23" y="326"/>
                    <a:pt x="23" y="326"/>
                    <a:pt x="23" y="326"/>
                  </a:cubicBezTo>
                  <a:cubicBezTo>
                    <a:pt x="22" y="327"/>
                    <a:pt x="22" y="327"/>
                    <a:pt x="22" y="327"/>
                  </a:cubicBezTo>
                  <a:cubicBezTo>
                    <a:pt x="22" y="329"/>
                    <a:pt x="22" y="329"/>
                    <a:pt x="22" y="329"/>
                  </a:cubicBezTo>
                  <a:cubicBezTo>
                    <a:pt x="23" y="331"/>
                    <a:pt x="23" y="331"/>
                    <a:pt x="23" y="331"/>
                  </a:cubicBezTo>
                  <a:cubicBezTo>
                    <a:pt x="24" y="330"/>
                    <a:pt x="24" y="330"/>
                    <a:pt x="24" y="330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5" y="332"/>
                    <a:pt x="25" y="332"/>
                    <a:pt x="25" y="332"/>
                  </a:cubicBezTo>
                  <a:cubicBezTo>
                    <a:pt x="27" y="330"/>
                    <a:pt x="27" y="330"/>
                    <a:pt x="27" y="330"/>
                  </a:cubicBezTo>
                  <a:cubicBezTo>
                    <a:pt x="28" y="331"/>
                    <a:pt x="28" y="331"/>
                    <a:pt x="28" y="331"/>
                  </a:cubicBezTo>
                  <a:cubicBezTo>
                    <a:pt x="28" y="332"/>
                    <a:pt x="28" y="332"/>
                    <a:pt x="28" y="332"/>
                  </a:cubicBezTo>
                  <a:cubicBezTo>
                    <a:pt x="29" y="332"/>
                    <a:pt x="29" y="332"/>
                    <a:pt x="29" y="332"/>
                  </a:cubicBezTo>
                  <a:cubicBezTo>
                    <a:pt x="29" y="331"/>
                    <a:pt x="29" y="331"/>
                    <a:pt x="29" y="331"/>
                  </a:cubicBezTo>
                  <a:cubicBezTo>
                    <a:pt x="30" y="332"/>
                    <a:pt x="30" y="332"/>
                    <a:pt x="30" y="332"/>
                  </a:cubicBezTo>
                  <a:cubicBezTo>
                    <a:pt x="30" y="332"/>
                    <a:pt x="30" y="332"/>
                    <a:pt x="30" y="332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31" y="331"/>
                    <a:pt x="31" y="331"/>
                    <a:pt x="31" y="331"/>
                  </a:cubicBezTo>
                  <a:cubicBezTo>
                    <a:pt x="32" y="331"/>
                    <a:pt x="32" y="331"/>
                    <a:pt x="32" y="331"/>
                  </a:cubicBezTo>
                  <a:cubicBezTo>
                    <a:pt x="33" y="331"/>
                    <a:pt x="33" y="331"/>
                    <a:pt x="33" y="331"/>
                  </a:cubicBezTo>
                  <a:cubicBezTo>
                    <a:pt x="32" y="332"/>
                    <a:pt x="32" y="332"/>
                    <a:pt x="32" y="332"/>
                  </a:cubicBezTo>
                  <a:cubicBezTo>
                    <a:pt x="32" y="333"/>
                    <a:pt x="32" y="333"/>
                    <a:pt x="32" y="333"/>
                  </a:cubicBezTo>
                  <a:cubicBezTo>
                    <a:pt x="33" y="333"/>
                    <a:pt x="33" y="333"/>
                    <a:pt x="33" y="333"/>
                  </a:cubicBezTo>
                  <a:cubicBezTo>
                    <a:pt x="34" y="333"/>
                    <a:pt x="34" y="333"/>
                    <a:pt x="34" y="333"/>
                  </a:cubicBezTo>
                  <a:cubicBezTo>
                    <a:pt x="33" y="334"/>
                    <a:pt x="33" y="334"/>
                    <a:pt x="33" y="334"/>
                  </a:cubicBezTo>
                  <a:cubicBezTo>
                    <a:pt x="32" y="336"/>
                    <a:pt x="32" y="336"/>
                    <a:pt x="32" y="336"/>
                  </a:cubicBezTo>
                  <a:cubicBezTo>
                    <a:pt x="34" y="336"/>
                    <a:pt x="34" y="336"/>
                    <a:pt x="34" y="336"/>
                  </a:cubicBezTo>
                  <a:cubicBezTo>
                    <a:pt x="35" y="333"/>
                    <a:pt x="35" y="333"/>
                    <a:pt x="35" y="333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5" y="332"/>
                    <a:pt x="35" y="332"/>
                    <a:pt x="35" y="332"/>
                  </a:cubicBezTo>
                  <a:cubicBezTo>
                    <a:pt x="37" y="331"/>
                    <a:pt x="37" y="331"/>
                    <a:pt x="37" y="331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37" y="330"/>
                    <a:pt x="37" y="330"/>
                    <a:pt x="37" y="330"/>
                  </a:cubicBezTo>
                  <a:cubicBezTo>
                    <a:pt x="37" y="330"/>
                    <a:pt x="37" y="330"/>
                    <a:pt x="37" y="330"/>
                  </a:cubicBezTo>
                  <a:cubicBezTo>
                    <a:pt x="39" y="331"/>
                    <a:pt x="39" y="331"/>
                    <a:pt x="39" y="331"/>
                  </a:cubicBezTo>
                  <a:cubicBezTo>
                    <a:pt x="40" y="332"/>
                    <a:pt x="40" y="332"/>
                    <a:pt x="40" y="332"/>
                  </a:cubicBezTo>
                  <a:cubicBezTo>
                    <a:pt x="43" y="332"/>
                    <a:pt x="43" y="332"/>
                    <a:pt x="43" y="332"/>
                  </a:cubicBezTo>
                  <a:cubicBezTo>
                    <a:pt x="44" y="333"/>
                    <a:pt x="44" y="333"/>
                    <a:pt x="44" y="333"/>
                  </a:cubicBezTo>
                  <a:cubicBezTo>
                    <a:pt x="46" y="332"/>
                    <a:pt x="46" y="332"/>
                    <a:pt x="46" y="332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48" y="332"/>
                    <a:pt x="48" y="332"/>
                    <a:pt x="48" y="332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0" y="332"/>
                    <a:pt x="50" y="332"/>
                    <a:pt x="50" y="332"/>
                  </a:cubicBezTo>
                  <a:cubicBezTo>
                    <a:pt x="52" y="333"/>
                    <a:pt x="52" y="333"/>
                    <a:pt x="52" y="333"/>
                  </a:cubicBezTo>
                  <a:cubicBezTo>
                    <a:pt x="61" y="338"/>
                    <a:pt x="61" y="338"/>
                    <a:pt x="61" y="338"/>
                  </a:cubicBezTo>
                  <a:cubicBezTo>
                    <a:pt x="67" y="342"/>
                    <a:pt x="67" y="342"/>
                    <a:pt x="67" y="342"/>
                  </a:cubicBezTo>
                  <a:cubicBezTo>
                    <a:pt x="68" y="343"/>
                    <a:pt x="68" y="343"/>
                    <a:pt x="68" y="343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2" y="347"/>
                    <a:pt x="72" y="347"/>
                    <a:pt x="72" y="347"/>
                  </a:cubicBezTo>
                  <a:cubicBezTo>
                    <a:pt x="73" y="347"/>
                    <a:pt x="73" y="347"/>
                    <a:pt x="73" y="347"/>
                  </a:cubicBezTo>
                  <a:cubicBezTo>
                    <a:pt x="73" y="346"/>
                    <a:pt x="73" y="346"/>
                    <a:pt x="73" y="346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5"/>
                    <a:pt x="74" y="345"/>
                    <a:pt x="74" y="345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8" y="348"/>
                    <a:pt x="78" y="348"/>
                    <a:pt x="78" y="348"/>
                  </a:cubicBezTo>
                  <a:cubicBezTo>
                    <a:pt x="80" y="350"/>
                    <a:pt x="80" y="350"/>
                    <a:pt x="80" y="350"/>
                  </a:cubicBezTo>
                  <a:cubicBezTo>
                    <a:pt x="81" y="349"/>
                    <a:pt x="81" y="349"/>
                    <a:pt x="81" y="349"/>
                  </a:cubicBezTo>
                  <a:cubicBezTo>
                    <a:pt x="80" y="347"/>
                    <a:pt x="80" y="347"/>
                    <a:pt x="80" y="347"/>
                  </a:cubicBezTo>
                  <a:cubicBezTo>
                    <a:pt x="79" y="346"/>
                    <a:pt x="79" y="346"/>
                    <a:pt x="79" y="346"/>
                  </a:cubicBezTo>
                  <a:cubicBezTo>
                    <a:pt x="80" y="346"/>
                    <a:pt x="80" y="346"/>
                    <a:pt x="80" y="346"/>
                  </a:cubicBezTo>
                  <a:cubicBezTo>
                    <a:pt x="82" y="348"/>
                    <a:pt x="82" y="348"/>
                    <a:pt x="82" y="348"/>
                  </a:cubicBezTo>
                  <a:cubicBezTo>
                    <a:pt x="82" y="350"/>
                    <a:pt x="82" y="350"/>
                    <a:pt x="82" y="350"/>
                  </a:cubicBezTo>
                  <a:cubicBezTo>
                    <a:pt x="85" y="352"/>
                    <a:pt x="85" y="352"/>
                    <a:pt x="85" y="352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88" y="354"/>
                    <a:pt x="88" y="354"/>
                    <a:pt x="88" y="354"/>
                  </a:cubicBezTo>
                  <a:cubicBezTo>
                    <a:pt x="89" y="354"/>
                    <a:pt x="89" y="354"/>
                    <a:pt x="89" y="354"/>
                  </a:cubicBezTo>
                  <a:cubicBezTo>
                    <a:pt x="91" y="356"/>
                    <a:pt x="91" y="356"/>
                    <a:pt x="91" y="356"/>
                  </a:cubicBezTo>
                  <a:cubicBezTo>
                    <a:pt x="92" y="358"/>
                    <a:pt x="92" y="358"/>
                    <a:pt x="92" y="358"/>
                  </a:cubicBezTo>
                  <a:cubicBezTo>
                    <a:pt x="93" y="359"/>
                    <a:pt x="93" y="359"/>
                    <a:pt x="93" y="359"/>
                  </a:cubicBezTo>
                  <a:cubicBezTo>
                    <a:pt x="94" y="361"/>
                    <a:pt x="94" y="361"/>
                    <a:pt x="94" y="361"/>
                  </a:cubicBezTo>
                  <a:cubicBezTo>
                    <a:pt x="95" y="361"/>
                    <a:pt x="95" y="361"/>
                    <a:pt x="95" y="361"/>
                  </a:cubicBezTo>
                  <a:cubicBezTo>
                    <a:pt x="95" y="361"/>
                    <a:pt x="95" y="361"/>
                    <a:pt x="95" y="361"/>
                  </a:cubicBezTo>
                  <a:cubicBezTo>
                    <a:pt x="96" y="364"/>
                    <a:pt x="96" y="364"/>
                    <a:pt x="96" y="364"/>
                  </a:cubicBezTo>
                  <a:cubicBezTo>
                    <a:pt x="96" y="366"/>
                    <a:pt x="96" y="366"/>
                    <a:pt x="96" y="366"/>
                  </a:cubicBezTo>
                  <a:cubicBezTo>
                    <a:pt x="95" y="368"/>
                    <a:pt x="95" y="368"/>
                    <a:pt x="95" y="368"/>
                  </a:cubicBezTo>
                  <a:cubicBezTo>
                    <a:pt x="95" y="370"/>
                    <a:pt x="95" y="370"/>
                    <a:pt x="95" y="370"/>
                  </a:cubicBezTo>
                  <a:cubicBezTo>
                    <a:pt x="95" y="371"/>
                    <a:pt x="95" y="371"/>
                    <a:pt x="95" y="371"/>
                  </a:cubicBezTo>
                  <a:cubicBezTo>
                    <a:pt x="93" y="373"/>
                    <a:pt x="93" y="373"/>
                    <a:pt x="93" y="373"/>
                  </a:cubicBezTo>
                  <a:cubicBezTo>
                    <a:pt x="92" y="374"/>
                    <a:pt x="92" y="374"/>
                    <a:pt x="92" y="374"/>
                  </a:cubicBezTo>
                  <a:cubicBezTo>
                    <a:pt x="89" y="379"/>
                    <a:pt x="89" y="379"/>
                    <a:pt x="89" y="379"/>
                  </a:cubicBezTo>
                  <a:cubicBezTo>
                    <a:pt x="87" y="380"/>
                    <a:pt x="87" y="380"/>
                    <a:pt x="87" y="380"/>
                  </a:cubicBezTo>
                  <a:cubicBezTo>
                    <a:pt x="84" y="381"/>
                    <a:pt x="84" y="381"/>
                    <a:pt x="84" y="381"/>
                  </a:cubicBezTo>
                  <a:cubicBezTo>
                    <a:pt x="82" y="382"/>
                    <a:pt x="82" y="382"/>
                    <a:pt x="82" y="382"/>
                  </a:cubicBezTo>
                  <a:cubicBezTo>
                    <a:pt x="80" y="382"/>
                    <a:pt x="80" y="382"/>
                    <a:pt x="80" y="382"/>
                  </a:cubicBezTo>
                  <a:cubicBezTo>
                    <a:pt x="79" y="383"/>
                    <a:pt x="79" y="383"/>
                    <a:pt x="79" y="383"/>
                  </a:cubicBezTo>
                  <a:cubicBezTo>
                    <a:pt x="75" y="383"/>
                    <a:pt x="75" y="383"/>
                    <a:pt x="75" y="383"/>
                  </a:cubicBezTo>
                  <a:cubicBezTo>
                    <a:pt x="70" y="383"/>
                    <a:pt x="70" y="383"/>
                    <a:pt x="70" y="383"/>
                  </a:cubicBezTo>
                  <a:cubicBezTo>
                    <a:pt x="67" y="382"/>
                    <a:pt x="67" y="382"/>
                    <a:pt x="67" y="382"/>
                  </a:cubicBezTo>
                  <a:cubicBezTo>
                    <a:pt x="65" y="380"/>
                    <a:pt x="65" y="380"/>
                    <a:pt x="65" y="380"/>
                  </a:cubicBezTo>
                  <a:cubicBezTo>
                    <a:pt x="64" y="381"/>
                    <a:pt x="64" y="381"/>
                    <a:pt x="64" y="381"/>
                  </a:cubicBezTo>
                  <a:cubicBezTo>
                    <a:pt x="63" y="381"/>
                    <a:pt x="63" y="381"/>
                    <a:pt x="63" y="381"/>
                  </a:cubicBezTo>
                  <a:cubicBezTo>
                    <a:pt x="60" y="381"/>
                    <a:pt x="60" y="381"/>
                    <a:pt x="60" y="381"/>
                  </a:cubicBezTo>
                  <a:cubicBezTo>
                    <a:pt x="60" y="380"/>
                    <a:pt x="60" y="380"/>
                    <a:pt x="60" y="380"/>
                  </a:cubicBezTo>
                  <a:cubicBezTo>
                    <a:pt x="58" y="380"/>
                    <a:pt x="58" y="380"/>
                    <a:pt x="58" y="380"/>
                  </a:cubicBezTo>
                  <a:cubicBezTo>
                    <a:pt x="57" y="380"/>
                    <a:pt x="57" y="380"/>
                    <a:pt x="57" y="380"/>
                  </a:cubicBezTo>
                  <a:cubicBezTo>
                    <a:pt x="55" y="378"/>
                    <a:pt x="55" y="378"/>
                    <a:pt x="55" y="378"/>
                  </a:cubicBezTo>
                  <a:cubicBezTo>
                    <a:pt x="55" y="377"/>
                    <a:pt x="55" y="377"/>
                    <a:pt x="55" y="377"/>
                  </a:cubicBezTo>
                  <a:cubicBezTo>
                    <a:pt x="53" y="378"/>
                    <a:pt x="53" y="378"/>
                    <a:pt x="53" y="378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49" y="378"/>
                    <a:pt x="49" y="378"/>
                    <a:pt x="49" y="378"/>
                  </a:cubicBezTo>
                  <a:cubicBezTo>
                    <a:pt x="47" y="378"/>
                    <a:pt x="47" y="378"/>
                    <a:pt x="47" y="378"/>
                  </a:cubicBezTo>
                  <a:cubicBezTo>
                    <a:pt x="47" y="377"/>
                    <a:pt x="47" y="377"/>
                    <a:pt x="47" y="377"/>
                  </a:cubicBezTo>
                  <a:cubicBezTo>
                    <a:pt x="46" y="376"/>
                    <a:pt x="46" y="376"/>
                    <a:pt x="46" y="376"/>
                  </a:cubicBezTo>
                  <a:cubicBezTo>
                    <a:pt x="47" y="375"/>
                    <a:pt x="47" y="375"/>
                    <a:pt x="47" y="375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46" y="375"/>
                    <a:pt x="46" y="375"/>
                    <a:pt x="46" y="375"/>
                  </a:cubicBezTo>
                  <a:cubicBezTo>
                    <a:pt x="43" y="375"/>
                    <a:pt x="43" y="375"/>
                    <a:pt x="43" y="375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0" y="374"/>
                    <a:pt x="40" y="374"/>
                    <a:pt x="40" y="374"/>
                  </a:cubicBezTo>
                  <a:cubicBezTo>
                    <a:pt x="36" y="371"/>
                    <a:pt x="36" y="371"/>
                    <a:pt x="36" y="371"/>
                  </a:cubicBezTo>
                  <a:cubicBezTo>
                    <a:pt x="36" y="369"/>
                    <a:pt x="36" y="369"/>
                    <a:pt x="36" y="369"/>
                  </a:cubicBezTo>
                  <a:cubicBezTo>
                    <a:pt x="33" y="369"/>
                    <a:pt x="33" y="369"/>
                    <a:pt x="33" y="369"/>
                  </a:cubicBezTo>
                  <a:cubicBezTo>
                    <a:pt x="33" y="369"/>
                    <a:pt x="33" y="369"/>
                    <a:pt x="33" y="369"/>
                  </a:cubicBezTo>
                  <a:cubicBezTo>
                    <a:pt x="31" y="369"/>
                    <a:pt x="31" y="369"/>
                    <a:pt x="31" y="369"/>
                  </a:cubicBezTo>
                  <a:cubicBezTo>
                    <a:pt x="31" y="369"/>
                    <a:pt x="31" y="369"/>
                    <a:pt x="31" y="369"/>
                  </a:cubicBezTo>
                  <a:cubicBezTo>
                    <a:pt x="33" y="370"/>
                    <a:pt x="33" y="370"/>
                    <a:pt x="33" y="370"/>
                  </a:cubicBezTo>
                  <a:cubicBezTo>
                    <a:pt x="33" y="373"/>
                    <a:pt x="33" y="373"/>
                    <a:pt x="33" y="373"/>
                  </a:cubicBezTo>
                  <a:cubicBezTo>
                    <a:pt x="35" y="374"/>
                    <a:pt x="35" y="374"/>
                    <a:pt x="35" y="374"/>
                  </a:cubicBezTo>
                  <a:cubicBezTo>
                    <a:pt x="36" y="376"/>
                    <a:pt x="36" y="376"/>
                    <a:pt x="36" y="376"/>
                  </a:cubicBezTo>
                  <a:cubicBezTo>
                    <a:pt x="38" y="376"/>
                    <a:pt x="38" y="376"/>
                    <a:pt x="38" y="376"/>
                  </a:cubicBezTo>
                  <a:cubicBezTo>
                    <a:pt x="39" y="377"/>
                    <a:pt x="39" y="377"/>
                    <a:pt x="39" y="377"/>
                  </a:cubicBezTo>
                  <a:cubicBezTo>
                    <a:pt x="37" y="378"/>
                    <a:pt x="37" y="378"/>
                    <a:pt x="37" y="378"/>
                  </a:cubicBezTo>
                  <a:cubicBezTo>
                    <a:pt x="36" y="379"/>
                    <a:pt x="36" y="379"/>
                    <a:pt x="36" y="379"/>
                  </a:cubicBezTo>
                  <a:cubicBezTo>
                    <a:pt x="37" y="379"/>
                    <a:pt x="37" y="379"/>
                    <a:pt x="37" y="379"/>
                  </a:cubicBezTo>
                  <a:cubicBezTo>
                    <a:pt x="40" y="378"/>
                    <a:pt x="40" y="378"/>
                    <a:pt x="40" y="378"/>
                  </a:cubicBezTo>
                  <a:cubicBezTo>
                    <a:pt x="41" y="378"/>
                    <a:pt x="41" y="378"/>
                    <a:pt x="41" y="378"/>
                  </a:cubicBezTo>
                  <a:cubicBezTo>
                    <a:pt x="42" y="379"/>
                    <a:pt x="42" y="379"/>
                    <a:pt x="42" y="379"/>
                  </a:cubicBezTo>
                  <a:cubicBezTo>
                    <a:pt x="41" y="379"/>
                    <a:pt x="41" y="379"/>
                    <a:pt x="41" y="379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43" y="380"/>
                    <a:pt x="43" y="380"/>
                    <a:pt x="43" y="380"/>
                  </a:cubicBezTo>
                  <a:cubicBezTo>
                    <a:pt x="42" y="381"/>
                    <a:pt x="42" y="381"/>
                    <a:pt x="42" y="381"/>
                  </a:cubicBezTo>
                  <a:cubicBezTo>
                    <a:pt x="40" y="381"/>
                    <a:pt x="40" y="381"/>
                    <a:pt x="40" y="381"/>
                  </a:cubicBezTo>
                  <a:cubicBezTo>
                    <a:pt x="40" y="382"/>
                    <a:pt x="40" y="382"/>
                    <a:pt x="40" y="382"/>
                  </a:cubicBezTo>
                  <a:cubicBezTo>
                    <a:pt x="42" y="383"/>
                    <a:pt x="42" y="383"/>
                    <a:pt x="42" y="383"/>
                  </a:cubicBezTo>
                  <a:cubicBezTo>
                    <a:pt x="43" y="382"/>
                    <a:pt x="43" y="382"/>
                    <a:pt x="43" y="382"/>
                  </a:cubicBezTo>
                  <a:cubicBezTo>
                    <a:pt x="44" y="382"/>
                    <a:pt x="44" y="382"/>
                    <a:pt x="44" y="382"/>
                  </a:cubicBezTo>
                  <a:cubicBezTo>
                    <a:pt x="45" y="383"/>
                    <a:pt x="45" y="383"/>
                    <a:pt x="45" y="383"/>
                  </a:cubicBezTo>
                  <a:cubicBezTo>
                    <a:pt x="46" y="382"/>
                    <a:pt x="46" y="382"/>
                    <a:pt x="46" y="382"/>
                  </a:cubicBezTo>
                  <a:cubicBezTo>
                    <a:pt x="50" y="384"/>
                    <a:pt x="50" y="384"/>
                    <a:pt x="50" y="384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3" y="387"/>
                    <a:pt x="53" y="387"/>
                    <a:pt x="53" y="387"/>
                  </a:cubicBezTo>
                  <a:cubicBezTo>
                    <a:pt x="52" y="388"/>
                    <a:pt x="52" y="388"/>
                    <a:pt x="52" y="388"/>
                  </a:cubicBezTo>
                  <a:cubicBezTo>
                    <a:pt x="52" y="389"/>
                    <a:pt x="52" y="389"/>
                    <a:pt x="52" y="389"/>
                  </a:cubicBezTo>
                  <a:cubicBezTo>
                    <a:pt x="53" y="389"/>
                    <a:pt x="53" y="389"/>
                    <a:pt x="53" y="389"/>
                  </a:cubicBezTo>
                  <a:cubicBezTo>
                    <a:pt x="53" y="391"/>
                    <a:pt x="53" y="391"/>
                    <a:pt x="53" y="391"/>
                  </a:cubicBezTo>
                  <a:cubicBezTo>
                    <a:pt x="52" y="394"/>
                    <a:pt x="52" y="394"/>
                    <a:pt x="52" y="394"/>
                  </a:cubicBezTo>
                  <a:cubicBezTo>
                    <a:pt x="51" y="394"/>
                    <a:pt x="51" y="394"/>
                    <a:pt x="51" y="394"/>
                  </a:cubicBezTo>
                  <a:cubicBezTo>
                    <a:pt x="51" y="396"/>
                    <a:pt x="51" y="396"/>
                    <a:pt x="51" y="396"/>
                  </a:cubicBezTo>
                  <a:cubicBezTo>
                    <a:pt x="52" y="396"/>
                    <a:pt x="52" y="396"/>
                    <a:pt x="52" y="396"/>
                  </a:cubicBezTo>
                  <a:cubicBezTo>
                    <a:pt x="52" y="398"/>
                    <a:pt x="52" y="398"/>
                    <a:pt x="52" y="398"/>
                  </a:cubicBezTo>
                  <a:cubicBezTo>
                    <a:pt x="55" y="401"/>
                    <a:pt x="55" y="401"/>
                    <a:pt x="55" y="401"/>
                  </a:cubicBezTo>
                  <a:cubicBezTo>
                    <a:pt x="55" y="402"/>
                    <a:pt x="55" y="402"/>
                    <a:pt x="55" y="402"/>
                  </a:cubicBezTo>
                  <a:cubicBezTo>
                    <a:pt x="56" y="403"/>
                    <a:pt x="56" y="403"/>
                    <a:pt x="56" y="403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6" y="408"/>
                    <a:pt x="56" y="408"/>
                    <a:pt x="56" y="408"/>
                  </a:cubicBezTo>
                  <a:cubicBezTo>
                    <a:pt x="57" y="409"/>
                    <a:pt x="57" y="409"/>
                    <a:pt x="57" y="409"/>
                  </a:cubicBezTo>
                  <a:cubicBezTo>
                    <a:pt x="58" y="411"/>
                    <a:pt x="58" y="411"/>
                    <a:pt x="58" y="411"/>
                  </a:cubicBezTo>
                  <a:cubicBezTo>
                    <a:pt x="61" y="412"/>
                    <a:pt x="61" y="412"/>
                    <a:pt x="61" y="412"/>
                  </a:cubicBezTo>
                  <a:cubicBezTo>
                    <a:pt x="63" y="411"/>
                    <a:pt x="63" y="411"/>
                    <a:pt x="63" y="411"/>
                  </a:cubicBezTo>
                  <a:cubicBezTo>
                    <a:pt x="63" y="411"/>
                    <a:pt x="63" y="411"/>
                    <a:pt x="63" y="411"/>
                  </a:cubicBezTo>
                  <a:cubicBezTo>
                    <a:pt x="65" y="412"/>
                    <a:pt x="65" y="412"/>
                    <a:pt x="65" y="412"/>
                  </a:cubicBezTo>
                  <a:cubicBezTo>
                    <a:pt x="66" y="413"/>
                    <a:pt x="66" y="413"/>
                    <a:pt x="66" y="413"/>
                  </a:cubicBezTo>
                  <a:cubicBezTo>
                    <a:pt x="66" y="415"/>
                    <a:pt x="66" y="415"/>
                    <a:pt x="66" y="415"/>
                  </a:cubicBezTo>
                  <a:cubicBezTo>
                    <a:pt x="67" y="416"/>
                    <a:pt x="67" y="416"/>
                    <a:pt x="67" y="416"/>
                  </a:cubicBezTo>
                  <a:cubicBezTo>
                    <a:pt x="70" y="416"/>
                    <a:pt x="70" y="416"/>
                    <a:pt x="70" y="416"/>
                  </a:cubicBezTo>
                  <a:cubicBezTo>
                    <a:pt x="71" y="417"/>
                    <a:pt x="71" y="417"/>
                    <a:pt x="71" y="417"/>
                  </a:cubicBezTo>
                  <a:cubicBezTo>
                    <a:pt x="74" y="417"/>
                    <a:pt x="74" y="417"/>
                    <a:pt x="74" y="417"/>
                  </a:cubicBezTo>
                  <a:cubicBezTo>
                    <a:pt x="75" y="419"/>
                    <a:pt x="75" y="419"/>
                    <a:pt x="75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8" y="417"/>
                    <a:pt x="78" y="417"/>
                    <a:pt x="78" y="417"/>
                  </a:cubicBezTo>
                  <a:cubicBezTo>
                    <a:pt x="79" y="416"/>
                    <a:pt x="79" y="416"/>
                    <a:pt x="79" y="416"/>
                  </a:cubicBezTo>
                  <a:cubicBezTo>
                    <a:pt x="80" y="416"/>
                    <a:pt x="80" y="416"/>
                    <a:pt x="80" y="416"/>
                  </a:cubicBezTo>
                  <a:cubicBezTo>
                    <a:pt x="81" y="413"/>
                    <a:pt x="81" y="413"/>
                    <a:pt x="81" y="413"/>
                  </a:cubicBezTo>
                  <a:cubicBezTo>
                    <a:pt x="79" y="412"/>
                    <a:pt x="79" y="412"/>
                    <a:pt x="79" y="412"/>
                  </a:cubicBezTo>
                  <a:cubicBezTo>
                    <a:pt x="80" y="411"/>
                    <a:pt x="80" y="411"/>
                    <a:pt x="80" y="411"/>
                  </a:cubicBezTo>
                  <a:cubicBezTo>
                    <a:pt x="80" y="411"/>
                    <a:pt x="80" y="411"/>
                    <a:pt x="80" y="411"/>
                  </a:cubicBezTo>
                  <a:cubicBezTo>
                    <a:pt x="78" y="410"/>
                    <a:pt x="78" y="410"/>
                    <a:pt x="78" y="410"/>
                  </a:cubicBezTo>
                  <a:cubicBezTo>
                    <a:pt x="78" y="408"/>
                    <a:pt x="78" y="408"/>
                    <a:pt x="78" y="408"/>
                  </a:cubicBezTo>
                  <a:cubicBezTo>
                    <a:pt x="76" y="409"/>
                    <a:pt x="76" y="409"/>
                    <a:pt x="76" y="409"/>
                  </a:cubicBezTo>
                  <a:cubicBezTo>
                    <a:pt x="75" y="409"/>
                    <a:pt x="75" y="409"/>
                    <a:pt x="75" y="409"/>
                  </a:cubicBezTo>
                  <a:cubicBezTo>
                    <a:pt x="74" y="410"/>
                    <a:pt x="74" y="410"/>
                    <a:pt x="74" y="410"/>
                  </a:cubicBezTo>
                  <a:cubicBezTo>
                    <a:pt x="71" y="409"/>
                    <a:pt x="71" y="409"/>
                    <a:pt x="71" y="409"/>
                  </a:cubicBezTo>
                  <a:cubicBezTo>
                    <a:pt x="70" y="407"/>
                    <a:pt x="70" y="407"/>
                    <a:pt x="70" y="407"/>
                  </a:cubicBezTo>
                  <a:cubicBezTo>
                    <a:pt x="68" y="406"/>
                    <a:pt x="68" y="406"/>
                    <a:pt x="68" y="406"/>
                  </a:cubicBezTo>
                  <a:cubicBezTo>
                    <a:pt x="67" y="404"/>
                    <a:pt x="67" y="404"/>
                    <a:pt x="67" y="404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8" y="402"/>
                    <a:pt x="68" y="402"/>
                    <a:pt x="68" y="402"/>
                  </a:cubicBezTo>
                  <a:cubicBezTo>
                    <a:pt x="69" y="401"/>
                    <a:pt x="69" y="401"/>
                    <a:pt x="69" y="401"/>
                  </a:cubicBezTo>
                  <a:cubicBezTo>
                    <a:pt x="68" y="400"/>
                    <a:pt x="68" y="400"/>
                    <a:pt x="68" y="400"/>
                  </a:cubicBezTo>
                  <a:cubicBezTo>
                    <a:pt x="68" y="399"/>
                    <a:pt x="68" y="399"/>
                    <a:pt x="68" y="399"/>
                  </a:cubicBezTo>
                  <a:cubicBezTo>
                    <a:pt x="68" y="397"/>
                    <a:pt x="68" y="397"/>
                    <a:pt x="68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2" y="398"/>
                    <a:pt x="72" y="398"/>
                    <a:pt x="72" y="398"/>
                  </a:cubicBezTo>
                  <a:cubicBezTo>
                    <a:pt x="75" y="398"/>
                    <a:pt x="75" y="398"/>
                    <a:pt x="75" y="398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8" y="401"/>
                    <a:pt x="78" y="401"/>
                    <a:pt x="78" y="401"/>
                  </a:cubicBezTo>
                  <a:cubicBezTo>
                    <a:pt x="81" y="401"/>
                    <a:pt x="81" y="401"/>
                    <a:pt x="81" y="401"/>
                  </a:cubicBezTo>
                  <a:cubicBezTo>
                    <a:pt x="81" y="403"/>
                    <a:pt x="81" y="403"/>
                    <a:pt x="81" y="403"/>
                  </a:cubicBezTo>
                  <a:cubicBezTo>
                    <a:pt x="83" y="403"/>
                    <a:pt x="83" y="403"/>
                    <a:pt x="83" y="403"/>
                  </a:cubicBezTo>
                  <a:cubicBezTo>
                    <a:pt x="89" y="405"/>
                    <a:pt x="89" y="405"/>
                    <a:pt x="89" y="405"/>
                  </a:cubicBezTo>
                  <a:cubicBezTo>
                    <a:pt x="91" y="408"/>
                    <a:pt x="91" y="408"/>
                    <a:pt x="91" y="408"/>
                  </a:cubicBezTo>
                  <a:cubicBezTo>
                    <a:pt x="92" y="406"/>
                    <a:pt x="92" y="406"/>
                    <a:pt x="92" y="406"/>
                  </a:cubicBezTo>
                  <a:cubicBezTo>
                    <a:pt x="94" y="405"/>
                    <a:pt x="94" y="405"/>
                    <a:pt x="94" y="405"/>
                  </a:cubicBezTo>
                  <a:cubicBezTo>
                    <a:pt x="93" y="403"/>
                    <a:pt x="93" y="403"/>
                    <a:pt x="93" y="403"/>
                  </a:cubicBezTo>
                  <a:cubicBezTo>
                    <a:pt x="95" y="403"/>
                    <a:pt x="95" y="403"/>
                    <a:pt x="95" y="403"/>
                  </a:cubicBezTo>
                  <a:cubicBezTo>
                    <a:pt x="96" y="401"/>
                    <a:pt x="96" y="401"/>
                    <a:pt x="96" y="401"/>
                  </a:cubicBezTo>
                  <a:cubicBezTo>
                    <a:pt x="94" y="398"/>
                    <a:pt x="94" y="398"/>
                    <a:pt x="94" y="398"/>
                  </a:cubicBezTo>
                  <a:cubicBezTo>
                    <a:pt x="90" y="394"/>
                    <a:pt x="90" y="394"/>
                    <a:pt x="90" y="394"/>
                  </a:cubicBezTo>
                  <a:cubicBezTo>
                    <a:pt x="89" y="391"/>
                    <a:pt x="89" y="391"/>
                    <a:pt x="89" y="391"/>
                  </a:cubicBezTo>
                  <a:cubicBezTo>
                    <a:pt x="89" y="390"/>
                    <a:pt x="89" y="390"/>
                    <a:pt x="89" y="390"/>
                  </a:cubicBezTo>
                  <a:cubicBezTo>
                    <a:pt x="92" y="388"/>
                    <a:pt x="92" y="388"/>
                    <a:pt x="92" y="388"/>
                  </a:cubicBezTo>
                  <a:cubicBezTo>
                    <a:pt x="94" y="385"/>
                    <a:pt x="94" y="385"/>
                    <a:pt x="94" y="385"/>
                  </a:cubicBezTo>
                  <a:cubicBezTo>
                    <a:pt x="94" y="383"/>
                    <a:pt x="94" y="383"/>
                    <a:pt x="94" y="383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8" y="381"/>
                    <a:pt x="98" y="381"/>
                    <a:pt x="98" y="381"/>
                  </a:cubicBezTo>
                  <a:cubicBezTo>
                    <a:pt x="100" y="379"/>
                    <a:pt x="100" y="379"/>
                    <a:pt x="100" y="379"/>
                  </a:cubicBezTo>
                  <a:cubicBezTo>
                    <a:pt x="102" y="375"/>
                    <a:pt x="102" y="375"/>
                    <a:pt x="102" y="375"/>
                  </a:cubicBezTo>
                  <a:cubicBezTo>
                    <a:pt x="104" y="374"/>
                    <a:pt x="104" y="374"/>
                    <a:pt x="104" y="374"/>
                  </a:cubicBezTo>
                  <a:cubicBezTo>
                    <a:pt x="106" y="374"/>
                    <a:pt x="106" y="374"/>
                    <a:pt x="106" y="374"/>
                  </a:cubicBezTo>
                  <a:cubicBezTo>
                    <a:pt x="108" y="376"/>
                    <a:pt x="108" y="376"/>
                    <a:pt x="108" y="376"/>
                  </a:cubicBezTo>
                  <a:cubicBezTo>
                    <a:pt x="110" y="375"/>
                    <a:pt x="110" y="375"/>
                    <a:pt x="110" y="375"/>
                  </a:cubicBezTo>
                  <a:cubicBezTo>
                    <a:pt x="113" y="376"/>
                    <a:pt x="113" y="376"/>
                    <a:pt x="113" y="376"/>
                  </a:cubicBezTo>
                  <a:cubicBezTo>
                    <a:pt x="114" y="377"/>
                    <a:pt x="114" y="377"/>
                    <a:pt x="114" y="377"/>
                  </a:cubicBezTo>
                  <a:cubicBezTo>
                    <a:pt x="113" y="379"/>
                    <a:pt x="113" y="379"/>
                    <a:pt x="113" y="379"/>
                  </a:cubicBezTo>
                  <a:cubicBezTo>
                    <a:pt x="116" y="377"/>
                    <a:pt x="116" y="377"/>
                    <a:pt x="116" y="377"/>
                  </a:cubicBezTo>
                  <a:cubicBezTo>
                    <a:pt x="118" y="378"/>
                    <a:pt x="118" y="378"/>
                    <a:pt x="118" y="378"/>
                  </a:cubicBezTo>
                  <a:cubicBezTo>
                    <a:pt x="118" y="380"/>
                    <a:pt x="118" y="380"/>
                    <a:pt x="118" y="380"/>
                  </a:cubicBezTo>
                  <a:cubicBezTo>
                    <a:pt x="120" y="381"/>
                    <a:pt x="120" y="381"/>
                    <a:pt x="120" y="381"/>
                  </a:cubicBezTo>
                  <a:cubicBezTo>
                    <a:pt x="119" y="378"/>
                    <a:pt x="119" y="378"/>
                    <a:pt x="119" y="378"/>
                  </a:cubicBezTo>
                  <a:cubicBezTo>
                    <a:pt x="118" y="376"/>
                    <a:pt x="118" y="376"/>
                    <a:pt x="118" y="376"/>
                  </a:cubicBezTo>
                  <a:cubicBezTo>
                    <a:pt x="119" y="375"/>
                    <a:pt x="119" y="375"/>
                    <a:pt x="119" y="375"/>
                  </a:cubicBezTo>
                  <a:cubicBezTo>
                    <a:pt x="119" y="371"/>
                    <a:pt x="119" y="371"/>
                    <a:pt x="119" y="371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19" y="369"/>
                    <a:pt x="119" y="369"/>
                    <a:pt x="119" y="369"/>
                  </a:cubicBezTo>
                  <a:cubicBezTo>
                    <a:pt x="119" y="368"/>
                    <a:pt x="119" y="368"/>
                    <a:pt x="119" y="368"/>
                  </a:cubicBezTo>
                  <a:cubicBezTo>
                    <a:pt x="119" y="367"/>
                    <a:pt x="119" y="367"/>
                    <a:pt x="119" y="367"/>
                  </a:cubicBezTo>
                  <a:cubicBezTo>
                    <a:pt x="119" y="366"/>
                    <a:pt x="119" y="366"/>
                    <a:pt x="119" y="366"/>
                  </a:cubicBezTo>
                  <a:cubicBezTo>
                    <a:pt x="119" y="365"/>
                    <a:pt x="119" y="365"/>
                    <a:pt x="119" y="365"/>
                  </a:cubicBezTo>
                  <a:cubicBezTo>
                    <a:pt x="118" y="364"/>
                    <a:pt x="118" y="364"/>
                    <a:pt x="118" y="364"/>
                  </a:cubicBezTo>
                  <a:cubicBezTo>
                    <a:pt x="116" y="363"/>
                    <a:pt x="116" y="363"/>
                    <a:pt x="116" y="363"/>
                  </a:cubicBezTo>
                  <a:cubicBezTo>
                    <a:pt x="113" y="363"/>
                    <a:pt x="113" y="363"/>
                    <a:pt x="113" y="363"/>
                  </a:cubicBezTo>
                  <a:cubicBezTo>
                    <a:pt x="112" y="361"/>
                    <a:pt x="112" y="361"/>
                    <a:pt x="112" y="361"/>
                  </a:cubicBezTo>
                  <a:cubicBezTo>
                    <a:pt x="113" y="358"/>
                    <a:pt x="113" y="358"/>
                    <a:pt x="113" y="358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114" y="354"/>
                    <a:pt x="114" y="354"/>
                    <a:pt x="114" y="354"/>
                  </a:cubicBezTo>
                  <a:cubicBezTo>
                    <a:pt x="113" y="352"/>
                    <a:pt x="113" y="352"/>
                    <a:pt x="113" y="352"/>
                  </a:cubicBezTo>
                  <a:cubicBezTo>
                    <a:pt x="113" y="351"/>
                    <a:pt x="113" y="351"/>
                    <a:pt x="113" y="351"/>
                  </a:cubicBezTo>
                  <a:cubicBezTo>
                    <a:pt x="114" y="350"/>
                    <a:pt x="114" y="350"/>
                    <a:pt x="114" y="350"/>
                  </a:cubicBezTo>
                  <a:cubicBezTo>
                    <a:pt x="113" y="349"/>
                    <a:pt x="113" y="349"/>
                    <a:pt x="113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12" y="343"/>
                    <a:pt x="112" y="343"/>
                    <a:pt x="112" y="343"/>
                  </a:cubicBezTo>
                  <a:cubicBezTo>
                    <a:pt x="109" y="342"/>
                    <a:pt x="109" y="342"/>
                    <a:pt x="109" y="342"/>
                  </a:cubicBezTo>
                  <a:cubicBezTo>
                    <a:pt x="105" y="338"/>
                    <a:pt x="105" y="338"/>
                    <a:pt x="105" y="338"/>
                  </a:cubicBezTo>
                  <a:cubicBezTo>
                    <a:pt x="105" y="337"/>
                    <a:pt x="105" y="337"/>
                    <a:pt x="105" y="337"/>
                  </a:cubicBezTo>
                  <a:cubicBezTo>
                    <a:pt x="107" y="337"/>
                    <a:pt x="107" y="337"/>
                    <a:pt x="107" y="337"/>
                  </a:cubicBezTo>
                  <a:cubicBezTo>
                    <a:pt x="110" y="339"/>
                    <a:pt x="110" y="339"/>
                    <a:pt x="110" y="339"/>
                  </a:cubicBezTo>
                  <a:cubicBezTo>
                    <a:pt x="113" y="339"/>
                    <a:pt x="113" y="339"/>
                    <a:pt x="113" y="339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8"/>
                    <a:pt x="117" y="338"/>
                    <a:pt x="117" y="338"/>
                  </a:cubicBezTo>
                  <a:cubicBezTo>
                    <a:pt x="122" y="339"/>
                    <a:pt x="122" y="339"/>
                    <a:pt x="122" y="339"/>
                  </a:cubicBezTo>
                  <a:cubicBezTo>
                    <a:pt x="124" y="340"/>
                    <a:pt x="124" y="340"/>
                    <a:pt x="124" y="340"/>
                  </a:cubicBezTo>
                  <a:cubicBezTo>
                    <a:pt x="124" y="342"/>
                    <a:pt x="124" y="342"/>
                    <a:pt x="124" y="342"/>
                  </a:cubicBezTo>
                  <a:cubicBezTo>
                    <a:pt x="126" y="344"/>
                    <a:pt x="126" y="344"/>
                    <a:pt x="126" y="344"/>
                  </a:cubicBezTo>
                  <a:cubicBezTo>
                    <a:pt x="128" y="344"/>
                    <a:pt x="128" y="344"/>
                    <a:pt x="128" y="344"/>
                  </a:cubicBezTo>
                  <a:cubicBezTo>
                    <a:pt x="128" y="346"/>
                    <a:pt x="128" y="346"/>
                    <a:pt x="128" y="346"/>
                  </a:cubicBezTo>
                  <a:cubicBezTo>
                    <a:pt x="131" y="349"/>
                    <a:pt x="131" y="349"/>
                    <a:pt x="131" y="349"/>
                  </a:cubicBezTo>
                  <a:cubicBezTo>
                    <a:pt x="130" y="350"/>
                    <a:pt x="130" y="350"/>
                    <a:pt x="130" y="350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126" y="351"/>
                    <a:pt x="126" y="351"/>
                    <a:pt x="126" y="351"/>
                  </a:cubicBezTo>
                  <a:cubicBezTo>
                    <a:pt x="124" y="351"/>
                    <a:pt x="124" y="351"/>
                    <a:pt x="124" y="351"/>
                  </a:cubicBezTo>
                  <a:cubicBezTo>
                    <a:pt x="123" y="352"/>
                    <a:pt x="123" y="352"/>
                    <a:pt x="123" y="352"/>
                  </a:cubicBezTo>
                  <a:cubicBezTo>
                    <a:pt x="123" y="353"/>
                    <a:pt x="123" y="353"/>
                    <a:pt x="123" y="353"/>
                  </a:cubicBezTo>
                  <a:cubicBezTo>
                    <a:pt x="122" y="355"/>
                    <a:pt x="122" y="355"/>
                    <a:pt x="122" y="355"/>
                  </a:cubicBezTo>
                  <a:cubicBezTo>
                    <a:pt x="122" y="354"/>
                    <a:pt x="122" y="354"/>
                    <a:pt x="122" y="354"/>
                  </a:cubicBezTo>
                  <a:cubicBezTo>
                    <a:pt x="121" y="355"/>
                    <a:pt x="121" y="355"/>
                    <a:pt x="121" y="355"/>
                  </a:cubicBezTo>
                  <a:cubicBezTo>
                    <a:pt x="121" y="358"/>
                    <a:pt x="121" y="358"/>
                    <a:pt x="121" y="358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6" y="361"/>
                    <a:pt x="126" y="361"/>
                    <a:pt x="126" y="361"/>
                  </a:cubicBezTo>
                  <a:cubicBezTo>
                    <a:pt x="129" y="366"/>
                    <a:pt x="129" y="366"/>
                    <a:pt x="129" y="366"/>
                  </a:cubicBezTo>
                  <a:cubicBezTo>
                    <a:pt x="131" y="366"/>
                    <a:pt x="131" y="366"/>
                    <a:pt x="131" y="366"/>
                  </a:cubicBezTo>
                  <a:cubicBezTo>
                    <a:pt x="133" y="364"/>
                    <a:pt x="133" y="364"/>
                    <a:pt x="133" y="364"/>
                  </a:cubicBezTo>
                  <a:cubicBezTo>
                    <a:pt x="134" y="366"/>
                    <a:pt x="134" y="366"/>
                    <a:pt x="134" y="366"/>
                  </a:cubicBezTo>
                  <a:cubicBezTo>
                    <a:pt x="135" y="365"/>
                    <a:pt x="135" y="365"/>
                    <a:pt x="135" y="365"/>
                  </a:cubicBezTo>
                  <a:cubicBezTo>
                    <a:pt x="137" y="365"/>
                    <a:pt x="137" y="365"/>
                    <a:pt x="137" y="365"/>
                  </a:cubicBezTo>
                  <a:cubicBezTo>
                    <a:pt x="137" y="364"/>
                    <a:pt x="137" y="364"/>
                    <a:pt x="137" y="364"/>
                  </a:cubicBezTo>
                  <a:cubicBezTo>
                    <a:pt x="141" y="363"/>
                    <a:pt x="141" y="363"/>
                    <a:pt x="141" y="363"/>
                  </a:cubicBezTo>
                  <a:cubicBezTo>
                    <a:pt x="141" y="361"/>
                    <a:pt x="141" y="361"/>
                    <a:pt x="141" y="361"/>
                  </a:cubicBezTo>
                  <a:cubicBezTo>
                    <a:pt x="140" y="358"/>
                    <a:pt x="140" y="358"/>
                    <a:pt x="140" y="35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141" y="355"/>
                    <a:pt x="141" y="355"/>
                    <a:pt x="141" y="355"/>
                  </a:cubicBezTo>
                  <a:cubicBezTo>
                    <a:pt x="140" y="353"/>
                    <a:pt x="140" y="353"/>
                    <a:pt x="140" y="353"/>
                  </a:cubicBezTo>
                  <a:cubicBezTo>
                    <a:pt x="141" y="352"/>
                    <a:pt x="141" y="352"/>
                    <a:pt x="141" y="352"/>
                  </a:cubicBezTo>
                  <a:cubicBezTo>
                    <a:pt x="146" y="352"/>
                    <a:pt x="146" y="352"/>
                    <a:pt x="146" y="352"/>
                  </a:cubicBezTo>
                  <a:cubicBezTo>
                    <a:pt x="146" y="351"/>
                    <a:pt x="146" y="351"/>
                    <a:pt x="146" y="351"/>
                  </a:cubicBezTo>
                  <a:cubicBezTo>
                    <a:pt x="149" y="352"/>
                    <a:pt x="149" y="352"/>
                    <a:pt x="149" y="352"/>
                  </a:cubicBezTo>
                  <a:cubicBezTo>
                    <a:pt x="149" y="350"/>
                    <a:pt x="149" y="350"/>
                    <a:pt x="149" y="350"/>
                  </a:cubicBezTo>
                  <a:cubicBezTo>
                    <a:pt x="147" y="349"/>
                    <a:pt x="147" y="349"/>
                    <a:pt x="147" y="349"/>
                  </a:cubicBezTo>
                  <a:cubicBezTo>
                    <a:pt x="146" y="347"/>
                    <a:pt x="146" y="347"/>
                    <a:pt x="146" y="347"/>
                  </a:cubicBezTo>
                  <a:cubicBezTo>
                    <a:pt x="147" y="347"/>
                    <a:pt x="147" y="347"/>
                    <a:pt x="147" y="347"/>
                  </a:cubicBezTo>
                  <a:cubicBezTo>
                    <a:pt x="148" y="348"/>
                    <a:pt x="148" y="348"/>
                    <a:pt x="148" y="348"/>
                  </a:cubicBezTo>
                  <a:cubicBezTo>
                    <a:pt x="150" y="347"/>
                    <a:pt x="150" y="347"/>
                    <a:pt x="150" y="347"/>
                  </a:cubicBezTo>
                  <a:cubicBezTo>
                    <a:pt x="153" y="344"/>
                    <a:pt x="153" y="344"/>
                    <a:pt x="153" y="344"/>
                  </a:cubicBezTo>
                  <a:cubicBezTo>
                    <a:pt x="154" y="343"/>
                    <a:pt x="154" y="343"/>
                    <a:pt x="154" y="343"/>
                  </a:cubicBezTo>
                  <a:cubicBezTo>
                    <a:pt x="157" y="339"/>
                    <a:pt x="157" y="339"/>
                    <a:pt x="157" y="339"/>
                  </a:cubicBezTo>
                  <a:cubicBezTo>
                    <a:pt x="157" y="338"/>
                    <a:pt x="157" y="338"/>
                    <a:pt x="157" y="33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160" y="338"/>
                    <a:pt x="160" y="338"/>
                    <a:pt x="160" y="338"/>
                  </a:cubicBezTo>
                  <a:cubicBezTo>
                    <a:pt x="163" y="337"/>
                    <a:pt x="163" y="337"/>
                    <a:pt x="163" y="337"/>
                  </a:cubicBezTo>
                  <a:cubicBezTo>
                    <a:pt x="163" y="335"/>
                    <a:pt x="163" y="335"/>
                    <a:pt x="163" y="335"/>
                  </a:cubicBezTo>
                  <a:cubicBezTo>
                    <a:pt x="167" y="334"/>
                    <a:pt x="167" y="334"/>
                    <a:pt x="167" y="334"/>
                  </a:cubicBezTo>
                  <a:cubicBezTo>
                    <a:pt x="167" y="336"/>
                    <a:pt x="167" y="336"/>
                    <a:pt x="167" y="336"/>
                  </a:cubicBezTo>
                  <a:cubicBezTo>
                    <a:pt x="167" y="336"/>
                    <a:pt x="167" y="336"/>
                    <a:pt x="167" y="336"/>
                  </a:cubicBezTo>
                  <a:cubicBezTo>
                    <a:pt x="168" y="337"/>
                    <a:pt x="168" y="337"/>
                    <a:pt x="168" y="337"/>
                  </a:cubicBezTo>
                  <a:cubicBezTo>
                    <a:pt x="167" y="338"/>
                    <a:pt x="167" y="338"/>
                    <a:pt x="167" y="338"/>
                  </a:cubicBezTo>
                  <a:cubicBezTo>
                    <a:pt x="168" y="339"/>
                    <a:pt x="168" y="339"/>
                    <a:pt x="168" y="339"/>
                  </a:cubicBezTo>
                  <a:cubicBezTo>
                    <a:pt x="170" y="337"/>
                    <a:pt x="170" y="337"/>
                    <a:pt x="170" y="337"/>
                  </a:cubicBezTo>
                  <a:cubicBezTo>
                    <a:pt x="170" y="336"/>
                    <a:pt x="170" y="336"/>
                    <a:pt x="170" y="336"/>
                  </a:cubicBezTo>
                  <a:cubicBezTo>
                    <a:pt x="169" y="335"/>
                    <a:pt x="169" y="335"/>
                    <a:pt x="169" y="335"/>
                  </a:cubicBezTo>
                  <a:cubicBezTo>
                    <a:pt x="168" y="334"/>
                    <a:pt x="168" y="334"/>
                    <a:pt x="168" y="334"/>
                  </a:cubicBezTo>
                  <a:cubicBezTo>
                    <a:pt x="168" y="333"/>
                    <a:pt x="168" y="333"/>
                    <a:pt x="168" y="333"/>
                  </a:cubicBezTo>
                  <a:cubicBezTo>
                    <a:pt x="171" y="330"/>
                    <a:pt x="171" y="330"/>
                    <a:pt x="171" y="330"/>
                  </a:cubicBezTo>
                  <a:cubicBezTo>
                    <a:pt x="172" y="330"/>
                    <a:pt x="172" y="330"/>
                    <a:pt x="172" y="330"/>
                  </a:cubicBezTo>
                  <a:cubicBezTo>
                    <a:pt x="172" y="331"/>
                    <a:pt x="172" y="331"/>
                    <a:pt x="172" y="331"/>
                  </a:cubicBezTo>
                  <a:cubicBezTo>
                    <a:pt x="171" y="331"/>
                    <a:pt x="171" y="331"/>
                    <a:pt x="171" y="331"/>
                  </a:cubicBezTo>
                  <a:cubicBezTo>
                    <a:pt x="171" y="332"/>
                    <a:pt x="171" y="332"/>
                    <a:pt x="171" y="332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73" y="333"/>
                    <a:pt x="173" y="333"/>
                    <a:pt x="173" y="333"/>
                  </a:cubicBezTo>
                  <a:cubicBezTo>
                    <a:pt x="174" y="332"/>
                    <a:pt x="174" y="332"/>
                    <a:pt x="174" y="332"/>
                  </a:cubicBezTo>
                  <a:cubicBezTo>
                    <a:pt x="174" y="331"/>
                    <a:pt x="174" y="331"/>
                    <a:pt x="174" y="331"/>
                  </a:cubicBezTo>
                  <a:cubicBezTo>
                    <a:pt x="173" y="330"/>
                    <a:pt x="173" y="330"/>
                    <a:pt x="173" y="330"/>
                  </a:cubicBezTo>
                  <a:cubicBezTo>
                    <a:pt x="173" y="329"/>
                    <a:pt x="173" y="329"/>
                    <a:pt x="173" y="329"/>
                  </a:cubicBezTo>
                  <a:cubicBezTo>
                    <a:pt x="174" y="328"/>
                    <a:pt x="174" y="328"/>
                    <a:pt x="174" y="328"/>
                  </a:cubicBezTo>
                  <a:cubicBezTo>
                    <a:pt x="179" y="326"/>
                    <a:pt x="179" y="326"/>
                    <a:pt x="179" y="326"/>
                  </a:cubicBezTo>
                  <a:cubicBezTo>
                    <a:pt x="182" y="325"/>
                    <a:pt x="182" y="325"/>
                    <a:pt x="182" y="325"/>
                  </a:cubicBezTo>
                  <a:cubicBezTo>
                    <a:pt x="182" y="326"/>
                    <a:pt x="182" y="326"/>
                    <a:pt x="182" y="326"/>
                  </a:cubicBezTo>
                  <a:cubicBezTo>
                    <a:pt x="180" y="327"/>
                    <a:pt x="180" y="327"/>
                    <a:pt x="180" y="327"/>
                  </a:cubicBezTo>
                  <a:cubicBezTo>
                    <a:pt x="179" y="327"/>
                    <a:pt x="179" y="327"/>
                    <a:pt x="179" y="327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76" y="329"/>
                    <a:pt x="176" y="329"/>
                    <a:pt x="176" y="329"/>
                  </a:cubicBezTo>
                  <a:cubicBezTo>
                    <a:pt x="178" y="329"/>
                    <a:pt x="178" y="329"/>
                    <a:pt x="178" y="329"/>
                  </a:cubicBezTo>
                  <a:cubicBezTo>
                    <a:pt x="179" y="329"/>
                    <a:pt x="179" y="329"/>
                    <a:pt x="179" y="329"/>
                  </a:cubicBezTo>
                  <a:cubicBezTo>
                    <a:pt x="181" y="331"/>
                    <a:pt x="181" y="331"/>
                    <a:pt x="181" y="331"/>
                  </a:cubicBezTo>
                  <a:cubicBezTo>
                    <a:pt x="179" y="331"/>
                    <a:pt x="179" y="331"/>
                    <a:pt x="179" y="331"/>
                  </a:cubicBezTo>
                  <a:cubicBezTo>
                    <a:pt x="179" y="332"/>
                    <a:pt x="179" y="332"/>
                    <a:pt x="179" y="332"/>
                  </a:cubicBezTo>
                  <a:cubicBezTo>
                    <a:pt x="180" y="334"/>
                    <a:pt x="180" y="334"/>
                    <a:pt x="180" y="334"/>
                  </a:cubicBezTo>
                  <a:cubicBezTo>
                    <a:pt x="180" y="335"/>
                    <a:pt x="180" y="335"/>
                    <a:pt x="180" y="335"/>
                  </a:cubicBezTo>
                  <a:cubicBezTo>
                    <a:pt x="178" y="335"/>
                    <a:pt x="178" y="335"/>
                    <a:pt x="178" y="335"/>
                  </a:cubicBezTo>
                  <a:cubicBezTo>
                    <a:pt x="176" y="337"/>
                    <a:pt x="176" y="337"/>
                    <a:pt x="176" y="337"/>
                  </a:cubicBezTo>
                  <a:cubicBezTo>
                    <a:pt x="176" y="338"/>
                    <a:pt x="176" y="338"/>
                    <a:pt x="176" y="338"/>
                  </a:cubicBezTo>
                  <a:cubicBezTo>
                    <a:pt x="178" y="339"/>
                    <a:pt x="178" y="339"/>
                    <a:pt x="178" y="339"/>
                  </a:cubicBezTo>
                  <a:cubicBezTo>
                    <a:pt x="179" y="338"/>
                    <a:pt x="179" y="338"/>
                    <a:pt x="179" y="338"/>
                  </a:cubicBezTo>
                  <a:cubicBezTo>
                    <a:pt x="180" y="338"/>
                    <a:pt x="180" y="338"/>
                    <a:pt x="180" y="338"/>
                  </a:cubicBezTo>
                  <a:cubicBezTo>
                    <a:pt x="181" y="338"/>
                    <a:pt x="181" y="338"/>
                    <a:pt x="181" y="338"/>
                  </a:cubicBezTo>
                  <a:cubicBezTo>
                    <a:pt x="183" y="338"/>
                    <a:pt x="183" y="338"/>
                    <a:pt x="183" y="338"/>
                  </a:cubicBezTo>
                  <a:cubicBezTo>
                    <a:pt x="183" y="340"/>
                    <a:pt x="183" y="340"/>
                    <a:pt x="183" y="340"/>
                  </a:cubicBezTo>
                  <a:cubicBezTo>
                    <a:pt x="184" y="338"/>
                    <a:pt x="184" y="338"/>
                    <a:pt x="184" y="338"/>
                  </a:cubicBezTo>
                  <a:cubicBezTo>
                    <a:pt x="186" y="336"/>
                    <a:pt x="186" y="336"/>
                    <a:pt x="186" y="336"/>
                  </a:cubicBezTo>
                  <a:cubicBezTo>
                    <a:pt x="187" y="336"/>
                    <a:pt x="187" y="336"/>
                    <a:pt x="187" y="336"/>
                  </a:cubicBezTo>
                  <a:cubicBezTo>
                    <a:pt x="187" y="337"/>
                    <a:pt x="187" y="337"/>
                    <a:pt x="187" y="337"/>
                  </a:cubicBezTo>
                  <a:cubicBezTo>
                    <a:pt x="189" y="338"/>
                    <a:pt x="189" y="338"/>
                    <a:pt x="189" y="338"/>
                  </a:cubicBezTo>
                  <a:cubicBezTo>
                    <a:pt x="189" y="338"/>
                    <a:pt x="189" y="338"/>
                    <a:pt x="189" y="338"/>
                  </a:cubicBezTo>
                  <a:cubicBezTo>
                    <a:pt x="189" y="337"/>
                    <a:pt x="189" y="337"/>
                    <a:pt x="189" y="337"/>
                  </a:cubicBezTo>
                  <a:cubicBezTo>
                    <a:pt x="190" y="335"/>
                    <a:pt x="190" y="335"/>
                    <a:pt x="190" y="335"/>
                  </a:cubicBezTo>
                  <a:cubicBezTo>
                    <a:pt x="188" y="335"/>
                    <a:pt x="188" y="335"/>
                    <a:pt x="188" y="335"/>
                  </a:cubicBezTo>
                  <a:cubicBezTo>
                    <a:pt x="188" y="334"/>
                    <a:pt x="188" y="334"/>
                    <a:pt x="188" y="334"/>
                  </a:cubicBezTo>
                  <a:cubicBezTo>
                    <a:pt x="190" y="332"/>
                    <a:pt x="190" y="332"/>
                    <a:pt x="190" y="332"/>
                  </a:cubicBezTo>
                  <a:cubicBezTo>
                    <a:pt x="191" y="332"/>
                    <a:pt x="191" y="332"/>
                    <a:pt x="191" y="332"/>
                  </a:cubicBezTo>
                  <a:cubicBezTo>
                    <a:pt x="192" y="331"/>
                    <a:pt x="192" y="331"/>
                    <a:pt x="192" y="331"/>
                  </a:cubicBezTo>
                  <a:cubicBezTo>
                    <a:pt x="194" y="329"/>
                    <a:pt x="194" y="329"/>
                    <a:pt x="194" y="329"/>
                  </a:cubicBezTo>
                  <a:cubicBezTo>
                    <a:pt x="195" y="330"/>
                    <a:pt x="195" y="330"/>
                    <a:pt x="195" y="330"/>
                  </a:cubicBezTo>
                  <a:cubicBezTo>
                    <a:pt x="196" y="330"/>
                    <a:pt x="196" y="330"/>
                    <a:pt x="196" y="330"/>
                  </a:cubicBezTo>
                  <a:cubicBezTo>
                    <a:pt x="197" y="330"/>
                    <a:pt x="197" y="330"/>
                    <a:pt x="197" y="330"/>
                  </a:cubicBezTo>
                  <a:cubicBezTo>
                    <a:pt x="199" y="330"/>
                    <a:pt x="199" y="330"/>
                    <a:pt x="199" y="330"/>
                  </a:cubicBezTo>
                  <a:cubicBezTo>
                    <a:pt x="202" y="330"/>
                    <a:pt x="202" y="330"/>
                    <a:pt x="202" y="330"/>
                  </a:cubicBezTo>
                  <a:cubicBezTo>
                    <a:pt x="204" y="329"/>
                    <a:pt x="204" y="329"/>
                    <a:pt x="204" y="329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05" y="327"/>
                    <a:pt x="205" y="327"/>
                    <a:pt x="205" y="327"/>
                  </a:cubicBezTo>
                  <a:cubicBezTo>
                    <a:pt x="207" y="327"/>
                    <a:pt x="207" y="327"/>
                    <a:pt x="207" y="327"/>
                  </a:cubicBezTo>
                  <a:cubicBezTo>
                    <a:pt x="207" y="326"/>
                    <a:pt x="207" y="326"/>
                    <a:pt x="207" y="326"/>
                  </a:cubicBezTo>
                  <a:cubicBezTo>
                    <a:pt x="209" y="325"/>
                    <a:pt x="209" y="325"/>
                    <a:pt x="209" y="325"/>
                  </a:cubicBezTo>
                  <a:cubicBezTo>
                    <a:pt x="210" y="324"/>
                    <a:pt x="210" y="324"/>
                    <a:pt x="210" y="324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213" y="322"/>
                    <a:pt x="213" y="322"/>
                    <a:pt x="213" y="322"/>
                  </a:cubicBezTo>
                  <a:cubicBezTo>
                    <a:pt x="215" y="321"/>
                    <a:pt x="215" y="321"/>
                    <a:pt x="215" y="321"/>
                  </a:cubicBezTo>
                  <a:cubicBezTo>
                    <a:pt x="215" y="322"/>
                    <a:pt x="215" y="322"/>
                    <a:pt x="215" y="322"/>
                  </a:cubicBezTo>
                  <a:cubicBezTo>
                    <a:pt x="214" y="323"/>
                    <a:pt x="214" y="323"/>
                    <a:pt x="214" y="323"/>
                  </a:cubicBezTo>
                  <a:cubicBezTo>
                    <a:pt x="215" y="324"/>
                    <a:pt x="215" y="324"/>
                    <a:pt x="215" y="324"/>
                  </a:cubicBezTo>
                  <a:cubicBezTo>
                    <a:pt x="217" y="326"/>
                    <a:pt x="217" y="326"/>
                    <a:pt x="217" y="326"/>
                  </a:cubicBezTo>
                  <a:cubicBezTo>
                    <a:pt x="217" y="327"/>
                    <a:pt x="217" y="327"/>
                    <a:pt x="217" y="327"/>
                  </a:cubicBezTo>
                  <a:cubicBezTo>
                    <a:pt x="215" y="328"/>
                    <a:pt x="215" y="328"/>
                    <a:pt x="215" y="328"/>
                  </a:cubicBezTo>
                  <a:cubicBezTo>
                    <a:pt x="216" y="330"/>
                    <a:pt x="216" y="330"/>
                    <a:pt x="216" y="330"/>
                  </a:cubicBezTo>
                  <a:cubicBezTo>
                    <a:pt x="216" y="331"/>
                    <a:pt x="216" y="331"/>
                    <a:pt x="216" y="331"/>
                  </a:cubicBezTo>
                  <a:cubicBezTo>
                    <a:pt x="217" y="332"/>
                    <a:pt x="217" y="332"/>
                    <a:pt x="217" y="332"/>
                  </a:cubicBezTo>
                  <a:cubicBezTo>
                    <a:pt x="221" y="333"/>
                    <a:pt x="221" y="333"/>
                    <a:pt x="221" y="333"/>
                  </a:cubicBezTo>
                  <a:cubicBezTo>
                    <a:pt x="222" y="332"/>
                    <a:pt x="222" y="332"/>
                    <a:pt x="222" y="332"/>
                  </a:cubicBezTo>
                  <a:cubicBezTo>
                    <a:pt x="222" y="330"/>
                    <a:pt x="222" y="330"/>
                    <a:pt x="222" y="330"/>
                  </a:cubicBezTo>
                  <a:cubicBezTo>
                    <a:pt x="222" y="330"/>
                    <a:pt x="222" y="330"/>
                    <a:pt x="222" y="330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20" y="327"/>
                    <a:pt x="220" y="327"/>
                    <a:pt x="220" y="327"/>
                  </a:cubicBezTo>
                  <a:cubicBezTo>
                    <a:pt x="221" y="326"/>
                    <a:pt x="221" y="326"/>
                    <a:pt x="221" y="326"/>
                  </a:cubicBezTo>
                  <a:cubicBezTo>
                    <a:pt x="223" y="327"/>
                    <a:pt x="223" y="327"/>
                    <a:pt x="223" y="327"/>
                  </a:cubicBezTo>
                  <a:cubicBezTo>
                    <a:pt x="225" y="326"/>
                    <a:pt x="225" y="326"/>
                    <a:pt x="225" y="326"/>
                  </a:cubicBezTo>
                  <a:cubicBezTo>
                    <a:pt x="226" y="323"/>
                    <a:pt x="226" y="323"/>
                    <a:pt x="226" y="323"/>
                  </a:cubicBezTo>
                  <a:cubicBezTo>
                    <a:pt x="227" y="323"/>
                    <a:pt x="227" y="323"/>
                    <a:pt x="227" y="323"/>
                  </a:cubicBezTo>
                  <a:cubicBezTo>
                    <a:pt x="228" y="323"/>
                    <a:pt x="228" y="323"/>
                    <a:pt x="228" y="323"/>
                  </a:cubicBezTo>
                  <a:cubicBezTo>
                    <a:pt x="230" y="324"/>
                    <a:pt x="230" y="324"/>
                    <a:pt x="230" y="324"/>
                  </a:cubicBezTo>
                  <a:cubicBezTo>
                    <a:pt x="228" y="321"/>
                    <a:pt x="228" y="321"/>
                    <a:pt x="228" y="321"/>
                  </a:cubicBezTo>
                  <a:cubicBezTo>
                    <a:pt x="226" y="321"/>
                    <a:pt x="226" y="321"/>
                    <a:pt x="226" y="321"/>
                  </a:cubicBezTo>
                  <a:cubicBezTo>
                    <a:pt x="226" y="319"/>
                    <a:pt x="226" y="319"/>
                    <a:pt x="226" y="319"/>
                  </a:cubicBezTo>
                  <a:cubicBezTo>
                    <a:pt x="224" y="316"/>
                    <a:pt x="224" y="316"/>
                    <a:pt x="224" y="316"/>
                  </a:cubicBezTo>
                  <a:cubicBezTo>
                    <a:pt x="223" y="316"/>
                    <a:pt x="223" y="316"/>
                    <a:pt x="223" y="316"/>
                  </a:cubicBezTo>
                  <a:cubicBezTo>
                    <a:pt x="223" y="317"/>
                    <a:pt x="223" y="317"/>
                    <a:pt x="223" y="317"/>
                  </a:cubicBezTo>
                  <a:cubicBezTo>
                    <a:pt x="222" y="316"/>
                    <a:pt x="222" y="316"/>
                    <a:pt x="222" y="316"/>
                  </a:cubicBezTo>
                  <a:cubicBezTo>
                    <a:pt x="221" y="313"/>
                    <a:pt x="221" y="313"/>
                    <a:pt x="221" y="313"/>
                  </a:cubicBezTo>
                  <a:cubicBezTo>
                    <a:pt x="220" y="312"/>
                    <a:pt x="220" y="312"/>
                    <a:pt x="220" y="312"/>
                  </a:cubicBezTo>
                  <a:cubicBezTo>
                    <a:pt x="219" y="310"/>
                    <a:pt x="219" y="310"/>
                    <a:pt x="219" y="310"/>
                  </a:cubicBezTo>
                  <a:cubicBezTo>
                    <a:pt x="219" y="309"/>
                    <a:pt x="219" y="309"/>
                    <a:pt x="219" y="309"/>
                  </a:cubicBezTo>
                  <a:cubicBezTo>
                    <a:pt x="220" y="309"/>
                    <a:pt x="220" y="309"/>
                    <a:pt x="220" y="309"/>
                  </a:cubicBezTo>
                  <a:cubicBezTo>
                    <a:pt x="220" y="307"/>
                    <a:pt x="220" y="307"/>
                    <a:pt x="220" y="307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4"/>
                    <a:pt x="223" y="304"/>
                    <a:pt x="223" y="304"/>
                  </a:cubicBezTo>
                  <a:cubicBezTo>
                    <a:pt x="224" y="305"/>
                    <a:pt x="224" y="305"/>
                    <a:pt x="224" y="305"/>
                  </a:cubicBezTo>
                  <a:cubicBezTo>
                    <a:pt x="226" y="305"/>
                    <a:pt x="226" y="305"/>
                    <a:pt x="226" y="305"/>
                  </a:cubicBezTo>
                  <a:cubicBezTo>
                    <a:pt x="228" y="306"/>
                    <a:pt x="228" y="306"/>
                    <a:pt x="228" y="306"/>
                  </a:cubicBezTo>
                  <a:cubicBezTo>
                    <a:pt x="234" y="305"/>
                    <a:pt x="234" y="305"/>
                    <a:pt x="234" y="305"/>
                  </a:cubicBezTo>
                  <a:cubicBezTo>
                    <a:pt x="243" y="305"/>
                    <a:pt x="243" y="305"/>
                    <a:pt x="243" y="305"/>
                  </a:cubicBezTo>
                  <a:cubicBezTo>
                    <a:pt x="245" y="307"/>
                    <a:pt x="245" y="307"/>
                    <a:pt x="245" y="307"/>
                  </a:cubicBezTo>
                  <a:cubicBezTo>
                    <a:pt x="251" y="309"/>
                    <a:pt x="251" y="309"/>
                    <a:pt x="251" y="309"/>
                  </a:cubicBezTo>
                  <a:cubicBezTo>
                    <a:pt x="251" y="310"/>
                    <a:pt x="251" y="310"/>
                    <a:pt x="251" y="310"/>
                  </a:cubicBezTo>
                  <a:cubicBezTo>
                    <a:pt x="251" y="311"/>
                    <a:pt x="251" y="311"/>
                    <a:pt x="251" y="311"/>
                  </a:cubicBezTo>
                  <a:cubicBezTo>
                    <a:pt x="252" y="313"/>
                    <a:pt x="252" y="313"/>
                    <a:pt x="252" y="313"/>
                  </a:cubicBezTo>
                  <a:cubicBezTo>
                    <a:pt x="253" y="312"/>
                    <a:pt x="253" y="312"/>
                    <a:pt x="253" y="312"/>
                  </a:cubicBezTo>
                  <a:cubicBezTo>
                    <a:pt x="256" y="311"/>
                    <a:pt x="256" y="311"/>
                    <a:pt x="256" y="311"/>
                  </a:cubicBezTo>
                  <a:cubicBezTo>
                    <a:pt x="257" y="312"/>
                    <a:pt x="257" y="312"/>
                    <a:pt x="257" y="312"/>
                  </a:cubicBezTo>
                  <a:cubicBezTo>
                    <a:pt x="259" y="312"/>
                    <a:pt x="259" y="312"/>
                    <a:pt x="259" y="312"/>
                  </a:cubicBezTo>
                  <a:cubicBezTo>
                    <a:pt x="259" y="314"/>
                    <a:pt x="259" y="314"/>
                    <a:pt x="259" y="314"/>
                  </a:cubicBezTo>
                  <a:cubicBezTo>
                    <a:pt x="262" y="314"/>
                    <a:pt x="262" y="314"/>
                    <a:pt x="262" y="314"/>
                  </a:cubicBezTo>
                  <a:cubicBezTo>
                    <a:pt x="267" y="317"/>
                    <a:pt x="267" y="317"/>
                    <a:pt x="267" y="317"/>
                  </a:cubicBezTo>
                  <a:cubicBezTo>
                    <a:pt x="271" y="317"/>
                    <a:pt x="271" y="317"/>
                    <a:pt x="271" y="317"/>
                  </a:cubicBezTo>
                  <a:cubicBezTo>
                    <a:pt x="273" y="319"/>
                    <a:pt x="273" y="319"/>
                    <a:pt x="273" y="319"/>
                  </a:cubicBezTo>
                  <a:cubicBezTo>
                    <a:pt x="274" y="321"/>
                    <a:pt x="274" y="321"/>
                    <a:pt x="274" y="321"/>
                  </a:cubicBezTo>
                  <a:cubicBezTo>
                    <a:pt x="277" y="322"/>
                    <a:pt x="277" y="322"/>
                    <a:pt x="277" y="322"/>
                  </a:cubicBezTo>
                  <a:cubicBezTo>
                    <a:pt x="279" y="324"/>
                    <a:pt x="279" y="324"/>
                    <a:pt x="279" y="324"/>
                  </a:cubicBezTo>
                  <a:cubicBezTo>
                    <a:pt x="282" y="328"/>
                    <a:pt x="282" y="328"/>
                    <a:pt x="282" y="328"/>
                  </a:cubicBezTo>
                  <a:cubicBezTo>
                    <a:pt x="283" y="328"/>
                    <a:pt x="283" y="328"/>
                    <a:pt x="283" y="328"/>
                  </a:cubicBezTo>
                  <a:cubicBezTo>
                    <a:pt x="284" y="327"/>
                    <a:pt x="284" y="327"/>
                    <a:pt x="284" y="327"/>
                  </a:cubicBezTo>
                  <a:cubicBezTo>
                    <a:pt x="283" y="324"/>
                    <a:pt x="283" y="324"/>
                    <a:pt x="283" y="324"/>
                  </a:cubicBezTo>
                  <a:cubicBezTo>
                    <a:pt x="284" y="324"/>
                    <a:pt x="284" y="324"/>
                    <a:pt x="284" y="324"/>
                  </a:cubicBezTo>
                  <a:cubicBezTo>
                    <a:pt x="285" y="323"/>
                    <a:pt x="285" y="323"/>
                    <a:pt x="285" y="323"/>
                  </a:cubicBezTo>
                  <a:cubicBezTo>
                    <a:pt x="283" y="322"/>
                    <a:pt x="283" y="322"/>
                    <a:pt x="283" y="322"/>
                  </a:cubicBezTo>
                  <a:cubicBezTo>
                    <a:pt x="284" y="320"/>
                    <a:pt x="284" y="320"/>
                    <a:pt x="284" y="320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4" y="314"/>
                    <a:pt x="284" y="314"/>
                    <a:pt x="284" y="314"/>
                  </a:cubicBezTo>
                  <a:cubicBezTo>
                    <a:pt x="284" y="314"/>
                    <a:pt x="284" y="314"/>
                    <a:pt x="284" y="314"/>
                  </a:cubicBezTo>
                  <a:cubicBezTo>
                    <a:pt x="282" y="314"/>
                    <a:pt x="282" y="314"/>
                    <a:pt x="282" y="314"/>
                  </a:cubicBezTo>
                  <a:cubicBezTo>
                    <a:pt x="281" y="315"/>
                    <a:pt x="281" y="315"/>
                    <a:pt x="281" y="315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5" y="310"/>
                    <a:pt x="275" y="310"/>
                    <a:pt x="275" y="310"/>
                  </a:cubicBezTo>
                  <a:cubicBezTo>
                    <a:pt x="274" y="310"/>
                    <a:pt x="274" y="310"/>
                    <a:pt x="274" y="310"/>
                  </a:cubicBezTo>
                  <a:cubicBezTo>
                    <a:pt x="273" y="308"/>
                    <a:pt x="273" y="308"/>
                    <a:pt x="273" y="308"/>
                  </a:cubicBezTo>
                  <a:cubicBezTo>
                    <a:pt x="273" y="305"/>
                    <a:pt x="273" y="305"/>
                    <a:pt x="273" y="305"/>
                  </a:cubicBezTo>
                  <a:cubicBezTo>
                    <a:pt x="272" y="304"/>
                    <a:pt x="272" y="304"/>
                    <a:pt x="272" y="304"/>
                  </a:cubicBezTo>
                  <a:cubicBezTo>
                    <a:pt x="270" y="306"/>
                    <a:pt x="270" y="306"/>
                    <a:pt x="270" y="306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6" y="305"/>
                    <a:pt x="266" y="305"/>
                    <a:pt x="266" y="305"/>
                  </a:cubicBezTo>
                  <a:cubicBezTo>
                    <a:pt x="265" y="304"/>
                    <a:pt x="265" y="304"/>
                    <a:pt x="265" y="304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3" y="302"/>
                    <a:pt x="263" y="302"/>
                    <a:pt x="263" y="302"/>
                  </a:cubicBezTo>
                  <a:cubicBezTo>
                    <a:pt x="262" y="301"/>
                    <a:pt x="262" y="301"/>
                    <a:pt x="262" y="301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263" y="296"/>
                    <a:pt x="263" y="296"/>
                    <a:pt x="263" y="296"/>
                  </a:cubicBezTo>
                  <a:cubicBezTo>
                    <a:pt x="263" y="294"/>
                    <a:pt x="263" y="294"/>
                    <a:pt x="263" y="294"/>
                  </a:cubicBezTo>
                  <a:cubicBezTo>
                    <a:pt x="260" y="292"/>
                    <a:pt x="260" y="292"/>
                    <a:pt x="260" y="292"/>
                  </a:cubicBezTo>
                  <a:cubicBezTo>
                    <a:pt x="260" y="290"/>
                    <a:pt x="260" y="290"/>
                    <a:pt x="260" y="290"/>
                  </a:cubicBezTo>
                  <a:cubicBezTo>
                    <a:pt x="261" y="288"/>
                    <a:pt x="261" y="288"/>
                    <a:pt x="261" y="288"/>
                  </a:cubicBezTo>
                  <a:cubicBezTo>
                    <a:pt x="263" y="288"/>
                    <a:pt x="263" y="288"/>
                    <a:pt x="263" y="288"/>
                  </a:cubicBezTo>
                  <a:cubicBezTo>
                    <a:pt x="261" y="287"/>
                    <a:pt x="261" y="287"/>
                    <a:pt x="261" y="287"/>
                  </a:cubicBezTo>
                  <a:cubicBezTo>
                    <a:pt x="259" y="287"/>
                    <a:pt x="259" y="287"/>
                    <a:pt x="259" y="287"/>
                  </a:cubicBezTo>
                  <a:cubicBezTo>
                    <a:pt x="258" y="283"/>
                    <a:pt x="258" y="283"/>
                    <a:pt x="258" y="283"/>
                  </a:cubicBezTo>
                  <a:cubicBezTo>
                    <a:pt x="257" y="282"/>
                    <a:pt x="257" y="282"/>
                    <a:pt x="257" y="282"/>
                  </a:cubicBezTo>
                  <a:cubicBezTo>
                    <a:pt x="256" y="283"/>
                    <a:pt x="256" y="283"/>
                    <a:pt x="256" y="283"/>
                  </a:cubicBezTo>
                  <a:cubicBezTo>
                    <a:pt x="253" y="281"/>
                    <a:pt x="253" y="281"/>
                    <a:pt x="253" y="281"/>
                  </a:cubicBezTo>
                  <a:cubicBezTo>
                    <a:pt x="254" y="278"/>
                    <a:pt x="254" y="278"/>
                    <a:pt x="254" y="278"/>
                  </a:cubicBezTo>
                  <a:cubicBezTo>
                    <a:pt x="255" y="277"/>
                    <a:pt x="255" y="277"/>
                    <a:pt x="255" y="277"/>
                  </a:cubicBezTo>
                  <a:cubicBezTo>
                    <a:pt x="254" y="275"/>
                    <a:pt x="254" y="275"/>
                    <a:pt x="254" y="275"/>
                  </a:cubicBezTo>
                  <a:cubicBezTo>
                    <a:pt x="253" y="273"/>
                    <a:pt x="253" y="273"/>
                    <a:pt x="253" y="273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7" y="268"/>
                    <a:pt x="257" y="268"/>
                    <a:pt x="257" y="268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60" y="265"/>
                    <a:pt x="260" y="265"/>
                    <a:pt x="260" y="265"/>
                  </a:cubicBezTo>
                  <a:cubicBezTo>
                    <a:pt x="259" y="263"/>
                    <a:pt x="259" y="263"/>
                    <a:pt x="259" y="263"/>
                  </a:cubicBezTo>
                  <a:cubicBezTo>
                    <a:pt x="259" y="262"/>
                    <a:pt x="259" y="262"/>
                    <a:pt x="259" y="262"/>
                  </a:cubicBezTo>
                  <a:cubicBezTo>
                    <a:pt x="260" y="259"/>
                    <a:pt x="260" y="259"/>
                    <a:pt x="260" y="259"/>
                  </a:cubicBezTo>
                  <a:cubicBezTo>
                    <a:pt x="259" y="257"/>
                    <a:pt x="259" y="257"/>
                    <a:pt x="259" y="257"/>
                  </a:cubicBezTo>
                  <a:cubicBezTo>
                    <a:pt x="259" y="255"/>
                    <a:pt x="259" y="255"/>
                    <a:pt x="259" y="255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59" y="252"/>
                    <a:pt x="259" y="252"/>
                    <a:pt x="259" y="252"/>
                  </a:cubicBezTo>
                  <a:cubicBezTo>
                    <a:pt x="259" y="250"/>
                    <a:pt x="259" y="250"/>
                    <a:pt x="259" y="250"/>
                  </a:cubicBezTo>
                  <a:cubicBezTo>
                    <a:pt x="258" y="249"/>
                    <a:pt x="258" y="249"/>
                    <a:pt x="258" y="249"/>
                  </a:cubicBezTo>
                  <a:cubicBezTo>
                    <a:pt x="259" y="246"/>
                    <a:pt x="259" y="246"/>
                    <a:pt x="259" y="246"/>
                  </a:cubicBezTo>
                  <a:cubicBezTo>
                    <a:pt x="259" y="245"/>
                    <a:pt x="259" y="245"/>
                    <a:pt x="259" y="245"/>
                  </a:cubicBezTo>
                  <a:cubicBezTo>
                    <a:pt x="258" y="243"/>
                    <a:pt x="258" y="243"/>
                    <a:pt x="258" y="243"/>
                  </a:cubicBezTo>
                  <a:cubicBezTo>
                    <a:pt x="258" y="240"/>
                    <a:pt x="258" y="240"/>
                    <a:pt x="258" y="240"/>
                  </a:cubicBezTo>
                  <a:cubicBezTo>
                    <a:pt x="258" y="236"/>
                    <a:pt x="258" y="236"/>
                    <a:pt x="258" y="236"/>
                  </a:cubicBezTo>
                  <a:cubicBezTo>
                    <a:pt x="259" y="236"/>
                    <a:pt x="259" y="236"/>
                    <a:pt x="259" y="236"/>
                  </a:cubicBezTo>
                  <a:cubicBezTo>
                    <a:pt x="261" y="237"/>
                    <a:pt x="261" y="237"/>
                    <a:pt x="261" y="237"/>
                  </a:cubicBezTo>
                  <a:cubicBezTo>
                    <a:pt x="260" y="237"/>
                    <a:pt x="260" y="237"/>
                    <a:pt x="260" y="237"/>
                  </a:cubicBezTo>
                  <a:cubicBezTo>
                    <a:pt x="261" y="238"/>
                    <a:pt x="261" y="238"/>
                    <a:pt x="261" y="238"/>
                  </a:cubicBezTo>
                  <a:cubicBezTo>
                    <a:pt x="263" y="237"/>
                    <a:pt x="263" y="237"/>
                    <a:pt x="263" y="237"/>
                  </a:cubicBezTo>
                  <a:cubicBezTo>
                    <a:pt x="265" y="237"/>
                    <a:pt x="265" y="237"/>
                    <a:pt x="265" y="237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69" y="236"/>
                    <a:pt x="269" y="236"/>
                    <a:pt x="269" y="236"/>
                  </a:cubicBezTo>
                  <a:cubicBezTo>
                    <a:pt x="270" y="237"/>
                    <a:pt x="270" y="237"/>
                    <a:pt x="270" y="237"/>
                  </a:cubicBezTo>
                  <a:cubicBezTo>
                    <a:pt x="271" y="236"/>
                    <a:pt x="271" y="236"/>
                    <a:pt x="271" y="236"/>
                  </a:cubicBezTo>
                  <a:cubicBezTo>
                    <a:pt x="273" y="236"/>
                    <a:pt x="273" y="236"/>
                    <a:pt x="273" y="236"/>
                  </a:cubicBezTo>
                  <a:cubicBezTo>
                    <a:pt x="279" y="238"/>
                    <a:pt x="279" y="238"/>
                    <a:pt x="279" y="238"/>
                  </a:cubicBezTo>
                  <a:cubicBezTo>
                    <a:pt x="281" y="238"/>
                    <a:pt x="281" y="238"/>
                    <a:pt x="281" y="238"/>
                  </a:cubicBezTo>
                  <a:cubicBezTo>
                    <a:pt x="283" y="239"/>
                    <a:pt x="283" y="239"/>
                    <a:pt x="283" y="239"/>
                  </a:cubicBezTo>
                  <a:cubicBezTo>
                    <a:pt x="284" y="240"/>
                    <a:pt x="284" y="240"/>
                    <a:pt x="284" y="240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283" y="243"/>
                    <a:pt x="283" y="243"/>
                    <a:pt x="283" y="243"/>
                  </a:cubicBezTo>
                  <a:cubicBezTo>
                    <a:pt x="283" y="245"/>
                    <a:pt x="283" y="245"/>
                    <a:pt x="283" y="245"/>
                  </a:cubicBezTo>
                  <a:cubicBezTo>
                    <a:pt x="284" y="246"/>
                    <a:pt x="284" y="246"/>
                    <a:pt x="284" y="246"/>
                  </a:cubicBezTo>
                  <a:cubicBezTo>
                    <a:pt x="284" y="249"/>
                    <a:pt x="284" y="249"/>
                    <a:pt x="284" y="249"/>
                  </a:cubicBezTo>
                  <a:cubicBezTo>
                    <a:pt x="286" y="252"/>
                    <a:pt x="286" y="252"/>
                    <a:pt x="286" y="252"/>
                  </a:cubicBezTo>
                  <a:cubicBezTo>
                    <a:pt x="285" y="257"/>
                    <a:pt x="285" y="257"/>
                    <a:pt x="285" y="257"/>
                  </a:cubicBezTo>
                  <a:cubicBezTo>
                    <a:pt x="286" y="258"/>
                    <a:pt x="286" y="258"/>
                    <a:pt x="286" y="258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6" y="261"/>
                    <a:pt x="286" y="261"/>
                    <a:pt x="286" y="261"/>
                  </a:cubicBezTo>
                  <a:cubicBezTo>
                    <a:pt x="286" y="262"/>
                    <a:pt x="286" y="262"/>
                    <a:pt x="286" y="262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85" y="265"/>
                    <a:pt x="285" y="265"/>
                    <a:pt x="285" y="265"/>
                  </a:cubicBezTo>
                  <a:cubicBezTo>
                    <a:pt x="287" y="267"/>
                    <a:pt x="287" y="267"/>
                    <a:pt x="287" y="267"/>
                  </a:cubicBezTo>
                  <a:cubicBezTo>
                    <a:pt x="288" y="269"/>
                    <a:pt x="288" y="269"/>
                    <a:pt x="288" y="269"/>
                  </a:cubicBezTo>
                  <a:cubicBezTo>
                    <a:pt x="290" y="270"/>
                    <a:pt x="290" y="270"/>
                    <a:pt x="290" y="270"/>
                  </a:cubicBezTo>
                  <a:cubicBezTo>
                    <a:pt x="290" y="270"/>
                    <a:pt x="290" y="270"/>
                    <a:pt x="290" y="270"/>
                  </a:cubicBezTo>
                  <a:cubicBezTo>
                    <a:pt x="292" y="269"/>
                    <a:pt x="292" y="269"/>
                    <a:pt x="292" y="269"/>
                  </a:cubicBezTo>
                  <a:cubicBezTo>
                    <a:pt x="293" y="270"/>
                    <a:pt x="293" y="270"/>
                    <a:pt x="293" y="270"/>
                  </a:cubicBezTo>
                  <a:cubicBezTo>
                    <a:pt x="293" y="274"/>
                    <a:pt x="293" y="274"/>
                    <a:pt x="293" y="274"/>
                  </a:cubicBezTo>
                  <a:cubicBezTo>
                    <a:pt x="295" y="275"/>
                    <a:pt x="295" y="275"/>
                    <a:pt x="295" y="275"/>
                  </a:cubicBezTo>
                  <a:cubicBezTo>
                    <a:pt x="297" y="277"/>
                    <a:pt x="297" y="277"/>
                    <a:pt x="297" y="277"/>
                  </a:cubicBezTo>
                  <a:cubicBezTo>
                    <a:pt x="297" y="282"/>
                    <a:pt x="297" y="282"/>
                    <a:pt x="297" y="282"/>
                  </a:cubicBezTo>
                  <a:cubicBezTo>
                    <a:pt x="299" y="284"/>
                    <a:pt x="299" y="284"/>
                    <a:pt x="299" y="284"/>
                  </a:cubicBezTo>
                  <a:cubicBezTo>
                    <a:pt x="299" y="285"/>
                    <a:pt x="299" y="285"/>
                    <a:pt x="299" y="285"/>
                  </a:cubicBezTo>
                  <a:cubicBezTo>
                    <a:pt x="298" y="286"/>
                    <a:pt x="298" y="286"/>
                    <a:pt x="298" y="286"/>
                  </a:cubicBezTo>
                  <a:cubicBezTo>
                    <a:pt x="300" y="288"/>
                    <a:pt x="300" y="288"/>
                    <a:pt x="300" y="288"/>
                  </a:cubicBezTo>
                  <a:cubicBezTo>
                    <a:pt x="300" y="291"/>
                    <a:pt x="300" y="291"/>
                    <a:pt x="300" y="291"/>
                  </a:cubicBezTo>
                  <a:cubicBezTo>
                    <a:pt x="303" y="295"/>
                    <a:pt x="303" y="295"/>
                    <a:pt x="303" y="295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3" y="299"/>
                    <a:pt x="303" y="299"/>
                    <a:pt x="303" y="29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304" y="302"/>
                    <a:pt x="304" y="302"/>
                    <a:pt x="304" y="302"/>
                  </a:cubicBezTo>
                  <a:cubicBezTo>
                    <a:pt x="305" y="303"/>
                    <a:pt x="305" y="303"/>
                    <a:pt x="305" y="303"/>
                  </a:cubicBezTo>
                  <a:cubicBezTo>
                    <a:pt x="306" y="306"/>
                    <a:pt x="306" y="306"/>
                    <a:pt x="306" y="306"/>
                  </a:cubicBezTo>
                  <a:cubicBezTo>
                    <a:pt x="309" y="311"/>
                    <a:pt x="309" y="311"/>
                    <a:pt x="309" y="311"/>
                  </a:cubicBezTo>
                  <a:cubicBezTo>
                    <a:pt x="312" y="312"/>
                    <a:pt x="312" y="312"/>
                    <a:pt x="312" y="312"/>
                  </a:cubicBezTo>
                  <a:cubicBezTo>
                    <a:pt x="313" y="313"/>
                    <a:pt x="313" y="313"/>
                    <a:pt x="313" y="313"/>
                  </a:cubicBezTo>
                  <a:cubicBezTo>
                    <a:pt x="315" y="314"/>
                    <a:pt x="315" y="314"/>
                    <a:pt x="315" y="314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7" y="318"/>
                    <a:pt x="317" y="318"/>
                    <a:pt x="317" y="318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9"/>
                    <a:pt x="316" y="319"/>
                    <a:pt x="316" y="319"/>
                  </a:cubicBezTo>
                  <a:cubicBezTo>
                    <a:pt x="316" y="322"/>
                    <a:pt x="316" y="322"/>
                    <a:pt x="316" y="322"/>
                  </a:cubicBezTo>
                  <a:cubicBezTo>
                    <a:pt x="317" y="325"/>
                    <a:pt x="317" y="325"/>
                    <a:pt x="317" y="325"/>
                  </a:cubicBezTo>
                  <a:cubicBezTo>
                    <a:pt x="319" y="327"/>
                    <a:pt x="319" y="327"/>
                    <a:pt x="319" y="327"/>
                  </a:cubicBezTo>
                  <a:cubicBezTo>
                    <a:pt x="319" y="330"/>
                    <a:pt x="319" y="330"/>
                    <a:pt x="319" y="330"/>
                  </a:cubicBezTo>
                  <a:cubicBezTo>
                    <a:pt x="318" y="331"/>
                    <a:pt x="318" y="331"/>
                    <a:pt x="318" y="331"/>
                  </a:cubicBezTo>
                  <a:cubicBezTo>
                    <a:pt x="318" y="332"/>
                    <a:pt x="318" y="332"/>
                    <a:pt x="318" y="332"/>
                  </a:cubicBezTo>
                  <a:cubicBezTo>
                    <a:pt x="316" y="333"/>
                    <a:pt x="316" y="333"/>
                    <a:pt x="316" y="333"/>
                  </a:cubicBezTo>
                  <a:cubicBezTo>
                    <a:pt x="317" y="334"/>
                    <a:pt x="317" y="334"/>
                    <a:pt x="317" y="334"/>
                  </a:cubicBezTo>
                  <a:cubicBezTo>
                    <a:pt x="317" y="338"/>
                    <a:pt x="317" y="338"/>
                    <a:pt x="317" y="338"/>
                  </a:cubicBezTo>
                  <a:cubicBezTo>
                    <a:pt x="315" y="339"/>
                    <a:pt x="315" y="339"/>
                    <a:pt x="315" y="339"/>
                  </a:cubicBezTo>
                  <a:cubicBezTo>
                    <a:pt x="316" y="340"/>
                    <a:pt x="316" y="340"/>
                    <a:pt x="316" y="340"/>
                  </a:cubicBezTo>
                  <a:cubicBezTo>
                    <a:pt x="317" y="340"/>
                    <a:pt x="317" y="340"/>
                    <a:pt x="317" y="340"/>
                  </a:cubicBezTo>
                  <a:cubicBezTo>
                    <a:pt x="317" y="341"/>
                    <a:pt x="317" y="341"/>
                    <a:pt x="317" y="341"/>
                  </a:cubicBezTo>
                  <a:cubicBezTo>
                    <a:pt x="315" y="342"/>
                    <a:pt x="315" y="342"/>
                    <a:pt x="315" y="342"/>
                  </a:cubicBezTo>
                  <a:cubicBezTo>
                    <a:pt x="315" y="345"/>
                    <a:pt x="315" y="345"/>
                    <a:pt x="315" y="345"/>
                  </a:cubicBezTo>
                  <a:cubicBezTo>
                    <a:pt x="314" y="346"/>
                    <a:pt x="314" y="346"/>
                    <a:pt x="314" y="346"/>
                  </a:cubicBezTo>
                  <a:cubicBezTo>
                    <a:pt x="312" y="345"/>
                    <a:pt x="312" y="345"/>
                    <a:pt x="312" y="345"/>
                  </a:cubicBezTo>
                  <a:cubicBezTo>
                    <a:pt x="312" y="347"/>
                    <a:pt x="312" y="347"/>
                    <a:pt x="312" y="347"/>
                  </a:cubicBezTo>
                  <a:cubicBezTo>
                    <a:pt x="314" y="349"/>
                    <a:pt x="314" y="349"/>
                    <a:pt x="314" y="349"/>
                  </a:cubicBezTo>
                  <a:cubicBezTo>
                    <a:pt x="314" y="350"/>
                    <a:pt x="314" y="350"/>
                    <a:pt x="314" y="350"/>
                  </a:cubicBezTo>
                  <a:cubicBezTo>
                    <a:pt x="312" y="351"/>
                    <a:pt x="312" y="351"/>
                    <a:pt x="312" y="351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08" y="353"/>
                    <a:pt x="308" y="353"/>
                    <a:pt x="308" y="353"/>
                  </a:cubicBezTo>
                  <a:cubicBezTo>
                    <a:pt x="306" y="351"/>
                    <a:pt x="306" y="351"/>
                    <a:pt x="306" y="351"/>
                  </a:cubicBezTo>
                  <a:cubicBezTo>
                    <a:pt x="309" y="350"/>
                    <a:pt x="309" y="350"/>
                    <a:pt x="309" y="350"/>
                  </a:cubicBezTo>
                  <a:cubicBezTo>
                    <a:pt x="309" y="349"/>
                    <a:pt x="309" y="349"/>
                    <a:pt x="309" y="349"/>
                  </a:cubicBezTo>
                  <a:cubicBezTo>
                    <a:pt x="307" y="349"/>
                    <a:pt x="307" y="349"/>
                    <a:pt x="307" y="349"/>
                  </a:cubicBezTo>
                  <a:cubicBezTo>
                    <a:pt x="306" y="350"/>
                    <a:pt x="306" y="350"/>
                    <a:pt x="306" y="350"/>
                  </a:cubicBezTo>
                  <a:cubicBezTo>
                    <a:pt x="305" y="350"/>
                    <a:pt x="305" y="350"/>
                    <a:pt x="305" y="350"/>
                  </a:cubicBezTo>
                  <a:cubicBezTo>
                    <a:pt x="301" y="348"/>
                    <a:pt x="301" y="348"/>
                    <a:pt x="301" y="348"/>
                  </a:cubicBezTo>
                  <a:cubicBezTo>
                    <a:pt x="300" y="349"/>
                    <a:pt x="300" y="349"/>
                    <a:pt x="300" y="349"/>
                  </a:cubicBezTo>
                  <a:cubicBezTo>
                    <a:pt x="295" y="349"/>
                    <a:pt x="295" y="349"/>
                    <a:pt x="295" y="349"/>
                  </a:cubicBezTo>
                  <a:cubicBezTo>
                    <a:pt x="293" y="350"/>
                    <a:pt x="293" y="350"/>
                    <a:pt x="293" y="350"/>
                  </a:cubicBezTo>
                  <a:cubicBezTo>
                    <a:pt x="291" y="352"/>
                    <a:pt x="291" y="352"/>
                    <a:pt x="291" y="352"/>
                  </a:cubicBezTo>
                  <a:cubicBezTo>
                    <a:pt x="293" y="352"/>
                    <a:pt x="293" y="352"/>
                    <a:pt x="293" y="352"/>
                  </a:cubicBezTo>
                  <a:cubicBezTo>
                    <a:pt x="293" y="353"/>
                    <a:pt x="293" y="353"/>
                    <a:pt x="293" y="353"/>
                  </a:cubicBezTo>
                  <a:cubicBezTo>
                    <a:pt x="294" y="351"/>
                    <a:pt x="294" y="351"/>
                    <a:pt x="294" y="351"/>
                  </a:cubicBezTo>
                  <a:cubicBezTo>
                    <a:pt x="297" y="351"/>
                    <a:pt x="297" y="351"/>
                    <a:pt x="297" y="351"/>
                  </a:cubicBezTo>
                  <a:cubicBezTo>
                    <a:pt x="298" y="352"/>
                    <a:pt x="298" y="352"/>
                    <a:pt x="298" y="352"/>
                  </a:cubicBezTo>
                  <a:cubicBezTo>
                    <a:pt x="300" y="354"/>
                    <a:pt x="300" y="354"/>
                    <a:pt x="300" y="354"/>
                  </a:cubicBezTo>
                  <a:cubicBezTo>
                    <a:pt x="307" y="356"/>
                    <a:pt x="307" y="356"/>
                    <a:pt x="307" y="356"/>
                  </a:cubicBezTo>
                  <a:cubicBezTo>
                    <a:pt x="309" y="356"/>
                    <a:pt x="309" y="356"/>
                    <a:pt x="309" y="356"/>
                  </a:cubicBezTo>
                  <a:cubicBezTo>
                    <a:pt x="313" y="356"/>
                    <a:pt x="313" y="356"/>
                    <a:pt x="313" y="356"/>
                  </a:cubicBezTo>
                  <a:cubicBezTo>
                    <a:pt x="316" y="356"/>
                    <a:pt x="316" y="356"/>
                    <a:pt x="316" y="356"/>
                  </a:cubicBezTo>
                  <a:cubicBezTo>
                    <a:pt x="316" y="357"/>
                    <a:pt x="316" y="357"/>
                    <a:pt x="316" y="357"/>
                  </a:cubicBezTo>
                  <a:cubicBezTo>
                    <a:pt x="320" y="357"/>
                    <a:pt x="320" y="357"/>
                    <a:pt x="320" y="357"/>
                  </a:cubicBezTo>
                  <a:cubicBezTo>
                    <a:pt x="322" y="356"/>
                    <a:pt x="322" y="356"/>
                    <a:pt x="322" y="356"/>
                  </a:cubicBezTo>
                  <a:cubicBezTo>
                    <a:pt x="322" y="354"/>
                    <a:pt x="322" y="354"/>
                    <a:pt x="322" y="354"/>
                  </a:cubicBezTo>
                  <a:cubicBezTo>
                    <a:pt x="321" y="353"/>
                    <a:pt x="321" y="353"/>
                    <a:pt x="321" y="353"/>
                  </a:cubicBezTo>
                  <a:cubicBezTo>
                    <a:pt x="321" y="351"/>
                    <a:pt x="321" y="351"/>
                    <a:pt x="321" y="351"/>
                  </a:cubicBezTo>
                  <a:cubicBezTo>
                    <a:pt x="322" y="349"/>
                    <a:pt x="322" y="349"/>
                    <a:pt x="322" y="349"/>
                  </a:cubicBezTo>
                  <a:cubicBezTo>
                    <a:pt x="324" y="348"/>
                    <a:pt x="324" y="348"/>
                    <a:pt x="324" y="348"/>
                  </a:cubicBezTo>
                  <a:cubicBezTo>
                    <a:pt x="324" y="347"/>
                    <a:pt x="324" y="347"/>
                    <a:pt x="324" y="347"/>
                  </a:cubicBezTo>
                  <a:cubicBezTo>
                    <a:pt x="327" y="345"/>
                    <a:pt x="327" y="345"/>
                    <a:pt x="327" y="345"/>
                  </a:cubicBezTo>
                  <a:cubicBezTo>
                    <a:pt x="327" y="343"/>
                    <a:pt x="327" y="343"/>
                    <a:pt x="327" y="343"/>
                  </a:cubicBezTo>
                  <a:cubicBezTo>
                    <a:pt x="328" y="339"/>
                    <a:pt x="328" y="339"/>
                    <a:pt x="328" y="339"/>
                  </a:cubicBezTo>
                  <a:cubicBezTo>
                    <a:pt x="327" y="336"/>
                    <a:pt x="327" y="336"/>
                    <a:pt x="327" y="336"/>
                  </a:cubicBezTo>
                  <a:cubicBezTo>
                    <a:pt x="327" y="333"/>
                    <a:pt x="327" y="333"/>
                    <a:pt x="327" y="333"/>
                  </a:cubicBezTo>
                  <a:cubicBezTo>
                    <a:pt x="330" y="329"/>
                    <a:pt x="330" y="329"/>
                    <a:pt x="330" y="329"/>
                  </a:cubicBezTo>
                  <a:cubicBezTo>
                    <a:pt x="330" y="327"/>
                    <a:pt x="330" y="327"/>
                    <a:pt x="330" y="327"/>
                  </a:cubicBezTo>
                  <a:cubicBezTo>
                    <a:pt x="328" y="321"/>
                    <a:pt x="328" y="321"/>
                    <a:pt x="328" y="321"/>
                  </a:cubicBezTo>
                  <a:cubicBezTo>
                    <a:pt x="324" y="318"/>
                    <a:pt x="324" y="318"/>
                    <a:pt x="324" y="318"/>
                  </a:cubicBezTo>
                  <a:cubicBezTo>
                    <a:pt x="323" y="317"/>
                    <a:pt x="323" y="317"/>
                    <a:pt x="323" y="317"/>
                  </a:cubicBezTo>
                  <a:cubicBezTo>
                    <a:pt x="323" y="312"/>
                    <a:pt x="323" y="312"/>
                    <a:pt x="323" y="312"/>
                  </a:cubicBezTo>
                  <a:cubicBezTo>
                    <a:pt x="325" y="310"/>
                    <a:pt x="325" y="310"/>
                    <a:pt x="325" y="310"/>
                  </a:cubicBezTo>
                  <a:cubicBezTo>
                    <a:pt x="327" y="308"/>
                    <a:pt x="327" y="308"/>
                    <a:pt x="327" y="308"/>
                  </a:cubicBezTo>
                  <a:cubicBezTo>
                    <a:pt x="329" y="307"/>
                    <a:pt x="329" y="307"/>
                    <a:pt x="329" y="307"/>
                  </a:cubicBezTo>
                  <a:cubicBezTo>
                    <a:pt x="333" y="304"/>
                    <a:pt x="333" y="304"/>
                    <a:pt x="333" y="304"/>
                  </a:cubicBezTo>
                  <a:cubicBezTo>
                    <a:pt x="335" y="304"/>
                    <a:pt x="335" y="304"/>
                    <a:pt x="335" y="304"/>
                  </a:cubicBezTo>
                  <a:cubicBezTo>
                    <a:pt x="338" y="306"/>
                    <a:pt x="338" y="306"/>
                    <a:pt x="338" y="306"/>
                  </a:cubicBezTo>
                  <a:cubicBezTo>
                    <a:pt x="338" y="309"/>
                    <a:pt x="338" y="309"/>
                    <a:pt x="338" y="309"/>
                  </a:cubicBezTo>
                  <a:cubicBezTo>
                    <a:pt x="341" y="310"/>
                    <a:pt x="341" y="310"/>
                    <a:pt x="341" y="310"/>
                  </a:cubicBezTo>
                  <a:cubicBezTo>
                    <a:pt x="341" y="312"/>
                    <a:pt x="341" y="312"/>
                    <a:pt x="341" y="312"/>
                  </a:cubicBezTo>
                  <a:cubicBezTo>
                    <a:pt x="342" y="312"/>
                    <a:pt x="342" y="312"/>
                    <a:pt x="342" y="312"/>
                  </a:cubicBezTo>
                  <a:cubicBezTo>
                    <a:pt x="344" y="314"/>
                    <a:pt x="344" y="314"/>
                    <a:pt x="344" y="314"/>
                  </a:cubicBezTo>
                  <a:cubicBezTo>
                    <a:pt x="344" y="316"/>
                    <a:pt x="344" y="316"/>
                    <a:pt x="344" y="316"/>
                  </a:cubicBezTo>
                  <a:cubicBezTo>
                    <a:pt x="346" y="317"/>
                    <a:pt x="346" y="317"/>
                    <a:pt x="346" y="317"/>
                  </a:cubicBezTo>
                  <a:cubicBezTo>
                    <a:pt x="346" y="319"/>
                    <a:pt x="346" y="319"/>
                    <a:pt x="346" y="319"/>
                  </a:cubicBezTo>
                  <a:cubicBezTo>
                    <a:pt x="348" y="322"/>
                    <a:pt x="348" y="322"/>
                    <a:pt x="348" y="322"/>
                  </a:cubicBezTo>
                  <a:cubicBezTo>
                    <a:pt x="348" y="324"/>
                    <a:pt x="348" y="324"/>
                    <a:pt x="348" y="324"/>
                  </a:cubicBezTo>
                  <a:cubicBezTo>
                    <a:pt x="347" y="324"/>
                    <a:pt x="347" y="324"/>
                    <a:pt x="347" y="324"/>
                  </a:cubicBezTo>
                  <a:cubicBezTo>
                    <a:pt x="348" y="326"/>
                    <a:pt x="348" y="326"/>
                    <a:pt x="348" y="326"/>
                  </a:cubicBezTo>
                  <a:cubicBezTo>
                    <a:pt x="351" y="327"/>
                    <a:pt x="351" y="327"/>
                    <a:pt x="351" y="327"/>
                  </a:cubicBezTo>
                  <a:cubicBezTo>
                    <a:pt x="353" y="328"/>
                    <a:pt x="353" y="328"/>
                    <a:pt x="353" y="328"/>
                  </a:cubicBezTo>
                  <a:cubicBezTo>
                    <a:pt x="355" y="328"/>
                    <a:pt x="355" y="328"/>
                    <a:pt x="355" y="328"/>
                  </a:cubicBezTo>
                  <a:cubicBezTo>
                    <a:pt x="357" y="327"/>
                    <a:pt x="357" y="327"/>
                    <a:pt x="357" y="327"/>
                  </a:cubicBezTo>
                  <a:cubicBezTo>
                    <a:pt x="359" y="327"/>
                    <a:pt x="359" y="327"/>
                    <a:pt x="359" y="327"/>
                  </a:cubicBezTo>
                  <a:cubicBezTo>
                    <a:pt x="360" y="326"/>
                    <a:pt x="360" y="326"/>
                    <a:pt x="360" y="326"/>
                  </a:cubicBezTo>
                  <a:cubicBezTo>
                    <a:pt x="361" y="325"/>
                    <a:pt x="361" y="325"/>
                    <a:pt x="361" y="325"/>
                  </a:cubicBezTo>
                  <a:cubicBezTo>
                    <a:pt x="360" y="325"/>
                    <a:pt x="360" y="325"/>
                    <a:pt x="360" y="325"/>
                  </a:cubicBezTo>
                  <a:cubicBezTo>
                    <a:pt x="358" y="325"/>
                    <a:pt x="358" y="325"/>
                    <a:pt x="358" y="325"/>
                  </a:cubicBezTo>
                  <a:cubicBezTo>
                    <a:pt x="357" y="324"/>
                    <a:pt x="357" y="324"/>
                    <a:pt x="357" y="324"/>
                  </a:cubicBezTo>
                  <a:cubicBezTo>
                    <a:pt x="356" y="326"/>
                    <a:pt x="356" y="326"/>
                    <a:pt x="356" y="326"/>
                  </a:cubicBezTo>
                  <a:cubicBezTo>
                    <a:pt x="354" y="326"/>
                    <a:pt x="354" y="326"/>
                    <a:pt x="354" y="326"/>
                  </a:cubicBezTo>
                  <a:cubicBezTo>
                    <a:pt x="353" y="325"/>
                    <a:pt x="353" y="325"/>
                    <a:pt x="353" y="325"/>
                  </a:cubicBezTo>
                  <a:cubicBezTo>
                    <a:pt x="351" y="325"/>
                    <a:pt x="351" y="325"/>
                    <a:pt x="351" y="325"/>
                  </a:cubicBezTo>
                  <a:cubicBezTo>
                    <a:pt x="349" y="323"/>
                    <a:pt x="349" y="323"/>
                    <a:pt x="349" y="323"/>
                  </a:cubicBezTo>
                  <a:cubicBezTo>
                    <a:pt x="350" y="322"/>
                    <a:pt x="350" y="322"/>
                    <a:pt x="350" y="322"/>
                  </a:cubicBezTo>
                  <a:cubicBezTo>
                    <a:pt x="349" y="321"/>
                    <a:pt x="349" y="321"/>
                    <a:pt x="349" y="321"/>
                  </a:cubicBezTo>
                  <a:cubicBezTo>
                    <a:pt x="348" y="319"/>
                    <a:pt x="348" y="319"/>
                    <a:pt x="348" y="319"/>
                  </a:cubicBezTo>
                  <a:cubicBezTo>
                    <a:pt x="348" y="316"/>
                    <a:pt x="348" y="316"/>
                    <a:pt x="348" y="316"/>
                  </a:cubicBezTo>
                  <a:cubicBezTo>
                    <a:pt x="350" y="315"/>
                    <a:pt x="350" y="315"/>
                    <a:pt x="350" y="315"/>
                  </a:cubicBezTo>
                  <a:cubicBezTo>
                    <a:pt x="351" y="314"/>
                    <a:pt x="351" y="314"/>
                    <a:pt x="351" y="314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49" y="312"/>
                    <a:pt x="349" y="312"/>
                    <a:pt x="349" y="312"/>
                  </a:cubicBezTo>
                  <a:cubicBezTo>
                    <a:pt x="349" y="311"/>
                    <a:pt x="349" y="311"/>
                    <a:pt x="349" y="311"/>
                  </a:cubicBezTo>
                  <a:cubicBezTo>
                    <a:pt x="348" y="310"/>
                    <a:pt x="348" y="310"/>
                    <a:pt x="348" y="310"/>
                  </a:cubicBezTo>
                  <a:cubicBezTo>
                    <a:pt x="346" y="308"/>
                    <a:pt x="346" y="308"/>
                    <a:pt x="346" y="308"/>
                  </a:cubicBezTo>
                  <a:cubicBezTo>
                    <a:pt x="345" y="307"/>
                    <a:pt x="345" y="307"/>
                    <a:pt x="345" y="307"/>
                  </a:cubicBezTo>
                  <a:cubicBezTo>
                    <a:pt x="343" y="304"/>
                    <a:pt x="343" y="304"/>
                    <a:pt x="343" y="304"/>
                  </a:cubicBezTo>
                  <a:cubicBezTo>
                    <a:pt x="340" y="304"/>
                    <a:pt x="340" y="304"/>
                    <a:pt x="340" y="304"/>
                  </a:cubicBezTo>
                  <a:cubicBezTo>
                    <a:pt x="336" y="303"/>
                    <a:pt x="336" y="303"/>
                    <a:pt x="336" y="303"/>
                  </a:cubicBezTo>
                  <a:cubicBezTo>
                    <a:pt x="335" y="301"/>
                    <a:pt x="335" y="301"/>
                    <a:pt x="335" y="301"/>
                  </a:cubicBezTo>
                  <a:cubicBezTo>
                    <a:pt x="333" y="301"/>
                    <a:pt x="333" y="301"/>
                    <a:pt x="333" y="301"/>
                  </a:cubicBezTo>
                  <a:cubicBezTo>
                    <a:pt x="330" y="299"/>
                    <a:pt x="330" y="299"/>
                    <a:pt x="330" y="299"/>
                  </a:cubicBezTo>
                  <a:cubicBezTo>
                    <a:pt x="329" y="300"/>
                    <a:pt x="329" y="300"/>
                    <a:pt x="329" y="300"/>
                  </a:cubicBezTo>
                  <a:cubicBezTo>
                    <a:pt x="326" y="299"/>
                    <a:pt x="326" y="299"/>
                    <a:pt x="326" y="299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4"/>
                    <a:pt x="324" y="304"/>
                    <a:pt x="324" y="304"/>
                  </a:cubicBezTo>
                  <a:cubicBezTo>
                    <a:pt x="323" y="305"/>
                    <a:pt x="323" y="305"/>
                    <a:pt x="323" y="305"/>
                  </a:cubicBezTo>
                  <a:cubicBezTo>
                    <a:pt x="319" y="304"/>
                    <a:pt x="319" y="304"/>
                    <a:pt x="319" y="304"/>
                  </a:cubicBezTo>
                  <a:cubicBezTo>
                    <a:pt x="317" y="305"/>
                    <a:pt x="317" y="305"/>
                    <a:pt x="317" y="305"/>
                  </a:cubicBezTo>
                  <a:cubicBezTo>
                    <a:pt x="314" y="305"/>
                    <a:pt x="314" y="305"/>
                    <a:pt x="314" y="305"/>
                  </a:cubicBezTo>
                  <a:cubicBezTo>
                    <a:pt x="313" y="304"/>
                    <a:pt x="313" y="304"/>
                    <a:pt x="313" y="304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3" y="299"/>
                    <a:pt x="313" y="299"/>
                    <a:pt x="313" y="299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09" y="294"/>
                    <a:pt x="309" y="294"/>
                    <a:pt x="309" y="294"/>
                  </a:cubicBezTo>
                  <a:cubicBezTo>
                    <a:pt x="309" y="290"/>
                    <a:pt x="309" y="290"/>
                    <a:pt x="309" y="290"/>
                  </a:cubicBezTo>
                  <a:cubicBezTo>
                    <a:pt x="307" y="287"/>
                    <a:pt x="307" y="287"/>
                    <a:pt x="307" y="287"/>
                  </a:cubicBezTo>
                  <a:cubicBezTo>
                    <a:pt x="308" y="285"/>
                    <a:pt x="308" y="285"/>
                    <a:pt x="308" y="285"/>
                  </a:cubicBezTo>
                  <a:cubicBezTo>
                    <a:pt x="308" y="279"/>
                    <a:pt x="308" y="279"/>
                    <a:pt x="308" y="279"/>
                  </a:cubicBezTo>
                  <a:cubicBezTo>
                    <a:pt x="307" y="275"/>
                    <a:pt x="307" y="275"/>
                    <a:pt x="307" y="275"/>
                  </a:cubicBezTo>
                  <a:cubicBezTo>
                    <a:pt x="305" y="273"/>
                    <a:pt x="305" y="273"/>
                    <a:pt x="305" y="273"/>
                  </a:cubicBezTo>
                  <a:cubicBezTo>
                    <a:pt x="303" y="273"/>
                    <a:pt x="303" y="273"/>
                    <a:pt x="303" y="273"/>
                  </a:cubicBezTo>
                  <a:cubicBezTo>
                    <a:pt x="302" y="271"/>
                    <a:pt x="302" y="271"/>
                    <a:pt x="302" y="271"/>
                  </a:cubicBezTo>
                  <a:cubicBezTo>
                    <a:pt x="298" y="267"/>
                    <a:pt x="298" y="267"/>
                    <a:pt x="298" y="267"/>
                  </a:cubicBezTo>
                  <a:cubicBezTo>
                    <a:pt x="294" y="266"/>
                    <a:pt x="294" y="266"/>
                    <a:pt x="294" y="266"/>
                  </a:cubicBezTo>
                  <a:cubicBezTo>
                    <a:pt x="294" y="263"/>
                    <a:pt x="294" y="263"/>
                    <a:pt x="294" y="263"/>
                  </a:cubicBezTo>
                  <a:cubicBezTo>
                    <a:pt x="295" y="260"/>
                    <a:pt x="295" y="260"/>
                    <a:pt x="295" y="260"/>
                  </a:cubicBezTo>
                  <a:cubicBezTo>
                    <a:pt x="295" y="257"/>
                    <a:pt x="295" y="257"/>
                    <a:pt x="295" y="257"/>
                  </a:cubicBezTo>
                  <a:cubicBezTo>
                    <a:pt x="294" y="256"/>
                    <a:pt x="294" y="256"/>
                    <a:pt x="294" y="256"/>
                  </a:cubicBezTo>
                  <a:cubicBezTo>
                    <a:pt x="294" y="255"/>
                    <a:pt x="294" y="255"/>
                    <a:pt x="294" y="255"/>
                  </a:cubicBezTo>
                  <a:cubicBezTo>
                    <a:pt x="295" y="253"/>
                    <a:pt x="295" y="253"/>
                    <a:pt x="295" y="253"/>
                  </a:cubicBezTo>
                  <a:cubicBezTo>
                    <a:pt x="298" y="250"/>
                    <a:pt x="298" y="250"/>
                    <a:pt x="298" y="250"/>
                  </a:cubicBezTo>
                  <a:cubicBezTo>
                    <a:pt x="299" y="246"/>
                    <a:pt x="299" y="246"/>
                    <a:pt x="299" y="246"/>
                  </a:cubicBezTo>
                  <a:cubicBezTo>
                    <a:pt x="298" y="241"/>
                    <a:pt x="298" y="241"/>
                    <a:pt x="298" y="241"/>
                  </a:cubicBezTo>
                  <a:cubicBezTo>
                    <a:pt x="294" y="234"/>
                    <a:pt x="294" y="234"/>
                    <a:pt x="294" y="234"/>
                  </a:cubicBezTo>
                  <a:cubicBezTo>
                    <a:pt x="296" y="233"/>
                    <a:pt x="296" y="233"/>
                    <a:pt x="296" y="233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298" y="238"/>
                    <a:pt x="298" y="238"/>
                    <a:pt x="298" y="238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0" y="239"/>
                    <a:pt x="300" y="239"/>
                    <a:pt x="300" y="239"/>
                  </a:cubicBezTo>
                  <a:cubicBezTo>
                    <a:pt x="301" y="242"/>
                    <a:pt x="301" y="242"/>
                    <a:pt x="301" y="242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2" y="247"/>
                    <a:pt x="302" y="247"/>
                    <a:pt x="302" y="247"/>
                  </a:cubicBezTo>
                  <a:cubicBezTo>
                    <a:pt x="304" y="250"/>
                    <a:pt x="304" y="250"/>
                    <a:pt x="304" y="250"/>
                  </a:cubicBezTo>
                  <a:cubicBezTo>
                    <a:pt x="303" y="252"/>
                    <a:pt x="303" y="252"/>
                    <a:pt x="303" y="252"/>
                  </a:cubicBezTo>
                  <a:cubicBezTo>
                    <a:pt x="304" y="254"/>
                    <a:pt x="304" y="254"/>
                    <a:pt x="304" y="254"/>
                  </a:cubicBezTo>
                  <a:cubicBezTo>
                    <a:pt x="307" y="256"/>
                    <a:pt x="307" y="256"/>
                    <a:pt x="307" y="256"/>
                  </a:cubicBezTo>
                  <a:cubicBezTo>
                    <a:pt x="307" y="258"/>
                    <a:pt x="307" y="258"/>
                    <a:pt x="307" y="258"/>
                  </a:cubicBezTo>
                  <a:cubicBezTo>
                    <a:pt x="308" y="259"/>
                    <a:pt x="308" y="259"/>
                    <a:pt x="308" y="259"/>
                  </a:cubicBezTo>
                  <a:cubicBezTo>
                    <a:pt x="308" y="260"/>
                    <a:pt x="308" y="260"/>
                    <a:pt x="308" y="260"/>
                  </a:cubicBezTo>
                  <a:cubicBezTo>
                    <a:pt x="307" y="261"/>
                    <a:pt x="307" y="261"/>
                    <a:pt x="307" y="261"/>
                  </a:cubicBezTo>
                  <a:cubicBezTo>
                    <a:pt x="308" y="263"/>
                    <a:pt x="308" y="263"/>
                    <a:pt x="308" y="263"/>
                  </a:cubicBezTo>
                  <a:cubicBezTo>
                    <a:pt x="310" y="262"/>
                    <a:pt x="310" y="262"/>
                    <a:pt x="310" y="262"/>
                  </a:cubicBezTo>
                  <a:cubicBezTo>
                    <a:pt x="312" y="264"/>
                    <a:pt x="312" y="264"/>
                    <a:pt x="312" y="264"/>
                  </a:cubicBezTo>
                  <a:cubicBezTo>
                    <a:pt x="315" y="264"/>
                    <a:pt x="315" y="264"/>
                    <a:pt x="315" y="264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8" y="264"/>
                    <a:pt x="318" y="264"/>
                    <a:pt x="318" y="264"/>
                  </a:cubicBezTo>
                  <a:cubicBezTo>
                    <a:pt x="319" y="265"/>
                    <a:pt x="319" y="265"/>
                    <a:pt x="319" y="265"/>
                  </a:cubicBezTo>
                  <a:cubicBezTo>
                    <a:pt x="321" y="264"/>
                    <a:pt x="321" y="264"/>
                    <a:pt x="321" y="264"/>
                  </a:cubicBezTo>
                  <a:cubicBezTo>
                    <a:pt x="323" y="263"/>
                    <a:pt x="323" y="263"/>
                    <a:pt x="323" y="263"/>
                  </a:cubicBezTo>
                  <a:cubicBezTo>
                    <a:pt x="324" y="262"/>
                    <a:pt x="324" y="262"/>
                    <a:pt x="324" y="262"/>
                  </a:cubicBezTo>
                  <a:cubicBezTo>
                    <a:pt x="326" y="263"/>
                    <a:pt x="326" y="263"/>
                    <a:pt x="326" y="263"/>
                  </a:cubicBezTo>
                  <a:cubicBezTo>
                    <a:pt x="328" y="266"/>
                    <a:pt x="328" y="266"/>
                    <a:pt x="328" y="266"/>
                  </a:cubicBezTo>
                  <a:cubicBezTo>
                    <a:pt x="330" y="266"/>
                    <a:pt x="330" y="266"/>
                    <a:pt x="330" y="266"/>
                  </a:cubicBezTo>
                  <a:cubicBezTo>
                    <a:pt x="332" y="267"/>
                    <a:pt x="332" y="267"/>
                    <a:pt x="332" y="267"/>
                  </a:cubicBezTo>
                  <a:cubicBezTo>
                    <a:pt x="336" y="266"/>
                    <a:pt x="336" y="266"/>
                    <a:pt x="336" y="266"/>
                  </a:cubicBezTo>
                  <a:cubicBezTo>
                    <a:pt x="337" y="265"/>
                    <a:pt x="337" y="265"/>
                    <a:pt x="337" y="265"/>
                  </a:cubicBezTo>
                  <a:cubicBezTo>
                    <a:pt x="336" y="266"/>
                    <a:pt x="336" y="266"/>
                    <a:pt x="336" y="266"/>
                  </a:cubicBezTo>
                  <a:cubicBezTo>
                    <a:pt x="332" y="266"/>
                    <a:pt x="332" y="266"/>
                    <a:pt x="332" y="266"/>
                  </a:cubicBezTo>
                  <a:cubicBezTo>
                    <a:pt x="332" y="264"/>
                    <a:pt x="332" y="264"/>
                    <a:pt x="332" y="264"/>
                  </a:cubicBezTo>
                  <a:cubicBezTo>
                    <a:pt x="330" y="263"/>
                    <a:pt x="330" y="263"/>
                    <a:pt x="330" y="263"/>
                  </a:cubicBezTo>
                  <a:cubicBezTo>
                    <a:pt x="329" y="261"/>
                    <a:pt x="329" y="261"/>
                    <a:pt x="329" y="261"/>
                  </a:cubicBezTo>
                  <a:cubicBezTo>
                    <a:pt x="326" y="261"/>
                    <a:pt x="326" y="261"/>
                    <a:pt x="326" y="261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4" y="260"/>
                    <a:pt x="324" y="260"/>
                    <a:pt x="324" y="260"/>
                  </a:cubicBezTo>
                  <a:cubicBezTo>
                    <a:pt x="320" y="260"/>
                    <a:pt x="320" y="260"/>
                    <a:pt x="320" y="260"/>
                  </a:cubicBezTo>
                  <a:cubicBezTo>
                    <a:pt x="318" y="259"/>
                    <a:pt x="318" y="259"/>
                    <a:pt x="318" y="259"/>
                  </a:cubicBezTo>
                  <a:cubicBezTo>
                    <a:pt x="315" y="259"/>
                    <a:pt x="315" y="259"/>
                    <a:pt x="315" y="259"/>
                  </a:cubicBezTo>
                  <a:cubicBezTo>
                    <a:pt x="312" y="256"/>
                    <a:pt x="312" y="256"/>
                    <a:pt x="312" y="256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08" y="250"/>
                    <a:pt x="308" y="250"/>
                    <a:pt x="308" y="250"/>
                  </a:cubicBezTo>
                  <a:cubicBezTo>
                    <a:pt x="309" y="249"/>
                    <a:pt x="309" y="249"/>
                    <a:pt x="309" y="249"/>
                  </a:cubicBezTo>
                  <a:cubicBezTo>
                    <a:pt x="310" y="248"/>
                    <a:pt x="310" y="248"/>
                    <a:pt x="310" y="248"/>
                  </a:cubicBezTo>
                  <a:cubicBezTo>
                    <a:pt x="312" y="246"/>
                    <a:pt x="312" y="246"/>
                    <a:pt x="312" y="246"/>
                  </a:cubicBezTo>
                  <a:cubicBezTo>
                    <a:pt x="314" y="246"/>
                    <a:pt x="314" y="246"/>
                    <a:pt x="314" y="246"/>
                  </a:cubicBezTo>
                  <a:cubicBezTo>
                    <a:pt x="316" y="249"/>
                    <a:pt x="316" y="249"/>
                    <a:pt x="316" y="249"/>
                  </a:cubicBezTo>
                  <a:cubicBezTo>
                    <a:pt x="320" y="251"/>
                    <a:pt x="320" y="251"/>
                    <a:pt x="320" y="251"/>
                  </a:cubicBezTo>
                  <a:cubicBezTo>
                    <a:pt x="323" y="250"/>
                    <a:pt x="323" y="250"/>
                    <a:pt x="323" y="250"/>
                  </a:cubicBezTo>
                  <a:cubicBezTo>
                    <a:pt x="325" y="247"/>
                    <a:pt x="325" y="247"/>
                    <a:pt x="325" y="247"/>
                  </a:cubicBezTo>
                  <a:cubicBezTo>
                    <a:pt x="323" y="244"/>
                    <a:pt x="323" y="244"/>
                    <a:pt x="323" y="244"/>
                  </a:cubicBezTo>
                  <a:cubicBezTo>
                    <a:pt x="320" y="243"/>
                    <a:pt x="320" y="243"/>
                    <a:pt x="320" y="243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16" y="243"/>
                    <a:pt x="316" y="243"/>
                    <a:pt x="316" y="243"/>
                  </a:cubicBezTo>
                  <a:cubicBezTo>
                    <a:pt x="316" y="242"/>
                    <a:pt x="316" y="242"/>
                    <a:pt x="316" y="242"/>
                  </a:cubicBezTo>
                  <a:cubicBezTo>
                    <a:pt x="317" y="243"/>
                    <a:pt x="317" y="243"/>
                    <a:pt x="317" y="243"/>
                  </a:cubicBezTo>
                  <a:cubicBezTo>
                    <a:pt x="318" y="242"/>
                    <a:pt x="318" y="242"/>
                    <a:pt x="318" y="242"/>
                  </a:cubicBezTo>
                  <a:cubicBezTo>
                    <a:pt x="318" y="240"/>
                    <a:pt x="318" y="240"/>
                    <a:pt x="318" y="240"/>
                  </a:cubicBezTo>
                  <a:cubicBezTo>
                    <a:pt x="320" y="237"/>
                    <a:pt x="320" y="237"/>
                    <a:pt x="320" y="237"/>
                  </a:cubicBezTo>
                  <a:cubicBezTo>
                    <a:pt x="322" y="236"/>
                    <a:pt x="322" y="236"/>
                    <a:pt x="322" y="236"/>
                  </a:cubicBezTo>
                  <a:cubicBezTo>
                    <a:pt x="324" y="237"/>
                    <a:pt x="324" y="237"/>
                    <a:pt x="324" y="237"/>
                  </a:cubicBezTo>
                  <a:cubicBezTo>
                    <a:pt x="330" y="236"/>
                    <a:pt x="330" y="236"/>
                    <a:pt x="330" y="236"/>
                  </a:cubicBezTo>
                  <a:cubicBezTo>
                    <a:pt x="332" y="239"/>
                    <a:pt x="332" y="239"/>
                    <a:pt x="332" y="239"/>
                  </a:cubicBezTo>
                  <a:cubicBezTo>
                    <a:pt x="334" y="240"/>
                    <a:pt x="334" y="240"/>
                    <a:pt x="334" y="240"/>
                  </a:cubicBezTo>
                  <a:cubicBezTo>
                    <a:pt x="340" y="241"/>
                    <a:pt x="340" y="241"/>
                    <a:pt x="340" y="241"/>
                  </a:cubicBezTo>
                  <a:cubicBezTo>
                    <a:pt x="340" y="242"/>
                    <a:pt x="340" y="242"/>
                    <a:pt x="340" y="242"/>
                  </a:cubicBezTo>
                  <a:cubicBezTo>
                    <a:pt x="342" y="244"/>
                    <a:pt x="342" y="244"/>
                    <a:pt x="342" y="244"/>
                  </a:cubicBezTo>
                  <a:cubicBezTo>
                    <a:pt x="346" y="247"/>
                    <a:pt x="346" y="247"/>
                    <a:pt x="346" y="247"/>
                  </a:cubicBezTo>
                  <a:cubicBezTo>
                    <a:pt x="348" y="247"/>
                    <a:pt x="348" y="247"/>
                    <a:pt x="348" y="247"/>
                  </a:cubicBezTo>
                  <a:cubicBezTo>
                    <a:pt x="353" y="247"/>
                    <a:pt x="353" y="247"/>
                    <a:pt x="353" y="247"/>
                  </a:cubicBezTo>
                  <a:cubicBezTo>
                    <a:pt x="357" y="244"/>
                    <a:pt x="357" y="244"/>
                    <a:pt x="357" y="244"/>
                  </a:cubicBezTo>
                  <a:cubicBezTo>
                    <a:pt x="358" y="246"/>
                    <a:pt x="358" y="246"/>
                    <a:pt x="358" y="246"/>
                  </a:cubicBezTo>
                  <a:cubicBezTo>
                    <a:pt x="359" y="246"/>
                    <a:pt x="359" y="246"/>
                    <a:pt x="359" y="246"/>
                  </a:cubicBezTo>
                  <a:cubicBezTo>
                    <a:pt x="361" y="246"/>
                    <a:pt x="361" y="246"/>
                    <a:pt x="361" y="246"/>
                  </a:cubicBezTo>
                  <a:cubicBezTo>
                    <a:pt x="360" y="249"/>
                    <a:pt x="360" y="249"/>
                    <a:pt x="360" y="249"/>
                  </a:cubicBezTo>
                  <a:cubicBezTo>
                    <a:pt x="360" y="251"/>
                    <a:pt x="360" y="251"/>
                    <a:pt x="360" y="251"/>
                  </a:cubicBezTo>
                  <a:cubicBezTo>
                    <a:pt x="360" y="252"/>
                    <a:pt x="360" y="252"/>
                    <a:pt x="360" y="252"/>
                  </a:cubicBezTo>
                  <a:cubicBezTo>
                    <a:pt x="358" y="254"/>
                    <a:pt x="358" y="254"/>
                    <a:pt x="358" y="254"/>
                  </a:cubicBezTo>
                  <a:cubicBezTo>
                    <a:pt x="358" y="256"/>
                    <a:pt x="358" y="256"/>
                    <a:pt x="358" y="256"/>
                  </a:cubicBezTo>
                  <a:cubicBezTo>
                    <a:pt x="359" y="258"/>
                    <a:pt x="359" y="258"/>
                    <a:pt x="359" y="258"/>
                  </a:cubicBezTo>
                  <a:cubicBezTo>
                    <a:pt x="359" y="261"/>
                    <a:pt x="359" y="261"/>
                    <a:pt x="359" y="261"/>
                  </a:cubicBezTo>
                  <a:cubicBezTo>
                    <a:pt x="362" y="263"/>
                    <a:pt x="362" y="263"/>
                    <a:pt x="362" y="263"/>
                  </a:cubicBezTo>
                  <a:cubicBezTo>
                    <a:pt x="362" y="265"/>
                    <a:pt x="362" y="265"/>
                    <a:pt x="362" y="265"/>
                  </a:cubicBezTo>
                  <a:cubicBezTo>
                    <a:pt x="361" y="267"/>
                    <a:pt x="361" y="267"/>
                    <a:pt x="361" y="267"/>
                  </a:cubicBezTo>
                  <a:cubicBezTo>
                    <a:pt x="362" y="272"/>
                    <a:pt x="362" y="272"/>
                    <a:pt x="362" y="272"/>
                  </a:cubicBezTo>
                  <a:cubicBezTo>
                    <a:pt x="363" y="272"/>
                    <a:pt x="363" y="272"/>
                    <a:pt x="363" y="272"/>
                  </a:cubicBezTo>
                  <a:cubicBezTo>
                    <a:pt x="363" y="270"/>
                    <a:pt x="363" y="270"/>
                    <a:pt x="363" y="270"/>
                  </a:cubicBezTo>
                  <a:cubicBezTo>
                    <a:pt x="363" y="269"/>
                    <a:pt x="363" y="269"/>
                    <a:pt x="363" y="269"/>
                  </a:cubicBezTo>
                  <a:cubicBezTo>
                    <a:pt x="364" y="268"/>
                    <a:pt x="364" y="268"/>
                    <a:pt x="364" y="268"/>
                  </a:cubicBezTo>
                  <a:cubicBezTo>
                    <a:pt x="364" y="265"/>
                    <a:pt x="364" y="265"/>
                    <a:pt x="364" y="265"/>
                  </a:cubicBezTo>
                  <a:cubicBezTo>
                    <a:pt x="365" y="265"/>
                    <a:pt x="365" y="265"/>
                    <a:pt x="365" y="265"/>
                  </a:cubicBezTo>
                  <a:cubicBezTo>
                    <a:pt x="366" y="262"/>
                    <a:pt x="366" y="262"/>
                    <a:pt x="366" y="262"/>
                  </a:cubicBezTo>
                  <a:cubicBezTo>
                    <a:pt x="367" y="263"/>
                    <a:pt x="367" y="263"/>
                    <a:pt x="367" y="263"/>
                  </a:cubicBezTo>
                  <a:cubicBezTo>
                    <a:pt x="368" y="266"/>
                    <a:pt x="368" y="266"/>
                    <a:pt x="368" y="266"/>
                  </a:cubicBezTo>
                  <a:cubicBezTo>
                    <a:pt x="369" y="270"/>
                    <a:pt x="369" y="270"/>
                    <a:pt x="369" y="270"/>
                  </a:cubicBezTo>
                  <a:cubicBezTo>
                    <a:pt x="369" y="272"/>
                    <a:pt x="369" y="272"/>
                    <a:pt x="369" y="272"/>
                  </a:cubicBezTo>
                  <a:cubicBezTo>
                    <a:pt x="368" y="272"/>
                    <a:pt x="368" y="272"/>
                    <a:pt x="368" y="272"/>
                  </a:cubicBezTo>
                  <a:cubicBezTo>
                    <a:pt x="368" y="275"/>
                    <a:pt x="368" y="275"/>
                    <a:pt x="368" y="275"/>
                  </a:cubicBezTo>
                  <a:cubicBezTo>
                    <a:pt x="367" y="275"/>
                    <a:pt x="367" y="275"/>
                    <a:pt x="367" y="275"/>
                  </a:cubicBezTo>
                  <a:cubicBezTo>
                    <a:pt x="370" y="277"/>
                    <a:pt x="370" y="277"/>
                    <a:pt x="370" y="277"/>
                  </a:cubicBezTo>
                  <a:cubicBezTo>
                    <a:pt x="373" y="277"/>
                    <a:pt x="373" y="277"/>
                    <a:pt x="373" y="277"/>
                  </a:cubicBezTo>
                  <a:cubicBezTo>
                    <a:pt x="376" y="278"/>
                    <a:pt x="376" y="278"/>
                    <a:pt x="376" y="278"/>
                  </a:cubicBezTo>
                  <a:cubicBezTo>
                    <a:pt x="377" y="280"/>
                    <a:pt x="377" y="280"/>
                    <a:pt x="377" y="280"/>
                  </a:cubicBezTo>
                  <a:cubicBezTo>
                    <a:pt x="377" y="282"/>
                    <a:pt x="377" y="282"/>
                    <a:pt x="377" y="282"/>
                  </a:cubicBezTo>
                  <a:cubicBezTo>
                    <a:pt x="379" y="283"/>
                    <a:pt x="379" y="283"/>
                    <a:pt x="379" y="283"/>
                  </a:cubicBezTo>
                  <a:cubicBezTo>
                    <a:pt x="383" y="283"/>
                    <a:pt x="383" y="283"/>
                    <a:pt x="383" y="283"/>
                  </a:cubicBezTo>
                  <a:cubicBezTo>
                    <a:pt x="386" y="287"/>
                    <a:pt x="386" y="287"/>
                    <a:pt x="386" y="287"/>
                  </a:cubicBezTo>
                  <a:cubicBezTo>
                    <a:pt x="386" y="286"/>
                    <a:pt x="386" y="286"/>
                    <a:pt x="386" y="286"/>
                  </a:cubicBezTo>
                  <a:cubicBezTo>
                    <a:pt x="386" y="283"/>
                    <a:pt x="386" y="283"/>
                    <a:pt x="386" y="283"/>
                  </a:cubicBezTo>
                  <a:cubicBezTo>
                    <a:pt x="389" y="281"/>
                    <a:pt x="389" y="281"/>
                    <a:pt x="389" y="281"/>
                  </a:cubicBezTo>
                  <a:cubicBezTo>
                    <a:pt x="391" y="281"/>
                    <a:pt x="391" y="281"/>
                    <a:pt x="391" y="281"/>
                  </a:cubicBezTo>
                  <a:cubicBezTo>
                    <a:pt x="394" y="283"/>
                    <a:pt x="394" y="283"/>
                    <a:pt x="394" y="283"/>
                  </a:cubicBezTo>
                  <a:cubicBezTo>
                    <a:pt x="397" y="283"/>
                    <a:pt x="397" y="283"/>
                    <a:pt x="397" y="283"/>
                  </a:cubicBezTo>
                  <a:cubicBezTo>
                    <a:pt x="399" y="285"/>
                    <a:pt x="399" y="285"/>
                    <a:pt x="399" y="285"/>
                  </a:cubicBezTo>
                  <a:cubicBezTo>
                    <a:pt x="399" y="288"/>
                    <a:pt x="399" y="288"/>
                    <a:pt x="399" y="288"/>
                  </a:cubicBezTo>
                  <a:cubicBezTo>
                    <a:pt x="399" y="285"/>
                    <a:pt x="399" y="285"/>
                    <a:pt x="399" y="285"/>
                  </a:cubicBezTo>
                  <a:cubicBezTo>
                    <a:pt x="398" y="283"/>
                    <a:pt x="398" y="283"/>
                    <a:pt x="398" y="283"/>
                  </a:cubicBezTo>
                  <a:cubicBezTo>
                    <a:pt x="396" y="283"/>
                    <a:pt x="396" y="283"/>
                    <a:pt x="396" y="283"/>
                  </a:cubicBezTo>
                  <a:cubicBezTo>
                    <a:pt x="394" y="282"/>
                    <a:pt x="394" y="282"/>
                    <a:pt x="394" y="282"/>
                  </a:cubicBezTo>
                  <a:cubicBezTo>
                    <a:pt x="391" y="280"/>
                    <a:pt x="391" y="280"/>
                    <a:pt x="391" y="280"/>
                  </a:cubicBezTo>
                  <a:cubicBezTo>
                    <a:pt x="388" y="280"/>
                    <a:pt x="388" y="280"/>
                    <a:pt x="388" y="280"/>
                  </a:cubicBezTo>
                  <a:cubicBezTo>
                    <a:pt x="385" y="282"/>
                    <a:pt x="385" y="282"/>
                    <a:pt x="385" y="282"/>
                  </a:cubicBezTo>
                  <a:cubicBezTo>
                    <a:pt x="384" y="282"/>
                    <a:pt x="384" y="282"/>
                    <a:pt x="384" y="282"/>
                  </a:cubicBezTo>
                  <a:cubicBezTo>
                    <a:pt x="383" y="282"/>
                    <a:pt x="383" y="282"/>
                    <a:pt x="383" y="282"/>
                  </a:cubicBezTo>
                  <a:cubicBezTo>
                    <a:pt x="380" y="281"/>
                    <a:pt x="380" y="281"/>
                    <a:pt x="380" y="281"/>
                  </a:cubicBezTo>
                  <a:cubicBezTo>
                    <a:pt x="377" y="277"/>
                    <a:pt x="377" y="277"/>
                    <a:pt x="377" y="277"/>
                  </a:cubicBezTo>
                  <a:cubicBezTo>
                    <a:pt x="375" y="276"/>
                    <a:pt x="375" y="276"/>
                    <a:pt x="375" y="276"/>
                  </a:cubicBezTo>
                  <a:cubicBezTo>
                    <a:pt x="372" y="276"/>
                    <a:pt x="372" y="276"/>
                    <a:pt x="372" y="276"/>
                  </a:cubicBezTo>
                  <a:cubicBezTo>
                    <a:pt x="371" y="273"/>
                    <a:pt x="371" y="273"/>
                    <a:pt x="371" y="273"/>
                  </a:cubicBezTo>
                  <a:cubicBezTo>
                    <a:pt x="372" y="274"/>
                    <a:pt x="372" y="274"/>
                    <a:pt x="372" y="274"/>
                  </a:cubicBezTo>
                  <a:cubicBezTo>
                    <a:pt x="373" y="274"/>
                    <a:pt x="373" y="274"/>
                    <a:pt x="373" y="274"/>
                  </a:cubicBezTo>
                  <a:cubicBezTo>
                    <a:pt x="375" y="270"/>
                    <a:pt x="375" y="270"/>
                    <a:pt x="375" y="270"/>
                  </a:cubicBezTo>
                  <a:cubicBezTo>
                    <a:pt x="374" y="268"/>
                    <a:pt x="374" y="268"/>
                    <a:pt x="374" y="268"/>
                  </a:cubicBezTo>
                  <a:cubicBezTo>
                    <a:pt x="372" y="266"/>
                    <a:pt x="372" y="266"/>
                    <a:pt x="372" y="266"/>
                  </a:cubicBezTo>
                  <a:cubicBezTo>
                    <a:pt x="371" y="262"/>
                    <a:pt x="371" y="262"/>
                    <a:pt x="371" y="262"/>
                  </a:cubicBezTo>
                  <a:cubicBezTo>
                    <a:pt x="368" y="258"/>
                    <a:pt x="368" y="258"/>
                    <a:pt x="368" y="258"/>
                  </a:cubicBezTo>
                  <a:cubicBezTo>
                    <a:pt x="366" y="257"/>
                    <a:pt x="366" y="257"/>
                    <a:pt x="366" y="257"/>
                  </a:cubicBezTo>
                  <a:cubicBezTo>
                    <a:pt x="364" y="254"/>
                    <a:pt x="364" y="254"/>
                    <a:pt x="364" y="254"/>
                  </a:cubicBezTo>
                  <a:cubicBezTo>
                    <a:pt x="365" y="252"/>
                    <a:pt x="365" y="252"/>
                    <a:pt x="365" y="252"/>
                  </a:cubicBezTo>
                  <a:cubicBezTo>
                    <a:pt x="364" y="250"/>
                    <a:pt x="364" y="250"/>
                    <a:pt x="364" y="250"/>
                  </a:cubicBezTo>
                  <a:cubicBezTo>
                    <a:pt x="364" y="246"/>
                    <a:pt x="364" y="246"/>
                    <a:pt x="364" y="246"/>
                  </a:cubicBezTo>
                  <a:cubicBezTo>
                    <a:pt x="362" y="244"/>
                    <a:pt x="362" y="244"/>
                    <a:pt x="362" y="244"/>
                  </a:cubicBezTo>
                  <a:cubicBezTo>
                    <a:pt x="361" y="244"/>
                    <a:pt x="361" y="244"/>
                    <a:pt x="361" y="244"/>
                  </a:cubicBezTo>
                  <a:cubicBezTo>
                    <a:pt x="358" y="242"/>
                    <a:pt x="358" y="242"/>
                    <a:pt x="358" y="242"/>
                  </a:cubicBezTo>
                  <a:cubicBezTo>
                    <a:pt x="353" y="242"/>
                    <a:pt x="353" y="242"/>
                    <a:pt x="353" y="242"/>
                  </a:cubicBezTo>
                  <a:cubicBezTo>
                    <a:pt x="352" y="239"/>
                    <a:pt x="352" y="239"/>
                    <a:pt x="352" y="239"/>
                  </a:cubicBezTo>
                  <a:cubicBezTo>
                    <a:pt x="349" y="238"/>
                    <a:pt x="349" y="238"/>
                    <a:pt x="349" y="238"/>
                  </a:cubicBezTo>
                  <a:cubicBezTo>
                    <a:pt x="349" y="236"/>
                    <a:pt x="349" y="236"/>
                    <a:pt x="349" y="236"/>
                  </a:cubicBezTo>
                  <a:cubicBezTo>
                    <a:pt x="348" y="234"/>
                    <a:pt x="348" y="234"/>
                    <a:pt x="348" y="234"/>
                  </a:cubicBezTo>
                  <a:cubicBezTo>
                    <a:pt x="348" y="233"/>
                    <a:pt x="348" y="233"/>
                    <a:pt x="348" y="233"/>
                  </a:cubicBezTo>
                  <a:cubicBezTo>
                    <a:pt x="346" y="234"/>
                    <a:pt x="346" y="234"/>
                    <a:pt x="346" y="234"/>
                  </a:cubicBezTo>
                  <a:cubicBezTo>
                    <a:pt x="340" y="234"/>
                    <a:pt x="340" y="234"/>
                    <a:pt x="340" y="234"/>
                  </a:cubicBezTo>
                  <a:cubicBezTo>
                    <a:pt x="338" y="234"/>
                    <a:pt x="338" y="234"/>
                    <a:pt x="338" y="234"/>
                  </a:cubicBezTo>
                  <a:cubicBezTo>
                    <a:pt x="336" y="232"/>
                    <a:pt x="336" y="232"/>
                    <a:pt x="336" y="232"/>
                  </a:cubicBezTo>
                  <a:cubicBezTo>
                    <a:pt x="335" y="230"/>
                    <a:pt x="335" y="230"/>
                    <a:pt x="335" y="230"/>
                  </a:cubicBezTo>
                  <a:cubicBezTo>
                    <a:pt x="335" y="230"/>
                    <a:pt x="335" y="230"/>
                    <a:pt x="335" y="230"/>
                  </a:cubicBezTo>
                  <a:cubicBezTo>
                    <a:pt x="334" y="228"/>
                    <a:pt x="334" y="228"/>
                    <a:pt x="334" y="228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32" y="221"/>
                    <a:pt x="332" y="221"/>
                    <a:pt x="332" y="221"/>
                  </a:cubicBezTo>
                  <a:cubicBezTo>
                    <a:pt x="329" y="219"/>
                    <a:pt x="329" y="219"/>
                    <a:pt x="329" y="219"/>
                  </a:cubicBezTo>
                  <a:cubicBezTo>
                    <a:pt x="329" y="218"/>
                    <a:pt x="329" y="218"/>
                    <a:pt x="329" y="218"/>
                  </a:cubicBezTo>
                  <a:cubicBezTo>
                    <a:pt x="329" y="217"/>
                    <a:pt x="329" y="217"/>
                    <a:pt x="329" y="217"/>
                  </a:cubicBezTo>
                  <a:cubicBezTo>
                    <a:pt x="327" y="217"/>
                    <a:pt x="327" y="217"/>
                    <a:pt x="327" y="217"/>
                  </a:cubicBezTo>
                  <a:cubicBezTo>
                    <a:pt x="326" y="216"/>
                    <a:pt x="326" y="216"/>
                    <a:pt x="326" y="216"/>
                  </a:cubicBezTo>
                  <a:cubicBezTo>
                    <a:pt x="327" y="214"/>
                    <a:pt x="327" y="214"/>
                    <a:pt x="327" y="214"/>
                  </a:cubicBezTo>
                  <a:cubicBezTo>
                    <a:pt x="327" y="212"/>
                    <a:pt x="327" y="212"/>
                    <a:pt x="327" y="212"/>
                  </a:cubicBezTo>
                  <a:cubicBezTo>
                    <a:pt x="325" y="211"/>
                    <a:pt x="325" y="211"/>
                    <a:pt x="325" y="211"/>
                  </a:cubicBezTo>
                  <a:cubicBezTo>
                    <a:pt x="326" y="210"/>
                    <a:pt x="326" y="210"/>
                    <a:pt x="326" y="210"/>
                  </a:cubicBezTo>
                  <a:cubicBezTo>
                    <a:pt x="329" y="209"/>
                    <a:pt x="329" y="209"/>
                    <a:pt x="329" y="209"/>
                  </a:cubicBezTo>
                  <a:cubicBezTo>
                    <a:pt x="331" y="207"/>
                    <a:pt x="331" y="207"/>
                    <a:pt x="331" y="207"/>
                  </a:cubicBezTo>
                  <a:cubicBezTo>
                    <a:pt x="333" y="207"/>
                    <a:pt x="333" y="207"/>
                    <a:pt x="333" y="207"/>
                  </a:cubicBezTo>
                  <a:cubicBezTo>
                    <a:pt x="338" y="206"/>
                    <a:pt x="338" y="206"/>
                    <a:pt x="338" y="206"/>
                  </a:cubicBezTo>
                  <a:cubicBezTo>
                    <a:pt x="345" y="204"/>
                    <a:pt x="345" y="204"/>
                    <a:pt x="345" y="204"/>
                  </a:cubicBezTo>
                  <a:cubicBezTo>
                    <a:pt x="347" y="202"/>
                    <a:pt x="347" y="202"/>
                    <a:pt x="347" y="202"/>
                  </a:cubicBezTo>
                  <a:cubicBezTo>
                    <a:pt x="349" y="201"/>
                    <a:pt x="349" y="201"/>
                    <a:pt x="349" y="201"/>
                  </a:cubicBezTo>
                  <a:cubicBezTo>
                    <a:pt x="351" y="202"/>
                    <a:pt x="351" y="202"/>
                    <a:pt x="351" y="202"/>
                  </a:cubicBezTo>
                  <a:cubicBezTo>
                    <a:pt x="353" y="201"/>
                    <a:pt x="353" y="201"/>
                    <a:pt x="353" y="201"/>
                  </a:cubicBezTo>
                  <a:cubicBezTo>
                    <a:pt x="354" y="199"/>
                    <a:pt x="354" y="199"/>
                    <a:pt x="354" y="199"/>
                  </a:cubicBezTo>
                  <a:cubicBezTo>
                    <a:pt x="357" y="198"/>
                    <a:pt x="357" y="198"/>
                    <a:pt x="357" y="198"/>
                  </a:cubicBezTo>
                  <a:cubicBezTo>
                    <a:pt x="363" y="195"/>
                    <a:pt x="363" y="195"/>
                    <a:pt x="363" y="195"/>
                  </a:cubicBezTo>
                  <a:cubicBezTo>
                    <a:pt x="364" y="196"/>
                    <a:pt x="364" y="196"/>
                    <a:pt x="364" y="196"/>
                  </a:cubicBezTo>
                  <a:cubicBezTo>
                    <a:pt x="363" y="198"/>
                    <a:pt x="363" y="198"/>
                    <a:pt x="363" y="198"/>
                  </a:cubicBezTo>
                  <a:cubicBezTo>
                    <a:pt x="363" y="199"/>
                    <a:pt x="363" y="199"/>
                    <a:pt x="363" y="199"/>
                  </a:cubicBezTo>
                  <a:cubicBezTo>
                    <a:pt x="362" y="200"/>
                    <a:pt x="362" y="200"/>
                    <a:pt x="362" y="200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64" y="208"/>
                    <a:pt x="364" y="208"/>
                    <a:pt x="364" y="208"/>
                  </a:cubicBezTo>
                  <a:cubicBezTo>
                    <a:pt x="367" y="208"/>
                    <a:pt x="367" y="208"/>
                    <a:pt x="367" y="208"/>
                  </a:cubicBezTo>
                  <a:cubicBezTo>
                    <a:pt x="365" y="207"/>
                    <a:pt x="365" y="207"/>
                    <a:pt x="365" y="207"/>
                  </a:cubicBezTo>
                  <a:cubicBezTo>
                    <a:pt x="362" y="204"/>
                    <a:pt x="362" y="204"/>
                    <a:pt x="362" y="204"/>
                  </a:cubicBezTo>
                  <a:cubicBezTo>
                    <a:pt x="362" y="203"/>
                    <a:pt x="362" y="203"/>
                    <a:pt x="362" y="203"/>
                  </a:cubicBezTo>
                  <a:cubicBezTo>
                    <a:pt x="363" y="201"/>
                    <a:pt x="363" y="201"/>
                    <a:pt x="363" y="201"/>
                  </a:cubicBezTo>
                  <a:cubicBezTo>
                    <a:pt x="367" y="199"/>
                    <a:pt x="367" y="199"/>
                    <a:pt x="367" y="199"/>
                  </a:cubicBezTo>
                  <a:cubicBezTo>
                    <a:pt x="368" y="196"/>
                    <a:pt x="368" y="196"/>
                    <a:pt x="368" y="196"/>
                  </a:cubicBezTo>
                  <a:cubicBezTo>
                    <a:pt x="367" y="193"/>
                    <a:pt x="367" y="193"/>
                    <a:pt x="367" y="193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2" y="192"/>
                    <a:pt x="362" y="192"/>
                    <a:pt x="362" y="192"/>
                  </a:cubicBezTo>
                  <a:cubicBezTo>
                    <a:pt x="363" y="190"/>
                    <a:pt x="363" y="190"/>
                    <a:pt x="363" y="190"/>
                  </a:cubicBezTo>
                  <a:cubicBezTo>
                    <a:pt x="360" y="190"/>
                    <a:pt x="360" y="190"/>
                    <a:pt x="360" y="190"/>
                  </a:cubicBezTo>
                  <a:cubicBezTo>
                    <a:pt x="359" y="191"/>
                    <a:pt x="359" y="191"/>
                    <a:pt x="359" y="191"/>
                  </a:cubicBezTo>
                  <a:cubicBezTo>
                    <a:pt x="358" y="190"/>
                    <a:pt x="358" y="190"/>
                    <a:pt x="358" y="190"/>
                  </a:cubicBezTo>
                  <a:cubicBezTo>
                    <a:pt x="357" y="188"/>
                    <a:pt x="357" y="188"/>
                    <a:pt x="357" y="188"/>
                  </a:cubicBezTo>
                  <a:cubicBezTo>
                    <a:pt x="354" y="188"/>
                    <a:pt x="354" y="188"/>
                    <a:pt x="354" y="188"/>
                  </a:cubicBezTo>
                  <a:cubicBezTo>
                    <a:pt x="353" y="188"/>
                    <a:pt x="353" y="188"/>
                    <a:pt x="353" y="188"/>
                  </a:cubicBezTo>
                  <a:cubicBezTo>
                    <a:pt x="351" y="186"/>
                    <a:pt x="351" y="186"/>
                    <a:pt x="351" y="186"/>
                  </a:cubicBezTo>
                  <a:cubicBezTo>
                    <a:pt x="352" y="185"/>
                    <a:pt x="352" y="185"/>
                    <a:pt x="352" y="185"/>
                  </a:cubicBezTo>
                  <a:cubicBezTo>
                    <a:pt x="352" y="184"/>
                    <a:pt x="352" y="184"/>
                    <a:pt x="352" y="184"/>
                  </a:cubicBezTo>
                  <a:cubicBezTo>
                    <a:pt x="353" y="183"/>
                    <a:pt x="353" y="183"/>
                    <a:pt x="353" y="183"/>
                  </a:cubicBezTo>
                  <a:cubicBezTo>
                    <a:pt x="355" y="185"/>
                    <a:pt x="355" y="185"/>
                    <a:pt x="355" y="185"/>
                  </a:cubicBezTo>
                  <a:cubicBezTo>
                    <a:pt x="357" y="185"/>
                    <a:pt x="357" y="185"/>
                    <a:pt x="357" y="185"/>
                  </a:cubicBezTo>
                  <a:cubicBezTo>
                    <a:pt x="359" y="184"/>
                    <a:pt x="359" y="184"/>
                    <a:pt x="359" y="184"/>
                  </a:cubicBezTo>
                  <a:cubicBezTo>
                    <a:pt x="358" y="183"/>
                    <a:pt x="358" y="183"/>
                    <a:pt x="358" y="183"/>
                  </a:cubicBezTo>
                  <a:cubicBezTo>
                    <a:pt x="357" y="183"/>
                    <a:pt x="357" y="183"/>
                    <a:pt x="357" y="183"/>
                  </a:cubicBezTo>
                  <a:cubicBezTo>
                    <a:pt x="355" y="184"/>
                    <a:pt x="355" y="184"/>
                    <a:pt x="355" y="184"/>
                  </a:cubicBezTo>
                  <a:cubicBezTo>
                    <a:pt x="354" y="183"/>
                    <a:pt x="354" y="183"/>
                    <a:pt x="354" y="183"/>
                  </a:cubicBezTo>
                  <a:cubicBezTo>
                    <a:pt x="353" y="181"/>
                    <a:pt x="353" y="181"/>
                    <a:pt x="353" y="181"/>
                  </a:cubicBezTo>
                  <a:cubicBezTo>
                    <a:pt x="351" y="181"/>
                    <a:pt x="351" y="181"/>
                    <a:pt x="351" y="181"/>
                  </a:cubicBezTo>
                  <a:cubicBezTo>
                    <a:pt x="349" y="180"/>
                    <a:pt x="349" y="180"/>
                    <a:pt x="349" y="180"/>
                  </a:cubicBezTo>
                  <a:cubicBezTo>
                    <a:pt x="347" y="181"/>
                    <a:pt x="347" y="181"/>
                    <a:pt x="347" y="181"/>
                  </a:cubicBezTo>
                  <a:cubicBezTo>
                    <a:pt x="346" y="179"/>
                    <a:pt x="346" y="179"/>
                    <a:pt x="346" y="179"/>
                  </a:cubicBezTo>
                  <a:cubicBezTo>
                    <a:pt x="347" y="178"/>
                    <a:pt x="347" y="178"/>
                    <a:pt x="347" y="178"/>
                  </a:cubicBezTo>
                  <a:cubicBezTo>
                    <a:pt x="347" y="176"/>
                    <a:pt x="347" y="176"/>
                    <a:pt x="347" y="176"/>
                  </a:cubicBezTo>
                  <a:cubicBezTo>
                    <a:pt x="345" y="175"/>
                    <a:pt x="345" y="175"/>
                    <a:pt x="345" y="175"/>
                  </a:cubicBezTo>
                  <a:cubicBezTo>
                    <a:pt x="346" y="174"/>
                    <a:pt x="346" y="174"/>
                    <a:pt x="346" y="174"/>
                  </a:cubicBezTo>
                  <a:cubicBezTo>
                    <a:pt x="347" y="175"/>
                    <a:pt x="347" y="175"/>
                    <a:pt x="347" y="175"/>
                  </a:cubicBezTo>
                  <a:cubicBezTo>
                    <a:pt x="349" y="177"/>
                    <a:pt x="349" y="177"/>
                    <a:pt x="349" y="177"/>
                  </a:cubicBezTo>
                  <a:cubicBezTo>
                    <a:pt x="351" y="177"/>
                    <a:pt x="351" y="177"/>
                    <a:pt x="351" y="177"/>
                  </a:cubicBezTo>
                  <a:cubicBezTo>
                    <a:pt x="352" y="179"/>
                    <a:pt x="352" y="179"/>
                    <a:pt x="352" y="179"/>
                  </a:cubicBezTo>
                  <a:cubicBezTo>
                    <a:pt x="353" y="178"/>
                    <a:pt x="353" y="178"/>
                    <a:pt x="353" y="178"/>
                  </a:cubicBezTo>
                  <a:cubicBezTo>
                    <a:pt x="352" y="176"/>
                    <a:pt x="352" y="176"/>
                    <a:pt x="352" y="176"/>
                  </a:cubicBezTo>
                  <a:cubicBezTo>
                    <a:pt x="354" y="175"/>
                    <a:pt x="354" y="175"/>
                    <a:pt x="354" y="175"/>
                  </a:cubicBezTo>
                  <a:cubicBezTo>
                    <a:pt x="354" y="172"/>
                    <a:pt x="354" y="172"/>
                    <a:pt x="354" y="172"/>
                  </a:cubicBezTo>
                  <a:cubicBezTo>
                    <a:pt x="353" y="171"/>
                    <a:pt x="353" y="171"/>
                    <a:pt x="353" y="171"/>
                  </a:cubicBezTo>
                  <a:cubicBezTo>
                    <a:pt x="353" y="170"/>
                    <a:pt x="353" y="170"/>
                    <a:pt x="353" y="170"/>
                  </a:cubicBezTo>
                  <a:cubicBezTo>
                    <a:pt x="355" y="170"/>
                    <a:pt x="355" y="170"/>
                    <a:pt x="355" y="170"/>
                  </a:cubicBezTo>
                  <a:cubicBezTo>
                    <a:pt x="356" y="169"/>
                    <a:pt x="356" y="169"/>
                    <a:pt x="356" y="169"/>
                  </a:cubicBezTo>
                  <a:cubicBezTo>
                    <a:pt x="352" y="168"/>
                    <a:pt x="352" y="168"/>
                    <a:pt x="352" y="168"/>
                  </a:cubicBezTo>
                  <a:cubicBezTo>
                    <a:pt x="351" y="169"/>
                    <a:pt x="351" y="169"/>
                    <a:pt x="351" y="169"/>
                  </a:cubicBezTo>
                  <a:cubicBezTo>
                    <a:pt x="350" y="169"/>
                    <a:pt x="350" y="169"/>
                    <a:pt x="350" y="169"/>
                  </a:cubicBezTo>
                  <a:cubicBezTo>
                    <a:pt x="350" y="168"/>
                    <a:pt x="350" y="168"/>
                    <a:pt x="350" y="168"/>
                  </a:cubicBezTo>
                  <a:cubicBezTo>
                    <a:pt x="352" y="166"/>
                    <a:pt x="352" y="166"/>
                    <a:pt x="352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7" y="165"/>
                    <a:pt x="357" y="165"/>
                    <a:pt x="357" y="165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8" y="162"/>
                    <a:pt x="358" y="162"/>
                    <a:pt x="358" y="162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59" y="159"/>
                    <a:pt x="359" y="159"/>
                    <a:pt x="359" y="159"/>
                  </a:cubicBezTo>
                  <a:cubicBezTo>
                    <a:pt x="358" y="159"/>
                    <a:pt x="358" y="159"/>
                    <a:pt x="358" y="159"/>
                  </a:cubicBezTo>
                  <a:cubicBezTo>
                    <a:pt x="360" y="156"/>
                    <a:pt x="360" y="156"/>
                    <a:pt x="360" y="156"/>
                  </a:cubicBezTo>
                  <a:cubicBezTo>
                    <a:pt x="361" y="156"/>
                    <a:pt x="361" y="156"/>
                    <a:pt x="361" y="156"/>
                  </a:cubicBezTo>
                  <a:cubicBezTo>
                    <a:pt x="362" y="157"/>
                    <a:pt x="362" y="157"/>
                    <a:pt x="362" y="157"/>
                  </a:cubicBezTo>
                  <a:cubicBezTo>
                    <a:pt x="363" y="157"/>
                    <a:pt x="363" y="157"/>
                    <a:pt x="363" y="157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4" y="155"/>
                    <a:pt x="364" y="155"/>
                    <a:pt x="364" y="155"/>
                  </a:cubicBezTo>
                  <a:cubicBezTo>
                    <a:pt x="363" y="154"/>
                    <a:pt x="363" y="154"/>
                    <a:pt x="363" y="154"/>
                  </a:cubicBezTo>
                  <a:cubicBezTo>
                    <a:pt x="363" y="153"/>
                    <a:pt x="363" y="153"/>
                    <a:pt x="363" y="153"/>
                  </a:cubicBezTo>
                  <a:cubicBezTo>
                    <a:pt x="366" y="152"/>
                    <a:pt x="366" y="152"/>
                    <a:pt x="366" y="152"/>
                  </a:cubicBezTo>
                  <a:cubicBezTo>
                    <a:pt x="367" y="152"/>
                    <a:pt x="367" y="152"/>
                    <a:pt x="367" y="152"/>
                  </a:cubicBezTo>
                  <a:cubicBezTo>
                    <a:pt x="367" y="150"/>
                    <a:pt x="367" y="150"/>
                    <a:pt x="367" y="150"/>
                  </a:cubicBezTo>
                  <a:cubicBezTo>
                    <a:pt x="368" y="150"/>
                    <a:pt x="368" y="150"/>
                    <a:pt x="368" y="150"/>
                  </a:cubicBezTo>
                  <a:cubicBezTo>
                    <a:pt x="370" y="150"/>
                    <a:pt x="370" y="150"/>
                    <a:pt x="370" y="150"/>
                  </a:cubicBezTo>
                  <a:cubicBezTo>
                    <a:pt x="373" y="150"/>
                    <a:pt x="373" y="150"/>
                    <a:pt x="373" y="150"/>
                  </a:cubicBezTo>
                  <a:cubicBezTo>
                    <a:pt x="372" y="149"/>
                    <a:pt x="372" y="149"/>
                    <a:pt x="372" y="149"/>
                  </a:cubicBezTo>
                  <a:cubicBezTo>
                    <a:pt x="372" y="147"/>
                    <a:pt x="372" y="147"/>
                    <a:pt x="372" y="147"/>
                  </a:cubicBezTo>
                  <a:cubicBezTo>
                    <a:pt x="376" y="147"/>
                    <a:pt x="376" y="147"/>
                    <a:pt x="376" y="147"/>
                  </a:cubicBezTo>
                  <a:cubicBezTo>
                    <a:pt x="378" y="145"/>
                    <a:pt x="378" y="145"/>
                    <a:pt x="378" y="145"/>
                  </a:cubicBezTo>
                  <a:cubicBezTo>
                    <a:pt x="379" y="144"/>
                    <a:pt x="379" y="144"/>
                    <a:pt x="379" y="144"/>
                  </a:cubicBezTo>
                  <a:cubicBezTo>
                    <a:pt x="384" y="141"/>
                    <a:pt x="384" y="141"/>
                    <a:pt x="384" y="141"/>
                  </a:cubicBezTo>
                  <a:cubicBezTo>
                    <a:pt x="384" y="140"/>
                    <a:pt x="384" y="140"/>
                    <a:pt x="384" y="140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0"/>
                    <a:pt x="379" y="140"/>
                    <a:pt x="379" y="140"/>
                  </a:cubicBezTo>
                  <a:cubicBezTo>
                    <a:pt x="377" y="142"/>
                    <a:pt x="377" y="142"/>
                    <a:pt x="377" y="142"/>
                  </a:cubicBezTo>
                  <a:cubicBezTo>
                    <a:pt x="376" y="141"/>
                    <a:pt x="376" y="141"/>
                    <a:pt x="376" y="141"/>
                  </a:cubicBezTo>
                  <a:cubicBezTo>
                    <a:pt x="376" y="137"/>
                    <a:pt x="376" y="137"/>
                    <a:pt x="376" y="137"/>
                  </a:cubicBezTo>
                  <a:cubicBezTo>
                    <a:pt x="377" y="137"/>
                    <a:pt x="377" y="137"/>
                    <a:pt x="377" y="137"/>
                  </a:cubicBezTo>
                  <a:cubicBezTo>
                    <a:pt x="378" y="135"/>
                    <a:pt x="378" y="135"/>
                    <a:pt x="378" y="135"/>
                  </a:cubicBezTo>
                  <a:cubicBezTo>
                    <a:pt x="379" y="135"/>
                    <a:pt x="379" y="135"/>
                    <a:pt x="379" y="135"/>
                  </a:cubicBezTo>
                  <a:cubicBezTo>
                    <a:pt x="379" y="136"/>
                    <a:pt x="379" y="136"/>
                    <a:pt x="379" y="136"/>
                  </a:cubicBezTo>
                  <a:cubicBezTo>
                    <a:pt x="380" y="137"/>
                    <a:pt x="380" y="137"/>
                    <a:pt x="380" y="137"/>
                  </a:cubicBezTo>
                  <a:cubicBezTo>
                    <a:pt x="381" y="135"/>
                    <a:pt x="381" y="135"/>
                    <a:pt x="381" y="135"/>
                  </a:cubicBezTo>
                  <a:cubicBezTo>
                    <a:pt x="379" y="133"/>
                    <a:pt x="379" y="133"/>
                    <a:pt x="379" y="133"/>
                  </a:cubicBezTo>
                  <a:cubicBezTo>
                    <a:pt x="381" y="133"/>
                    <a:pt x="381" y="133"/>
                    <a:pt x="381" y="133"/>
                  </a:cubicBezTo>
                  <a:cubicBezTo>
                    <a:pt x="383" y="134"/>
                    <a:pt x="383" y="134"/>
                    <a:pt x="383" y="134"/>
                  </a:cubicBezTo>
                  <a:cubicBezTo>
                    <a:pt x="384" y="134"/>
                    <a:pt x="384" y="134"/>
                    <a:pt x="384" y="134"/>
                  </a:cubicBezTo>
                  <a:cubicBezTo>
                    <a:pt x="387" y="133"/>
                    <a:pt x="387" y="133"/>
                    <a:pt x="387" y="133"/>
                  </a:cubicBezTo>
                  <a:cubicBezTo>
                    <a:pt x="389" y="133"/>
                    <a:pt x="389" y="133"/>
                    <a:pt x="389" y="133"/>
                  </a:cubicBezTo>
                  <a:cubicBezTo>
                    <a:pt x="393" y="131"/>
                    <a:pt x="393" y="131"/>
                    <a:pt x="393" y="131"/>
                  </a:cubicBezTo>
                  <a:cubicBezTo>
                    <a:pt x="395" y="132"/>
                    <a:pt x="395" y="132"/>
                    <a:pt x="395" y="132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4" y="137"/>
                    <a:pt x="394" y="137"/>
                    <a:pt x="394" y="137"/>
                  </a:cubicBezTo>
                  <a:cubicBezTo>
                    <a:pt x="394" y="138"/>
                    <a:pt x="394" y="138"/>
                    <a:pt x="394" y="138"/>
                  </a:cubicBezTo>
                  <a:cubicBezTo>
                    <a:pt x="396" y="140"/>
                    <a:pt x="396" y="140"/>
                    <a:pt x="396" y="140"/>
                  </a:cubicBezTo>
                  <a:cubicBezTo>
                    <a:pt x="397" y="137"/>
                    <a:pt x="397" y="137"/>
                    <a:pt x="397" y="137"/>
                  </a:cubicBezTo>
                  <a:cubicBezTo>
                    <a:pt x="398" y="135"/>
                    <a:pt x="398" y="135"/>
                    <a:pt x="398" y="135"/>
                  </a:cubicBezTo>
                  <a:cubicBezTo>
                    <a:pt x="398" y="133"/>
                    <a:pt x="398" y="133"/>
                    <a:pt x="398" y="133"/>
                  </a:cubicBezTo>
                  <a:cubicBezTo>
                    <a:pt x="398" y="132"/>
                    <a:pt x="398" y="132"/>
                    <a:pt x="398" y="132"/>
                  </a:cubicBezTo>
                  <a:cubicBezTo>
                    <a:pt x="400" y="134"/>
                    <a:pt x="400" y="134"/>
                    <a:pt x="400" y="134"/>
                  </a:cubicBezTo>
                  <a:cubicBezTo>
                    <a:pt x="400" y="137"/>
                    <a:pt x="400" y="137"/>
                    <a:pt x="400" y="137"/>
                  </a:cubicBezTo>
                  <a:cubicBezTo>
                    <a:pt x="401" y="137"/>
                    <a:pt x="401" y="137"/>
                    <a:pt x="401" y="137"/>
                  </a:cubicBezTo>
                  <a:cubicBezTo>
                    <a:pt x="402" y="135"/>
                    <a:pt x="402" y="135"/>
                    <a:pt x="402" y="135"/>
                  </a:cubicBezTo>
                  <a:cubicBezTo>
                    <a:pt x="401" y="133"/>
                    <a:pt x="401" y="133"/>
                    <a:pt x="401" y="133"/>
                  </a:cubicBezTo>
                  <a:cubicBezTo>
                    <a:pt x="403" y="132"/>
                    <a:pt x="403" y="132"/>
                    <a:pt x="403" y="132"/>
                  </a:cubicBezTo>
                  <a:cubicBezTo>
                    <a:pt x="403" y="132"/>
                    <a:pt x="403" y="132"/>
                    <a:pt x="403" y="132"/>
                  </a:cubicBezTo>
                  <a:cubicBezTo>
                    <a:pt x="404" y="134"/>
                    <a:pt x="404" y="134"/>
                    <a:pt x="404" y="134"/>
                  </a:cubicBezTo>
                  <a:cubicBezTo>
                    <a:pt x="406" y="132"/>
                    <a:pt x="406" y="132"/>
                    <a:pt x="406" y="132"/>
                  </a:cubicBezTo>
                  <a:cubicBezTo>
                    <a:pt x="407" y="131"/>
                    <a:pt x="407" y="131"/>
                    <a:pt x="407" y="131"/>
                  </a:cubicBezTo>
                  <a:cubicBezTo>
                    <a:pt x="405" y="129"/>
                    <a:pt x="405" y="129"/>
                    <a:pt x="405" y="129"/>
                  </a:cubicBezTo>
                  <a:cubicBezTo>
                    <a:pt x="407" y="129"/>
                    <a:pt x="407" y="129"/>
                    <a:pt x="407" y="129"/>
                  </a:cubicBezTo>
                  <a:cubicBezTo>
                    <a:pt x="408" y="128"/>
                    <a:pt x="408" y="128"/>
                    <a:pt x="408" y="128"/>
                  </a:cubicBezTo>
                  <a:cubicBezTo>
                    <a:pt x="406" y="128"/>
                    <a:pt x="406" y="128"/>
                    <a:pt x="406" y="128"/>
                  </a:cubicBezTo>
                  <a:cubicBezTo>
                    <a:pt x="408" y="126"/>
                    <a:pt x="408" y="126"/>
                    <a:pt x="408" y="126"/>
                  </a:cubicBezTo>
                  <a:cubicBezTo>
                    <a:pt x="411" y="126"/>
                    <a:pt x="411" y="126"/>
                    <a:pt x="411" y="126"/>
                  </a:cubicBezTo>
                  <a:cubicBezTo>
                    <a:pt x="412" y="125"/>
                    <a:pt x="412" y="125"/>
                    <a:pt x="412" y="125"/>
                  </a:cubicBezTo>
                  <a:cubicBezTo>
                    <a:pt x="413" y="125"/>
                    <a:pt x="413" y="125"/>
                    <a:pt x="413" y="125"/>
                  </a:cubicBezTo>
                  <a:cubicBezTo>
                    <a:pt x="413" y="126"/>
                    <a:pt x="413" y="126"/>
                    <a:pt x="413" y="126"/>
                  </a:cubicBezTo>
                  <a:cubicBezTo>
                    <a:pt x="414" y="127"/>
                    <a:pt x="414" y="127"/>
                    <a:pt x="414" y="127"/>
                  </a:cubicBezTo>
                  <a:cubicBezTo>
                    <a:pt x="417" y="127"/>
                    <a:pt x="417" y="127"/>
                    <a:pt x="417" y="127"/>
                  </a:cubicBezTo>
                  <a:cubicBezTo>
                    <a:pt x="417" y="129"/>
                    <a:pt x="417" y="129"/>
                    <a:pt x="417" y="129"/>
                  </a:cubicBezTo>
                  <a:cubicBezTo>
                    <a:pt x="418" y="130"/>
                    <a:pt x="418" y="130"/>
                    <a:pt x="418" y="130"/>
                  </a:cubicBezTo>
                  <a:cubicBezTo>
                    <a:pt x="416" y="134"/>
                    <a:pt x="416" y="134"/>
                    <a:pt x="416" y="134"/>
                  </a:cubicBezTo>
                  <a:cubicBezTo>
                    <a:pt x="419" y="133"/>
                    <a:pt x="419" y="133"/>
                    <a:pt x="419" y="133"/>
                  </a:cubicBezTo>
                  <a:cubicBezTo>
                    <a:pt x="421" y="130"/>
                    <a:pt x="421" y="130"/>
                    <a:pt x="421" y="130"/>
                  </a:cubicBezTo>
                  <a:cubicBezTo>
                    <a:pt x="419" y="126"/>
                    <a:pt x="419" y="126"/>
                    <a:pt x="419" y="126"/>
                  </a:cubicBezTo>
                  <a:cubicBezTo>
                    <a:pt x="416" y="125"/>
                    <a:pt x="416" y="125"/>
                    <a:pt x="416" y="125"/>
                  </a:cubicBezTo>
                  <a:cubicBezTo>
                    <a:pt x="415" y="122"/>
                    <a:pt x="415" y="122"/>
                    <a:pt x="415" y="122"/>
                  </a:cubicBezTo>
                  <a:cubicBezTo>
                    <a:pt x="413" y="124"/>
                    <a:pt x="413" y="124"/>
                    <a:pt x="413" y="124"/>
                  </a:cubicBezTo>
                  <a:cubicBezTo>
                    <a:pt x="412" y="123"/>
                    <a:pt x="412" y="123"/>
                    <a:pt x="412" y="123"/>
                  </a:cubicBezTo>
                  <a:cubicBezTo>
                    <a:pt x="410" y="123"/>
                    <a:pt x="410" y="123"/>
                    <a:pt x="410" y="123"/>
                  </a:cubicBezTo>
                  <a:cubicBezTo>
                    <a:pt x="409" y="122"/>
                    <a:pt x="409" y="122"/>
                    <a:pt x="409" y="122"/>
                  </a:cubicBezTo>
                  <a:cubicBezTo>
                    <a:pt x="407" y="121"/>
                    <a:pt x="407" y="121"/>
                    <a:pt x="407" y="121"/>
                  </a:cubicBezTo>
                  <a:cubicBezTo>
                    <a:pt x="407" y="120"/>
                    <a:pt x="407" y="120"/>
                    <a:pt x="407" y="120"/>
                  </a:cubicBezTo>
                  <a:cubicBezTo>
                    <a:pt x="408" y="119"/>
                    <a:pt x="408" y="119"/>
                    <a:pt x="408" y="119"/>
                  </a:cubicBezTo>
                  <a:cubicBezTo>
                    <a:pt x="412" y="119"/>
                    <a:pt x="412" y="119"/>
                    <a:pt x="412" y="119"/>
                  </a:cubicBezTo>
                  <a:cubicBezTo>
                    <a:pt x="413" y="118"/>
                    <a:pt x="413" y="118"/>
                    <a:pt x="413" y="118"/>
                  </a:cubicBezTo>
                  <a:cubicBezTo>
                    <a:pt x="415" y="118"/>
                    <a:pt x="415" y="118"/>
                    <a:pt x="415" y="118"/>
                  </a:cubicBezTo>
                  <a:cubicBezTo>
                    <a:pt x="417" y="118"/>
                    <a:pt x="417" y="118"/>
                    <a:pt x="417" y="118"/>
                  </a:cubicBezTo>
                  <a:cubicBezTo>
                    <a:pt x="418" y="117"/>
                    <a:pt x="418" y="117"/>
                    <a:pt x="418" y="117"/>
                  </a:cubicBezTo>
                  <a:cubicBezTo>
                    <a:pt x="419" y="118"/>
                    <a:pt x="419" y="118"/>
                    <a:pt x="419" y="118"/>
                  </a:cubicBezTo>
                  <a:cubicBezTo>
                    <a:pt x="423" y="117"/>
                    <a:pt x="423" y="117"/>
                    <a:pt x="423" y="117"/>
                  </a:cubicBezTo>
                  <a:cubicBezTo>
                    <a:pt x="426" y="118"/>
                    <a:pt x="426" y="118"/>
                    <a:pt x="426" y="118"/>
                  </a:cubicBezTo>
                  <a:cubicBezTo>
                    <a:pt x="427" y="117"/>
                    <a:pt x="427" y="117"/>
                    <a:pt x="427" y="117"/>
                  </a:cubicBezTo>
                  <a:cubicBezTo>
                    <a:pt x="428" y="118"/>
                    <a:pt x="428" y="118"/>
                    <a:pt x="428" y="118"/>
                  </a:cubicBezTo>
                  <a:cubicBezTo>
                    <a:pt x="430" y="117"/>
                    <a:pt x="430" y="117"/>
                    <a:pt x="430" y="117"/>
                  </a:cubicBezTo>
                  <a:cubicBezTo>
                    <a:pt x="429" y="116"/>
                    <a:pt x="429" y="116"/>
                    <a:pt x="429" y="116"/>
                  </a:cubicBezTo>
                  <a:cubicBezTo>
                    <a:pt x="426" y="115"/>
                    <a:pt x="426" y="115"/>
                    <a:pt x="426" y="115"/>
                  </a:cubicBezTo>
                  <a:cubicBezTo>
                    <a:pt x="424" y="114"/>
                    <a:pt x="424" y="114"/>
                    <a:pt x="424" y="114"/>
                  </a:cubicBezTo>
                  <a:cubicBezTo>
                    <a:pt x="421" y="115"/>
                    <a:pt x="421" y="115"/>
                    <a:pt x="421" y="115"/>
                  </a:cubicBezTo>
                  <a:cubicBezTo>
                    <a:pt x="418" y="115"/>
                    <a:pt x="418" y="115"/>
                    <a:pt x="418" y="115"/>
                  </a:cubicBezTo>
                  <a:cubicBezTo>
                    <a:pt x="418" y="114"/>
                    <a:pt x="418" y="114"/>
                    <a:pt x="418" y="114"/>
                  </a:cubicBezTo>
                  <a:cubicBezTo>
                    <a:pt x="418" y="111"/>
                    <a:pt x="418" y="111"/>
                    <a:pt x="418" y="111"/>
                  </a:cubicBezTo>
                  <a:cubicBezTo>
                    <a:pt x="420" y="110"/>
                    <a:pt x="420" y="110"/>
                    <a:pt x="420" y="110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14" y="107"/>
                    <a:pt x="414" y="107"/>
                    <a:pt x="414" y="107"/>
                  </a:cubicBezTo>
                  <a:cubicBezTo>
                    <a:pt x="412" y="105"/>
                    <a:pt x="412" y="105"/>
                    <a:pt x="412" y="105"/>
                  </a:cubicBezTo>
                  <a:cubicBezTo>
                    <a:pt x="412" y="103"/>
                    <a:pt x="412" y="103"/>
                    <a:pt x="412" y="103"/>
                  </a:cubicBezTo>
                  <a:cubicBezTo>
                    <a:pt x="414" y="103"/>
                    <a:pt x="414" y="103"/>
                    <a:pt x="414" y="103"/>
                  </a:cubicBezTo>
                  <a:cubicBezTo>
                    <a:pt x="414" y="100"/>
                    <a:pt x="414" y="100"/>
                    <a:pt x="414" y="100"/>
                  </a:cubicBezTo>
                  <a:cubicBezTo>
                    <a:pt x="411" y="99"/>
                    <a:pt x="411" y="99"/>
                    <a:pt x="411" y="99"/>
                  </a:cubicBezTo>
                  <a:cubicBezTo>
                    <a:pt x="412" y="90"/>
                    <a:pt x="412" y="90"/>
                    <a:pt x="412" y="90"/>
                  </a:cubicBezTo>
                  <a:cubicBezTo>
                    <a:pt x="414" y="88"/>
                    <a:pt x="414" y="88"/>
                    <a:pt x="414" y="88"/>
                  </a:cubicBezTo>
                  <a:cubicBezTo>
                    <a:pt x="413" y="86"/>
                    <a:pt x="413" y="86"/>
                    <a:pt x="413" y="86"/>
                  </a:cubicBezTo>
                  <a:cubicBezTo>
                    <a:pt x="413" y="83"/>
                    <a:pt x="413" y="83"/>
                    <a:pt x="413" y="83"/>
                  </a:cubicBezTo>
                  <a:cubicBezTo>
                    <a:pt x="415" y="82"/>
                    <a:pt x="415" y="82"/>
                    <a:pt x="415" y="82"/>
                  </a:cubicBezTo>
                  <a:cubicBezTo>
                    <a:pt x="414" y="80"/>
                    <a:pt x="414" y="80"/>
                    <a:pt x="414" y="80"/>
                  </a:cubicBezTo>
                  <a:cubicBezTo>
                    <a:pt x="415" y="79"/>
                    <a:pt x="415" y="79"/>
                    <a:pt x="415" y="79"/>
                  </a:cubicBezTo>
                  <a:cubicBezTo>
                    <a:pt x="416" y="78"/>
                    <a:pt x="416" y="78"/>
                    <a:pt x="416" y="78"/>
                  </a:cubicBezTo>
                  <a:cubicBezTo>
                    <a:pt x="418" y="76"/>
                    <a:pt x="418" y="76"/>
                    <a:pt x="418" y="76"/>
                  </a:cubicBezTo>
                  <a:cubicBezTo>
                    <a:pt x="420" y="76"/>
                    <a:pt x="420" y="76"/>
                    <a:pt x="420" y="76"/>
                  </a:cubicBezTo>
                  <a:cubicBezTo>
                    <a:pt x="422" y="78"/>
                    <a:pt x="422" y="78"/>
                    <a:pt x="422" y="78"/>
                  </a:cubicBezTo>
                  <a:cubicBezTo>
                    <a:pt x="423" y="77"/>
                    <a:pt x="423" y="77"/>
                    <a:pt x="423" y="77"/>
                  </a:cubicBezTo>
                  <a:cubicBezTo>
                    <a:pt x="425" y="76"/>
                    <a:pt x="425" y="76"/>
                    <a:pt x="425" y="76"/>
                  </a:cubicBezTo>
                  <a:cubicBezTo>
                    <a:pt x="426" y="79"/>
                    <a:pt x="426" y="79"/>
                    <a:pt x="426" y="79"/>
                  </a:cubicBezTo>
                  <a:cubicBezTo>
                    <a:pt x="428" y="79"/>
                    <a:pt x="428" y="79"/>
                    <a:pt x="428" y="79"/>
                  </a:cubicBezTo>
                  <a:cubicBezTo>
                    <a:pt x="430" y="77"/>
                    <a:pt x="430" y="77"/>
                    <a:pt x="430" y="77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80"/>
                    <a:pt x="431" y="80"/>
                    <a:pt x="431" y="80"/>
                  </a:cubicBezTo>
                  <a:cubicBezTo>
                    <a:pt x="432" y="81"/>
                    <a:pt x="432" y="81"/>
                    <a:pt x="432" y="81"/>
                  </a:cubicBezTo>
                  <a:cubicBezTo>
                    <a:pt x="435" y="82"/>
                    <a:pt x="435" y="82"/>
                    <a:pt x="435" y="82"/>
                  </a:cubicBezTo>
                  <a:cubicBezTo>
                    <a:pt x="435" y="82"/>
                    <a:pt x="435" y="82"/>
                    <a:pt x="435" y="82"/>
                  </a:cubicBezTo>
                  <a:cubicBezTo>
                    <a:pt x="433" y="83"/>
                    <a:pt x="433" y="83"/>
                    <a:pt x="433" y="83"/>
                  </a:cubicBezTo>
                  <a:cubicBezTo>
                    <a:pt x="433" y="84"/>
                    <a:pt x="433" y="84"/>
                    <a:pt x="433" y="84"/>
                  </a:cubicBezTo>
                  <a:cubicBezTo>
                    <a:pt x="432" y="86"/>
                    <a:pt x="432" y="86"/>
                    <a:pt x="432" y="86"/>
                  </a:cubicBezTo>
                  <a:cubicBezTo>
                    <a:pt x="433" y="88"/>
                    <a:pt x="433" y="88"/>
                    <a:pt x="433" y="88"/>
                  </a:cubicBezTo>
                  <a:cubicBezTo>
                    <a:pt x="431" y="90"/>
                    <a:pt x="431" y="90"/>
                    <a:pt x="431" y="90"/>
                  </a:cubicBezTo>
                  <a:cubicBezTo>
                    <a:pt x="429" y="91"/>
                    <a:pt x="429" y="91"/>
                    <a:pt x="429" y="91"/>
                  </a:cubicBezTo>
                  <a:cubicBezTo>
                    <a:pt x="428" y="93"/>
                    <a:pt x="428" y="93"/>
                    <a:pt x="428" y="93"/>
                  </a:cubicBezTo>
                  <a:cubicBezTo>
                    <a:pt x="429" y="94"/>
                    <a:pt x="429" y="94"/>
                    <a:pt x="429" y="94"/>
                  </a:cubicBezTo>
                  <a:cubicBezTo>
                    <a:pt x="433" y="92"/>
                    <a:pt x="433" y="92"/>
                    <a:pt x="433" y="92"/>
                  </a:cubicBezTo>
                  <a:cubicBezTo>
                    <a:pt x="436" y="88"/>
                    <a:pt x="436" y="88"/>
                    <a:pt x="436" y="88"/>
                  </a:cubicBezTo>
                  <a:cubicBezTo>
                    <a:pt x="437" y="88"/>
                    <a:pt x="437" y="88"/>
                    <a:pt x="437" y="88"/>
                  </a:cubicBezTo>
                  <a:cubicBezTo>
                    <a:pt x="437" y="89"/>
                    <a:pt x="437" y="89"/>
                    <a:pt x="437" y="89"/>
                  </a:cubicBezTo>
                  <a:cubicBezTo>
                    <a:pt x="436" y="91"/>
                    <a:pt x="436" y="91"/>
                    <a:pt x="436" y="91"/>
                  </a:cubicBezTo>
                  <a:cubicBezTo>
                    <a:pt x="436" y="92"/>
                    <a:pt x="436" y="92"/>
                    <a:pt x="436" y="92"/>
                  </a:cubicBezTo>
                  <a:cubicBezTo>
                    <a:pt x="438" y="92"/>
                    <a:pt x="438" y="92"/>
                    <a:pt x="438" y="92"/>
                  </a:cubicBezTo>
                  <a:cubicBezTo>
                    <a:pt x="439" y="90"/>
                    <a:pt x="439" y="90"/>
                    <a:pt x="439" y="90"/>
                  </a:cubicBezTo>
                  <a:cubicBezTo>
                    <a:pt x="441" y="89"/>
                    <a:pt x="441" y="89"/>
                    <a:pt x="441" y="89"/>
                  </a:cubicBezTo>
                  <a:cubicBezTo>
                    <a:pt x="442" y="90"/>
                    <a:pt x="442" y="90"/>
                    <a:pt x="442" y="90"/>
                  </a:cubicBezTo>
                  <a:cubicBezTo>
                    <a:pt x="444" y="90"/>
                    <a:pt x="444" y="90"/>
                    <a:pt x="444" y="90"/>
                  </a:cubicBezTo>
                  <a:cubicBezTo>
                    <a:pt x="445" y="88"/>
                    <a:pt x="445" y="88"/>
                    <a:pt x="445" y="88"/>
                  </a:cubicBezTo>
                  <a:cubicBezTo>
                    <a:pt x="446" y="88"/>
                    <a:pt x="446" y="88"/>
                    <a:pt x="446" y="88"/>
                  </a:cubicBezTo>
                  <a:cubicBezTo>
                    <a:pt x="447" y="88"/>
                    <a:pt x="447" y="88"/>
                    <a:pt x="447" y="88"/>
                  </a:cubicBezTo>
                  <a:cubicBezTo>
                    <a:pt x="448" y="88"/>
                    <a:pt x="448" y="88"/>
                    <a:pt x="448" y="88"/>
                  </a:cubicBezTo>
                  <a:cubicBezTo>
                    <a:pt x="450" y="90"/>
                    <a:pt x="450" y="90"/>
                    <a:pt x="450" y="90"/>
                  </a:cubicBezTo>
                  <a:cubicBezTo>
                    <a:pt x="450" y="92"/>
                    <a:pt x="450" y="92"/>
                    <a:pt x="450" y="92"/>
                  </a:cubicBezTo>
                  <a:cubicBezTo>
                    <a:pt x="452" y="94"/>
                    <a:pt x="452" y="94"/>
                    <a:pt x="452" y="94"/>
                  </a:cubicBezTo>
                  <a:cubicBezTo>
                    <a:pt x="451" y="95"/>
                    <a:pt x="451" y="95"/>
                    <a:pt x="451" y="95"/>
                  </a:cubicBezTo>
                  <a:cubicBezTo>
                    <a:pt x="451" y="97"/>
                    <a:pt x="451" y="97"/>
                    <a:pt x="451" y="97"/>
                  </a:cubicBezTo>
                  <a:cubicBezTo>
                    <a:pt x="450" y="100"/>
                    <a:pt x="450" y="100"/>
                    <a:pt x="450" y="100"/>
                  </a:cubicBezTo>
                  <a:cubicBezTo>
                    <a:pt x="452" y="103"/>
                    <a:pt x="452" y="103"/>
                    <a:pt x="452" y="103"/>
                  </a:cubicBezTo>
                  <a:cubicBezTo>
                    <a:pt x="452" y="105"/>
                    <a:pt x="452" y="105"/>
                    <a:pt x="452" y="105"/>
                  </a:cubicBezTo>
                  <a:cubicBezTo>
                    <a:pt x="450" y="106"/>
                    <a:pt x="450" y="106"/>
                    <a:pt x="450" y="106"/>
                  </a:cubicBezTo>
                  <a:cubicBezTo>
                    <a:pt x="449" y="107"/>
                    <a:pt x="449" y="107"/>
                    <a:pt x="449" y="107"/>
                  </a:cubicBezTo>
                  <a:cubicBezTo>
                    <a:pt x="450" y="107"/>
                    <a:pt x="450" y="107"/>
                    <a:pt x="450" y="107"/>
                  </a:cubicBezTo>
                  <a:cubicBezTo>
                    <a:pt x="453" y="106"/>
                    <a:pt x="453" y="106"/>
                    <a:pt x="453" y="106"/>
                  </a:cubicBezTo>
                  <a:cubicBezTo>
                    <a:pt x="455" y="104"/>
                    <a:pt x="455" y="104"/>
                    <a:pt x="455" y="104"/>
                  </a:cubicBezTo>
                  <a:cubicBezTo>
                    <a:pt x="458" y="104"/>
                    <a:pt x="458" y="104"/>
                    <a:pt x="458" y="104"/>
                  </a:cubicBezTo>
                  <a:cubicBezTo>
                    <a:pt x="459" y="102"/>
                    <a:pt x="459" y="102"/>
                    <a:pt x="459" y="102"/>
                  </a:cubicBezTo>
                  <a:cubicBezTo>
                    <a:pt x="459" y="98"/>
                    <a:pt x="459" y="98"/>
                    <a:pt x="459" y="98"/>
                  </a:cubicBezTo>
                  <a:cubicBezTo>
                    <a:pt x="458" y="96"/>
                    <a:pt x="458" y="96"/>
                    <a:pt x="458" y="96"/>
                  </a:cubicBezTo>
                  <a:cubicBezTo>
                    <a:pt x="457" y="96"/>
                    <a:pt x="457" y="96"/>
                    <a:pt x="457" y="96"/>
                  </a:cubicBezTo>
                  <a:cubicBezTo>
                    <a:pt x="456" y="96"/>
                    <a:pt x="456" y="96"/>
                    <a:pt x="456" y="96"/>
                  </a:cubicBezTo>
                  <a:cubicBezTo>
                    <a:pt x="456" y="94"/>
                    <a:pt x="456" y="94"/>
                    <a:pt x="456" y="94"/>
                  </a:cubicBezTo>
                  <a:cubicBezTo>
                    <a:pt x="456" y="93"/>
                    <a:pt x="456" y="93"/>
                    <a:pt x="456" y="93"/>
                  </a:cubicBezTo>
                  <a:cubicBezTo>
                    <a:pt x="458" y="93"/>
                    <a:pt x="458" y="93"/>
                    <a:pt x="458" y="93"/>
                  </a:cubicBezTo>
                  <a:cubicBezTo>
                    <a:pt x="458" y="94"/>
                    <a:pt x="458" y="94"/>
                    <a:pt x="458" y="94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3" y="93"/>
                    <a:pt x="463" y="93"/>
                    <a:pt x="463" y="93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66" y="91"/>
                    <a:pt x="466" y="91"/>
                    <a:pt x="466" y="91"/>
                  </a:cubicBezTo>
                  <a:cubicBezTo>
                    <a:pt x="469" y="91"/>
                    <a:pt x="469" y="91"/>
                    <a:pt x="469" y="91"/>
                  </a:cubicBezTo>
                  <a:cubicBezTo>
                    <a:pt x="469" y="89"/>
                    <a:pt x="469" y="89"/>
                    <a:pt x="469" y="89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71" y="88"/>
                    <a:pt x="471" y="88"/>
                    <a:pt x="471" y="88"/>
                  </a:cubicBezTo>
                  <a:cubicBezTo>
                    <a:pt x="473" y="87"/>
                    <a:pt x="473" y="87"/>
                    <a:pt x="473" y="87"/>
                  </a:cubicBezTo>
                  <a:cubicBezTo>
                    <a:pt x="475" y="86"/>
                    <a:pt x="475" y="86"/>
                    <a:pt x="475" y="86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8"/>
                    <a:pt x="477" y="88"/>
                    <a:pt x="477" y="88"/>
                  </a:cubicBezTo>
                  <a:cubicBezTo>
                    <a:pt x="477" y="88"/>
                    <a:pt x="477" y="88"/>
                    <a:pt x="477" y="88"/>
                  </a:cubicBezTo>
                  <a:cubicBezTo>
                    <a:pt x="477" y="90"/>
                    <a:pt x="477" y="90"/>
                    <a:pt x="477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3" y="91"/>
                    <a:pt x="483" y="91"/>
                    <a:pt x="483" y="91"/>
                  </a:cubicBezTo>
                  <a:cubicBezTo>
                    <a:pt x="490" y="95"/>
                    <a:pt x="490" y="95"/>
                    <a:pt x="490" y="95"/>
                  </a:cubicBezTo>
                  <a:cubicBezTo>
                    <a:pt x="491" y="95"/>
                    <a:pt x="491" y="95"/>
                    <a:pt x="491" y="95"/>
                  </a:cubicBezTo>
                  <a:cubicBezTo>
                    <a:pt x="492" y="97"/>
                    <a:pt x="492" y="97"/>
                    <a:pt x="492" y="97"/>
                  </a:cubicBezTo>
                  <a:cubicBezTo>
                    <a:pt x="492" y="98"/>
                    <a:pt x="492" y="98"/>
                    <a:pt x="492" y="98"/>
                  </a:cubicBezTo>
                  <a:cubicBezTo>
                    <a:pt x="495" y="102"/>
                    <a:pt x="495" y="102"/>
                    <a:pt x="495" y="102"/>
                  </a:cubicBezTo>
                  <a:cubicBezTo>
                    <a:pt x="496" y="101"/>
                    <a:pt x="496" y="101"/>
                    <a:pt x="496" y="101"/>
                  </a:cubicBezTo>
                  <a:cubicBezTo>
                    <a:pt x="496" y="100"/>
                    <a:pt x="496" y="100"/>
                    <a:pt x="496" y="100"/>
                  </a:cubicBezTo>
                  <a:cubicBezTo>
                    <a:pt x="497" y="99"/>
                    <a:pt x="497" y="99"/>
                    <a:pt x="497" y="99"/>
                  </a:cubicBezTo>
                  <a:cubicBezTo>
                    <a:pt x="497" y="98"/>
                    <a:pt x="497" y="98"/>
                    <a:pt x="497" y="98"/>
                  </a:cubicBezTo>
                  <a:cubicBezTo>
                    <a:pt x="496" y="97"/>
                    <a:pt x="496" y="97"/>
                    <a:pt x="496" y="97"/>
                  </a:cubicBezTo>
                  <a:cubicBezTo>
                    <a:pt x="495" y="97"/>
                    <a:pt x="495" y="97"/>
                    <a:pt x="495" y="97"/>
                  </a:cubicBezTo>
                  <a:cubicBezTo>
                    <a:pt x="495" y="96"/>
                    <a:pt x="495" y="96"/>
                    <a:pt x="495" y="96"/>
                  </a:cubicBezTo>
                  <a:cubicBezTo>
                    <a:pt x="496" y="95"/>
                    <a:pt x="496" y="95"/>
                    <a:pt x="496" y="95"/>
                  </a:cubicBezTo>
                  <a:cubicBezTo>
                    <a:pt x="497" y="95"/>
                    <a:pt x="497" y="95"/>
                    <a:pt x="497" y="95"/>
                  </a:cubicBezTo>
                  <a:cubicBezTo>
                    <a:pt x="498" y="96"/>
                    <a:pt x="498" y="96"/>
                    <a:pt x="498" y="96"/>
                  </a:cubicBezTo>
                  <a:cubicBezTo>
                    <a:pt x="499" y="97"/>
                    <a:pt x="499" y="97"/>
                    <a:pt x="499" y="97"/>
                  </a:cubicBezTo>
                  <a:cubicBezTo>
                    <a:pt x="499" y="99"/>
                    <a:pt x="499" y="99"/>
                    <a:pt x="499" y="99"/>
                  </a:cubicBezTo>
                  <a:cubicBezTo>
                    <a:pt x="502" y="101"/>
                    <a:pt x="502" y="101"/>
                    <a:pt x="502" y="101"/>
                  </a:cubicBezTo>
                  <a:cubicBezTo>
                    <a:pt x="502" y="103"/>
                    <a:pt x="502" y="103"/>
                    <a:pt x="502" y="103"/>
                  </a:cubicBezTo>
                  <a:cubicBezTo>
                    <a:pt x="503" y="104"/>
                    <a:pt x="503" y="104"/>
                    <a:pt x="503" y="104"/>
                  </a:cubicBezTo>
                  <a:cubicBezTo>
                    <a:pt x="504" y="103"/>
                    <a:pt x="504" y="103"/>
                    <a:pt x="504" y="103"/>
                  </a:cubicBezTo>
                  <a:cubicBezTo>
                    <a:pt x="505" y="103"/>
                    <a:pt x="505" y="103"/>
                    <a:pt x="505" y="103"/>
                  </a:cubicBezTo>
                  <a:cubicBezTo>
                    <a:pt x="506" y="104"/>
                    <a:pt x="506" y="104"/>
                    <a:pt x="506" y="104"/>
                  </a:cubicBezTo>
                  <a:cubicBezTo>
                    <a:pt x="507" y="105"/>
                    <a:pt x="507" y="105"/>
                    <a:pt x="507" y="105"/>
                  </a:cubicBezTo>
                  <a:cubicBezTo>
                    <a:pt x="508" y="107"/>
                    <a:pt x="508" y="107"/>
                    <a:pt x="508" y="107"/>
                  </a:cubicBezTo>
                  <a:cubicBezTo>
                    <a:pt x="509" y="109"/>
                    <a:pt x="509" y="109"/>
                    <a:pt x="509" y="109"/>
                  </a:cubicBezTo>
                  <a:cubicBezTo>
                    <a:pt x="509" y="110"/>
                    <a:pt x="509" y="110"/>
                    <a:pt x="509" y="110"/>
                  </a:cubicBezTo>
                  <a:cubicBezTo>
                    <a:pt x="508" y="110"/>
                    <a:pt x="508" y="110"/>
                    <a:pt x="508" y="110"/>
                  </a:cubicBezTo>
                  <a:cubicBezTo>
                    <a:pt x="508" y="109"/>
                    <a:pt x="508" y="109"/>
                    <a:pt x="508" y="109"/>
                  </a:cubicBezTo>
                  <a:cubicBezTo>
                    <a:pt x="507" y="108"/>
                    <a:pt x="507" y="108"/>
                    <a:pt x="507" y="108"/>
                  </a:cubicBezTo>
                  <a:cubicBezTo>
                    <a:pt x="507" y="108"/>
                    <a:pt x="507" y="108"/>
                    <a:pt x="507" y="108"/>
                  </a:cubicBezTo>
                  <a:cubicBezTo>
                    <a:pt x="506" y="109"/>
                    <a:pt x="506" y="109"/>
                    <a:pt x="506" y="109"/>
                  </a:cubicBezTo>
                  <a:cubicBezTo>
                    <a:pt x="504" y="108"/>
                    <a:pt x="504" y="108"/>
                    <a:pt x="504" y="108"/>
                  </a:cubicBezTo>
                  <a:cubicBezTo>
                    <a:pt x="501" y="106"/>
                    <a:pt x="501" y="106"/>
                    <a:pt x="501" y="106"/>
                  </a:cubicBezTo>
                  <a:cubicBezTo>
                    <a:pt x="499" y="107"/>
                    <a:pt x="499" y="107"/>
                    <a:pt x="499" y="107"/>
                  </a:cubicBezTo>
                  <a:cubicBezTo>
                    <a:pt x="499" y="107"/>
                    <a:pt x="499" y="107"/>
                    <a:pt x="499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2" y="109"/>
                    <a:pt x="502" y="109"/>
                    <a:pt x="502" y="109"/>
                  </a:cubicBezTo>
                  <a:cubicBezTo>
                    <a:pt x="503" y="110"/>
                    <a:pt x="503" y="110"/>
                    <a:pt x="503" y="110"/>
                  </a:cubicBezTo>
                  <a:cubicBezTo>
                    <a:pt x="503" y="110"/>
                    <a:pt x="503" y="110"/>
                    <a:pt x="503" y="110"/>
                  </a:cubicBezTo>
                  <a:cubicBezTo>
                    <a:pt x="504" y="112"/>
                    <a:pt x="504" y="112"/>
                    <a:pt x="504" y="112"/>
                  </a:cubicBezTo>
                  <a:cubicBezTo>
                    <a:pt x="505" y="113"/>
                    <a:pt x="505" y="113"/>
                    <a:pt x="505" y="113"/>
                  </a:cubicBezTo>
                  <a:cubicBezTo>
                    <a:pt x="505" y="112"/>
                    <a:pt x="505" y="112"/>
                    <a:pt x="505" y="112"/>
                  </a:cubicBezTo>
                  <a:cubicBezTo>
                    <a:pt x="506" y="110"/>
                    <a:pt x="506" y="110"/>
                    <a:pt x="506" y="110"/>
                  </a:cubicBezTo>
                  <a:cubicBezTo>
                    <a:pt x="507" y="110"/>
                    <a:pt x="507" y="110"/>
                    <a:pt x="507" y="110"/>
                  </a:cubicBezTo>
                  <a:cubicBezTo>
                    <a:pt x="508" y="112"/>
                    <a:pt x="508" y="112"/>
                    <a:pt x="508" y="112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10" y="112"/>
                    <a:pt x="510" y="112"/>
                    <a:pt x="510" y="112"/>
                  </a:cubicBezTo>
                  <a:cubicBezTo>
                    <a:pt x="511" y="112"/>
                    <a:pt x="511" y="112"/>
                    <a:pt x="511" y="112"/>
                  </a:cubicBezTo>
                  <a:cubicBezTo>
                    <a:pt x="511" y="113"/>
                    <a:pt x="511" y="113"/>
                    <a:pt x="511" y="113"/>
                  </a:cubicBezTo>
                  <a:cubicBezTo>
                    <a:pt x="511" y="114"/>
                    <a:pt x="511" y="114"/>
                    <a:pt x="511" y="114"/>
                  </a:cubicBezTo>
                  <a:cubicBezTo>
                    <a:pt x="512" y="117"/>
                    <a:pt x="512" y="117"/>
                    <a:pt x="512" y="117"/>
                  </a:cubicBezTo>
                  <a:cubicBezTo>
                    <a:pt x="513" y="120"/>
                    <a:pt x="513" y="120"/>
                    <a:pt x="513" y="120"/>
                  </a:cubicBezTo>
                  <a:cubicBezTo>
                    <a:pt x="513" y="123"/>
                    <a:pt x="513" y="123"/>
                    <a:pt x="513" y="123"/>
                  </a:cubicBezTo>
                  <a:cubicBezTo>
                    <a:pt x="512" y="126"/>
                    <a:pt x="512" y="126"/>
                    <a:pt x="512" y="126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0" y="128"/>
                    <a:pt x="510" y="128"/>
                    <a:pt x="510" y="128"/>
                  </a:cubicBezTo>
                  <a:cubicBezTo>
                    <a:pt x="511" y="130"/>
                    <a:pt x="511" y="130"/>
                    <a:pt x="511" y="130"/>
                  </a:cubicBezTo>
                  <a:cubicBezTo>
                    <a:pt x="509" y="132"/>
                    <a:pt x="509" y="132"/>
                    <a:pt x="509" y="132"/>
                  </a:cubicBezTo>
                  <a:cubicBezTo>
                    <a:pt x="509" y="133"/>
                    <a:pt x="509" y="133"/>
                    <a:pt x="509" y="133"/>
                  </a:cubicBezTo>
                  <a:cubicBezTo>
                    <a:pt x="510" y="134"/>
                    <a:pt x="510" y="134"/>
                    <a:pt x="510" y="134"/>
                  </a:cubicBezTo>
                  <a:cubicBezTo>
                    <a:pt x="511" y="135"/>
                    <a:pt x="511" y="135"/>
                    <a:pt x="511" y="135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8" y="138"/>
                    <a:pt x="508" y="138"/>
                    <a:pt x="508" y="138"/>
                  </a:cubicBezTo>
                  <a:cubicBezTo>
                    <a:pt x="508" y="139"/>
                    <a:pt x="508" y="139"/>
                    <a:pt x="508" y="139"/>
                  </a:cubicBezTo>
                  <a:cubicBezTo>
                    <a:pt x="507" y="142"/>
                    <a:pt x="507" y="142"/>
                    <a:pt x="507" y="142"/>
                  </a:cubicBezTo>
                  <a:cubicBezTo>
                    <a:pt x="506" y="143"/>
                    <a:pt x="506" y="143"/>
                    <a:pt x="506" y="143"/>
                  </a:cubicBezTo>
                  <a:cubicBezTo>
                    <a:pt x="506" y="144"/>
                    <a:pt x="506" y="144"/>
                    <a:pt x="506" y="144"/>
                  </a:cubicBezTo>
                  <a:cubicBezTo>
                    <a:pt x="505" y="146"/>
                    <a:pt x="505" y="146"/>
                    <a:pt x="505" y="146"/>
                  </a:cubicBezTo>
                  <a:cubicBezTo>
                    <a:pt x="504" y="146"/>
                    <a:pt x="504" y="146"/>
                    <a:pt x="504" y="146"/>
                  </a:cubicBezTo>
                  <a:cubicBezTo>
                    <a:pt x="502" y="148"/>
                    <a:pt x="502" y="148"/>
                    <a:pt x="502" y="148"/>
                  </a:cubicBezTo>
                  <a:cubicBezTo>
                    <a:pt x="500" y="148"/>
                    <a:pt x="500" y="148"/>
                    <a:pt x="500" y="148"/>
                  </a:cubicBezTo>
                  <a:cubicBezTo>
                    <a:pt x="502" y="149"/>
                    <a:pt x="502" y="149"/>
                    <a:pt x="502" y="149"/>
                  </a:cubicBezTo>
                  <a:cubicBezTo>
                    <a:pt x="503" y="149"/>
                    <a:pt x="503" y="149"/>
                    <a:pt x="503" y="149"/>
                  </a:cubicBezTo>
                  <a:cubicBezTo>
                    <a:pt x="504" y="148"/>
                    <a:pt x="504" y="148"/>
                    <a:pt x="504" y="148"/>
                  </a:cubicBezTo>
                  <a:cubicBezTo>
                    <a:pt x="505" y="148"/>
                    <a:pt x="505" y="148"/>
                    <a:pt x="505" y="148"/>
                  </a:cubicBezTo>
                  <a:cubicBezTo>
                    <a:pt x="506" y="150"/>
                    <a:pt x="506" y="150"/>
                    <a:pt x="506" y="150"/>
                  </a:cubicBezTo>
                  <a:cubicBezTo>
                    <a:pt x="504" y="153"/>
                    <a:pt x="504" y="153"/>
                    <a:pt x="504" y="153"/>
                  </a:cubicBezTo>
                  <a:cubicBezTo>
                    <a:pt x="503" y="155"/>
                    <a:pt x="503" y="155"/>
                    <a:pt x="503" y="155"/>
                  </a:cubicBezTo>
                  <a:cubicBezTo>
                    <a:pt x="502" y="159"/>
                    <a:pt x="502" y="159"/>
                    <a:pt x="502" y="159"/>
                  </a:cubicBezTo>
                  <a:cubicBezTo>
                    <a:pt x="503" y="161"/>
                    <a:pt x="503" y="161"/>
                    <a:pt x="503" y="161"/>
                  </a:cubicBezTo>
                  <a:cubicBezTo>
                    <a:pt x="503" y="162"/>
                    <a:pt x="503" y="162"/>
                    <a:pt x="503" y="162"/>
                  </a:cubicBezTo>
                  <a:cubicBezTo>
                    <a:pt x="502" y="166"/>
                    <a:pt x="502" y="166"/>
                    <a:pt x="502" y="166"/>
                  </a:cubicBezTo>
                  <a:cubicBezTo>
                    <a:pt x="499" y="167"/>
                    <a:pt x="499" y="167"/>
                    <a:pt x="499" y="167"/>
                  </a:cubicBezTo>
                  <a:cubicBezTo>
                    <a:pt x="499" y="167"/>
                    <a:pt x="499" y="167"/>
                    <a:pt x="499" y="167"/>
                  </a:cubicBezTo>
                  <a:cubicBezTo>
                    <a:pt x="497" y="167"/>
                    <a:pt x="497" y="167"/>
                    <a:pt x="497" y="167"/>
                  </a:cubicBezTo>
                  <a:cubicBezTo>
                    <a:pt x="497" y="168"/>
                    <a:pt x="497" y="168"/>
                    <a:pt x="497" y="168"/>
                  </a:cubicBezTo>
                  <a:cubicBezTo>
                    <a:pt x="497" y="169"/>
                    <a:pt x="497" y="169"/>
                    <a:pt x="497" y="169"/>
                  </a:cubicBezTo>
                  <a:cubicBezTo>
                    <a:pt x="498" y="173"/>
                    <a:pt x="498" y="173"/>
                    <a:pt x="498" y="173"/>
                  </a:cubicBezTo>
                  <a:cubicBezTo>
                    <a:pt x="498" y="174"/>
                    <a:pt x="498" y="174"/>
                    <a:pt x="498" y="174"/>
                  </a:cubicBezTo>
                  <a:cubicBezTo>
                    <a:pt x="496" y="175"/>
                    <a:pt x="496" y="175"/>
                    <a:pt x="496" y="175"/>
                  </a:cubicBezTo>
                  <a:cubicBezTo>
                    <a:pt x="495" y="178"/>
                    <a:pt x="495" y="178"/>
                    <a:pt x="495" y="178"/>
                  </a:cubicBezTo>
                  <a:cubicBezTo>
                    <a:pt x="496" y="180"/>
                    <a:pt x="496" y="180"/>
                    <a:pt x="496" y="180"/>
                  </a:cubicBezTo>
                  <a:cubicBezTo>
                    <a:pt x="496" y="182"/>
                    <a:pt x="496" y="182"/>
                    <a:pt x="496" y="182"/>
                  </a:cubicBezTo>
                  <a:cubicBezTo>
                    <a:pt x="495" y="183"/>
                    <a:pt x="495" y="183"/>
                    <a:pt x="495" y="183"/>
                  </a:cubicBezTo>
                  <a:cubicBezTo>
                    <a:pt x="495" y="185"/>
                    <a:pt x="495" y="185"/>
                    <a:pt x="495" y="185"/>
                  </a:cubicBezTo>
                  <a:cubicBezTo>
                    <a:pt x="497" y="185"/>
                    <a:pt x="497" y="185"/>
                    <a:pt x="497" y="185"/>
                  </a:cubicBezTo>
                  <a:cubicBezTo>
                    <a:pt x="495" y="190"/>
                    <a:pt x="495" y="190"/>
                    <a:pt x="495" y="190"/>
                  </a:cubicBezTo>
                  <a:cubicBezTo>
                    <a:pt x="494" y="191"/>
                    <a:pt x="494" y="191"/>
                    <a:pt x="494" y="191"/>
                  </a:cubicBezTo>
                  <a:cubicBezTo>
                    <a:pt x="494" y="193"/>
                    <a:pt x="494" y="193"/>
                    <a:pt x="494" y="193"/>
                  </a:cubicBezTo>
                  <a:cubicBezTo>
                    <a:pt x="494" y="192"/>
                    <a:pt x="494" y="192"/>
                    <a:pt x="494" y="192"/>
                  </a:cubicBezTo>
                  <a:cubicBezTo>
                    <a:pt x="496" y="192"/>
                    <a:pt x="496" y="192"/>
                    <a:pt x="496" y="192"/>
                  </a:cubicBezTo>
                  <a:cubicBezTo>
                    <a:pt x="498" y="190"/>
                    <a:pt x="498" y="190"/>
                    <a:pt x="498" y="190"/>
                  </a:cubicBezTo>
                  <a:cubicBezTo>
                    <a:pt x="498" y="188"/>
                    <a:pt x="498" y="188"/>
                    <a:pt x="498" y="188"/>
                  </a:cubicBezTo>
                  <a:cubicBezTo>
                    <a:pt x="498" y="187"/>
                    <a:pt x="498" y="187"/>
                    <a:pt x="498" y="187"/>
                  </a:cubicBezTo>
                  <a:cubicBezTo>
                    <a:pt x="499" y="186"/>
                    <a:pt x="499" y="186"/>
                    <a:pt x="499" y="186"/>
                  </a:cubicBezTo>
                  <a:cubicBezTo>
                    <a:pt x="501" y="186"/>
                    <a:pt x="501" y="186"/>
                    <a:pt x="501" y="186"/>
                  </a:cubicBezTo>
                  <a:cubicBezTo>
                    <a:pt x="502" y="186"/>
                    <a:pt x="502" y="186"/>
                    <a:pt x="502" y="186"/>
                  </a:cubicBezTo>
                  <a:cubicBezTo>
                    <a:pt x="501" y="185"/>
                    <a:pt x="501" y="185"/>
                    <a:pt x="501" y="185"/>
                  </a:cubicBezTo>
                  <a:cubicBezTo>
                    <a:pt x="498" y="182"/>
                    <a:pt x="498" y="182"/>
                    <a:pt x="498" y="182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8" y="178"/>
                    <a:pt x="498" y="178"/>
                    <a:pt x="498" y="178"/>
                  </a:cubicBezTo>
                  <a:cubicBezTo>
                    <a:pt x="501" y="178"/>
                    <a:pt x="501" y="178"/>
                    <a:pt x="501" y="178"/>
                  </a:cubicBezTo>
                  <a:cubicBezTo>
                    <a:pt x="504" y="177"/>
                    <a:pt x="504" y="177"/>
                    <a:pt x="504" y="177"/>
                  </a:cubicBezTo>
                  <a:cubicBezTo>
                    <a:pt x="507" y="175"/>
                    <a:pt x="507" y="175"/>
                    <a:pt x="507" y="175"/>
                  </a:cubicBezTo>
                  <a:cubicBezTo>
                    <a:pt x="508" y="175"/>
                    <a:pt x="508" y="175"/>
                    <a:pt x="508" y="175"/>
                  </a:cubicBezTo>
                  <a:cubicBezTo>
                    <a:pt x="509" y="174"/>
                    <a:pt x="509" y="174"/>
                    <a:pt x="509" y="174"/>
                  </a:cubicBezTo>
                  <a:cubicBezTo>
                    <a:pt x="508" y="173"/>
                    <a:pt x="508" y="173"/>
                    <a:pt x="508" y="173"/>
                  </a:cubicBezTo>
                  <a:cubicBezTo>
                    <a:pt x="511" y="171"/>
                    <a:pt x="511" y="171"/>
                    <a:pt x="511" y="171"/>
                  </a:cubicBezTo>
                  <a:cubicBezTo>
                    <a:pt x="512" y="169"/>
                    <a:pt x="512" y="169"/>
                    <a:pt x="512" y="169"/>
                  </a:cubicBezTo>
                  <a:cubicBezTo>
                    <a:pt x="511" y="167"/>
                    <a:pt x="511" y="167"/>
                    <a:pt x="511" y="167"/>
                  </a:cubicBezTo>
                  <a:cubicBezTo>
                    <a:pt x="511" y="166"/>
                    <a:pt x="511" y="166"/>
                    <a:pt x="511" y="166"/>
                  </a:cubicBezTo>
                  <a:cubicBezTo>
                    <a:pt x="513" y="167"/>
                    <a:pt x="513" y="167"/>
                    <a:pt x="513" y="167"/>
                  </a:cubicBezTo>
                  <a:cubicBezTo>
                    <a:pt x="515" y="167"/>
                    <a:pt x="515" y="167"/>
                    <a:pt x="515" y="167"/>
                  </a:cubicBezTo>
                  <a:cubicBezTo>
                    <a:pt x="516" y="165"/>
                    <a:pt x="516" y="165"/>
                    <a:pt x="516" y="165"/>
                  </a:cubicBezTo>
                  <a:cubicBezTo>
                    <a:pt x="515" y="163"/>
                    <a:pt x="515" y="163"/>
                    <a:pt x="515" y="163"/>
                  </a:cubicBezTo>
                  <a:cubicBezTo>
                    <a:pt x="518" y="161"/>
                    <a:pt x="518" y="161"/>
                    <a:pt x="518" y="161"/>
                  </a:cubicBezTo>
                  <a:cubicBezTo>
                    <a:pt x="519" y="159"/>
                    <a:pt x="519" y="159"/>
                    <a:pt x="519" y="159"/>
                  </a:cubicBezTo>
                  <a:cubicBezTo>
                    <a:pt x="518" y="158"/>
                    <a:pt x="518" y="158"/>
                    <a:pt x="518" y="158"/>
                  </a:cubicBezTo>
                  <a:cubicBezTo>
                    <a:pt x="515" y="159"/>
                    <a:pt x="515" y="159"/>
                    <a:pt x="515" y="159"/>
                  </a:cubicBezTo>
                  <a:cubicBezTo>
                    <a:pt x="514" y="161"/>
                    <a:pt x="514" y="161"/>
                    <a:pt x="514" y="161"/>
                  </a:cubicBezTo>
                  <a:cubicBezTo>
                    <a:pt x="512" y="163"/>
                    <a:pt x="512" y="163"/>
                    <a:pt x="512" y="163"/>
                  </a:cubicBezTo>
                  <a:cubicBezTo>
                    <a:pt x="510" y="162"/>
                    <a:pt x="510" y="162"/>
                    <a:pt x="510" y="162"/>
                  </a:cubicBezTo>
                  <a:cubicBezTo>
                    <a:pt x="509" y="159"/>
                    <a:pt x="509" y="159"/>
                    <a:pt x="509" y="159"/>
                  </a:cubicBezTo>
                  <a:cubicBezTo>
                    <a:pt x="510" y="157"/>
                    <a:pt x="510" y="157"/>
                    <a:pt x="510" y="157"/>
                  </a:cubicBezTo>
                  <a:cubicBezTo>
                    <a:pt x="510" y="154"/>
                    <a:pt x="510" y="154"/>
                    <a:pt x="510" y="154"/>
                  </a:cubicBezTo>
                  <a:cubicBezTo>
                    <a:pt x="511" y="153"/>
                    <a:pt x="511" y="153"/>
                    <a:pt x="511" y="153"/>
                  </a:cubicBezTo>
                  <a:cubicBezTo>
                    <a:pt x="514" y="153"/>
                    <a:pt x="514" y="153"/>
                    <a:pt x="514" y="153"/>
                  </a:cubicBezTo>
                  <a:cubicBezTo>
                    <a:pt x="517" y="155"/>
                    <a:pt x="517" y="155"/>
                    <a:pt x="517" y="155"/>
                  </a:cubicBezTo>
                  <a:cubicBezTo>
                    <a:pt x="518" y="153"/>
                    <a:pt x="518" y="153"/>
                    <a:pt x="518" y="153"/>
                  </a:cubicBezTo>
                  <a:cubicBezTo>
                    <a:pt x="518" y="151"/>
                    <a:pt x="518" y="151"/>
                    <a:pt x="518" y="151"/>
                  </a:cubicBezTo>
                  <a:cubicBezTo>
                    <a:pt x="520" y="150"/>
                    <a:pt x="520" y="150"/>
                    <a:pt x="520" y="150"/>
                  </a:cubicBezTo>
                  <a:cubicBezTo>
                    <a:pt x="521" y="152"/>
                    <a:pt x="521" y="152"/>
                    <a:pt x="521" y="152"/>
                  </a:cubicBezTo>
                  <a:cubicBezTo>
                    <a:pt x="520" y="153"/>
                    <a:pt x="520" y="153"/>
                    <a:pt x="520" y="153"/>
                  </a:cubicBezTo>
                  <a:cubicBezTo>
                    <a:pt x="520" y="155"/>
                    <a:pt x="520" y="155"/>
                    <a:pt x="520" y="155"/>
                  </a:cubicBezTo>
                  <a:cubicBezTo>
                    <a:pt x="524" y="159"/>
                    <a:pt x="524" y="159"/>
                    <a:pt x="524" y="159"/>
                  </a:cubicBezTo>
                  <a:cubicBezTo>
                    <a:pt x="527" y="159"/>
                    <a:pt x="527" y="159"/>
                    <a:pt x="527" y="159"/>
                  </a:cubicBezTo>
                  <a:cubicBezTo>
                    <a:pt x="528" y="158"/>
                    <a:pt x="528" y="158"/>
                    <a:pt x="528" y="158"/>
                  </a:cubicBezTo>
                  <a:cubicBezTo>
                    <a:pt x="531" y="157"/>
                    <a:pt x="531" y="157"/>
                    <a:pt x="531" y="157"/>
                  </a:cubicBezTo>
                  <a:cubicBezTo>
                    <a:pt x="533" y="156"/>
                    <a:pt x="533" y="156"/>
                    <a:pt x="533" y="156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30" y="150"/>
                    <a:pt x="530" y="150"/>
                    <a:pt x="530" y="150"/>
                  </a:cubicBezTo>
                  <a:cubicBezTo>
                    <a:pt x="531" y="150"/>
                    <a:pt x="531" y="150"/>
                    <a:pt x="531" y="150"/>
                  </a:cubicBezTo>
                  <a:cubicBezTo>
                    <a:pt x="534" y="153"/>
                    <a:pt x="534" y="153"/>
                    <a:pt x="534" y="153"/>
                  </a:cubicBezTo>
                  <a:cubicBezTo>
                    <a:pt x="535" y="153"/>
                    <a:pt x="535" y="153"/>
                    <a:pt x="535" y="153"/>
                  </a:cubicBezTo>
                  <a:cubicBezTo>
                    <a:pt x="537" y="155"/>
                    <a:pt x="537" y="155"/>
                    <a:pt x="537" y="155"/>
                  </a:cubicBezTo>
                  <a:cubicBezTo>
                    <a:pt x="537" y="156"/>
                    <a:pt x="537" y="156"/>
                    <a:pt x="537" y="156"/>
                  </a:cubicBezTo>
                  <a:cubicBezTo>
                    <a:pt x="537" y="158"/>
                    <a:pt x="537" y="158"/>
                    <a:pt x="537" y="158"/>
                  </a:cubicBezTo>
                  <a:cubicBezTo>
                    <a:pt x="539" y="160"/>
                    <a:pt x="539" y="160"/>
                    <a:pt x="539" y="160"/>
                  </a:cubicBezTo>
                  <a:cubicBezTo>
                    <a:pt x="540" y="163"/>
                    <a:pt x="540" y="163"/>
                    <a:pt x="540" y="163"/>
                  </a:cubicBezTo>
                  <a:cubicBezTo>
                    <a:pt x="540" y="164"/>
                    <a:pt x="540" y="164"/>
                    <a:pt x="540" y="164"/>
                  </a:cubicBezTo>
                  <a:cubicBezTo>
                    <a:pt x="540" y="163"/>
                    <a:pt x="540" y="163"/>
                    <a:pt x="540" y="163"/>
                  </a:cubicBezTo>
                  <a:cubicBezTo>
                    <a:pt x="542" y="161"/>
                    <a:pt x="542" y="161"/>
                    <a:pt x="542" y="161"/>
                  </a:cubicBezTo>
                  <a:cubicBezTo>
                    <a:pt x="543" y="161"/>
                    <a:pt x="543" y="161"/>
                    <a:pt x="543" y="161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3" y="159"/>
                    <a:pt x="543" y="159"/>
                    <a:pt x="543" y="159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0" y="159"/>
                    <a:pt x="540" y="159"/>
                    <a:pt x="540" y="159"/>
                  </a:cubicBezTo>
                  <a:cubicBezTo>
                    <a:pt x="539" y="157"/>
                    <a:pt x="539" y="157"/>
                    <a:pt x="539" y="157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3" y="154"/>
                    <a:pt x="543" y="154"/>
                    <a:pt x="543" y="154"/>
                  </a:cubicBezTo>
                  <a:cubicBezTo>
                    <a:pt x="544" y="153"/>
                    <a:pt x="544" y="153"/>
                    <a:pt x="544" y="153"/>
                  </a:cubicBezTo>
                  <a:cubicBezTo>
                    <a:pt x="545" y="153"/>
                    <a:pt x="545" y="153"/>
                    <a:pt x="545" y="153"/>
                  </a:cubicBezTo>
                  <a:cubicBezTo>
                    <a:pt x="546" y="151"/>
                    <a:pt x="546" y="151"/>
                    <a:pt x="546" y="151"/>
                  </a:cubicBezTo>
                  <a:cubicBezTo>
                    <a:pt x="550" y="151"/>
                    <a:pt x="550" y="151"/>
                    <a:pt x="550" y="151"/>
                  </a:cubicBezTo>
                  <a:cubicBezTo>
                    <a:pt x="555" y="149"/>
                    <a:pt x="555" y="149"/>
                    <a:pt x="555" y="149"/>
                  </a:cubicBezTo>
                  <a:cubicBezTo>
                    <a:pt x="562" y="149"/>
                    <a:pt x="562" y="149"/>
                    <a:pt x="562" y="149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70" y="146"/>
                    <a:pt x="570" y="146"/>
                    <a:pt x="570" y="146"/>
                  </a:cubicBezTo>
                  <a:cubicBezTo>
                    <a:pt x="573" y="147"/>
                    <a:pt x="573" y="147"/>
                    <a:pt x="573" y="147"/>
                  </a:cubicBezTo>
                  <a:cubicBezTo>
                    <a:pt x="573" y="149"/>
                    <a:pt x="573" y="149"/>
                    <a:pt x="573" y="149"/>
                  </a:cubicBezTo>
                  <a:cubicBezTo>
                    <a:pt x="572" y="149"/>
                    <a:pt x="572" y="149"/>
                    <a:pt x="572" y="149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2" y="154"/>
                    <a:pt x="572" y="154"/>
                    <a:pt x="572" y="154"/>
                  </a:cubicBezTo>
                  <a:cubicBezTo>
                    <a:pt x="574" y="156"/>
                    <a:pt x="574" y="156"/>
                    <a:pt x="574" y="156"/>
                  </a:cubicBezTo>
                  <a:cubicBezTo>
                    <a:pt x="582" y="157"/>
                    <a:pt x="582" y="157"/>
                    <a:pt x="582" y="157"/>
                  </a:cubicBezTo>
                  <a:cubicBezTo>
                    <a:pt x="584" y="157"/>
                    <a:pt x="584" y="157"/>
                    <a:pt x="584" y="157"/>
                  </a:cubicBezTo>
                  <a:cubicBezTo>
                    <a:pt x="584" y="157"/>
                    <a:pt x="584" y="157"/>
                    <a:pt x="584" y="157"/>
                  </a:cubicBezTo>
                  <a:cubicBezTo>
                    <a:pt x="587" y="157"/>
                    <a:pt x="587" y="157"/>
                    <a:pt x="587" y="157"/>
                  </a:cubicBezTo>
                  <a:cubicBezTo>
                    <a:pt x="589" y="157"/>
                    <a:pt x="589" y="157"/>
                    <a:pt x="589" y="157"/>
                  </a:cubicBezTo>
                  <a:cubicBezTo>
                    <a:pt x="595" y="157"/>
                    <a:pt x="595" y="157"/>
                    <a:pt x="595" y="157"/>
                  </a:cubicBezTo>
                  <a:cubicBezTo>
                    <a:pt x="598" y="154"/>
                    <a:pt x="598" y="154"/>
                    <a:pt x="598" y="154"/>
                  </a:cubicBezTo>
                  <a:cubicBezTo>
                    <a:pt x="600" y="155"/>
                    <a:pt x="600" y="155"/>
                    <a:pt x="600" y="155"/>
                  </a:cubicBezTo>
                  <a:cubicBezTo>
                    <a:pt x="602" y="155"/>
                    <a:pt x="602" y="155"/>
                    <a:pt x="602" y="155"/>
                  </a:cubicBezTo>
                  <a:cubicBezTo>
                    <a:pt x="603" y="153"/>
                    <a:pt x="603" y="153"/>
                    <a:pt x="603" y="153"/>
                  </a:cubicBezTo>
                  <a:cubicBezTo>
                    <a:pt x="602" y="152"/>
                    <a:pt x="602" y="152"/>
                    <a:pt x="602" y="152"/>
                  </a:cubicBezTo>
                  <a:cubicBezTo>
                    <a:pt x="604" y="151"/>
                    <a:pt x="604" y="151"/>
                    <a:pt x="604" y="151"/>
                  </a:cubicBezTo>
                  <a:cubicBezTo>
                    <a:pt x="605" y="152"/>
                    <a:pt x="605" y="152"/>
                    <a:pt x="605" y="152"/>
                  </a:cubicBezTo>
                  <a:cubicBezTo>
                    <a:pt x="608" y="151"/>
                    <a:pt x="608" y="151"/>
                    <a:pt x="608" y="151"/>
                  </a:cubicBezTo>
                  <a:cubicBezTo>
                    <a:pt x="608" y="153"/>
                    <a:pt x="608" y="153"/>
                    <a:pt x="608" y="153"/>
                  </a:cubicBezTo>
                  <a:cubicBezTo>
                    <a:pt x="609" y="153"/>
                    <a:pt x="609" y="153"/>
                    <a:pt x="609" y="153"/>
                  </a:cubicBezTo>
                  <a:cubicBezTo>
                    <a:pt x="610" y="151"/>
                    <a:pt x="610" y="151"/>
                    <a:pt x="610" y="151"/>
                  </a:cubicBezTo>
                  <a:cubicBezTo>
                    <a:pt x="610" y="150"/>
                    <a:pt x="610" y="150"/>
                    <a:pt x="610" y="150"/>
                  </a:cubicBezTo>
                  <a:cubicBezTo>
                    <a:pt x="608" y="148"/>
                    <a:pt x="608" y="148"/>
                    <a:pt x="608" y="148"/>
                  </a:cubicBezTo>
                  <a:cubicBezTo>
                    <a:pt x="608" y="147"/>
                    <a:pt x="608" y="147"/>
                    <a:pt x="608" y="147"/>
                  </a:cubicBezTo>
                  <a:cubicBezTo>
                    <a:pt x="607" y="145"/>
                    <a:pt x="607" y="145"/>
                    <a:pt x="607" y="145"/>
                  </a:cubicBezTo>
                  <a:cubicBezTo>
                    <a:pt x="605" y="145"/>
                    <a:pt x="605" y="145"/>
                    <a:pt x="605" y="145"/>
                  </a:cubicBezTo>
                  <a:cubicBezTo>
                    <a:pt x="605" y="143"/>
                    <a:pt x="605" y="143"/>
                    <a:pt x="605" y="143"/>
                  </a:cubicBezTo>
                  <a:cubicBezTo>
                    <a:pt x="604" y="142"/>
                    <a:pt x="604" y="142"/>
                    <a:pt x="604" y="142"/>
                  </a:cubicBezTo>
                  <a:cubicBezTo>
                    <a:pt x="604" y="141"/>
                    <a:pt x="604" y="141"/>
                    <a:pt x="604" y="141"/>
                  </a:cubicBezTo>
                  <a:cubicBezTo>
                    <a:pt x="603" y="139"/>
                    <a:pt x="603" y="139"/>
                    <a:pt x="603" y="139"/>
                  </a:cubicBezTo>
                  <a:cubicBezTo>
                    <a:pt x="602" y="137"/>
                    <a:pt x="602" y="137"/>
                    <a:pt x="602" y="137"/>
                  </a:cubicBezTo>
                  <a:cubicBezTo>
                    <a:pt x="603" y="135"/>
                    <a:pt x="603" y="135"/>
                    <a:pt x="603" y="135"/>
                  </a:cubicBezTo>
                  <a:cubicBezTo>
                    <a:pt x="604" y="136"/>
                    <a:pt x="604" y="136"/>
                    <a:pt x="604" y="136"/>
                  </a:cubicBezTo>
                  <a:cubicBezTo>
                    <a:pt x="604" y="137"/>
                    <a:pt x="604" y="137"/>
                    <a:pt x="604" y="137"/>
                  </a:cubicBezTo>
                  <a:cubicBezTo>
                    <a:pt x="606" y="135"/>
                    <a:pt x="606" y="135"/>
                    <a:pt x="606" y="135"/>
                  </a:cubicBezTo>
                  <a:cubicBezTo>
                    <a:pt x="606" y="135"/>
                    <a:pt x="606" y="135"/>
                    <a:pt x="606" y="135"/>
                  </a:cubicBezTo>
                  <a:cubicBezTo>
                    <a:pt x="606" y="133"/>
                    <a:pt x="606" y="133"/>
                    <a:pt x="606" y="133"/>
                  </a:cubicBezTo>
                  <a:cubicBezTo>
                    <a:pt x="607" y="133"/>
                    <a:pt x="607" y="133"/>
                    <a:pt x="607" y="133"/>
                  </a:cubicBezTo>
                  <a:cubicBezTo>
                    <a:pt x="609" y="134"/>
                    <a:pt x="609" y="134"/>
                    <a:pt x="609" y="134"/>
                  </a:cubicBezTo>
                  <a:cubicBezTo>
                    <a:pt x="610" y="134"/>
                    <a:pt x="610" y="134"/>
                    <a:pt x="610" y="134"/>
                  </a:cubicBezTo>
                  <a:cubicBezTo>
                    <a:pt x="610" y="132"/>
                    <a:pt x="610" y="132"/>
                    <a:pt x="610" y="132"/>
                  </a:cubicBezTo>
                  <a:cubicBezTo>
                    <a:pt x="611" y="133"/>
                    <a:pt x="611" y="133"/>
                    <a:pt x="611" y="133"/>
                  </a:cubicBezTo>
                  <a:cubicBezTo>
                    <a:pt x="613" y="133"/>
                    <a:pt x="613" y="133"/>
                    <a:pt x="613" y="133"/>
                  </a:cubicBezTo>
                  <a:cubicBezTo>
                    <a:pt x="615" y="133"/>
                    <a:pt x="615" y="133"/>
                    <a:pt x="615" y="133"/>
                  </a:cubicBezTo>
                  <a:cubicBezTo>
                    <a:pt x="615" y="132"/>
                    <a:pt x="615" y="132"/>
                    <a:pt x="615" y="132"/>
                  </a:cubicBezTo>
                  <a:cubicBezTo>
                    <a:pt x="617" y="134"/>
                    <a:pt x="617" y="134"/>
                    <a:pt x="617" y="134"/>
                  </a:cubicBezTo>
                  <a:cubicBezTo>
                    <a:pt x="618" y="134"/>
                    <a:pt x="618" y="134"/>
                    <a:pt x="618" y="134"/>
                  </a:cubicBezTo>
                  <a:cubicBezTo>
                    <a:pt x="619" y="135"/>
                    <a:pt x="619" y="135"/>
                    <a:pt x="619" y="135"/>
                  </a:cubicBezTo>
                  <a:cubicBezTo>
                    <a:pt x="620" y="135"/>
                    <a:pt x="620" y="135"/>
                    <a:pt x="620" y="135"/>
                  </a:cubicBezTo>
                  <a:cubicBezTo>
                    <a:pt x="620" y="133"/>
                    <a:pt x="620" y="133"/>
                    <a:pt x="620" y="133"/>
                  </a:cubicBezTo>
                  <a:cubicBezTo>
                    <a:pt x="622" y="133"/>
                    <a:pt x="622" y="133"/>
                    <a:pt x="622" y="133"/>
                  </a:cubicBezTo>
                  <a:cubicBezTo>
                    <a:pt x="623" y="135"/>
                    <a:pt x="623" y="135"/>
                    <a:pt x="623" y="135"/>
                  </a:cubicBezTo>
                  <a:cubicBezTo>
                    <a:pt x="622" y="136"/>
                    <a:pt x="622" y="136"/>
                    <a:pt x="622" y="136"/>
                  </a:cubicBezTo>
                  <a:cubicBezTo>
                    <a:pt x="621" y="137"/>
                    <a:pt x="621" y="137"/>
                    <a:pt x="621" y="137"/>
                  </a:cubicBezTo>
                  <a:cubicBezTo>
                    <a:pt x="622" y="138"/>
                    <a:pt x="622" y="138"/>
                    <a:pt x="622" y="138"/>
                  </a:cubicBezTo>
                  <a:cubicBezTo>
                    <a:pt x="624" y="137"/>
                    <a:pt x="624" y="137"/>
                    <a:pt x="624" y="137"/>
                  </a:cubicBezTo>
                  <a:cubicBezTo>
                    <a:pt x="624" y="138"/>
                    <a:pt x="624" y="138"/>
                    <a:pt x="624" y="138"/>
                  </a:cubicBezTo>
                  <a:cubicBezTo>
                    <a:pt x="624" y="136"/>
                    <a:pt x="624" y="136"/>
                    <a:pt x="624" y="136"/>
                  </a:cubicBezTo>
                  <a:cubicBezTo>
                    <a:pt x="625" y="136"/>
                    <a:pt x="625" y="136"/>
                    <a:pt x="625" y="136"/>
                  </a:cubicBezTo>
                  <a:cubicBezTo>
                    <a:pt x="626" y="136"/>
                    <a:pt x="626" y="136"/>
                    <a:pt x="626" y="136"/>
                  </a:cubicBezTo>
                  <a:cubicBezTo>
                    <a:pt x="626" y="135"/>
                    <a:pt x="626" y="135"/>
                    <a:pt x="626" y="135"/>
                  </a:cubicBezTo>
                  <a:cubicBezTo>
                    <a:pt x="625" y="134"/>
                    <a:pt x="625" y="134"/>
                    <a:pt x="625" y="134"/>
                  </a:cubicBezTo>
                  <a:cubicBezTo>
                    <a:pt x="625" y="133"/>
                    <a:pt x="625" y="133"/>
                    <a:pt x="625" y="133"/>
                  </a:cubicBezTo>
                  <a:cubicBezTo>
                    <a:pt x="627" y="133"/>
                    <a:pt x="627" y="133"/>
                    <a:pt x="627" y="133"/>
                  </a:cubicBezTo>
                  <a:cubicBezTo>
                    <a:pt x="629" y="132"/>
                    <a:pt x="629" y="132"/>
                    <a:pt x="629" y="132"/>
                  </a:cubicBezTo>
                  <a:cubicBezTo>
                    <a:pt x="630" y="133"/>
                    <a:pt x="630" y="133"/>
                    <a:pt x="630" y="133"/>
                  </a:cubicBezTo>
                  <a:cubicBezTo>
                    <a:pt x="631" y="132"/>
                    <a:pt x="631" y="132"/>
                    <a:pt x="631" y="132"/>
                  </a:cubicBezTo>
                  <a:cubicBezTo>
                    <a:pt x="633" y="132"/>
                    <a:pt x="633" y="132"/>
                    <a:pt x="633" y="132"/>
                  </a:cubicBezTo>
                  <a:cubicBezTo>
                    <a:pt x="633" y="134"/>
                    <a:pt x="633" y="134"/>
                    <a:pt x="633" y="134"/>
                  </a:cubicBezTo>
                  <a:cubicBezTo>
                    <a:pt x="634" y="136"/>
                    <a:pt x="634" y="136"/>
                    <a:pt x="634" y="136"/>
                  </a:cubicBezTo>
                  <a:cubicBezTo>
                    <a:pt x="634" y="135"/>
                    <a:pt x="634" y="135"/>
                    <a:pt x="634" y="135"/>
                  </a:cubicBezTo>
                  <a:cubicBezTo>
                    <a:pt x="635" y="135"/>
                    <a:pt x="635" y="135"/>
                    <a:pt x="635" y="135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6"/>
                    <a:pt x="637" y="136"/>
                    <a:pt x="637" y="136"/>
                  </a:cubicBezTo>
                  <a:cubicBezTo>
                    <a:pt x="638" y="136"/>
                    <a:pt x="638" y="136"/>
                    <a:pt x="638" y="136"/>
                  </a:cubicBezTo>
                  <a:cubicBezTo>
                    <a:pt x="640" y="135"/>
                    <a:pt x="640" y="135"/>
                    <a:pt x="640" y="135"/>
                  </a:cubicBezTo>
                  <a:cubicBezTo>
                    <a:pt x="642" y="136"/>
                    <a:pt x="642" y="136"/>
                    <a:pt x="642" y="136"/>
                  </a:cubicBezTo>
                  <a:cubicBezTo>
                    <a:pt x="642" y="139"/>
                    <a:pt x="642" y="139"/>
                    <a:pt x="642" y="139"/>
                  </a:cubicBezTo>
                  <a:cubicBezTo>
                    <a:pt x="643" y="137"/>
                    <a:pt x="643" y="137"/>
                    <a:pt x="643" y="137"/>
                  </a:cubicBezTo>
                  <a:cubicBezTo>
                    <a:pt x="645" y="136"/>
                    <a:pt x="645" y="136"/>
                    <a:pt x="645" y="136"/>
                  </a:cubicBezTo>
                  <a:cubicBezTo>
                    <a:pt x="645" y="137"/>
                    <a:pt x="645" y="137"/>
                    <a:pt x="645" y="137"/>
                  </a:cubicBezTo>
                  <a:cubicBezTo>
                    <a:pt x="644" y="139"/>
                    <a:pt x="644" y="139"/>
                    <a:pt x="644" y="139"/>
                  </a:cubicBezTo>
                  <a:cubicBezTo>
                    <a:pt x="646" y="141"/>
                    <a:pt x="646" y="141"/>
                    <a:pt x="646" y="141"/>
                  </a:cubicBezTo>
                  <a:cubicBezTo>
                    <a:pt x="646" y="141"/>
                    <a:pt x="646" y="141"/>
                    <a:pt x="646" y="141"/>
                  </a:cubicBezTo>
                  <a:cubicBezTo>
                    <a:pt x="648" y="141"/>
                    <a:pt x="648" y="141"/>
                    <a:pt x="648" y="141"/>
                  </a:cubicBezTo>
                  <a:cubicBezTo>
                    <a:pt x="648" y="143"/>
                    <a:pt x="648" y="143"/>
                    <a:pt x="648" y="143"/>
                  </a:cubicBezTo>
                  <a:cubicBezTo>
                    <a:pt x="649" y="142"/>
                    <a:pt x="649" y="142"/>
                    <a:pt x="649" y="142"/>
                  </a:cubicBezTo>
                  <a:cubicBezTo>
                    <a:pt x="650" y="142"/>
                    <a:pt x="650" y="142"/>
                    <a:pt x="650" y="142"/>
                  </a:cubicBezTo>
                  <a:cubicBezTo>
                    <a:pt x="650" y="144"/>
                    <a:pt x="650" y="144"/>
                    <a:pt x="650" y="144"/>
                  </a:cubicBezTo>
                  <a:cubicBezTo>
                    <a:pt x="649" y="145"/>
                    <a:pt x="649" y="145"/>
                    <a:pt x="649" y="145"/>
                  </a:cubicBezTo>
                  <a:cubicBezTo>
                    <a:pt x="649" y="148"/>
                    <a:pt x="649" y="148"/>
                    <a:pt x="649" y="148"/>
                  </a:cubicBezTo>
                  <a:cubicBezTo>
                    <a:pt x="652" y="145"/>
                    <a:pt x="652" y="145"/>
                    <a:pt x="652" y="145"/>
                  </a:cubicBezTo>
                  <a:cubicBezTo>
                    <a:pt x="653" y="145"/>
                    <a:pt x="653" y="145"/>
                    <a:pt x="653" y="145"/>
                  </a:cubicBezTo>
                  <a:cubicBezTo>
                    <a:pt x="653" y="147"/>
                    <a:pt x="653" y="147"/>
                    <a:pt x="653" y="147"/>
                  </a:cubicBezTo>
                  <a:cubicBezTo>
                    <a:pt x="650" y="150"/>
                    <a:pt x="650" y="150"/>
                    <a:pt x="650" y="150"/>
                  </a:cubicBezTo>
                  <a:cubicBezTo>
                    <a:pt x="650" y="152"/>
                    <a:pt x="650" y="152"/>
                    <a:pt x="650" y="152"/>
                  </a:cubicBezTo>
                  <a:cubicBezTo>
                    <a:pt x="653" y="152"/>
                    <a:pt x="653" y="152"/>
                    <a:pt x="653" y="152"/>
                  </a:cubicBezTo>
                  <a:cubicBezTo>
                    <a:pt x="654" y="151"/>
                    <a:pt x="654" y="151"/>
                    <a:pt x="654" y="151"/>
                  </a:cubicBezTo>
                  <a:cubicBezTo>
                    <a:pt x="655" y="151"/>
                    <a:pt x="655" y="151"/>
                    <a:pt x="655" y="151"/>
                  </a:cubicBezTo>
                  <a:cubicBezTo>
                    <a:pt x="656" y="151"/>
                    <a:pt x="656" y="151"/>
                    <a:pt x="656" y="151"/>
                  </a:cubicBezTo>
                  <a:cubicBezTo>
                    <a:pt x="656" y="153"/>
                    <a:pt x="656" y="153"/>
                    <a:pt x="656" y="153"/>
                  </a:cubicBezTo>
                  <a:cubicBezTo>
                    <a:pt x="658" y="152"/>
                    <a:pt x="658" y="152"/>
                    <a:pt x="658" y="152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659" y="157"/>
                    <a:pt x="659" y="157"/>
                    <a:pt x="659" y="157"/>
                  </a:cubicBezTo>
                  <a:cubicBezTo>
                    <a:pt x="661" y="156"/>
                    <a:pt x="661" y="156"/>
                    <a:pt x="661" y="156"/>
                  </a:cubicBezTo>
                  <a:cubicBezTo>
                    <a:pt x="661" y="158"/>
                    <a:pt x="661" y="158"/>
                    <a:pt x="661" y="158"/>
                  </a:cubicBezTo>
                  <a:cubicBezTo>
                    <a:pt x="663" y="157"/>
                    <a:pt x="663" y="157"/>
                    <a:pt x="663" y="157"/>
                  </a:cubicBezTo>
                  <a:cubicBezTo>
                    <a:pt x="663" y="158"/>
                    <a:pt x="663" y="158"/>
                    <a:pt x="663" y="158"/>
                  </a:cubicBezTo>
                  <a:cubicBezTo>
                    <a:pt x="661" y="161"/>
                    <a:pt x="661" y="161"/>
                    <a:pt x="661" y="161"/>
                  </a:cubicBezTo>
                  <a:cubicBezTo>
                    <a:pt x="659" y="162"/>
                    <a:pt x="659" y="162"/>
                    <a:pt x="659" y="162"/>
                  </a:cubicBezTo>
                  <a:cubicBezTo>
                    <a:pt x="658" y="161"/>
                    <a:pt x="658" y="161"/>
                    <a:pt x="658" y="161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650" y="160"/>
                    <a:pt x="650" y="160"/>
                    <a:pt x="650" y="160"/>
                  </a:cubicBezTo>
                  <a:cubicBezTo>
                    <a:pt x="652" y="161"/>
                    <a:pt x="652" y="161"/>
                    <a:pt x="652" y="161"/>
                  </a:cubicBezTo>
                  <a:cubicBezTo>
                    <a:pt x="653" y="163"/>
                    <a:pt x="653" y="163"/>
                    <a:pt x="653" y="163"/>
                  </a:cubicBezTo>
                  <a:cubicBezTo>
                    <a:pt x="656" y="163"/>
                    <a:pt x="656" y="163"/>
                    <a:pt x="656" y="163"/>
                  </a:cubicBezTo>
                  <a:cubicBezTo>
                    <a:pt x="657" y="164"/>
                    <a:pt x="657" y="164"/>
                    <a:pt x="657" y="164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63" y="168"/>
                    <a:pt x="663" y="168"/>
                    <a:pt x="663" y="168"/>
                  </a:cubicBezTo>
                  <a:cubicBezTo>
                    <a:pt x="665" y="166"/>
                    <a:pt x="665" y="166"/>
                    <a:pt x="665" y="166"/>
                  </a:cubicBezTo>
                  <a:cubicBezTo>
                    <a:pt x="665" y="165"/>
                    <a:pt x="665" y="165"/>
                    <a:pt x="665" y="165"/>
                  </a:cubicBezTo>
                  <a:cubicBezTo>
                    <a:pt x="664" y="163"/>
                    <a:pt x="664" y="163"/>
                    <a:pt x="664" y="163"/>
                  </a:cubicBezTo>
                  <a:cubicBezTo>
                    <a:pt x="663" y="162"/>
                    <a:pt x="663" y="162"/>
                    <a:pt x="663" y="162"/>
                  </a:cubicBezTo>
                  <a:cubicBezTo>
                    <a:pt x="664" y="162"/>
                    <a:pt x="664" y="162"/>
                    <a:pt x="664" y="162"/>
                  </a:cubicBezTo>
                  <a:cubicBezTo>
                    <a:pt x="666" y="164"/>
                    <a:pt x="666" y="164"/>
                    <a:pt x="666" y="164"/>
                  </a:cubicBezTo>
                  <a:cubicBezTo>
                    <a:pt x="668" y="165"/>
                    <a:pt x="668" y="165"/>
                    <a:pt x="668" y="165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7" y="166"/>
                    <a:pt x="667" y="166"/>
                    <a:pt x="667" y="166"/>
                  </a:cubicBezTo>
                  <a:cubicBezTo>
                    <a:pt x="664" y="169"/>
                    <a:pt x="664" y="169"/>
                    <a:pt x="664" y="169"/>
                  </a:cubicBezTo>
                  <a:cubicBezTo>
                    <a:pt x="665" y="170"/>
                    <a:pt x="665" y="170"/>
                    <a:pt x="665" y="170"/>
                  </a:cubicBezTo>
                  <a:cubicBezTo>
                    <a:pt x="666" y="170"/>
                    <a:pt x="666" y="170"/>
                    <a:pt x="666" y="170"/>
                  </a:cubicBezTo>
                  <a:cubicBezTo>
                    <a:pt x="667" y="169"/>
                    <a:pt x="667" y="169"/>
                    <a:pt x="667" y="169"/>
                  </a:cubicBezTo>
                  <a:cubicBezTo>
                    <a:pt x="669" y="169"/>
                    <a:pt x="669" y="169"/>
                    <a:pt x="669" y="169"/>
                  </a:cubicBezTo>
                  <a:cubicBezTo>
                    <a:pt x="674" y="174"/>
                    <a:pt x="674" y="174"/>
                    <a:pt x="674" y="174"/>
                  </a:cubicBezTo>
                  <a:cubicBezTo>
                    <a:pt x="676" y="175"/>
                    <a:pt x="676" y="175"/>
                    <a:pt x="676" y="175"/>
                  </a:cubicBezTo>
                  <a:cubicBezTo>
                    <a:pt x="678" y="177"/>
                    <a:pt x="678" y="177"/>
                    <a:pt x="678" y="177"/>
                  </a:cubicBezTo>
                  <a:cubicBezTo>
                    <a:pt x="682" y="178"/>
                    <a:pt x="682" y="178"/>
                    <a:pt x="682" y="178"/>
                  </a:cubicBezTo>
                  <a:cubicBezTo>
                    <a:pt x="684" y="181"/>
                    <a:pt x="684" y="181"/>
                    <a:pt x="684" y="181"/>
                  </a:cubicBezTo>
                  <a:cubicBezTo>
                    <a:pt x="687" y="181"/>
                    <a:pt x="687" y="181"/>
                    <a:pt x="687" y="181"/>
                  </a:cubicBezTo>
                  <a:cubicBezTo>
                    <a:pt x="687" y="180"/>
                    <a:pt x="687" y="180"/>
                    <a:pt x="687" y="180"/>
                  </a:cubicBezTo>
                  <a:cubicBezTo>
                    <a:pt x="687" y="179"/>
                    <a:pt x="687" y="179"/>
                    <a:pt x="687" y="179"/>
                  </a:cubicBezTo>
                  <a:cubicBezTo>
                    <a:pt x="688" y="178"/>
                    <a:pt x="688" y="178"/>
                    <a:pt x="688" y="178"/>
                  </a:cubicBezTo>
                  <a:cubicBezTo>
                    <a:pt x="689" y="180"/>
                    <a:pt x="689" y="180"/>
                    <a:pt x="689" y="180"/>
                  </a:cubicBezTo>
                  <a:cubicBezTo>
                    <a:pt x="690" y="181"/>
                    <a:pt x="690" y="181"/>
                    <a:pt x="690" y="181"/>
                  </a:cubicBezTo>
                  <a:cubicBezTo>
                    <a:pt x="691" y="183"/>
                    <a:pt x="691" y="183"/>
                    <a:pt x="691" y="183"/>
                  </a:cubicBezTo>
                  <a:cubicBezTo>
                    <a:pt x="692" y="183"/>
                    <a:pt x="692" y="183"/>
                    <a:pt x="692" y="183"/>
                  </a:cubicBezTo>
                  <a:cubicBezTo>
                    <a:pt x="692" y="181"/>
                    <a:pt x="692" y="181"/>
                    <a:pt x="692" y="181"/>
                  </a:cubicBezTo>
                  <a:cubicBezTo>
                    <a:pt x="690" y="172"/>
                    <a:pt x="690" y="172"/>
                    <a:pt x="690" y="172"/>
                  </a:cubicBezTo>
                  <a:cubicBezTo>
                    <a:pt x="689" y="167"/>
                    <a:pt x="689" y="167"/>
                    <a:pt x="689" y="167"/>
                  </a:cubicBezTo>
                  <a:cubicBezTo>
                    <a:pt x="686" y="162"/>
                    <a:pt x="686" y="162"/>
                    <a:pt x="686" y="162"/>
                  </a:cubicBezTo>
                  <a:cubicBezTo>
                    <a:pt x="686" y="157"/>
                    <a:pt x="686" y="157"/>
                    <a:pt x="686" y="157"/>
                  </a:cubicBezTo>
                  <a:cubicBezTo>
                    <a:pt x="684" y="155"/>
                    <a:pt x="684" y="155"/>
                    <a:pt x="684" y="155"/>
                  </a:cubicBezTo>
                  <a:cubicBezTo>
                    <a:pt x="684" y="153"/>
                    <a:pt x="684" y="153"/>
                    <a:pt x="684" y="153"/>
                  </a:cubicBezTo>
                  <a:cubicBezTo>
                    <a:pt x="686" y="154"/>
                    <a:pt x="686" y="154"/>
                    <a:pt x="686" y="154"/>
                  </a:cubicBezTo>
                  <a:cubicBezTo>
                    <a:pt x="687" y="156"/>
                    <a:pt x="687" y="156"/>
                    <a:pt x="687" y="156"/>
                  </a:cubicBezTo>
                  <a:cubicBezTo>
                    <a:pt x="689" y="158"/>
                    <a:pt x="689" y="158"/>
                    <a:pt x="689" y="158"/>
                  </a:cubicBezTo>
                  <a:cubicBezTo>
                    <a:pt x="691" y="159"/>
                    <a:pt x="691" y="159"/>
                    <a:pt x="691" y="159"/>
                  </a:cubicBezTo>
                  <a:cubicBezTo>
                    <a:pt x="693" y="161"/>
                    <a:pt x="693" y="161"/>
                    <a:pt x="693" y="161"/>
                  </a:cubicBezTo>
                  <a:cubicBezTo>
                    <a:pt x="696" y="161"/>
                    <a:pt x="696" y="161"/>
                    <a:pt x="696" y="161"/>
                  </a:cubicBezTo>
                  <a:cubicBezTo>
                    <a:pt x="703" y="160"/>
                    <a:pt x="703" y="160"/>
                    <a:pt x="703" y="160"/>
                  </a:cubicBezTo>
                  <a:cubicBezTo>
                    <a:pt x="704" y="161"/>
                    <a:pt x="704" y="161"/>
                    <a:pt x="704" y="161"/>
                  </a:cubicBezTo>
                  <a:cubicBezTo>
                    <a:pt x="706" y="160"/>
                    <a:pt x="706" y="160"/>
                    <a:pt x="706" y="160"/>
                  </a:cubicBezTo>
                  <a:cubicBezTo>
                    <a:pt x="707" y="162"/>
                    <a:pt x="707" y="162"/>
                    <a:pt x="707" y="162"/>
                  </a:cubicBezTo>
                  <a:cubicBezTo>
                    <a:pt x="708" y="161"/>
                    <a:pt x="708" y="161"/>
                    <a:pt x="708" y="161"/>
                  </a:cubicBezTo>
                  <a:cubicBezTo>
                    <a:pt x="706" y="159"/>
                    <a:pt x="706" y="159"/>
                    <a:pt x="706" y="159"/>
                  </a:cubicBezTo>
                  <a:cubicBezTo>
                    <a:pt x="707" y="158"/>
                    <a:pt x="707" y="158"/>
                    <a:pt x="707" y="158"/>
                  </a:cubicBezTo>
                  <a:cubicBezTo>
                    <a:pt x="705" y="157"/>
                    <a:pt x="705" y="157"/>
                    <a:pt x="705" y="157"/>
                  </a:cubicBezTo>
                  <a:cubicBezTo>
                    <a:pt x="706" y="156"/>
                    <a:pt x="706" y="156"/>
                    <a:pt x="706" y="156"/>
                  </a:cubicBezTo>
                  <a:cubicBezTo>
                    <a:pt x="706" y="154"/>
                    <a:pt x="706" y="154"/>
                    <a:pt x="706" y="154"/>
                  </a:cubicBezTo>
                  <a:cubicBezTo>
                    <a:pt x="712" y="152"/>
                    <a:pt x="712" y="152"/>
                    <a:pt x="712" y="152"/>
                  </a:cubicBezTo>
                  <a:cubicBezTo>
                    <a:pt x="713" y="152"/>
                    <a:pt x="713" y="152"/>
                    <a:pt x="713" y="152"/>
                  </a:cubicBezTo>
                  <a:cubicBezTo>
                    <a:pt x="715" y="152"/>
                    <a:pt x="715" y="152"/>
                    <a:pt x="715" y="152"/>
                  </a:cubicBezTo>
                  <a:cubicBezTo>
                    <a:pt x="717" y="153"/>
                    <a:pt x="717" y="153"/>
                    <a:pt x="717" y="153"/>
                  </a:cubicBezTo>
                  <a:cubicBezTo>
                    <a:pt x="719" y="153"/>
                    <a:pt x="719" y="153"/>
                    <a:pt x="719" y="153"/>
                  </a:cubicBezTo>
                  <a:cubicBezTo>
                    <a:pt x="721" y="155"/>
                    <a:pt x="721" y="155"/>
                    <a:pt x="721" y="155"/>
                  </a:cubicBezTo>
                  <a:cubicBezTo>
                    <a:pt x="723" y="156"/>
                    <a:pt x="723" y="156"/>
                    <a:pt x="723" y="156"/>
                  </a:cubicBezTo>
                  <a:cubicBezTo>
                    <a:pt x="725" y="158"/>
                    <a:pt x="725" y="158"/>
                    <a:pt x="725" y="158"/>
                  </a:cubicBezTo>
                  <a:cubicBezTo>
                    <a:pt x="728" y="158"/>
                    <a:pt x="728" y="158"/>
                    <a:pt x="728" y="158"/>
                  </a:cubicBezTo>
                  <a:cubicBezTo>
                    <a:pt x="728" y="160"/>
                    <a:pt x="728" y="160"/>
                    <a:pt x="728" y="160"/>
                  </a:cubicBezTo>
                  <a:cubicBezTo>
                    <a:pt x="732" y="160"/>
                    <a:pt x="732" y="160"/>
                    <a:pt x="732" y="160"/>
                  </a:cubicBezTo>
                  <a:cubicBezTo>
                    <a:pt x="730" y="158"/>
                    <a:pt x="730" y="158"/>
                    <a:pt x="730" y="158"/>
                  </a:cubicBezTo>
                  <a:cubicBezTo>
                    <a:pt x="730" y="157"/>
                    <a:pt x="730" y="157"/>
                    <a:pt x="730" y="157"/>
                  </a:cubicBezTo>
                  <a:cubicBezTo>
                    <a:pt x="732" y="158"/>
                    <a:pt x="732" y="158"/>
                    <a:pt x="732" y="158"/>
                  </a:cubicBezTo>
                  <a:cubicBezTo>
                    <a:pt x="734" y="157"/>
                    <a:pt x="734" y="157"/>
                    <a:pt x="734" y="157"/>
                  </a:cubicBezTo>
                  <a:cubicBezTo>
                    <a:pt x="732" y="156"/>
                    <a:pt x="732" y="156"/>
                    <a:pt x="732" y="156"/>
                  </a:cubicBezTo>
                  <a:cubicBezTo>
                    <a:pt x="733" y="154"/>
                    <a:pt x="733" y="154"/>
                    <a:pt x="733" y="154"/>
                  </a:cubicBezTo>
                  <a:cubicBezTo>
                    <a:pt x="732" y="153"/>
                    <a:pt x="732" y="153"/>
                    <a:pt x="732" y="153"/>
                  </a:cubicBezTo>
                  <a:cubicBezTo>
                    <a:pt x="729" y="154"/>
                    <a:pt x="729" y="154"/>
                    <a:pt x="729" y="154"/>
                  </a:cubicBezTo>
                  <a:cubicBezTo>
                    <a:pt x="727" y="154"/>
                    <a:pt x="727" y="154"/>
                    <a:pt x="727" y="154"/>
                  </a:cubicBezTo>
                  <a:cubicBezTo>
                    <a:pt x="727" y="151"/>
                    <a:pt x="727" y="151"/>
                    <a:pt x="727" y="151"/>
                  </a:cubicBezTo>
                  <a:cubicBezTo>
                    <a:pt x="726" y="149"/>
                    <a:pt x="726" y="149"/>
                    <a:pt x="726" y="149"/>
                  </a:cubicBezTo>
                  <a:cubicBezTo>
                    <a:pt x="727" y="148"/>
                    <a:pt x="727" y="148"/>
                    <a:pt x="727" y="148"/>
                  </a:cubicBezTo>
                  <a:cubicBezTo>
                    <a:pt x="729" y="149"/>
                    <a:pt x="729" y="149"/>
                    <a:pt x="729" y="149"/>
                  </a:cubicBezTo>
                  <a:cubicBezTo>
                    <a:pt x="730" y="148"/>
                    <a:pt x="730" y="148"/>
                    <a:pt x="730" y="148"/>
                  </a:cubicBezTo>
                  <a:cubicBezTo>
                    <a:pt x="729" y="146"/>
                    <a:pt x="729" y="146"/>
                    <a:pt x="729" y="146"/>
                  </a:cubicBezTo>
                  <a:cubicBezTo>
                    <a:pt x="730" y="146"/>
                    <a:pt x="730" y="146"/>
                    <a:pt x="730" y="146"/>
                  </a:cubicBezTo>
                  <a:cubicBezTo>
                    <a:pt x="733" y="148"/>
                    <a:pt x="733" y="148"/>
                    <a:pt x="733" y="148"/>
                  </a:cubicBezTo>
                  <a:cubicBezTo>
                    <a:pt x="734" y="150"/>
                    <a:pt x="734" y="150"/>
                    <a:pt x="734" y="150"/>
                  </a:cubicBezTo>
                  <a:cubicBezTo>
                    <a:pt x="735" y="150"/>
                    <a:pt x="735" y="150"/>
                    <a:pt x="735" y="150"/>
                  </a:cubicBezTo>
                  <a:cubicBezTo>
                    <a:pt x="736" y="150"/>
                    <a:pt x="736" y="150"/>
                    <a:pt x="736" y="150"/>
                  </a:cubicBezTo>
                  <a:cubicBezTo>
                    <a:pt x="737" y="150"/>
                    <a:pt x="737" y="150"/>
                    <a:pt x="737" y="150"/>
                  </a:cubicBezTo>
                  <a:cubicBezTo>
                    <a:pt x="737" y="148"/>
                    <a:pt x="737" y="148"/>
                    <a:pt x="737" y="148"/>
                  </a:cubicBezTo>
                  <a:cubicBezTo>
                    <a:pt x="738" y="147"/>
                    <a:pt x="738" y="147"/>
                    <a:pt x="738" y="147"/>
                  </a:cubicBezTo>
                  <a:cubicBezTo>
                    <a:pt x="740" y="148"/>
                    <a:pt x="740" y="148"/>
                    <a:pt x="740" y="148"/>
                  </a:cubicBezTo>
                  <a:cubicBezTo>
                    <a:pt x="740" y="146"/>
                    <a:pt x="740" y="146"/>
                    <a:pt x="740" y="146"/>
                  </a:cubicBezTo>
                  <a:cubicBezTo>
                    <a:pt x="737" y="143"/>
                    <a:pt x="737" y="143"/>
                    <a:pt x="737" y="143"/>
                  </a:cubicBezTo>
                  <a:cubicBezTo>
                    <a:pt x="735" y="143"/>
                    <a:pt x="735" y="143"/>
                    <a:pt x="735" y="143"/>
                  </a:cubicBezTo>
                  <a:cubicBezTo>
                    <a:pt x="733" y="141"/>
                    <a:pt x="733" y="141"/>
                    <a:pt x="733" y="141"/>
                  </a:cubicBezTo>
                  <a:cubicBezTo>
                    <a:pt x="734" y="139"/>
                    <a:pt x="734" y="139"/>
                    <a:pt x="734" y="139"/>
                  </a:cubicBezTo>
                  <a:cubicBezTo>
                    <a:pt x="733" y="137"/>
                    <a:pt x="733" y="137"/>
                    <a:pt x="733" y="137"/>
                  </a:cubicBezTo>
                  <a:cubicBezTo>
                    <a:pt x="731" y="138"/>
                    <a:pt x="731" y="138"/>
                    <a:pt x="731" y="138"/>
                  </a:cubicBezTo>
                  <a:cubicBezTo>
                    <a:pt x="729" y="138"/>
                    <a:pt x="729" y="138"/>
                    <a:pt x="729" y="138"/>
                  </a:cubicBezTo>
                  <a:cubicBezTo>
                    <a:pt x="731" y="136"/>
                    <a:pt x="731" y="136"/>
                    <a:pt x="731" y="136"/>
                  </a:cubicBezTo>
                  <a:cubicBezTo>
                    <a:pt x="730" y="135"/>
                    <a:pt x="730" y="135"/>
                    <a:pt x="730" y="135"/>
                  </a:cubicBezTo>
                  <a:cubicBezTo>
                    <a:pt x="731" y="134"/>
                    <a:pt x="731" y="134"/>
                    <a:pt x="731" y="134"/>
                  </a:cubicBezTo>
                  <a:cubicBezTo>
                    <a:pt x="729" y="132"/>
                    <a:pt x="729" y="132"/>
                    <a:pt x="729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3" y="129"/>
                    <a:pt x="733" y="129"/>
                    <a:pt x="733" y="129"/>
                  </a:cubicBezTo>
                  <a:cubicBezTo>
                    <a:pt x="730" y="130"/>
                    <a:pt x="730" y="130"/>
                    <a:pt x="730" y="130"/>
                  </a:cubicBezTo>
                  <a:cubicBezTo>
                    <a:pt x="728" y="132"/>
                    <a:pt x="728" y="132"/>
                    <a:pt x="728" y="132"/>
                  </a:cubicBezTo>
                  <a:cubicBezTo>
                    <a:pt x="728" y="134"/>
                    <a:pt x="728" y="134"/>
                    <a:pt x="728" y="134"/>
                  </a:cubicBezTo>
                  <a:cubicBezTo>
                    <a:pt x="724" y="133"/>
                    <a:pt x="724" y="133"/>
                    <a:pt x="724" y="133"/>
                  </a:cubicBezTo>
                  <a:cubicBezTo>
                    <a:pt x="723" y="130"/>
                    <a:pt x="723" y="130"/>
                    <a:pt x="723" y="130"/>
                  </a:cubicBezTo>
                  <a:cubicBezTo>
                    <a:pt x="724" y="128"/>
                    <a:pt x="724" y="128"/>
                    <a:pt x="724" y="128"/>
                  </a:cubicBezTo>
                  <a:cubicBezTo>
                    <a:pt x="724" y="126"/>
                    <a:pt x="724" y="126"/>
                    <a:pt x="724" y="126"/>
                  </a:cubicBezTo>
                  <a:cubicBezTo>
                    <a:pt x="727" y="124"/>
                    <a:pt x="727" y="124"/>
                    <a:pt x="727" y="124"/>
                  </a:cubicBezTo>
                  <a:cubicBezTo>
                    <a:pt x="729" y="125"/>
                    <a:pt x="729" y="125"/>
                    <a:pt x="729" y="125"/>
                  </a:cubicBezTo>
                  <a:cubicBezTo>
                    <a:pt x="732" y="122"/>
                    <a:pt x="732" y="122"/>
                    <a:pt x="732" y="122"/>
                  </a:cubicBezTo>
                  <a:cubicBezTo>
                    <a:pt x="732" y="121"/>
                    <a:pt x="732" y="121"/>
                    <a:pt x="732" y="121"/>
                  </a:cubicBezTo>
                  <a:cubicBezTo>
                    <a:pt x="730" y="118"/>
                    <a:pt x="730" y="118"/>
                    <a:pt x="730" y="118"/>
                  </a:cubicBezTo>
                  <a:cubicBezTo>
                    <a:pt x="729" y="119"/>
                    <a:pt x="729" y="119"/>
                    <a:pt x="729" y="119"/>
                  </a:cubicBezTo>
                  <a:cubicBezTo>
                    <a:pt x="727" y="118"/>
                    <a:pt x="727" y="118"/>
                    <a:pt x="727" y="118"/>
                  </a:cubicBezTo>
                  <a:cubicBezTo>
                    <a:pt x="724" y="118"/>
                    <a:pt x="724" y="118"/>
                    <a:pt x="724" y="118"/>
                  </a:cubicBezTo>
                  <a:cubicBezTo>
                    <a:pt x="722" y="116"/>
                    <a:pt x="722" y="116"/>
                    <a:pt x="722" y="116"/>
                  </a:cubicBezTo>
                  <a:cubicBezTo>
                    <a:pt x="724" y="115"/>
                    <a:pt x="724" y="115"/>
                    <a:pt x="724" y="115"/>
                  </a:cubicBezTo>
                  <a:cubicBezTo>
                    <a:pt x="728" y="114"/>
                    <a:pt x="728" y="114"/>
                    <a:pt x="728" y="114"/>
                  </a:cubicBezTo>
                  <a:cubicBezTo>
                    <a:pt x="732" y="116"/>
                    <a:pt x="732" y="116"/>
                    <a:pt x="732" y="116"/>
                  </a:cubicBezTo>
                  <a:cubicBezTo>
                    <a:pt x="736" y="115"/>
                    <a:pt x="736" y="115"/>
                    <a:pt x="736" y="115"/>
                  </a:cubicBezTo>
                  <a:cubicBezTo>
                    <a:pt x="741" y="115"/>
                    <a:pt x="741" y="115"/>
                    <a:pt x="741" y="115"/>
                  </a:cubicBezTo>
                  <a:cubicBezTo>
                    <a:pt x="752" y="114"/>
                    <a:pt x="752" y="114"/>
                    <a:pt x="752" y="114"/>
                  </a:cubicBezTo>
                  <a:cubicBezTo>
                    <a:pt x="753" y="113"/>
                    <a:pt x="753" y="113"/>
                    <a:pt x="753" y="113"/>
                  </a:cubicBezTo>
                  <a:cubicBezTo>
                    <a:pt x="761" y="113"/>
                    <a:pt x="761" y="113"/>
                    <a:pt x="761" y="113"/>
                  </a:cubicBezTo>
                  <a:cubicBezTo>
                    <a:pt x="764" y="114"/>
                    <a:pt x="764" y="114"/>
                    <a:pt x="764" y="114"/>
                  </a:cubicBezTo>
                  <a:cubicBezTo>
                    <a:pt x="767" y="113"/>
                    <a:pt x="767" y="113"/>
                    <a:pt x="767" y="113"/>
                  </a:cubicBezTo>
                  <a:cubicBezTo>
                    <a:pt x="771" y="113"/>
                    <a:pt x="771" y="113"/>
                    <a:pt x="771" y="113"/>
                  </a:cubicBezTo>
                  <a:cubicBezTo>
                    <a:pt x="769" y="114"/>
                    <a:pt x="769" y="114"/>
                    <a:pt x="769" y="114"/>
                  </a:cubicBezTo>
                  <a:cubicBezTo>
                    <a:pt x="763" y="117"/>
                    <a:pt x="763" y="117"/>
                    <a:pt x="763" y="117"/>
                  </a:cubicBezTo>
                  <a:cubicBezTo>
                    <a:pt x="761" y="116"/>
                    <a:pt x="761" y="116"/>
                    <a:pt x="761" y="116"/>
                  </a:cubicBezTo>
                  <a:cubicBezTo>
                    <a:pt x="760" y="116"/>
                    <a:pt x="760" y="116"/>
                    <a:pt x="760" y="116"/>
                  </a:cubicBezTo>
                  <a:cubicBezTo>
                    <a:pt x="758" y="115"/>
                    <a:pt x="758" y="115"/>
                    <a:pt x="758" y="115"/>
                  </a:cubicBezTo>
                  <a:cubicBezTo>
                    <a:pt x="757" y="119"/>
                    <a:pt x="757" y="119"/>
                    <a:pt x="757" y="119"/>
                  </a:cubicBezTo>
                  <a:cubicBezTo>
                    <a:pt x="759" y="121"/>
                    <a:pt x="759" y="121"/>
                    <a:pt x="759" y="121"/>
                  </a:cubicBezTo>
                  <a:cubicBezTo>
                    <a:pt x="757" y="121"/>
                    <a:pt x="757" y="121"/>
                    <a:pt x="757" y="121"/>
                  </a:cubicBezTo>
                  <a:cubicBezTo>
                    <a:pt x="757" y="123"/>
                    <a:pt x="757" y="123"/>
                    <a:pt x="757" y="123"/>
                  </a:cubicBezTo>
                  <a:cubicBezTo>
                    <a:pt x="759" y="124"/>
                    <a:pt x="759" y="124"/>
                    <a:pt x="759" y="124"/>
                  </a:cubicBezTo>
                  <a:cubicBezTo>
                    <a:pt x="761" y="122"/>
                    <a:pt x="761" y="122"/>
                    <a:pt x="761" y="122"/>
                  </a:cubicBezTo>
                  <a:cubicBezTo>
                    <a:pt x="761" y="120"/>
                    <a:pt x="761" y="120"/>
                    <a:pt x="761" y="120"/>
                  </a:cubicBezTo>
                  <a:cubicBezTo>
                    <a:pt x="766" y="117"/>
                    <a:pt x="766" y="117"/>
                    <a:pt x="766" y="117"/>
                  </a:cubicBezTo>
                  <a:cubicBezTo>
                    <a:pt x="772" y="115"/>
                    <a:pt x="772" y="115"/>
                    <a:pt x="772" y="115"/>
                  </a:cubicBezTo>
                  <a:cubicBezTo>
                    <a:pt x="773" y="118"/>
                    <a:pt x="773" y="118"/>
                    <a:pt x="773" y="118"/>
                  </a:cubicBezTo>
                  <a:cubicBezTo>
                    <a:pt x="773" y="122"/>
                    <a:pt x="773" y="122"/>
                    <a:pt x="773" y="122"/>
                  </a:cubicBezTo>
                  <a:cubicBezTo>
                    <a:pt x="772" y="123"/>
                    <a:pt x="772" y="123"/>
                    <a:pt x="772" y="123"/>
                  </a:cubicBezTo>
                  <a:cubicBezTo>
                    <a:pt x="771" y="121"/>
                    <a:pt x="771" y="121"/>
                    <a:pt x="771" y="121"/>
                  </a:cubicBezTo>
                  <a:cubicBezTo>
                    <a:pt x="770" y="119"/>
                    <a:pt x="770" y="119"/>
                    <a:pt x="770" y="119"/>
                  </a:cubicBezTo>
                  <a:cubicBezTo>
                    <a:pt x="770" y="117"/>
                    <a:pt x="770" y="117"/>
                    <a:pt x="770" y="117"/>
                  </a:cubicBezTo>
                  <a:cubicBezTo>
                    <a:pt x="768" y="119"/>
                    <a:pt x="768" y="119"/>
                    <a:pt x="768" y="119"/>
                  </a:cubicBezTo>
                  <a:cubicBezTo>
                    <a:pt x="767" y="118"/>
                    <a:pt x="767" y="118"/>
                    <a:pt x="767" y="118"/>
                  </a:cubicBezTo>
                  <a:cubicBezTo>
                    <a:pt x="768" y="121"/>
                    <a:pt x="768" y="121"/>
                    <a:pt x="768" y="121"/>
                  </a:cubicBezTo>
                  <a:cubicBezTo>
                    <a:pt x="770" y="122"/>
                    <a:pt x="770" y="122"/>
                    <a:pt x="770" y="122"/>
                  </a:cubicBezTo>
                  <a:cubicBezTo>
                    <a:pt x="770" y="126"/>
                    <a:pt x="770" y="126"/>
                    <a:pt x="770" y="126"/>
                  </a:cubicBezTo>
                  <a:cubicBezTo>
                    <a:pt x="769" y="128"/>
                    <a:pt x="769" y="128"/>
                    <a:pt x="769" y="128"/>
                  </a:cubicBezTo>
                  <a:cubicBezTo>
                    <a:pt x="768" y="128"/>
                    <a:pt x="768" y="128"/>
                    <a:pt x="768" y="128"/>
                  </a:cubicBezTo>
                  <a:cubicBezTo>
                    <a:pt x="766" y="129"/>
                    <a:pt x="766" y="129"/>
                    <a:pt x="766" y="129"/>
                  </a:cubicBezTo>
                  <a:cubicBezTo>
                    <a:pt x="769" y="130"/>
                    <a:pt x="769" y="130"/>
                    <a:pt x="769" y="130"/>
                  </a:cubicBezTo>
                  <a:cubicBezTo>
                    <a:pt x="768" y="131"/>
                    <a:pt x="768" y="131"/>
                    <a:pt x="768" y="131"/>
                  </a:cubicBezTo>
                  <a:cubicBezTo>
                    <a:pt x="769" y="132"/>
                    <a:pt x="769" y="132"/>
                    <a:pt x="769" y="132"/>
                  </a:cubicBezTo>
                  <a:cubicBezTo>
                    <a:pt x="771" y="132"/>
                    <a:pt x="771" y="132"/>
                    <a:pt x="771" y="132"/>
                  </a:cubicBezTo>
                  <a:cubicBezTo>
                    <a:pt x="773" y="131"/>
                    <a:pt x="773" y="131"/>
                    <a:pt x="773" y="131"/>
                  </a:cubicBezTo>
                  <a:cubicBezTo>
                    <a:pt x="773" y="128"/>
                    <a:pt x="773" y="128"/>
                    <a:pt x="773" y="128"/>
                  </a:cubicBezTo>
                  <a:cubicBezTo>
                    <a:pt x="775" y="126"/>
                    <a:pt x="775" y="126"/>
                    <a:pt x="775" y="126"/>
                  </a:cubicBezTo>
                  <a:cubicBezTo>
                    <a:pt x="774" y="124"/>
                    <a:pt x="774" y="124"/>
                    <a:pt x="774" y="124"/>
                  </a:cubicBezTo>
                  <a:cubicBezTo>
                    <a:pt x="774" y="122"/>
                    <a:pt x="774" y="122"/>
                    <a:pt x="774" y="122"/>
                  </a:cubicBezTo>
                  <a:cubicBezTo>
                    <a:pt x="774" y="113"/>
                    <a:pt x="774" y="113"/>
                    <a:pt x="774" y="113"/>
                  </a:cubicBezTo>
                  <a:cubicBezTo>
                    <a:pt x="777" y="110"/>
                    <a:pt x="777" y="110"/>
                    <a:pt x="777" y="110"/>
                  </a:cubicBezTo>
                  <a:cubicBezTo>
                    <a:pt x="781" y="109"/>
                    <a:pt x="781" y="109"/>
                    <a:pt x="781" y="109"/>
                  </a:cubicBezTo>
                  <a:cubicBezTo>
                    <a:pt x="786" y="108"/>
                    <a:pt x="786" y="108"/>
                    <a:pt x="786" y="108"/>
                  </a:cubicBezTo>
                  <a:cubicBezTo>
                    <a:pt x="791" y="108"/>
                    <a:pt x="791" y="108"/>
                    <a:pt x="791" y="108"/>
                  </a:cubicBezTo>
                  <a:cubicBezTo>
                    <a:pt x="797" y="110"/>
                    <a:pt x="797" y="110"/>
                    <a:pt x="797" y="110"/>
                  </a:cubicBezTo>
                  <a:cubicBezTo>
                    <a:pt x="800" y="114"/>
                    <a:pt x="800" y="114"/>
                    <a:pt x="800" y="114"/>
                  </a:cubicBezTo>
                  <a:cubicBezTo>
                    <a:pt x="800" y="116"/>
                    <a:pt x="800" y="116"/>
                    <a:pt x="800" y="116"/>
                  </a:cubicBezTo>
                  <a:cubicBezTo>
                    <a:pt x="798" y="117"/>
                    <a:pt x="798" y="117"/>
                    <a:pt x="798" y="117"/>
                  </a:cubicBezTo>
                  <a:cubicBezTo>
                    <a:pt x="795" y="115"/>
                    <a:pt x="795" y="115"/>
                    <a:pt x="795" y="115"/>
                  </a:cubicBezTo>
                  <a:cubicBezTo>
                    <a:pt x="795" y="115"/>
                    <a:pt x="795" y="115"/>
                    <a:pt x="795" y="115"/>
                  </a:cubicBezTo>
                  <a:cubicBezTo>
                    <a:pt x="795" y="117"/>
                    <a:pt x="795" y="117"/>
                    <a:pt x="795" y="117"/>
                  </a:cubicBezTo>
                  <a:cubicBezTo>
                    <a:pt x="795" y="119"/>
                    <a:pt x="795" y="119"/>
                    <a:pt x="795" y="119"/>
                  </a:cubicBezTo>
                  <a:cubicBezTo>
                    <a:pt x="795" y="121"/>
                    <a:pt x="795" y="121"/>
                    <a:pt x="795" y="121"/>
                  </a:cubicBezTo>
                  <a:cubicBezTo>
                    <a:pt x="794" y="122"/>
                    <a:pt x="794" y="122"/>
                    <a:pt x="794" y="122"/>
                  </a:cubicBezTo>
                  <a:cubicBezTo>
                    <a:pt x="795" y="123"/>
                    <a:pt x="795" y="123"/>
                    <a:pt x="795" y="123"/>
                  </a:cubicBezTo>
                  <a:cubicBezTo>
                    <a:pt x="797" y="121"/>
                    <a:pt x="797" y="121"/>
                    <a:pt x="797" y="121"/>
                  </a:cubicBezTo>
                  <a:cubicBezTo>
                    <a:pt x="800" y="121"/>
                    <a:pt x="800" y="121"/>
                    <a:pt x="800" y="121"/>
                  </a:cubicBezTo>
                  <a:cubicBezTo>
                    <a:pt x="802" y="119"/>
                    <a:pt x="802" y="119"/>
                    <a:pt x="802" y="119"/>
                  </a:cubicBezTo>
                  <a:cubicBezTo>
                    <a:pt x="803" y="122"/>
                    <a:pt x="803" y="122"/>
                    <a:pt x="803" y="122"/>
                  </a:cubicBezTo>
                  <a:cubicBezTo>
                    <a:pt x="804" y="124"/>
                    <a:pt x="804" y="124"/>
                    <a:pt x="804" y="124"/>
                  </a:cubicBezTo>
                  <a:cubicBezTo>
                    <a:pt x="804" y="126"/>
                    <a:pt x="804" y="126"/>
                    <a:pt x="804" y="126"/>
                  </a:cubicBezTo>
                  <a:cubicBezTo>
                    <a:pt x="805" y="127"/>
                    <a:pt x="805" y="127"/>
                    <a:pt x="805" y="127"/>
                  </a:cubicBezTo>
                  <a:cubicBezTo>
                    <a:pt x="806" y="125"/>
                    <a:pt x="806" y="125"/>
                    <a:pt x="806" y="125"/>
                  </a:cubicBezTo>
                  <a:cubicBezTo>
                    <a:pt x="806" y="124"/>
                    <a:pt x="806" y="124"/>
                    <a:pt x="806" y="124"/>
                  </a:cubicBezTo>
                  <a:cubicBezTo>
                    <a:pt x="808" y="122"/>
                    <a:pt x="808" y="122"/>
                    <a:pt x="808" y="122"/>
                  </a:cubicBezTo>
                  <a:cubicBezTo>
                    <a:pt x="810" y="123"/>
                    <a:pt x="810" y="123"/>
                    <a:pt x="810" y="123"/>
                  </a:cubicBezTo>
                  <a:cubicBezTo>
                    <a:pt x="811" y="125"/>
                    <a:pt x="811" y="125"/>
                    <a:pt x="811" y="125"/>
                  </a:cubicBezTo>
                  <a:cubicBezTo>
                    <a:pt x="810" y="126"/>
                    <a:pt x="810" y="126"/>
                    <a:pt x="810" y="126"/>
                  </a:cubicBezTo>
                  <a:cubicBezTo>
                    <a:pt x="809" y="129"/>
                    <a:pt x="809" y="129"/>
                    <a:pt x="809" y="129"/>
                  </a:cubicBezTo>
                  <a:cubicBezTo>
                    <a:pt x="810" y="130"/>
                    <a:pt x="810" y="130"/>
                    <a:pt x="810" y="130"/>
                  </a:cubicBezTo>
                  <a:cubicBezTo>
                    <a:pt x="811" y="129"/>
                    <a:pt x="811" y="129"/>
                    <a:pt x="811" y="129"/>
                  </a:cubicBezTo>
                  <a:cubicBezTo>
                    <a:pt x="812" y="127"/>
                    <a:pt x="812" y="127"/>
                    <a:pt x="812" y="127"/>
                  </a:cubicBezTo>
                  <a:cubicBezTo>
                    <a:pt x="813" y="127"/>
                    <a:pt x="813" y="127"/>
                    <a:pt x="813" y="127"/>
                  </a:cubicBezTo>
                  <a:cubicBezTo>
                    <a:pt x="814" y="128"/>
                    <a:pt x="814" y="128"/>
                    <a:pt x="814" y="128"/>
                  </a:cubicBezTo>
                  <a:cubicBezTo>
                    <a:pt x="814" y="126"/>
                    <a:pt x="814" y="126"/>
                    <a:pt x="814" y="126"/>
                  </a:cubicBezTo>
                  <a:cubicBezTo>
                    <a:pt x="815" y="122"/>
                    <a:pt x="815" y="122"/>
                    <a:pt x="815" y="122"/>
                  </a:cubicBezTo>
                  <a:cubicBezTo>
                    <a:pt x="816" y="122"/>
                    <a:pt x="816" y="122"/>
                    <a:pt x="816" y="122"/>
                  </a:cubicBezTo>
                  <a:cubicBezTo>
                    <a:pt x="818" y="122"/>
                    <a:pt x="818" y="122"/>
                    <a:pt x="818" y="122"/>
                  </a:cubicBezTo>
                  <a:cubicBezTo>
                    <a:pt x="822" y="125"/>
                    <a:pt x="822" y="125"/>
                    <a:pt x="822" y="125"/>
                  </a:cubicBezTo>
                  <a:cubicBezTo>
                    <a:pt x="826" y="126"/>
                    <a:pt x="826" y="126"/>
                    <a:pt x="826" y="126"/>
                  </a:cubicBezTo>
                  <a:cubicBezTo>
                    <a:pt x="829" y="129"/>
                    <a:pt x="829" y="129"/>
                    <a:pt x="829" y="129"/>
                  </a:cubicBezTo>
                  <a:cubicBezTo>
                    <a:pt x="828" y="131"/>
                    <a:pt x="828" y="131"/>
                    <a:pt x="828" y="131"/>
                  </a:cubicBezTo>
                  <a:cubicBezTo>
                    <a:pt x="825" y="132"/>
                    <a:pt x="825" y="132"/>
                    <a:pt x="825" y="132"/>
                  </a:cubicBezTo>
                  <a:cubicBezTo>
                    <a:pt x="823" y="134"/>
                    <a:pt x="823" y="134"/>
                    <a:pt x="823" y="134"/>
                  </a:cubicBezTo>
                  <a:cubicBezTo>
                    <a:pt x="826" y="133"/>
                    <a:pt x="826" y="133"/>
                    <a:pt x="826" y="133"/>
                  </a:cubicBezTo>
                  <a:cubicBezTo>
                    <a:pt x="830" y="132"/>
                    <a:pt x="830" y="132"/>
                    <a:pt x="830" y="132"/>
                  </a:cubicBezTo>
                  <a:cubicBezTo>
                    <a:pt x="832" y="133"/>
                    <a:pt x="832" y="133"/>
                    <a:pt x="832" y="133"/>
                  </a:cubicBezTo>
                  <a:cubicBezTo>
                    <a:pt x="835" y="132"/>
                    <a:pt x="835" y="132"/>
                    <a:pt x="835" y="132"/>
                  </a:cubicBezTo>
                  <a:cubicBezTo>
                    <a:pt x="837" y="130"/>
                    <a:pt x="837" y="130"/>
                    <a:pt x="837" y="130"/>
                  </a:cubicBezTo>
                  <a:cubicBezTo>
                    <a:pt x="839" y="130"/>
                    <a:pt x="839" y="130"/>
                    <a:pt x="839" y="130"/>
                  </a:cubicBezTo>
                  <a:cubicBezTo>
                    <a:pt x="843" y="127"/>
                    <a:pt x="843" y="127"/>
                    <a:pt x="843" y="127"/>
                  </a:cubicBezTo>
                  <a:cubicBezTo>
                    <a:pt x="844" y="126"/>
                    <a:pt x="844" y="126"/>
                    <a:pt x="844" y="126"/>
                  </a:cubicBezTo>
                  <a:cubicBezTo>
                    <a:pt x="847" y="123"/>
                    <a:pt x="847" y="123"/>
                    <a:pt x="847" y="123"/>
                  </a:cubicBezTo>
                  <a:cubicBezTo>
                    <a:pt x="850" y="122"/>
                    <a:pt x="850" y="122"/>
                    <a:pt x="850" y="122"/>
                  </a:cubicBezTo>
                  <a:cubicBezTo>
                    <a:pt x="856" y="119"/>
                    <a:pt x="856" y="119"/>
                    <a:pt x="856" y="119"/>
                  </a:cubicBezTo>
                  <a:cubicBezTo>
                    <a:pt x="860" y="118"/>
                    <a:pt x="860" y="118"/>
                    <a:pt x="860" y="118"/>
                  </a:cubicBezTo>
                  <a:cubicBezTo>
                    <a:pt x="861" y="118"/>
                    <a:pt x="861" y="118"/>
                    <a:pt x="861" y="118"/>
                  </a:cubicBezTo>
                  <a:cubicBezTo>
                    <a:pt x="862" y="118"/>
                    <a:pt x="862" y="118"/>
                    <a:pt x="862" y="118"/>
                  </a:cubicBezTo>
                  <a:cubicBezTo>
                    <a:pt x="865" y="115"/>
                    <a:pt x="865" y="115"/>
                    <a:pt x="865" y="115"/>
                  </a:cubicBezTo>
                  <a:cubicBezTo>
                    <a:pt x="867" y="115"/>
                    <a:pt x="867" y="115"/>
                    <a:pt x="867" y="115"/>
                  </a:cubicBezTo>
                  <a:cubicBezTo>
                    <a:pt x="872" y="115"/>
                    <a:pt x="872" y="115"/>
                    <a:pt x="872" y="115"/>
                  </a:cubicBezTo>
                  <a:cubicBezTo>
                    <a:pt x="881" y="118"/>
                    <a:pt x="881" y="118"/>
                    <a:pt x="881" y="118"/>
                  </a:cubicBezTo>
                  <a:cubicBezTo>
                    <a:pt x="884" y="122"/>
                    <a:pt x="884" y="122"/>
                    <a:pt x="884" y="122"/>
                  </a:cubicBezTo>
                  <a:cubicBezTo>
                    <a:pt x="888" y="124"/>
                    <a:pt x="888" y="124"/>
                    <a:pt x="888" y="124"/>
                  </a:cubicBezTo>
                  <a:cubicBezTo>
                    <a:pt x="891" y="127"/>
                    <a:pt x="891" y="127"/>
                    <a:pt x="891" y="127"/>
                  </a:cubicBezTo>
                  <a:cubicBezTo>
                    <a:pt x="893" y="130"/>
                    <a:pt x="893" y="130"/>
                    <a:pt x="893" y="130"/>
                  </a:cubicBezTo>
                  <a:cubicBezTo>
                    <a:pt x="893" y="132"/>
                    <a:pt x="893" y="132"/>
                    <a:pt x="893" y="132"/>
                  </a:cubicBezTo>
                  <a:cubicBezTo>
                    <a:pt x="894" y="133"/>
                    <a:pt x="894" y="133"/>
                    <a:pt x="894" y="133"/>
                  </a:cubicBezTo>
                  <a:cubicBezTo>
                    <a:pt x="894" y="135"/>
                    <a:pt x="894" y="135"/>
                    <a:pt x="894" y="135"/>
                  </a:cubicBezTo>
                  <a:cubicBezTo>
                    <a:pt x="895" y="139"/>
                    <a:pt x="895" y="139"/>
                    <a:pt x="895" y="139"/>
                  </a:cubicBezTo>
                  <a:cubicBezTo>
                    <a:pt x="896" y="141"/>
                    <a:pt x="896" y="141"/>
                    <a:pt x="896" y="141"/>
                  </a:cubicBezTo>
                  <a:cubicBezTo>
                    <a:pt x="894" y="142"/>
                    <a:pt x="894" y="142"/>
                    <a:pt x="894" y="142"/>
                  </a:cubicBezTo>
                  <a:cubicBezTo>
                    <a:pt x="896" y="142"/>
                    <a:pt x="896" y="142"/>
                    <a:pt x="896" y="142"/>
                  </a:cubicBezTo>
                  <a:cubicBezTo>
                    <a:pt x="898" y="139"/>
                    <a:pt x="898" y="139"/>
                    <a:pt x="898" y="139"/>
                  </a:cubicBezTo>
                  <a:cubicBezTo>
                    <a:pt x="901" y="139"/>
                    <a:pt x="901" y="139"/>
                    <a:pt x="901" y="139"/>
                  </a:cubicBezTo>
                  <a:cubicBezTo>
                    <a:pt x="902" y="141"/>
                    <a:pt x="902" y="141"/>
                    <a:pt x="902" y="141"/>
                  </a:cubicBezTo>
                  <a:cubicBezTo>
                    <a:pt x="902" y="139"/>
                    <a:pt x="902" y="139"/>
                    <a:pt x="902" y="139"/>
                  </a:cubicBezTo>
                  <a:cubicBezTo>
                    <a:pt x="904" y="139"/>
                    <a:pt x="904" y="139"/>
                    <a:pt x="904" y="139"/>
                  </a:cubicBezTo>
                  <a:cubicBezTo>
                    <a:pt x="906" y="140"/>
                    <a:pt x="906" y="140"/>
                    <a:pt x="906" y="140"/>
                  </a:cubicBezTo>
                  <a:cubicBezTo>
                    <a:pt x="907" y="142"/>
                    <a:pt x="907" y="142"/>
                    <a:pt x="907" y="142"/>
                  </a:cubicBezTo>
                  <a:cubicBezTo>
                    <a:pt x="908" y="141"/>
                    <a:pt x="908" y="141"/>
                    <a:pt x="908" y="141"/>
                  </a:cubicBezTo>
                  <a:cubicBezTo>
                    <a:pt x="907" y="138"/>
                    <a:pt x="907" y="138"/>
                    <a:pt x="907" y="138"/>
                  </a:cubicBezTo>
                  <a:cubicBezTo>
                    <a:pt x="908" y="138"/>
                    <a:pt x="908" y="138"/>
                    <a:pt x="908" y="138"/>
                  </a:cubicBezTo>
                  <a:cubicBezTo>
                    <a:pt x="910" y="140"/>
                    <a:pt x="910" y="140"/>
                    <a:pt x="910" y="140"/>
                  </a:cubicBezTo>
                  <a:cubicBezTo>
                    <a:pt x="913" y="143"/>
                    <a:pt x="913" y="143"/>
                    <a:pt x="913" y="143"/>
                  </a:cubicBezTo>
                  <a:cubicBezTo>
                    <a:pt x="913" y="146"/>
                    <a:pt x="913" y="146"/>
                    <a:pt x="913" y="146"/>
                  </a:cubicBezTo>
                  <a:cubicBezTo>
                    <a:pt x="915" y="146"/>
                    <a:pt x="915" y="146"/>
                    <a:pt x="915" y="146"/>
                  </a:cubicBezTo>
                  <a:cubicBezTo>
                    <a:pt x="917" y="149"/>
                    <a:pt x="917" y="149"/>
                    <a:pt x="917" y="149"/>
                  </a:cubicBezTo>
                  <a:cubicBezTo>
                    <a:pt x="917" y="148"/>
                    <a:pt x="917" y="148"/>
                    <a:pt x="917" y="148"/>
                  </a:cubicBezTo>
                  <a:cubicBezTo>
                    <a:pt x="916" y="145"/>
                    <a:pt x="916" y="145"/>
                    <a:pt x="916" y="145"/>
                  </a:cubicBezTo>
                  <a:cubicBezTo>
                    <a:pt x="915" y="145"/>
                    <a:pt x="915" y="145"/>
                    <a:pt x="915" y="145"/>
                  </a:cubicBezTo>
                  <a:cubicBezTo>
                    <a:pt x="914" y="143"/>
                    <a:pt x="914" y="143"/>
                    <a:pt x="914" y="143"/>
                  </a:cubicBezTo>
                  <a:cubicBezTo>
                    <a:pt x="916" y="144"/>
                    <a:pt x="916" y="144"/>
                    <a:pt x="916" y="144"/>
                  </a:cubicBezTo>
                  <a:cubicBezTo>
                    <a:pt x="918" y="144"/>
                    <a:pt x="918" y="144"/>
                    <a:pt x="918" y="144"/>
                  </a:cubicBezTo>
                  <a:cubicBezTo>
                    <a:pt x="919" y="146"/>
                    <a:pt x="919" y="146"/>
                    <a:pt x="919" y="146"/>
                  </a:cubicBezTo>
                  <a:cubicBezTo>
                    <a:pt x="922" y="149"/>
                    <a:pt x="922" y="149"/>
                    <a:pt x="922" y="149"/>
                  </a:cubicBezTo>
                  <a:cubicBezTo>
                    <a:pt x="921" y="146"/>
                    <a:pt x="921" y="146"/>
                    <a:pt x="921" y="146"/>
                  </a:cubicBezTo>
                  <a:cubicBezTo>
                    <a:pt x="918" y="142"/>
                    <a:pt x="918" y="142"/>
                    <a:pt x="918" y="142"/>
                  </a:cubicBezTo>
                  <a:cubicBezTo>
                    <a:pt x="918" y="138"/>
                    <a:pt x="918" y="138"/>
                    <a:pt x="918" y="138"/>
                  </a:cubicBezTo>
                  <a:cubicBezTo>
                    <a:pt x="918" y="134"/>
                    <a:pt x="918" y="134"/>
                    <a:pt x="918" y="134"/>
                  </a:cubicBezTo>
                  <a:cubicBezTo>
                    <a:pt x="920" y="132"/>
                    <a:pt x="920" y="132"/>
                    <a:pt x="920" y="132"/>
                  </a:cubicBezTo>
                  <a:cubicBezTo>
                    <a:pt x="924" y="132"/>
                    <a:pt x="924" y="132"/>
                    <a:pt x="924" y="132"/>
                  </a:cubicBezTo>
                  <a:cubicBezTo>
                    <a:pt x="925" y="130"/>
                    <a:pt x="925" y="130"/>
                    <a:pt x="925" y="130"/>
                  </a:cubicBezTo>
                  <a:cubicBezTo>
                    <a:pt x="928" y="129"/>
                    <a:pt x="928" y="129"/>
                    <a:pt x="928" y="129"/>
                  </a:cubicBezTo>
                  <a:cubicBezTo>
                    <a:pt x="928" y="128"/>
                    <a:pt x="928" y="128"/>
                    <a:pt x="928" y="128"/>
                  </a:cubicBezTo>
                  <a:cubicBezTo>
                    <a:pt x="929" y="127"/>
                    <a:pt x="929" y="127"/>
                    <a:pt x="929" y="127"/>
                  </a:cubicBezTo>
                  <a:cubicBezTo>
                    <a:pt x="930" y="127"/>
                    <a:pt x="930" y="127"/>
                    <a:pt x="930" y="127"/>
                  </a:cubicBezTo>
                  <a:cubicBezTo>
                    <a:pt x="932" y="129"/>
                    <a:pt x="932" y="129"/>
                    <a:pt x="932" y="129"/>
                  </a:cubicBezTo>
                  <a:cubicBezTo>
                    <a:pt x="933" y="129"/>
                    <a:pt x="933" y="129"/>
                    <a:pt x="933" y="129"/>
                  </a:cubicBezTo>
                  <a:cubicBezTo>
                    <a:pt x="936" y="129"/>
                    <a:pt x="936" y="129"/>
                    <a:pt x="936" y="129"/>
                  </a:cubicBezTo>
                  <a:cubicBezTo>
                    <a:pt x="938" y="127"/>
                    <a:pt x="938" y="127"/>
                    <a:pt x="938" y="127"/>
                  </a:cubicBezTo>
                  <a:cubicBezTo>
                    <a:pt x="939" y="127"/>
                    <a:pt x="939" y="127"/>
                    <a:pt x="939" y="127"/>
                  </a:cubicBezTo>
                  <a:cubicBezTo>
                    <a:pt x="943" y="126"/>
                    <a:pt x="943" y="126"/>
                    <a:pt x="943" y="126"/>
                  </a:cubicBezTo>
                  <a:cubicBezTo>
                    <a:pt x="946" y="126"/>
                    <a:pt x="946" y="126"/>
                    <a:pt x="946" y="126"/>
                  </a:cubicBezTo>
                  <a:cubicBezTo>
                    <a:pt x="948" y="125"/>
                    <a:pt x="948" y="125"/>
                    <a:pt x="948" y="125"/>
                  </a:cubicBezTo>
                  <a:cubicBezTo>
                    <a:pt x="949" y="125"/>
                    <a:pt x="949" y="125"/>
                    <a:pt x="949" y="125"/>
                  </a:cubicBezTo>
                  <a:cubicBezTo>
                    <a:pt x="949" y="126"/>
                    <a:pt x="949" y="126"/>
                    <a:pt x="949" y="126"/>
                  </a:cubicBezTo>
                  <a:cubicBezTo>
                    <a:pt x="950" y="127"/>
                    <a:pt x="950" y="127"/>
                    <a:pt x="950" y="127"/>
                  </a:cubicBezTo>
                  <a:cubicBezTo>
                    <a:pt x="951" y="126"/>
                    <a:pt x="951" y="126"/>
                    <a:pt x="951" y="126"/>
                  </a:cubicBezTo>
                  <a:cubicBezTo>
                    <a:pt x="953" y="123"/>
                    <a:pt x="953" y="123"/>
                    <a:pt x="953" y="123"/>
                  </a:cubicBezTo>
                  <a:cubicBezTo>
                    <a:pt x="953" y="121"/>
                    <a:pt x="953" y="121"/>
                    <a:pt x="953" y="121"/>
                  </a:cubicBezTo>
                  <a:cubicBezTo>
                    <a:pt x="953" y="119"/>
                    <a:pt x="953" y="119"/>
                    <a:pt x="953" y="119"/>
                  </a:cubicBezTo>
                  <a:cubicBezTo>
                    <a:pt x="953" y="117"/>
                    <a:pt x="953" y="117"/>
                    <a:pt x="953" y="117"/>
                  </a:cubicBezTo>
                  <a:cubicBezTo>
                    <a:pt x="954" y="116"/>
                    <a:pt x="954" y="116"/>
                    <a:pt x="954" y="116"/>
                  </a:cubicBezTo>
                  <a:cubicBezTo>
                    <a:pt x="957" y="117"/>
                    <a:pt x="957" y="117"/>
                    <a:pt x="957" y="117"/>
                  </a:cubicBezTo>
                  <a:cubicBezTo>
                    <a:pt x="957" y="119"/>
                    <a:pt x="957" y="119"/>
                    <a:pt x="957" y="119"/>
                  </a:cubicBezTo>
                  <a:cubicBezTo>
                    <a:pt x="958" y="120"/>
                    <a:pt x="958" y="120"/>
                    <a:pt x="958" y="120"/>
                  </a:cubicBezTo>
                  <a:cubicBezTo>
                    <a:pt x="960" y="120"/>
                    <a:pt x="960" y="120"/>
                    <a:pt x="960" y="120"/>
                  </a:cubicBezTo>
                  <a:cubicBezTo>
                    <a:pt x="962" y="122"/>
                    <a:pt x="962" y="122"/>
                    <a:pt x="962" y="122"/>
                  </a:cubicBezTo>
                  <a:cubicBezTo>
                    <a:pt x="962" y="124"/>
                    <a:pt x="962" y="124"/>
                    <a:pt x="962" y="124"/>
                  </a:cubicBezTo>
                  <a:cubicBezTo>
                    <a:pt x="964" y="127"/>
                    <a:pt x="964" y="127"/>
                    <a:pt x="964" y="127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68" y="127"/>
                    <a:pt x="968" y="127"/>
                    <a:pt x="968" y="127"/>
                  </a:cubicBezTo>
                  <a:cubicBezTo>
                    <a:pt x="972" y="128"/>
                    <a:pt x="972" y="128"/>
                    <a:pt x="972" y="128"/>
                  </a:cubicBezTo>
                  <a:cubicBezTo>
                    <a:pt x="973" y="127"/>
                    <a:pt x="973" y="127"/>
                    <a:pt x="973" y="127"/>
                  </a:cubicBezTo>
                  <a:cubicBezTo>
                    <a:pt x="974" y="128"/>
                    <a:pt x="974" y="128"/>
                    <a:pt x="974" y="128"/>
                  </a:cubicBezTo>
                  <a:cubicBezTo>
                    <a:pt x="977" y="132"/>
                    <a:pt x="977" y="132"/>
                    <a:pt x="977" y="132"/>
                  </a:cubicBezTo>
                  <a:cubicBezTo>
                    <a:pt x="977" y="133"/>
                    <a:pt x="977" y="133"/>
                    <a:pt x="977" y="133"/>
                  </a:cubicBezTo>
                  <a:cubicBezTo>
                    <a:pt x="978" y="135"/>
                    <a:pt x="978" y="135"/>
                    <a:pt x="978" y="135"/>
                  </a:cubicBezTo>
                  <a:cubicBezTo>
                    <a:pt x="981" y="135"/>
                    <a:pt x="981" y="135"/>
                    <a:pt x="981" y="135"/>
                  </a:cubicBezTo>
                  <a:cubicBezTo>
                    <a:pt x="982" y="134"/>
                    <a:pt x="982" y="134"/>
                    <a:pt x="982" y="134"/>
                  </a:cubicBezTo>
                  <a:cubicBezTo>
                    <a:pt x="985" y="134"/>
                    <a:pt x="985" y="134"/>
                    <a:pt x="985" y="134"/>
                  </a:cubicBezTo>
                  <a:cubicBezTo>
                    <a:pt x="984" y="132"/>
                    <a:pt x="984" y="132"/>
                    <a:pt x="984" y="132"/>
                  </a:cubicBezTo>
                  <a:cubicBezTo>
                    <a:pt x="986" y="131"/>
                    <a:pt x="986" y="131"/>
                    <a:pt x="986" y="131"/>
                  </a:cubicBezTo>
                  <a:cubicBezTo>
                    <a:pt x="988" y="131"/>
                    <a:pt x="988" y="131"/>
                    <a:pt x="988" y="131"/>
                  </a:cubicBezTo>
                  <a:cubicBezTo>
                    <a:pt x="988" y="131"/>
                    <a:pt x="988" y="131"/>
                    <a:pt x="988" y="131"/>
                  </a:cubicBezTo>
                  <a:cubicBezTo>
                    <a:pt x="987" y="129"/>
                    <a:pt x="987" y="129"/>
                    <a:pt x="987" y="129"/>
                  </a:cubicBezTo>
                  <a:cubicBezTo>
                    <a:pt x="988" y="128"/>
                    <a:pt x="988" y="128"/>
                    <a:pt x="988" y="128"/>
                  </a:cubicBezTo>
                  <a:cubicBezTo>
                    <a:pt x="987" y="127"/>
                    <a:pt x="987" y="127"/>
                    <a:pt x="987" y="127"/>
                  </a:cubicBezTo>
                  <a:cubicBezTo>
                    <a:pt x="988" y="126"/>
                    <a:pt x="988" y="126"/>
                    <a:pt x="988" y="126"/>
                  </a:cubicBezTo>
                  <a:cubicBezTo>
                    <a:pt x="986" y="124"/>
                    <a:pt x="986" y="124"/>
                    <a:pt x="986" y="124"/>
                  </a:cubicBezTo>
                  <a:cubicBezTo>
                    <a:pt x="983" y="123"/>
                    <a:pt x="983" y="123"/>
                    <a:pt x="983" y="123"/>
                  </a:cubicBezTo>
                  <a:cubicBezTo>
                    <a:pt x="983" y="120"/>
                    <a:pt x="983" y="120"/>
                    <a:pt x="983" y="120"/>
                  </a:cubicBezTo>
                  <a:cubicBezTo>
                    <a:pt x="980" y="117"/>
                    <a:pt x="980" y="117"/>
                    <a:pt x="980" y="117"/>
                  </a:cubicBezTo>
                  <a:cubicBezTo>
                    <a:pt x="978" y="117"/>
                    <a:pt x="978" y="117"/>
                    <a:pt x="978" y="117"/>
                  </a:cubicBezTo>
                  <a:cubicBezTo>
                    <a:pt x="978" y="115"/>
                    <a:pt x="978" y="115"/>
                    <a:pt x="978" y="115"/>
                  </a:cubicBezTo>
                  <a:cubicBezTo>
                    <a:pt x="974" y="114"/>
                    <a:pt x="974" y="114"/>
                    <a:pt x="974" y="114"/>
                  </a:cubicBezTo>
                  <a:cubicBezTo>
                    <a:pt x="973" y="115"/>
                    <a:pt x="973" y="115"/>
                    <a:pt x="973" y="115"/>
                  </a:cubicBezTo>
                  <a:cubicBezTo>
                    <a:pt x="972" y="115"/>
                    <a:pt x="972" y="115"/>
                    <a:pt x="972" y="115"/>
                  </a:cubicBezTo>
                  <a:cubicBezTo>
                    <a:pt x="972" y="113"/>
                    <a:pt x="972" y="113"/>
                    <a:pt x="972" y="113"/>
                  </a:cubicBezTo>
                  <a:cubicBezTo>
                    <a:pt x="973" y="112"/>
                    <a:pt x="973" y="112"/>
                    <a:pt x="973" y="112"/>
                  </a:cubicBezTo>
                  <a:cubicBezTo>
                    <a:pt x="971" y="109"/>
                    <a:pt x="971" y="109"/>
                    <a:pt x="971" y="109"/>
                  </a:cubicBezTo>
                  <a:cubicBezTo>
                    <a:pt x="971" y="107"/>
                    <a:pt x="971" y="107"/>
                    <a:pt x="971" y="107"/>
                  </a:cubicBezTo>
                  <a:cubicBezTo>
                    <a:pt x="970" y="107"/>
                    <a:pt x="970" y="107"/>
                    <a:pt x="970" y="107"/>
                  </a:cubicBezTo>
                  <a:cubicBezTo>
                    <a:pt x="968" y="104"/>
                    <a:pt x="968" y="104"/>
                    <a:pt x="968" y="104"/>
                  </a:cubicBezTo>
                  <a:cubicBezTo>
                    <a:pt x="966" y="102"/>
                    <a:pt x="966" y="102"/>
                    <a:pt x="966" y="102"/>
                  </a:cubicBezTo>
                  <a:cubicBezTo>
                    <a:pt x="966" y="102"/>
                    <a:pt x="966" y="102"/>
                    <a:pt x="966" y="102"/>
                  </a:cubicBezTo>
                  <a:cubicBezTo>
                    <a:pt x="970" y="101"/>
                    <a:pt x="970" y="101"/>
                    <a:pt x="970" y="101"/>
                  </a:cubicBezTo>
                  <a:cubicBezTo>
                    <a:pt x="972" y="102"/>
                    <a:pt x="972" y="102"/>
                    <a:pt x="972" y="102"/>
                  </a:cubicBezTo>
                  <a:cubicBezTo>
                    <a:pt x="976" y="101"/>
                    <a:pt x="976" y="101"/>
                    <a:pt x="976" y="101"/>
                  </a:cubicBezTo>
                  <a:cubicBezTo>
                    <a:pt x="980" y="101"/>
                    <a:pt x="980" y="101"/>
                    <a:pt x="980" y="101"/>
                  </a:cubicBezTo>
                  <a:cubicBezTo>
                    <a:pt x="980" y="100"/>
                    <a:pt x="980" y="100"/>
                    <a:pt x="980" y="100"/>
                  </a:cubicBezTo>
                  <a:cubicBezTo>
                    <a:pt x="983" y="99"/>
                    <a:pt x="983" y="99"/>
                    <a:pt x="983" y="99"/>
                  </a:cubicBezTo>
                  <a:cubicBezTo>
                    <a:pt x="985" y="101"/>
                    <a:pt x="985" y="101"/>
                    <a:pt x="985" y="101"/>
                  </a:cubicBezTo>
                  <a:cubicBezTo>
                    <a:pt x="986" y="100"/>
                    <a:pt x="986" y="100"/>
                    <a:pt x="986" y="100"/>
                  </a:cubicBezTo>
                  <a:cubicBezTo>
                    <a:pt x="988" y="100"/>
                    <a:pt x="988" y="100"/>
                    <a:pt x="988" y="100"/>
                  </a:cubicBezTo>
                  <a:cubicBezTo>
                    <a:pt x="987" y="99"/>
                    <a:pt x="987" y="99"/>
                    <a:pt x="987" y="99"/>
                  </a:cubicBezTo>
                  <a:cubicBezTo>
                    <a:pt x="990" y="98"/>
                    <a:pt x="990" y="98"/>
                    <a:pt x="990" y="98"/>
                  </a:cubicBezTo>
                  <a:cubicBezTo>
                    <a:pt x="991" y="99"/>
                    <a:pt x="991" y="99"/>
                    <a:pt x="991" y="99"/>
                  </a:cubicBezTo>
                  <a:cubicBezTo>
                    <a:pt x="991" y="99"/>
                    <a:pt x="991" y="99"/>
                    <a:pt x="991" y="99"/>
                  </a:cubicBezTo>
                  <a:cubicBezTo>
                    <a:pt x="992" y="97"/>
                    <a:pt x="992" y="97"/>
                    <a:pt x="992" y="97"/>
                  </a:cubicBezTo>
                  <a:cubicBezTo>
                    <a:pt x="994" y="98"/>
                    <a:pt x="994" y="98"/>
                    <a:pt x="994" y="98"/>
                  </a:cubicBezTo>
                  <a:cubicBezTo>
                    <a:pt x="994" y="96"/>
                    <a:pt x="994" y="96"/>
                    <a:pt x="994" y="96"/>
                  </a:cubicBezTo>
                  <a:cubicBezTo>
                    <a:pt x="1001" y="94"/>
                    <a:pt x="1001" y="94"/>
                    <a:pt x="1001" y="94"/>
                  </a:cubicBezTo>
                  <a:cubicBezTo>
                    <a:pt x="1002" y="96"/>
                    <a:pt x="1002" y="96"/>
                    <a:pt x="1002" y="96"/>
                  </a:cubicBezTo>
                  <a:cubicBezTo>
                    <a:pt x="1002" y="95"/>
                    <a:pt x="1002" y="95"/>
                    <a:pt x="1002" y="95"/>
                  </a:cubicBezTo>
                  <a:cubicBezTo>
                    <a:pt x="1003" y="93"/>
                    <a:pt x="1003" y="93"/>
                    <a:pt x="1003" y="93"/>
                  </a:cubicBezTo>
                  <a:cubicBezTo>
                    <a:pt x="1004" y="94"/>
                    <a:pt x="1004" y="94"/>
                    <a:pt x="1004" y="94"/>
                  </a:cubicBezTo>
                  <a:cubicBezTo>
                    <a:pt x="1007" y="93"/>
                    <a:pt x="1007" y="93"/>
                    <a:pt x="1007" y="93"/>
                  </a:cubicBezTo>
                  <a:cubicBezTo>
                    <a:pt x="1008" y="93"/>
                    <a:pt x="1008" y="93"/>
                    <a:pt x="1008" y="93"/>
                  </a:cubicBezTo>
                  <a:cubicBezTo>
                    <a:pt x="1009" y="94"/>
                    <a:pt x="1009" y="94"/>
                    <a:pt x="1009" y="94"/>
                  </a:cubicBezTo>
                  <a:cubicBezTo>
                    <a:pt x="1013" y="95"/>
                    <a:pt x="1013" y="95"/>
                    <a:pt x="1013" y="95"/>
                  </a:cubicBezTo>
                  <a:cubicBezTo>
                    <a:pt x="1014" y="94"/>
                    <a:pt x="1014" y="94"/>
                    <a:pt x="1014" y="94"/>
                  </a:cubicBezTo>
                  <a:cubicBezTo>
                    <a:pt x="1015" y="95"/>
                    <a:pt x="1015" y="95"/>
                    <a:pt x="1015" y="95"/>
                  </a:cubicBezTo>
                  <a:cubicBezTo>
                    <a:pt x="1016" y="95"/>
                    <a:pt x="1016" y="95"/>
                    <a:pt x="1016" y="95"/>
                  </a:cubicBezTo>
                  <a:cubicBezTo>
                    <a:pt x="1017" y="94"/>
                    <a:pt x="1017" y="94"/>
                    <a:pt x="1017" y="94"/>
                  </a:cubicBezTo>
                  <a:cubicBezTo>
                    <a:pt x="1020" y="94"/>
                    <a:pt x="1020" y="94"/>
                    <a:pt x="1020" y="94"/>
                  </a:cubicBezTo>
                  <a:cubicBezTo>
                    <a:pt x="1026" y="96"/>
                    <a:pt x="1026" y="96"/>
                    <a:pt x="1026" y="96"/>
                  </a:cubicBezTo>
                  <a:cubicBezTo>
                    <a:pt x="1028" y="97"/>
                    <a:pt x="1028" y="97"/>
                    <a:pt x="1028" y="97"/>
                  </a:cubicBezTo>
                  <a:cubicBezTo>
                    <a:pt x="1029" y="96"/>
                    <a:pt x="1029" y="96"/>
                    <a:pt x="1029" y="96"/>
                  </a:cubicBezTo>
                  <a:cubicBezTo>
                    <a:pt x="1028" y="96"/>
                    <a:pt x="1028" y="96"/>
                    <a:pt x="1028" y="96"/>
                  </a:cubicBezTo>
                  <a:cubicBezTo>
                    <a:pt x="1030" y="95"/>
                    <a:pt x="1030" y="95"/>
                    <a:pt x="1030" y="95"/>
                  </a:cubicBezTo>
                  <a:cubicBezTo>
                    <a:pt x="1032" y="96"/>
                    <a:pt x="1032" y="96"/>
                    <a:pt x="1032" y="96"/>
                  </a:cubicBezTo>
                  <a:cubicBezTo>
                    <a:pt x="1031" y="97"/>
                    <a:pt x="1031" y="97"/>
                    <a:pt x="1031" y="97"/>
                  </a:cubicBezTo>
                  <a:cubicBezTo>
                    <a:pt x="1031" y="98"/>
                    <a:pt x="1031" y="98"/>
                    <a:pt x="1031" y="98"/>
                  </a:cubicBezTo>
                  <a:cubicBezTo>
                    <a:pt x="1034" y="97"/>
                    <a:pt x="1034" y="97"/>
                    <a:pt x="1034" y="97"/>
                  </a:cubicBezTo>
                  <a:cubicBezTo>
                    <a:pt x="1040" y="98"/>
                    <a:pt x="1040" y="98"/>
                    <a:pt x="1040" y="98"/>
                  </a:cubicBezTo>
                  <a:cubicBezTo>
                    <a:pt x="1045" y="101"/>
                    <a:pt x="1045" y="101"/>
                    <a:pt x="1045" y="101"/>
                  </a:cubicBezTo>
                  <a:cubicBezTo>
                    <a:pt x="1045" y="102"/>
                    <a:pt x="1045" y="102"/>
                    <a:pt x="1045" y="102"/>
                  </a:cubicBezTo>
                  <a:cubicBezTo>
                    <a:pt x="1043" y="101"/>
                    <a:pt x="1043" y="101"/>
                    <a:pt x="1043" y="101"/>
                  </a:cubicBezTo>
                  <a:cubicBezTo>
                    <a:pt x="1040" y="100"/>
                    <a:pt x="1040" y="100"/>
                    <a:pt x="1040" y="100"/>
                  </a:cubicBezTo>
                  <a:cubicBezTo>
                    <a:pt x="1040" y="101"/>
                    <a:pt x="1040" y="101"/>
                    <a:pt x="1040" y="101"/>
                  </a:cubicBezTo>
                  <a:cubicBezTo>
                    <a:pt x="1045" y="103"/>
                    <a:pt x="1045" y="103"/>
                    <a:pt x="1045" y="103"/>
                  </a:cubicBezTo>
                  <a:cubicBezTo>
                    <a:pt x="1048" y="103"/>
                    <a:pt x="1048" y="103"/>
                    <a:pt x="1048" y="103"/>
                  </a:cubicBezTo>
                  <a:cubicBezTo>
                    <a:pt x="1049" y="101"/>
                    <a:pt x="1049" y="101"/>
                    <a:pt x="1049" y="101"/>
                  </a:cubicBezTo>
                  <a:cubicBezTo>
                    <a:pt x="1051" y="101"/>
                    <a:pt x="1051" y="101"/>
                    <a:pt x="1051" y="101"/>
                  </a:cubicBezTo>
                  <a:cubicBezTo>
                    <a:pt x="1053" y="101"/>
                    <a:pt x="1053" y="101"/>
                    <a:pt x="1053" y="101"/>
                  </a:cubicBezTo>
                  <a:cubicBezTo>
                    <a:pt x="1053" y="100"/>
                    <a:pt x="1053" y="100"/>
                    <a:pt x="1053" y="100"/>
                  </a:cubicBezTo>
                  <a:cubicBezTo>
                    <a:pt x="1054" y="99"/>
                    <a:pt x="1054" y="99"/>
                    <a:pt x="1054" y="99"/>
                  </a:cubicBezTo>
                  <a:cubicBezTo>
                    <a:pt x="1056" y="100"/>
                    <a:pt x="1056" y="100"/>
                    <a:pt x="1056" y="100"/>
                  </a:cubicBezTo>
                  <a:cubicBezTo>
                    <a:pt x="1057" y="101"/>
                    <a:pt x="1057" y="101"/>
                    <a:pt x="1057" y="101"/>
                  </a:cubicBezTo>
                  <a:cubicBezTo>
                    <a:pt x="1058" y="102"/>
                    <a:pt x="1058" y="102"/>
                    <a:pt x="1058" y="102"/>
                  </a:cubicBezTo>
                  <a:cubicBezTo>
                    <a:pt x="1058" y="101"/>
                    <a:pt x="1058" y="101"/>
                    <a:pt x="1058" y="101"/>
                  </a:cubicBezTo>
                  <a:cubicBezTo>
                    <a:pt x="1058" y="100"/>
                    <a:pt x="1058" y="100"/>
                    <a:pt x="1058" y="100"/>
                  </a:cubicBezTo>
                  <a:cubicBezTo>
                    <a:pt x="1061" y="101"/>
                    <a:pt x="1061" y="101"/>
                    <a:pt x="1061" y="101"/>
                  </a:cubicBezTo>
                  <a:cubicBezTo>
                    <a:pt x="1061" y="102"/>
                    <a:pt x="1061" y="102"/>
                    <a:pt x="1061" y="102"/>
                  </a:cubicBezTo>
                  <a:cubicBezTo>
                    <a:pt x="1064" y="103"/>
                    <a:pt x="1064" y="103"/>
                    <a:pt x="1064" y="103"/>
                  </a:cubicBezTo>
                  <a:cubicBezTo>
                    <a:pt x="1066" y="102"/>
                    <a:pt x="1066" y="102"/>
                    <a:pt x="1066" y="102"/>
                  </a:cubicBezTo>
                  <a:cubicBezTo>
                    <a:pt x="1074" y="104"/>
                    <a:pt x="1074" y="104"/>
                    <a:pt x="1074" y="104"/>
                  </a:cubicBezTo>
                  <a:cubicBezTo>
                    <a:pt x="1073" y="102"/>
                    <a:pt x="1073" y="102"/>
                    <a:pt x="1073" y="102"/>
                  </a:cubicBezTo>
                  <a:cubicBezTo>
                    <a:pt x="1075" y="102"/>
                    <a:pt x="1075" y="102"/>
                    <a:pt x="1075" y="102"/>
                  </a:cubicBezTo>
                  <a:cubicBezTo>
                    <a:pt x="1076" y="104"/>
                    <a:pt x="1076" y="104"/>
                    <a:pt x="1076" y="104"/>
                  </a:cubicBezTo>
                  <a:cubicBezTo>
                    <a:pt x="1077" y="104"/>
                    <a:pt x="1077" y="104"/>
                    <a:pt x="1077" y="104"/>
                  </a:cubicBezTo>
                  <a:cubicBezTo>
                    <a:pt x="1077" y="103"/>
                    <a:pt x="1077" y="103"/>
                    <a:pt x="1077" y="103"/>
                  </a:cubicBezTo>
                  <a:cubicBezTo>
                    <a:pt x="1078" y="102"/>
                    <a:pt x="1078" y="102"/>
                    <a:pt x="1078" y="102"/>
                  </a:cubicBezTo>
                  <a:cubicBezTo>
                    <a:pt x="1081" y="103"/>
                    <a:pt x="1081" y="103"/>
                    <a:pt x="1081" y="103"/>
                  </a:cubicBezTo>
                  <a:cubicBezTo>
                    <a:pt x="1080" y="104"/>
                    <a:pt x="1080" y="104"/>
                    <a:pt x="1080" y="104"/>
                  </a:cubicBezTo>
                  <a:cubicBezTo>
                    <a:pt x="1081" y="105"/>
                    <a:pt x="1081" y="105"/>
                    <a:pt x="1081" y="105"/>
                  </a:cubicBezTo>
                  <a:cubicBezTo>
                    <a:pt x="1084" y="105"/>
                    <a:pt x="1084" y="105"/>
                    <a:pt x="1084" y="105"/>
                  </a:cubicBezTo>
                  <a:cubicBezTo>
                    <a:pt x="1084" y="104"/>
                    <a:pt x="1084" y="104"/>
                    <a:pt x="1084" y="104"/>
                  </a:cubicBezTo>
                  <a:cubicBezTo>
                    <a:pt x="1083" y="103"/>
                    <a:pt x="1083" y="103"/>
                    <a:pt x="1083" y="103"/>
                  </a:cubicBezTo>
                  <a:cubicBezTo>
                    <a:pt x="1086" y="103"/>
                    <a:pt x="1086" y="103"/>
                    <a:pt x="1086" y="103"/>
                  </a:cubicBezTo>
                  <a:cubicBezTo>
                    <a:pt x="1087" y="104"/>
                    <a:pt x="1087" y="104"/>
                    <a:pt x="1087" y="104"/>
                  </a:cubicBezTo>
                  <a:cubicBezTo>
                    <a:pt x="1086" y="105"/>
                    <a:pt x="1086" y="105"/>
                    <a:pt x="1086" y="105"/>
                  </a:cubicBezTo>
                  <a:cubicBezTo>
                    <a:pt x="1088" y="107"/>
                    <a:pt x="1088" y="107"/>
                    <a:pt x="1088" y="107"/>
                  </a:cubicBezTo>
                  <a:cubicBezTo>
                    <a:pt x="1091" y="108"/>
                    <a:pt x="1091" y="108"/>
                    <a:pt x="1091" y="108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0" y="106"/>
                    <a:pt x="1090" y="106"/>
                    <a:pt x="1090" y="106"/>
                  </a:cubicBezTo>
                  <a:cubicBezTo>
                    <a:pt x="1088" y="105"/>
                    <a:pt x="1088" y="105"/>
                    <a:pt x="1088" y="105"/>
                  </a:cubicBezTo>
                  <a:cubicBezTo>
                    <a:pt x="1088" y="104"/>
                    <a:pt x="1088" y="104"/>
                    <a:pt x="1088" y="104"/>
                  </a:cubicBezTo>
                  <a:cubicBezTo>
                    <a:pt x="1090" y="103"/>
                    <a:pt x="1090" y="103"/>
                    <a:pt x="1090" y="103"/>
                  </a:cubicBezTo>
                  <a:cubicBezTo>
                    <a:pt x="1092" y="104"/>
                    <a:pt x="1092" y="104"/>
                    <a:pt x="1092" y="104"/>
                  </a:cubicBezTo>
                  <a:cubicBezTo>
                    <a:pt x="1095" y="106"/>
                    <a:pt x="1095" y="106"/>
                    <a:pt x="1095" y="106"/>
                  </a:cubicBezTo>
                  <a:cubicBezTo>
                    <a:pt x="1096" y="108"/>
                    <a:pt x="1096" y="108"/>
                    <a:pt x="1096" y="108"/>
                  </a:cubicBezTo>
                  <a:cubicBezTo>
                    <a:pt x="1097" y="108"/>
                    <a:pt x="1097" y="108"/>
                    <a:pt x="1097" y="108"/>
                  </a:cubicBezTo>
                  <a:cubicBezTo>
                    <a:pt x="1098" y="107"/>
                    <a:pt x="1098" y="107"/>
                    <a:pt x="1098" y="107"/>
                  </a:cubicBezTo>
                  <a:cubicBezTo>
                    <a:pt x="1097" y="106"/>
                    <a:pt x="1097" y="106"/>
                    <a:pt x="1097" y="106"/>
                  </a:cubicBezTo>
                  <a:cubicBezTo>
                    <a:pt x="1098" y="106"/>
                    <a:pt x="1098" y="106"/>
                    <a:pt x="1098" y="106"/>
                  </a:cubicBezTo>
                  <a:cubicBezTo>
                    <a:pt x="1100" y="107"/>
                    <a:pt x="1100" y="107"/>
                    <a:pt x="1100" y="107"/>
                  </a:cubicBezTo>
                  <a:cubicBezTo>
                    <a:pt x="1099" y="108"/>
                    <a:pt x="1099" y="108"/>
                    <a:pt x="1099" y="108"/>
                  </a:cubicBezTo>
                  <a:cubicBezTo>
                    <a:pt x="1101" y="110"/>
                    <a:pt x="1101" y="110"/>
                    <a:pt x="1101" y="110"/>
                  </a:cubicBezTo>
                  <a:cubicBezTo>
                    <a:pt x="1104" y="115"/>
                    <a:pt x="1104" y="115"/>
                    <a:pt x="1104" y="115"/>
                  </a:cubicBezTo>
                  <a:cubicBezTo>
                    <a:pt x="1107" y="116"/>
                    <a:pt x="1107" y="116"/>
                    <a:pt x="1107" y="116"/>
                  </a:cubicBezTo>
                  <a:cubicBezTo>
                    <a:pt x="1107" y="118"/>
                    <a:pt x="1107" y="118"/>
                    <a:pt x="1107" y="118"/>
                  </a:cubicBezTo>
                  <a:cubicBezTo>
                    <a:pt x="1109" y="119"/>
                    <a:pt x="1109" y="119"/>
                    <a:pt x="1109" y="119"/>
                  </a:cubicBezTo>
                  <a:cubicBezTo>
                    <a:pt x="1110" y="121"/>
                    <a:pt x="1110" y="121"/>
                    <a:pt x="1110" y="121"/>
                  </a:cubicBezTo>
                  <a:cubicBezTo>
                    <a:pt x="1109" y="122"/>
                    <a:pt x="1109" y="122"/>
                    <a:pt x="1109" y="122"/>
                  </a:cubicBezTo>
                  <a:cubicBezTo>
                    <a:pt x="1110" y="124"/>
                    <a:pt x="1110" y="124"/>
                    <a:pt x="1110" y="124"/>
                  </a:cubicBezTo>
                  <a:cubicBezTo>
                    <a:pt x="1111" y="125"/>
                    <a:pt x="1111" y="125"/>
                    <a:pt x="1111" y="125"/>
                  </a:cubicBezTo>
                  <a:cubicBezTo>
                    <a:pt x="1113" y="123"/>
                    <a:pt x="1113" y="123"/>
                    <a:pt x="1113" y="123"/>
                  </a:cubicBezTo>
                  <a:cubicBezTo>
                    <a:pt x="1115" y="123"/>
                    <a:pt x="1115" y="123"/>
                    <a:pt x="1115" y="123"/>
                  </a:cubicBezTo>
                  <a:cubicBezTo>
                    <a:pt x="1117" y="126"/>
                    <a:pt x="1117" y="126"/>
                    <a:pt x="1117" y="126"/>
                  </a:cubicBezTo>
                  <a:cubicBezTo>
                    <a:pt x="1118" y="126"/>
                    <a:pt x="1118" y="126"/>
                    <a:pt x="1118" y="126"/>
                  </a:cubicBezTo>
                  <a:cubicBezTo>
                    <a:pt x="1119" y="126"/>
                    <a:pt x="1119" y="126"/>
                    <a:pt x="1119" y="126"/>
                  </a:cubicBezTo>
                  <a:cubicBezTo>
                    <a:pt x="1118" y="125"/>
                    <a:pt x="1118" y="125"/>
                    <a:pt x="1118" y="125"/>
                  </a:cubicBezTo>
                  <a:cubicBezTo>
                    <a:pt x="1117" y="123"/>
                    <a:pt x="1117" y="123"/>
                    <a:pt x="1117" y="123"/>
                  </a:cubicBezTo>
                  <a:cubicBezTo>
                    <a:pt x="1118" y="122"/>
                    <a:pt x="1118" y="122"/>
                    <a:pt x="1118" y="122"/>
                  </a:cubicBezTo>
                  <a:cubicBezTo>
                    <a:pt x="1119" y="122"/>
                    <a:pt x="1119" y="122"/>
                    <a:pt x="1119" y="122"/>
                  </a:cubicBezTo>
                  <a:cubicBezTo>
                    <a:pt x="1120" y="125"/>
                    <a:pt x="1120" y="125"/>
                    <a:pt x="1120" y="125"/>
                  </a:cubicBezTo>
                  <a:cubicBezTo>
                    <a:pt x="1122" y="126"/>
                    <a:pt x="1122" y="126"/>
                    <a:pt x="1122" y="126"/>
                  </a:cubicBezTo>
                  <a:cubicBezTo>
                    <a:pt x="1122" y="126"/>
                    <a:pt x="1122" y="126"/>
                    <a:pt x="1122" y="126"/>
                  </a:cubicBezTo>
                  <a:cubicBezTo>
                    <a:pt x="1121" y="123"/>
                    <a:pt x="1121" y="123"/>
                    <a:pt x="1121" y="123"/>
                  </a:cubicBezTo>
                  <a:cubicBezTo>
                    <a:pt x="1121" y="121"/>
                    <a:pt x="1121" y="121"/>
                    <a:pt x="1121" y="121"/>
                  </a:cubicBezTo>
                  <a:cubicBezTo>
                    <a:pt x="1119" y="120"/>
                    <a:pt x="1119" y="120"/>
                    <a:pt x="1119" y="120"/>
                  </a:cubicBezTo>
                  <a:cubicBezTo>
                    <a:pt x="1117" y="121"/>
                    <a:pt x="1117" y="121"/>
                    <a:pt x="1117" y="121"/>
                  </a:cubicBezTo>
                  <a:cubicBezTo>
                    <a:pt x="1115" y="121"/>
                    <a:pt x="1115" y="121"/>
                    <a:pt x="1115" y="121"/>
                  </a:cubicBezTo>
                  <a:cubicBezTo>
                    <a:pt x="1114" y="120"/>
                    <a:pt x="1114" y="120"/>
                    <a:pt x="1114" y="120"/>
                  </a:cubicBezTo>
                  <a:cubicBezTo>
                    <a:pt x="1116" y="119"/>
                    <a:pt x="1116" y="119"/>
                    <a:pt x="1116" y="119"/>
                  </a:cubicBezTo>
                  <a:cubicBezTo>
                    <a:pt x="1115" y="116"/>
                    <a:pt x="1115" y="116"/>
                    <a:pt x="1115" y="116"/>
                  </a:cubicBezTo>
                  <a:cubicBezTo>
                    <a:pt x="1112" y="114"/>
                    <a:pt x="1112" y="114"/>
                    <a:pt x="1112" y="114"/>
                  </a:cubicBezTo>
                  <a:cubicBezTo>
                    <a:pt x="1110" y="113"/>
                    <a:pt x="1110" y="113"/>
                    <a:pt x="1110" y="113"/>
                  </a:cubicBezTo>
                  <a:cubicBezTo>
                    <a:pt x="1109" y="111"/>
                    <a:pt x="1109" y="111"/>
                    <a:pt x="1109" y="111"/>
                  </a:cubicBezTo>
                  <a:cubicBezTo>
                    <a:pt x="1108" y="111"/>
                    <a:pt x="1108" y="111"/>
                    <a:pt x="1108" y="111"/>
                  </a:cubicBezTo>
                  <a:cubicBezTo>
                    <a:pt x="1106" y="113"/>
                    <a:pt x="1106" y="113"/>
                    <a:pt x="1106" y="113"/>
                  </a:cubicBezTo>
                  <a:cubicBezTo>
                    <a:pt x="1106" y="112"/>
                    <a:pt x="1106" y="112"/>
                    <a:pt x="1106" y="112"/>
                  </a:cubicBezTo>
                  <a:cubicBezTo>
                    <a:pt x="1107" y="110"/>
                    <a:pt x="1107" y="110"/>
                    <a:pt x="1107" y="110"/>
                  </a:cubicBezTo>
                  <a:cubicBezTo>
                    <a:pt x="1109" y="108"/>
                    <a:pt x="1109" y="108"/>
                    <a:pt x="1109" y="108"/>
                  </a:cubicBezTo>
                  <a:cubicBezTo>
                    <a:pt x="1111" y="105"/>
                    <a:pt x="1111" y="105"/>
                    <a:pt x="1111" y="105"/>
                  </a:cubicBezTo>
                  <a:cubicBezTo>
                    <a:pt x="1112" y="104"/>
                    <a:pt x="1112" y="104"/>
                    <a:pt x="1112" y="104"/>
                  </a:cubicBezTo>
                  <a:cubicBezTo>
                    <a:pt x="1112" y="105"/>
                    <a:pt x="1112" y="105"/>
                    <a:pt x="1112" y="105"/>
                  </a:cubicBezTo>
                  <a:cubicBezTo>
                    <a:pt x="1113" y="109"/>
                    <a:pt x="1113" y="109"/>
                    <a:pt x="1113" y="109"/>
                  </a:cubicBezTo>
                  <a:cubicBezTo>
                    <a:pt x="1115" y="109"/>
                    <a:pt x="1115" y="109"/>
                    <a:pt x="1115" y="109"/>
                  </a:cubicBezTo>
                  <a:cubicBezTo>
                    <a:pt x="1116" y="108"/>
                    <a:pt x="1116" y="108"/>
                    <a:pt x="1116" y="108"/>
                  </a:cubicBezTo>
                  <a:cubicBezTo>
                    <a:pt x="1114" y="107"/>
                    <a:pt x="1114" y="107"/>
                    <a:pt x="1114" y="107"/>
                  </a:cubicBezTo>
                  <a:cubicBezTo>
                    <a:pt x="1113" y="105"/>
                    <a:pt x="1113" y="105"/>
                    <a:pt x="1113" y="105"/>
                  </a:cubicBezTo>
                  <a:cubicBezTo>
                    <a:pt x="1114" y="105"/>
                    <a:pt x="1114" y="105"/>
                    <a:pt x="1114" y="105"/>
                  </a:cubicBezTo>
                  <a:cubicBezTo>
                    <a:pt x="1116" y="104"/>
                    <a:pt x="1116" y="104"/>
                    <a:pt x="1116" y="104"/>
                  </a:cubicBezTo>
                  <a:cubicBezTo>
                    <a:pt x="1117" y="103"/>
                    <a:pt x="1117" y="103"/>
                    <a:pt x="1117" y="103"/>
                  </a:cubicBezTo>
                  <a:cubicBezTo>
                    <a:pt x="1115" y="103"/>
                    <a:pt x="1115" y="103"/>
                    <a:pt x="1115" y="103"/>
                  </a:cubicBezTo>
                  <a:cubicBezTo>
                    <a:pt x="1116" y="102"/>
                    <a:pt x="1116" y="102"/>
                    <a:pt x="1116" y="102"/>
                  </a:cubicBezTo>
                  <a:cubicBezTo>
                    <a:pt x="1116" y="102"/>
                    <a:pt x="1116" y="102"/>
                    <a:pt x="1116" y="102"/>
                  </a:cubicBezTo>
                  <a:cubicBezTo>
                    <a:pt x="1118" y="101"/>
                    <a:pt x="1118" y="101"/>
                    <a:pt x="1118" y="101"/>
                  </a:cubicBezTo>
                  <a:cubicBezTo>
                    <a:pt x="1120" y="99"/>
                    <a:pt x="1120" y="99"/>
                    <a:pt x="1120" y="99"/>
                  </a:cubicBezTo>
                  <a:cubicBezTo>
                    <a:pt x="1121" y="99"/>
                    <a:pt x="1121" y="99"/>
                    <a:pt x="1121" y="99"/>
                  </a:cubicBezTo>
                  <a:cubicBezTo>
                    <a:pt x="1122" y="100"/>
                    <a:pt x="1122" y="100"/>
                    <a:pt x="1122" y="100"/>
                  </a:cubicBezTo>
                  <a:cubicBezTo>
                    <a:pt x="1123" y="100"/>
                    <a:pt x="1123" y="100"/>
                    <a:pt x="1123" y="100"/>
                  </a:cubicBezTo>
                  <a:cubicBezTo>
                    <a:pt x="1124" y="100"/>
                    <a:pt x="1124" y="100"/>
                    <a:pt x="1124" y="100"/>
                  </a:cubicBezTo>
                  <a:cubicBezTo>
                    <a:pt x="1125" y="101"/>
                    <a:pt x="1125" y="101"/>
                    <a:pt x="1125" y="101"/>
                  </a:cubicBezTo>
                  <a:cubicBezTo>
                    <a:pt x="1126" y="102"/>
                    <a:pt x="1126" y="102"/>
                    <a:pt x="1126" y="102"/>
                  </a:cubicBezTo>
                  <a:cubicBezTo>
                    <a:pt x="1129" y="103"/>
                    <a:pt x="1129" y="103"/>
                    <a:pt x="1129" y="103"/>
                  </a:cubicBezTo>
                  <a:cubicBezTo>
                    <a:pt x="1130" y="102"/>
                    <a:pt x="1130" y="102"/>
                    <a:pt x="1130" y="102"/>
                  </a:cubicBezTo>
                  <a:cubicBezTo>
                    <a:pt x="1135" y="103"/>
                    <a:pt x="1135" y="103"/>
                    <a:pt x="1135" y="103"/>
                  </a:cubicBezTo>
                  <a:cubicBezTo>
                    <a:pt x="1135" y="105"/>
                    <a:pt x="1135" y="105"/>
                    <a:pt x="1135" y="105"/>
                  </a:cubicBezTo>
                  <a:cubicBezTo>
                    <a:pt x="1135" y="106"/>
                    <a:pt x="1135" y="106"/>
                    <a:pt x="1135" y="106"/>
                  </a:cubicBezTo>
                  <a:cubicBezTo>
                    <a:pt x="1136" y="105"/>
                    <a:pt x="1136" y="105"/>
                    <a:pt x="1136" y="105"/>
                  </a:cubicBezTo>
                  <a:cubicBezTo>
                    <a:pt x="1137" y="104"/>
                    <a:pt x="1137" y="104"/>
                    <a:pt x="1137" y="104"/>
                  </a:cubicBezTo>
                  <a:cubicBezTo>
                    <a:pt x="1138" y="104"/>
                    <a:pt x="1138" y="104"/>
                    <a:pt x="1138" y="104"/>
                  </a:cubicBezTo>
                  <a:cubicBezTo>
                    <a:pt x="1138" y="106"/>
                    <a:pt x="1138" y="106"/>
                    <a:pt x="1138" y="106"/>
                  </a:cubicBezTo>
                  <a:cubicBezTo>
                    <a:pt x="1140" y="105"/>
                    <a:pt x="1140" y="105"/>
                    <a:pt x="1140" y="105"/>
                  </a:cubicBezTo>
                  <a:cubicBezTo>
                    <a:pt x="1141" y="103"/>
                    <a:pt x="1141" y="103"/>
                    <a:pt x="1141" y="103"/>
                  </a:cubicBezTo>
                  <a:cubicBezTo>
                    <a:pt x="1143" y="104"/>
                    <a:pt x="1143" y="104"/>
                    <a:pt x="1143" y="104"/>
                  </a:cubicBezTo>
                  <a:cubicBezTo>
                    <a:pt x="1143" y="105"/>
                    <a:pt x="1143" y="105"/>
                    <a:pt x="1143" y="105"/>
                  </a:cubicBezTo>
                  <a:cubicBezTo>
                    <a:pt x="1142" y="107"/>
                    <a:pt x="1142" y="107"/>
                    <a:pt x="1142" y="107"/>
                  </a:cubicBezTo>
                  <a:cubicBezTo>
                    <a:pt x="1142" y="108"/>
                    <a:pt x="1142" y="108"/>
                    <a:pt x="1142" y="108"/>
                  </a:cubicBezTo>
                  <a:cubicBezTo>
                    <a:pt x="1143" y="112"/>
                    <a:pt x="1143" y="112"/>
                    <a:pt x="1143" y="112"/>
                  </a:cubicBezTo>
                  <a:cubicBezTo>
                    <a:pt x="1142" y="115"/>
                    <a:pt x="1142" y="115"/>
                    <a:pt x="1142" y="115"/>
                  </a:cubicBezTo>
                  <a:cubicBezTo>
                    <a:pt x="1143" y="116"/>
                    <a:pt x="1143" y="116"/>
                    <a:pt x="1143" y="116"/>
                  </a:cubicBezTo>
                  <a:cubicBezTo>
                    <a:pt x="1144" y="115"/>
                    <a:pt x="1144" y="115"/>
                    <a:pt x="1144" y="115"/>
                  </a:cubicBezTo>
                  <a:cubicBezTo>
                    <a:pt x="1145" y="117"/>
                    <a:pt x="1145" y="117"/>
                    <a:pt x="1145" y="117"/>
                  </a:cubicBezTo>
                  <a:cubicBezTo>
                    <a:pt x="1147" y="118"/>
                    <a:pt x="1147" y="118"/>
                    <a:pt x="1147" y="118"/>
                  </a:cubicBezTo>
                  <a:cubicBezTo>
                    <a:pt x="1148" y="120"/>
                    <a:pt x="1148" y="120"/>
                    <a:pt x="1148" y="120"/>
                  </a:cubicBezTo>
                  <a:cubicBezTo>
                    <a:pt x="1147" y="121"/>
                    <a:pt x="1147" y="121"/>
                    <a:pt x="1147" y="121"/>
                  </a:cubicBezTo>
                  <a:cubicBezTo>
                    <a:pt x="1144" y="121"/>
                    <a:pt x="1144" y="121"/>
                    <a:pt x="1144" y="121"/>
                  </a:cubicBezTo>
                  <a:cubicBezTo>
                    <a:pt x="1141" y="121"/>
                    <a:pt x="1141" y="121"/>
                    <a:pt x="1141" y="121"/>
                  </a:cubicBezTo>
                  <a:cubicBezTo>
                    <a:pt x="1145" y="122"/>
                    <a:pt x="1145" y="122"/>
                    <a:pt x="1145" y="122"/>
                  </a:cubicBezTo>
                  <a:cubicBezTo>
                    <a:pt x="1146" y="124"/>
                    <a:pt x="1146" y="124"/>
                    <a:pt x="1146" y="124"/>
                  </a:cubicBezTo>
                  <a:cubicBezTo>
                    <a:pt x="1146" y="125"/>
                    <a:pt x="1146" y="125"/>
                    <a:pt x="1146" y="125"/>
                  </a:cubicBezTo>
                  <a:cubicBezTo>
                    <a:pt x="1144" y="126"/>
                    <a:pt x="1144" y="126"/>
                    <a:pt x="1144" y="126"/>
                  </a:cubicBezTo>
                  <a:cubicBezTo>
                    <a:pt x="1142" y="129"/>
                    <a:pt x="1142" y="129"/>
                    <a:pt x="1142" y="129"/>
                  </a:cubicBezTo>
                  <a:cubicBezTo>
                    <a:pt x="1142" y="128"/>
                    <a:pt x="1142" y="128"/>
                    <a:pt x="1142" y="128"/>
                  </a:cubicBezTo>
                  <a:cubicBezTo>
                    <a:pt x="1140" y="129"/>
                    <a:pt x="1140" y="129"/>
                    <a:pt x="1140" y="129"/>
                  </a:cubicBezTo>
                  <a:cubicBezTo>
                    <a:pt x="1137" y="129"/>
                    <a:pt x="1137" y="129"/>
                    <a:pt x="1137" y="129"/>
                  </a:cubicBezTo>
                  <a:cubicBezTo>
                    <a:pt x="1135" y="131"/>
                    <a:pt x="1135" y="131"/>
                    <a:pt x="1135" y="131"/>
                  </a:cubicBezTo>
                  <a:cubicBezTo>
                    <a:pt x="1138" y="131"/>
                    <a:pt x="1138" y="131"/>
                    <a:pt x="1138" y="131"/>
                  </a:cubicBezTo>
                  <a:cubicBezTo>
                    <a:pt x="1139" y="131"/>
                    <a:pt x="1139" y="131"/>
                    <a:pt x="1139" y="131"/>
                  </a:cubicBezTo>
                  <a:cubicBezTo>
                    <a:pt x="1140" y="133"/>
                    <a:pt x="1140" y="133"/>
                    <a:pt x="1140" y="133"/>
                  </a:cubicBezTo>
                  <a:cubicBezTo>
                    <a:pt x="1141" y="131"/>
                    <a:pt x="1141" y="131"/>
                    <a:pt x="1141" y="131"/>
                  </a:cubicBezTo>
                  <a:cubicBezTo>
                    <a:pt x="1142" y="131"/>
                    <a:pt x="1142" y="131"/>
                    <a:pt x="1142" y="131"/>
                  </a:cubicBezTo>
                  <a:cubicBezTo>
                    <a:pt x="1142" y="133"/>
                    <a:pt x="1142" y="133"/>
                    <a:pt x="1142" y="133"/>
                  </a:cubicBezTo>
                  <a:cubicBezTo>
                    <a:pt x="1144" y="135"/>
                    <a:pt x="1144" y="135"/>
                    <a:pt x="1144" y="135"/>
                  </a:cubicBezTo>
                  <a:cubicBezTo>
                    <a:pt x="1143" y="136"/>
                    <a:pt x="1143" y="136"/>
                    <a:pt x="1143" y="136"/>
                  </a:cubicBezTo>
                  <a:cubicBezTo>
                    <a:pt x="1142" y="139"/>
                    <a:pt x="1142" y="139"/>
                    <a:pt x="1142" y="139"/>
                  </a:cubicBezTo>
                  <a:cubicBezTo>
                    <a:pt x="1144" y="137"/>
                    <a:pt x="1144" y="137"/>
                    <a:pt x="1144" y="137"/>
                  </a:cubicBezTo>
                  <a:cubicBezTo>
                    <a:pt x="1146" y="136"/>
                    <a:pt x="1146" y="136"/>
                    <a:pt x="1146" y="136"/>
                  </a:cubicBezTo>
                  <a:cubicBezTo>
                    <a:pt x="1149" y="138"/>
                    <a:pt x="1149" y="138"/>
                    <a:pt x="1149" y="138"/>
                  </a:cubicBezTo>
                  <a:cubicBezTo>
                    <a:pt x="1149" y="140"/>
                    <a:pt x="1149" y="140"/>
                    <a:pt x="1149" y="140"/>
                  </a:cubicBezTo>
                  <a:cubicBezTo>
                    <a:pt x="1150" y="142"/>
                    <a:pt x="1150" y="142"/>
                    <a:pt x="1150" y="142"/>
                  </a:cubicBezTo>
                  <a:cubicBezTo>
                    <a:pt x="1148" y="143"/>
                    <a:pt x="1148" y="143"/>
                    <a:pt x="1148" y="143"/>
                  </a:cubicBezTo>
                  <a:cubicBezTo>
                    <a:pt x="1149" y="144"/>
                    <a:pt x="1149" y="144"/>
                    <a:pt x="1149" y="144"/>
                  </a:cubicBezTo>
                  <a:cubicBezTo>
                    <a:pt x="1149" y="147"/>
                    <a:pt x="1149" y="147"/>
                    <a:pt x="1149" y="147"/>
                  </a:cubicBezTo>
                  <a:cubicBezTo>
                    <a:pt x="1147" y="147"/>
                    <a:pt x="1147" y="147"/>
                    <a:pt x="1147" y="147"/>
                  </a:cubicBezTo>
                  <a:cubicBezTo>
                    <a:pt x="1147" y="149"/>
                    <a:pt x="1147" y="149"/>
                    <a:pt x="1147" y="149"/>
                  </a:cubicBezTo>
                  <a:cubicBezTo>
                    <a:pt x="1148" y="150"/>
                    <a:pt x="1148" y="150"/>
                    <a:pt x="1148" y="150"/>
                  </a:cubicBezTo>
                  <a:cubicBezTo>
                    <a:pt x="1148" y="148"/>
                    <a:pt x="1148" y="148"/>
                    <a:pt x="1148" y="148"/>
                  </a:cubicBezTo>
                  <a:cubicBezTo>
                    <a:pt x="1150" y="148"/>
                    <a:pt x="1150" y="148"/>
                    <a:pt x="1150" y="148"/>
                  </a:cubicBezTo>
                  <a:cubicBezTo>
                    <a:pt x="1151" y="149"/>
                    <a:pt x="1151" y="149"/>
                    <a:pt x="1151" y="149"/>
                  </a:cubicBezTo>
                  <a:cubicBezTo>
                    <a:pt x="1150" y="151"/>
                    <a:pt x="1150" y="151"/>
                    <a:pt x="1150" y="151"/>
                  </a:cubicBezTo>
                  <a:cubicBezTo>
                    <a:pt x="1152" y="151"/>
                    <a:pt x="1152" y="151"/>
                    <a:pt x="1152" y="151"/>
                  </a:cubicBezTo>
                  <a:cubicBezTo>
                    <a:pt x="1153" y="152"/>
                    <a:pt x="1153" y="152"/>
                    <a:pt x="1153" y="152"/>
                  </a:cubicBezTo>
                  <a:cubicBezTo>
                    <a:pt x="1153" y="151"/>
                    <a:pt x="1153" y="151"/>
                    <a:pt x="1153" y="151"/>
                  </a:cubicBezTo>
                  <a:cubicBezTo>
                    <a:pt x="1154" y="150"/>
                    <a:pt x="1154" y="150"/>
                    <a:pt x="1154" y="150"/>
                  </a:cubicBezTo>
                  <a:cubicBezTo>
                    <a:pt x="1156" y="151"/>
                    <a:pt x="1156" y="151"/>
                    <a:pt x="1156" y="151"/>
                  </a:cubicBezTo>
                  <a:cubicBezTo>
                    <a:pt x="1157" y="151"/>
                    <a:pt x="1157" y="151"/>
                    <a:pt x="1157" y="151"/>
                  </a:cubicBezTo>
                  <a:cubicBezTo>
                    <a:pt x="1157" y="153"/>
                    <a:pt x="1157" y="153"/>
                    <a:pt x="1157" y="153"/>
                  </a:cubicBezTo>
                  <a:cubicBezTo>
                    <a:pt x="1156" y="154"/>
                    <a:pt x="1156" y="154"/>
                    <a:pt x="1156" y="154"/>
                  </a:cubicBezTo>
                  <a:cubicBezTo>
                    <a:pt x="1154" y="153"/>
                    <a:pt x="1154" y="153"/>
                    <a:pt x="1154" y="153"/>
                  </a:cubicBezTo>
                  <a:cubicBezTo>
                    <a:pt x="1153" y="154"/>
                    <a:pt x="1153" y="154"/>
                    <a:pt x="1153" y="154"/>
                  </a:cubicBezTo>
                  <a:cubicBezTo>
                    <a:pt x="1155" y="155"/>
                    <a:pt x="1155" y="155"/>
                    <a:pt x="1155" y="155"/>
                  </a:cubicBezTo>
                  <a:cubicBezTo>
                    <a:pt x="1157" y="155"/>
                    <a:pt x="1157" y="155"/>
                    <a:pt x="1157" y="155"/>
                  </a:cubicBezTo>
                  <a:cubicBezTo>
                    <a:pt x="1158" y="157"/>
                    <a:pt x="1158" y="157"/>
                    <a:pt x="1158" y="157"/>
                  </a:cubicBezTo>
                  <a:cubicBezTo>
                    <a:pt x="1158" y="159"/>
                    <a:pt x="1158" y="159"/>
                    <a:pt x="1158" y="159"/>
                  </a:cubicBezTo>
                  <a:cubicBezTo>
                    <a:pt x="1155" y="160"/>
                    <a:pt x="1155" y="160"/>
                    <a:pt x="1155" y="160"/>
                  </a:cubicBezTo>
                  <a:cubicBezTo>
                    <a:pt x="1153" y="157"/>
                    <a:pt x="1153" y="157"/>
                    <a:pt x="1153" y="157"/>
                  </a:cubicBezTo>
                  <a:cubicBezTo>
                    <a:pt x="1153" y="156"/>
                    <a:pt x="1153" y="156"/>
                    <a:pt x="1153" y="156"/>
                  </a:cubicBezTo>
                  <a:cubicBezTo>
                    <a:pt x="1154" y="160"/>
                    <a:pt x="1154" y="160"/>
                    <a:pt x="1154" y="160"/>
                  </a:cubicBezTo>
                  <a:cubicBezTo>
                    <a:pt x="1152" y="161"/>
                    <a:pt x="1152" y="161"/>
                    <a:pt x="1152" y="161"/>
                  </a:cubicBezTo>
                  <a:cubicBezTo>
                    <a:pt x="1152" y="161"/>
                    <a:pt x="1152" y="161"/>
                    <a:pt x="1152" y="161"/>
                  </a:cubicBezTo>
                  <a:cubicBezTo>
                    <a:pt x="1151" y="160"/>
                    <a:pt x="1151" y="160"/>
                    <a:pt x="1151" y="160"/>
                  </a:cubicBezTo>
                  <a:cubicBezTo>
                    <a:pt x="1150" y="160"/>
                    <a:pt x="1150" y="160"/>
                    <a:pt x="1150" y="160"/>
                  </a:cubicBezTo>
                  <a:cubicBezTo>
                    <a:pt x="1149" y="160"/>
                    <a:pt x="1149" y="160"/>
                    <a:pt x="1149" y="160"/>
                  </a:cubicBezTo>
                  <a:cubicBezTo>
                    <a:pt x="1145" y="159"/>
                    <a:pt x="1145" y="159"/>
                    <a:pt x="1145" y="159"/>
                  </a:cubicBezTo>
                  <a:cubicBezTo>
                    <a:pt x="1143" y="160"/>
                    <a:pt x="1143" y="160"/>
                    <a:pt x="1143" y="160"/>
                  </a:cubicBezTo>
                  <a:cubicBezTo>
                    <a:pt x="1141" y="160"/>
                    <a:pt x="1141" y="160"/>
                    <a:pt x="1141" y="160"/>
                  </a:cubicBezTo>
                  <a:cubicBezTo>
                    <a:pt x="1142" y="159"/>
                    <a:pt x="1142" y="159"/>
                    <a:pt x="1142" y="159"/>
                  </a:cubicBezTo>
                  <a:cubicBezTo>
                    <a:pt x="1141" y="158"/>
                    <a:pt x="1141" y="158"/>
                    <a:pt x="1141" y="158"/>
                  </a:cubicBezTo>
                  <a:cubicBezTo>
                    <a:pt x="1140" y="157"/>
                    <a:pt x="1140" y="157"/>
                    <a:pt x="1140" y="157"/>
                  </a:cubicBezTo>
                  <a:cubicBezTo>
                    <a:pt x="1140" y="160"/>
                    <a:pt x="1140" y="160"/>
                    <a:pt x="1140" y="160"/>
                  </a:cubicBezTo>
                  <a:cubicBezTo>
                    <a:pt x="1139" y="160"/>
                    <a:pt x="1139" y="160"/>
                    <a:pt x="1139" y="160"/>
                  </a:cubicBezTo>
                  <a:cubicBezTo>
                    <a:pt x="1139" y="160"/>
                    <a:pt x="1139" y="160"/>
                    <a:pt x="1139" y="160"/>
                  </a:cubicBezTo>
                  <a:cubicBezTo>
                    <a:pt x="1140" y="162"/>
                    <a:pt x="1140" y="162"/>
                    <a:pt x="1140" y="162"/>
                  </a:cubicBezTo>
                  <a:cubicBezTo>
                    <a:pt x="1138" y="163"/>
                    <a:pt x="1138" y="163"/>
                    <a:pt x="1138" y="163"/>
                  </a:cubicBezTo>
                  <a:cubicBezTo>
                    <a:pt x="1138" y="163"/>
                    <a:pt x="1138" y="163"/>
                    <a:pt x="1138" y="163"/>
                  </a:cubicBezTo>
                  <a:cubicBezTo>
                    <a:pt x="1138" y="162"/>
                    <a:pt x="1138" y="162"/>
                    <a:pt x="1138" y="162"/>
                  </a:cubicBezTo>
                  <a:cubicBezTo>
                    <a:pt x="1137" y="162"/>
                    <a:pt x="1137" y="162"/>
                    <a:pt x="1137" y="162"/>
                  </a:cubicBezTo>
                  <a:cubicBezTo>
                    <a:pt x="1133" y="163"/>
                    <a:pt x="1133" y="163"/>
                    <a:pt x="1133" y="163"/>
                  </a:cubicBezTo>
                  <a:cubicBezTo>
                    <a:pt x="1132" y="162"/>
                    <a:pt x="1132" y="162"/>
                    <a:pt x="1132" y="162"/>
                  </a:cubicBezTo>
                  <a:cubicBezTo>
                    <a:pt x="1133" y="161"/>
                    <a:pt x="1133" y="161"/>
                    <a:pt x="1133" y="161"/>
                  </a:cubicBezTo>
                  <a:cubicBezTo>
                    <a:pt x="1132" y="159"/>
                    <a:pt x="1132" y="159"/>
                    <a:pt x="1132" y="159"/>
                  </a:cubicBezTo>
                  <a:cubicBezTo>
                    <a:pt x="1131" y="159"/>
                    <a:pt x="1131" y="159"/>
                    <a:pt x="1131" y="159"/>
                  </a:cubicBezTo>
                  <a:cubicBezTo>
                    <a:pt x="1127" y="156"/>
                    <a:pt x="1127" y="156"/>
                    <a:pt x="1127" y="156"/>
                  </a:cubicBezTo>
                  <a:cubicBezTo>
                    <a:pt x="1126" y="155"/>
                    <a:pt x="1126" y="155"/>
                    <a:pt x="1126" y="155"/>
                  </a:cubicBezTo>
                  <a:cubicBezTo>
                    <a:pt x="1127" y="154"/>
                    <a:pt x="1127" y="154"/>
                    <a:pt x="1127" y="154"/>
                  </a:cubicBezTo>
                  <a:cubicBezTo>
                    <a:pt x="1124" y="153"/>
                    <a:pt x="1124" y="153"/>
                    <a:pt x="1124" y="153"/>
                  </a:cubicBezTo>
                  <a:cubicBezTo>
                    <a:pt x="1123" y="155"/>
                    <a:pt x="1123" y="155"/>
                    <a:pt x="1123" y="155"/>
                  </a:cubicBezTo>
                  <a:cubicBezTo>
                    <a:pt x="1120" y="156"/>
                    <a:pt x="1120" y="156"/>
                    <a:pt x="1120" y="156"/>
                  </a:cubicBezTo>
                  <a:cubicBezTo>
                    <a:pt x="1119" y="157"/>
                    <a:pt x="1119" y="157"/>
                    <a:pt x="1119" y="157"/>
                  </a:cubicBezTo>
                  <a:cubicBezTo>
                    <a:pt x="1118" y="158"/>
                    <a:pt x="1118" y="158"/>
                    <a:pt x="1118" y="158"/>
                  </a:cubicBezTo>
                  <a:cubicBezTo>
                    <a:pt x="1118" y="155"/>
                    <a:pt x="1118" y="155"/>
                    <a:pt x="1118" y="155"/>
                  </a:cubicBezTo>
                  <a:cubicBezTo>
                    <a:pt x="1117" y="154"/>
                    <a:pt x="1117" y="154"/>
                    <a:pt x="1117" y="154"/>
                  </a:cubicBezTo>
                  <a:cubicBezTo>
                    <a:pt x="1117" y="155"/>
                    <a:pt x="1117" y="155"/>
                    <a:pt x="1117" y="155"/>
                  </a:cubicBezTo>
                  <a:cubicBezTo>
                    <a:pt x="1117" y="159"/>
                    <a:pt x="1117" y="159"/>
                    <a:pt x="1117" y="159"/>
                  </a:cubicBezTo>
                  <a:cubicBezTo>
                    <a:pt x="1118" y="161"/>
                    <a:pt x="1118" y="161"/>
                    <a:pt x="1118" y="161"/>
                  </a:cubicBezTo>
                  <a:cubicBezTo>
                    <a:pt x="1117" y="163"/>
                    <a:pt x="1117" y="163"/>
                    <a:pt x="1117" y="163"/>
                  </a:cubicBezTo>
                  <a:cubicBezTo>
                    <a:pt x="1114" y="167"/>
                    <a:pt x="1114" y="167"/>
                    <a:pt x="1114" y="167"/>
                  </a:cubicBezTo>
                  <a:cubicBezTo>
                    <a:pt x="1112" y="167"/>
                    <a:pt x="1112" y="167"/>
                    <a:pt x="1112" y="167"/>
                  </a:cubicBezTo>
                  <a:cubicBezTo>
                    <a:pt x="1112" y="164"/>
                    <a:pt x="1112" y="164"/>
                    <a:pt x="1112" y="164"/>
                  </a:cubicBezTo>
                  <a:cubicBezTo>
                    <a:pt x="1110" y="163"/>
                    <a:pt x="1110" y="163"/>
                    <a:pt x="1110" y="163"/>
                  </a:cubicBezTo>
                  <a:cubicBezTo>
                    <a:pt x="1109" y="164"/>
                    <a:pt x="1109" y="164"/>
                    <a:pt x="1109" y="164"/>
                  </a:cubicBezTo>
                  <a:cubicBezTo>
                    <a:pt x="1104" y="161"/>
                    <a:pt x="1104" y="161"/>
                    <a:pt x="1104" y="161"/>
                  </a:cubicBezTo>
                  <a:cubicBezTo>
                    <a:pt x="1105" y="160"/>
                    <a:pt x="1105" y="160"/>
                    <a:pt x="1105" y="160"/>
                  </a:cubicBezTo>
                  <a:cubicBezTo>
                    <a:pt x="1104" y="156"/>
                    <a:pt x="1104" y="156"/>
                    <a:pt x="1104" y="156"/>
                  </a:cubicBezTo>
                  <a:cubicBezTo>
                    <a:pt x="1102" y="155"/>
                    <a:pt x="1102" y="155"/>
                    <a:pt x="1102" y="155"/>
                  </a:cubicBezTo>
                  <a:cubicBezTo>
                    <a:pt x="1102" y="154"/>
                    <a:pt x="1102" y="154"/>
                    <a:pt x="1102" y="154"/>
                  </a:cubicBezTo>
                  <a:cubicBezTo>
                    <a:pt x="1101" y="153"/>
                    <a:pt x="1101" y="153"/>
                    <a:pt x="1101" y="153"/>
                  </a:cubicBezTo>
                  <a:cubicBezTo>
                    <a:pt x="1100" y="154"/>
                    <a:pt x="1100" y="154"/>
                    <a:pt x="1100" y="154"/>
                  </a:cubicBezTo>
                  <a:cubicBezTo>
                    <a:pt x="1101" y="155"/>
                    <a:pt x="1101" y="155"/>
                    <a:pt x="1101" y="155"/>
                  </a:cubicBezTo>
                  <a:cubicBezTo>
                    <a:pt x="1100" y="156"/>
                    <a:pt x="1100" y="156"/>
                    <a:pt x="1100" y="156"/>
                  </a:cubicBezTo>
                  <a:cubicBezTo>
                    <a:pt x="1101" y="158"/>
                    <a:pt x="1101" y="158"/>
                    <a:pt x="1101" y="158"/>
                  </a:cubicBezTo>
                  <a:cubicBezTo>
                    <a:pt x="1101" y="159"/>
                    <a:pt x="1101" y="159"/>
                    <a:pt x="1101" y="159"/>
                  </a:cubicBezTo>
                  <a:cubicBezTo>
                    <a:pt x="1098" y="157"/>
                    <a:pt x="1098" y="157"/>
                    <a:pt x="1098" y="157"/>
                  </a:cubicBezTo>
                  <a:cubicBezTo>
                    <a:pt x="1096" y="155"/>
                    <a:pt x="1096" y="155"/>
                    <a:pt x="1096" y="155"/>
                  </a:cubicBezTo>
                  <a:cubicBezTo>
                    <a:pt x="1096" y="155"/>
                    <a:pt x="1096" y="155"/>
                    <a:pt x="1096" y="155"/>
                  </a:cubicBezTo>
                  <a:cubicBezTo>
                    <a:pt x="1097" y="157"/>
                    <a:pt x="1097" y="157"/>
                    <a:pt x="1097" y="157"/>
                  </a:cubicBezTo>
                  <a:cubicBezTo>
                    <a:pt x="1096" y="158"/>
                    <a:pt x="1096" y="158"/>
                    <a:pt x="1096" y="158"/>
                  </a:cubicBezTo>
                  <a:cubicBezTo>
                    <a:pt x="1097" y="159"/>
                    <a:pt x="1097" y="159"/>
                    <a:pt x="1097" y="159"/>
                  </a:cubicBezTo>
                  <a:cubicBezTo>
                    <a:pt x="1099" y="159"/>
                    <a:pt x="1099" y="159"/>
                    <a:pt x="1099" y="159"/>
                  </a:cubicBezTo>
                  <a:cubicBezTo>
                    <a:pt x="1100" y="160"/>
                    <a:pt x="1100" y="160"/>
                    <a:pt x="1100" y="160"/>
                  </a:cubicBezTo>
                  <a:cubicBezTo>
                    <a:pt x="1099" y="162"/>
                    <a:pt x="1099" y="162"/>
                    <a:pt x="1099" y="162"/>
                  </a:cubicBezTo>
                  <a:cubicBezTo>
                    <a:pt x="1097" y="162"/>
                    <a:pt x="1097" y="162"/>
                    <a:pt x="1097" y="162"/>
                  </a:cubicBezTo>
                  <a:cubicBezTo>
                    <a:pt x="1096" y="163"/>
                    <a:pt x="1096" y="163"/>
                    <a:pt x="1096" y="163"/>
                  </a:cubicBezTo>
                  <a:cubicBezTo>
                    <a:pt x="1097" y="164"/>
                    <a:pt x="1097" y="164"/>
                    <a:pt x="1097" y="164"/>
                  </a:cubicBezTo>
                  <a:cubicBezTo>
                    <a:pt x="1102" y="170"/>
                    <a:pt x="1102" y="170"/>
                    <a:pt x="1102" y="170"/>
                  </a:cubicBezTo>
                  <a:cubicBezTo>
                    <a:pt x="1106" y="171"/>
                    <a:pt x="1106" y="171"/>
                    <a:pt x="1106" y="171"/>
                  </a:cubicBezTo>
                  <a:cubicBezTo>
                    <a:pt x="1108" y="170"/>
                    <a:pt x="1108" y="170"/>
                    <a:pt x="1108" y="170"/>
                  </a:cubicBezTo>
                  <a:cubicBezTo>
                    <a:pt x="1110" y="171"/>
                    <a:pt x="1110" y="171"/>
                    <a:pt x="1110" y="171"/>
                  </a:cubicBezTo>
                  <a:cubicBezTo>
                    <a:pt x="1111" y="174"/>
                    <a:pt x="1111" y="174"/>
                    <a:pt x="1111" y="174"/>
                  </a:cubicBezTo>
                  <a:cubicBezTo>
                    <a:pt x="1110" y="174"/>
                    <a:pt x="1110" y="174"/>
                    <a:pt x="1110" y="174"/>
                  </a:cubicBezTo>
                  <a:cubicBezTo>
                    <a:pt x="1109" y="172"/>
                    <a:pt x="1109" y="172"/>
                    <a:pt x="1109" y="172"/>
                  </a:cubicBezTo>
                  <a:cubicBezTo>
                    <a:pt x="1108" y="171"/>
                    <a:pt x="1108" y="171"/>
                    <a:pt x="1108" y="171"/>
                  </a:cubicBezTo>
                  <a:cubicBezTo>
                    <a:pt x="1109" y="174"/>
                    <a:pt x="1109" y="174"/>
                    <a:pt x="1109" y="174"/>
                  </a:cubicBezTo>
                  <a:cubicBezTo>
                    <a:pt x="1112" y="176"/>
                    <a:pt x="1112" y="176"/>
                    <a:pt x="1112" y="176"/>
                  </a:cubicBezTo>
                  <a:cubicBezTo>
                    <a:pt x="1112" y="178"/>
                    <a:pt x="1112" y="178"/>
                    <a:pt x="1112" y="178"/>
                  </a:cubicBezTo>
                  <a:cubicBezTo>
                    <a:pt x="1114" y="180"/>
                    <a:pt x="1114" y="180"/>
                    <a:pt x="1114" y="180"/>
                  </a:cubicBezTo>
                  <a:cubicBezTo>
                    <a:pt x="1114" y="184"/>
                    <a:pt x="1114" y="184"/>
                    <a:pt x="1114" y="184"/>
                  </a:cubicBezTo>
                  <a:cubicBezTo>
                    <a:pt x="1112" y="190"/>
                    <a:pt x="1112" y="190"/>
                    <a:pt x="1112" y="190"/>
                  </a:cubicBezTo>
                  <a:cubicBezTo>
                    <a:pt x="1113" y="193"/>
                    <a:pt x="1113" y="193"/>
                    <a:pt x="1113" y="193"/>
                  </a:cubicBezTo>
                  <a:cubicBezTo>
                    <a:pt x="1113" y="195"/>
                    <a:pt x="1113" y="195"/>
                    <a:pt x="1113" y="195"/>
                  </a:cubicBezTo>
                  <a:cubicBezTo>
                    <a:pt x="1114" y="197"/>
                    <a:pt x="1114" y="197"/>
                    <a:pt x="1114" y="197"/>
                  </a:cubicBezTo>
                  <a:cubicBezTo>
                    <a:pt x="1112" y="200"/>
                    <a:pt x="1112" y="200"/>
                    <a:pt x="1112" y="200"/>
                  </a:cubicBezTo>
                  <a:cubicBezTo>
                    <a:pt x="1112" y="202"/>
                    <a:pt x="1112" y="202"/>
                    <a:pt x="1112" y="202"/>
                  </a:cubicBezTo>
                  <a:cubicBezTo>
                    <a:pt x="1110" y="203"/>
                    <a:pt x="1110" y="203"/>
                    <a:pt x="1110" y="203"/>
                  </a:cubicBezTo>
                  <a:cubicBezTo>
                    <a:pt x="1111" y="202"/>
                    <a:pt x="1111" y="202"/>
                    <a:pt x="1111" y="202"/>
                  </a:cubicBezTo>
                  <a:cubicBezTo>
                    <a:pt x="1110" y="201"/>
                    <a:pt x="1110" y="201"/>
                    <a:pt x="1110" y="201"/>
                  </a:cubicBezTo>
                  <a:cubicBezTo>
                    <a:pt x="1106" y="204"/>
                    <a:pt x="1106" y="204"/>
                    <a:pt x="1106" y="204"/>
                  </a:cubicBezTo>
                  <a:cubicBezTo>
                    <a:pt x="1105" y="203"/>
                    <a:pt x="1105" y="203"/>
                    <a:pt x="1105" y="203"/>
                  </a:cubicBezTo>
                  <a:cubicBezTo>
                    <a:pt x="1103" y="204"/>
                    <a:pt x="1103" y="204"/>
                    <a:pt x="1103" y="204"/>
                  </a:cubicBezTo>
                  <a:cubicBezTo>
                    <a:pt x="1102" y="204"/>
                    <a:pt x="1102" y="204"/>
                    <a:pt x="1102" y="204"/>
                  </a:cubicBezTo>
                  <a:cubicBezTo>
                    <a:pt x="1101" y="202"/>
                    <a:pt x="1101" y="202"/>
                    <a:pt x="1101" y="202"/>
                  </a:cubicBezTo>
                  <a:cubicBezTo>
                    <a:pt x="1099" y="202"/>
                    <a:pt x="1099" y="202"/>
                    <a:pt x="1099" y="202"/>
                  </a:cubicBezTo>
                  <a:cubicBezTo>
                    <a:pt x="1097" y="199"/>
                    <a:pt x="1097" y="199"/>
                    <a:pt x="1097" y="199"/>
                  </a:cubicBezTo>
                  <a:cubicBezTo>
                    <a:pt x="1095" y="198"/>
                    <a:pt x="1095" y="198"/>
                    <a:pt x="1095" y="198"/>
                  </a:cubicBezTo>
                  <a:cubicBezTo>
                    <a:pt x="1092" y="197"/>
                    <a:pt x="1092" y="197"/>
                    <a:pt x="1092" y="197"/>
                  </a:cubicBezTo>
                  <a:cubicBezTo>
                    <a:pt x="1091" y="197"/>
                    <a:pt x="1091" y="197"/>
                    <a:pt x="1091" y="197"/>
                  </a:cubicBezTo>
                  <a:cubicBezTo>
                    <a:pt x="1089" y="197"/>
                    <a:pt x="1089" y="197"/>
                    <a:pt x="1089" y="197"/>
                  </a:cubicBezTo>
                  <a:cubicBezTo>
                    <a:pt x="1088" y="199"/>
                    <a:pt x="1088" y="199"/>
                    <a:pt x="1088" y="199"/>
                  </a:cubicBezTo>
                  <a:cubicBezTo>
                    <a:pt x="1086" y="199"/>
                    <a:pt x="1086" y="199"/>
                    <a:pt x="1086" y="199"/>
                  </a:cubicBezTo>
                  <a:cubicBezTo>
                    <a:pt x="1088" y="200"/>
                    <a:pt x="1088" y="200"/>
                    <a:pt x="1088" y="200"/>
                  </a:cubicBezTo>
                  <a:cubicBezTo>
                    <a:pt x="1090" y="200"/>
                    <a:pt x="1090" y="200"/>
                    <a:pt x="1090" y="200"/>
                  </a:cubicBezTo>
                  <a:cubicBezTo>
                    <a:pt x="1091" y="198"/>
                    <a:pt x="1091" y="198"/>
                    <a:pt x="1091" y="198"/>
                  </a:cubicBezTo>
                  <a:cubicBezTo>
                    <a:pt x="1096" y="200"/>
                    <a:pt x="1096" y="200"/>
                    <a:pt x="1096" y="200"/>
                  </a:cubicBezTo>
                  <a:cubicBezTo>
                    <a:pt x="1097" y="202"/>
                    <a:pt x="1097" y="202"/>
                    <a:pt x="1097" y="202"/>
                  </a:cubicBezTo>
                  <a:cubicBezTo>
                    <a:pt x="1095" y="203"/>
                    <a:pt x="1095" y="203"/>
                    <a:pt x="1095" y="203"/>
                  </a:cubicBezTo>
                  <a:cubicBezTo>
                    <a:pt x="1093" y="202"/>
                    <a:pt x="1093" y="202"/>
                    <a:pt x="1093" y="202"/>
                  </a:cubicBezTo>
                  <a:cubicBezTo>
                    <a:pt x="1091" y="202"/>
                    <a:pt x="1091" y="202"/>
                    <a:pt x="1091" y="202"/>
                  </a:cubicBezTo>
                  <a:cubicBezTo>
                    <a:pt x="1091" y="204"/>
                    <a:pt x="1091" y="204"/>
                    <a:pt x="1091" y="204"/>
                  </a:cubicBezTo>
                  <a:cubicBezTo>
                    <a:pt x="1089" y="202"/>
                    <a:pt x="1089" y="202"/>
                    <a:pt x="1089" y="202"/>
                  </a:cubicBezTo>
                  <a:cubicBezTo>
                    <a:pt x="1088" y="202"/>
                    <a:pt x="1088" y="202"/>
                    <a:pt x="1088" y="202"/>
                  </a:cubicBezTo>
                  <a:cubicBezTo>
                    <a:pt x="1088" y="203"/>
                    <a:pt x="1088" y="203"/>
                    <a:pt x="1088" y="203"/>
                  </a:cubicBezTo>
                  <a:cubicBezTo>
                    <a:pt x="1089" y="205"/>
                    <a:pt x="1089" y="205"/>
                    <a:pt x="1089" y="205"/>
                  </a:cubicBezTo>
                  <a:cubicBezTo>
                    <a:pt x="1092" y="206"/>
                    <a:pt x="1092" y="206"/>
                    <a:pt x="1092" y="206"/>
                  </a:cubicBezTo>
                  <a:cubicBezTo>
                    <a:pt x="1091" y="209"/>
                    <a:pt x="1091" y="209"/>
                    <a:pt x="1091" y="209"/>
                  </a:cubicBezTo>
                  <a:cubicBezTo>
                    <a:pt x="1092" y="212"/>
                    <a:pt x="1092" y="212"/>
                    <a:pt x="1092" y="212"/>
                  </a:cubicBezTo>
                  <a:cubicBezTo>
                    <a:pt x="1094" y="213"/>
                    <a:pt x="1094" y="213"/>
                    <a:pt x="1094" y="213"/>
                  </a:cubicBezTo>
                  <a:cubicBezTo>
                    <a:pt x="1093" y="212"/>
                    <a:pt x="1093" y="212"/>
                    <a:pt x="1093" y="212"/>
                  </a:cubicBezTo>
                  <a:cubicBezTo>
                    <a:pt x="1093" y="208"/>
                    <a:pt x="1093" y="208"/>
                    <a:pt x="1093" y="208"/>
                  </a:cubicBezTo>
                  <a:cubicBezTo>
                    <a:pt x="1094" y="207"/>
                    <a:pt x="1094" y="207"/>
                    <a:pt x="1094" y="207"/>
                  </a:cubicBezTo>
                  <a:cubicBezTo>
                    <a:pt x="1096" y="208"/>
                    <a:pt x="1096" y="208"/>
                    <a:pt x="1096" y="208"/>
                  </a:cubicBezTo>
                  <a:cubicBezTo>
                    <a:pt x="1096" y="207"/>
                    <a:pt x="1096" y="207"/>
                    <a:pt x="1096" y="207"/>
                  </a:cubicBezTo>
                  <a:cubicBezTo>
                    <a:pt x="1099" y="204"/>
                    <a:pt x="1099" y="204"/>
                    <a:pt x="1099" y="204"/>
                  </a:cubicBezTo>
                  <a:cubicBezTo>
                    <a:pt x="1100" y="204"/>
                    <a:pt x="1100" y="204"/>
                    <a:pt x="1100" y="204"/>
                  </a:cubicBezTo>
                  <a:cubicBezTo>
                    <a:pt x="1101" y="205"/>
                    <a:pt x="1101" y="205"/>
                    <a:pt x="1101" y="205"/>
                  </a:cubicBezTo>
                  <a:cubicBezTo>
                    <a:pt x="1101" y="206"/>
                    <a:pt x="1101" y="206"/>
                    <a:pt x="1101" y="206"/>
                  </a:cubicBezTo>
                  <a:cubicBezTo>
                    <a:pt x="1103" y="209"/>
                    <a:pt x="1103" y="209"/>
                    <a:pt x="1103" y="209"/>
                  </a:cubicBezTo>
                  <a:cubicBezTo>
                    <a:pt x="1106" y="210"/>
                    <a:pt x="1106" y="210"/>
                    <a:pt x="1106" y="210"/>
                  </a:cubicBezTo>
                  <a:cubicBezTo>
                    <a:pt x="1108" y="212"/>
                    <a:pt x="1108" y="212"/>
                    <a:pt x="1108" y="212"/>
                  </a:cubicBezTo>
                  <a:cubicBezTo>
                    <a:pt x="1110" y="212"/>
                    <a:pt x="1110" y="212"/>
                    <a:pt x="1110" y="212"/>
                  </a:cubicBezTo>
                  <a:cubicBezTo>
                    <a:pt x="1111" y="210"/>
                    <a:pt x="1111" y="210"/>
                    <a:pt x="1111" y="210"/>
                  </a:cubicBezTo>
                  <a:cubicBezTo>
                    <a:pt x="1111" y="209"/>
                    <a:pt x="1111" y="209"/>
                    <a:pt x="1111" y="209"/>
                  </a:cubicBezTo>
                  <a:cubicBezTo>
                    <a:pt x="1111" y="209"/>
                    <a:pt x="1111" y="209"/>
                    <a:pt x="1111" y="209"/>
                  </a:cubicBezTo>
                  <a:cubicBezTo>
                    <a:pt x="1116" y="213"/>
                    <a:pt x="1116" y="213"/>
                    <a:pt x="1116" y="213"/>
                  </a:cubicBezTo>
                  <a:cubicBezTo>
                    <a:pt x="1117" y="214"/>
                    <a:pt x="1117" y="214"/>
                    <a:pt x="1117" y="214"/>
                  </a:cubicBezTo>
                  <a:cubicBezTo>
                    <a:pt x="1115" y="214"/>
                    <a:pt x="1115" y="214"/>
                    <a:pt x="1115" y="214"/>
                  </a:cubicBezTo>
                  <a:cubicBezTo>
                    <a:pt x="1115" y="216"/>
                    <a:pt x="1115" y="216"/>
                    <a:pt x="1115" y="216"/>
                  </a:cubicBezTo>
                  <a:cubicBezTo>
                    <a:pt x="1118" y="219"/>
                    <a:pt x="1118" y="219"/>
                    <a:pt x="1118" y="219"/>
                  </a:cubicBezTo>
                  <a:cubicBezTo>
                    <a:pt x="1119" y="219"/>
                    <a:pt x="1119" y="219"/>
                    <a:pt x="1119" y="219"/>
                  </a:cubicBezTo>
                  <a:cubicBezTo>
                    <a:pt x="1119" y="218"/>
                    <a:pt x="1119" y="218"/>
                    <a:pt x="1119" y="218"/>
                  </a:cubicBezTo>
                  <a:cubicBezTo>
                    <a:pt x="1119" y="215"/>
                    <a:pt x="1119" y="215"/>
                    <a:pt x="1119" y="215"/>
                  </a:cubicBezTo>
                  <a:cubicBezTo>
                    <a:pt x="1122" y="217"/>
                    <a:pt x="1122" y="217"/>
                    <a:pt x="1122" y="217"/>
                  </a:cubicBezTo>
                  <a:cubicBezTo>
                    <a:pt x="1125" y="223"/>
                    <a:pt x="1125" y="223"/>
                    <a:pt x="1125" y="223"/>
                  </a:cubicBezTo>
                  <a:cubicBezTo>
                    <a:pt x="1124" y="222"/>
                    <a:pt x="1124" y="222"/>
                    <a:pt x="1124" y="222"/>
                  </a:cubicBezTo>
                  <a:cubicBezTo>
                    <a:pt x="1123" y="222"/>
                    <a:pt x="1123" y="222"/>
                    <a:pt x="1123" y="222"/>
                  </a:cubicBezTo>
                  <a:cubicBezTo>
                    <a:pt x="1122" y="222"/>
                    <a:pt x="1122" y="222"/>
                    <a:pt x="1122" y="222"/>
                  </a:cubicBezTo>
                  <a:cubicBezTo>
                    <a:pt x="1124" y="224"/>
                    <a:pt x="1124" y="224"/>
                    <a:pt x="1124" y="224"/>
                  </a:cubicBezTo>
                  <a:cubicBezTo>
                    <a:pt x="1122" y="225"/>
                    <a:pt x="1122" y="225"/>
                    <a:pt x="1122" y="225"/>
                  </a:cubicBezTo>
                  <a:cubicBezTo>
                    <a:pt x="1122" y="227"/>
                    <a:pt x="1122" y="227"/>
                    <a:pt x="1122" y="227"/>
                  </a:cubicBezTo>
                  <a:cubicBezTo>
                    <a:pt x="1122" y="228"/>
                    <a:pt x="1122" y="228"/>
                    <a:pt x="1122" y="228"/>
                  </a:cubicBezTo>
                  <a:cubicBezTo>
                    <a:pt x="1124" y="228"/>
                    <a:pt x="1124" y="228"/>
                    <a:pt x="1124" y="228"/>
                  </a:cubicBezTo>
                  <a:cubicBezTo>
                    <a:pt x="1125" y="226"/>
                    <a:pt x="1125" y="226"/>
                    <a:pt x="1125" y="226"/>
                  </a:cubicBezTo>
                  <a:cubicBezTo>
                    <a:pt x="1125" y="225"/>
                    <a:pt x="1125" y="225"/>
                    <a:pt x="1125" y="225"/>
                  </a:cubicBezTo>
                  <a:cubicBezTo>
                    <a:pt x="1126" y="226"/>
                    <a:pt x="1126" y="226"/>
                    <a:pt x="1126" y="226"/>
                  </a:cubicBezTo>
                  <a:cubicBezTo>
                    <a:pt x="1127" y="224"/>
                    <a:pt x="1127" y="224"/>
                    <a:pt x="1127" y="224"/>
                  </a:cubicBezTo>
                  <a:cubicBezTo>
                    <a:pt x="1128" y="227"/>
                    <a:pt x="1128" y="227"/>
                    <a:pt x="1128" y="227"/>
                  </a:cubicBezTo>
                  <a:cubicBezTo>
                    <a:pt x="1132" y="229"/>
                    <a:pt x="1132" y="229"/>
                    <a:pt x="1132" y="229"/>
                  </a:cubicBezTo>
                  <a:cubicBezTo>
                    <a:pt x="1136" y="230"/>
                    <a:pt x="1136" y="230"/>
                    <a:pt x="1136" y="230"/>
                  </a:cubicBezTo>
                  <a:cubicBezTo>
                    <a:pt x="1139" y="232"/>
                    <a:pt x="1139" y="232"/>
                    <a:pt x="1139" y="232"/>
                  </a:cubicBezTo>
                  <a:cubicBezTo>
                    <a:pt x="1137" y="234"/>
                    <a:pt x="1137" y="234"/>
                    <a:pt x="1137" y="234"/>
                  </a:cubicBezTo>
                  <a:cubicBezTo>
                    <a:pt x="1140" y="237"/>
                    <a:pt x="1140" y="237"/>
                    <a:pt x="1140" y="237"/>
                  </a:cubicBezTo>
                  <a:cubicBezTo>
                    <a:pt x="1142" y="237"/>
                    <a:pt x="1142" y="237"/>
                    <a:pt x="1142" y="237"/>
                  </a:cubicBezTo>
                  <a:cubicBezTo>
                    <a:pt x="1144" y="241"/>
                    <a:pt x="1144" y="241"/>
                    <a:pt x="1144" y="241"/>
                  </a:cubicBezTo>
                  <a:cubicBezTo>
                    <a:pt x="1144" y="246"/>
                    <a:pt x="1144" y="246"/>
                    <a:pt x="1144" y="246"/>
                  </a:cubicBezTo>
                  <a:cubicBezTo>
                    <a:pt x="1143" y="247"/>
                    <a:pt x="1143" y="247"/>
                    <a:pt x="1143" y="247"/>
                  </a:cubicBezTo>
                  <a:cubicBezTo>
                    <a:pt x="1143" y="247"/>
                    <a:pt x="1143" y="247"/>
                    <a:pt x="1143" y="247"/>
                  </a:cubicBezTo>
                  <a:cubicBezTo>
                    <a:pt x="1145" y="248"/>
                    <a:pt x="1145" y="248"/>
                    <a:pt x="1145" y="248"/>
                  </a:cubicBezTo>
                  <a:cubicBezTo>
                    <a:pt x="1146" y="251"/>
                    <a:pt x="1146" y="251"/>
                    <a:pt x="1146" y="251"/>
                  </a:cubicBezTo>
                  <a:cubicBezTo>
                    <a:pt x="1145" y="251"/>
                    <a:pt x="1145" y="251"/>
                    <a:pt x="1145" y="251"/>
                  </a:cubicBezTo>
                  <a:cubicBezTo>
                    <a:pt x="1144" y="250"/>
                    <a:pt x="1144" y="250"/>
                    <a:pt x="1144" y="250"/>
                  </a:cubicBezTo>
                  <a:cubicBezTo>
                    <a:pt x="1137" y="250"/>
                    <a:pt x="1137" y="250"/>
                    <a:pt x="1137" y="250"/>
                  </a:cubicBezTo>
                  <a:cubicBezTo>
                    <a:pt x="1135" y="249"/>
                    <a:pt x="1135" y="249"/>
                    <a:pt x="1135" y="249"/>
                  </a:cubicBezTo>
                  <a:cubicBezTo>
                    <a:pt x="1134" y="250"/>
                    <a:pt x="1134" y="250"/>
                    <a:pt x="1134" y="250"/>
                  </a:cubicBezTo>
                  <a:cubicBezTo>
                    <a:pt x="1132" y="249"/>
                    <a:pt x="1132" y="249"/>
                    <a:pt x="1132" y="249"/>
                  </a:cubicBezTo>
                  <a:cubicBezTo>
                    <a:pt x="1132" y="248"/>
                    <a:pt x="1132" y="248"/>
                    <a:pt x="1132" y="248"/>
                  </a:cubicBezTo>
                  <a:cubicBezTo>
                    <a:pt x="1131" y="247"/>
                    <a:pt x="1131" y="247"/>
                    <a:pt x="1131" y="247"/>
                  </a:cubicBezTo>
                  <a:cubicBezTo>
                    <a:pt x="1131" y="248"/>
                    <a:pt x="1131" y="248"/>
                    <a:pt x="1131" y="248"/>
                  </a:cubicBezTo>
                  <a:cubicBezTo>
                    <a:pt x="1131" y="249"/>
                    <a:pt x="1131" y="249"/>
                    <a:pt x="1131" y="249"/>
                  </a:cubicBezTo>
                  <a:cubicBezTo>
                    <a:pt x="1129" y="251"/>
                    <a:pt x="1129" y="251"/>
                    <a:pt x="1129" y="251"/>
                  </a:cubicBezTo>
                  <a:cubicBezTo>
                    <a:pt x="1126" y="251"/>
                    <a:pt x="1126" y="251"/>
                    <a:pt x="1126" y="251"/>
                  </a:cubicBezTo>
                  <a:cubicBezTo>
                    <a:pt x="1126" y="251"/>
                    <a:pt x="1126" y="251"/>
                    <a:pt x="1126" y="251"/>
                  </a:cubicBezTo>
                  <a:cubicBezTo>
                    <a:pt x="1127" y="252"/>
                    <a:pt x="1127" y="252"/>
                    <a:pt x="1127" y="252"/>
                  </a:cubicBezTo>
                  <a:cubicBezTo>
                    <a:pt x="1124" y="255"/>
                    <a:pt x="1124" y="255"/>
                    <a:pt x="1124" y="255"/>
                  </a:cubicBezTo>
                  <a:cubicBezTo>
                    <a:pt x="1122" y="255"/>
                    <a:pt x="1122" y="255"/>
                    <a:pt x="1122" y="255"/>
                  </a:cubicBezTo>
                  <a:cubicBezTo>
                    <a:pt x="1122" y="257"/>
                    <a:pt x="1122" y="257"/>
                    <a:pt x="1122" y="257"/>
                  </a:cubicBezTo>
                  <a:cubicBezTo>
                    <a:pt x="1123" y="257"/>
                    <a:pt x="1123" y="257"/>
                    <a:pt x="1123" y="257"/>
                  </a:cubicBezTo>
                  <a:cubicBezTo>
                    <a:pt x="1121" y="260"/>
                    <a:pt x="1121" y="260"/>
                    <a:pt x="1121" y="260"/>
                  </a:cubicBezTo>
                  <a:cubicBezTo>
                    <a:pt x="1120" y="261"/>
                    <a:pt x="1120" y="261"/>
                    <a:pt x="1120" y="261"/>
                  </a:cubicBezTo>
                  <a:cubicBezTo>
                    <a:pt x="1119" y="261"/>
                    <a:pt x="1119" y="261"/>
                    <a:pt x="1119" y="261"/>
                  </a:cubicBezTo>
                  <a:cubicBezTo>
                    <a:pt x="1118" y="261"/>
                    <a:pt x="1118" y="261"/>
                    <a:pt x="1118" y="261"/>
                  </a:cubicBezTo>
                  <a:cubicBezTo>
                    <a:pt x="1118" y="263"/>
                    <a:pt x="1118" y="263"/>
                    <a:pt x="1118" y="263"/>
                  </a:cubicBezTo>
                  <a:cubicBezTo>
                    <a:pt x="1119" y="266"/>
                    <a:pt x="1119" y="266"/>
                    <a:pt x="1119" y="266"/>
                  </a:cubicBezTo>
                  <a:cubicBezTo>
                    <a:pt x="1117" y="268"/>
                    <a:pt x="1117" y="268"/>
                    <a:pt x="1117" y="268"/>
                  </a:cubicBezTo>
                  <a:cubicBezTo>
                    <a:pt x="1116" y="267"/>
                    <a:pt x="1116" y="267"/>
                    <a:pt x="1116" y="267"/>
                  </a:cubicBezTo>
                  <a:cubicBezTo>
                    <a:pt x="1116" y="268"/>
                    <a:pt x="1116" y="268"/>
                    <a:pt x="1116" y="268"/>
                  </a:cubicBezTo>
                  <a:cubicBezTo>
                    <a:pt x="1117" y="270"/>
                    <a:pt x="1117" y="270"/>
                    <a:pt x="1117" y="270"/>
                  </a:cubicBezTo>
                  <a:cubicBezTo>
                    <a:pt x="1115" y="272"/>
                    <a:pt x="1115" y="272"/>
                    <a:pt x="1115" y="272"/>
                  </a:cubicBezTo>
                  <a:cubicBezTo>
                    <a:pt x="1113" y="272"/>
                    <a:pt x="1113" y="272"/>
                    <a:pt x="1113" y="272"/>
                  </a:cubicBezTo>
                  <a:cubicBezTo>
                    <a:pt x="1114" y="273"/>
                    <a:pt x="1114" y="273"/>
                    <a:pt x="1114" y="273"/>
                  </a:cubicBezTo>
                  <a:cubicBezTo>
                    <a:pt x="1114" y="274"/>
                    <a:pt x="1114" y="274"/>
                    <a:pt x="1114" y="274"/>
                  </a:cubicBezTo>
                  <a:cubicBezTo>
                    <a:pt x="1113" y="275"/>
                    <a:pt x="1113" y="275"/>
                    <a:pt x="1113" y="275"/>
                  </a:cubicBezTo>
                  <a:cubicBezTo>
                    <a:pt x="1112" y="275"/>
                    <a:pt x="1112" y="275"/>
                    <a:pt x="1112" y="275"/>
                  </a:cubicBezTo>
                  <a:cubicBezTo>
                    <a:pt x="1111" y="276"/>
                    <a:pt x="1111" y="276"/>
                    <a:pt x="1111" y="276"/>
                  </a:cubicBezTo>
                  <a:cubicBezTo>
                    <a:pt x="1112" y="277"/>
                    <a:pt x="1112" y="277"/>
                    <a:pt x="1112" y="277"/>
                  </a:cubicBezTo>
                  <a:cubicBezTo>
                    <a:pt x="1112" y="278"/>
                    <a:pt x="1112" y="278"/>
                    <a:pt x="1112" y="278"/>
                  </a:cubicBezTo>
                  <a:cubicBezTo>
                    <a:pt x="1110" y="280"/>
                    <a:pt x="1110" y="280"/>
                    <a:pt x="1110" y="280"/>
                  </a:cubicBezTo>
                  <a:cubicBezTo>
                    <a:pt x="1111" y="281"/>
                    <a:pt x="1111" y="281"/>
                    <a:pt x="1111" y="281"/>
                  </a:cubicBezTo>
                  <a:cubicBezTo>
                    <a:pt x="1111" y="282"/>
                    <a:pt x="1111" y="282"/>
                    <a:pt x="1111" y="282"/>
                  </a:cubicBezTo>
                  <a:cubicBezTo>
                    <a:pt x="1109" y="283"/>
                    <a:pt x="1109" y="283"/>
                    <a:pt x="1109" y="283"/>
                  </a:cubicBezTo>
                  <a:cubicBezTo>
                    <a:pt x="1109" y="282"/>
                    <a:pt x="1109" y="282"/>
                    <a:pt x="1109" y="282"/>
                  </a:cubicBezTo>
                  <a:cubicBezTo>
                    <a:pt x="1107" y="282"/>
                    <a:pt x="1107" y="282"/>
                    <a:pt x="1107" y="282"/>
                  </a:cubicBezTo>
                  <a:cubicBezTo>
                    <a:pt x="1108" y="283"/>
                    <a:pt x="1108" y="283"/>
                    <a:pt x="1108" y="283"/>
                  </a:cubicBezTo>
                  <a:cubicBezTo>
                    <a:pt x="1111" y="285"/>
                    <a:pt x="1111" y="285"/>
                    <a:pt x="1111" y="285"/>
                  </a:cubicBezTo>
                  <a:cubicBezTo>
                    <a:pt x="1110" y="287"/>
                    <a:pt x="1110" y="287"/>
                    <a:pt x="1110" y="287"/>
                  </a:cubicBezTo>
                  <a:cubicBezTo>
                    <a:pt x="1108" y="287"/>
                    <a:pt x="1108" y="287"/>
                    <a:pt x="1108" y="287"/>
                  </a:cubicBezTo>
                  <a:cubicBezTo>
                    <a:pt x="1108" y="288"/>
                    <a:pt x="1108" y="288"/>
                    <a:pt x="1108" y="288"/>
                  </a:cubicBezTo>
                  <a:cubicBezTo>
                    <a:pt x="1109" y="288"/>
                    <a:pt x="1109" y="288"/>
                    <a:pt x="1109" y="288"/>
                  </a:cubicBezTo>
                  <a:cubicBezTo>
                    <a:pt x="1110" y="291"/>
                    <a:pt x="1110" y="291"/>
                    <a:pt x="1110" y="291"/>
                  </a:cubicBezTo>
                  <a:cubicBezTo>
                    <a:pt x="1109" y="292"/>
                    <a:pt x="1109" y="292"/>
                    <a:pt x="1109" y="292"/>
                  </a:cubicBezTo>
                  <a:cubicBezTo>
                    <a:pt x="1110" y="293"/>
                    <a:pt x="1110" y="293"/>
                    <a:pt x="1110" y="293"/>
                  </a:cubicBezTo>
                  <a:cubicBezTo>
                    <a:pt x="1108" y="296"/>
                    <a:pt x="1108" y="296"/>
                    <a:pt x="1108" y="296"/>
                  </a:cubicBezTo>
                  <a:cubicBezTo>
                    <a:pt x="1108" y="297"/>
                    <a:pt x="1108" y="297"/>
                    <a:pt x="1108" y="297"/>
                  </a:cubicBezTo>
                  <a:cubicBezTo>
                    <a:pt x="1107" y="300"/>
                    <a:pt x="1107" y="300"/>
                    <a:pt x="1107" y="300"/>
                  </a:cubicBezTo>
                  <a:cubicBezTo>
                    <a:pt x="1106" y="304"/>
                    <a:pt x="1106" y="304"/>
                    <a:pt x="1106" y="304"/>
                  </a:cubicBezTo>
                  <a:cubicBezTo>
                    <a:pt x="1105" y="306"/>
                    <a:pt x="1105" y="306"/>
                    <a:pt x="1105" y="306"/>
                  </a:cubicBezTo>
                  <a:cubicBezTo>
                    <a:pt x="1105" y="308"/>
                    <a:pt x="1105" y="308"/>
                    <a:pt x="1105" y="308"/>
                  </a:cubicBezTo>
                  <a:cubicBezTo>
                    <a:pt x="1106" y="308"/>
                    <a:pt x="1106" y="308"/>
                    <a:pt x="1106" y="308"/>
                  </a:cubicBezTo>
                  <a:cubicBezTo>
                    <a:pt x="1107" y="309"/>
                    <a:pt x="1107" y="309"/>
                    <a:pt x="1107" y="309"/>
                  </a:cubicBezTo>
                  <a:cubicBezTo>
                    <a:pt x="1106" y="310"/>
                    <a:pt x="1106" y="310"/>
                    <a:pt x="1106" y="310"/>
                  </a:cubicBezTo>
                  <a:cubicBezTo>
                    <a:pt x="1109" y="314"/>
                    <a:pt x="1109" y="314"/>
                    <a:pt x="1109" y="314"/>
                  </a:cubicBezTo>
                  <a:cubicBezTo>
                    <a:pt x="1109" y="315"/>
                    <a:pt x="1109" y="315"/>
                    <a:pt x="1109" y="315"/>
                  </a:cubicBezTo>
                  <a:cubicBezTo>
                    <a:pt x="1107" y="315"/>
                    <a:pt x="1107" y="315"/>
                    <a:pt x="1107" y="315"/>
                  </a:cubicBezTo>
                  <a:cubicBezTo>
                    <a:pt x="1105" y="315"/>
                    <a:pt x="1105" y="315"/>
                    <a:pt x="1105" y="315"/>
                  </a:cubicBezTo>
                  <a:cubicBezTo>
                    <a:pt x="1104" y="313"/>
                    <a:pt x="1104" y="313"/>
                    <a:pt x="1104" y="313"/>
                  </a:cubicBezTo>
                  <a:cubicBezTo>
                    <a:pt x="1103" y="314"/>
                    <a:pt x="1103" y="314"/>
                    <a:pt x="1103" y="314"/>
                  </a:cubicBezTo>
                  <a:cubicBezTo>
                    <a:pt x="1100" y="311"/>
                    <a:pt x="1100" y="311"/>
                    <a:pt x="1100" y="311"/>
                  </a:cubicBezTo>
                  <a:cubicBezTo>
                    <a:pt x="1101" y="311"/>
                    <a:pt x="1101" y="311"/>
                    <a:pt x="1101" y="311"/>
                  </a:cubicBezTo>
                  <a:cubicBezTo>
                    <a:pt x="1100" y="310"/>
                    <a:pt x="1100" y="310"/>
                    <a:pt x="1100" y="310"/>
                  </a:cubicBezTo>
                  <a:cubicBezTo>
                    <a:pt x="1099" y="311"/>
                    <a:pt x="1099" y="311"/>
                    <a:pt x="1099" y="311"/>
                  </a:cubicBezTo>
                  <a:cubicBezTo>
                    <a:pt x="1098" y="310"/>
                    <a:pt x="1098" y="310"/>
                    <a:pt x="1098" y="310"/>
                  </a:cubicBezTo>
                  <a:cubicBezTo>
                    <a:pt x="1097" y="309"/>
                    <a:pt x="1097" y="309"/>
                    <a:pt x="1097" y="309"/>
                  </a:cubicBezTo>
                  <a:cubicBezTo>
                    <a:pt x="1093" y="306"/>
                    <a:pt x="1093" y="306"/>
                    <a:pt x="1093" y="306"/>
                  </a:cubicBezTo>
                  <a:cubicBezTo>
                    <a:pt x="1090" y="306"/>
                    <a:pt x="1090" y="306"/>
                    <a:pt x="1090" y="306"/>
                  </a:cubicBezTo>
                  <a:cubicBezTo>
                    <a:pt x="1087" y="308"/>
                    <a:pt x="1087" y="308"/>
                    <a:pt x="1087" y="308"/>
                  </a:cubicBezTo>
                  <a:cubicBezTo>
                    <a:pt x="1086" y="307"/>
                    <a:pt x="1086" y="307"/>
                    <a:pt x="1086" y="307"/>
                  </a:cubicBezTo>
                  <a:cubicBezTo>
                    <a:pt x="1084" y="307"/>
                    <a:pt x="1084" y="307"/>
                    <a:pt x="1084" y="307"/>
                  </a:cubicBezTo>
                  <a:cubicBezTo>
                    <a:pt x="1082" y="310"/>
                    <a:pt x="1082" y="310"/>
                    <a:pt x="1082" y="310"/>
                  </a:cubicBezTo>
                  <a:cubicBezTo>
                    <a:pt x="1081" y="310"/>
                    <a:pt x="1081" y="310"/>
                    <a:pt x="1081" y="310"/>
                  </a:cubicBezTo>
                  <a:cubicBezTo>
                    <a:pt x="1080" y="313"/>
                    <a:pt x="1080" y="313"/>
                    <a:pt x="1080" y="313"/>
                  </a:cubicBezTo>
                  <a:cubicBezTo>
                    <a:pt x="1079" y="314"/>
                    <a:pt x="1079" y="314"/>
                    <a:pt x="1079" y="314"/>
                  </a:cubicBezTo>
                  <a:cubicBezTo>
                    <a:pt x="1077" y="313"/>
                    <a:pt x="1077" y="313"/>
                    <a:pt x="1077" y="313"/>
                  </a:cubicBezTo>
                  <a:cubicBezTo>
                    <a:pt x="1078" y="316"/>
                    <a:pt x="1078" y="316"/>
                    <a:pt x="1078" y="316"/>
                  </a:cubicBezTo>
                  <a:cubicBezTo>
                    <a:pt x="1077" y="317"/>
                    <a:pt x="1077" y="317"/>
                    <a:pt x="1077" y="317"/>
                  </a:cubicBezTo>
                  <a:cubicBezTo>
                    <a:pt x="1078" y="319"/>
                    <a:pt x="1078" y="319"/>
                    <a:pt x="1078" y="319"/>
                  </a:cubicBezTo>
                  <a:cubicBezTo>
                    <a:pt x="1077" y="321"/>
                    <a:pt x="1077" y="321"/>
                    <a:pt x="1077" y="321"/>
                  </a:cubicBezTo>
                  <a:cubicBezTo>
                    <a:pt x="1077" y="325"/>
                    <a:pt x="1077" y="325"/>
                    <a:pt x="1077" y="325"/>
                  </a:cubicBezTo>
                  <a:cubicBezTo>
                    <a:pt x="1076" y="326"/>
                    <a:pt x="1076" y="326"/>
                    <a:pt x="1076" y="326"/>
                  </a:cubicBezTo>
                  <a:cubicBezTo>
                    <a:pt x="1075" y="325"/>
                    <a:pt x="1075" y="325"/>
                    <a:pt x="1075" y="325"/>
                  </a:cubicBezTo>
                  <a:cubicBezTo>
                    <a:pt x="1072" y="319"/>
                    <a:pt x="1072" y="319"/>
                    <a:pt x="1072" y="319"/>
                  </a:cubicBezTo>
                  <a:cubicBezTo>
                    <a:pt x="1072" y="317"/>
                    <a:pt x="1072" y="317"/>
                    <a:pt x="1072" y="317"/>
                  </a:cubicBezTo>
                  <a:cubicBezTo>
                    <a:pt x="1071" y="316"/>
                    <a:pt x="1071" y="316"/>
                    <a:pt x="1071" y="316"/>
                  </a:cubicBezTo>
                  <a:cubicBezTo>
                    <a:pt x="1069" y="314"/>
                    <a:pt x="1069" y="314"/>
                    <a:pt x="1069" y="314"/>
                  </a:cubicBezTo>
                  <a:cubicBezTo>
                    <a:pt x="1069" y="316"/>
                    <a:pt x="1069" y="316"/>
                    <a:pt x="1069" y="316"/>
                  </a:cubicBezTo>
                  <a:cubicBezTo>
                    <a:pt x="1067" y="320"/>
                    <a:pt x="1067" y="320"/>
                    <a:pt x="1067" y="320"/>
                  </a:cubicBezTo>
                  <a:cubicBezTo>
                    <a:pt x="1066" y="321"/>
                    <a:pt x="1066" y="321"/>
                    <a:pt x="1066" y="321"/>
                  </a:cubicBezTo>
                  <a:cubicBezTo>
                    <a:pt x="1065" y="323"/>
                    <a:pt x="1065" y="323"/>
                    <a:pt x="1065" y="323"/>
                  </a:cubicBezTo>
                  <a:cubicBezTo>
                    <a:pt x="1067" y="323"/>
                    <a:pt x="1067" y="323"/>
                    <a:pt x="1067" y="323"/>
                  </a:cubicBezTo>
                  <a:cubicBezTo>
                    <a:pt x="1065" y="327"/>
                    <a:pt x="1065" y="327"/>
                    <a:pt x="1065" y="327"/>
                  </a:cubicBezTo>
                  <a:cubicBezTo>
                    <a:pt x="1064" y="325"/>
                    <a:pt x="1064" y="325"/>
                    <a:pt x="1064" y="325"/>
                  </a:cubicBezTo>
                  <a:cubicBezTo>
                    <a:pt x="1063" y="325"/>
                    <a:pt x="1063" y="325"/>
                    <a:pt x="1063" y="325"/>
                  </a:cubicBezTo>
                  <a:cubicBezTo>
                    <a:pt x="1062" y="324"/>
                    <a:pt x="1062" y="324"/>
                    <a:pt x="1062" y="324"/>
                  </a:cubicBezTo>
                  <a:cubicBezTo>
                    <a:pt x="1061" y="324"/>
                    <a:pt x="1061" y="324"/>
                    <a:pt x="1061" y="324"/>
                  </a:cubicBezTo>
                  <a:cubicBezTo>
                    <a:pt x="1060" y="327"/>
                    <a:pt x="1060" y="327"/>
                    <a:pt x="1060" y="327"/>
                  </a:cubicBezTo>
                  <a:cubicBezTo>
                    <a:pt x="1059" y="327"/>
                    <a:pt x="1059" y="327"/>
                    <a:pt x="1059" y="327"/>
                  </a:cubicBezTo>
                  <a:cubicBezTo>
                    <a:pt x="1057" y="326"/>
                    <a:pt x="1057" y="326"/>
                    <a:pt x="1057" y="326"/>
                  </a:cubicBezTo>
                  <a:cubicBezTo>
                    <a:pt x="1056" y="326"/>
                    <a:pt x="1056" y="326"/>
                    <a:pt x="1056" y="326"/>
                  </a:cubicBezTo>
                  <a:cubicBezTo>
                    <a:pt x="1056" y="327"/>
                    <a:pt x="1056" y="327"/>
                    <a:pt x="1056" y="327"/>
                  </a:cubicBezTo>
                  <a:cubicBezTo>
                    <a:pt x="1057" y="329"/>
                    <a:pt x="1057" y="329"/>
                    <a:pt x="1057" y="329"/>
                  </a:cubicBezTo>
                  <a:cubicBezTo>
                    <a:pt x="1056" y="330"/>
                    <a:pt x="1056" y="330"/>
                    <a:pt x="1056" y="330"/>
                  </a:cubicBezTo>
                  <a:cubicBezTo>
                    <a:pt x="1056" y="331"/>
                    <a:pt x="1056" y="331"/>
                    <a:pt x="1056" y="331"/>
                  </a:cubicBezTo>
                  <a:cubicBezTo>
                    <a:pt x="1055" y="333"/>
                    <a:pt x="1055" y="333"/>
                    <a:pt x="1055" y="333"/>
                  </a:cubicBezTo>
                  <a:cubicBezTo>
                    <a:pt x="1057" y="335"/>
                    <a:pt x="1057" y="335"/>
                    <a:pt x="1057" y="335"/>
                  </a:cubicBezTo>
                  <a:cubicBezTo>
                    <a:pt x="1057" y="337"/>
                    <a:pt x="1057" y="337"/>
                    <a:pt x="1057" y="337"/>
                  </a:cubicBezTo>
                  <a:cubicBezTo>
                    <a:pt x="1057" y="337"/>
                    <a:pt x="1057" y="337"/>
                    <a:pt x="1057" y="337"/>
                  </a:cubicBezTo>
                  <a:cubicBezTo>
                    <a:pt x="1057" y="338"/>
                    <a:pt x="1057" y="338"/>
                    <a:pt x="1057" y="338"/>
                  </a:cubicBezTo>
                  <a:cubicBezTo>
                    <a:pt x="1059" y="339"/>
                    <a:pt x="1059" y="339"/>
                    <a:pt x="1059" y="339"/>
                  </a:cubicBezTo>
                  <a:cubicBezTo>
                    <a:pt x="1060" y="340"/>
                    <a:pt x="1060" y="340"/>
                    <a:pt x="1060" y="340"/>
                  </a:cubicBezTo>
                  <a:cubicBezTo>
                    <a:pt x="1060" y="341"/>
                    <a:pt x="1060" y="341"/>
                    <a:pt x="1060" y="341"/>
                  </a:cubicBezTo>
                  <a:cubicBezTo>
                    <a:pt x="1060" y="341"/>
                    <a:pt x="1060" y="341"/>
                    <a:pt x="1060" y="341"/>
                  </a:cubicBezTo>
                  <a:cubicBezTo>
                    <a:pt x="1059" y="342"/>
                    <a:pt x="1059" y="342"/>
                    <a:pt x="1059" y="342"/>
                  </a:cubicBezTo>
                  <a:cubicBezTo>
                    <a:pt x="1061" y="344"/>
                    <a:pt x="1061" y="344"/>
                    <a:pt x="1061" y="344"/>
                  </a:cubicBezTo>
                  <a:cubicBezTo>
                    <a:pt x="1062" y="345"/>
                    <a:pt x="1062" y="345"/>
                    <a:pt x="1062" y="345"/>
                  </a:cubicBezTo>
                  <a:cubicBezTo>
                    <a:pt x="1062" y="345"/>
                    <a:pt x="1062" y="345"/>
                    <a:pt x="1062" y="345"/>
                  </a:cubicBezTo>
                  <a:cubicBezTo>
                    <a:pt x="1060" y="344"/>
                    <a:pt x="1060" y="344"/>
                    <a:pt x="1060" y="344"/>
                  </a:cubicBezTo>
                  <a:cubicBezTo>
                    <a:pt x="1059" y="345"/>
                    <a:pt x="1059" y="345"/>
                    <a:pt x="1059" y="345"/>
                  </a:cubicBezTo>
                  <a:cubicBezTo>
                    <a:pt x="1059" y="346"/>
                    <a:pt x="1059" y="346"/>
                    <a:pt x="1059" y="346"/>
                  </a:cubicBezTo>
                  <a:cubicBezTo>
                    <a:pt x="1060" y="347"/>
                    <a:pt x="1060" y="347"/>
                    <a:pt x="1060" y="347"/>
                  </a:cubicBezTo>
                  <a:cubicBezTo>
                    <a:pt x="1061" y="347"/>
                    <a:pt x="1061" y="347"/>
                    <a:pt x="1061" y="347"/>
                  </a:cubicBezTo>
                  <a:cubicBezTo>
                    <a:pt x="1061" y="349"/>
                    <a:pt x="1061" y="349"/>
                    <a:pt x="1061" y="349"/>
                  </a:cubicBezTo>
                  <a:cubicBezTo>
                    <a:pt x="1061" y="351"/>
                    <a:pt x="1061" y="351"/>
                    <a:pt x="1061" y="351"/>
                  </a:cubicBezTo>
                  <a:cubicBezTo>
                    <a:pt x="1061" y="352"/>
                    <a:pt x="1061" y="352"/>
                    <a:pt x="1061" y="352"/>
                  </a:cubicBezTo>
                  <a:cubicBezTo>
                    <a:pt x="1060" y="354"/>
                    <a:pt x="1060" y="354"/>
                    <a:pt x="1060" y="354"/>
                  </a:cubicBezTo>
                  <a:cubicBezTo>
                    <a:pt x="1061" y="356"/>
                    <a:pt x="1061" y="356"/>
                    <a:pt x="1061" y="356"/>
                  </a:cubicBezTo>
                  <a:cubicBezTo>
                    <a:pt x="1060" y="358"/>
                    <a:pt x="1060" y="358"/>
                    <a:pt x="1060" y="358"/>
                  </a:cubicBezTo>
                  <a:cubicBezTo>
                    <a:pt x="1061" y="359"/>
                    <a:pt x="1061" y="359"/>
                    <a:pt x="1061" y="359"/>
                  </a:cubicBezTo>
                  <a:cubicBezTo>
                    <a:pt x="1061" y="360"/>
                    <a:pt x="1061" y="360"/>
                    <a:pt x="1061" y="360"/>
                  </a:cubicBezTo>
                  <a:cubicBezTo>
                    <a:pt x="1061" y="362"/>
                    <a:pt x="1061" y="362"/>
                    <a:pt x="1061" y="362"/>
                  </a:cubicBezTo>
                  <a:cubicBezTo>
                    <a:pt x="1063" y="365"/>
                    <a:pt x="1063" y="365"/>
                    <a:pt x="1063" y="365"/>
                  </a:cubicBezTo>
                  <a:cubicBezTo>
                    <a:pt x="1062" y="366"/>
                    <a:pt x="1062" y="366"/>
                    <a:pt x="1062" y="366"/>
                  </a:cubicBezTo>
                  <a:cubicBezTo>
                    <a:pt x="1063" y="367"/>
                    <a:pt x="1063" y="367"/>
                    <a:pt x="1063" y="367"/>
                  </a:cubicBezTo>
                  <a:cubicBezTo>
                    <a:pt x="1065" y="369"/>
                    <a:pt x="1065" y="369"/>
                    <a:pt x="1065" y="369"/>
                  </a:cubicBezTo>
                  <a:cubicBezTo>
                    <a:pt x="1067" y="372"/>
                    <a:pt x="1067" y="372"/>
                    <a:pt x="1067" y="372"/>
                  </a:cubicBezTo>
                  <a:cubicBezTo>
                    <a:pt x="1069" y="373"/>
                    <a:pt x="1069" y="373"/>
                    <a:pt x="1069" y="373"/>
                  </a:cubicBezTo>
                  <a:cubicBezTo>
                    <a:pt x="1070" y="372"/>
                    <a:pt x="1070" y="372"/>
                    <a:pt x="1070" y="372"/>
                  </a:cubicBezTo>
                  <a:cubicBezTo>
                    <a:pt x="1070" y="371"/>
                    <a:pt x="1070" y="371"/>
                    <a:pt x="1070" y="371"/>
                  </a:cubicBezTo>
                  <a:cubicBezTo>
                    <a:pt x="1068" y="368"/>
                    <a:pt x="1068" y="368"/>
                    <a:pt x="1068" y="368"/>
                  </a:cubicBezTo>
                  <a:cubicBezTo>
                    <a:pt x="1068" y="367"/>
                    <a:pt x="1068" y="367"/>
                    <a:pt x="1068" y="367"/>
                  </a:cubicBezTo>
                  <a:cubicBezTo>
                    <a:pt x="1069" y="366"/>
                    <a:pt x="1069" y="366"/>
                    <a:pt x="1069" y="366"/>
                  </a:cubicBezTo>
                  <a:cubicBezTo>
                    <a:pt x="1071" y="366"/>
                    <a:pt x="1071" y="366"/>
                    <a:pt x="1071" y="366"/>
                  </a:cubicBezTo>
                  <a:cubicBezTo>
                    <a:pt x="1074" y="368"/>
                    <a:pt x="1074" y="368"/>
                    <a:pt x="1074" y="368"/>
                  </a:cubicBezTo>
                  <a:cubicBezTo>
                    <a:pt x="1075" y="368"/>
                    <a:pt x="1075" y="368"/>
                    <a:pt x="1075" y="368"/>
                  </a:cubicBezTo>
                  <a:cubicBezTo>
                    <a:pt x="1077" y="369"/>
                    <a:pt x="1077" y="369"/>
                    <a:pt x="1077" y="369"/>
                  </a:cubicBezTo>
                  <a:cubicBezTo>
                    <a:pt x="1077" y="370"/>
                    <a:pt x="1077" y="370"/>
                    <a:pt x="1077" y="370"/>
                  </a:cubicBezTo>
                  <a:cubicBezTo>
                    <a:pt x="1076" y="371"/>
                    <a:pt x="1076" y="371"/>
                    <a:pt x="1076" y="371"/>
                  </a:cubicBezTo>
                  <a:cubicBezTo>
                    <a:pt x="1077" y="373"/>
                    <a:pt x="1077" y="373"/>
                    <a:pt x="1077" y="373"/>
                  </a:cubicBezTo>
                  <a:cubicBezTo>
                    <a:pt x="1076" y="374"/>
                    <a:pt x="1076" y="374"/>
                    <a:pt x="1076" y="374"/>
                  </a:cubicBezTo>
                  <a:cubicBezTo>
                    <a:pt x="1077" y="376"/>
                    <a:pt x="1077" y="376"/>
                    <a:pt x="1077" y="376"/>
                  </a:cubicBezTo>
                  <a:cubicBezTo>
                    <a:pt x="1076" y="376"/>
                    <a:pt x="1076" y="376"/>
                    <a:pt x="1076" y="376"/>
                  </a:cubicBezTo>
                  <a:cubicBezTo>
                    <a:pt x="1075" y="378"/>
                    <a:pt x="1075" y="378"/>
                    <a:pt x="1075" y="378"/>
                  </a:cubicBezTo>
                  <a:cubicBezTo>
                    <a:pt x="1077" y="381"/>
                    <a:pt x="1077" y="381"/>
                    <a:pt x="1077" y="381"/>
                  </a:cubicBezTo>
                  <a:cubicBezTo>
                    <a:pt x="1078" y="383"/>
                    <a:pt x="1078" y="383"/>
                    <a:pt x="1078" y="383"/>
                  </a:cubicBezTo>
                  <a:cubicBezTo>
                    <a:pt x="1078" y="386"/>
                    <a:pt x="1078" y="386"/>
                    <a:pt x="1078" y="386"/>
                  </a:cubicBezTo>
                  <a:cubicBezTo>
                    <a:pt x="1080" y="387"/>
                    <a:pt x="1080" y="387"/>
                    <a:pt x="1080" y="387"/>
                  </a:cubicBezTo>
                  <a:cubicBezTo>
                    <a:pt x="1081" y="387"/>
                    <a:pt x="1081" y="387"/>
                    <a:pt x="1081" y="387"/>
                  </a:cubicBezTo>
                  <a:cubicBezTo>
                    <a:pt x="1080" y="386"/>
                    <a:pt x="1080" y="386"/>
                    <a:pt x="1080" y="386"/>
                  </a:cubicBezTo>
                  <a:cubicBezTo>
                    <a:pt x="1082" y="385"/>
                    <a:pt x="1082" y="385"/>
                    <a:pt x="1082" y="385"/>
                  </a:cubicBezTo>
                  <a:cubicBezTo>
                    <a:pt x="1082" y="384"/>
                    <a:pt x="1082" y="384"/>
                    <a:pt x="1082" y="384"/>
                  </a:cubicBezTo>
                  <a:cubicBezTo>
                    <a:pt x="1083" y="384"/>
                    <a:pt x="1083" y="384"/>
                    <a:pt x="1083" y="384"/>
                  </a:cubicBezTo>
                  <a:cubicBezTo>
                    <a:pt x="1085" y="385"/>
                    <a:pt x="1085" y="385"/>
                    <a:pt x="1085" y="385"/>
                  </a:cubicBezTo>
                  <a:cubicBezTo>
                    <a:pt x="1085" y="389"/>
                    <a:pt x="1085" y="389"/>
                    <a:pt x="1085" y="389"/>
                  </a:cubicBezTo>
                  <a:cubicBezTo>
                    <a:pt x="1089" y="393"/>
                    <a:pt x="1089" y="393"/>
                    <a:pt x="1089" y="393"/>
                  </a:cubicBezTo>
                  <a:cubicBezTo>
                    <a:pt x="1090" y="396"/>
                    <a:pt x="1090" y="396"/>
                    <a:pt x="1090" y="396"/>
                  </a:cubicBezTo>
                  <a:cubicBezTo>
                    <a:pt x="1089" y="397"/>
                    <a:pt x="1089" y="397"/>
                    <a:pt x="1089" y="397"/>
                  </a:cubicBezTo>
                  <a:cubicBezTo>
                    <a:pt x="1089" y="399"/>
                    <a:pt x="1089" y="399"/>
                    <a:pt x="1089" y="399"/>
                  </a:cubicBezTo>
                  <a:cubicBezTo>
                    <a:pt x="1088" y="400"/>
                    <a:pt x="1088" y="400"/>
                    <a:pt x="1088" y="400"/>
                  </a:cubicBezTo>
                  <a:cubicBezTo>
                    <a:pt x="1086" y="398"/>
                    <a:pt x="1086" y="398"/>
                    <a:pt x="1086" y="398"/>
                  </a:cubicBezTo>
                  <a:cubicBezTo>
                    <a:pt x="1083" y="397"/>
                    <a:pt x="1083" y="397"/>
                    <a:pt x="1083" y="397"/>
                  </a:cubicBezTo>
                  <a:cubicBezTo>
                    <a:pt x="1083" y="395"/>
                    <a:pt x="1083" y="395"/>
                    <a:pt x="1083" y="395"/>
                  </a:cubicBezTo>
                  <a:cubicBezTo>
                    <a:pt x="1084" y="393"/>
                    <a:pt x="1084" y="393"/>
                    <a:pt x="1084" y="393"/>
                  </a:cubicBezTo>
                  <a:cubicBezTo>
                    <a:pt x="1084" y="391"/>
                    <a:pt x="1084" y="391"/>
                    <a:pt x="1084" y="391"/>
                  </a:cubicBezTo>
                  <a:cubicBezTo>
                    <a:pt x="1083" y="389"/>
                    <a:pt x="1083" y="389"/>
                    <a:pt x="1083" y="389"/>
                  </a:cubicBezTo>
                  <a:cubicBezTo>
                    <a:pt x="1082" y="390"/>
                    <a:pt x="1082" y="390"/>
                    <a:pt x="1082" y="390"/>
                  </a:cubicBezTo>
                  <a:cubicBezTo>
                    <a:pt x="1083" y="391"/>
                    <a:pt x="1083" y="391"/>
                    <a:pt x="1083" y="391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1" y="392"/>
                    <a:pt x="1081" y="392"/>
                    <a:pt x="1081" y="392"/>
                  </a:cubicBezTo>
                  <a:cubicBezTo>
                    <a:pt x="1079" y="395"/>
                    <a:pt x="1079" y="395"/>
                    <a:pt x="1079" y="395"/>
                  </a:cubicBezTo>
                  <a:cubicBezTo>
                    <a:pt x="1080" y="396"/>
                    <a:pt x="1080" y="396"/>
                    <a:pt x="1080" y="396"/>
                  </a:cubicBezTo>
                  <a:cubicBezTo>
                    <a:pt x="1082" y="395"/>
                    <a:pt x="1082" y="395"/>
                    <a:pt x="1082" y="395"/>
                  </a:cubicBezTo>
                  <a:cubicBezTo>
                    <a:pt x="1082" y="397"/>
                    <a:pt x="1082" y="397"/>
                    <a:pt x="1082" y="397"/>
                  </a:cubicBezTo>
                  <a:cubicBezTo>
                    <a:pt x="1081" y="399"/>
                    <a:pt x="1081" y="399"/>
                    <a:pt x="1081" y="399"/>
                  </a:cubicBezTo>
                  <a:cubicBezTo>
                    <a:pt x="1081" y="402"/>
                    <a:pt x="1081" y="402"/>
                    <a:pt x="1081" y="402"/>
                  </a:cubicBezTo>
                  <a:cubicBezTo>
                    <a:pt x="1081" y="403"/>
                    <a:pt x="1081" y="403"/>
                    <a:pt x="1081" y="403"/>
                  </a:cubicBezTo>
                  <a:cubicBezTo>
                    <a:pt x="1081" y="409"/>
                    <a:pt x="1081" y="409"/>
                    <a:pt x="1081" y="409"/>
                  </a:cubicBezTo>
                  <a:cubicBezTo>
                    <a:pt x="1082" y="410"/>
                    <a:pt x="1082" y="410"/>
                    <a:pt x="1082" y="410"/>
                  </a:cubicBezTo>
                  <a:cubicBezTo>
                    <a:pt x="1082" y="412"/>
                    <a:pt x="1082" y="412"/>
                    <a:pt x="1082" y="412"/>
                  </a:cubicBezTo>
                  <a:cubicBezTo>
                    <a:pt x="1087" y="418"/>
                    <a:pt x="1087" y="418"/>
                    <a:pt x="1087" y="418"/>
                  </a:cubicBezTo>
                  <a:cubicBezTo>
                    <a:pt x="1088" y="418"/>
                    <a:pt x="1088" y="418"/>
                    <a:pt x="1088" y="418"/>
                  </a:cubicBezTo>
                  <a:cubicBezTo>
                    <a:pt x="1091" y="422"/>
                    <a:pt x="1091" y="422"/>
                    <a:pt x="1091" y="422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2" y="425"/>
                    <a:pt x="1092" y="425"/>
                    <a:pt x="1092" y="425"/>
                  </a:cubicBezTo>
                  <a:cubicBezTo>
                    <a:pt x="1092" y="427"/>
                    <a:pt x="1092" y="427"/>
                    <a:pt x="1092" y="427"/>
                  </a:cubicBezTo>
                  <a:cubicBezTo>
                    <a:pt x="1087" y="429"/>
                    <a:pt x="1087" y="429"/>
                    <a:pt x="1087" y="429"/>
                  </a:cubicBezTo>
                  <a:cubicBezTo>
                    <a:pt x="1087" y="428"/>
                    <a:pt x="1087" y="428"/>
                    <a:pt x="1087" y="428"/>
                  </a:cubicBezTo>
                  <a:cubicBezTo>
                    <a:pt x="1084" y="430"/>
                    <a:pt x="1084" y="430"/>
                    <a:pt x="1084" y="430"/>
                  </a:cubicBezTo>
                  <a:cubicBezTo>
                    <a:pt x="1082" y="430"/>
                    <a:pt x="1082" y="430"/>
                    <a:pt x="1082" y="430"/>
                  </a:cubicBezTo>
                  <a:cubicBezTo>
                    <a:pt x="1083" y="431"/>
                    <a:pt x="1083" y="431"/>
                    <a:pt x="1083" y="431"/>
                  </a:cubicBezTo>
                  <a:cubicBezTo>
                    <a:pt x="1081" y="434"/>
                    <a:pt x="1081" y="434"/>
                    <a:pt x="1081" y="434"/>
                  </a:cubicBezTo>
                  <a:cubicBezTo>
                    <a:pt x="1081" y="436"/>
                    <a:pt x="1081" y="436"/>
                    <a:pt x="1081" y="436"/>
                  </a:cubicBezTo>
                  <a:cubicBezTo>
                    <a:pt x="1080" y="437"/>
                    <a:pt x="1080" y="437"/>
                    <a:pt x="1080" y="437"/>
                  </a:cubicBezTo>
                  <a:cubicBezTo>
                    <a:pt x="1081" y="439"/>
                    <a:pt x="1081" y="439"/>
                    <a:pt x="1081" y="439"/>
                  </a:cubicBezTo>
                  <a:cubicBezTo>
                    <a:pt x="1080" y="443"/>
                    <a:pt x="1080" y="443"/>
                    <a:pt x="1080" y="443"/>
                  </a:cubicBezTo>
                  <a:cubicBezTo>
                    <a:pt x="1082" y="448"/>
                    <a:pt x="1082" y="448"/>
                    <a:pt x="1082" y="448"/>
                  </a:cubicBezTo>
                  <a:cubicBezTo>
                    <a:pt x="1084" y="450"/>
                    <a:pt x="1084" y="450"/>
                    <a:pt x="1084" y="450"/>
                  </a:cubicBezTo>
                  <a:cubicBezTo>
                    <a:pt x="1084" y="452"/>
                    <a:pt x="1084" y="452"/>
                    <a:pt x="1084" y="452"/>
                  </a:cubicBezTo>
                  <a:cubicBezTo>
                    <a:pt x="1087" y="453"/>
                    <a:pt x="1087" y="453"/>
                    <a:pt x="1087" y="453"/>
                  </a:cubicBezTo>
                  <a:cubicBezTo>
                    <a:pt x="1088" y="455"/>
                    <a:pt x="1088" y="455"/>
                    <a:pt x="1088" y="455"/>
                  </a:cubicBezTo>
                  <a:cubicBezTo>
                    <a:pt x="1086" y="455"/>
                    <a:pt x="1086" y="455"/>
                    <a:pt x="1086" y="455"/>
                  </a:cubicBezTo>
                  <a:cubicBezTo>
                    <a:pt x="1086" y="454"/>
                    <a:pt x="1086" y="454"/>
                    <a:pt x="1086" y="454"/>
                  </a:cubicBezTo>
                  <a:cubicBezTo>
                    <a:pt x="1084" y="455"/>
                    <a:pt x="1084" y="455"/>
                    <a:pt x="1084" y="455"/>
                  </a:cubicBezTo>
                  <a:cubicBezTo>
                    <a:pt x="1082" y="457"/>
                    <a:pt x="1082" y="457"/>
                    <a:pt x="1082" y="457"/>
                  </a:cubicBezTo>
                  <a:cubicBezTo>
                    <a:pt x="1081" y="456"/>
                    <a:pt x="1081" y="456"/>
                    <a:pt x="1081" y="456"/>
                  </a:cubicBezTo>
                  <a:cubicBezTo>
                    <a:pt x="1078" y="459"/>
                    <a:pt x="1078" y="459"/>
                    <a:pt x="1078" y="459"/>
                  </a:cubicBezTo>
                  <a:cubicBezTo>
                    <a:pt x="1077" y="457"/>
                    <a:pt x="1077" y="457"/>
                    <a:pt x="1077" y="457"/>
                  </a:cubicBezTo>
                  <a:cubicBezTo>
                    <a:pt x="1076" y="459"/>
                    <a:pt x="1076" y="459"/>
                    <a:pt x="1076" y="459"/>
                  </a:cubicBezTo>
                  <a:cubicBezTo>
                    <a:pt x="1077" y="460"/>
                    <a:pt x="1077" y="460"/>
                    <a:pt x="1077" y="460"/>
                  </a:cubicBezTo>
                  <a:cubicBezTo>
                    <a:pt x="1079" y="460"/>
                    <a:pt x="1079" y="460"/>
                    <a:pt x="1079" y="460"/>
                  </a:cubicBezTo>
                  <a:cubicBezTo>
                    <a:pt x="1078" y="462"/>
                    <a:pt x="1078" y="462"/>
                    <a:pt x="1078" y="462"/>
                  </a:cubicBezTo>
                  <a:cubicBezTo>
                    <a:pt x="1078" y="463"/>
                    <a:pt x="1078" y="463"/>
                    <a:pt x="1078" y="463"/>
                  </a:cubicBezTo>
                  <a:cubicBezTo>
                    <a:pt x="1080" y="465"/>
                    <a:pt x="1080" y="465"/>
                    <a:pt x="1080" y="465"/>
                  </a:cubicBezTo>
                  <a:cubicBezTo>
                    <a:pt x="1079" y="466"/>
                    <a:pt x="1079" y="466"/>
                    <a:pt x="1079" y="466"/>
                  </a:cubicBezTo>
                  <a:cubicBezTo>
                    <a:pt x="1078" y="465"/>
                    <a:pt x="1078" y="465"/>
                    <a:pt x="1078" y="465"/>
                  </a:cubicBezTo>
                  <a:cubicBezTo>
                    <a:pt x="1079" y="468"/>
                    <a:pt x="1079" y="468"/>
                    <a:pt x="1079" y="468"/>
                  </a:cubicBezTo>
                  <a:cubicBezTo>
                    <a:pt x="1079" y="469"/>
                    <a:pt x="1079" y="469"/>
                    <a:pt x="1079" y="469"/>
                  </a:cubicBezTo>
                  <a:cubicBezTo>
                    <a:pt x="1080" y="469"/>
                    <a:pt x="1080" y="469"/>
                    <a:pt x="1080" y="469"/>
                  </a:cubicBezTo>
                  <a:cubicBezTo>
                    <a:pt x="1081" y="469"/>
                    <a:pt x="1081" y="469"/>
                    <a:pt x="1081" y="469"/>
                  </a:cubicBezTo>
                  <a:cubicBezTo>
                    <a:pt x="1082" y="470"/>
                    <a:pt x="1082" y="470"/>
                    <a:pt x="1082" y="470"/>
                  </a:cubicBezTo>
                  <a:cubicBezTo>
                    <a:pt x="1081" y="472"/>
                    <a:pt x="1081" y="472"/>
                    <a:pt x="1081" y="472"/>
                  </a:cubicBezTo>
                  <a:cubicBezTo>
                    <a:pt x="1081" y="474"/>
                    <a:pt x="1081" y="474"/>
                    <a:pt x="1081" y="474"/>
                  </a:cubicBezTo>
                  <a:cubicBezTo>
                    <a:pt x="1082" y="476"/>
                    <a:pt x="1082" y="476"/>
                    <a:pt x="1082" y="476"/>
                  </a:cubicBezTo>
                  <a:cubicBezTo>
                    <a:pt x="1081" y="480"/>
                    <a:pt x="1081" y="480"/>
                    <a:pt x="1081" y="480"/>
                  </a:cubicBezTo>
                  <a:cubicBezTo>
                    <a:pt x="1080" y="481"/>
                    <a:pt x="1080" y="481"/>
                    <a:pt x="1080" y="481"/>
                  </a:cubicBezTo>
                  <a:cubicBezTo>
                    <a:pt x="1081" y="482"/>
                    <a:pt x="1081" y="482"/>
                    <a:pt x="1081" y="482"/>
                  </a:cubicBezTo>
                  <a:cubicBezTo>
                    <a:pt x="1080" y="484"/>
                    <a:pt x="1080" y="484"/>
                    <a:pt x="1080" y="484"/>
                  </a:cubicBezTo>
                  <a:cubicBezTo>
                    <a:pt x="1078" y="486"/>
                    <a:pt x="1078" y="486"/>
                    <a:pt x="1078" y="486"/>
                  </a:cubicBezTo>
                  <a:cubicBezTo>
                    <a:pt x="1078" y="487"/>
                    <a:pt x="1078" y="487"/>
                    <a:pt x="1078" y="487"/>
                  </a:cubicBezTo>
                  <a:cubicBezTo>
                    <a:pt x="1077" y="488"/>
                    <a:pt x="1077" y="488"/>
                    <a:pt x="1077" y="488"/>
                  </a:cubicBezTo>
                  <a:cubicBezTo>
                    <a:pt x="1077" y="491"/>
                    <a:pt x="1077" y="491"/>
                    <a:pt x="1077" y="491"/>
                  </a:cubicBezTo>
                  <a:cubicBezTo>
                    <a:pt x="1075" y="496"/>
                    <a:pt x="1075" y="496"/>
                    <a:pt x="1075" y="496"/>
                  </a:cubicBezTo>
                  <a:cubicBezTo>
                    <a:pt x="1075" y="494"/>
                    <a:pt x="1075" y="494"/>
                    <a:pt x="1075" y="494"/>
                  </a:cubicBezTo>
                  <a:cubicBezTo>
                    <a:pt x="1075" y="492"/>
                    <a:pt x="1075" y="492"/>
                    <a:pt x="1075" y="492"/>
                  </a:cubicBezTo>
                  <a:cubicBezTo>
                    <a:pt x="1075" y="491"/>
                    <a:pt x="1075" y="491"/>
                    <a:pt x="1075" y="491"/>
                  </a:cubicBezTo>
                  <a:cubicBezTo>
                    <a:pt x="1074" y="489"/>
                    <a:pt x="1074" y="489"/>
                    <a:pt x="1074" y="489"/>
                  </a:cubicBezTo>
                  <a:cubicBezTo>
                    <a:pt x="1071" y="489"/>
                    <a:pt x="1071" y="489"/>
                    <a:pt x="1071" y="489"/>
                  </a:cubicBezTo>
                  <a:cubicBezTo>
                    <a:pt x="1069" y="486"/>
                    <a:pt x="1069" y="486"/>
                    <a:pt x="1069" y="486"/>
                  </a:cubicBezTo>
                  <a:cubicBezTo>
                    <a:pt x="1068" y="483"/>
                    <a:pt x="1068" y="483"/>
                    <a:pt x="1068" y="483"/>
                  </a:cubicBezTo>
                  <a:cubicBezTo>
                    <a:pt x="1065" y="476"/>
                    <a:pt x="1065" y="476"/>
                    <a:pt x="1065" y="476"/>
                  </a:cubicBezTo>
                  <a:cubicBezTo>
                    <a:pt x="1063" y="472"/>
                    <a:pt x="1063" y="472"/>
                    <a:pt x="1063" y="472"/>
                  </a:cubicBezTo>
                  <a:cubicBezTo>
                    <a:pt x="1064" y="472"/>
                    <a:pt x="1064" y="472"/>
                    <a:pt x="1064" y="472"/>
                  </a:cubicBezTo>
                  <a:cubicBezTo>
                    <a:pt x="1065" y="471"/>
                    <a:pt x="1065" y="471"/>
                    <a:pt x="1065" y="471"/>
                  </a:cubicBezTo>
                  <a:cubicBezTo>
                    <a:pt x="1066" y="470"/>
                    <a:pt x="1066" y="470"/>
                    <a:pt x="1066" y="470"/>
                  </a:cubicBezTo>
                  <a:cubicBezTo>
                    <a:pt x="1065" y="471"/>
                    <a:pt x="1065" y="471"/>
                    <a:pt x="1065" y="471"/>
                  </a:cubicBezTo>
                  <a:cubicBezTo>
                    <a:pt x="1062" y="470"/>
                    <a:pt x="1062" y="470"/>
                    <a:pt x="1062" y="470"/>
                  </a:cubicBezTo>
                  <a:cubicBezTo>
                    <a:pt x="1059" y="469"/>
                    <a:pt x="1059" y="469"/>
                    <a:pt x="1059" y="469"/>
                  </a:cubicBezTo>
                  <a:cubicBezTo>
                    <a:pt x="1052" y="457"/>
                    <a:pt x="1052" y="457"/>
                    <a:pt x="1052" y="457"/>
                  </a:cubicBezTo>
                  <a:cubicBezTo>
                    <a:pt x="1046" y="449"/>
                    <a:pt x="1046" y="449"/>
                    <a:pt x="1046" y="449"/>
                  </a:cubicBezTo>
                  <a:cubicBezTo>
                    <a:pt x="1046" y="447"/>
                    <a:pt x="1046" y="447"/>
                    <a:pt x="1046" y="447"/>
                  </a:cubicBezTo>
                  <a:cubicBezTo>
                    <a:pt x="1044" y="444"/>
                    <a:pt x="1044" y="444"/>
                    <a:pt x="1044" y="444"/>
                  </a:cubicBezTo>
                  <a:cubicBezTo>
                    <a:pt x="1039" y="437"/>
                    <a:pt x="1039" y="437"/>
                    <a:pt x="1039" y="437"/>
                  </a:cubicBezTo>
                  <a:cubicBezTo>
                    <a:pt x="1034" y="427"/>
                    <a:pt x="1034" y="427"/>
                    <a:pt x="1034" y="427"/>
                  </a:cubicBezTo>
                  <a:cubicBezTo>
                    <a:pt x="1031" y="418"/>
                    <a:pt x="1031" y="418"/>
                    <a:pt x="1031" y="418"/>
                  </a:cubicBezTo>
                  <a:cubicBezTo>
                    <a:pt x="1031" y="415"/>
                    <a:pt x="1031" y="415"/>
                    <a:pt x="1031" y="415"/>
                  </a:cubicBezTo>
                  <a:cubicBezTo>
                    <a:pt x="1028" y="411"/>
                    <a:pt x="1028" y="411"/>
                    <a:pt x="1028" y="411"/>
                  </a:cubicBezTo>
                  <a:cubicBezTo>
                    <a:pt x="1027" y="405"/>
                    <a:pt x="1027" y="405"/>
                    <a:pt x="1027" y="405"/>
                  </a:cubicBezTo>
                  <a:cubicBezTo>
                    <a:pt x="1026" y="402"/>
                    <a:pt x="1026" y="402"/>
                    <a:pt x="1026" y="402"/>
                  </a:cubicBezTo>
                  <a:cubicBezTo>
                    <a:pt x="1026" y="399"/>
                    <a:pt x="1026" y="399"/>
                    <a:pt x="1026" y="399"/>
                  </a:cubicBezTo>
                  <a:cubicBezTo>
                    <a:pt x="1028" y="396"/>
                    <a:pt x="1028" y="396"/>
                    <a:pt x="1028" y="396"/>
                  </a:cubicBezTo>
                  <a:cubicBezTo>
                    <a:pt x="1029" y="393"/>
                    <a:pt x="1029" y="393"/>
                    <a:pt x="1029" y="393"/>
                  </a:cubicBezTo>
                  <a:cubicBezTo>
                    <a:pt x="1030" y="393"/>
                    <a:pt x="1030" y="393"/>
                    <a:pt x="1030" y="393"/>
                  </a:cubicBezTo>
                  <a:cubicBezTo>
                    <a:pt x="1029" y="392"/>
                    <a:pt x="1029" y="392"/>
                    <a:pt x="1029" y="392"/>
                  </a:cubicBezTo>
                  <a:cubicBezTo>
                    <a:pt x="1030" y="391"/>
                    <a:pt x="1030" y="391"/>
                    <a:pt x="1030" y="391"/>
                  </a:cubicBezTo>
                  <a:cubicBezTo>
                    <a:pt x="1030" y="386"/>
                    <a:pt x="1030" y="386"/>
                    <a:pt x="1030" y="386"/>
                  </a:cubicBezTo>
                  <a:cubicBezTo>
                    <a:pt x="1027" y="382"/>
                    <a:pt x="1027" y="382"/>
                    <a:pt x="1027" y="382"/>
                  </a:cubicBezTo>
                  <a:cubicBezTo>
                    <a:pt x="1024" y="382"/>
                    <a:pt x="1024" y="382"/>
                    <a:pt x="1024" y="382"/>
                  </a:cubicBezTo>
                  <a:cubicBezTo>
                    <a:pt x="1024" y="380"/>
                    <a:pt x="1024" y="380"/>
                    <a:pt x="1024" y="380"/>
                  </a:cubicBezTo>
                  <a:cubicBezTo>
                    <a:pt x="1026" y="379"/>
                    <a:pt x="1026" y="379"/>
                    <a:pt x="1026" y="379"/>
                  </a:cubicBezTo>
                  <a:cubicBezTo>
                    <a:pt x="1029" y="380"/>
                    <a:pt x="1029" y="380"/>
                    <a:pt x="1029" y="380"/>
                  </a:cubicBezTo>
                  <a:cubicBezTo>
                    <a:pt x="1031" y="378"/>
                    <a:pt x="1031" y="378"/>
                    <a:pt x="1031" y="378"/>
                  </a:cubicBezTo>
                  <a:cubicBezTo>
                    <a:pt x="1031" y="377"/>
                    <a:pt x="1031" y="377"/>
                    <a:pt x="1031" y="377"/>
                  </a:cubicBezTo>
                  <a:cubicBezTo>
                    <a:pt x="1031" y="374"/>
                    <a:pt x="1031" y="374"/>
                    <a:pt x="1031" y="374"/>
                  </a:cubicBezTo>
                  <a:cubicBezTo>
                    <a:pt x="1034" y="373"/>
                    <a:pt x="1034" y="373"/>
                    <a:pt x="1034" y="373"/>
                  </a:cubicBezTo>
                  <a:cubicBezTo>
                    <a:pt x="1036" y="374"/>
                    <a:pt x="1036" y="374"/>
                    <a:pt x="1036" y="374"/>
                  </a:cubicBezTo>
                  <a:cubicBezTo>
                    <a:pt x="1034" y="372"/>
                    <a:pt x="1034" y="372"/>
                    <a:pt x="1034" y="372"/>
                  </a:cubicBezTo>
                  <a:cubicBezTo>
                    <a:pt x="1037" y="366"/>
                    <a:pt x="1037" y="366"/>
                    <a:pt x="1037" y="366"/>
                  </a:cubicBezTo>
                  <a:cubicBezTo>
                    <a:pt x="1036" y="363"/>
                    <a:pt x="1036" y="363"/>
                    <a:pt x="1036" y="363"/>
                  </a:cubicBezTo>
                  <a:cubicBezTo>
                    <a:pt x="1036" y="360"/>
                    <a:pt x="1036" y="360"/>
                    <a:pt x="1036" y="360"/>
                  </a:cubicBezTo>
                  <a:cubicBezTo>
                    <a:pt x="1035" y="358"/>
                    <a:pt x="1035" y="358"/>
                    <a:pt x="1035" y="358"/>
                  </a:cubicBezTo>
                  <a:cubicBezTo>
                    <a:pt x="1036" y="356"/>
                    <a:pt x="1036" y="356"/>
                    <a:pt x="1036" y="356"/>
                  </a:cubicBezTo>
                  <a:cubicBezTo>
                    <a:pt x="1036" y="354"/>
                    <a:pt x="1036" y="354"/>
                    <a:pt x="1036" y="354"/>
                  </a:cubicBezTo>
                  <a:cubicBezTo>
                    <a:pt x="1036" y="353"/>
                    <a:pt x="1036" y="353"/>
                    <a:pt x="1036" y="353"/>
                  </a:cubicBezTo>
                  <a:cubicBezTo>
                    <a:pt x="1036" y="350"/>
                    <a:pt x="1036" y="350"/>
                    <a:pt x="1036" y="350"/>
                  </a:cubicBezTo>
                  <a:cubicBezTo>
                    <a:pt x="1037" y="350"/>
                    <a:pt x="1037" y="350"/>
                    <a:pt x="1037" y="350"/>
                  </a:cubicBezTo>
                  <a:cubicBezTo>
                    <a:pt x="1036" y="348"/>
                    <a:pt x="1036" y="348"/>
                    <a:pt x="1036" y="348"/>
                  </a:cubicBezTo>
                  <a:cubicBezTo>
                    <a:pt x="1035" y="347"/>
                    <a:pt x="1035" y="347"/>
                    <a:pt x="1035" y="347"/>
                  </a:cubicBezTo>
                  <a:cubicBezTo>
                    <a:pt x="1036" y="346"/>
                    <a:pt x="1036" y="346"/>
                    <a:pt x="1036" y="346"/>
                  </a:cubicBezTo>
                  <a:cubicBezTo>
                    <a:pt x="1036" y="343"/>
                    <a:pt x="1036" y="343"/>
                    <a:pt x="1036" y="343"/>
                  </a:cubicBezTo>
                  <a:cubicBezTo>
                    <a:pt x="1036" y="342"/>
                    <a:pt x="1036" y="342"/>
                    <a:pt x="1036" y="342"/>
                  </a:cubicBezTo>
                  <a:cubicBezTo>
                    <a:pt x="1036" y="340"/>
                    <a:pt x="1036" y="340"/>
                    <a:pt x="1036" y="340"/>
                  </a:cubicBezTo>
                  <a:cubicBezTo>
                    <a:pt x="1038" y="340"/>
                    <a:pt x="1038" y="340"/>
                    <a:pt x="1038" y="340"/>
                  </a:cubicBezTo>
                  <a:cubicBezTo>
                    <a:pt x="1039" y="338"/>
                    <a:pt x="1039" y="338"/>
                    <a:pt x="1039" y="338"/>
                  </a:cubicBezTo>
                  <a:cubicBezTo>
                    <a:pt x="1038" y="336"/>
                    <a:pt x="1038" y="336"/>
                    <a:pt x="1038" y="336"/>
                  </a:cubicBezTo>
                  <a:cubicBezTo>
                    <a:pt x="1039" y="332"/>
                    <a:pt x="1039" y="332"/>
                    <a:pt x="1039" y="332"/>
                  </a:cubicBezTo>
                  <a:cubicBezTo>
                    <a:pt x="1038" y="331"/>
                    <a:pt x="1038" y="331"/>
                    <a:pt x="1038" y="331"/>
                  </a:cubicBezTo>
                  <a:cubicBezTo>
                    <a:pt x="1038" y="330"/>
                    <a:pt x="1038" y="330"/>
                    <a:pt x="1038" y="330"/>
                  </a:cubicBezTo>
                  <a:cubicBezTo>
                    <a:pt x="1039" y="327"/>
                    <a:pt x="1039" y="327"/>
                    <a:pt x="1039" y="327"/>
                  </a:cubicBezTo>
                  <a:cubicBezTo>
                    <a:pt x="1039" y="325"/>
                    <a:pt x="1039" y="325"/>
                    <a:pt x="1039" y="325"/>
                  </a:cubicBezTo>
                  <a:cubicBezTo>
                    <a:pt x="1038" y="325"/>
                    <a:pt x="1038" y="325"/>
                    <a:pt x="1038" y="325"/>
                  </a:cubicBezTo>
                  <a:cubicBezTo>
                    <a:pt x="1037" y="323"/>
                    <a:pt x="1037" y="323"/>
                    <a:pt x="1037" y="323"/>
                  </a:cubicBezTo>
                  <a:cubicBezTo>
                    <a:pt x="1038" y="322"/>
                    <a:pt x="1038" y="322"/>
                    <a:pt x="1038" y="322"/>
                  </a:cubicBezTo>
                  <a:cubicBezTo>
                    <a:pt x="1038" y="320"/>
                    <a:pt x="1038" y="320"/>
                    <a:pt x="1038" y="320"/>
                  </a:cubicBezTo>
                  <a:cubicBezTo>
                    <a:pt x="1040" y="320"/>
                    <a:pt x="1040" y="320"/>
                    <a:pt x="1040" y="320"/>
                  </a:cubicBezTo>
                  <a:cubicBezTo>
                    <a:pt x="1040" y="319"/>
                    <a:pt x="1040" y="319"/>
                    <a:pt x="1040" y="319"/>
                  </a:cubicBezTo>
                  <a:cubicBezTo>
                    <a:pt x="1042" y="318"/>
                    <a:pt x="1042" y="318"/>
                    <a:pt x="1042" y="318"/>
                  </a:cubicBezTo>
                  <a:cubicBezTo>
                    <a:pt x="1042" y="316"/>
                    <a:pt x="1042" y="316"/>
                    <a:pt x="1042" y="316"/>
                  </a:cubicBezTo>
                  <a:cubicBezTo>
                    <a:pt x="1045" y="314"/>
                    <a:pt x="1045" y="314"/>
                    <a:pt x="1045" y="314"/>
                  </a:cubicBezTo>
                  <a:cubicBezTo>
                    <a:pt x="1045" y="314"/>
                    <a:pt x="1045" y="314"/>
                    <a:pt x="1045" y="314"/>
                  </a:cubicBezTo>
                  <a:cubicBezTo>
                    <a:pt x="1047" y="313"/>
                    <a:pt x="1047" y="313"/>
                    <a:pt x="1047" y="313"/>
                  </a:cubicBezTo>
                  <a:cubicBezTo>
                    <a:pt x="1048" y="313"/>
                    <a:pt x="1048" y="313"/>
                    <a:pt x="1048" y="313"/>
                  </a:cubicBezTo>
                  <a:cubicBezTo>
                    <a:pt x="1048" y="311"/>
                    <a:pt x="1048" y="311"/>
                    <a:pt x="1048" y="311"/>
                  </a:cubicBezTo>
                  <a:cubicBezTo>
                    <a:pt x="1048" y="311"/>
                    <a:pt x="1048" y="311"/>
                    <a:pt x="1048" y="311"/>
                  </a:cubicBezTo>
                  <a:cubicBezTo>
                    <a:pt x="1046" y="311"/>
                    <a:pt x="1046" y="311"/>
                    <a:pt x="1046" y="311"/>
                  </a:cubicBezTo>
                  <a:cubicBezTo>
                    <a:pt x="1045" y="311"/>
                    <a:pt x="1045" y="311"/>
                    <a:pt x="1045" y="311"/>
                  </a:cubicBezTo>
                  <a:cubicBezTo>
                    <a:pt x="1044" y="310"/>
                    <a:pt x="1044" y="310"/>
                    <a:pt x="1044" y="310"/>
                  </a:cubicBezTo>
                  <a:cubicBezTo>
                    <a:pt x="1044" y="307"/>
                    <a:pt x="1044" y="307"/>
                    <a:pt x="1044" y="307"/>
                  </a:cubicBezTo>
                  <a:cubicBezTo>
                    <a:pt x="1045" y="304"/>
                    <a:pt x="1045" y="304"/>
                    <a:pt x="1045" y="304"/>
                  </a:cubicBezTo>
                  <a:cubicBezTo>
                    <a:pt x="1044" y="303"/>
                    <a:pt x="1044" y="303"/>
                    <a:pt x="1044" y="303"/>
                  </a:cubicBezTo>
                  <a:cubicBezTo>
                    <a:pt x="1043" y="301"/>
                    <a:pt x="1043" y="301"/>
                    <a:pt x="1043" y="301"/>
                  </a:cubicBezTo>
                  <a:cubicBezTo>
                    <a:pt x="1042" y="301"/>
                    <a:pt x="1042" y="301"/>
                    <a:pt x="1042" y="301"/>
                  </a:cubicBezTo>
                  <a:cubicBezTo>
                    <a:pt x="1042" y="302"/>
                    <a:pt x="1042" y="302"/>
                    <a:pt x="1042" y="302"/>
                  </a:cubicBezTo>
                  <a:cubicBezTo>
                    <a:pt x="1041" y="302"/>
                    <a:pt x="1041" y="302"/>
                    <a:pt x="1041" y="302"/>
                  </a:cubicBezTo>
                  <a:cubicBezTo>
                    <a:pt x="1041" y="298"/>
                    <a:pt x="1041" y="298"/>
                    <a:pt x="1041" y="298"/>
                  </a:cubicBezTo>
                  <a:cubicBezTo>
                    <a:pt x="1041" y="297"/>
                    <a:pt x="1041" y="297"/>
                    <a:pt x="1041" y="297"/>
                  </a:cubicBezTo>
                  <a:cubicBezTo>
                    <a:pt x="1042" y="296"/>
                    <a:pt x="1042" y="296"/>
                    <a:pt x="1042" y="296"/>
                  </a:cubicBezTo>
                  <a:cubicBezTo>
                    <a:pt x="1041" y="294"/>
                    <a:pt x="1041" y="294"/>
                    <a:pt x="1041" y="294"/>
                  </a:cubicBezTo>
                  <a:cubicBezTo>
                    <a:pt x="1039" y="293"/>
                    <a:pt x="1039" y="293"/>
                    <a:pt x="1039" y="293"/>
                  </a:cubicBezTo>
                  <a:cubicBezTo>
                    <a:pt x="1040" y="293"/>
                    <a:pt x="1040" y="293"/>
                    <a:pt x="1040" y="293"/>
                  </a:cubicBezTo>
                  <a:cubicBezTo>
                    <a:pt x="1039" y="292"/>
                    <a:pt x="1039" y="292"/>
                    <a:pt x="1039" y="292"/>
                  </a:cubicBezTo>
                  <a:cubicBezTo>
                    <a:pt x="1039" y="291"/>
                    <a:pt x="1039" y="291"/>
                    <a:pt x="1039" y="291"/>
                  </a:cubicBezTo>
                  <a:cubicBezTo>
                    <a:pt x="1037" y="289"/>
                    <a:pt x="1037" y="289"/>
                    <a:pt x="1037" y="289"/>
                  </a:cubicBezTo>
                  <a:cubicBezTo>
                    <a:pt x="1037" y="288"/>
                    <a:pt x="1037" y="288"/>
                    <a:pt x="1037" y="288"/>
                  </a:cubicBezTo>
                  <a:cubicBezTo>
                    <a:pt x="1036" y="287"/>
                    <a:pt x="1036" y="287"/>
                    <a:pt x="1036" y="287"/>
                  </a:cubicBezTo>
                  <a:cubicBezTo>
                    <a:pt x="1036" y="285"/>
                    <a:pt x="1036" y="285"/>
                    <a:pt x="1036" y="285"/>
                  </a:cubicBezTo>
                  <a:cubicBezTo>
                    <a:pt x="1035" y="283"/>
                    <a:pt x="1035" y="283"/>
                    <a:pt x="1035" y="283"/>
                  </a:cubicBezTo>
                  <a:cubicBezTo>
                    <a:pt x="1035" y="281"/>
                    <a:pt x="1035" y="281"/>
                    <a:pt x="1035" y="281"/>
                  </a:cubicBezTo>
                  <a:cubicBezTo>
                    <a:pt x="1037" y="279"/>
                    <a:pt x="1037" y="279"/>
                    <a:pt x="1037" y="279"/>
                  </a:cubicBezTo>
                  <a:cubicBezTo>
                    <a:pt x="1039" y="279"/>
                    <a:pt x="1039" y="279"/>
                    <a:pt x="1039" y="279"/>
                  </a:cubicBezTo>
                  <a:cubicBezTo>
                    <a:pt x="1041" y="279"/>
                    <a:pt x="1041" y="279"/>
                    <a:pt x="1041" y="279"/>
                  </a:cubicBezTo>
                  <a:cubicBezTo>
                    <a:pt x="1040" y="278"/>
                    <a:pt x="1040" y="278"/>
                    <a:pt x="1040" y="278"/>
                  </a:cubicBezTo>
                  <a:cubicBezTo>
                    <a:pt x="1042" y="277"/>
                    <a:pt x="1042" y="277"/>
                    <a:pt x="1042" y="277"/>
                  </a:cubicBezTo>
                  <a:cubicBezTo>
                    <a:pt x="1041" y="277"/>
                    <a:pt x="1041" y="277"/>
                    <a:pt x="1041" y="277"/>
                  </a:cubicBezTo>
                  <a:cubicBezTo>
                    <a:pt x="1040" y="277"/>
                    <a:pt x="1040" y="277"/>
                    <a:pt x="1040" y="277"/>
                  </a:cubicBezTo>
                  <a:cubicBezTo>
                    <a:pt x="1039" y="276"/>
                    <a:pt x="1039" y="276"/>
                    <a:pt x="1039" y="276"/>
                  </a:cubicBezTo>
                  <a:cubicBezTo>
                    <a:pt x="1036" y="276"/>
                    <a:pt x="1036" y="276"/>
                    <a:pt x="1036" y="276"/>
                  </a:cubicBezTo>
                  <a:cubicBezTo>
                    <a:pt x="1034" y="274"/>
                    <a:pt x="1034" y="274"/>
                    <a:pt x="1034" y="274"/>
                  </a:cubicBezTo>
                  <a:cubicBezTo>
                    <a:pt x="1033" y="275"/>
                    <a:pt x="1033" y="275"/>
                    <a:pt x="1033" y="275"/>
                  </a:cubicBezTo>
                  <a:cubicBezTo>
                    <a:pt x="1031" y="275"/>
                    <a:pt x="1031" y="275"/>
                    <a:pt x="1031" y="275"/>
                  </a:cubicBezTo>
                  <a:cubicBezTo>
                    <a:pt x="1029" y="277"/>
                    <a:pt x="1029" y="277"/>
                    <a:pt x="1029" y="277"/>
                  </a:cubicBezTo>
                  <a:cubicBezTo>
                    <a:pt x="1027" y="277"/>
                    <a:pt x="1027" y="277"/>
                    <a:pt x="1027" y="277"/>
                  </a:cubicBezTo>
                  <a:cubicBezTo>
                    <a:pt x="1025" y="279"/>
                    <a:pt x="1025" y="279"/>
                    <a:pt x="1025" y="279"/>
                  </a:cubicBezTo>
                  <a:cubicBezTo>
                    <a:pt x="1026" y="280"/>
                    <a:pt x="1026" y="280"/>
                    <a:pt x="1026" y="280"/>
                  </a:cubicBezTo>
                  <a:cubicBezTo>
                    <a:pt x="1026" y="281"/>
                    <a:pt x="1026" y="281"/>
                    <a:pt x="1026" y="281"/>
                  </a:cubicBezTo>
                  <a:cubicBezTo>
                    <a:pt x="1027" y="283"/>
                    <a:pt x="1027" y="283"/>
                    <a:pt x="1027" y="283"/>
                  </a:cubicBezTo>
                  <a:cubicBezTo>
                    <a:pt x="1028" y="285"/>
                    <a:pt x="1028" y="285"/>
                    <a:pt x="1028" y="285"/>
                  </a:cubicBezTo>
                  <a:cubicBezTo>
                    <a:pt x="1027" y="285"/>
                    <a:pt x="1027" y="285"/>
                    <a:pt x="1027" y="285"/>
                  </a:cubicBezTo>
                  <a:cubicBezTo>
                    <a:pt x="1028" y="288"/>
                    <a:pt x="1028" y="288"/>
                    <a:pt x="1028" y="288"/>
                  </a:cubicBezTo>
                  <a:cubicBezTo>
                    <a:pt x="1029" y="289"/>
                    <a:pt x="1029" y="289"/>
                    <a:pt x="1029" y="289"/>
                  </a:cubicBezTo>
                  <a:cubicBezTo>
                    <a:pt x="1030" y="290"/>
                    <a:pt x="1030" y="290"/>
                    <a:pt x="1030" y="290"/>
                  </a:cubicBezTo>
                  <a:cubicBezTo>
                    <a:pt x="1031" y="291"/>
                    <a:pt x="1031" y="291"/>
                    <a:pt x="1031" y="291"/>
                  </a:cubicBezTo>
                  <a:cubicBezTo>
                    <a:pt x="1032" y="295"/>
                    <a:pt x="1032" y="295"/>
                    <a:pt x="1032" y="295"/>
                  </a:cubicBezTo>
                  <a:cubicBezTo>
                    <a:pt x="1034" y="296"/>
                    <a:pt x="1034" y="296"/>
                    <a:pt x="1034" y="296"/>
                  </a:cubicBezTo>
                  <a:cubicBezTo>
                    <a:pt x="1034" y="298"/>
                    <a:pt x="1034" y="298"/>
                    <a:pt x="1034" y="298"/>
                  </a:cubicBezTo>
                  <a:cubicBezTo>
                    <a:pt x="1035" y="299"/>
                    <a:pt x="1035" y="299"/>
                    <a:pt x="1035" y="299"/>
                  </a:cubicBezTo>
                  <a:cubicBezTo>
                    <a:pt x="1034" y="300"/>
                    <a:pt x="1034" y="300"/>
                    <a:pt x="1034" y="300"/>
                  </a:cubicBezTo>
                  <a:cubicBezTo>
                    <a:pt x="1033" y="299"/>
                    <a:pt x="1033" y="299"/>
                    <a:pt x="1033" y="299"/>
                  </a:cubicBezTo>
                  <a:cubicBezTo>
                    <a:pt x="1032" y="297"/>
                    <a:pt x="1032" y="297"/>
                    <a:pt x="1032" y="297"/>
                  </a:cubicBezTo>
                  <a:cubicBezTo>
                    <a:pt x="1030" y="298"/>
                    <a:pt x="1030" y="298"/>
                    <a:pt x="1030" y="298"/>
                  </a:cubicBezTo>
                  <a:cubicBezTo>
                    <a:pt x="1029" y="299"/>
                    <a:pt x="1029" y="299"/>
                    <a:pt x="1029" y="299"/>
                  </a:cubicBezTo>
                  <a:cubicBezTo>
                    <a:pt x="1028" y="302"/>
                    <a:pt x="1028" y="302"/>
                    <a:pt x="1028" y="302"/>
                  </a:cubicBezTo>
                  <a:cubicBezTo>
                    <a:pt x="1029" y="303"/>
                    <a:pt x="1029" y="303"/>
                    <a:pt x="1029" y="303"/>
                  </a:cubicBezTo>
                  <a:cubicBezTo>
                    <a:pt x="1028" y="305"/>
                    <a:pt x="1028" y="305"/>
                    <a:pt x="1028" y="305"/>
                  </a:cubicBezTo>
                  <a:cubicBezTo>
                    <a:pt x="1028" y="306"/>
                    <a:pt x="1028" y="306"/>
                    <a:pt x="1028" y="306"/>
                  </a:cubicBezTo>
                  <a:cubicBezTo>
                    <a:pt x="1028" y="306"/>
                    <a:pt x="1028" y="306"/>
                    <a:pt x="1028" y="306"/>
                  </a:cubicBezTo>
                  <a:cubicBezTo>
                    <a:pt x="1028" y="307"/>
                    <a:pt x="1028" y="307"/>
                    <a:pt x="1028" y="307"/>
                  </a:cubicBezTo>
                  <a:cubicBezTo>
                    <a:pt x="1028" y="308"/>
                    <a:pt x="1028" y="308"/>
                    <a:pt x="1028" y="308"/>
                  </a:cubicBezTo>
                  <a:cubicBezTo>
                    <a:pt x="1027" y="310"/>
                    <a:pt x="1027" y="310"/>
                    <a:pt x="1027" y="310"/>
                  </a:cubicBezTo>
                  <a:cubicBezTo>
                    <a:pt x="1028" y="311"/>
                    <a:pt x="1028" y="311"/>
                    <a:pt x="1028" y="311"/>
                  </a:cubicBezTo>
                  <a:cubicBezTo>
                    <a:pt x="1027" y="312"/>
                    <a:pt x="1027" y="312"/>
                    <a:pt x="1027" y="312"/>
                  </a:cubicBezTo>
                  <a:cubicBezTo>
                    <a:pt x="1027" y="316"/>
                    <a:pt x="1027" y="316"/>
                    <a:pt x="1027" y="316"/>
                  </a:cubicBezTo>
                  <a:cubicBezTo>
                    <a:pt x="1026" y="318"/>
                    <a:pt x="1026" y="318"/>
                    <a:pt x="1026" y="318"/>
                  </a:cubicBezTo>
                  <a:cubicBezTo>
                    <a:pt x="1026" y="319"/>
                    <a:pt x="1026" y="319"/>
                    <a:pt x="1026" y="319"/>
                  </a:cubicBezTo>
                  <a:cubicBezTo>
                    <a:pt x="1025" y="319"/>
                    <a:pt x="1025" y="319"/>
                    <a:pt x="1025" y="319"/>
                  </a:cubicBezTo>
                  <a:cubicBezTo>
                    <a:pt x="1024" y="322"/>
                    <a:pt x="1024" y="322"/>
                    <a:pt x="1024" y="322"/>
                  </a:cubicBezTo>
                  <a:cubicBezTo>
                    <a:pt x="1023" y="320"/>
                    <a:pt x="1023" y="320"/>
                    <a:pt x="1023" y="320"/>
                  </a:cubicBezTo>
                  <a:cubicBezTo>
                    <a:pt x="1021" y="319"/>
                    <a:pt x="1021" y="319"/>
                    <a:pt x="1021" y="319"/>
                  </a:cubicBezTo>
                  <a:cubicBezTo>
                    <a:pt x="1023" y="316"/>
                    <a:pt x="1023" y="316"/>
                    <a:pt x="1023" y="316"/>
                  </a:cubicBezTo>
                  <a:cubicBezTo>
                    <a:pt x="1022" y="315"/>
                    <a:pt x="1022" y="315"/>
                    <a:pt x="1022" y="315"/>
                  </a:cubicBezTo>
                  <a:cubicBezTo>
                    <a:pt x="1021" y="315"/>
                    <a:pt x="1021" y="315"/>
                    <a:pt x="1021" y="315"/>
                  </a:cubicBezTo>
                  <a:cubicBezTo>
                    <a:pt x="1019" y="316"/>
                    <a:pt x="1019" y="316"/>
                    <a:pt x="1019" y="316"/>
                  </a:cubicBezTo>
                  <a:cubicBezTo>
                    <a:pt x="1019" y="318"/>
                    <a:pt x="1019" y="318"/>
                    <a:pt x="1019" y="318"/>
                  </a:cubicBezTo>
                  <a:cubicBezTo>
                    <a:pt x="1018" y="318"/>
                    <a:pt x="1018" y="318"/>
                    <a:pt x="1018" y="318"/>
                  </a:cubicBezTo>
                  <a:cubicBezTo>
                    <a:pt x="1018" y="315"/>
                    <a:pt x="1018" y="315"/>
                    <a:pt x="1018" y="315"/>
                  </a:cubicBezTo>
                  <a:cubicBezTo>
                    <a:pt x="1016" y="315"/>
                    <a:pt x="1016" y="315"/>
                    <a:pt x="1016" y="315"/>
                  </a:cubicBezTo>
                  <a:cubicBezTo>
                    <a:pt x="1016" y="314"/>
                    <a:pt x="1016" y="314"/>
                    <a:pt x="1016" y="314"/>
                  </a:cubicBezTo>
                  <a:cubicBezTo>
                    <a:pt x="1014" y="315"/>
                    <a:pt x="1014" y="315"/>
                    <a:pt x="1014" y="315"/>
                  </a:cubicBezTo>
                  <a:cubicBezTo>
                    <a:pt x="1014" y="314"/>
                    <a:pt x="1014" y="314"/>
                    <a:pt x="1014" y="314"/>
                  </a:cubicBezTo>
                  <a:cubicBezTo>
                    <a:pt x="1014" y="314"/>
                    <a:pt x="1014" y="314"/>
                    <a:pt x="1014" y="314"/>
                  </a:cubicBezTo>
                  <a:cubicBezTo>
                    <a:pt x="1015" y="312"/>
                    <a:pt x="1015" y="312"/>
                    <a:pt x="1015" y="312"/>
                  </a:cubicBezTo>
                  <a:cubicBezTo>
                    <a:pt x="1014" y="312"/>
                    <a:pt x="1014" y="312"/>
                    <a:pt x="1014" y="312"/>
                  </a:cubicBezTo>
                  <a:cubicBezTo>
                    <a:pt x="1014" y="310"/>
                    <a:pt x="1014" y="310"/>
                    <a:pt x="1014" y="310"/>
                  </a:cubicBezTo>
                  <a:cubicBezTo>
                    <a:pt x="1015" y="310"/>
                    <a:pt x="1015" y="310"/>
                    <a:pt x="1015" y="310"/>
                  </a:cubicBezTo>
                  <a:cubicBezTo>
                    <a:pt x="1014" y="308"/>
                    <a:pt x="1014" y="308"/>
                    <a:pt x="1014" y="308"/>
                  </a:cubicBezTo>
                  <a:cubicBezTo>
                    <a:pt x="1014" y="308"/>
                    <a:pt x="1014" y="308"/>
                    <a:pt x="1014" y="308"/>
                  </a:cubicBezTo>
                  <a:cubicBezTo>
                    <a:pt x="1015" y="307"/>
                    <a:pt x="1015" y="307"/>
                    <a:pt x="1015" y="307"/>
                  </a:cubicBezTo>
                  <a:cubicBezTo>
                    <a:pt x="1014" y="305"/>
                    <a:pt x="1014" y="305"/>
                    <a:pt x="1014" y="305"/>
                  </a:cubicBezTo>
                  <a:cubicBezTo>
                    <a:pt x="1013" y="304"/>
                    <a:pt x="1013" y="304"/>
                    <a:pt x="1013" y="304"/>
                  </a:cubicBezTo>
                  <a:cubicBezTo>
                    <a:pt x="1014" y="303"/>
                    <a:pt x="1014" y="303"/>
                    <a:pt x="1014" y="303"/>
                  </a:cubicBezTo>
                  <a:cubicBezTo>
                    <a:pt x="1014" y="301"/>
                    <a:pt x="1014" y="301"/>
                    <a:pt x="1014" y="301"/>
                  </a:cubicBezTo>
                  <a:cubicBezTo>
                    <a:pt x="1012" y="300"/>
                    <a:pt x="1012" y="300"/>
                    <a:pt x="1012" y="300"/>
                  </a:cubicBezTo>
                  <a:cubicBezTo>
                    <a:pt x="1012" y="298"/>
                    <a:pt x="1012" y="298"/>
                    <a:pt x="1012" y="298"/>
                  </a:cubicBezTo>
                  <a:cubicBezTo>
                    <a:pt x="1011" y="299"/>
                    <a:pt x="1011" y="299"/>
                    <a:pt x="1011" y="299"/>
                  </a:cubicBezTo>
                  <a:cubicBezTo>
                    <a:pt x="1010" y="301"/>
                    <a:pt x="1010" y="301"/>
                    <a:pt x="1010" y="301"/>
                  </a:cubicBezTo>
                  <a:cubicBezTo>
                    <a:pt x="1009" y="301"/>
                    <a:pt x="1009" y="301"/>
                    <a:pt x="1009" y="301"/>
                  </a:cubicBezTo>
                  <a:cubicBezTo>
                    <a:pt x="1009" y="303"/>
                    <a:pt x="1009" y="303"/>
                    <a:pt x="1009" y="303"/>
                  </a:cubicBezTo>
                  <a:cubicBezTo>
                    <a:pt x="1008" y="305"/>
                    <a:pt x="1008" y="305"/>
                    <a:pt x="1008" y="305"/>
                  </a:cubicBezTo>
                  <a:cubicBezTo>
                    <a:pt x="1007" y="305"/>
                    <a:pt x="1007" y="305"/>
                    <a:pt x="1007" y="305"/>
                  </a:cubicBezTo>
                  <a:cubicBezTo>
                    <a:pt x="1006" y="303"/>
                    <a:pt x="1006" y="303"/>
                    <a:pt x="1006" y="303"/>
                  </a:cubicBezTo>
                  <a:cubicBezTo>
                    <a:pt x="1006" y="303"/>
                    <a:pt x="1006" y="303"/>
                    <a:pt x="1006" y="303"/>
                  </a:cubicBezTo>
                  <a:cubicBezTo>
                    <a:pt x="1005" y="303"/>
                    <a:pt x="1005" y="303"/>
                    <a:pt x="1005" y="303"/>
                  </a:cubicBezTo>
                  <a:cubicBezTo>
                    <a:pt x="1004" y="302"/>
                    <a:pt x="1004" y="302"/>
                    <a:pt x="1004" y="302"/>
                  </a:cubicBezTo>
                  <a:cubicBezTo>
                    <a:pt x="1002" y="302"/>
                    <a:pt x="1002" y="302"/>
                    <a:pt x="1002" y="302"/>
                  </a:cubicBezTo>
                  <a:cubicBezTo>
                    <a:pt x="1002" y="302"/>
                    <a:pt x="1002" y="302"/>
                    <a:pt x="1002" y="302"/>
                  </a:cubicBezTo>
                  <a:cubicBezTo>
                    <a:pt x="1001" y="302"/>
                    <a:pt x="1001" y="302"/>
                    <a:pt x="1001" y="302"/>
                  </a:cubicBezTo>
                  <a:cubicBezTo>
                    <a:pt x="1001" y="304"/>
                    <a:pt x="1001" y="304"/>
                    <a:pt x="1001" y="304"/>
                  </a:cubicBezTo>
                  <a:cubicBezTo>
                    <a:pt x="999" y="304"/>
                    <a:pt x="999" y="304"/>
                    <a:pt x="999" y="304"/>
                  </a:cubicBezTo>
                  <a:cubicBezTo>
                    <a:pt x="999" y="305"/>
                    <a:pt x="999" y="305"/>
                    <a:pt x="999" y="305"/>
                  </a:cubicBezTo>
                  <a:cubicBezTo>
                    <a:pt x="996" y="305"/>
                    <a:pt x="996" y="305"/>
                    <a:pt x="996" y="305"/>
                  </a:cubicBezTo>
                  <a:cubicBezTo>
                    <a:pt x="995" y="307"/>
                    <a:pt x="995" y="307"/>
                    <a:pt x="995" y="307"/>
                  </a:cubicBezTo>
                  <a:cubicBezTo>
                    <a:pt x="994" y="306"/>
                    <a:pt x="994" y="306"/>
                    <a:pt x="994" y="306"/>
                  </a:cubicBezTo>
                  <a:cubicBezTo>
                    <a:pt x="993" y="307"/>
                    <a:pt x="993" y="307"/>
                    <a:pt x="993" y="307"/>
                  </a:cubicBezTo>
                  <a:cubicBezTo>
                    <a:pt x="991" y="307"/>
                    <a:pt x="991" y="307"/>
                    <a:pt x="991" y="307"/>
                  </a:cubicBezTo>
                  <a:cubicBezTo>
                    <a:pt x="989" y="310"/>
                    <a:pt x="989" y="310"/>
                    <a:pt x="989" y="310"/>
                  </a:cubicBezTo>
                  <a:cubicBezTo>
                    <a:pt x="988" y="310"/>
                    <a:pt x="988" y="310"/>
                    <a:pt x="988" y="310"/>
                  </a:cubicBezTo>
                  <a:cubicBezTo>
                    <a:pt x="988" y="313"/>
                    <a:pt x="988" y="313"/>
                    <a:pt x="988" y="313"/>
                  </a:cubicBezTo>
                  <a:cubicBezTo>
                    <a:pt x="986" y="314"/>
                    <a:pt x="986" y="314"/>
                    <a:pt x="986" y="314"/>
                  </a:cubicBezTo>
                  <a:cubicBezTo>
                    <a:pt x="986" y="315"/>
                    <a:pt x="986" y="315"/>
                    <a:pt x="986" y="315"/>
                  </a:cubicBezTo>
                  <a:cubicBezTo>
                    <a:pt x="987" y="316"/>
                    <a:pt x="987" y="316"/>
                    <a:pt x="987" y="316"/>
                  </a:cubicBezTo>
                  <a:cubicBezTo>
                    <a:pt x="988" y="318"/>
                    <a:pt x="988" y="318"/>
                    <a:pt x="988" y="318"/>
                  </a:cubicBezTo>
                  <a:cubicBezTo>
                    <a:pt x="989" y="320"/>
                    <a:pt x="989" y="320"/>
                    <a:pt x="989" y="320"/>
                  </a:cubicBezTo>
                  <a:cubicBezTo>
                    <a:pt x="988" y="322"/>
                    <a:pt x="988" y="322"/>
                    <a:pt x="988" y="322"/>
                  </a:cubicBezTo>
                  <a:cubicBezTo>
                    <a:pt x="987" y="328"/>
                    <a:pt x="987" y="328"/>
                    <a:pt x="987" y="328"/>
                  </a:cubicBezTo>
                  <a:cubicBezTo>
                    <a:pt x="989" y="330"/>
                    <a:pt x="989" y="330"/>
                    <a:pt x="989" y="330"/>
                  </a:cubicBezTo>
                  <a:cubicBezTo>
                    <a:pt x="988" y="331"/>
                    <a:pt x="988" y="331"/>
                    <a:pt x="988" y="331"/>
                  </a:cubicBezTo>
                  <a:cubicBezTo>
                    <a:pt x="988" y="331"/>
                    <a:pt x="988" y="331"/>
                    <a:pt x="988" y="331"/>
                  </a:cubicBezTo>
                  <a:cubicBezTo>
                    <a:pt x="988" y="333"/>
                    <a:pt x="988" y="333"/>
                    <a:pt x="988" y="333"/>
                  </a:cubicBezTo>
                  <a:cubicBezTo>
                    <a:pt x="986" y="335"/>
                    <a:pt x="986" y="335"/>
                    <a:pt x="986" y="335"/>
                  </a:cubicBezTo>
                  <a:cubicBezTo>
                    <a:pt x="986" y="338"/>
                    <a:pt x="986" y="338"/>
                    <a:pt x="986" y="338"/>
                  </a:cubicBezTo>
                  <a:cubicBezTo>
                    <a:pt x="985" y="339"/>
                    <a:pt x="985" y="339"/>
                    <a:pt x="985" y="339"/>
                  </a:cubicBezTo>
                  <a:cubicBezTo>
                    <a:pt x="985" y="341"/>
                    <a:pt x="985" y="341"/>
                    <a:pt x="985" y="341"/>
                  </a:cubicBezTo>
                  <a:cubicBezTo>
                    <a:pt x="984" y="344"/>
                    <a:pt x="984" y="344"/>
                    <a:pt x="984" y="344"/>
                  </a:cubicBezTo>
                  <a:cubicBezTo>
                    <a:pt x="986" y="347"/>
                    <a:pt x="986" y="347"/>
                    <a:pt x="986" y="347"/>
                  </a:cubicBezTo>
                  <a:cubicBezTo>
                    <a:pt x="984" y="348"/>
                    <a:pt x="984" y="348"/>
                    <a:pt x="984" y="348"/>
                  </a:cubicBezTo>
                  <a:cubicBezTo>
                    <a:pt x="987" y="351"/>
                    <a:pt x="987" y="351"/>
                    <a:pt x="987" y="351"/>
                  </a:cubicBezTo>
                  <a:cubicBezTo>
                    <a:pt x="986" y="351"/>
                    <a:pt x="986" y="351"/>
                    <a:pt x="986" y="351"/>
                  </a:cubicBezTo>
                  <a:cubicBezTo>
                    <a:pt x="985" y="353"/>
                    <a:pt x="985" y="353"/>
                    <a:pt x="985" y="353"/>
                  </a:cubicBezTo>
                  <a:cubicBezTo>
                    <a:pt x="987" y="354"/>
                    <a:pt x="987" y="354"/>
                    <a:pt x="987" y="354"/>
                  </a:cubicBezTo>
                  <a:cubicBezTo>
                    <a:pt x="987" y="353"/>
                    <a:pt x="987" y="353"/>
                    <a:pt x="987" y="353"/>
                  </a:cubicBezTo>
                  <a:cubicBezTo>
                    <a:pt x="989" y="353"/>
                    <a:pt x="989" y="353"/>
                    <a:pt x="989" y="353"/>
                  </a:cubicBezTo>
                  <a:cubicBezTo>
                    <a:pt x="989" y="352"/>
                    <a:pt x="989" y="352"/>
                    <a:pt x="989" y="352"/>
                  </a:cubicBezTo>
                  <a:cubicBezTo>
                    <a:pt x="989" y="352"/>
                    <a:pt x="989" y="352"/>
                    <a:pt x="989" y="352"/>
                  </a:cubicBezTo>
                  <a:cubicBezTo>
                    <a:pt x="991" y="353"/>
                    <a:pt x="991" y="353"/>
                    <a:pt x="991" y="353"/>
                  </a:cubicBezTo>
                  <a:cubicBezTo>
                    <a:pt x="992" y="353"/>
                    <a:pt x="992" y="353"/>
                    <a:pt x="992" y="353"/>
                  </a:cubicBezTo>
                  <a:cubicBezTo>
                    <a:pt x="992" y="352"/>
                    <a:pt x="992" y="352"/>
                    <a:pt x="992" y="352"/>
                  </a:cubicBezTo>
                  <a:cubicBezTo>
                    <a:pt x="992" y="352"/>
                    <a:pt x="992" y="352"/>
                    <a:pt x="992" y="352"/>
                  </a:cubicBezTo>
                  <a:cubicBezTo>
                    <a:pt x="993" y="352"/>
                    <a:pt x="993" y="352"/>
                    <a:pt x="993" y="352"/>
                  </a:cubicBezTo>
                  <a:cubicBezTo>
                    <a:pt x="995" y="353"/>
                    <a:pt x="995" y="353"/>
                    <a:pt x="995" y="353"/>
                  </a:cubicBezTo>
                  <a:cubicBezTo>
                    <a:pt x="995" y="354"/>
                    <a:pt x="995" y="354"/>
                    <a:pt x="995" y="354"/>
                  </a:cubicBezTo>
                  <a:cubicBezTo>
                    <a:pt x="995" y="355"/>
                    <a:pt x="995" y="355"/>
                    <a:pt x="995" y="355"/>
                  </a:cubicBezTo>
                  <a:cubicBezTo>
                    <a:pt x="996" y="356"/>
                    <a:pt x="996" y="356"/>
                    <a:pt x="996" y="356"/>
                  </a:cubicBezTo>
                  <a:cubicBezTo>
                    <a:pt x="996" y="357"/>
                    <a:pt x="996" y="357"/>
                    <a:pt x="996" y="357"/>
                  </a:cubicBezTo>
                  <a:cubicBezTo>
                    <a:pt x="995" y="357"/>
                    <a:pt x="995" y="357"/>
                    <a:pt x="995" y="357"/>
                  </a:cubicBezTo>
                  <a:cubicBezTo>
                    <a:pt x="993" y="358"/>
                    <a:pt x="993" y="358"/>
                    <a:pt x="993" y="358"/>
                  </a:cubicBezTo>
                  <a:cubicBezTo>
                    <a:pt x="992" y="357"/>
                    <a:pt x="992" y="357"/>
                    <a:pt x="992" y="357"/>
                  </a:cubicBezTo>
                  <a:cubicBezTo>
                    <a:pt x="991" y="358"/>
                    <a:pt x="991" y="358"/>
                    <a:pt x="991" y="358"/>
                  </a:cubicBezTo>
                  <a:cubicBezTo>
                    <a:pt x="991" y="359"/>
                    <a:pt x="991" y="359"/>
                    <a:pt x="991" y="359"/>
                  </a:cubicBezTo>
                  <a:cubicBezTo>
                    <a:pt x="992" y="360"/>
                    <a:pt x="992" y="360"/>
                    <a:pt x="992" y="360"/>
                  </a:cubicBezTo>
                  <a:cubicBezTo>
                    <a:pt x="989" y="362"/>
                    <a:pt x="989" y="362"/>
                    <a:pt x="989" y="362"/>
                  </a:cubicBezTo>
                  <a:cubicBezTo>
                    <a:pt x="988" y="361"/>
                    <a:pt x="988" y="361"/>
                    <a:pt x="988" y="361"/>
                  </a:cubicBezTo>
                  <a:cubicBezTo>
                    <a:pt x="988" y="360"/>
                    <a:pt x="988" y="360"/>
                    <a:pt x="988" y="360"/>
                  </a:cubicBezTo>
                  <a:cubicBezTo>
                    <a:pt x="987" y="359"/>
                    <a:pt x="987" y="359"/>
                    <a:pt x="987" y="359"/>
                  </a:cubicBezTo>
                  <a:cubicBezTo>
                    <a:pt x="986" y="360"/>
                    <a:pt x="986" y="360"/>
                    <a:pt x="986" y="360"/>
                  </a:cubicBezTo>
                  <a:cubicBezTo>
                    <a:pt x="985" y="359"/>
                    <a:pt x="985" y="359"/>
                    <a:pt x="985" y="359"/>
                  </a:cubicBezTo>
                  <a:cubicBezTo>
                    <a:pt x="984" y="359"/>
                    <a:pt x="984" y="359"/>
                    <a:pt x="984" y="359"/>
                  </a:cubicBezTo>
                  <a:cubicBezTo>
                    <a:pt x="984" y="361"/>
                    <a:pt x="984" y="361"/>
                    <a:pt x="984" y="361"/>
                  </a:cubicBezTo>
                  <a:cubicBezTo>
                    <a:pt x="984" y="362"/>
                    <a:pt x="984" y="362"/>
                    <a:pt x="984" y="362"/>
                  </a:cubicBezTo>
                  <a:cubicBezTo>
                    <a:pt x="983" y="362"/>
                    <a:pt x="983" y="362"/>
                    <a:pt x="983" y="362"/>
                  </a:cubicBezTo>
                  <a:cubicBezTo>
                    <a:pt x="982" y="363"/>
                    <a:pt x="982" y="363"/>
                    <a:pt x="982" y="363"/>
                  </a:cubicBezTo>
                  <a:cubicBezTo>
                    <a:pt x="981" y="364"/>
                    <a:pt x="981" y="364"/>
                    <a:pt x="981" y="364"/>
                  </a:cubicBezTo>
                  <a:cubicBezTo>
                    <a:pt x="982" y="365"/>
                    <a:pt x="982" y="365"/>
                    <a:pt x="982" y="365"/>
                  </a:cubicBezTo>
                  <a:cubicBezTo>
                    <a:pt x="981" y="366"/>
                    <a:pt x="981" y="366"/>
                    <a:pt x="981" y="366"/>
                  </a:cubicBezTo>
                  <a:cubicBezTo>
                    <a:pt x="980" y="366"/>
                    <a:pt x="980" y="366"/>
                    <a:pt x="980" y="366"/>
                  </a:cubicBezTo>
                  <a:cubicBezTo>
                    <a:pt x="978" y="364"/>
                    <a:pt x="978" y="364"/>
                    <a:pt x="978" y="364"/>
                  </a:cubicBezTo>
                  <a:cubicBezTo>
                    <a:pt x="977" y="364"/>
                    <a:pt x="977" y="364"/>
                    <a:pt x="977" y="364"/>
                  </a:cubicBezTo>
                  <a:cubicBezTo>
                    <a:pt x="978" y="365"/>
                    <a:pt x="978" y="365"/>
                    <a:pt x="978" y="365"/>
                  </a:cubicBezTo>
                  <a:cubicBezTo>
                    <a:pt x="976" y="366"/>
                    <a:pt x="976" y="366"/>
                    <a:pt x="976" y="366"/>
                  </a:cubicBezTo>
                  <a:cubicBezTo>
                    <a:pt x="977" y="367"/>
                    <a:pt x="977" y="367"/>
                    <a:pt x="977" y="367"/>
                  </a:cubicBezTo>
                  <a:cubicBezTo>
                    <a:pt x="976" y="368"/>
                    <a:pt x="976" y="368"/>
                    <a:pt x="976" y="368"/>
                  </a:cubicBezTo>
                  <a:cubicBezTo>
                    <a:pt x="973" y="369"/>
                    <a:pt x="973" y="369"/>
                    <a:pt x="973" y="369"/>
                  </a:cubicBezTo>
                  <a:cubicBezTo>
                    <a:pt x="972" y="370"/>
                    <a:pt x="972" y="370"/>
                    <a:pt x="972" y="370"/>
                  </a:cubicBezTo>
                  <a:cubicBezTo>
                    <a:pt x="970" y="367"/>
                    <a:pt x="970" y="367"/>
                    <a:pt x="970" y="367"/>
                  </a:cubicBezTo>
                  <a:cubicBezTo>
                    <a:pt x="969" y="367"/>
                    <a:pt x="969" y="367"/>
                    <a:pt x="969" y="367"/>
                  </a:cubicBezTo>
                  <a:cubicBezTo>
                    <a:pt x="968" y="366"/>
                    <a:pt x="968" y="366"/>
                    <a:pt x="968" y="366"/>
                  </a:cubicBezTo>
                  <a:cubicBezTo>
                    <a:pt x="968" y="366"/>
                    <a:pt x="968" y="366"/>
                    <a:pt x="968" y="366"/>
                  </a:cubicBezTo>
                  <a:cubicBezTo>
                    <a:pt x="970" y="366"/>
                    <a:pt x="970" y="366"/>
                    <a:pt x="970" y="366"/>
                  </a:cubicBezTo>
                  <a:cubicBezTo>
                    <a:pt x="970" y="364"/>
                    <a:pt x="970" y="364"/>
                    <a:pt x="970" y="364"/>
                  </a:cubicBezTo>
                  <a:cubicBezTo>
                    <a:pt x="970" y="363"/>
                    <a:pt x="970" y="363"/>
                    <a:pt x="970" y="363"/>
                  </a:cubicBezTo>
                  <a:cubicBezTo>
                    <a:pt x="973" y="363"/>
                    <a:pt x="973" y="363"/>
                    <a:pt x="973" y="363"/>
                  </a:cubicBezTo>
                  <a:cubicBezTo>
                    <a:pt x="976" y="361"/>
                    <a:pt x="976" y="361"/>
                    <a:pt x="976" y="361"/>
                  </a:cubicBezTo>
                  <a:cubicBezTo>
                    <a:pt x="976" y="359"/>
                    <a:pt x="976" y="359"/>
                    <a:pt x="976" y="359"/>
                  </a:cubicBezTo>
                  <a:cubicBezTo>
                    <a:pt x="974" y="359"/>
                    <a:pt x="974" y="359"/>
                    <a:pt x="974" y="359"/>
                  </a:cubicBezTo>
                  <a:cubicBezTo>
                    <a:pt x="973" y="361"/>
                    <a:pt x="973" y="361"/>
                    <a:pt x="973" y="361"/>
                  </a:cubicBezTo>
                  <a:cubicBezTo>
                    <a:pt x="970" y="360"/>
                    <a:pt x="970" y="360"/>
                    <a:pt x="970" y="360"/>
                  </a:cubicBezTo>
                  <a:cubicBezTo>
                    <a:pt x="970" y="359"/>
                    <a:pt x="970" y="359"/>
                    <a:pt x="970" y="359"/>
                  </a:cubicBezTo>
                  <a:cubicBezTo>
                    <a:pt x="969" y="358"/>
                    <a:pt x="969" y="358"/>
                    <a:pt x="969" y="358"/>
                  </a:cubicBezTo>
                  <a:cubicBezTo>
                    <a:pt x="967" y="358"/>
                    <a:pt x="967" y="358"/>
                    <a:pt x="967" y="358"/>
                  </a:cubicBezTo>
                  <a:cubicBezTo>
                    <a:pt x="965" y="358"/>
                    <a:pt x="965" y="358"/>
                    <a:pt x="965" y="358"/>
                  </a:cubicBezTo>
                  <a:cubicBezTo>
                    <a:pt x="962" y="358"/>
                    <a:pt x="962" y="358"/>
                    <a:pt x="962" y="358"/>
                  </a:cubicBezTo>
                  <a:cubicBezTo>
                    <a:pt x="963" y="359"/>
                    <a:pt x="963" y="359"/>
                    <a:pt x="963" y="359"/>
                  </a:cubicBezTo>
                  <a:cubicBezTo>
                    <a:pt x="962" y="359"/>
                    <a:pt x="962" y="359"/>
                    <a:pt x="962" y="359"/>
                  </a:cubicBezTo>
                  <a:cubicBezTo>
                    <a:pt x="960" y="359"/>
                    <a:pt x="960" y="359"/>
                    <a:pt x="960" y="359"/>
                  </a:cubicBezTo>
                  <a:cubicBezTo>
                    <a:pt x="961" y="358"/>
                    <a:pt x="961" y="358"/>
                    <a:pt x="961" y="358"/>
                  </a:cubicBezTo>
                  <a:cubicBezTo>
                    <a:pt x="958" y="358"/>
                    <a:pt x="958" y="358"/>
                    <a:pt x="958" y="358"/>
                  </a:cubicBezTo>
                  <a:cubicBezTo>
                    <a:pt x="955" y="357"/>
                    <a:pt x="955" y="357"/>
                    <a:pt x="955" y="357"/>
                  </a:cubicBezTo>
                  <a:cubicBezTo>
                    <a:pt x="954" y="358"/>
                    <a:pt x="954" y="358"/>
                    <a:pt x="954" y="358"/>
                  </a:cubicBezTo>
                  <a:cubicBezTo>
                    <a:pt x="952" y="357"/>
                    <a:pt x="952" y="357"/>
                    <a:pt x="952" y="357"/>
                  </a:cubicBezTo>
                  <a:cubicBezTo>
                    <a:pt x="950" y="357"/>
                    <a:pt x="950" y="357"/>
                    <a:pt x="950" y="357"/>
                  </a:cubicBezTo>
                  <a:cubicBezTo>
                    <a:pt x="948" y="359"/>
                    <a:pt x="948" y="359"/>
                    <a:pt x="948" y="359"/>
                  </a:cubicBezTo>
                  <a:cubicBezTo>
                    <a:pt x="946" y="359"/>
                    <a:pt x="946" y="359"/>
                    <a:pt x="946" y="359"/>
                  </a:cubicBezTo>
                  <a:cubicBezTo>
                    <a:pt x="946" y="361"/>
                    <a:pt x="946" y="361"/>
                    <a:pt x="946" y="361"/>
                  </a:cubicBezTo>
                  <a:cubicBezTo>
                    <a:pt x="949" y="362"/>
                    <a:pt x="949" y="362"/>
                    <a:pt x="949" y="362"/>
                  </a:cubicBezTo>
                  <a:cubicBezTo>
                    <a:pt x="946" y="363"/>
                    <a:pt x="946" y="363"/>
                    <a:pt x="946" y="363"/>
                  </a:cubicBezTo>
                  <a:cubicBezTo>
                    <a:pt x="946" y="362"/>
                    <a:pt x="946" y="362"/>
                    <a:pt x="946" y="362"/>
                  </a:cubicBezTo>
                  <a:cubicBezTo>
                    <a:pt x="944" y="364"/>
                    <a:pt x="944" y="364"/>
                    <a:pt x="944" y="364"/>
                  </a:cubicBezTo>
                  <a:cubicBezTo>
                    <a:pt x="947" y="365"/>
                    <a:pt x="947" y="365"/>
                    <a:pt x="947" y="365"/>
                  </a:cubicBezTo>
                  <a:cubicBezTo>
                    <a:pt x="947" y="364"/>
                    <a:pt x="947" y="364"/>
                    <a:pt x="947" y="364"/>
                  </a:cubicBezTo>
                  <a:cubicBezTo>
                    <a:pt x="948" y="365"/>
                    <a:pt x="948" y="365"/>
                    <a:pt x="948" y="365"/>
                  </a:cubicBezTo>
                  <a:cubicBezTo>
                    <a:pt x="948" y="366"/>
                    <a:pt x="948" y="366"/>
                    <a:pt x="948" y="366"/>
                  </a:cubicBezTo>
                  <a:cubicBezTo>
                    <a:pt x="945" y="368"/>
                    <a:pt x="945" y="368"/>
                    <a:pt x="945" y="368"/>
                  </a:cubicBezTo>
                  <a:cubicBezTo>
                    <a:pt x="944" y="366"/>
                    <a:pt x="944" y="366"/>
                    <a:pt x="944" y="366"/>
                  </a:cubicBezTo>
                  <a:cubicBezTo>
                    <a:pt x="941" y="366"/>
                    <a:pt x="941" y="366"/>
                    <a:pt x="941" y="366"/>
                  </a:cubicBezTo>
                  <a:cubicBezTo>
                    <a:pt x="940" y="367"/>
                    <a:pt x="940" y="367"/>
                    <a:pt x="940" y="367"/>
                  </a:cubicBezTo>
                  <a:cubicBezTo>
                    <a:pt x="940" y="368"/>
                    <a:pt x="940" y="368"/>
                    <a:pt x="940" y="368"/>
                  </a:cubicBezTo>
                  <a:cubicBezTo>
                    <a:pt x="939" y="368"/>
                    <a:pt x="939" y="368"/>
                    <a:pt x="939" y="368"/>
                  </a:cubicBezTo>
                  <a:cubicBezTo>
                    <a:pt x="938" y="369"/>
                    <a:pt x="938" y="369"/>
                    <a:pt x="938" y="369"/>
                  </a:cubicBezTo>
                  <a:cubicBezTo>
                    <a:pt x="937" y="369"/>
                    <a:pt x="937" y="369"/>
                    <a:pt x="937" y="369"/>
                  </a:cubicBezTo>
                  <a:cubicBezTo>
                    <a:pt x="936" y="368"/>
                    <a:pt x="936" y="368"/>
                    <a:pt x="936" y="368"/>
                  </a:cubicBezTo>
                  <a:cubicBezTo>
                    <a:pt x="933" y="368"/>
                    <a:pt x="933" y="368"/>
                    <a:pt x="933" y="368"/>
                  </a:cubicBezTo>
                  <a:cubicBezTo>
                    <a:pt x="931" y="369"/>
                    <a:pt x="931" y="369"/>
                    <a:pt x="931" y="369"/>
                  </a:cubicBezTo>
                  <a:cubicBezTo>
                    <a:pt x="928" y="368"/>
                    <a:pt x="928" y="368"/>
                    <a:pt x="928" y="368"/>
                  </a:cubicBezTo>
                  <a:cubicBezTo>
                    <a:pt x="926" y="369"/>
                    <a:pt x="926" y="369"/>
                    <a:pt x="926" y="369"/>
                  </a:cubicBezTo>
                  <a:cubicBezTo>
                    <a:pt x="926" y="370"/>
                    <a:pt x="926" y="370"/>
                    <a:pt x="926" y="370"/>
                  </a:cubicBezTo>
                  <a:cubicBezTo>
                    <a:pt x="929" y="372"/>
                    <a:pt x="929" y="372"/>
                    <a:pt x="929" y="372"/>
                  </a:cubicBezTo>
                  <a:cubicBezTo>
                    <a:pt x="927" y="373"/>
                    <a:pt x="927" y="373"/>
                    <a:pt x="927" y="373"/>
                  </a:cubicBezTo>
                  <a:cubicBezTo>
                    <a:pt x="926" y="375"/>
                    <a:pt x="926" y="375"/>
                    <a:pt x="926" y="375"/>
                  </a:cubicBezTo>
                  <a:cubicBezTo>
                    <a:pt x="925" y="373"/>
                    <a:pt x="925" y="373"/>
                    <a:pt x="925" y="373"/>
                  </a:cubicBezTo>
                  <a:cubicBezTo>
                    <a:pt x="923" y="373"/>
                    <a:pt x="923" y="373"/>
                    <a:pt x="923" y="373"/>
                  </a:cubicBezTo>
                  <a:cubicBezTo>
                    <a:pt x="924" y="371"/>
                    <a:pt x="924" y="371"/>
                    <a:pt x="924" y="371"/>
                  </a:cubicBezTo>
                  <a:cubicBezTo>
                    <a:pt x="923" y="370"/>
                    <a:pt x="923" y="370"/>
                    <a:pt x="923" y="370"/>
                  </a:cubicBezTo>
                  <a:cubicBezTo>
                    <a:pt x="922" y="371"/>
                    <a:pt x="922" y="371"/>
                    <a:pt x="922" y="371"/>
                  </a:cubicBezTo>
                  <a:cubicBezTo>
                    <a:pt x="920" y="372"/>
                    <a:pt x="920" y="372"/>
                    <a:pt x="920" y="372"/>
                  </a:cubicBezTo>
                  <a:cubicBezTo>
                    <a:pt x="919" y="371"/>
                    <a:pt x="919" y="371"/>
                    <a:pt x="919" y="371"/>
                  </a:cubicBezTo>
                  <a:cubicBezTo>
                    <a:pt x="917" y="373"/>
                    <a:pt x="917" y="373"/>
                    <a:pt x="917" y="373"/>
                  </a:cubicBezTo>
                  <a:cubicBezTo>
                    <a:pt x="915" y="373"/>
                    <a:pt x="915" y="373"/>
                    <a:pt x="915" y="373"/>
                  </a:cubicBezTo>
                  <a:cubicBezTo>
                    <a:pt x="913" y="374"/>
                    <a:pt x="913" y="374"/>
                    <a:pt x="913" y="374"/>
                  </a:cubicBezTo>
                  <a:cubicBezTo>
                    <a:pt x="910" y="374"/>
                    <a:pt x="910" y="374"/>
                    <a:pt x="910" y="374"/>
                  </a:cubicBezTo>
                  <a:cubicBezTo>
                    <a:pt x="907" y="377"/>
                    <a:pt x="907" y="377"/>
                    <a:pt x="907" y="377"/>
                  </a:cubicBezTo>
                  <a:cubicBezTo>
                    <a:pt x="905" y="377"/>
                    <a:pt x="905" y="377"/>
                    <a:pt x="905" y="377"/>
                  </a:cubicBezTo>
                  <a:cubicBezTo>
                    <a:pt x="904" y="376"/>
                    <a:pt x="904" y="376"/>
                    <a:pt x="904" y="376"/>
                  </a:cubicBezTo>
                  <a:cubicBezTo>
                    <a:pt x="903" y="376"/>
                    <a:pt x="903" y="376"/>
                    <a:pt x="903" y="376"/>
                  </a:cubicBezTo>
                  <a:cubicBezTo>
                    <a:pt x="902" y="378"/>
                    <a:pt x="902" y="378"/>
                    <a:pt x="902" y="378"/>
                  </a:cubicBezTo>
                  <a:cubicBezTo>
                    <a:pt x="899" y="380"/>
                    <a:pt x="899" y="380"/>
                    <a:pt x="899" y="380"/>
                  </a:cubicBezTo>
                  <a:cubicBezTo>
                    <a:pt x="899" y="382"/>
                    <a:pt x="899" y="382"/>
                    <a:pt x="899" y="382"/>
                  </a:cubicBezTo>
                  <a:cubicBezTo>
                    <a:pt x="897" y="383"/>
                    <a:pt x="897" y="383"/>
                    <a:pt x="897" y="383"/>
                  </a:cubicBezTo>
                  <a:cubicBezTo>
                    <a:pt x="897" y="385"/>
                    <a:pt x="897" y="385"/>
                    <a:pt x="897" y="385"/>
                  </a:cubicBezTo>
                  <a:cubicBezTo>
                    <a:pt x="899" y="389"/>
                    <a:pt x="899" y="389"/>
                    <a:pt x="899" y="389"/>
                  </a:cubicBezTo>
                  <a:cubicBezTo>
                    <a:pt x="898" y="392"/>
                    <a:pt x="898" y="392"/>
                    <a:pt x="898" y="392"/>
                  </a:cubicBezTo>
                  <a:cubicBezTo>
                    <a:pt x="896" y="395"/>
                    <a:pt x="896" y="395"/>
                    <a:pt x="896" y="395"/>
                  </a:cubicBezTo>
                  <a:cubicBezTo>
                    <a:pt x="894" y="398"/>
                    <a:pt x="894" y="398"/>
                    <a:pt x="894" y="398"/>
                  </a:cubicBezTo>
                  <a:cubicBezTo>
                    <a:pt x="895" y="400"/>
                    <a:pt x="895" y="400"/>
                    <a:pt x="895" y="400"/>
                  </a:cubicBezTo>
                  <a:cubicBezTo>
                    <a:pt x="895" y="404"/>
                    <a:pt x="895" y="404"/>
                    <a:pt x="895" y="404"/>
                  </a:cubicBezTo>
                  <a:cubicBezTo>
                    <a:pt x="896" y="405"/>
                    <a:pt x="896" y="405"/>
                    <a:pt x="896" y="405"/>
                  </a:cubicBezTo>
                  <a:cubicBezTo>
                    <a:pt x="896" y="407"/>
                    <a:pt x="896" y="407"/>
                    <a:pt x="896" y="407"/>
                  </a:cubicBezTo>
                  <a:cubicBezTo>
                    <a:pt x="895" y="407"/>
                    <a:pt x="895" y="407"/>
                    <a:pt x="895" y="407"/>
                  </a:cubicBezTo>
                  <a:cubicBezTo>
                    <a:pt x="894" y="408"/>
                    <a:pt x="894" y="408"/>
                    <a:pt x="894" y="408"/>
                  </a:cubicBezTo>
                  <a:cubicBezTo>
                    <a:pt x="894" y="410"/>
                    <a:pt x="894" y="410"/>
                    <a:pt x="894" y="410"/>
                  </a:cubicBezTo>
                  <a:cubicBezTo>
                    <a:pt x="893" y="410"/>
                    <a:pt x="893" y="410"/>
                    <a:pt x="893" y="410"/>
                  </a:cubicBezTo>
                  <a:cubicBezTo>
                    <a:pt x="894" y="413"/>
                    <a:pt x="894" y="413"/>
                    <a:pt x="894" y="413"/>
                  </a:cubicBezTo>
                  <a:cubicBezTo>
                    <a:pt x="892" y="415"/>
                    <a:pt x="892" y="415"/>
                    <a:pt x="892" y="415"/>
                  </a:cubicBezTo>
                  <a:cubicBezTo>
                    <a:pt x="892" y="417"/>
                    <a:pt x="892" y="417"/>
                    <a:pt x="892" y="417"/>
                  </a:cubicBezTo>
                  <a:cubicBezTo>
                    <a:pt x="889" y="420"/>
                    <a:pt x="889" y="420"/>
                    <a:pt x="889" y="420"/>
                  </a:cubicBezTo>
                  <a:cubicBezTo>
                    <a:pt x="890" y="422"/>
                    <a:pt x="890" y="422"/>
                    <a:pt x="890" y="422"/>
                  </a:cubicBezTo>
                  <a:cubicBezTo>
                    <a:pt x="888" y="422"/>
                    <a:pt x="888" y="422"/>
                    <a:pt x="888" y="422"/>
                  </a:cubicBezTo>
                  <a:cubicBezTo>
                    <a:pt x="888" y="426"/>
                    <a:pt x="888" y="426"/>
                    <a:pt x="888" y="426"/>
                  </a:cubicBezTo>
                  <a:cubicBezTo>
                    <a:pt x="887" y="426"/>
                    <a:pt x="887" y="426"/>
                    <a:pt x="887" y="426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6" y="433"/>
                    <a:pt x="886" y="433"/>
                    <a:pt x="886" y="433"/>
                  </a:cubicBezTo>
                  <a:cubicBezTo>
                    <a:pt x="886" y="434"/>
                    <a:pt x="886" y="434"/>
                    <a:pt x="886" y="434"/>
                  </a:cubicBezTo>
                  <a:cubicBezTo>
                    <a:pt x="887" y="436"/>
                    <a:pt x="887" y="436"/>
                    <a:pt x="887" y="436"/>
                  </a:cubicBezTo>
                  <a:cubicBezTo>
                    <a:pt x="885" y="438"/>
                    <a:pt x="885" y="438"/>
                    <a:pt x="885" y="438"/>
                  </a:cubicBezTo>
                  <a:cubicBezTo>
                    <a:pt x="885" y="440"/>
                    <a:pt x="885" y="440"/>
                    <a:pt x="885" y="440"/>
                  </a:cubicBezTo>
                  <a:cubicBezTo>
                    <a:pt x="883" y="443"/>
                    <a:pt x="883" y="443"/>
                    <a:pt x="883" y="443"/>
                  </a:cubicBezTo>
                  <a:cubicBezTo>
                    <a:pt x="884" y="444"/>
                    <a:pt x="884" y="444"/>
                    <a:pt x="884" y="444"/>
                  </a:cubicBezTo>
                  <a:cubicBezTo>
                    <a:pt x="883" y="444"/>
                    <a:pt x="883" y="444"/>
                    <a:pt x="883" y="444"/>
                  </a:cubicBezTo>
                  <a:cubicBezTo>
                    <a:pt x="883" y="446"/>
                    <a:pt x="883" y="446"/>
                    <a:pt x="883" y="446"/>
                  </a:cubicBezTo>
                  <a:cubicBezTo>
                    <a:pt x="880" y="448"/>
                    <a:pt x="880" y="448"/>
                    <a:pt x="880" y="448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77" y="454"/>
                    <a:pt x="877" y="454"/>
                    <a:pt x="877" y="454"/>
                  </a:cubicBezTo>
                  <a:cubicBezTo>
                    <a:pt x="877" y="455"/>
                    <a:pt x="877" y="455"/>
                    <a:pt x="877" y="455"/>
                  </a:cubicBezTo>
                  <a:cubicBezTo>
                    <a:pt x="876" y="458"/>
                    <a:pt x="876" y="458"/>
                    <a:pt x="876" y="458"/>
                  </a:cubicBezTo>
                  <a:cubicBezTo>
                    <a:pt x="875" y="459"/>
                    <a:pt x="875" y="459"/>
                    <a:pt x="875" y="459"/>
                  </a:cubicBezTo>
                  <a:cubicBezTo>
                    <a:pt x="874" y="461"/>
                    <a:pt x="874" y="461"/>
                    <a:pt x="874" y="461"/>
                  </a:cubicBezTo>
                  <a:cubicBezTo>
                    <a:pt x="875" y="463"/>
                    <a:pt x="875" y="463"/>
                    <a:pt x="875" y="463"/>
                  </a:cubicBezTo>
                  <a:cubicBezTo>
                    <a:pt x="877" y="464"/>
                    <a:pt x="877" y="464"/>
                    <a:pt x="877" y="464"/>
                  </a:cubicBezTo>
                  <a:cubicBezTo>
                    <a:pt x="879" y="463"/>
                    <a:pt x="879" y="463"/>
                    <a:pt x="879" y="463"/>
                  </a:cubicBezTo>
                  <a:cubicBezTo>
                    <a:pt x="880" y="464"/>
                    <a:pt x="880" y="464"/>
                    <a:pt x="880" y="464"/>
                  </a:cubicBezTo>
                  <a:cubicBezTo>
                    <a:pt x="882" y="465"/>
                    <a:pt x="882" y="465"/>
                    <a:pt x="882" y="465"/>
                  </a:cubicBezTo>
                  <a:cubicBezTo>
                    <a:pt x="884" y="463"/>
                    <a:pt x="884" y="463"/>
                    <a:pt x="884" y="463"/>
                  </a:cubicBezTo>
                  <a:cubicBezTo>
                    <a:pt x="885" y="463"/>
                    <a:pt x="885" y="463"/>
                    <a:pt x="885" y="463"/>
                  </a:cubicBezTo>
                  <a:cubicBezTo>
                    <a:pt x="887" y="462"/>
                    <a:pt x="887" y="462"/>
                    <a:pt x="887" y="462"/>
                  </a:cubicBezTo>
                  <a:cubicBezTo>
                    <a:pt x="887" y="462"/>
                    <a:pt x="887" y="462"/>
                    <a:pt x="887" y="462"/>
                  </a:cubicBezTo>
                  <a:cubicBezTo>
                    <a:pt x="889" y="461"/>
                    <a:pt x="889" y="461"/>
                    <a:pt x="889" y="461"/>
                  </a:cubicBezTo>
                  <a:cubicBezTo>
                    <a:pt x="889" y="466"/>
                    <a:pt x="889" y="466"/>
                    <a:pt x="889" y="466"/>
                  </a:cubicBezTo>
                  <a:cubicBezTo>
                    <a:pt x="891" y="468"/>
                    <a:pt x="891" y="468"/>
                    <a:pt x="891" y="468"/>
                  </a:cubicBezTo>
                  <a:cubicBezTo>
                    <a:pt x="892" y="471"/>
                    <a:pt x="892" y="471"/>
                    <a:pt x="892" y="471"/>
                  </a:cubicBezTo>
                  <a:cubicBezTo>
                    <a:pt x="892" y="473"/>
                    <a:pt x="892" y="473"/>
                    <a:pt x="892" y="473"/>
                  </a:cubicBezTo>
                  <a:cubicBezTo>
                    <a:pt x="894" y="475"/>
                    <a:pt x="894" y="475"/>
                    <a:pt x="894" y="475"/>
                  </a:cubicBezTo>
                  <a:cubicBezTo>
                    <a:pt x="895" y="474"/>
                    <a:pt x="895" y="474"/>
                    <a:pt x="895" y="474"/>
                  </a:cubicBezTo>
                  <a:cubicBezTo>
                    <a:pt x="896" y="474"/>
                    <a:pt x="896" y="474"/>
                    <a:pt x="896" y="474"/>
                  </a:cubicBezTo>
                  <a:cubicBezTo>
                    <a:pt x="897" y="473"/>
                    <a:pt x="897" y="473"/>
                    <a:pt x="897" y="473"/>
                  </a:cubicBezTo>
                  <a:cubicBezTo>
                    <a:pt x="898" y="471"/>
                    <a:pt x="898" y="471"/>
                    <a:pt x="898" y="471"/>
                  </a:cubicBezTo>
                  <a:cubicBezTo>
                    <a:pt x="899" y="471"/>
                    <a:pt x="899" y="471"/>
                    <a:pt x="899" y="471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900" y="471"/>
                    <a:pt x="900" y="471"/>
                    <a:pt x="900" y="471"/>
                  </a:cubicBezTo>
                  <a:cubicBezTo>
                    <a:pt x="902" y="471"/>
                    <a:pt x="902" y="471"/>
                    <a:pt x="902" y="471"/>
                  </a:cubicBezTo>
                  <a:cubicBezTo>
                    <a:pt x="902" y="472"/>
                    <a:pt x="902" y="472"/>
                    <a:pt x="902" y="472"/>
                  </a:cubicBezTo>
                  <a:cubicBezTo>
                    <a:pt x="901" y="473"/>
                    <a:pt x="901" y="473"/>
                    <a:pt x="901" y="473"/>
                  </a:cubicBezTo>
                  <a:cubicBezTo>
                    <a:pt x="901" y="476"/>
                    <a:pt x="901" y="476"/>
                    <a:pt x="901" y="476"/>
                  </a:cubicBezTo>
                  <a:cubicBezTo>
                    <a:pt x="900" y="476"/>
                    <a:pt x="900" y="476"/>
                    <a:pt x="900" y="476"/>
                  </a:cubicBezTo>
                  <a:cubicBezTo>
                    <a:pt x="899" y="477"/>
                    <a:pt x="899" y="477"/>
                    <a:pt x="899" y="477"/>
                  </a:cubicBezTo>
                  <a:cubicBezTo>
                    <a:pt x="899" y="478"/>
                    <a:pt x="899" y="478"/>
                    <a:pt x="899" y="478"/>
                  </a:cubicBezTo>
                  <a:cubicBezTo>
                    <a:pt x="903" y="477"/>
                    <a:pt x="903" y="477"/>
                    <a:pt x="903" y="477"/>
                  </a:cubicBezTo>
                  <a:cubicBezTo>
                    <a:pt x="905" y="476"/>
                    <a:pt x="905" y="476"/>
                    <a:pt x="905" y="476"/>
                  </a:cubicBezTo>
                  <a:cubicBezTo>
                    <a:pt x="906" y="473"/>
                    <a:pt x="906" y="473"/>
                    <a:pt x="906" y="473"/>
                  </a:cubicBezTo>
                  <a:cubicBezTo>
                    <a:pt x="906" y="472"/>
                    <a:pt x="906" y="472"/>
                    <a:pt x="906" y="472"/>
                  </a:cubicBezTo>
                  <a:cubicBezTo>
                    <a:pt x="906" y="470"/>
                    <a:pt x="906" y="470"/>
                    <a:pt x="906" y="470"/>
                  </a:cubicBezTo>
                  <a:cubicBezTo>
                    <a:pt x="907" y="473"/>
                    <a:pt x="907" y="473"/>
                    <a:pt x="907" y="473"/>
                  </a:cubicBezTo>
                  <a:cubicBezTo>
                    <a:pt x="907" y="475"/>
                    <a:pt x="907" y="475"/>
                    <a:pt x="907" y="475"/>
                  </a:cubicBezTo>
                  <a:cubicBezTo>
                    <a:pt x="907" y="477"/>
                    <a:pt x="907" y="477"/>
                    <a:pt x="907" y="477"/>
                  </a:cubicBezTo>
                  <a:cubicBezTo>
                    <a:pt x="908" y="477"/>
                    <a:pt x="908" y="477"/>
                    <a:pt x="908" y="477"/>
                  </a:cubicBezTo>
                  <a:cubicBezTo>
                    <a:pt x="909" y="474"/>
                    <a:pt x="909" y="474"/>
                    <a:pt x="909" y="474"/>
                  </a:cubicBezTo>
                  <a:cubicBezTo>
                    <a:pt x="908" y="471"/>
                    <a:pt x="908" y="471"/>
                    <a:pt x="908" y="471"/>
                  </a:cubicBezTo>
                  <a:cubicBezTo>
                    <a:pt x="909" y="470"/>
                    <a:pt x="909" y="470"/>
                    <a:pt x="909" y="470"/>
                  </a:cubicBezTo>
                  <a:cubicBezTo>
                    <a:pt x="907" y="468"/>
                    <a:pt x="907" y="468"/>
                    <a:pt x="907" y="468"/>
                  </a:cubicBezTo>
                  <a:cubicBezTo>
                    <a:pt x="906" y="465"/>
                    <a:pt x="906" y="465"/>
                    <a:pt x="906" y="465"/>
                  </a:cubicBezTo>
                  <a:cubicBezTo>
                    <a:pt x="908" y="465"/>
                    <a:pt x="908" y="465"/>
                    <a:pt x="908" y="465"/>
                  </a:cubicBezTo>
                  <a:cubicBezTo>
                    <a:pt x="910" y="466"/>
                    <a:pt x="910" y="466"/>
                    <a:pt x="910" y="466"/>
                  </a:cubicBezTo>
                  <a:cubicBezTo>
                    <a:pt x="910" y="467"/>
                    <a:pt x="910" y="467"/>
                    <a:pt x="910" y="467"/>
                  </a:cubicBezTo>
                  <a:cubicBezTo>
                    <a:pt x="910" y="468"/>
                    <a:pt x="910" y="468"/>
                    <a:pt x="910" y="468"/>
                  </a:cubicBezTo>
                  <a:cubicBezTo>
                    <a:pt x="911" y="468"/>
                    <a:pt x="911" y="468"/>
                    <a:pt x="911" y="468"/>
                  </a:cubicBezTo>
                  <a:cubicBezTo>
                    <a:pt x="912" y="466"/>
                    <a:pt x="912" y="466"/>
                    <a:pt x="912" y="466"/>
                  </a:cubicBezTo>
                  <a:cubicBezTo>
                    <a:pt x="914" y="466"/>
                    <a:pt x="914" y="466"/>
                    <a:pt x="914" y="466"/>
                  </a:cubicBezTo>
                  <a:cubicBezTo>
                    <a:pt x="916" y="465"/>
                    <a:pt x="916" y="465"/>
                    <a:pt x="916" y="465"/>
                  </a:cubicBezTo>
                  <a:cubicBezTo>
                    <a:pt x="918" y="466"/>
                    <a:pt x="918" y="466"/>
                    <a:pt x="918" y="466"/>
                  </a:cubicBezTo>
                  <a:cubicBezTo>
                    <a:pt x="920" y="466"/>
                    <a:pt x="920" y="466"/>
                    <a:pt x="920" y="466"/>
                  </a:cubicBezTo>
                  <a:cubicBezTo>
                    <a:pt x="921" y="468"/>
                    <a:pt x="921" y="468"/>
                    <a:pt x="921" y="468"/>
                  </a:cubicBezTo>
                  <a:cubicBezTo>
                    <a:pt x="922" y="470"/>
                    <a:pt x="922" y="470"/>
                    <a:pt x="922" y="470"/>
                  </a:cubicBezTo>
                  <a:cubicBezTo>
                    <a:pt x="923" y="470"/>
                    <a:pt x="923" y="470"/>
                    <a:pt x="923" y="470"/>
                  </a:cubicBezTo>
                  <a:cubicBezTo>
                    <a:pt x="925" y="471"/>
                    <a:pt x="925" y="471"/>
                    <a:pt x="925" y="471"/>
                  </a:cubicBezTo>
                  <a:cubicBezTo>
                    <a:pt x="926" y="472"/>
                    <a:pt x="926" y="472"/>
                    <a:pt x="926" y="472"/>
                  </a:cubicBezTo>
                  <a:cubicBezTo>
                    <a:pt x="930" y="473"/>
                    <a:pt x="930" y="473"/>
                    <a:pt x="930" y="473"/>
                  </a:cubicBezTo>
                  <a:cubicBezTo>
                    <a:pt x="931" y="475"/>
                    <a:pt x="931" y="475"/>
                    <a:pt x="931" y="475"/>
                  </a:cubicBezTo>
                  <a:cubicBezTo>
                    <a:pt x="932" y="475"/>
                    <a:pt x="932" y="475"/>
                    <a:pt x="932" y="475"/>
                  </a:cubicBezTo>
                  <a:cubicBezTo>
                    <a:pt x="933" y="476"/>
                    <a:pt x="933" y="476"/>
                    <a:pt x="933" y="476"/>
                  </a:cubicBezTo>
                  <a:cubicBezTo>
                    <a:pt x="934" y="476"/>
                    <a:pt x="934" y="476"/>
                    <a:pt x="934" y="476"/>
                  </a:cubicBezTo>
                  <a:cubicBezTo>
                    <a:pt x="936" y="479"/>
                    <a:pt x="936" y="479"/>
                    <a:pt x="936" y="479"/>
                  </a:cubicBezTo>
                  <a:cubicBezTo>
                    <a:pt x="935" y="480"/>
                    <a:pt x="935" y="480"/>
                    <a:pt x="935" y="480"/>
                  </a:cubicBezTo>
                  <a:cubicBezTo>
                    <a:pt x="935" y="482"/>
                    <a:pt x="935" y="482"/>
                    <a:pt x="935" y="482"/>
                  </a:cubicBezTo>
                  <a:cubicBezTo>
                    <a:pt x="933" y="483"/>
                    <a:pt x="933" y="483"/>
                    <a:pt x="933" y="483"/>
                  </a:cubicBezTo>
                  <a:cubicBezTo>
                    <a:pt x="935" y="485"/>
                    <a:pt x="935" y="485"/>
                    <a:pt x="935" y="485"/>
                  </a:cubicBezTo>
                  <a:cubicBezTo>
                    <a:pt x="936" y="484"/>
                    <a:pt x="936" y="484"/>
                    <a:pt x="936" y="484"/>
                  </a:cubicBezTo>
                  <a:cubicBezTo>
                    <a:pt x="939" y="487"/>
                    <a:pt x="939" y="487"/>
                    <a:pt x="939" y="487"/>
                  </a:cubicBezTo>
                  <a:cubicBezTo>
                    <a:pt x="939" y="489"/>
                    <a:pt x="939" y="489"/>
                    <a:pt x="939" y="489"/>
                  </a:cubicBezTo>
                  <a:cubicBezTo>
                    <a:pt x="938" y="490"/>
                    <a:pt x="938" y="490"/>
                    <a:pt x="938" y="490"/>
                  </a:cubicBezTo>
                  <a:cubicBezTo>
                    <a:pt x="938" y="492"/>
                    <a:pt x="938" y="492"/>
                    <a:pt x="938" y="492"/>
                  </a:cubicBezTo>
                  <a:cubicBezTo>
                    <a:pt x="940" y="494"/>
                    <a:pt x="940" y="494"/>
                    <a:pt x="940" y="494"/>
                  </a:cubicBezTo>
                  <a:cubicBezTo>
                    <a:pt x="941" y="494"/>
                    <a:pt x="941" y="494"/>
                    <a:pt x="941" y="494"/>
                  </a:cubicBezTo>
                  <a:cubicBezTo>
                    <a:pt x="942" y="493"/>
                    <a:pt x="942" y="493"/>
                    <a:pt x="942" y="493"/>
                  </a:cubicBezTo>
                  <a:cubicBezTo>
                    <a:pt x="943" y="495"/>
                    <a:pt x="943" y="495"/>
                    <a:pt x="943" y="495"/>
                  </a:cubicBezTo>
                  <a:cubicBezTo>
                    <a:pt x="942" y="496"/>
                    <a:pt x="942" y="496"/>
                    <a:pt x="942" y="496"/>
                  </a:cubicBezTo>
                  <a:cubicBezTo>
                    <a:pt x="942" y="498"/>
                    <a:pt x="942" y="498"/>
                    <a:pt x="942" y="498"/>
                  </a:cubicBezTo>
                  <a:cubicBezTo>
                    <a:pt x="943" y="499"/>
                    <a:pt x="943" y="499"/>
                    <a:pt x="943" y="499"/>
                  </a:cubicBezTo>
                  <a:cubicBezTo>
                    <a:pt x="942" y="500"/>
                    <a:pt x="942" y="500"/>
                    <a:pt x="942" y="500"/>
                  </a:cubicBezTo>
                  <a:cubicBezTo>
                    <a:pt x="942" y="501"/>
                    <a:pt x="942" y="501"/>
                    <a:pt x="942" y="501"/>
                  </a:cubicBezTo>
                  <a:cubicBezTo>
                    <a:pt x="943" y="503"/>
                    <a:pt x="943" y="503"/>
                    <a:pt x="943" y="503"/>
                  </a:cubicBezTo>
                  <a:cubicBezTo>
                    <a:pt x="942" y="505"/>
                    <a:pt x="942" y="505"/>
                    <a:pt x="942" y="505"/>
                  </a:cubicBezTo>
                  <a:cubicBezTo>
                    <a:pt x="943" y="505"/>
                    <a:pt x="943" y="505"/>
                    <a:pt x="943" y="505"/>
                  </a:cubicBezTo>
                  <a:cubicBezTo>
                    <a:pt x="943" y="506"/>
                    <a:pt x="943" y="506"/>
                    <a:pt x="943" y="506"/>
                  </a:cubicBezTo>
                  <a:cubicBezTo>
                    <a:pt x="942" y="507"/>
                    <a:pt x="942" y="507"/>
                    <a:pt x="942" y="507"/>
                  </a:cubicBezTo>
                  <a:cubicBezTo>
                    <a:pt x="943" y="508"/>
                    <a:pt x="943" y="508"/>
                    <a:pt x="943" y="508"/>
                  </a:cubicBezTo>
                  <a:cubicBezTo>
                    <a:pt x="942" y="509"/>
                    <a:pt x="942" y="509"/>
                    <a:pt x="942" y="509"/>
                  </a:cubicBezTo>
                  <a:cubicBezTo>
                    <a:pt x="943" y="513"/>
                    <a:pt x="943" y="513"/>
                    <a:pt x="943" y="513"/>
                  </a:cubicBezTo>
                  <a:cubicBezTo>
                    <a:pt x="943" y="514"/>
                    <a:pt x="943" y="514"/>
                    <a:pt x="943" y="514"/>
                  </a:cubicBezTo>
                  <a:cubicBezTo>
                    <a:pt x="943" y="518"/>
                    <a:pt x="943" y="518"/>
                    <a:pt x="943" y="518"/>
                  </a:cubicBezTo>
                  <a:cubicBezTo>
                    <a:pt x="943" y="519"/>
                    <a:pt x="943" y="519"/>
                    <a:pt x="943" y="519"/>
                  </a:cubicBezTo>
                  <a:cubicBezTo>
                    <a:pt x="943" y="520"/>
                    <a:pt x="943" y="520"/>
                    <a:pt x="943" y="520"/>
                  </a:cubicBezTo>
                  <a:cubicBezTo>
                    <a:pt x="945" y="526"/>
                    <a:pt x="945" y="526"/>
                    <a:pt x="945" y="526"/>
                  </a:cubicBezTo>
                  <a:cubicBezTo>
                    <a:pt x="947" y="526"/>
                    <a:pt x="947" y="526"/>
                    <a:pt x="947" y="526"/>
                  </a:cubicBezTo>
                  <a:cubicBezTo>
                    <a:pt x="948" y="525"/>
                    <a:pt x="948" y="525"/>
                    <a:pt x="948" y="525"/>
                  </a:cubicBezTo>
                  <a:cubicBezTo>
                    <a:pt x="948" y="526"/>
                    <a:pt x="948" y="526"/>
                    <a:pt x="948" y="526"/>
                  </a:cubicBezTo>
                  <a:cubicBezTo>
                    <a:pt x="947" y="528"/>
                    <a:pt x="947" y="528"/>
                    <a:pt x="947" y="528"/>
                  </a:cubicBezTo>
                  <a:cubicBezTo>
                    <a:pt x="946" y="529"/>
                    <a:pt x="946" y="529"/>
                    <a:pt x="946" y="529"/>
                  </a:cubicBezTo>
                  <a:cubicBezTo>
                    <a:pt x="947" y="531"/>
                    <a:pt x="947" y="531"/>
                    <a:pt x="947" y="531"/>
                  </a:cubicBezTo>
                  <a:cubicBezTo>
                    <a:pt x="948" y="531"/>
                    <a:pt x="948" y="531"/>
                    <a:pt x="948" y="531"/>
                  </a:cubicBezTo>
                  <a:cubicBezTo>
                    <a:pt x="950" y="533"/>
                    <a:pt x="950" y="533"/>
                    <a:pt x="950" y="533"/>
                  </a:cubicBezTo>
                  <a:cubicBezTo>
                    <a:pt x="950" y="537"/>
                    <a:pt x="950" y="537"/>
                    <a:pt x="950" y="537"/>
                  </a:cubicBezTo>
                  <a:cubicBezTo>
                    <a:pt x="951" y="538"/>
                    <a:pt x="951" y="538"/>
                    <a:pt x="951" y="538"/>
                  </a:cubicBezTo>
                  <a:cubicBezTo>
                    <a:pt x="951" y="539"/>
                    <a:pt x="951" y="539"/>
                    <a:pt x="951" y="539"/>
                  </a:cubicBezTo>
                  <a:cubicBezTo>
                    <a:pt x="951" y="543"/>
                    <a:pt x="951" y="543"/>
                    <a:pt x="951" y="543"/>
                  </a:cubicBezTo>
                  <a:cubicBezTo>
                    <a:pt x="953" y="543"/>
                    <a:pt x="953" y="543"/>
                    <a:pt x="953" y="543"/>
                  </a:cubicBezTo>
                  <a:cubicBezTo>
                    <a:pt x="952" y="545"/>
                    <a:pt x="952" y="545"/>
                    <a:pt x="952" y="545"/>
                  </a:cubicBezTo>
                  <a:cubicBezTo>
                    <a:pt x="952" y="546"/>
                    <a:pt x="952" y="546"/>
                    <a:pt x="952" y="546"/>
                  </a:cubicBezTo>
                  <a:cubicBezTo>
                    <a:pt x="952" y="549"/>
                    <a:pt x="952" y="549"/>
                    <a:pt x="952" y="549"/>
                  </a:cubicBezTo>
                  <a:cubicBezTo>
                    <a:pt x="953" y="550"/>
                    <a:pt x="953" y="550"/>
                    <a:pt x="953" y="550"/>
                  </a:cubicBezTo>
                  <a:cubicBezTo>
                    <a:pt x="953" y="553"/>
                    <a:pt x="953" y="553"/>
                    <a:pt x="953" y="553"/>
                  </a:cubicBezTo>
                  <a:cubicBezTo>
                    <a:pt x="950" y="555"/>
                    <a:pt x="950" y="555"/>
                    <a:pt x="950" y="555"/>
                  </a:cubicBezTo>
                  <a:cubicBezTo>
                    <a:pt x="950" y="558"/>
                    <a:pt x="950" y="558"/>
                    <a:pt x="950" y="558"/>
                  </a:cubicBezTo>
                  <a:cubicBezTo>
                    <a:pt x="949" y="561"/>
                    <a:pt x="949" y="561"/>
                    <a:pt x="949" y="561"/>
                  </a:cubicBezTo>
                  <a:cubicBezTo>
                    <a:pt x="949" y="563"/>
                    <a:pt x="949" y="563"/>
                    <a:pt x="949" y="563"/>
                  </a:cubicBezTo>
                  <a:cubicBezTo>
                    <a:pt x="950" y="564"/>
                    <a:pt x="950" y="564"/>
                    <a:pt x="950" y="564"/>
                  </a:cubicBezTo>
                  <a:cubicBezTo>
                    <a:pt x="950" y="566"/>
                    <a:pt x="950" y="566"/>
                    <a:pt x="950" y="566"/>
                  </a:cubicBezTo>
                  <a:cubicBezTo>
                    <a:pt x="948" y="568"/>
                    <a:pt x="948" y="568"/>
                    <a:pt x="948" y="568"/>
                  </a:cubicBezTo>
                  <a:cubicBezTo>
                    <a:pt x="948" y="570"/>
                    <a:pt x="948" y="570"/>
                    <a:pt x="948" y="570"/>
                  </a:cubicBezTo>
                  <a:cubicBezTo>
                    <a:pt x="947" y="573"/>
                    <a:pt x="947" y="573"/>
                    <a:pt x="947" y="573"/>
                  </a:cubicBezTo>
                  <a:cubicBezTo>
                    <a:pt x="948" y="573"/>
                    <a:pt x="948" y="573"/>
                    <a:pt x="948" y="573"/>
                  </a:cubicBezTo>
                  <a:cubicBezTo>
                    <a:pt x="948" y="574"/>
                    <a:pt x="948" y="574"/>
                    <a:pt x="948" y="574"/>
                  </a:cubicBezTo>
                  <a:cubicBezTo>
                    <a:pt x="946" y="576"/>
                    <a:pt x="946" y="576"/>
                    <a:pt x="946" y="576"/>
                  </a:cubicBezTo>
                  <a:cubicBezTo>
                    <a:pt x="947" y="580"/>
                    <a:pt x="947" y="580"/>
                    <a:pt x="947" y="580"/>
                  </a:cubicBezTo>
                  <a:cubicBezTo>
                    <a:pt x="945" y="582"/>
                    <a:pt x="945" y="582"/>
                    <a:pt x="945" y="582"/>
                  </a:cubicBezTo>
                  <a:cubicBezTo>
                    <a:pt x="946" y="584"/>
                    <a:pt x="946" y="584"/>
                    <a:pt x="946" y="584"/>
                  </a:cubicBezTo>
                  <a:cubicBezTo>
                    <a:pt x="947" y="585"/>
                    <a:pt x="947" y="585"/>
                    <a:pt x="947" y="585"/>
                  </a:cubicBezTo>
                  <a:cubicBezTo>
                    <a:pt x="947" y="587"/>
                    <a:pt x="947" y="587"/>
                    <a:pt x="947" y="587"/>
                  </a:cubicBezTo>
                  <a:cubicBezTo>
                    <a:pt x="945" y="589"/>
                    <a:pt x="945" y="589"/>
                    <a:pt x="945" y="589"/>
                  </a:cubicBezTo>
                  <a:cubicBezTo>
                    <a:pt x="944" y="591"/>
                    <a:pt x="944" y="591"/>
                    <a:pt x="944" y="591"/>
                  </a:cubicBezTo>
                  <a:cubicBezTo>
                    <a:pt x="942" y="593"/>
                    <a:pt x="942" y="593"/>
                    <a:pt x="942" y="593"/>
                  </a:cubicBezTo>
                  <a:cubicBezTo>
                    <a:pt x="942" y="594"/>
                    <a:pt x="942" y="594"/>
                    <a:pt x="942" y="594"/>
                  </a:cubicBezTo>
                  <a:cubicBezTo>
                    <a:pt x="940" y="597"/>
                    <a:pt x="940" y="597"/>
                    <a:pt x="940" y="597"/>
                  </a:cubicBezTo>
                  <a:cubicBezTo>
                    <a:pt x="939" y="604"/>
                    <a:pt x="939" y="604"/>
                    <a:pt x="939" y="604"/>
                  </a:cubicBezTo>
                  <a:cubicBezTo>
                    <a:pt x="938" y="605"/>
                    <a:pt x="938" y="605"/>
                    <a:pt x="938" y="605"/>
                  </a:cubicBezTo>
                  <a:cubicBezTo>
                    <a:pt x="937" y="607"/>
                    <a:pt x="937" y="607"/>
                    <a:pt x="937" y="607"/>
                  </a:cubicBezTo>
                  <a:cubicBezTo>
                    <a:pt x="938" y="608"/>
                    <a:pt x="938" y="608"/>
                    <a:pt x="938" y="608"/>
                  </a:cubicBezTo>
                  <a:cubicBezTo>
                    <a:pt x="938" y="608"/>
                    <a:pt x="938" y="608"/>
                    <a:pt x="938" y="608"/>
                  </a:cubicBezTo>
                  <a:cubicBezTo>
                    <a:pt x="935" y="610"/>
                    <a:pt x="935" y="610"/>
                    <a:pt x="935" y="610"/>
                  </a:cubicBezTo>
                  <a:cubicBezTo>
                    <a:pt x="935" y="612"/>
                    <a:pt x="935" y="612"/>
                    <a:pt x="935" y="612"/>
                  </a:cubicBezTo>
                  <a:cubicBezTo>
                    <a:pt x="934" y="613"/>
                    <a:pt x="934" y="613"/>
                    <a:pt x="934" y="613"/>
                  </a:cubicBezTo>
                  <a:cubicBezTo>
                    <a:pt x="934" y="615"/>
                    <a:pt x="934" y="615"/>
                    <a:pt x="934" y="615"/>
                  </a:cubicBezTo>
                  <a:cubicBezTo>
                    <a:pt x="933" y="616"/>
                    <a:pt x="933" y="616"/>
                    <a:pt x="933" y="616"/>
                  </a:cubicBezTo>
                  <a:cubicBezTo>
                    <a:pt x="934" y="617"/>
                    <a:pt x="934" y="617"/>
                    <a:pt x="934" y="617"/>
                  </a:cubicBezTo>
                  <a:cubicBezTo>
                    <a:pt x="932" y="620"/>
                    <a:pt x="932" y="620"/>
                    <a:pt x="932" y="620"/>
                  </a:cubicBezTo>
                  <a:cubicBezTo>
                    <a:pt x="932" y="620"/>
                    <a:pt x="932" y="620"/>
                    <a:pt x="932" y="620"/>
                  </a:cubicBezTo>
                  <a:cubicBezTo>
                    <a:pt x="930" y="619"/>
                    <a:pt x="930" y="619"/>
                    <a:pt x="930" y="619"/>
                  </a:cubicBezTo>
                  <a:cubicBezTo>
                    <a:pt x="931" y="621"/>
                    <a:pt x="931" y="621"/>
                    <a:pt x="931" y="621"/>
                  </a:cubicBezTo>
                  <a:cubicBezTo>
                    <a:pt x="931" y="623"/>
                    <a:pt x="931" y="623"/>
                    <a:pt x="931" y="623"/>
                  </a:cubicBezTo>
                  <a:cubicBezTo>
                    <a:pt x="929" y="624"/>
                    <a:pt x="929" y="624"/>
                    <a:pt x="929" y="624"/>
                  </a:cubicBezTo>
                  <a:cubicBezTo>
                    <a:pt x="929" y="625"/>
                    <a:pt x="929" y="625"/>
                    <a:pt x="929" y="625"/>
                  </a:cubicBezTo>
                  <a:cubicBezTo>
                    <a:pt x="927" y="629"/>
                    <a:pt x="927" y="629"/>
                    <a:pt x="927" y="629"/>
                  </a:cubicBezTo>
                  <a:cubicBezTo>
                    <a:pt x="925" y="631"/>
                    <a:pt x="925" y="631"/>
                    <a:pt x="925" y="631"/>
                  </a:cubicBezTo>
                  <a:cubicBezTo>
                    <a:pt x="924" y="631"/>
                    <a:pt x="924" y="631"/>
                    <a:pt x="924" y="631"/>
                  </a:cubicBezTo>
                  <a:cubicBezTo>
                    <a:pt x="924" y="632"/>
                    <a:pt x="924" y="632"/>
                    <a:pt x="924" y="632"/>
                  </a:cubicBezTo>
                  <a:cubicBezTo>
                    <a:pt x="921" y="633"/>
                    <a:pt x="921" y="633"/>
                    <a:pt x="921" y="633"/>
                  </a:cubicBezTo>
                  <a:cubicBezTo>
                    <a:pt x="919" y="635"/>
                    <a:pt x="919" y="635"/>
                    <a:pt x="919" y="635"/>
                  </a:cubicBezTo>
                  <a:cubicBezTo>
                    <a:pt x="918" y="634"/>
                    <a:pt x="918" y="634"/>
                    <a:pt x="918" y="634"/>
                  </a:cubicBezTo>
                  <a:cubicBezTo>
                    <a:pt x="917" y="635"/>
                    <a:pt x="917" y="635"/>
                    <a:pt x="917" y="635"/>
                  </a:cubicBezTo>
                  <a:cubicBezTo>
                    <a:pt x="914" y="633"/>
                    <a:pt x="914" y="633"/>
                    <a:pt x="914" y="633"/>
                  </a:cubicBezTo>
                  <a:cubicBezTo>
                    <a:pt x="912" y="632"/>
                    <a:pt x="912" y="632"/>
                    <a:pt x="912" y="632"/>
                  </a:cubicBezTo>
                  <a:cubicBezTo>
                    <a:pt x="911" y="629"/>
                    <a:pt x="911" y="629"/>
                    <a:pt x="911" y="629"/>
                  </a:cubicBezTo>
                  <a:cubicBezTo>
                    <a:pt x="910" y="628"/>
                    <a:pt x="910" y="628"/>
                    <a:pt x="910" y="628"/>
                  </a:cubicBezTo>
                  <a:cubicBezTo>
                    <a:pt x="908" y="629"/>
                    <a:pt x="908" y="629"/>
                    <a:pt x="908" y="629"/>
                  </a:cubicBezTo>
                  <a:cubicBezTo>
                    <a:pt x="907" y="628"/>
                    <a:pt x="907" y="628"/>
                    <a:pt x="907" y="628"/>
                  </a:cubicBezTo>
                  <a:cubicBezTo>
                    <a:pt x="906" y="629"/>
                    <a:pt x="906" y="629"/>
                    <a:pt x="906" y="629"/>
                  </a:cubicBezTo>
                  <a:cubicBezTo>
                    <a:pt x="906" y="630"/>
                    <a:pt x="906" y="630"/>
                    <a:pt x="906" y="630"/>
                  </a:cubicBezTo>
                  <a:cubicBezTo>
                    <a:pt x="904" y="632"/>
                    <a:pt x="904" y="632"/>
                    <a:pt x="904" y="632"/>
                  </a:cubicBezTo>
                  <a:cubicBezTo>
                    <a:pt x="904" y="635"/>
                    <a:pt x="904" y="635"/>
                    <a:pt x="904" y="635"/>
                  </a:cubicBezTo>
                  <a:cubicBezTo>
                    <a:pt x="903" y="636"/>
                    <a:pt x="903" y="636"/>
                    <a:pt x="903" y="636"/>
                  </a:cubicBezTo>
                  <a:cubicBezTo>
                    <a:pt x="902" y="639"/>
                    <a:pt x="902" y="639"/>
                    <a:pt x="902" y="639"/>
                  </a:cubicBezTo>
                  <a:cubicBezTo>
                    <a:pt x="902" y="638"/>
                    <a:pt x="902" y="638"/>
                    <a:pt x="902" y="638"/>
                  </a:cubicBezTo>
                  <a:cubicBezTo>
                    <a:pt x="899" y="638"/>
                    <a:pt x="899" y="638"/>
                    <a:pt x="899" y="638"/>
                  </a:cubicBezTo>
                  <a:cubicBezTo>
                    <a:pt x="899" y="641"/>
                    <a:pt x="899" y="641"/>
                    <a:pt x="899" y="641"/>
                  </a:cubicBezTo>
                  <a:lnTo>
                    <a:pt x="898" y="641"/>
                  </a:lnTo>
                  <a:close/>
                  <a:moveTo>
                    <a:pt x="292" y="647"/>
                  </a:moveTo>
                  <a:cubicBezTo>
                    <a:pt x="289" y="645"/>
                    <a:pt x="289" y="645"/>
                    <a:pt x="289" y="645"/>
                  </a:cubicBezTo>
                  <a:cubicBezTo>
                    <a:pt x="279" y="647"/>
                    <a:pt x="279" y="647"/>
                    <a:pt x="279" y="647"/>
                  </a:cubicBezTo>
                  <a:lnTo>
                    <a:pt x="292" y="647"/>
                  </a:lnTo>
                  <a:close/>
                  <a:moveTo>
                    <a:pt x="1028" y="610"/>
                  </a:moveTo>
                  <a:cubicBezTo>
                    <a:pt x="1029" y="610"/>
                    <a:pt x="1029" y="610"/>
                    <a:pt x="1029" y="610"/>
                  </a:cubicBezTo>
                  <a:cubicBezTo>
                    <a:pt x="1030" y="609"/>
                    <a:pt x="1030" y="609"/>
                    <a:pt x="1030" y="609"/>
                  </a:cubicBezTo>
                  <a:cubicBezTo>
                    <a:pt x="1030" y="608"/>
                    <a:pt x="1030" y="608"/>
                    <a:pt x="1030" y="608"/>
                  </a:cubicBezTo>
                  <a:cubicBezTo>
                    <a:pt x="1029" y="608"/>
                    <a:pt x="1029" y="608"/>
                    <a:pt x="1029" y="608"/>
                  </a:cubicBezTo>
                  <a:lnTo>
                    <a:pt x="1028" y="610"/>
                  </a:lnTo>
                  <a:close/>
                  <a:moveTo>
                    <a:pt x="58" y="89"/>
                  </a:moveTo>
                  <a:cubicBezTo>
                    <a:pt x="57" y="87"/>
                    <a:pt x="57" y="87"/>
                    <a:pt x="57" y="87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8" y="89"/>
                  </a:lnTo>
                  <a:close/>
                  <a:moveTo>
                    <a:pt x="72" y="63"/>
                  </a:moveTo>
                  <a:cubicBezTo>
                    <a:pt x="72" y="61"/>
                    <a:pt x="72" y="61"/>
                    <a:pt x="72" y="61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4"/>
                    <a:pt x="72" y="63"/>
                    <a:pt x="72" y="63"/>
                  </a:cubicBezTo>
                  <a:moveTo>
                    <a:pt x="68" y="98"/>
                  </a:moveTo>
                  <a:cubicBezTo>
                    <a:pt x="69" y="98"/>
                    <a:pt x="69" y="98"/>
                    <a:pt x="69" y="9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8" y="95"/>
                    <a:pt x="68" y="95"/>
                    <a:pt x="68" y="95"/>
                  </a:cubicBezTo>
                  <a:lnTo>
                    <a:pt x="68" y="98"/>
                  </a:lnTo>
                  <a:close/>
                  <a:moveTo>
                    <a:pt x="79" y="95"/>
                  </a:moveTo>
                  <a:cubicBezTo>
                    <a:pt x="80" y="94"/>
                    <a:pt x="80" y="94"/>
                    <a:pt x="80" y="94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77" y="94"/>
                    <a:pt x="77" y="94"/>
                    <a:pt x="77" y="94"/>
                  </a:cubicBezTo>
                  <a:lnTo>
                    <a:pt x="79" y="95"/>
                  </a:lnTo>
                  <a:close/>
                  <a:moveTo>
                    <a:pt x="82" y="100"/>
                  </a:moveTo>
                  <a:cubicBezTo>
                    <a:pt x="82" y="100"/>
                    <a:pt x="83" y="100"/>
                    <a:pt x="83" y="100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2" y="98"/>
                    <a:pt x="82" y="98"/>
                    <a:pt x="82" y="98"/>
                  </a:cubicBezTo>
                  <a:lnTo>
                    <a:pt x="82" y="100"/>
                  </a:lnTo>
                  <a:close/>
                  <a:moveTo>
                    <a:pt x="105" y="38"/>
                  </a:moveTo>
                  <a:cubicBezTo>
                    <a:pt x="106" y="36"/>
                    <a:pt x="106" y="36"/>
                    <a:pt x="106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5" y="38"/>
                    <a:pt x="105" y="38"/>
                  </a:cubicBezTo>
                  <a:moveTo>
                    <a:pt x="106" y="41"/>
                  </a:moveTo>
                  <a:cubicBezTo>
                    <a:pt x="106" y="39"/>
                    <a:pt x="106" y="39"/>
                    <a:pt x="106" y="39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7" y="40"/>
                    <a:pt x="107" y="40"/>
                    <a:pt x="107" y="40"/>
                  </a:cubicBezTo>
                  <a:lnTo>
                    <a:pt x="106" y="41"/>
                  </a:lnTo>
                  <a:close/>
                  <a:moveTo>
                    <a:pt x="107" y="46"/>
                  </a:moveTo>
                  <a:cubicBezTo>
                    <a:pt x="108" y="45"/>
                    <a:pt x="108" y="45"/>
                    <a:pt x="108" y="45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6" y="47"/>
                    <a:pt x="106" y="47"/>
                    <a:pt x="106" y="47"/>
                  </a:cubicBezTo>
                  <a:lnTo>
                    <a:pt x="107" y="46"/>
                  </a:lnTo>
                  <a:close/>
                  <a:moveTo>
                    <a:pt x="111" y="47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2" y="47"/>
                    <a:pt x="112" y="47"/>
                    <a:pt x="112" y="47"/>
                  </a:cubicBezTo>
                  <a:lnTo>
                    <a:pt x="111" y="47"/>
                  </a:lnTo>
                  <a:close/>
                  <a:moveTo>
                    <a:pt x="104" y="56"/>
                  </a:moveTo>
                  <a:cubicBezTo>
                    <a:pt x="106" y="53"/>
                    <a:pt x="106" y="53"/>
                    <a:pt x="106" y="5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1" y="50"/>
                    <a:pt x="101" y="50"/>
                    <a:pt x="101" y="50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00" y="52"/>
                    <a:pt x="100" y="52"/>
                    <a:pt x="100" y="52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98" y="56"/>
                    <a:pt x="98" y="56"/>
                    <a:pt x="98" y="56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6"/>
                    <a:pt x="104" y="56"/>
                    <a:pt x="104" y="56"/>
                  </a:cubicBezTo>
                  <a:moveTo>
                    <a:pt x="109" y="56"/>
                  </a:moveTo>
                  <a:cubicBezTo>
                    <a:pt x="107" y="56"/>
                    <a:pt x="107" y="56"/>
                    <a:pt x="107" y="56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09" y="54"/>
                    <a:pt x="109" y="54"/>
                    <a:pt x="109" y="54"/>
                  </a:cubicBezTo>
                  <a:lnTo>
                    <a:pt x="109" y="56"/>
                  </a:lnTo>
                  <a:close/>
                  <a:moveTo>
                    <a:pt x="114" y="59"/>
                  </a:moveTo>
                  <a:cubicBezTo>
                    <a:pt x="111" y="58"/>
                    <a:pt x="111" y="58"/>
                    <a:pt x="111" y="58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5" y="56"/>
                    <a:pt x="115" y="56"/>
                    <a:pt x="115" y="56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9"/>
                    <a:pt x="116" y="59"/>
                    <a:pt x="116" y="59"/>
                  </a:cubicBezTo>
                  <a:lnTo>
                    <a:pt x="114" y="59"/>
                  </a:lnTo>
                  <a:close/>
                  <a:moveTo>
                    <a:pt x="112" y="65"/>
                  </a:moveTo>
                  <a:cubicBezTo>
                    <a:pt x="110" y="63"/>
                    <a:pt x="110" y="63"/>
                    <a:pt x="110" y="63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64"/>
                    <a:pt x="113" y="64"/>
                    <a:pt x="113" y="64"/>
                  </a:cubicBezTo>
                  <a:lnTo>
                    <a:pt x="112" y="65"/>
                  </a:lnTo>
                  <a:close/>
                  <a:moveTo>
                    <a:pt x="113" y="69"/>
                  </a:moveTo>
                  <a:cubicBezTo>
                    <a:pt x="113" y="67"/>
                    <a:pt x="113" y="67"/>
                    <a:pt x="113" y="67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10" y="69"/>
                    <a:pt x="110" y="69"/>
                    <a:pt x="110" y="69"/>
                  </a:cubicBezTo>
                  <a:cubicBezTo>
                    <a:pt x="112" y="70"/>
                    <a:pt x="112" y="70"/>
                    <a:pt x="112" y="70"/>
                  </a:cubicBezTo>
                  <a:lnTo>
                    <a:pt x="113" y="69"/>
                  </a:lnTo>
                  <a:close/>
                  <a:moveTo>
                    <a:pt x="100" y="72"/>
                  </a:moveTo>
                  <a:cubicBezTo>
                    <a:pt x="100" y="72"/>
                    <a:pt x="99" y="72"/>
                    <a:pt x="99" y="72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4" y="71"/>
                    <a:pt x="104" y="71"/>
                  </a:cubicBezTo>
                  <a:lnTo>
                    <a:pt x="100" y="72"/>
                  </a:lnTo>
                  <a:close/>
                  <a:moveTo>
                    <a:pt x="96" y="82"/>
                  </a:moveTo>
                  <a:cubicBezTo>
                    <a:pt x="95" y="80"/>
                    <a:pt x="95" y="80"/>
                    <a:pt x="95" y="80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5" y="82"/>
                    <a:pt x="95" y="82"/>
                    <a:pt x="95" y="82"/>
                  </a:cubicBezTo>
                  <a:lnTo>
                    <a:pt x="96" y="82"/>
                  </a:lnTo>
                  <a:close/>
                  <a:moveTo>
                    <a:pt x="98" y="81"/>
                  </a:moveTo>
                  <a:cubicBezTo>
                    <a:pt x="99" y="81"/>
                    <a:pt x="99" y="81"/>
                    <a:pt x="99" y="81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7" y="77"/>
                    <a:pt x="97" y="77"/>
                    <a:pt x="97" y="77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96" y="78"/>
                    <a:pt x="96" y="78"/>
                    <a:pt x="96" y="78"/>
                  </a:cubicBezTo>
                  <a:lnTo>
                    <a:pt x="98" y="81"/>
                  </a:lnTo>
                  <a:close/>
                  <a:moveTo>
                    <a:pt x="101" y="79"/>
                  </a:moveTo>
                  <a:cubicBezTo>
                    <a:pt x="101" y="79"/>
                    <a:pt x="103" y="80"/>
                    <a:pt x="103" y="8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8"/>
                    <a:pt x="100" y="78"/>
                    <a:pt x="100" y="78"/>
                  </a:cubicBezTo>
                  <a:lnTo>
                    <a:pt x="101" y="79"/>
                  </a:lnTo>
                  <a:close/>
                  <a:moveTo>
                    <a:pt x="101" y="83"/>
                  </a:moveTo>
                  <a:cubicBezTo>
                    <a:pt x="102" y="83"/>
                    <a:pt x="102" y="83"/>
                    <a:pt x="102" y="83"/>
                  </a:cubicBezTo>
                  <a:cubicBezTo>
                    <a:pt x="102" y="81"/>
                    <a:pt x="102" y="81"/>
                    <a:pt x="102" y="81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0" y="82"/>
                    <a:pt x="100" y="82"/>
                    <a:pt x="100" y="82"/>
                  </a:cubicBezTo>
                  <a:lnTo>
                    <a:pt x="101" y="83"/>
                  </a:lnTo>
                  <a:close/>
                  <a:moveTo>
                    <a:pt x="99" y="88"/>
                  </a:moveTo>
                  <a:cubicBezTo>
                    <a:pt x="98" y="86"/>
                    <a:pt x="98" y="86"/>
                    <a:pt x="98" y="86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6" y="85"/>
                    <a:pt x="96" y="85"/>
                    <a:pt x="96" y="85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3" y="86"/>
                    <a:pt x="93" y="86"/>
                    <a:pt x="93" y="86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8"/>
                    <a:pt x="94" y="88"/>
                    <a:pt x="94" y="88"/>
                  </a:cubicBezTo>
                  <a:cubicBezTo>
                    <a:pt x="93" y="90"/>
                    <a:pt x="93" y="90"/>
                    <a:pt x="93" y="90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8" y="90"/>
                    <a:pt x="98" y="90"/>
                    <a:pt x="98" y="90"/>
                  </a:cubicBezTo>
                  <a:lnTo>
                    <a:pt x="99" y="88"/>
                  </a:lnTo>
                  <a:close/>
                  <a:moveTo>
                    <a:pt x="100" y="85"/>
                  </a:moveTo>
                  <a:cubicBezTo>
                    <a:pt x="100" y="87"/>
                    <a:pt x="100" y="87"/>
                    <a:pt x="100" y="87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1" y="85"/>
                    <a:pt x="101" y="85"/>
                    <a:pt x="101" y="85"/>
                  </a:cubicBezTo>
                  <a:lnTo>
                    <a:pt x="100" y="85"/>
                  </a:lnTo>
                  <a:close/>
                  <a:moveTo>
                    <a:pt x="114" y="65"/>
                  </a:moveTo>
                  <a:cubicBezTo>
                    <a:pt x="114" y="64"/>
                    <a:pt x="114" y="64"/>
                    <a:pt x="114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2"/>
                    <a:pt x="118" y="62"/>
                    <a:pt x="118" y="62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5" y="66"/>
                    <a:pt x="115" y="66"/>
                    <a:pt x="115" y="66"/>
                  </a:cubicBezTo>
                  <a:lnTo>
                    <a:pt x="114" y="65"/>
                  </a:lnTo>
                  <a:close/>
                  <a:moveTo>
                    <a:pt x="103" y="85"/>
                  </a:moveTo>
                  <a:cubicBezTo>
                    <a:pt x="104" y="86"/>
                    <a:pt x="104" y="86"/>
                    <a:pt x="104" y="86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7" y="84"/>
                    <a:pt x="107" y="84"/>
                    <a:pt x="107" y="84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5" y="84"/>
                    <a:pt x="105" y="84"/>
                    <a:pt x="105" y="84"/>
                  </a:cubicBezTo>
                  <a:lnTo>
                    <a:pt x="103" y="85"/>
                  </a:lnTo>
                  <a:close/>
                  <a:moveTo>
                    <a:pt x="104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5" y="80"/>
                    <a:pt x="105" y="80"/>
                    <a:pt x="105" y="80"/>
                  </a:cubicBezTo>
                  <a:lnTo>
                    <a:pt x="104" y="81"/>
                  </a:lnTo>
                  <a:close/>
                  <a:moveTo>
                    <a:pt x="107" y="80"/>
                  </a:moveTo>
                  <a:cubicBezTo>
                    <a:pt x="107" y="81"/>
                    <a:pt x="107" y="81"/>
                    <a:pt x="107" y="81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80"/>
                    <a:pt x="108" y="80"/>
                    <a:pt x="108" y="80"/>
                  </a:cubicBezTo>
                  <a:lnTo>
                    <a:pt x="107" y="80"/>
                  </a:lnTo>
                  <a:close/>
                  <a:moveTo>
                    <a:pt x="107" y="73"/>
                  </a:moveTo>
                  <a:cubicBezTo>
                    <a:pt x="106" y="74"/>
                    <a:pt x="106" y="74"/>
                    <a:pt x="106" y="74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08" y="73"/>
                    <a:pt x="108" y="73"/>
                    <a:pt x="108" y="73"/>
                  </a:cubicBezTo>
                  <a:lnTo>
                    <a:pt x="107" y="73"/>
                  </a:lnTo>
                  <a:close/>
                  <a:moveTo>
                    <a:pt x="114" y="72"/>
                  </a:moveTo>
                  <a:cubicBezTo>
                    <a:pt x="115" y="73"/>
                    <a:pt x="115" y="73"/>
                    <a:pt x="115" y="73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5" y="72"/>
                    <a:pt x="115" y="72"/>
                    <a:pt x="115" y="72"/>
                  </a:cubicBezTo>
                  <a:lnTo>
                    <a:pt x="114" y="72"/>
                  </a:lnTo>
                  <a:close/>
                  <a:moveTo>
                    <a:pt x="118" y="89"/>
                  </a:moveTo>
                  <a:cubicBezTo>
                    <a:pt x="118" y="88"/>
                    <a:pt x="118" y="88"/>
                    <a:pt x="118" y="88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7" y="84"/>
                    <a:pt x="117" y="84"/>
                    <a:pt x="117" y="84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6" y="89"/>
                    <a:pt x="116" y="89"/>
                    <a:pt x="116" y="89"/>
                  </a:cubicBezTo>
                  <a:lnTo>
                    <a:pt x="118" y="89"/>
                  </a:lnTo>
                  <a:close/>
                  <a:moveTo>
                    <a:pt x="122" y="87"/>
                  </a:moveTo>
                  <a:cubicBezTo>
                    <a:pt x="122" y="86"/>
                    <a:pt x="122" y="86"/>
                    <a:pt x="122" y="86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7" y="79"/>
                    <a:pt x="127" y="79"/>
                    <a:pt x="127" y="79"/>
                  </a:cubicBezTo>
                  <a:cubicBezTo>
                    <a:pt x="127" y="79"/>
                    <a:pt x="127" y="79"/>
                    <a:pt x="127" y="79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6" y="76"/>
                    <a:pt x="116" y="76"/>
                    <a:pt x="116" y="76"/>
                  </a:cubicBezTo>
                  <a:cubicBezTo>
                    <a:pt x="116" y="77"/>
                    <a:pt x="116" y="77"/>
                    <a:pt x="116" y="77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21" y="87"/>
                    <a:pt x="121" y="87"/>
                    <a:pt x="121" y="87"/>
                  </a:cubicBezTo>
                  <a:lnTo>
                    <a:pt x="122" y="87"/>
                  </a:lnTo>
                  <a:close/>
                  <a:moveTo>
                    <a:pt x="128" y="87"/>
                  </a:moveTo>
                  <a:cubicBezTo>
                    <a:pt x="128" y="88"/>
                    <a:pt x="128" y="88"/>
                    <a:pt x="128" y="88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3" y="85"/>
                    <a:pt x="133" y="85"/>
                    <a:pt x="133" y="85"/>
                  </a:cubicBezTo>
                  <a:cubicBezTo>
                    <a:pt x="130" y="86"/>
                    <a:pt x="130" y="86"/>
                    <a:pt x="130" y="86"/>
                  </a:cubicBezTo>
                  <a:lnTo>
                    <a:pt x="128" y="87"/>
                  </a:lnTo>
                  <a:close/>
                  <a:moveTo>
                    <a:pt x="127" y="91"/>
                  </a:moveTo>
                  <a:cubicBezTo>
                    <a:pt x="127" y="92"/>
                    <a:pt x="127" y="92"/>
                    <a:pt x="127" y="92"/>
                  </a:cubicBezTo>
                  <a:cubicBezTo>
                    <a:pt x="129" y="93"/>
                    <a:pt x="129" y="93"/>
                    <a:pt x="129" y="93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31" y="93"/>
                    <a:pt x="131" y="93"/>
                    <a:pt x="131" y="93"/>
                  </a:cubicBezTo>
                  <a:cubicBezTo>
                    <a:pt x="129" y="91"/>
                    <a:pt x="129" y="91"/>
                    <a:pt x="129" y="91"/>
                  </a:cubicBezTo>
                  <a:lnTo>
                    <a:pt x="127" y="91"/>
                  </a:lnTo>
                  <a:close/>
                  <a:moveTo>
                    <a:pt x="128" y="35"/>
                  </a:moveTo>
                  <a:cubicBezTo>
                    <a:pt x="129" y="34"/>
                    <a:pt x="129" y="34"/>
                    <a:pt x="129" y="34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28" y="35"/>
                    <a:pt x="128" y="35"/>
                    <a:pt x="128" y="35"/>
                  </a:cubicBezTo>
                  <a:close/>
                  <a:moveTo>
                    <a:pt x="131" y="59"/>
                  </a:moveTo>
                  <a:cubicBezTo>
                    <a:pt x="132" y="57"/>
                    <a:pt x="132" y="57"/>
                    <a:pt x="132" y="57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7" y="54"/>
                    <a:pt x="127" y="54"/>
                    <a:pt x="127" y="54"/>
                  </a:cubicBezTo>
                  <a:cubicBezTo>
                    <a:pt x="125" y="55"/>
                    <a:pt x="125" y="55"/>
                    <a:pt x="125" y="55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8"/>
                    <a:pt x="124" y="58"/>
                    <a:pt x="124" y="58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9" y="60"/>
                    <a:pt x="129" y="60"/>
                    <a:pt x="129" y="60"/>
                  </a:cubicBezTo>
                  <a:lnTo>
                    <a:pt x="131" y="59"/>
                  </a:lnTo>
                  <a:close/>
                  <a:moveTo>
                    <a:pt x="135" y="5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9" y="76"/>
                    <a:pt x="129" y="76"/>
                    <a:pt x="129" y="76"/>
                  </a:cubicBezTo>
                  <a:cubicBezTo>
                    <a:pt x="131" y="76"/>
                    <a:pt x="131" y="76"/>
                    <a:pt x="131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6" y="75"/>
                    <a:pt x="136" y="75"/>
                    <a:pt x="136" y="75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40" y="63"/>
                    <a:pt x="140" y="63"/>
                    <a:pt x="140" y="63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6" y="59"/>
                    <a:pt x="136" y="59"/>
                    <a:pt x="136" y="59"/>
                  </a:cubicBezTo>
                  <a:lnTo>
                    <a:pt x="135" y="56"/>
                  </a:lnTo>
                  <a:close/>
                  <a:moveTo>
                    <a:pt x="144" y="60"/>
                  </a:moveTo>
                  <a:cubicBezTo>
                    <a:pt x="142" y="59"/>
                    <a:pt x="142" y="59"/>
                    <a:pt x="142" y="59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39" y="57"/>
                    <a:pt x="139" y="57"/>
                    <a:pt x="139" y="57"/>
                  </a:cubicBezTo>
                  <a:cubicBezTo>
                    <a:pt x="138" y="55"/>
                    <a:pt x="138" y="55"/>
                    <a:pt x="138" y="55"/>
                  </a:cubicBezTo>
                  <a:cubicBezTo>
                    <a:pt x="138" y="54"/>
                    <a:pt x="138" y="54"/>
                    <a:pt x="138" y="54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9" y="45"/>
                    <a:pt x="139" y="45"/>
                    <a:pt x="139" y="45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41" y="40"/>
                    <a:pt x="141" y="40"/>
                    <a:pt x="141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5" y="56"/>
                    <a:pt x="145" y="56"/>
                    <a:pt x="145" y="56"/>
                  </a:cubicBezTo>
                  <a:cubicBezTo>
                    <a:pt x="145" y="58"/>
                    <a:pt x="145" y="58"/>
                    <a:pt x="145" y="58"/>
                  </a:cubicBezTo>
                  <a:lnTo>
                    <a:pt x="144" y="60"/>
                  </a:lnTo>
                  <a:close/>
                  <a:moveTo>
                    <a:pt x="898" y="109"/>
                  </a:moveTo>
                  <a:cubicBezTo>
                    <a:pt x="898" y="109"/>
                    <a:pt x="898" y="109"/>
                    <a:pt x="898" y="109"/>
                  </a:cubicBezTo>
                  <a:cubicBezTo>
                    <a:pt x="899" y="108"/>
                    <a:pt x="899" y="108"/>
                    <a:pt x="899" y="108"/>
                  </a:cubicBezTo>
                  <a:cubicBezTo>
                    <a:pt x="898" y="107"/>
                    <a:pt x="898" y="107"/>
                    <a:pt x="898" y="107"/>
                  </a:cubicBezTo>
                  <a:cubicBezTo>
                    <a:pt x="897" y="108"/>
                    <a:pt x="897" y="108"/>
                    <a:pt x="897" y="108"/>
                  </a:cubicBezTo>
                  <a:lnTo>
                    <a:pt x="898" y="109"/>
                  </a:lnTo>
                  <a:close/>
                  <a:moveTo>
                    <a:pt x="891" y="108"/>
                  </a:moveTo>
                  <a:cubicBezTo>
                    <a:pt x="892" y="108"/>
                    <a:pt x="892" y="108"/>
                    <a:pt x="892" y="108"/>
                  </a:cubicBezTo>
                  <a:cubicBezTo>
                    <a:pt x="893" y="107"/>
                    <a:pt x="893" y="107"/>
                    <a:pt x="893" y="107"/>
                  </a:cubicBezTo>
                  <a:cubicBezTo>
                    <a:pt x="890" y="106"/>
                    <a:pt x="890" y="106"/>
                    <a:pt x="890" y="106"/>
                  </a:cubicBezTo>
                  <a:cubicBezTo>
                    <a:pt x="890" y="107"/>
                    <a:pt x="890" y="107"/>
                    <a:pt x="890" y="107"/>
                  </a:cubicBezTo>
                  <a:lnTo>
                    <a:pt x="891" y="108"/>
                  </a:lnTo>
                  <a:close/>
                  <a:moveTo>
                    <a:pt x="884" y="110"/>
                  </a:moveTo>
                  <a:cubicBezTo>
                    <a:pt x="885" y="110"/>
                    <a:pt x="885" y="110"/>
                    <a:pt x="885" y="110"/>
                  </a:cubicBezTo>
                  <a:cubicBezTo>
                    <a:pt x="886" y="110"/>
                    <a:pt x="886" y="110"/>
                    <a:pt x="886" y="110"/>
                  </a:cubicBezTo>
                  <a:cubicBezTo>
                    <a:pt x="885" y="108"/>
                    <a:pt x="885" y="108"/>
                    <a:pt x="885" y="108"/>
                  </a:cubicBezTo>
                  <a:cubicBezTo>
                    <a:pt x="884" y="108"/>
                    <a:pt x="884" y="108"/>
                    <a:pt x="884" y="108"/>
                  </a:cubicBezTo>
                  <a:cubicBezTo>
                    <a:pt x="883" y="109"/>
                    <a:pt x="883" y="109"/>
                    <a:pt x="883" y="109"/>
                  </a:cubicBezTo>
                  <a:lnTo>
                    <a:pt x="884" y="110"/>
                  </a:lnTo>
                  <a:close/>
                  <a:moveTo>
                    <a:pt x="1037" y="297"/>
                  </a:moveTo>
                  <a:cubicBezTo>
                    <a:pt x="1036" y="297"/>
                    <a:pt x="1036" y="297"/>
                    <a:pt x="1036" y="297"/>
                  </a:cubicBezTo>
                  <a:cubicBezTo>
                    <a:pt x="1037" y="299"/>
                    <a:pt x="1037" y="299"/>
                    <a:pt x="1037" y="299"/>
                  </a:cubicBezTo>
                  <a:cubicBezTo>
                    <a:pt x="1038" y="298"/>
                    <a:pt x="1038" y="298"/>
                    <a:pt x="1038" y="298"/>
                  </a:cubicBezTo>
                  <a:cubicBezTo>
                    <a:pt x="1038" y="297"/>
                    <a:pt x="1038" y="297"/>
                    <a:pt x="1038" y="297"/>
                  </a:cubicBezTo>
                  <a:cubicBezTo>
                    <a:pt x="1037" y="297"/>
                    <a:pt x="1037" y="297"/>
                    <a:pt x="1037" y="297"/>
                  </a:cubicBezTo>
                  <a:close/>
                  <a:moveTo>
                    <a:pt x="1034" y="294"/>
                  </a:moveTo>
                  <a:cubicBezTo>
                    <a:pt x="1036" y="295"/>
                    <a:pt x="1036" y="295"/>
                    <a:pt x="1036" y="295"/>
                  </a:cubicBezTo>
                  <a:cubicBezTo>
                    <a:pt x="1037" y="295"/>
                    <a:pt x="1037" y="295"/>
                    <a:pt x="1037" y="295"/>
                  </a:cubicBezTo>
                  <a:cubicBezTo>
                    <a:pt x="1037" y="294"/>
                    <a:pt x="1037" y="294"/>
                    <a:pt x="1037" y="294"/>
                  </a:cubicBezTo>
                  <a:cubicBezTo>
                    <a:pt x="1036" y="293"/>
                    <a:pt x="1036" y="293"/>
                    <a:pt x="1036" y="293"/>
                  </a:cubicBezTo>
                  <a:cubicBezTo>
                    <a:pt x="1035" y="293"/>
                    <a:pt x="1035" y="293"/>
                    <a:pt x="1035" y="293"/>
                  </a:cubicBezTo>
                  <a:lnTo>
                    <a:pt x="1034" y="294"/>
                  </a:lnTo>
                  <a:close/>
                  <a:moveTo>
                    <a:pt x="165" y="187"/>
                  </a:moveTo>
                  <a:cubicBezTo>
                    <a:pt x="165" y="187"/>
                    <a:pt x="165" y="187"/>
                    <a:pt x="165" y="187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8" y="184"/>
                    <a:pt x="168" y="184"/>
                    <a:pt x="168" y="184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68" y="183"/>
                    <a:pt x="168" y="183"/>
                    <a:pt x="168" y="183"/>
                  </a:cubicBezTo>
                  <a:cubicBezTo>
                    <a:pt x="166" y="184"/>
                    <a:pt x="166" y="184"/>
                    <a:pt x="166" y="184"/>
                  </a:cubicBezTo>
                  <a:cubicBezTo>
                    <a:pt x="165" y="185"/>
                    <a:pt x="165" y="185"/>
                    <a:pt x="165" y="185"/>
                  </a:cubicBezTo>
                  <a:cubicBezTo>
                    <a:pt x="164" y="186"/>
                    <a:pt x="164" y="186"/>
                    <a:pt x="164" y="186"/>
                  </a:cubicBezTo>
                  <a:lnTo>
                    <a:pt x="165" y="187"/>
                  </a:lnTo>
                  <a:close/>
                  <a:moveTo>
                    <a:pt x="154" y="243"/>
                  </a:moveTo>
                  <a:cubicBezTo>
                    <a:pt x="157" y="243"/>
                    <a:pt x="157" y="243"/>
                    <a:pt x="157" y="243"/>
                  </a:cubicBezTo>
                  <a:cubicBezTo>
                    <a:pt x="159" y="242"/>
                    <a:pt x="159" y="242"/>
                    <a:pt x="159" y="242"/>
                  </a:cubicBezTo>
                  <a:cubicBezTo>
                    <a:pt x="161" y="241"/>
                    <a:pt x="161" y="241"/>
                    <a:pt x="161" y="241"/>
                  </a:cubicBezTo>
                  <a:cubicBezTo>
                    <a:pt x="163" y="241"/>
                    <a:pt x="163" y="241"/>
                    <a:pt x="163" y="241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6" y="243"/>
                    <a:pt x="166" y="243"/>
                    <a:pt x="166" y="243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66" y="241"/>
                    <a:pt x="166" y="241"/>
                    <a:pt x="166" y="241"/>
                  </a:cubicBezTo>
                  <a:cubicBezTo>
                    <a:pt x="166" y="240"/>
                    <a:pt x="166" y="240"/>
                    <a:pt x="166" y="240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8" y="242"/>
                    <a:pt x="168" y="242"/>
                    <a:pt x="168" y="242"/>
                  </a:cubicBezTo>
                  <a:cubicBezTo>
                    <a:pt x="169" y="243"/>
                    <a:pt x="169" y="243"/>
                    <a:pt x="169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2"/>
                    <a:pt x="172" y="242"/>
                    <a:pt x="172" y="242"/>
                  </a:cubicBezTo>
                  <a:cubicBezTo>
                    <a:pt x="174" y="241"/>
                    <a:pt x="174" y="241"/>
                    <a:pt x="174" y="241"/>
                  </a:cubicBezTo>
                  <a:cubicBezTo>
                    <a:pt x="175" y="239"/>
                    <a:pt x="175" y="239"/>
                    <a:pt x="175" y="239"/>
                  </a:cubicBezTo>
                  <a:cubicBezTo>
                    <a:pt x="174" y="237"/>
                    <a:pt x="174" y="237"/>
                    <a:pt x="174" y="237"/>
                  </a:cubicBezTo>
                  <a:cubicBezTo>
                    <a:pt x="176" y="235"/>
                    <a:pt x="176" y="235"/>
                    <a:pt x="176" y="235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5" y="233"/>
                    <a:pt x="175" y="233"/>
                    <a:pt x="175" y="233"/>
                  </a:cubicBezTo>
                  <a:cubicBezTo>
                    <a:pt x="174" y="231"/>
                    <a:pt x="174" y="231"/>
                    <a:pt x="174" y="231"/>
                  </a:cubicBezTo>
                  <a:cubicBezTo>
                    <a:pt x="172" y="230"/>
                    <a:pt x="172" y="230"/>
                    <a:pt x="172" y="230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70" y="229"/>
                    <a:pt x="170" y="229"/>
                    <a:pt x="170" y="229"/>
                  </a:cubicBezTo>
                  <a:cubicBezTo>
                    <a:pt x="171" y="229"/>
                    <a:pt x="171" y="229"/>
                    <a:pt x="171" y="229"/>
                  </a:cubicBezTo>
                  <a:cubicBezTo>
                    <a:pt x="173" y="229"/>
                    <a:pt x="173" y="229"/>
                    <a:pt x="173" y="229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75" y="230"/>
                    <a:pt x="175" y="230"/>
                    <a:pt x="175" y="230"/>
                  </a:cubicBezTo>
                  <a:cubicBezTo>
                    <a:pt x="175" y="231"/>
                    <a:pt x="175" y="231"/>
                    <a:pt x="175" y="231"/>
                  </a:cubicBezTo>
                  <a:cubicBezTo>
                    <a:pt x="176" y="232"/>
                    <a:pt x="176" y="232"/>
                    <a:pt x="176" y="232"/>
                  </a:cubicBezTo>
                  <a:cubicBezTo>
                    <a:pt x="176" y="231"/>
                    <a:pt x="176" y="231"/>
                    <a:pt x="176" y="231"/>
                  </a:cubicBezTo>
                  <a:cubicBezTo>
                    <a:pt x="176" y="228"/>
                    <a:pt x="176" y="228"/>
                    <a:pt x="176" y="228"/>
                  </a:cubicBezTo>
                  <a:cubicBezTo>
                    <a:pt x="174" y="226"/>
                    <a:pt x="174" y="226"/>
                    <a:pt x="174" y="226"/>
                  </a:cubicBezTo>
                  <a:cubicBezTo>
                    <a:pt x="172" y="223"/>
                    <a:pt x="172" y="223"/>
                    <a:pt x="172" y="223"/>
                  </a:cubicBezTo>
                  <a:cubicBezTo>
                    <a:pt x="173" y="222"/>
                    <a:pt x="173" y="222"/>
                    <a:pt x="173" y="222"/>
                  </a:cubicBezTo>
                  <a:cubicBezTo>
                    <a:pt x="174" y="224"/>
                    <a:pt x="174" y="224"/>
                    <a:pt x="174" y="224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6" y="226"/>
                    <a:pt x="176" y="226"/>
                    <a:pt x="176" y="226"/>
                  </a:cubicBezTo>
                  <a:cubicBezTo>
                    <a:pt x="177" y="226"/>
                    <a:pt x="177" y="226"/>
                    <a:pt x="177" y="226"/>
                  </a:cubicBezTo>
                  <a:cubicBezTo>
                    <a:pt x="178" y="225"/>
                    <a:pt x="178" y="225"/>
                    <a:pt x="178" y="225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177" y="222"/>
                    <a:pt x="177" y="222"/>
                    <a:pt x="177" y="222"/>
                  </a:cubicBezTo>
                  <a:cubicBezTo>
                    <a:pt x="178" y="220"/>
                    <a:pt x="178" y="220"/>
                    <a:pt x="178" y="220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177" y="217"/>
                    <a:pt x="177" y="217"/>
                    <a:pt x="177" y="217"/>
                  </a:cubicBezTo>
                  <a:cubicBezTo>
                    <a:pt x="175" y="215"/>
                    <a:pt x="175" y="215"/>
                    <a:pt x="175" y="215"/>
                  </a:cubicBezTo>
                  <a:cubicBezTo>
                    <a:pt x="176" y="215"/>
                    <a:pt x="176" y="215"/>
                    <a:pt x="176" y="215"/>
                  </a:cubicBezTo>
                  <a:cubicBezTo>
                    <a:pt x="177" y="216"/>
                    <a:pt x="177" y="216"/>
                    <a:pt x="177" y="216"/>
                  </a:cubicBezTo>
                  <a:cubicBezTo>
                    <a:pt x="179" y="216"/>
                    <a:pt x="179" y="216"/>
                    <a:pt x="179" y="216"/>
                  </a:cubicBezTo>
                  <a:cubicBezTo>
                    <a:pt x="179" y="214"/>
                    <a:pt x="179" y="214"/>
                    <a:pt x="179" y="214"/>
                  </a:cubicBezTo>
                  <a:cubicBezTo>
                    <a:pt x="179" y="213"/>
                    <a:pt x="179" y="213"/>
                    <a:pt x="179" y="213"/>
                  </a:cubicBezTo>
                  <a:cubicBezTo>
                    <a:pt x="178" y="213"/>
                    <a:pt x="178" y="213"/>
                    <a:pt x="178" y="213"/>
                  </a:cubicBezTo>
                  <a:cubicBezTo>
                    <a:pt x="178" y="211"/>
                    <a:pt x="178" y="211"/>
                    <a:pt x="178" y="211"/>
                  </a:cubicBezTo>
                  <a:cubicBezTo>
                    <a:pt x="179" y="211"/>
                    <a:pt x="179" y="211"/>
                    <a:pt x="179" y="211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83" y="213"/>
                    <a:pt x="183" y="213"/>
                    <a:pt x="183" y="213"/>
                  </a:cubicBezTo>
                  <a:cubicBezTo>
                    <a:pt x="183" y="212"/>
                    <a:pt x="183" y="212"/>
                    <a:pt x="183" y="212"/>
                  </a:cubicBezTo>
                  <a:cubicBezTo>
                    <a:pt x="182" y="211"/>
                    <a:pt x="182" y="211"/>
                    <a:pt x="182" y="211"/>
                  </a:cubicBezTo>
                  <a:cubicBezTo>
                    <a:pt x="182" y="210"/>
                    <a:pt x="182" y="210"/>
                    <a:pt x="182" y="210"/>
                  </a:cubicBezTo>
                  <a:cubicBezTo>
                    <a:pt x="183" y="210"/>
                    <a:pt x="183" y="210"/>
                    <a:pt x="183" y="210"/>
                  </a:cubicBezTo>
                  <a:cubicBezTo>
                    <a:pt x="184" y="210"/>
                    <a:pt x="184" y="210"/>
                    <a:pt x="184" y="210"/>
                  </a:cubicBezTo>
                  <a:cubicBezTo>
                    <a:pt x="186" y="209"/>
                    <a:pt x="186" y="209"/>
                    <a:pt x="186" y="209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5" y="206"/>
                    <a:pt x="185" y="206"/>
                    <a:pt x="185" y="206"/>
                  </a:cubicBezTo>
                  <a:cubicBezTo>
                    <a:pt x="188" y="205"/>
                    <a:pt x="188" y="205"/>
                    <a:pt x="188" y="205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7" y="203"/>
                    <a:pt x="187" y="203"/>
                    <a:pt x="187" y="203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88" y="202"/>
                    <a:pt x="188" y="202"/>
                    <a:pt x="188" y="202"/>
                  </a:cubicBezTo>
                  <a:cubicBezTo>
                    <a:pt x="189" y="201"/>
                    <a:pt x="189" y="201"/>
                    <a:pt x="189" y="201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3" y="195"/>
                    <a:pt x="193" y="195"/>
                    <a:pt x="193" y="195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7" y="188"/>
                    <a:pt x="197" y="188"/>
                    <a:pt x="197" y="188"/>
                  </a:cubicBezTo>
                  <a:cubicBezTo>
                    <a:pt x="198" y="185"/>
                    <a:pt x="198" y="185"/>
                    <a:pt x="198" y="185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203" y="183"/>
                    <a:pt x="203" y="183"/>
                    <a:pt x="203" y="183"/>
                  </a:cubicBezTo>
                  <a:cubicBezTo>
                    <a:pt x="206" y="179"/>
                    <a:pt x="206" y="179"/>
                    <a:pt x="206" y="179"/>
                  </a:cubicBezTo>
                  <a:cubicBezTo>
                    <a:pt x="209" y="176"/>
                    <a:pt x="209" y="176"/>
                    <a:pt x="209" y="176"/>
                  </a:cubicBezTo>
                  <a:cubicBezTo>
                    <a:pt x="210" y="176"/>
                    <a:pt x="210" y="176"/>
                    <a:pt x="210" y="176"/>
                  </a:cubicBezTo>
                  <a:cubicBezTo>
                    <a:pt x="212" y="174"/>
                    <a:pt x="212" y="174"/>
                    <a:pt x="212" y="174"/>
                  </a:cubicBezTo>
                  <a:cubicBezTo>
                    <a:pt x="215" y="173"/>
                    <a:pt x="215" y="173"/>
                    <a:pt x="215" y="173"/>
                  </a:cubicBezTo>
                  <a:cubicBezTo>
                    <a:pt x="217" y="172"/>
                    <a:pt x="217" y="172"/>
                    <a:pt x="217" y="172"/>
                  </a:cubicBezTo>
                  <a:cubicBezTo>
                    <a:pt x="219" y="169"/>
                    <a:pt x="219" y="169"/>
                    <a:pt x="219" y="169"/>
                  </a:cubicBezTo>
                  <a:cubicBezTo>
                    <a:pt x="221" y="168"/>
                    <a:pt x="221" y="168"/>
                    <a:pt x="221" y="168"/>
                  </a:cubicBezTo>
                  <a:cubicBezTo>
                    <a:pt x="222" y="168"/>
                    <a:pt x="222" y="168"/>
                    <a:pt x="222" y="168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3" y="167"/>
                    <a:pt x="223" y="167"/>
                    <a:pt x="223" y="167"/>
                  </a:cubicBezTo>
                  <a:cubicBezTo>
                    <a:pt x="223" y="166"/>
                    <a:pt x="223" y="166"/>
                    <a:pt x="223" y="166"/>
                  </a:cubicBezTo>
                  <a:cubicBezTo>
                    <a:pt x="223" y="164"/>
                    <a:pt x="223" y="164"/>
                    <a:pt x="223" y="164"/>
                  </a:cubicBezTo>
                  <a:cubicBezTo>
                    <a:pt x="223" y="163"/>
                    <a:pt x="223" y="163"/>
                    <a:pt x="223" y="163"/>
                  </a:cubicBezTo>
                  <a:cubicBezTo>
                    <a:pt x="223" y="160"/>
                    <a:pt x="223" y="160"/>
                    <a:pt x="223" y="160"/>
                  </a:cubicBezTo>
                  <a:cubicBezTo>
                    <a:pt x="223" y="160"/>
                    <a:pt x="223" y="160"/>
                    <a:pt x="223" y="160"/>
                  </a:cubicBezTo>
                  <a:cubicBezTo>
                    <a:pt x="222" y="160"/>
                    <a:pt x="222" y="160"/>
                    <a:pt x="222" y="160"/>
                  </a:cubicBezTo>
                  <a:cubicBezTo>
                    <a:pt x="221" y="157"/>
                    <a:pt x="221" y="157"/>
                    <a:pt x="221" y="157"/>
                  </a:cubicBezTo>
                  <a:cubicBezTo>
                    <a:pt x="222" y="155"/>
                    <a:pt x="222" y="155"/>
                    <a:pt x="222" y="155"/>
                  </a:cubicBezTo>
                  <a:cubicBezTo>
                    <a:pt x="222" y="155"/>
                    <a:pt x="222" y="155"/>
                    <a:pt x="222" y="155"/>
                  </a:cubicBezTo>
                  <a:cubicBezTo>
                    <a:pt x="220" y="154"/>
                    <a:pt x="220" y="154"/>
                    <a:pt x="220" y="154"/>
                  </a:cubicBezTo>
                  <a:cubicBezTo>
                    <a:pt x="219" y="153"/>
                    <a:pt x="219" y="153"/>
                    <a:pt x="219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16" y="152"/>
                    <a:pt x="216" y="152"/>
                    <a:pt x="216" y="152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213" y="152"/>
                    <a:pt x="213" y="152"/>
                    <a:pt x="213" y="152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09" y="151"/>
                    <a:pt x="209" y="151"/>
                    <a:pt x="209" y="151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3" y="161"/>
                    <a:pt x="203" y="161"/>
                    <a:pt x="203" y="161"/>
                  </a:cubicBezTo>
                  <a:cubicBezTo>
                    <a:pt x="203" y="163"/>
                    <a:pt x="203" y="163"/>
                    <a:pt x="203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1" y="163"/>
                    <a:pt x="201" y="163"/>
                    <a:pt x="201" y="163"/>
                  </a:cubicBezTo>
                  <a:cubicBezTo>
                    <a:pt x="201" y="165"/>
                    <a:pt x="201" y="165"/>
                    <a:pt x="201" y="165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199" y="167"/>
                    <a:pt x="199" y="167"/>
                    <a:pt x="199" y="167"/>
                  </a:cubicBezTo>
                  <a:cubicBezTo>
                    <a:pt x="196" y="169"/>
                    <a:pt x="196" y="169"/>
                    <a:pt x="196" y="169"/>
                  </a:cubicBezTo>
                  <a:cubicBezTo>
                    <a:pt x="195" y="170"/>
                    <a:pt x="195" y="170"/>
                    <a:pt x="195" y="170"/>
                  </a:cubicBezTo>
                  <a:cubicBezTo>
                    <a:pt x="194" y="169"/>
                    <a:pt x="194" y="169"/>
                    <a:pt x="194" y="169"/>
                  </a:cubicBezTo>
                  <a:cubicBezTo>
                    <a:pt x="193" y="169"/>
                    <a:pt x="193" y="169"/>
                    <a:pt x="193" y="169"/>
                  </a:cubicBezTo>
                  <a:cubicBezTo>
                    <a:pt x="191" y="170"/>
                    <a:pt x="191" y="170"/>
                    <a:pt x="191" y="170"/>
                  </a:cubicBezTo>
                  <a:cubicBezTo>
                    <a:pt x="190" y="172"/>
                    <a:pt x="190" y="172"/>
                    <a:pt x="190" y="172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188" y="173"/>
                    <a:pt x="188" y="173"/>
                    <a:pt x="188" y="173"/>
                  </a:cubicBezTo>
                  <a:cubicBezTo>
                    <a:pt x="187" y="171"/>
                    <a:pt x="187" y="171"/>
                    <a:pt x="187" y="171"/>
                  </a:cubicBezTo>
                  <a:cubicBezTo>
                    <a:pt x="187" y="171"/>
                    <a:pt x="187" y="171"/>
                    <a:pt x="187" y="171"/>
                  </a:cubicBezTo>
                  <a:cubicBezTo>
                    <a:pt x="186" y="173"/>
                    <a:pt x="186" y="173"/>
                    <a:pt x="186" y="173"/>
                  </a:cubicBezTo>
                  <a:cubicBezTo>
                    <a:pt x="187" y="175"/>
                    <a:pt x="187" y="175"/>
                    <a:pt x="187" y="175"/>
                  </a:cubicBezTo>
                  <a:cubicBezTo>
                    <a:pt x="186" y="175"/>
                    <a:pt x="186" y="175"/>
                    <a:pt x="186" y="175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5" y="172"/>
                    <a:pt x="185" y="172"/>
                    <a:pt x="185" y="172"/>
                  </a:cubicBezTo>
                  <a:cubicBezTo>
                    <a:pt x="182" y="172"/>
                    <a:pt x="182" y="172"/>
                    <a:pt x="182" y="172"/>
                  </a:cubicBezTo>
                  <a:cubicBezTo>
                    <a:pt x="179" y="173"/>
                    <a:pt x="179" y="173"/>
                    <a:pt x="179" y="173"/>
                  </a:cubicBezTo>
                  <a:cubicBezTo>
                    <a:pt x="178" y="174"/>
                    <a:pt x="178" y="174"/>
                    <a:pt x="178" y="174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6" y="175"/>
                    <a:pt x="176" y="175"/>
                    <a:pt x="176" y="175"/>
                  </a:cubicBezTo>
                  <a:cubicBezTo>
                    <a:pt x="177" y="177"/>
                    <a:pt x="177" y="177"/>
                    <a:pt x="177" y="177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77" y="179"/>
                    <a:pt x="177" y="179"/>
                    <a:pt x="177" y="179"/>
                  </a:cubicBezTo>
                  <a:cubicBezTo>
                    <a:pt x="176" y="181"/>
                    <a:pt x="176" y="181"/>
                    <a:pt x="176" y="181"/>
                  </a:cubicBezTo>
                  <a:cubicBezTo>
                    <a:pt x="175" y="180"/>
                    <a:pt x="175" y="180"/>
                    <a:pt x="175" y="180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6" y="179"/>
                    <a:pt x="176" y="179"/>
                    <a:pt x="176" y="179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175" y="178"/>
                    <a:pt x="175" y="178"/>
                    <a:pt x="175" y="178"/>
                  </a:cubicBezTo>
                  <a:cubicBezTo>
                    <a:pt x="173" y="179"/>
                    <a:pt x="173" y="179"/>
                    <a:pt x="173" y="179"/>
                  </a:cubicBezTo>
                  <a:cubicBezTo>
                    <a:pt x="172" y="180"/>
                    <a:pt x="172" y="180"/>
                    <a:pt x="172" y="180"/>
                  </a:cubicBezTo>
                  <a:cubicBezTo>
                    <a:pt x="172" y="182"/>
                    <a:pt x="172" y="182"/>
                    <a:pt x="172" y="182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2" y="183"/>
                    <a:pt x="172" y="183"/>
                    <a:pt x="172" y="183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70" y="184"/>
                    <a:pt x="170" y="184"/>
                    <a:pt x="170" y="184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8" y="186"/>
                    <a:pt x="168" y="186"/>
                    <a:pt x="168" y="186"/>
                  </a:cubicBezTo>
                  <a:cubicBezTo>
                    <a:pt x="167" y="187"/>
                    <a:pt x="167" y="187"/>
                    <a:pt x="167" y="187"/>
                  </a:cubicBezTo>
                  <a:cubicBezTo>
                    <a:pt x="166" y="188"/>
                    <a:pt x="166" y="188"/>
                    <a:pt x="166" y="188"/>
                  </a:cubicBezTo>
                  <a:cubicBezTo>
                    <a:pt x="165" y="190"/>
                    <a:pt x="165" y="190"/>
                    <a:pt x="165" y="190"/>
                  </a:cubicBezTo>
                  <a:cubicBezTo>
                    <a:pt x="166" y="191"/>
                    <a:pt x="166" y="191"/>
                    <a:pt x="166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66" y="192"/>
                    <a:pt x="166" y="192"/>
                    <a:pt x="166" y="192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2" y="193"/>
                    <a:pt x="162" y="193"/>
                    <a:pt x="162" y="193"/>
                  </a:cubicBezTo>
                  <a:cubicBezTo>
                    <a:pt x="162" y="195"/>
                    <a:pt x="162" y="195"/>
                    <a:pt x="162" y="195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3" y="197"/>
                    <a:pt x="163" y="197"/>
                    <a:pt x="163" y="197"/>
                  </a:cubicBezTo>
                  <a:cubicBezTo>
                    <a:pt x="164" y="197"/>
                    <a:pt x="164" y="197"/>
                    <a:pt x="164" y="197"/>
                  </a:cubicBezTo>
                  <a:cubicBezTo>
                    <a:pt x="165" y="197"/>
                    <a:pt x="165" y="197"/>
                    <a:pt x="165" y="197"/>
                  </a:cubicBezTo>
                  <a:cubicBezTo>
                    <a:pt x="164" y="198"/>
                    <a:pt x="164" y="198"/>
                    <a:pt x="164" y="198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63" y="201"/>
                    <a:pt x="163" y="201"/>
                    <a:pt x="163" y="201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0" y="200"/>
                    <a:pt x="160" y="200"/>
                    <a:pt x="160" y="200"/>
                  </a:cubicBezTo>
                  <a:cubicBezTo>
                    <a:pt x="158" y="201"/>
                    <a:pt x="158" y="201"/>
                    <a:pt x="158" y="201"/>
                  </a:cubicBezTo>
                  <a:cubicBezTo>
                    <a:pt x="158" y="202"/>
                    <a:pt x="158" y="202"/>
                    <a:pt x="158" y="202"/>
                  </a:cubicBezTo>
                  <a:cubicBezTo>
                    <a:pt x="158" y="203"/>
                    <a:pt x="158" y="203"/>
                    <a:pt x="158" y="203"/>
                  </a:cubicBezTo>
                  <a:cubicBezTo>
                    <a:pt x="157" y="205"/>
                    <a:pt x="157" y="205"/>
                    <a:pt x="157" y="205"/>
                  </a:cubicBezTo>
                  <a:cubicBezTo>
                    <a:pt x="156" y="206"/>
                    <a:pt x="156" y="206"/>
                    <a:pt x="156" y="206"/>
                  </a:cubicBezTo>
                  <a:cubicBezTo>
                    <a:pt x="154" y="205"/>
                    <a:pt x="154" y="205"/>
                    <a:pt x="154" y="205"/>
                  </a:cubicBezTo>
                  <a:cubicBezTo>
                    <a:pt x="153" y="204"/>
                    <a:pt x="153" y="204"/>
                    <a:pt x="153" y="204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2" y="205"/>
                    <a:pt x="152" y="205"/>
                    <a:pt x="152" y="205"/>
                  </a:cubicBezTo>
                  <a:cubicBezTo>
                    <a:pt x="152" y="207"/>
                    <a:pt x="152" y="207"/>
                    <a:pt x="152" y="207"/>
                  </a:cubicBezTo>
                  <a:cubicBezTo>
                    <a:pt x="154" y="209"/>
                    <a:pt x="154" y="209"/>
                    <a:pt x="154" y="209"/>
                  </a:cubicBezTo>
                  <a:cubicBezTo>
                    <a:pt x="155" y="208"/>
                    <a:pt x="155" y="208"/>
                    <a:pt x="155" y="208"/>
                  </a:cubicBezTo>
                  <a:cubicBezTo>
                    <a:pt x="155" y="209"/>
                    <a:pt x="155" y="209"/>
                    <a:pt x="155" y="209"/>
                  </a:cubicBezTo>
                  <a:cubicBezTo>
                    <a:pt x="156" y="210"/>
                    <a:pt x="156" y="210"/>
                    <a:pt x="156" y="210"/>
                  </a:cubicBezTo>
                  <a:cubicBezTo>
                    <a:pt x="155" y="212"/>
                    <a:pt x="155" y="212"/>
                    <a:pt x="155" y="212"/>
                  </a:cubicBezTo>
                  <a:cubicBezTo>
                    <a:pt x="155" y="212"/>
                    <a:pt x="155" y="212"/>
                    <a:pt x="155" y="212"/>
                  </a:cubicBezTo>
                  <a:cubicBezTo>
                    <a:pt x="156" y="213"/>
                    <a:pt x="156" y="213"/>
                    <a:pt x="156" y="213"/>
                  </a:cubicBezTo>
                  <a:cubicBezTo>
                    <a:pt x="157" y="212"/>
                    <a:pt x="157" y="212"/>
                    <a:pt x="157" y="212"/>
                  </a:cubicBezTo>
                  <a:cubicBezTo>
                    <a:pt x="158" y="212"/>
                    <a:pt x="158" y="212"/>
                    <a:pt x="158" y="212"/>
                  </a:cubicBezTo>
                  <a:cubicBezTo>
                    <a:pt x="158" y="212"/>
                    <a:pt x="158" y="212"/>
                    <a:pt x="158" y="212"/>
                  </a:cubicBezTo>
                  <a:cubicBezTo>
                    <a:pt x="160" y="212"/>
                    <a:pt x="160" y="212"/>
                    <a:pt x="160" y="212"/>
                  </a:cubicBezTo>
                  <a:cubicBezTo>
                    <a:pt x="161" y="212"/>
                    <a:pt x="161" y="212"/>
                    <a:pt x="161" y="212"/>
                  </a:cubicBezTo>
                  <a:cubicBezTo>
                    <a:pt x="162" y="212"/>
                    <a:pt x="162" y="212"/>
                    <a:pt x="162" y="212"/>
                  </a:cubicBezTo>
                  <a:cubicBezTo>
                    <a:pt x="161" y="213"/>
                    <a:pt x="161" y="213"/>
                    <a:pt x="161" y="213"/>
                  </a:cubicBezTo>
                  <a:cubicBezTo>
                    <a:pt x="160" y="214"/>
                    <a:pt x="160" y="214"/>
                    <a:pt x="160" y="214"/>
                  </a:cubicBezTo>
                  <a:cubicBezTo>
                    <a:pt x="158" y="214"/>
                    <a:pt x="158" y="214"/>
                    <a:pt x="158" y="214"/>
                  </a:cubicBezTo>
                  <a:cubicBezTo>
                    <a:pt x="157" y="215"/>
                    <a:pt x="157" y="215"/>
                    <a:pt x="157" y="215"/>
                  </a:cubicBezTo>
                  <a:cubicBezTo>
                    <a:pt x="156" y="214"/>
                    <a:pt x="156" y="214"/>
                    <a:pt x="156" y="214"/>
                  </a:cubicBezTo>
                  <a:cubicBezTo>
                    <a:pt x="155" y="215"/>
                    <a:pt x="155" y="215"/>
                    <a:pt x="155" y="215"/>
                  </a:cubicBezTo>
                  <a:cubicBezTo>
                    <a:pt x="156" y="217"/>
                    <a:pt x="156" y="217"/>
                    <a:pt x="156" y="217"/>
                  </a:cubicBezTo>
                  <a:cubicBezTo>
                    <a:pt x="157" y="218"/>
                    <a:pt x="157" y="218"/>
                    <a:pt x="157" y="218"/>
                  </a:cubicBezTo>
                  <a:cubicBezTo>
                    <a:pt x="158" y="218"/>
                    <a:pt x="158" y="218"/>
                    <a:pt x="158" y="218"/>
                  </a:cubicBezTo>
                  <a:cubicBezTo>
                    <a:pt x="160" y="218"/>
                    <a:pt x="160" y="218"/>
                    <a:pt x="160" y="218"/>
                  </a:cubicBezTo>
                  <a:cubicBezTo>
                    <a:pt x="160" y="218"/>
                    <a:pt x="160" y="218"/>
                    <a:pt x="160" y="218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58" y="220"/>
                    <a:pt x="158" y="220"/>
                    <a:pt x="158" y="220"/>
                  </a:cubicBezTo>
                  <a:cubicBezTo>
                    <a:pt x="156" y="220"/>
                    <a:pt x="156" y="220"/>
                    <a:pt x="156" y="220"/>
                  </a:cubicBezTo>
                  <a:cubicBezTo>
                    <a:pt x="155" y="220"/>
                    <a:pt x="155" y="220"/>
                    <a:pt x="155" y="220"/>
                  </a:cubicBezTo>
                  <a:cubicBezTo>
                    <a:pt x="154" y="221"/>
                    <a:pt x="154" y="221"/>
                    <a:pt x="154" y="221"/>
                  </a:cubicBezTo>
                  <a:cubicBezTo>
                    <a:pt x="155" y="222"/>
                    <a:pt x="155" y="222"/>
                    <a:pt x="155" y="222"/>
                  </a:cubicBezTo>
                  <a:cubicBezTo>
                    <a:pt x="157" y="222"/>
                    <a:pt x="157" y="222"/>
                    <a:pt x="157" y="222"/>
                  </a:cubicBezTo>
                  <a:cubicBezTo>
                    <a:pt x="159" y="222"/>
                    <a:pt x="159" y="222"/>
                    <a:pt x="159" y="222"/>
                  </a:cubicBezTo>
                  <a:cubicBezTo>
                    <a:pt x="159" y="222"/>
                    <a:pt x="159" y="222"/>
                    <a:pt x="159" y="222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6" y="223"/>
                    <a:pt x="156" y="223"/>
                    <a:pt x="156" y="223"/>
                  </a:cubicBezTo>
                  <a:cubicBezTo>
                    <a:pt x="156" y="224"/>
                    <a:pt x="156" y="224"/>
                    <a:pt x="156" y="224"/>
                  </a:cubicBezTo>
                  <a:cubicBezTo>
                    <a:pt x="156" y="224"/>
                    <a:pt x="156" y="224"/>
                    <a:pt x="156" y="224"/>
                  </a:cubicBezTo>
                  <a:cubicBezTo>
                    <a:pt x="159" y="225"/>
                    <a:pt x="159" y="225"/>
                    <a:pt x="159" y="225"/>
                  </a:cubicBezTo>
                  <a:cubicBezTo>
                    <a:pt x="161" y="226"/>
                    <a:pt x="161" y="226"/>
                    <a:pt x="161" y="226"/>
                  </a:cubicBezTo>
                  <a:cubicBezTo>
                    <a:pt x="162" y="227"/>
                    <a:pt x="162" y="227"/>
                    <a:pt x="162" y="227"/>
                  </a:cubicBezTo>
                  <a:cubicBezTo>
                    <a:pt x="162" y="227"/>
                    <a:pt x="162" y="227"/>
                    <a:pt x="162" y="227"/>
                  </a:cubicBezTo>
                  <a:cubicBezTo>
                    <a:pt x="163" y="228"/>
                    <a:pt x="163" y="228"/>
                    <a:pt x="163" y="228"/>
                  </a:cubicBezTo>
                  <a:cubicBezTo>
                    <a:pt x="161" y="227"/>
                    <a:pt x="161" y="227"/>
                    <a:pt x="161" y="227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58" y="226"/>
                    <a:pt x="158" y="226"/>
                    <a:pt x="158" y="226"/>
                  </a:cubicBezTo>
                  <a:cubicBezTo>
                    <a:pt x="157" y="225"/>
                    <a:pt x="157" y="225"/>
                    <a:pt x="157" y="225"/>
                  </a:cubicBezTo>
                  <a:cubicBezTo>
                    <a:pt x="155" y="225"/>
                    <a:pt x="155" y="225"/>
                    <a:pt x="155" y="225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4" y="227"/>
                    <a:pt x="154" y="227"/>
                    <a:pt x="154" y="227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3" y="229"/>
                    <a:pt x="153" y="229"/>
                    <a:pt x="153" y="229"/>
                  </a:cubicBezTo>
                  <a:cubicBezTo>
                    <a:pt x="154" y="230"/>
                    <a:pt x="154" y="230"/>
                    <a:pt x="154" y="230"/>
                  </a:cubicBezTo>
                  <a:cubicBezTo>
                    <a:pt x="154" y="231"/>
                    <a:pt x="154" y="231"/>
                    <a:pt x="154" y="231"/>
                  </a:cubicBezTo>
                  <a:cubicBezTo>
                    <a:pt x="153" y="231"/>
                    <a:pt x="153" y="231"/>
                    <a:pt x="153" y="231"/>
                  </a:cubicBezTo>
                  <a:cubicBezTo>
                    <a:pt x="152" y="231"/>
                    <a:pt x="152" y="231"/>
                    <a:pt x="152" y="231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0" y="233"/>
                    <a:pt x="150" y="233"/>
                    <a:pt x="150" y="233"/>
                  </a:cubicBezTo>
                  <a:cubicBezTo>
                    <a:pt x="151" y="234"/>
                    <a:pt x="151" y="234"/>
                    <a:pt x="151" y="234"/>
                  </a:cubicBezTo>
                  <a:cubicBezTo>
                    <a:pt x="150" y="235"/>
                    <a:pt x="150" y="235"/>
                    <a:pt x="150" y="235"/>
                  </a:cubicBezTo>
                  <a:cubicBezTo>
                    <a:pt x="149" y="235"/>
                    <a:pt x="149" y="235"/>
                    <a:pt x="149" y="235"/>
                  </a:cubicBezTo>
                  <a:cubicBezTo>
                    <a:pt x="149" y="236"/>
                    <a:pt x="149" y="236"/>
                    <a:pt x="149" y="236"/>
                  </a:cubicBezTo>
                  <a:cubicBezTo>
                    <a:pt x="151" y="238"/>
                    <a:pt x="151" y="238"/>
                    <a:pt x="151" y="238"/>
                  </a:cubicBezTo>
                  <a:cubicBezTo>
                    <a:pt x="152" y="238"/>
                    <a:pt x="152" y="238"/>
                    <a:pt x="152" y="238"/>
                  </a:cubicBezTo>
                  <a:cubicBezTo>
                    <a:pt x="153" y="238"/>
                    <a:pt x="153" y="238"/>
                    <a:pt x="153" y="238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5" y="236"/>
                    <a:pt x="155" y="236"/>
                    <a:pt x="155" y="236"/>
                  </a:cubicBezTo>
                  <a:cubicBezTo>
                    <a:pt x="157" y="235"/>
                    <a:pt x="157" y="235"/>
                    <a:pt x="157" y="235"/>
                  </a:cubicBezTo>
                  <a:cubicBezTo>
                    <a:pt x="159" y="234"/>
                    <a:pt x="159" y="234"/>
                    <a:pt x="159" y="234"/>
                  </a:cubicBezTo>
                  <a:cubicBezTo>
                    <a:pt x="160" y="234"/>
                    <a:pt x="160" y="234"/>
                    <a:pt x="160" y="234"/>
                  </a:cubicBezTo>
                  <a:cubicBezTo>
                    <a:pt x="161" y="235"/>
                    <a:pt x="161" y="235"/>
                    <a:pt x="161" y="235"/>
                  </a:cubicBezTo>
                  <a:cubicBezTo>
                    <a:pt x="161" y="236"/>
                    <a:pt x="161" y="236"/>
                    <a:pt x="161" y="236"/>
                  </a:cubicBezTo>
                  <a:cubicBezTo>
                    <a:pt x="160" y="236"/>
                    <a:pt x="160" y="236"/>
                    <a:pt x="160" y="236"/>
                  </a:cubicBezTo>
                  <a:cubicBezTo>
                    <a:pt x="159" y="235"/>
                    <a:pt x="159" y="235"/>
                    <a:pt x="159" y="235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58" y="236"/>
                    <a:pt x="158" y="236"/>
                    <a:pt x="158" y="236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54" y="239"/>
                    <a:pt x="154" y="239"/>
                    <a:pt x="154" y="239"/>
                  </a:cubicBezTo>
                  <a:cubicBezTo>
                    <a:pt x="154" y="240"/>
                    <a:pt x="154" y="240"/>
                    <a:pt x="154" y="240"/>
                  </a:cubicBezTo>
                  <a:cubicBezTo>
                    <a:pt x="155" y="242"/>
                    <a:pt x="155" y="242"/>
                    <a:pt x="155" y="242"/>
                  </a:cubicBezTo>
                  <a:cubicBezTo>
                    <a:pt x="154" y="242"/>
                    <a:pt x="154" y="242"/>
                    <a:pt x="154" y="242"/>
                  </a:cubicBezTo>
                  <a:cubicBezTo>
                    <a:pt x="154" y="242"/>
                    <a:pt x="154" y="243"/>
                    <a:pt x="154" y="243"/>
                  </a:cubicBezTo>
                  <a:moveTo>
                    <a:pt x="162" y="291"/>
                  </a:moveTo>
                  <a:cubicBezTo>
                    <a:pt x="163" y="291"/>
                    <a:pt x="163" y="291"/>
                    <a:pt x="163" y="291"/>
                  </a:cubicBezTo>
                  <a:cubicBezTo>
                    <a:pt x="163" y="290"/>
                    <a:pt x="163" y="290"/>
                    <a:pt x="163" y="290"/>
                  </a:cubicBezTo>
                  <a:cubicBezTo>
                    <a:pt x="162" y="289"/>
                    <a:pt x="162" y="289"/>
                    <a:pt x="162" y="289"/>
                  </a:cubicBezTo>
                  <a:cubicBezTo>
                    <a:pt x="163" y="288"/>
                    <a:pt x="163" y="288"/>
                    <a:pt x="163" y="288"/>
                  </a:cubicBezTo>
                  <a:cubicBezTo>
                    <a:pt x="162" y="286"/>
                    <a:pt x="162" y="286"/>
                    <a:pt x="162" y="286"/>
                  </a:cubicBezTo>
                  <a:cubicBezTo>
                    <a:pt x="160" y="286"/>
                    <a:pt x="160" y="286"/>
                    <a:pt x="160" y="286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57" y="284"/>
                    <a:pt x="157" y="284"/>
                    <a:pt x="157" y="284"/>
                  </a:cubicBezTo>
                  <a:cubicBezTo>
                    <a:pt x="156" y="285"/>
                    <a:pt x="156" y="285"/>
                    <a:pt x="156" y="285"/>
                  </a:cubicBezTo>
                  <a:cubicBezTo>
                    <a:pt x="156" y="286"/>
                    <a:pt x="156" y="286"/>
                    <a:pt x="156" y="286"/>
                  </a:cubicBezTo>
                  <a:cubicBezTo>
                    <a:pt x="157" y="287"/>
                    <a:pt x="157" y="287"/>
                    <a:pt x="157" y="287"/>
                  </a:cubicBezTo>
                  <a:cubicBezTo>
                    <a:pt x="158" y="287"/>
                    <a:pt x="158" y="287"/>
                    <a:pt x="158" y="287"/>
                  </a:cubicBezTo>
                  <a:cubicBezTo>
                    <a:pt x="159" y="287"/>
                    <a:pt x="159" y="287"/>
                    <a:pt x="159" y="287"/>
                  </a:cubicBezTo>
                  <a:cubicBezTo>
                    <a:pt x="159" y="289"/>
                    <a:pt x="159" y="289"/>
                    <a:pt x="159" y="289"/>
                  </a:cubicBezTo>
                  <a:cubicBezTo>
                    <a:pt x="161" y="289"/>
                    <a:pt x="161" y="289"/>
                    <a:pt x="161" y="289"/>
                  </a:cubicBezTo>
                  <a:lnTo>
                    <a:pt x="162" y="291"/>
                  </a:lnTo>
                  <a:close/>
                  <a:moveTo>
                    <a:pt x="193" y="291"/>
                  </a:moveTo>
                  <a:cubicBezTo>
                    <a:pt x="192" y="289"/>
                    <a:pt x="192" y="289"/>
                    <a:pt x="192" y="289"/>
                  </a:cubicBezTo>
                  <a:cubicBezTo>
                    <a:pt x="191" y="290"/>
                    <a:pt x="191" y="290"/>
                    <a:pt x="191" y="290"/>
                  </a:cubicBezTo>
                  <a:cubicBezTo>
                    <a:pt x="189" y="289"/>
                    <a:pt x="189" y="289"/>
                    <a:pt x="189" y="289"/>
                  </a:cubicBezTo>
                  <a:cubicBezTo>
                    <a:pt x="188" y="287"/>
                    <a:pt x="188" y="287"/>
                    <a:pt x="188" y="287"/>
                  </a:cubicBezTo>
                  <a:cubicBezTo>
                    <a:pt x="186" y="287"/>
                    <a:pt x="186" y="287"/>
                    <a:pt x="186" y="287"/>
                  </a:cubicBezTo>
                  <a:cubicBezTo>
                    <a:pt x="183" y="285"/>
                    <a:pt x="183" y="285"/>
                    <a:pt x="183" y="285"/>
                  </a:cubicBezTo>
                  <a:cubicBezTo>
                    <a:pt x="182" y="283"/>
                    <a:pt x="182" y="283"/>
                    <a:pt x="182" y="283"/>
                  </a:cubicBezTo>
                  <a:cubicBezTo>
                    <a:pt x="180" y="283"/>
                    <a:pt x="180" y="283"/>
                    <a:pt x="180" y="283"/>
                  </a:cubicBezTo>
                  <a:cubicBezTo>
                    <a:pt x="178" y="279"/>
                    <a:pt x="178" y="279"/>
                    <a:pt x="178" y="279"/>
                  </a:cubicBezTo>
                  <a:cubicBezTo>
                    <a:pt x="175" y="275"/>
                    <a:pt x="175" y="275"/>
                    <a:pt x="175" y="275"/>
                  </a:cubicBezTo>
                  <a:cubicBezTo>
                    <a:pt x="174" y="272"/>
                    <a:pt x="174" y="272"/>
                    <a:pt x="174" y="272"/>
                  </a:cubicBezTo>
                  <a:cubicBezTo>
                    <a:pt x="172" y="269"/>
                    <a:pt x="172" y="269"/>
                    <a:pt x="172" y="269"/>
                  </a:cubicBezTo>
                  <a:cubicBezTo>
                    <a:pt x="172" y="265"/>
                    <a:pt x="172" y="265"/>
                    <a:pt x="172" y="265"/>
                  </a:cubicBezTo>
                  <a:cubicBezTo>
                    <a:pt x="171" y="262"/>
                    <a:pt x="171" y="262"/>
                    <a:pt x="171" y="262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70" y="256"/>
                    <a:pt x="170" y="256"/>
                    <a:pt x="170" y="256"/>
                  </a:cubicBezTo>
                  <a:cubicBezTo>
                    <a:pt x="171" y="255"/>
                    <a:pt x="171" y="255"/>
                    <a:pt x="171" y="255"/>
                  </a:cubicBezTo>
                  <a:cubicBezTo>
                    <a:pt x="170" y="254"/>
                    <a:pt x="170" y="254"/>
                    <a:pt x="170" y="254"/>
                  </a:cubicBezTo>
                  <a:cubicBezTo>
                    <a:pt x="169" y="253"/>
                    <a:pt x="169" y="253"/>
                    <a:pt x="169" y="253"/>
                  </a:cubicBezTo>
                  <a:cubicBezTo>
                    <a:pt x="168" y="254"/>
                    <a:pt x="168" y="254"/>
                    <a:pt x="168" y="254"/>
                  </a:cubicBezTo>
                  <a:cubicBezTo>
                    <a:pt x="166" y="253"/>
                    <a:pt x="166" y="253"/>
                    <a:pt x="166" y="253"/>
                  </a:cubicBezTo>
                  <a:cubicBezTo>
                    <a:pt x="167" y="252"/>
                    <a:pt x="167" y="252"/>
                    <a:pt x="167" y="252"/>
                  </a:cubicBezTo>
                  <a:cubicBezTo>
                    <a:pt x="169" y="253"/>
                    <a:pt x="169" y="253"/>
                    <a:pt x="169" y="253"/>
                  </a:cubicBezTo>
                  <a:cubicBezTo>
                    <a:pt x="171" y="251"/>
                    <a:pt x="171" y="251"/>
                    <a:pt x="171" y="251"/>
                  </a:cubicBezTo>
                  <a:cubicBezTo>
                    <a:pt x="172" y="248"/>
                    <a:pt x="172" y="248"/>
                    <a:pt x="172" y="248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70" y="247"/>
                    <a:pt x="170" y="247"/>
                    <a:pt x="170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9" y="247"/>
                    <a:pt x="169" y="247"/>
                    <a:pt x="169" y="247"/>
                  </a:cubicBezTo>
                  <a:cubicBezTo>
                    <a:pt x="171" y="246"/>
                    <a:pt x="171" y="246"/>
                    <a:pt x="171" y="246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8" y="244"/>
                    <a:pt x="168" y="244"/>
                    <a:pt x="168" y="244"/>
                  </a:cubicBezTo>
                  <a:cubicBezTo>
                    <a:pt x="163" y="243"/>
                    <a:pt x="163" y="243"/>
                    <a:pt x="163" y="243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0" y="242"/>
                    <a:pt x="160" y="242"/>
                    <a:pt x="160" y="242"/>
                  </a:cubicBezTo>
                  <a:cubicBezTo>
                    <a:pt x="157" y="244"/>
                    <a:pt x="157" y="244"/>
                    <a:pt x="157" y="244"/>
                  </a:cubicBezTo>
                  <a:cubicBezTo>
                    <a:pt x="154" y="244"/>
                    <a:pt x="154" y="244"/>
                    <a:pt x="154" y="244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9"/>
                    <a:pt x="151" y="249"/>
                    <a:pt x="151" y="249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152" y="252"/>
                    <a:pt x="152" y="252"/>
                    <a:pt x="152" y="252"/>
                  </a:cubicBezTo>
                  <a:cubicBezTo>
                    <a:pt x="153" y="252"/>
                    <a:pt x="153" y="252"/>
                    <a:pt x="153" y="252"/>
                  </a:cubicBezTo>
                  <a:cubicBezTo>
                    <a:pt x="152" y="253"/>
                    <a:pt x="152" y="253"/>
                    <a:pt x="152" y="253"/>
                  </a:cubicBezTo>
                  <a:cubicBezTo>
                    <a:pt x="151" y="253"/>
                    <a:pt x="151" y="253"/>
                    <a:pt x="151" y="253"/>
                  </a:cubicBezTo>
                  <a:cubicBezTo>
                    <a:pt x="149" y="254"/>
                    <a:pt x="149" y="254"/>
                    <a:pt x="149" y="254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47" y="258"/>
                    <a:pt x="147" y="258"/>
                    <a:pt x="147" y="258"/>
                  </a:cubicBezTo>
                  <a:cubicBezTo>
                    <a:pt x="148" y="259"/>
                    <a:pt x="148" y="259"/>
                    <a:pt x="148" y="259"/>
                  </a:cubicBezTo>
                  <a:cubicBezTo>
                    <a:pt x="149" y="259"/>
                    <a:pt x="149" y="259"/>
                    <a:pt x="149" y="259"/>
                  </a:cubicBezTo>
                  <a:cubicBezTo>
                    <a:pt x="152" y="258"/>
                    <a:pt x="152" y="258"/>
                    <a:pt x="152" y="258"/>
                  </a:cubicBezTo>
                  <a:cubicBezTo>
                    <a:pt x="152" y="258"/>
                    <a:pt x="152" y="258"/>
                    <a:pt x="152" y="258"/>
                  </a:cubicBezTo>
                  <a:cubicBezTo>
                    <a:pt x="151" y="260"/>
                    <a:pt x="151" y="260"/>
                    <a:pt x="151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51" y="261"/>
                    <a:pt x="151" y="261"/>
                    <a:pt x="151" y="261"/>
                  </a:cubicBezTo>
                  <a:cubicBezTo>
                    <a:pt x="152" y="260"/>
                    <a:pt x="152" y="260"/>
                    <a:pt x="152" y="260"/>
                  </a:cubicBezTo>
                  <a:cubicBezTo>
                    <a:pt x="153" y="259"/>
                    <a:pt x="153" y="259"/>
                    <a:pt x="153" y="259"/>
                  </a:cubicBezTo>
                  <a:cubicBezTo>
                    <a:pt x="154" y="260"/>
                    <a:pt x="154" y="260"/>
                    <a:pt x="154" y="260"/>
                  </a:cubicBezTo>
                  <a:cubicBezTo>
                    <a:pt x="152" y="262"/>
                    <a:pt x="152" y="262"/>
                    <a:pt x="152" y="262"/>
                  </a:cubicBezTo>
                  <a:cubicBezTo>
                    <a:pt x="152" y="263"/>
                    <a:pt x="152" y="263"/>
                    <a:pt x="152" y="263"/>
                  </a:cubicBezTo>
                  <a:cubicBezTo>
                    <a:pt x="153" y="264"/>
                    <a:pt x="153" y="264"/>
                    <a:pt x="153" y="264"/>
                  </a:cubicBezTo>
                  <a:cubicBezTo>
                    <a:pt x="155" y="264"/>
                    <a:pt x="155" y="264"/>
                    <a:pt x="155" y="264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3" y="265"/>
                    <a:pt x="153" y="265"/>
                    <a:pt x="153" y="265"/>
                  </a:cubicBezTo>
                  <a:cubicBezTo>
                    <a:pt x="152" y="266"/>
                    <a:pt x="152" y="266"/>
                    <a:pt x="152" y="266"/>
                  </a:cubicBezTo>
                  <a:cubicBezTo>
                    <a:pt x="152" y="267"/>
                    <a:pt x="152" y="267"/>
                    <a:pt x="152" y="267"/>
                  </a:cubicBezTo>
                  <a:cubicBezTo>
                    <a:pt x="153" y="269"/>
                    <a:pt x="153" y="269"/>
                    <a:pt x="153" y="269"/>
                  </a:cubicBezTo>
                  <a:cubicBezTo>
                    <a:pt x="152" y="270"/>
                    <a:pt x="152" y="270"/>
                    <a:pt x="152" y="270"/>
                  </a:cubicBezTo>
                  <a:cubicBezTo>
                    <a:pt x="151" y="269"/>
                    <a:pt x="151" y="269"/>
                    <a:pt x="151" y="269"/>
                  </a:cubicBezTo>
                  <a:cubicBezTo>
                    <a:pt x="150" y="270"/>
                    <a:pt x="150" y="270"/>
                    <a:pt x="150" y="270"/>
                  </a:cubicBezTo>
                  <a:cubicBezTo>
                    <a:pt x="148" y="269"/>
                    <a:pt x="148" y="269"/>
                    <a:pt x="148" y="269"/>
                  </a:cubicBezTo>
                  <a:cubicBezTo>
                    <a:pt x="147" y="269"/>
                    <a:pt x="147" y="269"/>
                    <a:pt x="147" y="269"/>
                  </a:cubicBezTo>
                  <a:cubicBezTo>
                    <a:pt x="146" y="271"/>
                    <a:pt x="146" y="271"/>
                    <a:pt x="146" y="271"/>
                  </a:cubicBezTo>
                  <a:cubicBezTo>
                    <a:pt x="146" y="273"/>
                    <a:pt x="146" y="273"/>
                    <a:pt x="146" y="273"/>
                  </a:cubicBezTo>
                  <a:cubicBezTo>
                    <a:pt x="146" y="275"/>
                    <a:pt x="146" y="275"/>
                    <a:pt x="146" y="275"/>
                  </a:cubicBezTo>
                  <a:cubicBezTo>
                    <a:pt x="146" y="277"/>
                    <a:pt x="146" y="277"/>
                    <a:pt x="146" y="277"/>
                  </a:cubicBezTo>
                  <a:cubicBezTo>
                    <a:pt x="146" y="278"/>
                    <a:pt x="146" y="278"/>
                    <a:pt x="146" y="278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51" y="283"/>
                    <a:pt x="151" y="283"/>
                    <a:pt x="151" y="283"/>
                  </a:cubicBezTo>
                  <a:cubicBezTo>
                    <a:pt x="153" y="284"/>
                    <a:pt x="153" y="284"/>
                    <a:pt x="153" y="284"/>
                  </a:cubicBezTo>
                  <a:cubicBezTo>
                    <a:pt x="153" y="283"/>
                    <a:pt x="153" y="283"/>
                    <a:pt x="153" y="283"/>
                  </a:cubicBezTo>
                  <a:cubicBezTo>
                    <a:pt x="155" y="283"/>
                    <a:pt x="155" y="283"/>
                    <a:pt x="155" y="283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7" y="275"/>
                    <a:pt x="157" y="275"/>
                    <a:pt x="157" y="275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57" y="280"/>
                    <a:pt x="157" y="280"/>
                    <a:pt x="157" y="280"/>
                  </a:cubicBezTo>
                  <a:cubicBezTo>
                    <a:pt x="158" y="282"/>
                    <a:pt x="158" y="282"/>
                    <a:pt x="158" y="282"/>
                  </a:cubicBezTo>
                  <a:cubicBezTo>
                    <a:pt x="159" y="282"/>
                    <a:pt x="159" y="282"/>
                    <a:pt x="159" y="282"/>
                  </a:cubicBezTo>
                  <a:cubicBezTo>
                    <a:pt x="160" y="281"/>
                    <a:pt x="160" y="281"/>
                    <a:pt x="160" y="281"/>
                  </a:cubicBezTo>
                  <a:cubicBezTo>
                    <a:pt x="160" y="280"/>
                    <a:pt x="160" y="280"/>
                    <a:pt x="160" y="280"/>
                  </a:cubicBezTo>
                  <a:cubicBezTo>
                    <a:pt x="161" y="278"/>
                    <a:pt x="161" y="278"/>
                    <a:pt x="161" y="278"/>
                  </a:cubicBezTo>
                  <a:cubicBezTo>
                    <a:pt x="161" y="279"/>
                    <a:pt x="161" y="279"/>
                    <a:pt x="161" y="279"/>
                  </a:cubicBezTo>
                  <a:cubicBezTo>
                    <a:pt x="161" y="280"/>
                    <a:pt x="161" y="280"/>
                    <a:pt x="161" y="280"/>
                  </a:cubicBezTo>
                  <a:cubicBezTo>
                    <a:pt x="161" y="282"/>
                    <a:pt x="161" y="282"/>
                    <a:pt x="161" y="282"/>
                  </a:cubicBezTo>
                  <a:cubicBezTo>
                    <a:pt x="163" y="284"/>
                    <a:pt x="163" y="284"/>
                    <a:pt x="163" y="284"/>
                  </a:cubicBezTo>
                  <a:cubicBezTo>
                    <a:pt x="165" y="286"/>
                    <a:pt x="165" y="286"/>
                    <a:pt x="165" y="286"/>
                  </a:cubicBezTo>
                  <a:cubicBezTo>
                    <a:pt x="166" y="285"/>
                    <a:pt x="166" y="285"/>
                    <a:pt x="166" y="285"/>
                  </a:cubicBezTo>
                  <a:cubicBezTo>
                    <a:pt x="167" y="285"/>
                    <a:pt x="167" y="285"/>
                    <a:pt x="167" y="285"/>
                  </a:cubicBezTo>
                  <a:cubicBezTo>
                    <a:pt x="168" y="285"/>
                    <a:pt x="168" y="285"/>
                    <a:pt x="168" y="285"/>
                  </a:cubicBezTo>
                  <a:cubicBezTo>
                    <a:pt x="168" y="286"/>
                    <a:pt x="168" y="286"/>
                    <a:pt x="168" y="286"/>
                  </a:cubicBezTo>
                  <a:cubicBezTo>
                    <a:pt x="167" y="286"/>
                    <a:pt x="167" y="286"/>
                    <a:pt x="167" y="286"/>
                  </a:cubicBezTo>
                  <a:cubicBezTo>
                    <a:pt x="166" y="287"/>
                    <a:pt x="166" y="287"/>
                    <a:pt x="166" y="287"/>
                  </a:cubicBezTo>
                  <a:cubicBezTo>
                    <a:pt x="165" y="288"/>
                    <a:pt x="165" y="288"/>
                    <a:pt x="165" y="288"/>
                  </a:cubicBezTo>
                  <a:cubicBezTo>
                    <a:pt x="165" y="289"/>
                    <a:pt x="165" y="289"/>
                    <a:pt x="165" y="289"/>
                  </a:cubicBezTo>
                  <a:cubicBezTo>
                    <a:pt x="166" y="290"/>
                    <a:pt x="166" y="290"/>
                    <a:pt x="166" y="290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291"/>
                    <a:pt x="164" y="291"/>
                    <a:pt x="164" y="291"/>
                  </a:cubicBezTo>
                  <a:cubicBezTo>
                    <a:pt x="165" y="292"/>
                    <a:pt x="165" y="292"/>
                    <a:pt x="165" y="292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8" y="293"/>
                    <a:pt x="168" y="293"/>
                    <a:pt x="168" y="293"/>
                  </a:cubicBezTo>
                  <a:cubicBezTo>
                    <a:pt x="170" y="294"/>
                    <a:pt x="170" y="294"/>
                    <a:pt x="170" y="294"/>
                  </a:cubicBezTo>
                  <a:cubicBezTo>
                    <a:pt x="172" y="294"/>
                    <a:pt x="172" y="294"/>
                    <a:pt x="172" y="294"/>
                  </a:cubicBezTo>
                  <a:cubicBezTo>
                    <a:pt x="174" y="295"/>
                    <a:pt x="174" y="295"/>
                    <a:pt x="174" y="295"/>
                  </a:cubicBezTo>
                  <a:cubicBezTo>
                    <a:pt x="174" y="293"/>
                    <a:pt x="174" y="293"/>
                    <a:pt x="174" y="293"/>
                  </a:cubicBezTo>
                  <a:cubicBezTo>
                    <a:pt x="175" y="293"/>
                    <a:pt x="175" y="293"/>
                    <a:pt x="175" y="293"/>
                  </a:cubicBezTo>
                  <a:cubicBezTo>
                    <a:pt x="175" y="294"/>
                    <a:pt x="175" y="294"/>
                    <a:pt x="175" y="294"/>
                  </a:cubicBezTo>
                  <a:cubicBezTo>
                    <a:pt x="176" y="297"/>
                    <a:pt x="176" y="297"/>
                    <a:pt x="176" y="297"/>
                  </a:cubicBezTo>
                  <a:cubicBezTo>
                    <a:pt x="177" y="298"/>
                    <a:pt x="177" y="298"/>
                    <a:pt x="177" y="298"/>
                  </a:cubicBezTo>
                  <a:cubicBezTo>
                    <a:pt x="179" y="298"/>
                    <a:pt x="179" y="298"/>
                    <a:pt x="179" y="298"/>
                  </a:cubicBezTo>
                  <a:cubicBezTo>
                    <a:pt x="180" y="296"/>
                    <a:pt x="180" y="296"/>
                    <a:pt x="180" y="296"/>
                  </a:cubicBezTo>
                  <a:cubicBezTo>
                    <a:pt x="179" y="295"/>
                    <a:pt x="179" y="295"/>
                    <a:pt x="179" y="295"/>
                  </a:cubicBezTo>
                  <a:cubicBezTo>
                    <a:pt x="177" y="294"/>
                    <a:pt x="177" y="294"/>
                    <a:pt x="177" y="294"/>
                  </a:cubicBezTo>
                  <a:cubicBezTo>
                    <a:pt x="176" y="293"/>
                    <a:pt x="176" y="293"/>
                    <a:pt x="176" y="293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8" y="293"/>
                    <a:pt x="178" y="293"/>
                    <a:pt x="178" y="293"/>
                  </a:cubicBezTo>
                  <a:cubicBezTo>
                    <a:pt x="180" y="294"/>
                    <a:pt x="180" y="294"/>
                    <a:pt x="180" y="294"/>
                  </a:cubicBezTo>
                  <a:cubicBezTo>
                    <a:pt x="181" y="295"/>
                    <a:pt x="181" y="295"/>
                    <a:pt x="181" y="295"/>
                  </a:cubicBezTo>
                  <a:cubicBezTo>
                    <a:pt x="182" y="297"/>
                    <a:pt x="182" y="297"/>
                    <a:pt x="182" y="297"/>
                  </a:cubicBezTo>
                  <a:cubicBezTo>
                    <a:pt x="182" y="297"/>
                    <a:pt x="182" y="297"/>
                    <a:pt x="182" y="297"/>
                  </a:cubicBezTo>
                  <a:cubicBezTo>
                    <a:pt x="183" y="295"/>
                    <a:pt x="183" y="295"/>
                    <a:pt x="183" y="295"/>
                  </a:cubicBezTo>
                  <a:cubicBezTo>
                    <a:pt x="183" y="295"/>
                    <a:pt x="183" y="295"/>
                    <a:pt x="183" y="295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6" y="297"/>
                    <a:pt x="186" y="297"/>
                    <a:pt x="186" y="297"/>
                  </a:cubicBezTo>
                  <a:cubicBezTo>
                    <a:pt x="188" y="297"/>
                    <a:pt x="188" y="297"/>
                    <a:pt x="188" y="297"/>
                  </a:cubicBezTo>
                  <a:cubicBezTo>
                    <a:pt x="188" y="296"/>
                    <a:pt x="188" y="296"/>
                    <a:pt x="188" y="296"/>
                  </a:cubicBezTo>
                  <a:cubicBezTo>
                    <a:pt x="186" y="295"/>
                    <a:pt x="186" y="295"/>
                    <a:pt x="186" y="295"/>
                  </a:cubicBezTo>
                  <a:cubicBezTo>
                    <a:pt x="186" y="294"/>
                    <a:pt x="186" y="294"/>
                    <a:pt x="186" y="294"/>
                  </a:cubicBezTo>
                  <a:cubicBezTo>
                    <a:pt x="187" y="294"/>
                    <a:pt x="187" y="294"/>
                    <a:pt x="187" y="294"/>
                  </a:cubicBezTo>
                  <a:cubicBezTo>
                    <a:pt x="189" y="295"/>
                    <a:pt x="189" y="295"/>
                    <a:pt x="189" y="295"/>
                  </a:cubicBezTo>
                  <a:cubicBezTo>
                    <a:pt x="189" y="296"/>
                    <a:pt x="189" y="296"/>
                    <a:pt x="189" y="296"/>
                  </a:cubicBezTo>
                  <a:cubicBezTo>
                    <a:pt x="190" y="296"/>
                    <a:pt x="190" y="296"/>
                    <a:pt x="190" y="296"/>
                  </a:cubicBezTo>
                  <a:cubicBezTo>
                    <a:pt x="190" y="297"/>
                    <a:pt x="190" y="297"/>
                    <a:pt x="190" y="297"/>
                  </a:cubicBezTo>
                  <a:cubicBezTo>
                    <a:pt x="191" y="298"/>
                    <a:pt x="191" y="298"/>
                    <a:pt x="191" y="298"/>
                  </a:cubicBezTo>
                  <a:cubicBezTo>
                    <a:pt x="192" y="298"/>
                    <a:pt x="192" y="298"/>
                    <a:pt x="192" y="298"/>
                  </a:cubicBezTo>
                  <a:cubicBezTo>
                    <a:pt x="192" y="296"/>
                    <a:pt x="192" y="296"/>
                    <a:pt x="192" y="296"/>
                  </a:cubicBezTo>
                  <a:cubicBezTo>
                    <a:pt x="192" y="295"/>
                    <a:pt x="192" y="295"/>
                    <a:pt x="192" y="295"/>
                  </a:cubicBezTo>
                  <a:cubicBezTo>
                    <a:pt x="191" y="295"/>
                    <a:pt x="191" y="295"/>
                    <a:pt x="191" y="295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191" y="294"/>
                    <a:pt x="191" y="294"/>
                    <a:pt x="191" y="294"/>
                  </a:cubicBezTo>
                  <a:cubicBezTo>
                    <a:pt x="192" y="294"/>
                    <a:pt x="192" y="294"/>
                    <a:pt x="192" y="294"/>
                  </a:cubicBezTo>
                  <a:cubicBezTo>
                    <a:pt x="193" y="293"/>
                    <a:pt x="193" y="293"/>
                    <a:pt x="193" y="293"/>
                  </a:cubicBezTo>
                  <a:cubicBezTo>
                    <a:pt x="194" y="292"/>
                    <a:pt x="194" y="292"/>
                    <a:pt x="194" y="292"/>
                  </a:cubicBezTo>
                  <a:lnTo>
                    <a:pt x="193" y="291"/>
                  </a:lnTo>
                  <a:close/>
                  <a:moveTo>
                    <a:pt x="61" y="400"/>
                  </a:moveTo>
                  <a:cubicBezTo>
                    <a:pt x="61" y="399"/>
                    <a:pt x="61" y="399"/>
                    <a:pt x="61" y="399"/>
                  </a:cubicBezTo>
                  <a:cubicBezTo>
                    <a:pt x="61" y="398"/>
                    <a:pt x="61" y="398"/>
                    <a:pt x="61" y="398"/>
                  </a:cubicBezTo>
                  <a:cubicBezTo>
                    <a:pt x="61" y="397"/>
                    <a:pt x="61" y="397"/>
                    <a:pt x="61" y="397"/>
                  </a:cubicBezTo>
                  <a:cubicBezTo>
                    <a:pt x="60" y="397"/>
                    <a:pt x="60" y="397"/>
                    <a:pt x="60" y="397"/>
                  </a:cubicBezTo>
                  <a:cubicBezTo>
                    <a:pt x="59" y="398"/>
                    <a:pt x="59" y="398"/>
                    <a:pt x="59" y="398"/>
                  </a:cubicBezTo>
                  <a:cubicBezTo>
                    <a:pt x="59" y="399"/>
                    <a:pt x="59" y="399"/>
                    <a:pt x="59" y="399"/>
                  </a:cubicBezTo>
                  <a:cubicBezTo>
                    <a:pt x="60" y="401"/>
                    <a:pt x="60" y="401"/>
                    <a:pt x="60" y="401"/>
                  </a:cubicBezTo>
                  <a:cubicBezTo>
                    <a:pt x="60" y="401"/>
                    <a:pt x="60" y="401"/>
                    <a:pt x="60" y="401"/>
                  </a:cubicBezTo>
                  <a:cubicBezTo>
                    <a:pt x="61" y="401"/>
                    <a:pt x="61" y="401"/>
                    <a:pt x="61" y="401"/>
                  </a:cubicBezTo>
                  <a:lnTo>
                    <a:pt x="61" y="400"/>
                  </a:lnTo>
                  <a:close/>
                  <a:moveTo>
                    <a:pt x="107" y="372"/>
                  </a:moveTo>
                  <a:cubicBezTo>
                    <a:pt x="108" y="371"/>
                    <a:pt x="108" y="371"/>
                    <a:pt x="108" y="371"/>
                  </a:cubicBezTo>
                  <a:cubicBezTo>
                    <a:pt x="108" y="371"/>
                    <a:pt x="108" y="371"/>
                    <a:pt x="108" y="371"/>
                  </a:cubicBezTo>
                  <a:cubicBezTo>
                    <a:pt x="107" y="369"/>
                    <a:pt x="107" y="369"/>
                    <a:pt x="107" y="369"/>
                  </a:cubicBezTo>
                  <a:cubicBezTo>
                    <a:pt x="106" y="370"/>
                    <a:pt x="106" y="370"/>
                    <a:pt x="106" y="370"/>
                  </a:cubicBezTo>
                  <a:cubicBezTo>
                    <a:pt x="106" y="370"/>
                    <a:pt x="106" y="370"/>
                    <a:pt x="106" y="370"/>
                  </a:cubicBezTo>
                  <a:lnTo>
                    <a:pt x="107" y="372"/>
                  </a:lnTo>
                  <a:close/>
                  <a:moveTo>
                    <a:pt x="142" y="333"/>
                  </a:moveTo>
                  <a:cubicBezTo>
                    <a:pt x="144" y="333"/>
                    <a:pt x="144" y="333"/>
                    <a:pt x="144" y="333"/>
                  </a:cubicBezTo>
                  <a:cubicBezTo>
                    <a:pt x="146" y="331"/>
                    <a:pt x="146" y="331"/>
                    <a:pt x="146" y="331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8" y="326"/>
                    <a:pt x="148" y="326"/>
                    <a:pt x="148" y="326"/>
                  </a:cubicBezTo>
                  <a:cubicBezTo>
                    <a:pt x="149" y="325"/>
                    <a:pt x="149" y="325"/>
                    <a:pt x="149" y="325"/>
                  </a:cubicBezTo>
                  <a:cubicBezTo>
                    <a:pt x="150" y="327"/>
                    <a:pt x="150" y="327"/>
                    <a:pt x="150" y="327"/>
                  </a:cubicBezTo>
                  <a:cubicBezTo>
                    <a:pt x="149" y="329"/>
                    <a:pt x="149" y="329"/>
                    <a:pt x="149" y="329"/>
                  </a:cubicBezTo>
                  <a:cubicBezTo>
                    <a:pt x="151" y="327"/>
                    <a:pt x="151" y="327"/>
                    <a:pt x="151" y="327"/>
                  </a:cubicBezTo>
                  <a:cubicBezTo>
                    <a:pt x="151" y="325"/>
                    <a:pt x="151" y="325"/>
                    <a:pt x="151" y="325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3" y="320"/>
                    <a:pt x="143" y="320"/>
                    <a:pt x="143" y="320"/>
                  </a:cubicBezTo>
                  <a:cubicBezTo>
                    <a:pt x="140" y="320"/>
                    <a:pt x="140" y="320"/>
                    <a:pt x="140" y="320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37" y="325"/>
                    <a:pt x="137" y="325"/>
                    <a:pt x="137" y="325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8" y="331"/>
                    <a:pt x="138" y="331"/>
                    <a:pt x="138" y="331"/>
                  </a:cubicBezTo>
                  <a:cubicBezTo>
                    <a:pt x="138" y="333"/>
                    <a:pt x="138" y="333"/>
                    <a:pt x="138" y="333"/>
                  </a:cubicBezTo>
                  <a:cubicBezTo>
                    <a:pt x="139" y="333"/>
                    <a:pt x="139" y="333"/>
                    <a:pt x="139" y="333"/>
                  </a:cubicBezTo>
                  <a:cubicBezTo>
                    <a:pt x="140" y="333"/>
                    <a:pt x="140" y="333"/>
                    <a:pt x="140" y="333"/>
                  </a:cubicBezTo>
                  <a:cubicBezTo>
                    <a:pt x="140" y="335"/>
                    <a:pt x="140" y="335"/>
                    <a:pt x="140" y="335"/>
                  </a:cubicBezTo>
                  <a:cubicBezTo>
                    <a:pt x="141" y="335"/>
                    <a:pt x="141" y="335"/>
                    <a:pt x="141" y="335"/>
                  </a:cubicBezTo>
                  <a:lnTo>
                    <a:pt x="142" y="333"/>
                  </a:lnTo>
                  <a:close/>
                  <a:moveTo>
                    <a:pt x="158" y="337"/>
                  </a:moveTo>
                  <a:cubicBezTo>
                    <a:pt x="159" y="337"/>
                    <a:pt x="159" y="337"/>
                    <a:pt x="159" y="337"/>
                  </a:cubicBezTo>
                  <a:cubicBezTo>
                    <a:pt x="159" y="336"/>
                    <a:pt x="159" y="336"/>
                    <a:pt x="159" y="336"/>
                  </a:cubicBezTo>
                  <a:cubicBezTo>
                    <a:pt x="161" y="336"/>
                    <a:pt x="161" y="336"/>
                    <a:pt x="161" y="336"/>
                  </a:cubicBezTo>
                  <a:cubicBezTo>
                    <a:pt x="162" y="335"/>
                    <a:pt x="162" y="335"/>
                    <a:pt x="162" y="335"/>
                  </a:cubicBezTo>
                  <a:cubicBezTo>
                    <a:pt x="160" y="335"/>
                    <a:pt x="160" y="335"/>
                    <a:pt x="160" y="335"/>
                  </a:cubicBezTo>
                  <a:cubicBezTo>
                    <a:pt x="158" y="336"/>
                    <a:pt x="158" y="336"/>
                    <a:pt x="158" y="336"/>
                  </a:cubicBezTo>
                  <a:lnTo>
                    <a:pt x="158" y="337"/>
                  </a:lnTo>
                  <a:close/>
                  <a:moveTo>
                    <a:pt x="183" y="336"/>
                  </a:moveTo>
                  <a:cubicBezTo>
                    <a:pt x="184" y="337"/>
                    <a:pt x="184" y="337"/>
                    <a:pt x="184" y="337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5" y="334"/>
                    <a:pt x="185" y="334"/>
                    <a:pt x="185" y="334"/>
                  </a:cubicBezTo>
                  <a:cubicBezTo>
                    <a:pt x="184" y="334"/>
                    <a:pt x="184" y="334"/>
                    <a:pt x="184" y="334"/>
                  </a:cubicBezTo>
                  <a:cubicBezTo>
                    <a:pt x="183" y="335"/>
                    <a:pt x="183" y="335"/>
                    <a:pt x="183" y="335"/>
                  </a:cubicBezTo>
                  <a:lnTo>
                    <a:pt x="183" y="336"/>
                  </a:lnTo>
                  <a:close/>
                  <a:moveTo>
                    <a:pt x="180" y="337"/>
                  </a:moveTo>
                  <a:cubicBezTo>
                    <a:pt x="181" y="337"/>
                    <a:pt x="181" y="337"/>
                    <a:pt x="181" y="337"/>
                  </a:cubicBezTo>
                  <a:cubicBezTo>
                    <a:pt x="182" y="336"/>
                    <a:pt x="182" y="336"/>
                    <a:pt x="182" y="336"/>
                  </a:cubicBezTo>
                  <a:cubicBezTo>
                    <a:pt x="181" y="335"/>
                    <a:pt x="181" y="335"/>
                    <a:pt x="181" y="335"/>
                  </a:cubicBezTo>
                  <a:cubicBezTo>
                    <a:pt x="181" y="335"/>
                    <a:pt x="181" y="335"/>
                    <a:pt x="181" y="335"/>
                  </a:cubicBezTo>
                  <a:lnTo>
                    <a:pt x="180" y="337"/>
                  </a:lnTo>
                  <a:close/>
                  <a:moveTo>
                    <a:pt x="201" y="328"/>
                  </a:moveTo>
                  <a:cubicBezTo>
                    <a:pt x="202" y="328"/>
                    <a:pt x="202" y="328"/>
                    <a:pt x="202" y="328"/>
                  </a:cubicBezTo>
                  <a:cubicBezTo>
                    <a:pt x="203" y="327"/>
                    <a:pt x="203" y="327"/>
                    <a:pt x="203" y="327"/>
                  </a:cubicBezTo>
                  <a:cubicBezTo>
                    <a:pt x="205" y="326"/>
                    <a:pt x="205" y="326"/>
                    <a:pt x="205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4" y="325"/>
                    <a:pt x="204" y="325"/>
                    <a:pt x="204" y="325"/>
                  </a:cubicBezTo>
                  <a:cubicBezTo>
                    <a:pt x="202" y="326"/>
                    <a:pt x="202" y="326"/>
                    <a:pt x="202" y="326"/>
                  </a:cubicBezTo>
                  <a:lnTo>
                    <a:pt x="201" y="328"/>
                  </a:lnTo>
                  <a:close/>
                  <a:moveTo>
                    <a:pt x="192" y="326"/>
                  </a:moveTo>
                  <a:cubicBezTo>
                    <a:pt x="193" y="327"/>
                    <a:pt x="193" y="327"/>
                    <a:pt x="193" y="327"/>
                  </a:cubicBezTo>
                  <a:cubicBezTo>
                    <a:pt x="194" y="327"/>
                    <a:pt x="194" y="327"/>
                    <a:pt x="194" y="327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3" y="325"/>
                    <a:pt x="193" y="325"/>
                    <a:pt x="193" y="325"/>
                  </a:cubicBezTo>
                  <a:lnTo>
                    <a:pt x="192" y="326"/>
                  </a:lnTo>
                  <a:close/>
                  <a:moveTo>
                    <a:pt x="187" y="326"/>
                  </a:moveTo>
                  <a:cubicBezTo>
                    <a:pt x="188" y="326"/>
                    <a:pt x="188" y="326"/>
                    <a:pt x="188" y="326"/>
                  </a:cubicBezTo>
                  <a:cubicBezTo>
                    <a:pt x="189" y="327"/>
                    <a:pt x="189" y="327"/>
                    <a:pt x="189" y="327"/>
                  </a:cubicBezTo>
                  <a:cubicBezTo>
                    <a:pt x="191" y="327"/>
                    <a:pt x="191" y="327"/>
                    <a:pt x="191" y="327"/>
                  </a:cubicBezTo>
                  <a:cubicBezTo>
                    <a:pt x="190" y="325"/>
                    <a:pt x="190" y="325"/>
                    <a:pt x="190" y="325"/>
                  </a:cubicBezTo>
                  <a:cubicBezTo>
                    <a:pt x="188" y="325"/>
                    <a:pt x="188" y="325"/>
                    <a:pt x="188" y="325"/>
                  </a:cubicBezTo>
                  <a:lnTo>
                    <a:pt x="187" y="326"/>
                  </a:lnTo>
                  <a:close/>
                  <a:moveTo>
                    <a:pt x="185" y="326"/>
                  </a:moveTo>
                  <a:cubicBezTo>
                    <a:pt x="185" y="326"/>
                    <a:pt x="185" y="326"/>
                    <a:pt x="185" y="326"/>
                  </a:cubicBezTo>
                  <a:cubicBezTo>
                    <a:pt x="186" y="326"/>
                    <a:pt x="186" y="326"/>
                    <a:pt x="186" y="326"/>
                  </a:cubicBezTo>
                  <a:cubicBezTo>
                    <a:pt x="187" y="325"/>
                    <a:pt x="187" y="325"/>
                    <a:pt x="187" y="325"/>
                  </a:cubicBezTo>
                  <a:cubicBezTo>
                    <a:pt x="186" y="325"/>
                    <a:pt x="186" y="325"/>
                    <a:pt x="186" y="325"/>
                  </a:cubicBezTo>
                  <a:lnTo>
                    <a:pt x="185" y="326"/>
                  </a:lnTo>
                  <a:close/>
                  <a:moveTo>
                    <a:pt x="372" y="268"/>
                  </a:moveTo>
                  <a:cubicBezTo>
                    <a:pt x="372" y="270"/>
                    <a:pt x="372" y="270"/>
                    <a:pt x="372" y="270"/>
                  </a:cubicBezTo>
                  <a:cubicBezTo>
                    <a:pt x="373" y="272"/>
                    <a:pt x="373" y="272"/>
                    <a:pt x="373" y="272"/>
                  </a:cubicBezTo>
                  <a:cubicBezTo>
                    <a:pt x="374" y="270"/>
                    <a:pt x="374" y="270"/>
                    <a:pt x="374" y="270"/>
                  </a:cubicBezTo>
                  <a:cubicBezTo>
                    <a:pt x="373" y="269"/>
                    <a:pt x="373" y="269"/>
                    <a:pt x="373" y="269"/>
                  </a:cubicBezTo>
                  <a:lnTo>
                    <a:pt x="372" y="268"/>
                  </a:lnTo>
                  <a:close/>
                  <a:moveTo>
                    <a:pt x="369" y="263"/>
                  </a:moveTo>
                  <a:cubicBezTo>
                    <a:pt x="369" y="266"/>
                    <a:pt x="369" y="266"/>
                    <a:pt x="369" y="266"/>
                  </a:cubicBezTo>
                  <a:cubicBezTo>
                    <a:pt x="370" y="268"/>
                    <a:pt x="370" y="268"/>
                    <a:pt x="370" y="268"/>
                  </a:cubicBezTo>
                  <a:cubicBezTo>
                    <a:pt x="370" y="271"/>
                    <a:pt x="370" y="271"/>
                    <a:pt x="370" y="271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1" y="270"/>
                    <a:pt x="371" y="270"/>
                    <a:pt x="371" y="270"/>
                  </a:cubicBezTo>
                  <a:cubicBezTo>
                    <a:pt x="371" y="265"/>
                    <a:pt x="371" y="265"/>
                    <a:pt x="371" y="265"/>
                  </a:cubicBezTo>
                  <a:cubicBezTo>
                    <a:pt x="370" y="263"/>
                    <a:pt x="370" y="263"/>
                    <a:pt x="370" y="263"/>
                  </a:cubicBezTo>
                  <a:lnTo>
                    <a:pt x="369" y="263"/>
                  </a:lnTo>
                  <a:close/>
                  <a:moveTo>
                    <a:pt x="367" y="260"/>
                  </a:moveTo>
                  <a:cubicBezTo>
                    <a:pt x="367" y="262"/>
                    <a:pt x="367" y="262"/>
                    <a:pt x="367" y="262"/>
                  </a:cubicBezTo>
                  <a:cubicBezTo>
                    <a:pt x="368" y="262"/>
                    <a:pt x="368" y="262"/>
                    <a:pt x="368" y="262"/>
                  </a:cubicBezTo>
                  <a:cubicBezTo>
                    <a:pt x="368" y="261"/>
                    <a:pt x="368" y="261"/>
                    <a:pt x="368" y="261"/>
                  </a:cubicBezTo>
                  <a:cubicBezTo>
                    <a:pt x="367" y="260"/>
                    <a:pt x="367" y="260"/>
                    <a:pt x="367" y="260"/>
                  </a:cubicBezTo>
                  <a:close/>
                  <a:moveTo>
                    <a:pt x="207" y="313"/>
                  </a:moveTo>
                  <a:cubicBezTo>
                    <a:pt x="207" y="312"/>
                    <a:pt x="207" y="312"/>
                    <a:pt x="207" y="312"/>
                  </a:cubicBezTo>
                  <a:cubicBezTo>
                    <a:pt x="208" y="311"/>
                    <a:pt x="208" y="311"/>
                    <a:pt x="208" y="311"/>
                  </a:cubicBezTo>
                  <a:cubicBezTo>
                    <a:pt x="207" y="311"/>
                    <a:pt x="207" y="311"/>
                    <a:pt x="207" y="311"/>
                  </a:cubicBezTo>
                  <a:lnTo>
                    <a:pt x="207" y="313"/>
                  </a:lnTo>
                  <a:close/>
                  <a:moveTo>
                    <a:pt x="215" y="320"/>
                  </a:moveTo>
                  <a:cubicBezTo>
                    <a:pt x="215" y="320"/>
                    <a:pt x="216" y="319"/>
                    <a:pt x="216" y="319"/>
                  </a:cubicBezTo>
                  <a:cubicBezTo>
                    <a:pt x="215" y="319"/>
                    <a:pt x="215" y="319"/>
                    <a:pt x="215" y="319"/>
                  </a:cubicBezTo>
                  <a:lnTo>
                    <a:pt x="215" y="320"/>
                  </a:lnTo>
                  <a:close/>
                  <a:moveTo>
                    <a:pt x="214" y="317"/>
                  </a:moveTo>
                  <a:cubicBezTo>
                    <a:pt x="213" y="315"/>
                    <a:pt x="213" y="315"/>
                    <a:pt x="213" y="315"/>
                  </a:cubicBezTo>
                  <a:cubicBezTo>
                    <a:pt x="211" y="314"/>
                    <a:pt x="211" y="314"/>
                    <a:pt x="211" y="314"/>
                  </a:cubicBezTo>
                  <a:cubicBezTo>
                    <a:pt x="209" y="313"/>
                    <a:pt x="209" y="313"/>
                    <a:pt x="209" y="313"/>
                  </a:cubicBezTo>
                  <a:cubicBezTo>
                    <a:pt x="209" y="314"/>
                    <a:pt x="209" y="314"/>
                    <a:pt x="209" y="314"/>
                  </a:cubicBezTo>
                  <a:cubicBezTo>
                    <a:pt x="211" y="315"/>
                    <a:pt x="211" y="315"/>
                    <a:pt x="211" y="315"/>
                  </a:cubicBezTo>
                  <a:lnTo>
                    <a:pt x="214" y="317"/>
                  </a:lnTo>
                  <a:close/>
                  <a:moveTo>
                    <a:pt x="218" y="309"/>
                  </a:moveTo>
                  <a:cubicBezTo>
                    <a:pt x="219" y="307"/>
                    <a:pt x="219" y="307"/>
                    <a:pt x="219" y="307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15" y="302"/>
                    <a:pt x="215" y="302"/>
                    <a:pt x="215" y="302"/>
                  </a:cubicBezTo>
                  <a:cubicBezTo>
                    <a:pt x="213" y="300"/>
                    <a:pt x="213" y="300"/>
                    <a:pt x="213" y="300"/>
                  </a:cubicBezTo>
                  <a:cubicBezTo>
                    <a:pt x="212" y="300"/>
                    <a:pt x="212" y="300"/>
                    <a:pt x="212" y="300"/>
                  </a:cubicBezTo>
                  <a:cubicBezTo>
                    <a:pt x="210" y="298"/>
                    <a:pt x="210" y="298"/>
                    <a:pt x="210" y="298"/>
                  </a:cubicBezTo>
                  <a:cubicBezTo>
                    <a:pt x="208" y="297"/>
                    <a:pt x="208" y="297"/>
                    <a:pt x="208" y="297"/>
                  </a:cubicBezTo>
                  <a:cubicBezTo>
                    <a:pt x="207" y="296"/>
                    <a:pt x="207" y="296"/>
                    <a:pt x="207" y="296"/>
                  </a:cubicBezTo>
                  <a:cubicBezTo>
                    <a:pt x="205" y="294"/>
                    <a:pt x="205" y="294"/>
                    <a:pt x="205" y="294"/>
                  </a:cubicBezTo>
                  <a:cubicBezTo>
                    <a:pt x="204" y="294"/>
                    <a:pt x="204" y="294"/>
                    <a:pt x="204" y="294"/>
                  </a:cubicBezTo>
                  <a:cubicBezTo>
                    <a:pt x="203" y="295"/>
                    <a:pt x="203" y="295"/>
                    <a:pt x="203" y="295"/>
                  </a:cubicBezTo>
                  <a:cubicBezTo>
                    <a:pt x="203" y="296"/>
                    <a:pt x="203" y="296"/>
                    <a:pt x="203" y="296"/>
                  </a:cubicBezTo>
                  <a:cubicBezTo>
                    <a:pt x="202" y="297"/>
                    <a:pt x="202" y="297"/>
                    <a:pt x="202" y="297"/>
                  </a:cubicBezTo>
                  <a:cubicBezTo>
                    <a:pt x="203" y="298"/>
                    <a:pt x="203" y="298"/>
                    <a:pt x="203" y="298"/>
                  </a:cubicBezTo>
                  <a:cubicBezTo>
                    <a:pt x="204" y="298"/>
                    <a:pt x="204" y="298"/>
                    <a:pt x="204" y="298"/>
                  </a:cubicBezTo>
                  <a:cubicBezTo>
                    <a:pt x="204" y="299"/>
                    <a:pt x="204" y="299"/>
                    <a:pt x="204" y="299"/>
                  </a:cubicBezTo>
                  <a:cubicBezTo>
                    <a:pt x="203" y="300"/>
                    <a:pt x="203" y="300"/>
                    <a:pt x="203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1" y="299"/>
                    <a:pt x="201" y="299"/>
                    <a:pt x="201" y="299"/>
                  </a:cubicBezTo>
                  <a:cubicBezTo>
                    <a:pt x="202" y="300"/>
                    <a:pt x="202" y="300"/>
                    <a:pt x="202" y="300"/>
                  </a:cubicBezTo>
                  <a:cubicBezTo>
                    <a:pt x="205" y="303"/>
                    <a:pt x="205" y="303"/>
                    <a:pt x="205" y="303"/>
                  </a:cubicBezTo>
                  <a:cubicBezTo>
                    <a:pt x="206" y="304"/>
                    <a:pt x="206" y="304"/>
                    <a:pt x="206" y="304"/>
                  </a:cubicBezTo>
                  <a:cubicBezTo>
                    <a:pt x="208" y="306"/>
                    <a:pt x="208" y="306"/>
                    <a:pt x="208" y="306"/>
                  </a:cubicBezTo>
                  <a:cubicBezTo>
                    <a:pt x="208" y="306"/>
                    <a:pt x="208" y="306"/>
                    <a:pt x="208" y="306"/>
                  </a:cubicBezTo>
                  <a:cubicBezTo>
                    <a:pt x="209" y="304"/>
                    <a:pt x="209" y="304"/>
                    <a:pt x="209" y="304"/>
                  </a:cubicBezTo>
                  <a:cubicBezTo>
                    <a:pt x="210" y="305"/>
                    <a:pt x="210" y="305"/>
                    <a:pt x="210" y="305"/>
                  </a:cubicBezTo>
                  <a:cubicBezTo>
                    <a:pt x="211" y="305"/>
                    <a:pt x="211" y="305"/>
                    <a:pt x="211" y="305"/>
                  </a:cubicBezTo>
                  <a:cubicBezTo>
                    <a:pt x="212" y="305"/>
                    <a:pt x="212" y="305"/>
                    <a:pt x="212" y="305"/>
                  </a:cubicBezTo>
                  <a:cubicBezTo>
                    <a:pt x="212" y="307"/>
                    <a:pt x="212" y="307"/>
                    <a:pt x="212" y="307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3" y="309"/>
                    <a:pt x="213" y="309"/>
                    <a:pt x="213" y="309"/>
                  </a:cubicBezTo>
                  <a:cubicBezTo>
                    <a:pt x="215" y="310"/>
                    <a:pt x="215" y="310"/>
                    <a:pt x="215" y="310"/>
                  </a:cubicBezTo>
                  <a:cubicBezTo>
                    <a:pt x="216" y="308"/>
                    <a:pt x="216" y="308"/>
                    <a:pt x="216" y="308"/>
                  </a:cubicBezTo>
                  <a:lnTo>
                    <a:pt x="218" y="309"/>
                  </a:lnTo>
                  <a:close/>
                  <a:moveTo>
                    <a:pt x="260" y="234"/>
                  </a:moveTo>
                  <a:cubicBezTo>
                    <a:pt x="261" y="234"/>
                    <a:pt x="261" y="234"/>
                    <a:pt x="261" y="234"/>
                  </a:cubicBezTo>
                  <a:cubicBezTo>
                    <a:pt x="260" y="233"/>
                    <a:pt x="260" y="233"/>
                    <a:pt x="260" y="233"/>
                  </a:cubicBezTo>
                  <a:cubicBezTo>
                    <a:pt x="260" y="232"/>
                    <a:pt x="260" y="232"/>
                    <a:pt x="260" y="232"/>
                  </a:cubicBezTo>
                  <a:cubicBezTo>
                    <a:pt x="261" y="232"/>
                    <a:pt x="261" y="232"/>
                    <a:pt x="261" y="232"/>
                  </a:cubicBezTo>
                  <a:cubicBezTo>
                    <a:pt x="262" y="234"/>
                    <a:pt x="262" y="234"/>
                    <a:pt x="262" y="234"/>
                  </a:cubicBezTo>
                  <a:cubicBezTo>
                    <a:pt x="263" y="233"/>
                    <a:pt x="263" y="233"/>
                    <a:pt x="263" y="233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5" y="233"/>
                    <a:pt x="265" y="233"/>
                    <a:pt x="265" y="233"/>
                  </a:cubicBezTo>
                  <a:cubicBezTo>
                    <a:pt x="266" y="232"/>
                    <a:pt x="266" y="232"/>
                    <a:pt x="266" y="232"/>
                  </a:cubicBezTo>
                  <a:cubicBezTo>
                    <a:pt x="267" y="231"/>
                    <a:pt x="267" y="231"/>
                    <a:pt x="267" y="231"/>
                  </a:cubicBezTo>
                  <a:cubicBezTo>
                    <a:pt x="269" y="230"/>
                    <a:pt x="269" y="230"/>
                    <a:pt x="269" y="230"/>
                  </a:cubicBezTo>
                  <a:cubicBezTo>
                    <a:pt x="269" y="229"/>
                    <a:pt x="269" y="229"/>
                    <a:pt x="269" y="229"/>
                  </a:cubicBezTo>
                  <a:cubicBezTo>
                    <a:pt x="268" y="227"/>
                    <a:pt x="268" y="227"/>
                    <a:pt x="268" y="227"/>
                  </a:cubicBezTo>
                  <a:cubicBezTo>
                    <a:pt x="266" y="226"/>
                    <a:pt x="266" y="226"/>
                    <a:pt x="266" y="226"/>
                  </a:cubicBezTo>
                  <a:cubicBezTo>
                    <a:pt x="266" y="225"/>
                    <a:pt x="266" y="225"/>
                    <a:pt x="266" y="225"/>
                  </a:cubicBezTo>
                  <a:cubicBezTo>
                    <a:pt x="264" y="223"/>
                    <a:pt x="264" y="223"/>
                    <a:pt x="264" y="223"/>
                  </a:cubicBezTo>
                  <a:cubicBezTo>
                    <a:pt x="263" y="222"/>
                    <a:pt x="263" y="222"/>
                    <a:pt x="263" y="222"/>
                  </a:cubicBezTo>
                  <a:cubicBezTo>
                    <a:pt x="262" y="223"/>
                    <a:pt x="262" y="223"/>
                    <a:pt x="262" y="223"/>
                  </a:cubicBezTo>
                  <a:cubicBezTo>
                    <a:pt x="260" y="224"/>
                    <a:pt x="260" y="224"/>
                    <a:pt x="260" y="224"/>
                  </a:cubicBezTo>
                  <a:cubicBezTo>
                    <a:pt x="259" y="224"/>
                    <a:pt x="259" y="224"/>
                    <a:pt x="259" y="224"/>
                  </a:cubicBezTo>
                  <a:cubicBezTo>
                    <a:pt x="257" y="226"/>
                    <a:pt x="257" y="226"/>
                    <a:pt x="257" y="226"/>
                  </a:cubicBezTo>
                  <a:cubicBezTo>
                    <a:pt x="257" y="227"/>
                    <a:pt x="257" y="227"/>
                    <a:pt x="257" y="227"/>
                  </a:cubicBezTo>
                  <a:cubicBezTo>
                    <a:pt x="258" y="229"/>
                    <a:pt x="258" y="229"/>
                    <a:pt x="258" y="22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258" y="233"/>
                    <a:pt x="258" y="233"/>
                    <a:pt x="258" y="233"/>
                  </a:cubicBezTo>
                  <a:lnTo>
                    <a:pt x="260" y="234"/>
                  </a:lnTo>
                  <a:close/>
                  <a:moveTo>
                    <a:pt x="265" y="308"/>
                  </a:moveTo>
                  <a:cubicBezTo>
                    <a:pt x="265" y="308"/>
                    <a:pt x="266" y="309"/>
                    <a:pt x="266" y="309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68" y="308"/>
                    <a:pt x="268" y="308"/>
                    <a:pt x="268" y="308"/>
                  </a:cubicBezTo>
                  <a:cubicBezTo>
                    <a:pt x="268" y="307"/>
                    <a:pt x="268" y="307"/>
                    <a:pt x="268" y="307"/>
                  </a:cubicBezTo>
                  <a:cubicBezTo>
                    <a:pt x="267" y="306"/>
                    <a:pt x="267" y="306"/>
                    <a:pt x="267" y="306"/>
                  </a:cubicBezTo>
                  <a:cubicBezTo>
                    <a:pt x="266" y="306"/>
                    <a:pt x="266" y="306"/>
                    <a:pt x="266" y="306"/>
                  </a:cubicBezTo>
                  <a:cubicBezTo>
                    <a:pt x="266" y="307"/>
                    <a:pt x="266" y="307"/>
                    <a:pt x="266" y="307"/>
                  </a:cubicBezTo>
                  <a:lnTo>
                    <a:pt x="265" y="308"/>
                  </a:lnTo>
                  <a:close/>
                  <a:moveTo>
                    <a:pt x="298" y="350"/>
                  </a:moveTo>
                  <a:cubicBezTo>
                    <a:pt x="298" y="351"/>
                    <a:pt x="298" y="351"/>
                    <a:pt x="298" y="351"/>
                  </a:cubicBezTo>
                  <a:cubicBezTo>
                    <a:pt x="299" y="351"/>
                    <a:pt x="299" y="351"/>
                    <a:pt x="299" y="351"/>
                  </a:cubicBezTo>
                  <a:cubicBezTo>
                    <a:pt x="300" y="352"/>
                    <a:pt x="300" y="352"/>
                    <a:pt x="300" y="352"/>
                  </a:cubicBezTo>
                  <a:cubicBezTo>
                    <a:pt x="301" y="353"/>
                    <a:pt x="301" y="353"/>
                    <a:pt x="301" y="353"/>
                  </a:cubicBezTo>
                  <a:cubicBezTo>
                    <a:pt x="303" y="353"/>
                    <a:pt x="303" y="353"/>
                    <a:pt x="303" y="353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3" y="350"/>
                    <a:pt x="303" y="350"/>
                    <a:pt x="303" y="350"/>
                  </a:cubicBezTo>
                  <a:cubicBezTo>
                    <a:pt x="302" y="350"/>
                    <a:pt x="302" y="350"/>
                    <a:pt x="302" y="350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9" y="350"/>
                    <a:pt x="299" y="350"/>
                    <a:pt x="299" y="350"/>
                  </a:cubicBezTo>
                  <a:lnTo>
                    <a:pt x="298" y="350"/>
                  </a:lnTo>
                  <a:close/>
                  <a:moveTo>
                    <a:pt x="292" y="233"/>
                  </a:moveTo>
                  <a:cubicBezTo>
                    <a:pt x="292" y="231"/>
                    <a:pt x="292" y="231"/>
                    <a:pt x="292" y="231"/>
                  </a:cubicBezTo>
                  <a:cubicBezTo>
                    <a:pt x="291" y="230"/>
                    <a:pt x="291" y="230"/>
                    <a:pt x="291" y="230"/>
                  </a:cubicBezTo>
                  <a:cubicBezTo>
                    <a:pt x="291" y="229"/>
                    <a:pt x="291" y="229"/>
                    <a:pt x="291" y="229"/>
                  </a:cubicBezTo>
                  <a:cubicBezTo>
                    <a:pt x="292" y="228"/>
                    <a:pt x="292" y="228"/>
                    <a:pt x="292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0" y="227"/>
                    <a:pt x="290" y="227"/>
                    <a:pt x="290" y="227"/>
                  </a:cubicBezTo>
                  <a:cubicBezTo>
                    <a:pt x="288" y="228"/>
                    <a:pt x="288" y="228"/>
                    <a:pt x="288" y="228"/>
                  </a:cubicBezTo>
                  <a:cubicBezTo>
                    <a:pt x="288" y="231"/>
                    <a:pt x="288" y="231"/>
                    <a:pt x="288" y="231"/>
                  </a:cubicBezTo>
                  <a:cubicBezTo>
                    <a:pt x="288" y="232"/>
                    <a:pt x="288" y="232"/>
                    <a:pt x="288" y="232"/>
                  </a:cubicBezTo>
                  <a:cubicBezTo>
                    <a:pt x="290" y="232"/>
                    <a:pt x="290" y="232"/>
                    <a:pt x="290" y="232"/>
                  </a:cubicBezTo>
                  <a:cubicBezTo>
                    <a:pt x="291" y="233"/>
                    <a:pt x="291" y="233"/>
                    <a:pt x="291" y="233"/>
                  </a:cubicBezTo>
                  <a:lnTo>
                    <a:pt x="292" y="233"/>
                  </a:lnTo>
                  <a:close/>
                  <a:moveTo>
                    <a:pt x="289" y="220"/>
                  </a:moveTo>
                  <a:cubicBezTo>
                    <a:pt x="291" y="219"/>
                    <a:pt x="291" y="219"/>
                    <a:pt x="291" y="219"/>
                  </a:cubicBezTo>
                  <a:cubicBezTo>
                    <a:pt x="292" y="219"/>
                    <a:pt x="292" y="219"/>
                    <a:pt x="292" y="219"/>
                  </a:cubicBezTo>
                  <a:cubicBezTo>
                    <a:pt x="293" y="218"/>
                    <a:pt x="293" y="218"/>
                    <a:pt x="293" y="218"/>
                  </a:cubicBezTo>
                  <a:cubicBezTo>
                    <a:pt x="293" y="217"/>
                    <a:pt x="293" y="217"/>
                    <a:pt x="293" y="217"/>
                  </a:cubicBezTo>
                  <a:cubicBezTo>
                    <a:pt x="293" y="216"/>
                    <a:pt x="293" y="216"/>
                    <a:pt x="293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5"/>
                    <a:pt x="294" y="215"/>
                  </a:cubicBezTo>
                  <a:cubicBezTo>
                    <a:pt x="293" y="215"/>
                    <a:pt x="293" y="215"/>
                    <a:pt x="293" y="215"/>
                  </a:cubicBezTo>
                  <a:cubicBezTo>
                    <a:pt x="290" y="217"/>
                    <a:pt x="290" y="217"/>
                    <a:pt x="290" y="217"/>
                  </a:cubicBezTo>
                  <a:cubicBezTo>
                    <a:pt x="289" y="219"/>
                    <a:pt x="289" y="219"/>
                    <a:pt x="289" y="219"/>
                  </a:cubicBezTo>
                  <a:lnTo>
                    <a:pt x="289" y="220"/>
                  </a:lnTo>
                  <a:close/>
                  <a:moveTo>
                    <a:pt x="297" y="222"/>
                  </a:moveTo>
                  <a:cubicBezTo>
                    <a:pt x="299" y="224"/>
                    <a:pt x="299" y="224"/>
                    <a:pt x="299" y="224"/>
                  </a:cubicBezTo>
                  <a:cubicBezTo>
                    <a:pt x="301" y="224"/>
                    <a:pt x="301" y="224"/>
                    <a:pt x="301" y="224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2" y="223"/>
                    <a:pt x="302" y="223"/>
                  </a:cubicBezTo>
                  <a:cubicBezTo>
                    <a:pt x="300" y="223"/>
                    <a:pt x="300" y="223"/>
                    <a:pt x="300" y="223"/>
                  </a:cubicBezTo>
                  <a:cubicBezTo>
                    <a:pt x="298" y="222"/>
                    <a:pt x="298" y="222"/>
                    <a:pt x="298" y="222"/>
                  </a:cubicBezTo>
                  <a:lnTo>
                    <a:pt x="297" y="222"/>
                  </a:lnTo>
                  <a:close/>
                  <a:moveTo>
                    <a:pt x="314" y="235"/>
                  </a:moveTo>
                  <a:cubicBezTo>
                    <a:pt x="314" y="237"/>
                    <a:pt x="314" y="237"/>
                    <a:pt x="314" y="237"/>
                  </a:cubicBezTo>
                  <a:cubicBezTo>
                    <a:pt x="313" y="238"/>
                    <a:pt x="313" y="238"/>
                    <a:pt x="313" y="238"/>
                  </a:cubicBezTo>
                  <a:cubicBezTo>
                    <a:pt x="312" y="239"/>
                    <a:pt x="312" y="239"/>
                    <a:pt x="312" y="239"/>
                  </a:cubicBezTo>
                  <a:cubicBezTo>
                    <a:pt x="312" y="241"/>
                    <a:pt x="312" y="241"/>
                    <a:pt x="312" y="241"/>
                  </a:cubicBezTo>
                  <a:cubicBezTo>
                    <a:pt x="312" y="242"/>
                    <a:pt x="312" y="242"/>
                    <a:pt x="312" y="242"/>
                  </a:cubicBezTo>
                  <a:cubicBezTo>
                    <a:pt x="313" y="242"/>
                    <a:pt x="313" y="242"/>
                    <a:pt x="313" y="242"/>
                  </a:cubicBezTo>
                  <a:cubicBezTo>
                    <a:pt x="315" y="240"/>
                    <a:pt x="315" y="240"/>
                    <a:pt x="315" y="240"/>
                  </a:cubicBezTo>
                  <a:cubicBezTo>
                    <a:pt x="316" y="240"/>
                    <a:pt x="316" y="240"/>
                    <a:pt x="316" y="240"/>
                  </a:cubicBezTo>
                  <a:cubicBezTo>
                    <a:pt x="317" y="238"/>
                    <a:pt x="317" y="238"/>
                    <a:pt x="317" y="238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20" y="235"/>
                    <a:pt x="320" y="235"/>
                    <a:pt x="320" y="235"/>
                  </a:cubicBezTo>
                  <a:cubicBezTo>
                    <a:pt x="320" y="234"/>
                    <a:pt x="320" y="234"/>
                    <a:pt x="320" y="234"/>
                  </a:cubicBezTo>
                  <a:cubicBezTo>
                    <a:pt x="319" y="233"/>
                    <a:pt x="319" y="233"/>
                    <a:pt x="319" y="233"/>
                  </a:cubicBezTo>
                  <a:cubicBezTo>
                    <a:pt x="318" y="233"/>
                    <a:pt x="318" y="233"/>
                    <a:pt x="318" y="233"/>
                  </a:cubicBezTo>
                  <a:cubicBezTo>
                    <a:pt x="315" y="234"/>
                    <a:pt x="315" y="234"/>
                    <a:pt x="315" y="234"/>
                  </a:cubicBezTo>
                  <a:lnTo>
                    <a:pt x="314" y="235"/>
                  </a:lnTo>
                  <a:close/>
                  <a:moveTo>
                    <a:pt x="320" y="219"/>
                  </a:moveTo>
                  <a:cubicBezTo>
                    <a:pt x="319" y="221"/>
                    <a:pt x="319" y="221"/>
                    <a:pt x="319" y="221"/>
                  </a:cubicBezTo>
                  <a:cubicBezTo>
                    <a:pt x="318" y="224"/>
                    <a:pt x="318" y="224"/>
                    <a:pt x="318" y="224"/>
                  </a:cubicBezTo>
                  <a:cubicBezTo>
                    <a:pt x="317" y="226"/>
                    <a:pt x="317" y="226"/>
                    <a:pt x="317" y="226"/>
                  </a:cubicBezTo>
                  <a:cubicBezTo>
                    <a:pt x="317" y="227"/>
                    <a:pt x="317" y="227"/>
                    <a:pt x="317" y="227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320" y="228"/>
                    <a:pt x="320" y="228"/>
                    <a:pt x="320" y="228"/>
                  </a:cubicBezTo>
                  <a:cubicBezTo>
                    <a:pt x="322" y="229"/>
                    <a:pt x="322" y="229"/>
                    <a:pt x="322" y="229"/>
                  </a:cubicBezTo>
                  <a:cubicBezTo>
                    <a:pt x="323" y="229"/>
                    <a:pt x="323" y="229"/>
                    <a:pt x="323" y="229"/>
                  </a:cubicBezTo>
                  <a:cubicBezTo>
                    <a:pt x="325" y="229"/>
                    <a:pt x="325" y="229"/>
                    <a:pt x="325" y="229"/>
                  </a:cubicBezTo>
                  <a:cubicBezTo>
                    <a:pt x="325" y="228"/>
                    <a:pt x="325" y="228"/>
                    <a:pt x="325" y="228"/>
                  </a:cubicBezTo>
                  <a:cubicBezTo>
                    <a:pt x="323" y="225"/>
                    <a:pt x="323" y="225"/>
                    <a:pt x="323" y="225"/>
                  </a:cubicBezTo>
                  <a:cubicBezTo>
                    <a:pt x="323" y="223"/>
                    <a:pt x="323" y="223"/>
                    <a:pt x="323" y="223"/>
                  </a:cubicBezTo>
                  <a:cubicBezTo>
                    <a:pt x="321" y="221"/>
                    <a:pt x="321" y="221"/>
                    <a:pt x="321" y="221"/>
                  </a:cubicBezTo>
                  <a:lnTo>
                    <a:pt x="320" y="219"/>
                  </a:lnTo>
                  <a:close/>
                  <a:moveTo>
                    <a:pt x="308" y="190"/>
                  </a:moveTo>
                  <a:cubicBezTo>
                    <a:pt x="308" y="188"/>
                    <a:pt x="308" y="188"/>
                    <a:pt x="308" y="188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5" y="187"/>
                    <a:pt x="305" y="187"/>
                    <a:pt x="305" y="187"/>
                  </a:cubicBezTo>
                  <a:cubicBezTo>
                    <a:pt x="304" y="188"/>
                    <a:pt x="304" y="188"/>
                    <a:pt x="304" y="188"/>
                  </a:cubicBezTo>
                  <a:cubicBezTo>
                    <a:pt x="305" y="188"/>
                    <a:pt x="305" y="188"/>
                    <a:pt x="305" y="188"/>
                  </a:cubicBezTo>
                  <a:cubicBezTo>
                    <a:pt x="306" y="190"/>
                    <a:pt x="306" y="190"/>
                    <a:pt x="306" y="190"/>
                  </a:cubicBezTo>
                  <a:cubicBezTo>
                    <a:pt x="307" y="190"/>
                    <a:pt x="307" y="190"/>
                    <a:pt x="307" y="190"/>
                  </a:cubicBezTo>
                  <a:lnTo>
                    <a:pt x="308" y="190"/>
                  </a:lnTo>
                  <a:close/>
                  <a:moveTo>
                    <a:pt x="313" y="168"/>
                  </a:moveTo>
                  <a:cubicBezTo>
                    <a:pt x="313" y="167"/>
                    <a:pt x="313" y="167"/>
                    <a:pt x="313" y="167"/>
                  </a:cubicBezTo>
                  <a:cubicBezTo>
                    <a:pt x="312" y="166"/>
                    <a:pt x="312" y="166"/>
                    <a:pt x="312" y="166"/>
                  </a:cubicBezTo>
                  <a:cubicBezTo>
                    <a:pt x="312" y="170"/>
                    <a:pt x="312" y="170"/>
                    <a:pt x="312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5" y="170"/>
                    <a:pt x="315" y="170"/>
                    <a:pt x="315" y="170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6" y="173"/>
                    <a:pt x="316" y="173"/>
                    <a:pt x="316" y="173"/>
                  </a:cubicBezTo>
                  <a:cubicBezTo>
                    <a:pt x="316" y="171"/>
                    <a:pt x="316" y="171"/>
                    <a:pt x="316" y="171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7" y="168"/>
                    <a:pt x="317" y="168"/>
                    <a:pt x="317" y="168"/>
                  </a:cubicBezTo>
                  <a:cubicBezTo>
                    <a:pt x="317" y="167"/>
                    <a:pt x="317" y="167"/>
                    <a:pt x="317" y="167"/>
                  </a:cubicBezTo>
                  <a:cubicBezTo>
                    <a:pt x="315" y="166"/>
                    <a:pt x="315" y="166"/>
                    <a:pt x="315" y="166"/>
                  </a:cubicBezTo>
                  <a:cubicBezTo>
                    <a:pt x="315" y="165"/>
                    <a:pt x="315" y="165"/>
                    <a:pt x="315" y="165"/>
                  </a:cubicBezTo>
                  <a:cubicBezTo>
                    <a:pt x="315" y="163"/>
                    <a:pt x="315" y="163"/>
                    <a:pt x="315" y="163"/>
                  </a:cubicBezTo>
                  <a:cubicBezTo>
                    <a:pt x="314" y="164"/>
                    <a:pt x="314" y="164"/>
                    <a:pt x="314" y="164"/>
                  </a:cubicBezTo>
                  <a:cubicBezTo>
                    <a:pt x="313" y="164"/>
                    <a:pt x="313" y="164"/>
                    <a:pt x="313" y="164"/>
                  </a:cubicBezTo>
                  <a:cubicBezTo>
                    <a:pt x="312" y="165"/>
                    <a:pt x="312" y="165"/>
                    <a:pt x="312" y="165"/>
                  </a:cubicBezTo>
                  <a:cubicBezTo>
                    <a:pt x="314" y="166"/>
                    <a:pt x="314" y="166"/>
                    <a:pt x="314" y="166"/>
                  </a:cubicBezTo>
                  <a:lnTo>
                    <a:pt x="313" y="168"/>
                  </a:lnTo>
                  <a:close/>
                  <a:moveTo>
                    <a:pt x="311" y="157"/>
                  </a:moveTo>
                  <a:cubicBezTo>
                    <a:pt x="308" y="157"/>
                    <a:pt x="308" y="157"/>
                    <a:pt x="308" y="157"/>
                  </a:cubicBezTo>
                  <a:cubicBezTo>
                    <a:pt x="308" y="156"/>
                    <a:pt x="308" y="156"/>
                    <a:pt x="308" y="156"/>
                  </a:cubicBezTo>
                  <a:cubicBezTo>
                    <a:pt x="307" y="155"/>
                    <a:pt x="307" y="155"/>
                    <a:pt x="307" y="155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8" y="158"/>
                    <a:pt x="308" y="158"/>
                    <a:pt x="308" y="158"/>
                  </a:cubicBezTo>
                  <a:cubicBezTo>
                    <a:pt x="310" y="158"/>
                    <a:pt x="310" y="158"/>
                    <a:pt x="310" y="158"/>
                  </a:cubicBezTo>
                  <a:lnTo>
                    <a:pt x="311" y="157"/>
                  </a:lnTo>
                  <a:close/>
                  <a:moveTo>
                    <a:pt x="311" y="155"/>
                  </a:moveTo>
                  <a:cubicBezTo>
                    <a:pt x="311" y="155"/>
                    <a:pt x="312" y="156"/>
                    <a:pt x="312" y="156"/>
                  </a:cubicBezTo>
                  <a:cubicBezTo>
                    <a:pt x="314" y="155"/>
                    <a:pt x="314" y="155"/>
                    <a:pt x="314" y="155"/>
                  </a:cubicBezTo>
                  <a:cubicBezTo>
                    <a:pt x="315" y="156"/>
                    <a:pt x="315" y="156"/>
                    <a:pt x="315" y="156"/>
                  </a:cubicBezTo>
                  <a:cubicBezTo>
                    <a:pt x="317" y="155"/>
                    <a:pt x="317" y="155"/>
                    <a:pt x="317" y="155"/>
                  </a:cubicBezTo>
                  <a:cubicBezTo>
                    <a:pt x="317" y="154"/>
                    <a:pt x="317" y="154"/>
                    <a:pt x="317" y="154"/>
                  </a:cubicBezTo>
                  <a:cubicBezTo>
                    <a:pt x="314" y="154"/>
                    <a:pt x="314" y="154"/>
                    <a:pt x="314" y="154"/>
                  </a:cubicBezTo>
                  <a:cubicBezTo>
                    <a:pt x="313" y="153"/>
                    <a:pt x="313" y="153"/>
                    <a:pt x="313" y="153"/>
                  </a:cubicBezTo>
                  <a:cubicBezTo>
                    <a:pt x="312" y="153"/>
                    <a:pt x="312" y="153"/>
                    <a:pt x="312" y="153"/>
                  </a:cubicBezTo>
                  <a:lnTo>
                    <a:pt x="311" y="155"/>
                  </a:lnTo>
                  <a:close/>
                  <a:moveTo>
                    <a:pt x="331" y="198"/>
                  </a:moveTo>
                  <a:cubicBezTo>
                    <a:pt x="332" y="196"/>
                    <a:pt x="332" y="196"/>
                    <a:pt x="332" y="196"/>
                  </a:cubicBezTo>
                  <a:cubicBezTo>
                    <a:pt x="331" y="195"/>
                    <a:pt x="331" y="195"/>
                    <a:pt x="331" y="195"/>
                  </a:cubicBezTo>
                  <a:cubicBezTo>
                    <a:pt x="330" y="195"/>
                    <a:pt x="330" y="195"/>
                    <a:pt x="330" y="195"/>
                  </a:cubicBezTo>
                  <a:cubicBezTo>
                    <a:pt x="329" y="196"/>
                    <a:pt x="329" y="196"/>
                    <a:pt x="329" y="196"/>
                  </a:cubicBezTo>
                  <a:cubicBezTo>
                    <a:pt x="329" y="197"/>
                    <a:pt x="329" y="197"/>
                    <a:pt x="329" y="197"/>
                  </a:cubicBezTo>
                  <a:lnTo>
                    <a:pt x="331" y="198"/>
                  </a:lnTo>
                  <a:close/>
                  <a:moveTo>
                    <a:pt x="336" y="196"/>
                  </a:moveTo>
                  <a:cubicBezTo>
                    <a:pt x="337" y="195"/>
                    <a:pt x="337" y="195"/>
                    <a:pt x="337" y="195"/>
                  </a:cubicBezTo>
                  <a:cubicBezTo>
                    <a:pt x="337" y="194"/>
                    <a:pt x="337" y="194"/>
                    <a:pt x="337" y="194"/>
                  </a:cubicBezTo>
                  <a:cubicBezTo>
                    <a:pt x="336" y="194"/>
                    <a:pt x="336" y="194"/>
                    <a:pt x="336" y="194"/>
                  </a:cubicBezTo>
                  <a:cubicBezTo>
                    <a:pt x="335" y="194"/>
                    <a:pt x="335" y="194"/>
                    <a:pt x="335" y="194"/>
                  </a:cubicBezTo>
                  <a:cubicBezTo>
                    <a:pt x="333" y="195"/>
                    <a:pt x="333" y="195"/>
                    <a:pt x="333" y="195"/>
                  </a:cubicBezTo>
                  <a:cubicBezTo>
                    <a:pt x="334" y="196"/>
                    <a:pt x="334" y="196"/>
                    <a:pt x="334" y="196"/>
                  </a:cubicBezTo>
                  <a:lnTo>
                    <a:pt x="336" y="196"/>
                  </a:lnTo>
                  <a:close/>
                  <a:moveTo>
                    <a:pt x="344" y="197"/>
                  </a:moveTo>
                  <a:cubicBezTo>
                    <a:pt x="345" y="197"/>
                    <a:pt x="345" y="197"/>
                    <a:pt x="345" y="197"/>
                  </a:cubicBezTo>
                  <a:cubicBezTo>
                    <a:pt x="343" y="196"/>
                    <a:pt x="343" y="196"/>
                    <a:pt x="343" y="196"/>
                  </a:cubicBezTo>
                  <a:cubicBezTo>
                    <a:pt x="341" y="197"/>
                    <a:pt x="341" y="197"/>
                    <a:pt x="341" y="197"/>
                  </a:cubicBezTo>
                  <a:cubicBezTo>
                    <a:pt x="341" y="197"/>
                    <a:pt x="341" y="197"/>
                    <a:pt x="341" y="197"/>
                  </a:cubicBezTo>
                  <a:lnTo>
                    <a:pt x="344" y="197"/>
                  </a:lnTo>
                  <a:close/>
                  <a:moveTo>
                    <a:pt x="356" y="193"/>
                  </a:moveTo>
                  <a:cubicBezTo>
                    <a:pt x="357" y="196"/>
                    <a:pt x="357" y="196"/>
                    <a:pt x="357" y="196"/>
                  </a:cubicBezTo>
                  <a:cubicBezTo>
                    <a:pt x="358" y="196"/>
                    <a:pt x="358" y="196"/>
                    <a:pt x="358" y="196"/>
                  </a:cubicBezTo>
                  <a:cubicBezTo>
                    <a:pt x="359" y="195"/>
                    <a:pt x="359" y="195"/>
                    <a:pt x="359" y="195"/>
                  </a:cubicBezTo>
                  <a:cubicBezTo>
                    <a:pt x="358" y="194"/>
                    <a:pt x="358" y="194"/>
                    <a:pt x="358" y="194"/>
                  </a:cubicBezTo>
                  <a:lnTo>
                    <a:pt x="356" y="193"/>
                  </a:lnTo>
                  <a:close/>
                  <a:moveTo>
                    <a:pt x="349" y="192"/>
                  </a:moveTo>
                  <a:cubicBezTo>
                    <a:pt x="351" y="192"/>
                    <a:pt x="351" y="192"/>
                    <a:pt x="351" y="192"/>
                  </a:cubicBezTo>
                  <a:cubicBezTo>
                    <a:pt x="352" y="191"/>
                    <a:pt x="352" y="191"/>
                    <a:pt x="352" y="191"/>
                  </a:cubicBezTo>
                  <a:cubicBezTo>
                    <a:pt x="350" y="190"/>
                    <a:pt x="350" y="190"/>
                    <a:pt x="350" y="190"/>
                  </a:cubicBezTo>
                  <a:cubicBezTo>
                    <a:pt x="349" y="191"/>
                    <a:pt x="349" y="191"/>
                    <a:pt x="349" y="191"/>
                  </a:cubicBezTo>
                  <a:cubicBezTo>
                    <a:pt x="350" y="191"/>
                    <a:pt x="350" y="191"/>
                    <a:pt x="350" y="191"/>
                  </a:cubicBezTo>
                  <a:lnTo>
                    <a:pt x="349" y="192"/>
                  </a:lnTo>
                  <a:close/>
                  <a:moveTo>
                    <a:pt x="343" y="185"/>
                  </a:moveTo>
                  <a:cubicBezTo>
                    <a:pt x="343" y="184"/>
                    <a:pt x="343" y="184"/>
                    <a:pt x="343" y="184"/>
                  </a:cubicBezTo>
                  <a:cubicBezTo>
                    <a:pt x="342" y="184"/>
                    <a:pt x="342" y="184"/>
                    <a:pt x="342" y="184"/>
                  </a:cubicBezTo>
                  <a:cubicBezTo>
                    <a:pt x="340" y="185"/>
                    <a:pt x="340" y="185"/>
                    <a:pt x="340" y="185"/>
                  </a:cubicBezTo>
                  <a:cubicBezTo>
                    <a:pt x="340" y="186"/>
                    <a:pt x="340" y="186"/>
                    <a:pt x="340" y="186"/>
                  </a:cubicBezTo>
                  <a:cubicBezTo>
                    <a:pt x="342" y="187"/>
                    <a:pt x="342" y="187"/>
                    <a:pt x="342" y="187"/>
                  </a:cubicBezTo>
                  <a:cubicBezTo>
                    <a:pt x="342" y="186"/>
                    <a:pt x="342" y="186"/>
                    <a:pt x="342" y="186"/>
                  </a:cubicBezTo>
                  <a:cubicBezTo>
                    <a:pt x="342" y="186"/>
                    <a:pt x="342" y="186"/>
                    <a:pt x="342" y="186"/>
                  </a:cubicBezTo>
                  <a:cubicBezTo>
                    <a:pt x="342" y="185"/>
                    <a:pt x="342" y="185"/>
                    <a:pt x="342" y="185"/>
                  </a:cubicBezTo>
                  <a:lnTo>
                    <a:pt x="343" y="185"/>
                  </a:lnTo>
                  <a:close/>
                  <a:moveTo>
                    <a:pt x="348" y="184"/>
                  </a:moveTo>
                  <a:cubicBezTo>
                    <a:pt x="348" y="182"/>
                    <a:pt x="348" y="182"/>
                    <a:pt x="348" y="182"/>
                  </a:cubicBezTo>
                  <a:cubicBezTo>
                    <a:pt x="346" y="182"/>
                    <a:pt x="346" y="182"/>
                    <a:pt x="346" y="182"/>
                  </a:cubicBezTo>
                  <a:cubicBezTo>
                    <a:pt x="345" y="183"/>
                    <a:pt x="345" y="183"/>
                    <a:pt x="345" y="183"/>
                  </a:cubicBezTo>
                  <a:cubicBezTo>
                    <a:pt x="346" y="185"/>
                    <a:pt x="346" y="185"/>
                    <a:pt x="346" y="185"/>
                  </a:cubicBezTo>
                  <a:cubicBezTo>
                    <a:pt x="347" y="185"/>
                    <a:pt x="347" y="185"/>
                    <a:pt x="347" y="185"/>
                  </a:cubicBezTo>
                  <a:cubicBezTo>
                    <a:pt x="348" y="184"/>
                    <a:pt x="348" y="184"/>
                    <a:pt x="348" y="184"/>
                  </a:cubicBezTo>
                  <a:close/>
                  <a:moveTo>
                    <a:pt x="349" y="184"/>
                  </a:moveTo>
                  <a:cubicBezTo>
                    <a:pt x="349" y="185"/>
                    <a:pt x="349" y="185"/>
                    <a:pt x="349" y="185"/>
                  </a:cubicBezTo>
                  <a:cubicBezTo>
                    <a:pt x="350" y="184"/>
                    <a:pt x="350" y="184"/>
                    <a:pt x="350" y="184"/>
                  </a:cubicBezTo>
                  <a:cubicBezTo>
                    <a:pt x="351" y="183"/>
                    <a:pt x="351" y="183"/>
                    <a:pt x="351" y="183"/>
                  </a:cubicBezTo>
                  <a:cubicBezTo>
                    <a:pt x="352" y="182"/>
                    <a:pt x="352" y="182"/>
                    <a:pt x="352" y="182"/>
                  </a:cubicBezTo>
                  <a:cubicBezTo>
                    <a:pt x="351" y="181"/>
                    <a:pt x="351" y="181"/>
                    <a:pt x="351" y="181"/>
                  </a:cubicBezTo>
                  <a:cubicBezTo>
                    <a:pt x="349" y="181"/>
                    <a:pt x="349" y="181"/>
                    <a:pt x="349" y="181"/>
                  </a:cubicBezTo>
                  <a:cubicBezTo>
                    <a:pt x="349" y="182"/>
                    <a:pt x="349" y="182"/>
                    <a:pt x="349" y="182"/>
                  </a:cubicBezTo>
                  <a:cubicBezTo>
                    <a:pt x="349" y="183"/>
                    <a:pt x="349" y="183"/>
                    <a:pt x="349" y="183"/>
                  </a:cubicBezTo>
                  <a:lnTo>
                    <a:pt x="349" y="184"/>
                  </a:lnTo>
                  <a:close/>
                  <a:moveTo>
                    <a:pt x="343" y="179"/>
                  </a:moveTo>
                  <a:cubicBezTo>
                    <a:pt x="345" y="177"/>
                    <a:pt x="345" y="177"/>
                    <a:pt x="345" y="177"/>
                  </a:cubicBezTo>
                  <a:cubicBezTo>
                    <a:pt x="344" y="177"/>
                    <a:pt x="344" y="177"/>
                    <a:pt x="344" y="177"/>
                  </a:cubicBezTo>
                  <a:cubicBezTo>
                    <a:pt x="343" y="176"/>
                    <a:pt x="343" y="176"/>
                    <a:pt x="343" y="176"/>
                  </a:cubicBezTo>
                  <a:cubicBezTo>
                    <a:pt x="342" y="177"/>
                    <a:pt x="342" y="177"/>
                    <a:pt x="342" y="177"/>
                  </a:cubicBezTo>
                  <a:cubicBezTo>
                    <a:pt x="340" y="177"/>
                    <a:pt x="340" y="177"/>
                    <a:pt x="340" y="177"/>
                  </a:cubicBezTo>
                  <a:cubicBezTo>
                    <a:pt x="340" y="178"/>
                    <a:pt x="340" y="178"/>
                    <a:pt x="340" y="178"/>
                  </a:cubicBezTo>
                  <a:cubicBezTo>
                    <a:pt x="343" y="178"/>
                    <a:pt x="343" y="178"/>
                    <a:pt x="343" y="178"/>
                  </a:cubicBezTo>
                  <a:lnTo>
                    <a:pt x="343" y="179"/>
                  </a:lnTo>
                  <a:close/>
                  <a:moveTo>
                    <a:pt x="352" y="175"/>
                  </a:moveTo>
                  <a:cubicBezTo>
                    <a:pt x="352" y="175"/>
                    <a:pt x="352" y="175"/>
                    <a:pt x="352" y="175"/>
                  </a:cubicBezTo>
                  <a:cubicBezTo>
                    <a:pt x="352" y="174"/>
                    <a:pt x="352" y="174"/>
                    <a:pt x="352" y="174"/>
                  </a:cubicBezTo>
                  <a:cubicBezTo>
                    <a:pt x="352" y="173"/>
                    <a:pt x="352" y="173"/>
                    <a:pt x="352" y="173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2" y="171"/>
                    <a:pt x="352" y="171"/>
                    <a:pt x="352" y="171"/>
                  </a:cubicBezTo>
                  <a:cubicBezTo>
                    <a:pt x="350" y="170"/>
                    <a:pt x="350" y="170"/>
                    <a:pt x="350" y="170"/>
                  </a:cubicBezTo>
                  <a:cubicBezTo>
                    <a:pt x="349" y="171"/>
                    <a:pt x="349" y="171"/>
                    <a:pt x="349" y="171"/>
                  </a:cubicBezTo>
                  <a:cubicBezTo>
                    <a:pt x="349" y="172"/>
                    <a:pt x="349" y="172"/>
                    <a:pt x="349" y="172"/>
                  </a:cubicBezTo>
                  <a:cubicBezTo>
                    <a:pt x="349" y="172"/>
                    <a:pt x="349" y="172"/>
                    <a:pt x="349" y="172"/>
                  </a:cubicBezTo>
                  <a:cubicBezTo>
                    <a:pt x="347" y="172"/>
                    <a:pt x="347" y="172"/>
                    <a:pt x="347" y="172"/>
                  </a:cubicBezTo>
                  <a:cubicBezTo>
                    <a:pt x="347" y="172"/>
                    <a:pt x="347" y="172"/>
                    <a:pt x="347" y="172"/>
                  </a:cubicBezTo>
                  <a:cubicBezTo>
                    <a:pt x="348" y="173"/>
                    <a:pt x="348" y="173"/>
                    <a:pt x="348" y="173"/>
                  </a:cubicBezTo>
                  <a:cubicBezTo>
                    <a:pt x="349" y="174"/>
                    <a:pt x="349" y="174"/>
                    <a:pt x="349" y="174"/>
                  </a:cubicBezTo>
                  <a:cubicBezTo>
                    <a:pt x="350" y="174"/>
                    <a:pt x="350" y="174"/>
                    <a:pt x="350" y="174"/>
                  </a:cubicBezTo>
                  <a:lnTo>
                    <a:pt x="352" y="175"/>
                  </a:lnTo>
                  <a:close/>
                  <a:moveTo>
                    <a:pt x="345" y="99"/>
                  </a:moveTo>
                  <a:cubicBezTo>
                    <a:pt x="346" y="99"/>
                    <a:pt x="346" y="99"/>
                    <a:pt x="346" y="99"/>
                  </a:cubicBezTo>
                  <a:cubicBezTo>
                    <a:pt x="346" y="98"/>
                    <a:pt x="346" y="98"/>
                    <a:pt x="346" y="98"/>
                  </a:cubicBezTo>
                  <a:cubicBezTo>
                    <a:pt x="345" y="98"/>
                    <a:pt x="345" y="98"/>
                    <a:pt x="345" y="98"/>
                  </a:cubicBezTo>
                  <a:cubicBezTo>
                    <a:pt x="344" y="98"/>
                    <a:pt x="344" y="98"/>
                    <a:pt x="344" y="98"/>
                  </a:cubicBezTo>
                  <a:lnTo>
                    <a:pt x="345" y="99"/>
                  </a:lnTo>
                  <a:close/>
                  <a:moveTo>
                    <a:pt x="336" y="115"/>
                  </a:moveTo>
                  <a:cubicBezTo>
                    <a:pt x="336" y="116"/>
                    <a:pt x="336" y="116"/>
                    <a:pt x="336" y="116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38" y="115"/>
                    <a:pt x="338" y="115"/>
                    <a:pt x="338" y="115"/>
                  </a:cubicBezTo>
                  <a:cubicBezTo>
                    <a:pt x="339" y="114"/>
                    <a:pt x="339" y="114"/>
                    <a:pt x="339" y="114"/>
                  </a:cubicBezTo>
                  <a:cubicBezTo>
                    <a:pt x="339" y="112"/>
                    <a:pt x="339" y="112"/>
                    <a:pt x="339" y="112"/>
                  </a:cubicBezTo>
                  <a:cubicBezTo>
                    <a:pt x="337" y="111"/>
                    <a:pt x="337" y="111"/>
                    <a:pt x="337" y="111"/>
                  </a:cubicBezTo>
                  <a:cubicBezTo>
                    <a:pt x="336" y="111"/>
                    <a:pt x="336" y="111"/>
                    <a:pt x="336" y="111"/>
                  </a:cubicBezTo>
                  <a:cubicBezTo>
                    <a:pt x="336" y="112"/>
                    <a:pt x="336" y="112"/>
                    <a:pt x="336" y="112"/>
                  </a:cubicBezTo>
                  <a:cubicBezTo>
                    <a:pt x="336" y="113"/>
                    <a:pt x="336" y="113"/>
                    <a:pt x="336" y="113"/>
                  </a:cubicBezTo>
                  <a:lnTo>
                    <a:pt x="336" y="115"/>
                  </a:lnTo>
                  <a:close/>
                  <a:moveTo>
                    <a:pt x="375" y="112"/>
                  </a:moveTo>
                  <a:cubicBezTo>
                    <a:pt x="375" y="112"/>
                    <a:pt x="375" y="112"/>
                    <a:pt x="375" y="112"/>
                  </a:cubicBezTo>
                  <a:cubicBezTo>
                    <a:pt x="377" y="111"/>
                    <a:pt x="377" y="111"/>
                    <a:pt x="377" y="111"/>
                  </a:cubicBezTo>
                  <a:cubicBezTo>
                    <a:pt x="378" y="110"/>
                    <a:pt x="378" y="110"/>
                    <a:pt x="378" y="110"/>
                  </a:cubicBezTo>
                  <a:cubicBezTo>
                    <a:pt x="379" y="110"/>
                    <a:pt x="379" y="110"/>
                    <a:pt x="379" y="110"/>
                  </a:cubicBezTo>
                  <a:cubicBezTo>
                    <a:pt x="379" y="110"/>
                    <a:pt x="379" y="110"/>
                    <a:pt x="379" y="110"/>
                  </a:cubicBezTo>
                  <a:cubicBezTo>
                    <a:pt x="379" y="111"/>
                    <a:pt x="379" y="111"/>
                    <a:pt x="379" y="111"/>
                  </a:cubicBezTo>
                  <a:cubicBezTo>
                    <a:pt x="380" y="110"/>
                    <a:pt x="380" y="110"/>
                    <a:pt x="380" y="110"/>
                  </a:cubicBezTo>
                  <a:cubicBezTo>
                    <a:pt x="382" y="108"/>
                    <a:pt x="382" y="108"/>
                    <a:pt x="382" y="108"/>
                  </a:cubicBezTo>
                  <a:cubicBezTo>
                    <a:pt x="382" y="107"/>
                    <a:pt x="382" y="107"/>
                    <a:pt x="382" y="107"/>
                  </a:cubicBezTo>
                  <a:cubicBezTo>
                    <a:pt x="383" y="106"/>
                    <a:pt x="383" y="106"/>
                    <a:pt x="383" y="106"/>
                  </a:cubicBezTo>
                  <a:cubicBezTo>
                    <a:pt x="383" y="104"/>
                    <a:pt x="383" y="104"/>
                    <a:pt x="383" y="104"/>
                  </a:cubicBezTo>
                  <a:cubicBezTo>
                    <a:pt x="382" y="104"/>
                    <a:pt x="382" y="104"/>
                    <a:pt x="382" y="104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1" y="105"/>
                    <a:pt x="381" y="105"/>
                    <a:pt x="381" y="105"/>
                  </a:cubicBezTo>
                  <a:cubicBezTo>
                    <a:pt x="379" y="106"/>
                    <a:pt x="379" y="106"/>
                    <a:pt x="379" y="106"/>
                  </a:cubicBezTo>
                  <a:cubicBezTo>
                    <a:pt x="377" y="107"/>
                    <a:pt x="377" y="107"/>
                    <a:pt x="377" y="107"/>
                  </a:cubicBezTo>
                  <a:cubicBezTo>
                    <a:pt x="375" y="110"/>
                    <a:pt x="375" y="110"/>
                    <a:pt x="375" y="110"/>
                  </a:cubicBezTo>
                  <a:lnTo>
                    <a:pt x="375" y="112"/>
                  </a:lnTo>
                  <a:close/>
                  <a:moveTo>
                    <a:pt x="392" y="113"/>
                  </a:moveTo>
                  <a:cubicBezTo>
                    <a:pt x="394" y="113"/>
                    <a:pt x="394" y="113"/>
                    <a:pt x="394" y="113"/>
                  </a:cubicBezTo>
                  <a:cubicBezTo>
                    <a:pt x="395" y="111"/>
                    <a:pt x="395" y="111"/>
                    <a:pt x="395" y="111"/>
                  </a:cubicBezTo>
                  <a:cubicBezTo>
                    <a:pt x="393" y="111"/>
                    <a:pt x="393" y="111"/>
                    <a:pt x="393" y="111"/>
                  </a:cubicBezTo>
                  <a:cubicBezTo>
                    <a:pt x="392" y="112"/>
                    <a:pt x="392" y="112"/>
                    <a:pt x="392" y="112"/>
                  </a:cubicBezTo>
                  <a:cubicBezTo>
                    <a:pt x="391" y="112"/>
                    <a:pt x="391" y="112"/>
                    <a:pt x="391" y="112"/>
                  </a:cubicBezTo>
                  <a:lnTo>
                    <a:pt x="392" y="113"/>
                  </a:lnTo>
                  <a:close/>
                  <a:moveTo>
                    <a:pt x="395" y="117"/>
                  </a:moveTo>
                  <a:cubicBezTo>
                    <a:pt x="395" y="117"/>
                    <a:pt x="395" y="117"/>
                    <a:pt x="395" y="117"/>
                  </a:cubicBezTo>
                  <a:cubicBezTo>
                    <a:pt x="396" y="116"/>
                    <a:pt x="396" y="116"/>
                    <a:pt x="396" y="116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5" y="115"/>
                    <a:pt x="395" y="115"/>
                    <a:pt x="395" y="115"/>
                  </a:cubicBezTo>
                  <a:cubicBezTo>
                    <a:pt x="394" y="114"/>
                    <a:pt x="394" y="114"/>
                    <a:pt x="394" y="114"/>
                  </a:cubicBezTo>
                  <a:cubicBezTo>
                    <a:pt x="393" y="113"/>
                    <a:pt x="393" y="113"/>
                    <a:pt x="393" y="113"/>
                  </a:cubicBezTo>
                  <a:cubicBezTo>
                    <a:pt x="393" y="114"/>
                    <a:pt x="393" y="114"/>
                    <a:pt x="393" y="114"/>
                  </a:cubicBezTo>
                  <a:cubicBezTo>
                    <a:pt x="394" y="115"/>
                    <a:pt x="394" y="115"/>
                    <a:pt x="394" y="115"/>
                  </a:cubicBezTo>
                  <a:lnTo>
                    <a:pt x="395" y="117"/>
                  </a:lnTo>
                  <a:close/>
                  <a:moveTo>
                    <a:pt x="379" y="121"/>
                  </a:moveTo>
                  <a:cubicBezTo>
                    <a:pt x="381" y="120"/>
                    <a:pt x="381" y="120"/>
                    <a:pt x="381" y="120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80" y="119"/>
                    <a:pt x="380" y="119"/>
                    <a:pt x="380" y="119"/>
                  </a:cubicBezTo>
                  <a:cubicBezTo>
                    <a:pt x="379" y="120"/>
                    <a:pt x="379" y="120"/>
                    <a:pt x="379" y="120"/>
                  </a:cubicBezTo>
                  <a:cubicBezTo>
                    <a:pt x="377" y="120"/>
                    <a:pt x="377" y="120"/>
                    <a:pt x="377" y="120"/>
                  </a:cubicBezTo>
                  <a:cubicBezTo>
                    <a:pt x="378" y="121"/>
                    <a:pt x="378" y="121"/>
                    <a:pt x="378" y="121"/>
                  </a:cubicBezTo>
                  <a:lnTo>
                    <a:pt x="379" y="121"/>
                  </a:lnTo>
                  <a:close/>
                  <a:moveTo>
                    <a:pt x="388" y="121"/>
                  </a:moveTo>
                  <a:cubicBezTo>
                    <a:pt x="389" y="120"/>
                    <a:pt x="389" y="120"/>
                    <a:pt x="389" y="120"/>
                  </a:cubicBezTo>
                  <a:cubicBezTo>
                    <a:pt x="389" y="119"/>
                    <a:pt x="389" y="119"/>
                    <a:pt x="389" y="119"/>
                  </a:cubicBezTo>
                  <a:cubicBezTo>
                    <a:pt x="388" y="119"/>
                    <a:pt x="388" y="119"/>
                    <a:pt x="388" y="119"/>
                  </a:cubicBezTo>
                  <a:cubicBezTo>
                    <a:pt x="388" y="117"/>
                    <a:pt x="388" y="117"/>
                    <a:pt x="388" y="117"/>
                  </a:cubicBezTo>
                  <a:cubicBezTo>
                    <a:pt x="387" y="117"/>
                    <a:pt x="387" y="117"/>
                    <a:pt x="387" y="117"/>
                  </a:cubicBezTo>
                  <a:cubicBezTo>
                    <a:pt x="387" y="117"/>
                    <a:pt x="387" y="117"/>
                    <a:pt x="387" y="117"/>
                  </a:cubicBezTo>
                  <a:cubicBezTo>
                    <a:pt x="386" y="119"/>
                    <a:pt x="386" y="119"/>
                    <a:pt x="386" y="119"/>
                  </a:cubicBezTo>
                  <a:cubicBezTo>
                    <a:pt x="385" y="120"/>
                    <a:pt x="385" y="120"/>
                    <a:pt x="385" y="120"/>
                  </a:cubicBezTo>
                  <a:cubicBezTo>
                    <a:pt x="385" y="120"/>
                    <a:pt x="385" y="120"/>
                    <a:pt x="385" y="120"/>
                  </a:cubicBezTo>
                  <a:cubicBezTo>
                    <a:pt x="386" y="120"/>
                    <a:pt x="386" y="120"/>
                    <a:pt x="386" y="120"/>
                  </a:cubicBezTo>
                  <a:cubicBezTo>
                    <a:pt x="387" y="119"/>
                    <a:pt x="387" y="119"/>
                    <a:pt x="387" y="119"/>
                  </a:cubicBezTo>
                  <a:cubicBezTo>
                    <a:pt x="388" y="120"/>
                    <a:pt x="388" y="120"/>
                    <a:pt x="388" y="120"/>
                  </a:cubicBezTo>
                  <a:lnTo>
                    <a:pt x="388" y="121"/>
                  </a:lnTo>
                  <a:close/>
                  <a:moveTo>
                    <a:pt x="389" y="130"/>
                  </a:moveTo>
                  <a:cubicBezTo>
                    <a:pt x="390" y="130"/>
                    <a:pt x="390" y="130"/>
                    <a:pt x="390" y="130"/>
                  </a:cubicBezTo>
                  <a:cubicBezTo>
                    <a:pt x="391" y="131"/>
                    <a:pt x="391" y="131"/>
                    <a:pt x="391" y="131"/>
                  </a:cubicBezTo>
                  <a:cubicBezTo>
                    <a:pt x="393" y="131"/>
                    <a:pt x="393" y="131"/>
                    <a:pt x="393" y="131"/>
                  </a:cubicBezTo>
                  <a:cubicBezTo>
                    <a:pt x="394" y="130"/>
                    <a:pt x="394" y="130"/>
                    <a:pt x="394" y="130"/>
                  </a:cubicBezTo>
                  <a:cubicBezTo>
                    <a:pt x="395" y="130"/>
                    <a:pt x="395" y="130"/>
                    <a:pt x="395" y="130"/>
                  </a:cubicBezTo>
                  <a:cubicBezTo>
                    <a:pt x="397" y="130"/>
                    <a:pt x="397" y="130"/>
                    <a:pt x="397" y="130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97" y="128"/>
                    <a:pt x="397" y="128"/>
                    <a:pt x="397" y="128"/>
                  </a:cubicBezTo>
                  <a:cubicBezTo>
                    <a:pt x="397" y="128"/>
                    <a:pt x="397" y="128"/>
                    <a:pt x="397" y="128"/>
                  </a:cubicBezTo>
                  <a:cubicBezTo>
                    <a:pt x="397" y="127"/>
                    <a:pt x="397" y="127"/>
                    <a:pt x="397" y="127"/>
                  </a:cubicBezTo>
                  <a:cubicBezTo>
                    <a:pt x="397" y="126"/>
                    <a:pt x="397" y="126"/>
                    <a:pt x="397" y="126"/>
                  </a:cubicBezTo>
                  <a:cubicBezTo>
                    <a:pt x="395" y="126"/>
                    <a:pt x="395" y="126"/>
                    <a:pt x="395" y="126"/>
                  </a:cubicBezTo>
                  <a:cubicBezTo>
                    <a:pt x="394" y="127"/>
                    <a:pt x="394" y="127"/>
                    <a:pt x="394" y="127"/>
                  </a:cubicBezTo>
                  <a:cubicBezTo>
                    <a:pt x="395" y="128"/>
                    <a:pt x="395" y="128"/>
                    <a:pt x="395" y="128"/>
                  </a:cubicBezTo>
                  <a:cubicBezTo>
                    <a:pt x="394" y="128"/>
                    <a:pt x="394" y="128"/>
                    <a:pt x="394" y="128"/>
                  </a:cubicBezTo>
                  <a:cubicBezTo>
                    <a:pt x="393" y="128"/>
                    <a:pt x="393" y="128"/>
                    <a:pt x="393" y="128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392" y="127"/>
                    <a:pt x="392" y="127"/>
                    <a:pt x="392" y="127"/>
                  </a:cubicBezTo>
                  <a:cubicBezTo>
                    <a:pt x="391" y="128"/>
                    <a:pt x="391" y="128"/>
                    <a:pt x="391" y="128"/>
                  </a:cubicBezTo>
                  <a:cubicBezTo>
                    <a:pt x="390" y="128"/>
                    <a:pt x="390" y="128"/>
                    <a:pt x="390" y="128"/>
                  </a:cubicBezTo>
                  <a:cubicBezTo>
                    <a:pt x="389" y="128"/>
                    <a:pt x="389" y="128"/>
                    <a:pt x="389" y="128"/>
                  </a:cubicBezTo>
                  <a:cubicBezTo>
                    <a:pt x="388" y="129"/>
                    <a:pt x="388" y="129"/>
                    <a:pt x="388" y="129"/>
                  </a:cubicBezTo>
                  <a:lnTo>
                    <a:pt x="389" y="130"/>
                  </a:lnTo>
                  <a:close/>
                  <a:moveTo>
                    <a:pt x="231" y="78"/>
                  </a:moveTo>
                  <a:cubicBezTo>
                    <a:pt x="233" y="78"/>
                    <a:pt x="233" y="78"/>
                    <a:pt x="233" y="78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5" y="79"/>
                    <a:pt x="235" y="79"/>
                    <a:pt x="235" y="79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3" y="77"/>
                    <a:pt x="233" y="77"/>
                    <a:pt x="233" y="77"/>
                  </a:cubicBezTo>
                  <a:cubicBezTo>
                    <a:pt x="232" y="76"/>
                    <a:pt x="232" y="76"/>
                    <a:pt x="232" y="76"/>
                  </a:cubicBezTo>
                  <a:cubicBezTo>
                    <a:pt x="231" y="77"/>
                    <a:pt x="231" y="77"/>
                    <a:pt x="231" y="77"/>
                  </a:cubicBezTo>
                  <a:cubicBezTo>
                    <a:pt x="231" y="78"/>
                    <a:pt x="231" y="78"/>
                    <a:pt x="231" y="78"/>
                  </a:cubicBezTo>
                  <a:close/>
                  <a:moveTo>
                    <a:pt x="227" y="41"/>
                  </a:moveTo>
                  <a:cubicBezTo>
                    <a:pt x="226" y="40"/>
                    <a:pt x="226" y="40"/>
                    <a:pt x="226" y="40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8" y="37"/>
                    <a:pt x="228" y="37"/>
                    <a:pt x="228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4" y="37"/>
                    <a:pt x="234" y="37"/>
                    <a:pt x="234" y="37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1" y="41"/>
                    <a:pt x="231" y="41"/>
                    <a:pt x="231" y="41"/>
                  </a:cubicBezTo>
                  <a:cubicBezTo>
                    <a:pt x="228" y="41"/>
                    <a:pt x="228" y="41"/>
                    <a:pt x="228" y="41"/>
                  </a:cubicBezTo>
                  <a:cubicBezTo>
                    <a:pt x="228" y="41"/>
                    <a:pt x="227" y="41"/>
                    <a:pt x="227" y="41"/>
                  </a:cubicBezTo>
                  <a:moveTo>
                    <a:pt x="281" y="13"/>
                  </a:moveTo>
                  <a:cubicBezTo>
                    <a:pt x="283" y="11"/>
                    <a:pt x="283" y="11"/>
                    <a:pt x="283" y="11"/>
                  </a:cubicBezTo>
                  <a:cubicBezTo>
                    <a:pt x="284" y="9"/>
                    <a:pt x="284" y="9"/>
                    <a:pt x="284" y="9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8" y="11"/>
                    <a:pt x="288" y="11"/>
                    <a:pt x="288" y="11"/>
                  </a:cubicBezTo>
                  <a:cubicBezTo>
                    <a:pt x="288" y="12"/>
                    <a:pt x="288" y="12"/>
                    <a:pt x="288" y="12"/>
                  </a:cubicBezTo>
                  <a:cubicBezTo>
                    <a:pt x="286" y="13"/>
                    <a:pt x="286" y="13"/>
                    <a:pt x="286" y="13"/>
                  </a:cubicBezTo>
                  <a:cubicBezTo>
                    <a:pt x="284" y="14"/>
                    <a:pt x="284" y="14"/>
                    <a:pt x="284" y="14"/>
                  </a:cubicBezTo>
                  <a:cubicBezTo>
                    <a:pt x="282" y="13"/>
                    <a:pt x="282" y="13"/>
                    <a:pt x="282" y="13"/>
                  </a:cubicBezTo>
                  <a:lnTo>
                    <a:pt x="281" y="13"/>
                  </a:lnTo>
                  <a:close/>
                  <a:moveTo>
                    <a:pt x="321" y="37"/>
                  </a:moveTo>
                  <a:cubicBezTo>
                    <a:pt x="324" y="36"/>
                    <a:pt x="324" y="36"/>
                    <a:pt x="324" y="36"/>
                  </a:cubicBezTo>
                  <a:cubicBezTo>
                    <a:pt x="325" y="34"/>
                    <a:pt x="325" y="34"/>
                    <a:pt x="325" y="34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31" y="28"/>
                    <a:pt x="331" y="28"/>
                    <a:pt x="331" y="28"/>
                  </a:cubicBezTo>
                  <a:cubicBezTo>
                    <a:pt x="333" y="26"/>
                    <a:pt x="333" y="26"/>
                    <a:pt x="333" y="26"/>
                  </a:cubicBezTo>
                  <a:cubicBezTo>
                    <a:pt x="334" y="25"/>
                    <a:pt x="334" y="25"/>
                    <a:pt x="334" y="25"/>
                  </a:cubicBezTo>
                  <a:cubicBezTo>
                    <a:pt x="334" y="23"/>
                    <a:pt x="334" y="23"/>
                    <a:pt x="334" y="23"/>
                  </a:cubicBezTo>
                  <a:cubicBezTo>
                    <a:pt x="331" y="21"/>
                    <a:pt x="331" y="21"/>
                    <a:pt x="331" y="21"/>
                  </a:cubicBezTo>
                  <a:cubicBezTo>
                    <a:pt x="328" y="19"/>
                    <a:pt x="328" y="19"/>
                    <a:pt x="328" y="19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328" y="12"/>
                    <a:pt x="328" y="12"/>
                    <a:pt x="328" y="12"/>
                  </a:cubicBezTo>
                  <a:cubicBezTo>
                    <a:pt x="328" y="11"/>
                    <a:pt x="328" y="11"/>
                    <a:pt x="328" y="11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2" y="10"/>
                    <a:pt x="322" y="10"/>
                    <a:pt x="322" y="10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3" y="3"/>
                    <a:pt x="313" y="3"/>
                    <a:pt x="313" y="3"/>
                  </a:cubicBezTo>
                  <a:cubicBezTo>
                    <a:pt x="311" y="1"/>
                    <a:pt x="311" y="1"/>
                    <a:pt x="311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6" y="3"/>
                    <a:pt x="306" y="3"/>
                    <a:pt x="306" y="3"/>
                  </a:cubicBezTo>
                  <a:cubicBezTo>
                    <a:pt x="306" y="6"/>
                    <a:pt x="306" y="6"/>
                    <a:pt x="306" y="6"/>
                  </a:cubicBezTo>
                  <a:cubicBezTo>
                    <a:pt x="304" y="8"/>
                    <a:pt x="304" y="8"/>
                    <a:pt x="304" y="8"/>
                  </a:cubicBezTo>
                  <a:cubicBezTo>
                    <a:pt x="303" y="10"/>
                    <a:pt x="303" y="10"/>
                    <a:pt x="303" y="10"/>
                  </a:cubicBezTo>
                  <a:cubicBezTo>
                    <a:pt x="301" y="13"/>
                    <a:pt x="301" y="13"/>
                    <a:pt x="301" y="13"/>
                  </a:cubicBezTo>
                  <a:cubicBezTo>
                    <a:pt x="301" y="14"/>
                    <a:pt x="301" y="14"/>
                    <a:pt x="301" y="14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302" y="23"/>
                    <a:pt x="302" y="23"/>
                    <a:pt x="302" y="23"/>
                  </a:cubicBezTo>
                  <a:cubicBezTo>
                    <a:pt x="304" y="24"/>
                    <a:pt x="304" y="24"/>
                    <a:pt x="304" y="24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303" y="31"/>
                    <a:pt x="303" y="31"/>
                    <a:pt x="303" y="31"/>
                  </a:cubicBezTo>
                  <a:cubicBezTo>
                    <a:pt x="303" y="32"/>
                    <a:pt x="303" y="32"/>
                    <a:pt x="303" y="32"/>
                  </a:cubicBezTo>
                  <a:cubicBezTo>
                    <a:pt x="302" y="34"/>
                    <a:pt x="302" y="34"/>
                    <a:pt x="302" y="34"/>
                  </a:cubicBezTo>
                  <a:cubicBezTo>
                    <a:pt x="303" y="35"/>
                    <a:pt x="303" y="35"/>
                    <a:pt x="303" y="35"/>
                  </a:cubicBezTo>
                  <a:cubicBezTo>
                    <a:pt x="303" y="35"/>
                    <a:pt x="303" y="35"/>
                    <a:pt x="303" y="35"/>
                  </a:cubicBezTo>
                  <a:cubicBezTo>
                    <a:pt x="304" y="33"/>
                    <a:pt x="304" y="33"/>
                    <a:pt x="304" y="33"/>
                  </a:cubicBezTo>
                  <a:cubicBezTo>
                    <a:pt x="307" y="32"/>
                    <a:pt x="307" y="32"/>
                    <a:pt x="307" y="32"/>
                  </a:cubicBezTo>
                  <a:cubicBezTo>
                    <a:pt x="308" y="33"/>
                    <a:pt x="308" y="33"/>
                    <a:pt x="308" y="33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11" y="36"/>
                    <a:pt x="311" y="36"/>
                    <a:pt x="311" y="36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3" y="36"/>
                    <a:pt x="313" y="36"/>
                    <a:pt x="313" y="36"/>
                  </a:cubicBezTo>
                  <a:cubicBezTo>
                    <a:pt x="314" y="36"/>
                    <a:pt x="314" y="36"/>
                    <a:pt x="314" y="36"/>
                  </a:cubicBezTo>
                  <a:cubicBezTo>
                    <a:pt x="317" y="37"/>
                    <a:pt x="317" y="37"/>
                    <a:pt x="317" y="37"/>
                  </a:cubicBezTo>
                  <a:cubicBezTo>
                    <a:pt x="319" y="38"/>
                    <a:pt x="319" y="38"/>
                    <a:pt x="319" y="38"/>
                  </a:cubicBezTo>
                  <a:lnTo>
                    <a:pt x="321" y="37"/>
                  </a:lnTo>
                  <a:close/>
                  <a:moveTo>
                    <a:pt x="313" y="49"/>
                  </a:moveTo>
                  <a:cubicBezTo>
                    <a:pt x="313" y="50"/>
                    <a:pt x="313" y="50"/>
                    <a:pt x="313" y="50"/>
                  </a:cubicBezTo>
                  <a:cubicBezTo>
                    <a:pt x="314" y="51"/>
                    <a:pt x="314" y="51"/>
                    <a:pt x="314" y="51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8" y="50"/>
                    <a:pt x="318" y="50"/>
                    <a:pt x="318" y="50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1" y="48"/>
                    <a:pt x="321" y="48"/>
                    <a:pt x="321" y="48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3" y="43"/>
                    <a:pt x="323" y="43"/>
                    <a:pt x="323" y="43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19" y="39"/>
                    <a:pt x="319" y="39"/>
                    <a:pt x="319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3" y="39"/>
                    <a:pt x="313" y="39"/>
                    <a:pt x="313" y="39"/>
                  </a:cubicBezTo>
                  <a:cubicBezTo>
                    <a:pt x="312" y="40"/>
                    <a:pt x="312" y="40"/>
                    <a:pt x="312" y="40"/>
                  </a:cubicBezTo>
                  <a:cubicBezTo>
                    <a:pt x="310" y="40"/>
                    <a:pt x="310" y="40"/>
                    <a:pt x="310" y="40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7" y="41"/>
                    <a:pt x="307" y="41"/>
                    <a:pt x="307" y="41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305" y="43"/>
                    <a:pt x="305" y="43"/>
                    <a:pt x="305" y="43"/>
                  </a:cubicBezTo>
                  <a:cubicBezTo>
                    <a:pt x="307" y="43"/>
                    <a:pt x="307" y="43"/>
                    <a:pt x="307" y="43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4" y="48"/>
                    <a:pt x="314" y="48"/>
                    <a:pt x="314" y="48"/>
                  </a:cubicBezTo>
                  <a:cubicBezTo>
                    <a:pt x="317" y="48"/>
                    <a:pt x="317" y="48"/>
                    <a:pt x="317" y="48"/>
                  </a:cubicBezTo>
                  <a:cubicBezTo>
                    <a:pt x="318" y="48"/>
                    <a:pt x="318" y="48"/>
                    <a:pt x="318" y="48"/>
                  </a:cubicBezTo>
                  <a:cubicBezTo>
                    <a:pt x="317" y="49"/>
                    <a:pt x="317" y="49"/>
                    <a:pt x="317" y="49"/>
                  </a:cubicBezTo>
                  <a:cubicBezTo>
                    <a:pt x="315" y="49"/>
                    <a:pt x="315" y="49"/>
                    <a:pt x="315" y="49"/>
                  </a:cubicBezTo>
                  <a:lnTo>
                    <a:pt x="313" y="49"/>
                  </a:lnTo>
                  <a:close/>
                  <a:moveTo>
                    <a:pt x="372" y="55"/>
                  </a:moveTo>
                  <a:cubicBezTo>
                    <a:pt x="372" y="56"/>
                    <a:pt x="372" y="56"/>
                    <a:pt x="372" y="56"/>
                  </a:cubicBezTo>
                  <a:cubicBezTo>
                    <a:pt x="370" y="59"/>
                    <a:pt x="370" y="59"/>
                    <a:pt x="370" y="59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365" y="62"/>
                    <a:pt x="365" y="62"/>
                    <a:pt x="365" y="62"/>
                  </a:cubicBezTo>
                  <a:cubicBezTo>
                    <a:pt x="364" y="63"/>
                    <a:pt x="364" y="63"/>
                    <a:pt x="364" y="63"/>
                  </a:cubicBezTo>
                  <a:cubicBezTo>
                    <a:pt x="362" y="63"/>
                    <a:pt x="362" y="63"/>
                    <a:pt x="362" y="63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59" y="61"/>
                    <a:pt x="359" y="61"/>
                    <a:pt x="359" y="61"/>
                  </a:cubicBezTo>
                  <a:cubicBezTo>
                    <a:pt x="358" y="61"/>
                    <a:pt x="358" y="61"/>
                    <a:pt x="358" y="61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0" y="61"/>
                    <a:pt x="350" y="61"/>
                    <a:pt x="350" y="61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7" y="59"/>
                    <a:pt x="347" y="59"/>
                    <a:pt x="347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1" y="60"/>
                    <a:pt x="341" y="60"/>
                    <a:pt x="341" y="60"/>
                  </a:cubicBezTo>
                  <a:cubicBezTo>
                    <a:pt x="339" y="59"/>
                    <a:pt x="339" y="59"/>
                    <a:pt x="339" y="59"/>
                  </a:cubicBezTo>
                  <a:cubicBezTo>
                    <a:pt x="337" y="59"/>
                    <a:pt x="337" y="59"/>
                    <a:pt x="337" y="59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35" y="54"/>
                    <a:pt x="335" y="54"/>
                    <a:pt x="335" y="54"/>
                  </a:cubicBezTo>
                  <a:cubicBezTo>
                    <a:pt x="333" y="52"/>
                    <a:pt x="333" y="52"/>
                    <a:pt x="333" y="52"/>
                  </a:cubicBezTo>
                  <a:cubicBezTo>
                    <a:pt x="332" y="52"/>
                    <a:pt x="332" y="52"/>
                    <a:pt x="332" y="52"/>
                  </a:cubicBezTo>
                  <a:cubicBezTo>
                    <a:pt x="331" y="53"/>
                    <a:pt x="331" y="53"/>
                    <a:pt x="331" y="53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7" y="52"/>
                    <a:pt x="327" y="52"/>
                    <a:pt x="327" y="52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7" y="53"/>
                    <a:pt x="327" y="53"/>
                    <a:pt x="327" y="53"/>
                  </a:cubicBezTo>
                  <a:cubicBezTo>
                    <a:pt x="326" y="53"/>
                    <a:pt x="326" y="53"/>
                    <a:pt x="326" y="53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7" y="49"/>
                    <a:pt x="327" y="49"/>
                    <a:pt x="327" y="49"/>
                  </a:cubicBezTo>
                  <a:cubicBezTo>
                    <a:pt x="327" y="48"/>
                    <a:pt x="327" y="48"/>
                    <a:pt x="327" y="48"/>
                  </a:cubicBezTo>
                  <a:cubicBezTo>
                    <a:pt x="326" y="46"/>
                    <a:pt x="326" y="46"/>
                    <a:pt x="326" y="46"/>
                  </a:cubicBezTo>
                  <a:cubicBezTo>
                    <a:pt x="327" y="44"/>
                    <a:pt x="327" y="44"/>
                    <a:pt x="327" y="44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27" y="41"/>
                    <a:pt x="327" y="41"/>
                    <a:pt x="327" y="41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6" y="36"/>
                    <a:pt x="326" y="36"/>
                    <a:pt x="326" y="36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30" y="34"/>
                    <a:pt x="330" y="34"/>
                    <a:pt x="330" y="34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31" y="31"/>
                    <a:pt x="331" y="31"/>
                    <a:pt x="331" y="31"/>
                  </a:cubicBezTo>
                  <a:cubicBezTo>
                    <a:pt x="333" y="30"/>
                    <a:pt x="333" y="30"/>
                    <a:pt x="333" y="30"/>
                  </a:cubicBezTo>
                  <a:cubicBezTo>
                    <a:pt x="336" y="28"/>
                    <a:pt x="336" y="28"/>
                    <a:pt x="336" y="28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7" y="26"/>
                    <a:pt x="337" y="26"/>
                    <a:pt x="337" y="26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46" y="32"/>
                    <a:pt x="346" y="32"/>
                    <a:pt x="346" y="32"/>
                  </a:cubicBezTo>
                  <a:cubicBezTo>
                    <a:pt x="347" y="34"/>
                    <a:pt x="347" y="34"/>
                    <a:pt x="347" y="34"/>
                  </a:cubicBezTo>
                  <a:cubicBezTo>
                    <a:pt x="346" y="36"/>
                    <a:pt x="346" y="36"/>
                    <a:pt x="346" y="36"/>
                  </a:cubicBezTo>
                  <a:cubicBezTo>
                    <a:pt x="346" y="37"/>
                    <a:pt x="346" y="37"/>
                    <a:pt x="346" y="37"/>
                  </a:cubicBezTo>
                  <a:cubicBezTo>
                    <a:pt x="346" y="39"/>
                    <a:pt x="346" y="39"/>
                    <a:pt x="346" y="39"/>
                  </a:cubicBezTo>
                  <a:cubicBezTo>
                    <a:pt x="345" y="40"/>
                    <a:pt x="345" y="40"/>
                    <a:pt x="345" y="40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6" y="41"/>
                    <a:pt x="346" y="41"/>
                    <a:pt x="346" y="41"/>
                  </a:cubicBezTo>
                  <a:cubicBezTo>
                    <a:pt x="347" y="38"/>
                    <a:pt x="347" y="38"/>
                    <a:pt x="347" y="38"/>
                  </a:cubicBezTo>
                  <a:cubicBezTo>
                    <a:pt x="348" y="36"/>
                    <a:pt x="348" y="36"/>
                    <a:pt x="348" y="36"/>
                  </a:cubicBezTo>
                  <a:cubicBezTo>
                    <a:pt x="348" y="35"/>
                    <a:pt x="348" y="35"/>
                    <a:pt x="348" y="35"/>
                  </a:cubicBezTo>
                  <a:cubicBezTo>
                    <a:pt x="348" y="33"/>
                    <a:pt x="348" y="33"/>
                    <a:pt x="348" y="33"/>
                  </a:cubicBezTo>
                  <a:cubicBezTo>
                    <a:pt x="348" y="32"/>
                    <a:pt x="348" y="32"/>
                    <a:pt x="348" y="32"/>
                  </a:cubicBezTo>
                  <a:cubicBezTo>
                    <a:pt x="346" y="30"/>
                    <a:pt x="346" y="30"/>
                    <a:pt x="346" y="30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46" y="27"/>
                    <a:pt x="346" y="27"/>
                    <a:pt x="346" y="27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52" y="27"/>
                    <a:pt x="352" y="27"/>
                    <a:pt x="352" y="27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59" y="33"/>
                    <a:pt x="359" y="33"/>
                    <a:pt x="359" y="33"/>
                  </a:cubicBezTo>
                  <a:cubicBezTo>
                    <a:pt x="360" y="35"/>
                    <a:pt x="360" y="35"/>
                    <a:pt x="360" y="35"/>
                  </a:cubicBezTo>
                  <a:cubicBezTo>
                    <a:pt x="361" y="36"/>
                    <a:pt x="361" y="36"/>
                    <a:pt x="361" y="36"/>
                  </a:cubicBezTo>
                  <a:cubicBezTo>
                    <a:pt x="362" y="38"/>
                    <a:pt x="362" y="38"/>
                    <a:pt x="362" y="38"/>
                  </a:cubicBezTo>
                  <a:cubicBezTo>
                    <a:pt x="362" y="40"/>
                    <a:pt x="362" y="40"/>
                    <a:pt x="362" y="40"/>
                  </a:cubicBezTo>
                  <a:cubicBezTo>
                    <a:pt x="364" y="43"/>
                    <a:pt x="364" y="43"/>
                    <a:pt x="364" y="43"/>
                  </a:cubicBezTo>
                  <a:cubicBezTo>
                    <a:pt x="366" y="46"/>
                    <a:pt x="366" y="46"/>
                    <a:pt x="366" y="46"/>
                  </a:cubicBezTo>
                  <a:cubicBezTo>
                    <a:pt x="366" y="47"/>
                    <a:pt x="366" y="47"/>
                    <a:pt x="366" y="47"/>
                  </a:cubicBezTo>
                  <a:cubicBezTo>
                    <a:pt x="364" y="47"/>
                    <a:pt x="364" y="47"/>
                    <a:pt x="364" y="47"/>
                  </a:cubicBezTo>
                  <a:cubicBezTo>
                    <a:pt x="363" y="46"/>
                    <a:pt x="363" y="46"/>
                    <a:pt x="363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364" y="49"/>
                    <a:pt x="364" y="49"/>
                    <a:pt x="364" y="49"/>
                  </a:cubicBezTo>
                  <a:cubicBezTo>
                    <a:pt x="367" y="50"/>
                    <a:pt x="367" y="50"/>
                    <a:pt x="367" y="50"/>
                  </a:cubicBezTo>
                  <a:cubicBezTo>
                    <a:pt x="369" y="52"/>
                    <a:pt x="369" y="52"/>
                    <a:pt x="369" y="52"/>
                  </a:cubicBezTo>
                  <a:cubicBezTo>
                    <a:pt x="370" y="52"/>
                    <a:pt x="370" y="52"/>
                    <a:pt x="370" y="52"/>
                  </a:cubicBezTo>
                  <a:lnTo>
                    <a:pt x="372" y="55"/>
                  </a:lnTo>
                  <a:close/>
                  <a:moveTo>
                    <a:pt x="694" y="6"/>
                  </a:moveTo>
                  <a:cubicBezTo>
                    <a:pt x="694" y="2"/>
                    <a:pt x="694" y="2"/>
                    <a:pt x="694" y="2"/>
                  </a:cubicBezTo>
                  <a:cubicBezTo>
                    <a:pt x="697" y="0"/>
                    <a:pt x="697" y="0"/>
                    <a:pt x="697" y="0"/>
                  </a:cubicBezTo>
                  <a:cubicBezTo>
                    <a:pt x="697" y="0"/>
                    <a:pt x="697" y="0"/>
                    <a:pt x="697" y="0"/>
                  </a:cubicBezTo>
                  <a:cubicBezTo>
                    <a:pt x="697" y="2"/>
                    <a:pt x="697" y="2"/>
                    <a:pt x="697" y="2"/>
                  </a:cubicBezTo>
                  <a:cubicBezTo>
                    <a:pt x="698" y="3"/>
                    <a:pt x="698" y="3"/>
                    <a:pt x="698" y="3"/>
                  </a:cubicBezTo>
                  <a:cubicBezTo>
                    <a:pt x="697" y="4"/>
                    <a:pt x="697" y="4"/>
                    <a:pt x="697" y="4"/>
                  </a:cubicBezTo>
                  <a:cubicBezTo>
                    <a:pt x="696" y="5"/>
                    <a:pt x="696" y="5"/>
                    <a:pt x="696" y="5"/>
                  </a:cubicBezTo>
                  <a:lnTo>
                    <a:pt x="694" y="6"/>
                  </a:lnTo>
                  <a:close/>
                  <a:moveTo>
                    <a:pt x="712" y="36"/>
                  </a:moveTo>
                  <a:cubicBezTo>
                    <a:pt x="713" y="39"/>
                    <a:pt x="713" y="39"/>
                    <a:pt x="713" y="39"/>
                  </a:cubicBezTo>
                  <a:cubicBezTo>
                    <a:pt x="716" y="43"/>
                    <a:pt x="716" y="43"/>
                    <a:pt x="716" y="43"/>
                  </a:cubicBezTo>
                  <a:cubicBezTo>
                    <a:pt x="717" y="45"/>
                    <a:pt x="717" y="45"/>
                    <a:pt x="717" y="45"/>
                  </a:cubicBezTo>
                  <a:cubicBezTo>
                    <a:pt x="723" y="47"/>
                    <a:pt x="723" y="47"/>
                    <a:pt x="723" y="47"/>
                  </a:cubicBezTo>
                  <a:cubicBezTo>
                    <a:pt x="728" y="47"/>
                    <a:pt x="728" y="47"/>
                    <a:pt x="728" y="47"/>
                  </a:cubicBezTo>
                  <a:cubicBezTo>
                    <a:pt x="731" y="49"/>
                    <a:pt x="731" y="49"/>
                    <a:pt x="731" y="49"/>
                  </a:cubicBezTo>
                  <a:cubicBezTo>
                    <a:pt x="734" y="49"/>
                    <a:pt x="734" y="49"/>
                    <a:pt x="734" y="49"/>
                  </a:cubicBezTo>
                  <a:cubicBezTo>
                    <a:pt x="736" y="48"/>
                    <a:pt x="736" y="48"/>
                    <a:pt x="736" y="48"/>
                  </a:cubicBezTo>
                  <a:cubicBezTo>
                    <a:pt x="739" y="49"/>
                    <a:pt x="739" y="49"/>
                    <a:pt x="739" y="49"/>
                  </a:cubicBezTo>
                  <a:cubicBezTo>
                    <a:pt x="740" y="48"/>
                    <a:pt x="740" y="48"/>
                    <a:pt x="740" y="48"/>
                  </a:cubicBezTo>
                  <a:cubicBezTo>
                    <a:pt x="744" y="46"/>
                    <a:pt x="744" y="46"/>
                    <a:pt x="744" y="46"/>
                  </a:cubicBezTo>
                  <a:cubicBezTo>
                    <a:pt x="744" y="44"/>
                    <a:pt x="744" y="44"/>
                    <a:pt x="744" y="44"/>
                  </a:cubicBezTo>
                  <a:cubicBezTo>
                    <a:pt x="746" y="42"/>
                    <a:pt x="746" y="42"/>
                    <a:pt x="746" y="42"/>
                  </a:cubicBezTo>
                  <a:cubicBezTo>
                    <a:pt x="745" y="39"/>
                    <a:pt x="745" y="39"/>
                    <a:pt x="745" y="39"/>
                  </a:cubicBezTo>
                  <a:cubicBezTo>
                    <a:pt x="743" y="39"/>
                    <a:pt x="743" y="39"/>
                    <a:pt x="743" y="39"/>
                  </a:cubicBezTo>
                  <a:cubicBezTo>
                    <a:pt x="742" y="39"/>
                    <a:pt x="742" y="39"/>
                    <a:pt x="742" y="39"/>
                  </a:cubicBezTo>
                  <a:cubicBezTo>
                    <a:pt x="742" y="38"/>
                    <a:pt x="742" y="38"/>
                    <a:pt x="742" y="38"/>
                  </a:cubicBezTo>
                  <a:cubicBezTo>
                    <a:pt x="742" y="37"/>
                    <a:pt x="742" y="37"/>
                    <a:pt x="742" y="37"/>
                  </a:cubicBezTo>
                  <a:cubicBezTo>
                    <a:pt x="741" y="36"/>
                    <a:pt x="741" y="36"/>
                    <a:pt x="741" y="36"/>
                  </a:cubicBezTo>
                  <a:cubicBezTo>
                    <a:pt x="739" y="37"/>
                    <a:pt x="739" y="37"/>
                    <a:pt x="739" y="37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33" y="37"/>
                    <a:pt x="733" y="37"/>
                    <a:pt x="733" y="37"/>
                  </a:cubicBezTo>
                  <a:cubicBezTo>
                    <a:pt x="730" y="39"/>
                    <a:pt x="730" y="39"/>
                    <a:pt x="730" y="39"/>
                  </a:cubicBezTo>
                  <a:cubicBezTo>
                    <a:pt x="728" y="39"/>
                    <a:pt x="728" y="39"/>
                    <a:pt x="728" y="39"/>
                  </a:cubicBezTo>
                  <a:cubicBezTo>
                    <a:pt x="728" y="38"/>
                    <a:pt x="728" y="38"/>
                    <a:pt x="728" y="38"/>
                  </a:cubicBezTo>
                  <a:cubicBezTo>
                    <a:pt x="727" y="37"/>
                    <a:pt x="727" y="37"/>
                    <a:pt x="727" y="37"/>
                  </a:cubicBezTo>
                  <a:cubicBezTo>
                    <a:pt x="726" y="37"/>
                    <a:pt x="726" y="37"/>
                    <a:pt x="726" y="37"/>
                  </a:cubicBezTo>
                  <a:cubicBezTo>
                    <a:pt x="724" y="37"/>
                    <a:pt x="724" y="37"/>
                    <a:pt x="724" y="37"/>
                  </a:cubicBezTo>
                  <a:cubicBezTo>
                    <a:pt x="721" y="37"/>
                    <a:pt x="721" y="37"/>
                    <a:pt x="721" y="37"/>
                  </a:cubicBezTo>
                  <a:cubicBezTo>
                    <a:pt x="720" y="37"/>
                    <a:pt x="720" y="37"/>
                    <a:pt x="720" y="37"/>
                  </a:cubicBezTo>
                  <a:cubicBezTo>
                    <a:pt x="720" y="38"/>
                    <a:pt x="720" y="38"/>
                    <a:pt x="720" y="38"/>
                  </a:cubicBezTo>
                  <a:cubicBezTo>
                    <a:pt x="719" y="39"/>
                    <a:pt x="719" y="39"/>
                    <a:pt x="719" y="39"/>
                  </a:cubicBezTo>
                  <a:cubicBezTo>
                    <a:pt x="715" y="38"/>
                    <a:pt x="715" y="38"/>
                    <a:pt x="715" y="38"/>
                  </a:cubicBezTo>
                  <a:cubicBezTo>
                    <a:pt x="714" y="37"/>
                    <a:pt x="714" y="37"/>
                    <a:pt x="714" y="37"/>
                  </a:cubicBezTo>
                  <a:cubicBezTo>
                    <a:pt x="714" y="36"/>
                    <a:pt x="714" y="36"/>
                    <a:pt x="714" y="36"/>
                  </a:cubicBezTo>
                  <a:lnTo>
                    <a:pt x="712" y="36"/>
                  </a:lnTo>
                  <a:close/>
                  <a:moveTo>
                    <a:pt x="645" y="66"/>
                  </a:moveTo>
                  <a:cubicBezTo>
                    <a:pt x="643" y="62"/>
                    <a:pt x="643" y="62"/>
                    <a:pt x="643" y="62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58"/>
                    <a:pt x="641" y="58"/>
                    <a:pt x="641" y="58"/>
                  </a:cubicBezTo>
                  <a:cubicBezTo>
                    <a:pt x="638" y="58"/>
                    <a:pt x="638" y="58"/>
                    <a:pt x="638" y="58"/>
                  </a:cubicBezTo>
                  <a:cubicBezTo>
                    <a:pt x="636" y="56"/>
                    <a:pt x="636" y="56"/>
                    <a:pt x="636" y="56"/>
                  </a:cubicBezTo>
                  <a:cubicBezTo>
                    <a:pt x="635" y="55"/>
                    <a:pt x="635" y="55"/>
                    <a:pt x="635" y="55"/>
                  </a:cubicBezTo>
                  <a:cubicBezTo>
                    <a:pt x="634" y="54"/>
                    <a:pt x="634" y="54"/>
                    <a:pt x="634" y="54"/>
                  </a:cubicBezTo>
                  <a:cubicBezTo>
                    <a:pt x="634" y="56"/>
                    <a:pt x="634" y="56"/>
                    <a:pt x="634" y="56"/>
                  </a:cubicBezTo>
                  <a:cubicBezTo>
                    <a:pt x="636" y="58"/>
                    <a:pt x="636" y="58"/>
                    <a:pt x="636" y="58"/>
                  </a:cubicBezTo>
                  <a:cubicBezTo>
                    <a:pt x="638" y="61"/>
                    <a:pt x="638" y="61"/>
                    <a:pt x="638" y="61"/>
                  </a:cubicBezTo>
                  <a:cubicBezTo>
                    <a:pt x="641" y="64"/>
                    <a:pt x="641" y="64"/>
                    <a:pt x="641" y="64"/>
                  </a:cubicBezTo>
                  <a:cubicBezTo>
                    <a:pt x="642" y="68"/>
                    <a:pt x="642" y="68"/>
                    <a:pt x="642" y="68"/>
                  </a:cubicBezTo>
                  <a:cubicBezTo>
                    <a:pt x="644" y="69"/>
                    <a:pt x="644" y="69"/>
                    <a:pt x="644" y="69"/>
                  </a:cubicBezTo>
                  <a:cubicBezTo>
                    <a:pt x="645" y="68"/>
                    <a:pt x="645" y="68"/>
                    <a:pt x="645" y="68"/>
                  </a:cubicBezTo>
                  <a:lnTo>
                    <a:pt x="645" y="66"/>
                  </a:lnTo>
                  <a:close/>
                  <a:moveTo>
                    <a:pt x="679" y="70"/>
                  </a:moveTo>
                  <a:cubicBezTo>
                    <a:pt x="678" y="70"/>
                    <a:pt x="678" y="70"/>
                    <a:pt x="678" y="70"/>
                  </a:cubicBezTo>
                  <a:cubicBezTo>
                    <a:pt x="677" y="69"/>
                    <a:pt x="677" y="69"/>
                    <a:pt x="677" y="69"/>
                  </a:cubicBezTo>
                  <a:cubicBezTo>
                    <a:pt x="677" y="68"/>
                    <a:pt x="677" y="68"/>
                    <a:pt x="677" y="68"/>
                  </a:cubicBezTo>
                  <a:cubicBezTo>
                    <a:pt x="677" y="67"/>
                    <a:pt x="677" y="67"/>
                    <a:pt x="677" y="67"/>
                  </a:cubicBezTo>
                  <a:cubicBezTo>
                    <a:pt x="678" y="68"/>
                    <a:pt x="678" y="68"/>
                    <a:pt x="678" y="68"/>
                  </a:cubicBezTo>
                  <a:cubicBezTo>
                    <a:pt x="679" y="69"/>
                    <a:pt x="679" y="69"/>
                    <a:pt x="679" y="69"/>
                  </a:cubicBezTo>
                  <a:cubicBezTo>
                    <a:pt x="680" y="69"/>
                    <a:pt x="680" y="69"/>
                    <a:pt x="680" y="69"/>
                  </a:cubicBezTo>
                  <a:cubicBezTo>
                    <a:pt x="681" y="71"/>
                    <a:pt x="681" y="71"/>
                    <a:pt x="681" y="71"/>
                  </a:cubicBezTo>
                  <a:cubicBezTo>
                    <a:pt x="681" y="71"/>
                    <a:pt x="681" y="71"/>
                    <a:pt x="681" y="71"/>
                  </a:cubicBezTo>
                  <a:cubicBezTo>
                    <a:pt x="682" y="71"/>
                    <a:pt x="682" y="71"/>
                    <a:pt x="682" y="71"/>
                  </a:cubicBezTo>
                  <a:cubicBezTo>
                    <a:pt x="684" y="69"/>
                    <a:pt x="684" y="69"/>
                    <a:pt x="684" y="69"/>
                  </a:cubicBezTo>
                  <a:cubicBezTo>
                    <a:pt x="686" y="66"/>
                    <a:pt x="686" y="66"/>
                    <a:pt x="686" y="66"/>
                  </a:cubicBezTo>
                  <a:cubicBezTo>
                    <a:pt x="689" y="63"/>
                    <a:pt x="689" y="63"/>
                    <a:pt x="689" y="63"/>
                  </a:cubicBezTo>
                  <a:cubicBezTo>
                    <a:pt x="691" y="62"/>
                    <a:pt x="691" y="62"/>
                    <a:pt x="691" y="62"/>
                  </a:cubicBezTo>
                  <a:cubicBezTo>
                    <a:pt x="692" y="61"/>
                    <a:pt x="692" y="61"/>
                    <a:pt x="692" y="61"/>
                  </a:cubicBezTo>
                  <a:cubicBezTo>
                    <a:pt x="693" y="61"/>
                    <a:pt x="693" y="61"/>
                    <a:pt x="693" y="61"/>
                  </a:cubicBezTo>
                  <a:cubicBezTo>
                    <a:pt x="692" y="63"/>
                    <a:pt x="692" y="63"/>
                    <a:pt x="692" y="63"/>
                  </a:cubicBezTo>
                  <a:cubicBezTo>
                    <a:pt x="694" y="63"/>
                    <a:pt x="694" y="63"/>
                    <a:pt x="694" y="63"/>
                  </a:cubicBezTo>
                  <a:cubicBezTo>
                    <a:pt x="695" y="64"/>
                    <a:pt x="695" y="64"/>
                    <a:pt x="695" y="64"/>
                  </a:cubicBezTo>
                  <a:cubicBezTo>
                    <a:pt x="697" y="63"/>
                    <a:pt x="697" y="63"/>
                    <a:pt x="697" y="63"/>
                  </a:cubicBezTo>
                  <a:cubicBezTo>
                    <a:pt x="697" y="61"/>
                    <a:pt x="697" y="61"/>
                    <a:pt x="697" y="61"/>
                  </a:cubicBezTo>
                  <a:cubicBezTo>
                    <a:pt x="699" y="60"/>
                    <a:pt x="699" y="60"/>
                    <a:pt x="699" y="60"/>
                  </a:cubicBezTo>
                  <a:cubicBezTo>
                    <a:pt x="701" y="58"/>
                    <a:pt x="701" y="58"/>
                    <a:pt x="701" y="58"/>
                  </a:cubicBezTo>
                  <a:cubicBezTo>
                    <a:pt x="700" y="58"/>
                    <a:pt x="700" y="58"/>
                    <a:pt x="700" y="58"/>
                  </a:cubicBezTo>
                  <a:cubicBezTo>
                    <a:pt x="698" y="58"/>
                    <a:pt x="698" y="58"/>
                    <a:pt x="698" y="58"/>
                  </a:cubicBezTo>
                  <a:cubicBezTo>
                    <a:pt x="695" y="59"/>
                    <a:pt x="695" y="59"/>
                    <a:pt x="695" y="59"/>
                  </a:cubicBezTo>
                  <a:cubicBezTo>
                    <a:pt x="693" y="58"/>
                    <a:pt x="693" y="58"/>
                    <a:pt x="693" y="58"/>
                  </a:cubicBezTo>
                  <a:cubicBezTo>
                    <a:pt x="690" y="57"/>
                    <a:pt x="690" y="57"/>
                    <a:pt x="690" y="57"/>
                  </a:cubicBezTo>
                  <a:cubicBezTo>
                    <a:pt x="689" y="56"/>
                    <a:pt x="689" y="56"/>
                    <a:pt x="689" y="56"/>
                  </a:cubicBezTo>
                  <a:cubicBezTo>
                    <a:pt x="687" y="56"/>
                    <a:pt x="687" y="56"/>
                    <a:pt x="687" y="56"/>
                  </a:cubicBezTo>
                  <a:cubicBezTo>
                    <a:pt x="686" y="55"/>
                    <a:pt x="686" y="55"/>
                    <a:pt x="686" y="55"/>
                  </a:cubicBezTo>
                  <a:cubicBezTo>
                    <a:pt x="684" y="52"/>
                    <a:pt x="684" y="52"/>
                    <a:pt x="684" y="52"/>
                  </a:cubicBezTo>
                  <a:cubicBezTo>
                    <a:pt x="682" y="51"/>
                    <a:pt x="682" y="51"/>
                    <a:pt x="682" y="51"/>
                  </a:cubicBezTo>
                  <a:cubicBezTo>
                    <a:pt x="681" y="48"/>
                    <a:pt x="681" y="48"/>
                    <a:pt x="681" y="48"/>
                  </a:cubicBezTo>
                  <a:cubicBezTo>
                    <a:pt x="681" y="47"/>
                    <a:pt x="681" y="47"/>
                    <a:pt x="681" y="47"/>
                  </a:cubicBezTo>
                  <a:cubicBezTo>
                    <a:pt x="680" y="45"/>
                    <a:pt x="680" y="45"/>
                    <a:pt x="680" y="45"/>
                  </a:cubicBezTo>
                  <a:cubicBezTo>
                    <a:pt x="679" y="44"/>
                    <a:pt x="679" y="44"/>
                    <a:pt x="679" y="44"/>
                  </a:cubicBezTo>
                  <a:cubicBezTo>
                    <a:pt x="678" y="43"/>
                    <a:pt x="678" y="43"/>
                    <a:pt x="678" y="43"/>
                  </a:cubicBezTo>
                  <a:cubicBezTo>
                    <a:pt x="678" y="42"/>
                    <a:pt x="678" y="42"/>
                    <a:pt x="678" y="42"/>
                  </a:cubicBezTo>
                  <a:cubicBezTo>
                    <a:pt x="679" y="41"/>
                    <a:pt x="679" y="41"/>
                    <a:pt x="679" y="41"/>
                  </a:cubicBezTo>
                  <a:cubicBezTo>
                    <a:pt x="678" y="40"/>
                    <a:pt x="678" y="40"/>
                    <a:pt x="678" y="40"/>
                  </a:cubicBezTo>
                  <a:cubicBezTo>
                    <a:pt x="679" y="39"/>
                    <a:pt x="679" y="39"/>
                    <a:pt x="679" y="39"/>
                  </a:cubicBezTo>
                  <a:cubicBezTo>
                    <a:pt x="679" y="39"/>
                    <a:pt x="679" y="39"/>
                    <a:pt x="679" y="39"/>
                  </a:cubicBezTo>
                  <a:cubicBezTo>
                    <a:pt x="679" y="38"/>
                    <a:pt x="679" y="38"/>
                    <a:pt x="679" y="38"/>
                  </a:cubicBezTo>
                  <a:cubicBezTo>
                    <a:pt x="678" y="37"/>
                    <a:pt x="678" y="37"/>
                    <a:pt x="678" y="37"/>
                  </a:cubicBezTo>
                  <a:cubicBezTo>
                    <a:pt x="677" y="36"/>
                    <a:pt x="677" y="36"/>
                    <a:pt x="677" y="36"/>
                  </a:cubicBezTo>
                  <a:cubicBezTo>
                    <a:pt x="674" y="36"/>
                    <a:pt x="674" y="36"/>
                    <a:pt x="674" y="36"/>
                  </a:cubicBezTo>
                  <a:cubicBezTo>
                    <a:pt x="671" y="36"/>
                    <a:pt x="671" y="36"/>
                    <a:pt x="671" y="36"/>
                  </a:cubicBezTo>
                  <a:cubicBezTo>
                    <a:pt x="670" y="34"/>
                    <a:pt x="670" y="34"/>
                    <a:pt x="670" y="34"/>
                  </a:cubicBezTo>
                  <a:cubicBezTo>
                    <a:pt x="668" y="34"/>
                    <a:pt x="668" y="34"/>
                    <a:pt x="668" y="34"/>
                  </a:cubicBezTo>
                  <a:cubicBezTo>
                    <a:pt x="666" y="33"/>
                    <a:pt x="666" y="33"/>
                    <a:pt x="666" y="33"/>
                  </a:cubicBezTo>
                  <a:cubicBezTo>
                    <a:pt x="666" y="34"/>
                    <a:pt x="666" y="34"/>
                    <a:pt x="666" y="34"/>
                  </a:cubicBezTo>
                  <a:cubicBezTo>
                    <a:pt x="668" y="36"/>
                    <a:pt x="668" y="36"/>
                    <a:pt x="668" y="36"/>
                  </a:cubicBezTo>
                  <a:cubicBezTo>
                    <a:pt x="670" y="37"/>
                    <a:pt x="670" y="37"/>
                    <a:pt x="670" y="37"/>
                  </a:cubicBezTo>
                  <a:cubicBezTo>
                    <a:pt x="670" y="38"/>
                    <a:pt x="670" y="38"/>
                    <a:pt x="670" y="38"/>
                  </a:cubicBezTo>
                  <a:cubicBezTo>
                    <a:pt x="668" y="38"/>
                    <a:pt x="668" y="38"/>
                    <a:pt x="668" y="38"/>
                  </a:cubicBezTo>
                  <a:cubicBezTo>
                    <a:pt x="668" y="37"/>
                    <a:pt x="668" y="37"/>
                    <a:pt x="668" y="37"/>
                  </a:cubicBezTo>
                  <a:cubicBezTo>
                    <a:pt x="666" y="37"/>
                    <a:pt x="666" y="37"/>
                    <a:pt x="666" y="37"/>
                  </a:cubicBezTo>
                  <a:cubicBezTo>
                    <a:pt x="665" y="39"/>
                    <a:pt x="665" y="39"/>
                    <a:pt x="665" y="39"/>
                  </a:cubicBezTo>
                  <a:cubicBezTo>
                    <a:pt x="666" y="41"/>
                    <a:pt x="666" y="41"/>
                    <a:pt x="666" y="41"/>
                  </a:cubicBezTo>
                  <a:cubicBezTo>
                    <a:pt x="667" y="42"/>
                    <a:pt x="667" y="42"/>
                    <a:pt x="667" y="42"/>
                  </a:cubicBezTo>
                  <a:cubicBezTo>
                    <a:pt x="667" y="45"/>
                    <a:pt x="667" y="45"/>
                    <a:pt x="667" y="45"/>
                  </a:cubicBezTo>
                  <a:cubicBezTo>
                    <a:pt x="670" y="48"/>
                    <a:pt x="670" y="48"/>
                    <a:pt x="670" y="48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0" y="49"/>
                    <a:pt x="670" y="49"/>
                    <a:pt x="670" y="49"/>
                  </a:cubicBezTo>
                  <a:cubicBezTo>
                    <a:pt x="668" y="50"/>
                    <a:pt x="668" y="50"/>
                    <a:pt x="668" y="50"/>
                  </a:cubicBezTo>
                  <a:cubicBezTo>
                    <a:pt x="666" y="48"/>
                    <a:pt x="666" y="48"/>
                    <a:pt x="666" y="48"/>
                  </a:cubicBezTo>
                  <a:cubicBezTo>
                    <a:pt x="665" y="45"/>
                    <a:pt x="665" y="45"/>
                    <a:pt x="665" y="45"/>
                  </a:cubicBezTo>
                  <a:cubicBezTo>
                    <a:pt x="664" y="44"/>
                    <a:pt x="664" y="44"/>
                    <a:pt x="664" y="44"/>
                  </a:cubicBezTo>
                  <a:cubicBezTo>
                    <a:pt x="662" y="45"/>
                    <a:pt x="662" y="45"/>
                    <a:pt x="662" y="45"/>
                  </a:cubicBezTo>
                  <a:cubicBezTo>
                    <a:pt x="661" y="45"/>
                    <a:pt x="661" y="45"/>
                    <a:pt x="661" y="45"/>
                  </a:cubicBezTo>
                  <a:cubicBezTo>
                    <a:pt x="660" y="45"/>
                    <a:pt x="660" y="45"/>
                    <a:pt x="660" y="45"/>
                  </a:cubicBezTo>
                  <a:cubicBezTo>
                    <a:pt x="659" y="44"/>
                    <a:pt x="659" y="44"/>
                    <a:pt x="659" y="44"/>
                  </a:cubicBezTo>
                  <a:cubicBezTo>
                    <a:pt x="659" y="43"/>
                    <a:pt x="659" y="43"/>
                    <a:pt x="659" y="43"/>
                  </a:cubicBezTo>
                  <a:cubicBezTo>
                    <a:pt x="658" y="41"/>
                    <a:pt x="658" y="41"/>
                    <a:pt x="658" y="41"/>
                  </a:cubicBezTo>
                  <a:cubicBezTo>
                    <a:pt x="656" y="41"/>
                    <a:pt x="656" y="41"/>
                    <a:pt x="656" y="41"/>
                  </a:cubicBezTo>
                  <a:cubicBezTo>
                    <a:pt x="654" y="39"/>
                    <a:pt x="654" y="39"/>
                    <a:pt x="654" y="39"/>
                  </a:cubicBezTo>
                  <a:cubicBezTo>
                    <a:pt x="652" y="39"/>
                    <a:pt x="652" y="39"/>
                    <a:pt x="652" y="39"/>
                  </a:cubicBezTo>
                  <a:cubicBezTo>
                    <a:pt x="651" y="38"/>
                    <a:pt x="651" y="38"/>
                    <a:pt x="651" y="38"/>
                  </a:cubicBezTo>
                  <a:cubicBezTo>
                    <a:pt x="650" y="37"/>
                    <a:pt x="650" y="37"/>
                    <a:pt x="650" y="37"/>
                  </a:cubicBezTo>
                  <a:cubicBezTo>
                    <a:pt x="648" y="38"/>
                    <a:pt x="648" y="38"/>
                    <a:pt x="648" y="38"/>
                  </a:cubicBezTo>
                  <a:cubicBezTo>
                    <a:pt x="647" y="39"/>
                    <a:pt x="647" y="39"/>
                    <a:pt x="647" y="39"/>
                  </a:cubicBezTo>
                  <a:cubicBezTo>
                    <a:pt x="647" y="41"/>
                    <a:pt x="647" y="41"/>
                    <a:pt x="647" y="41"/>
                  </a:cubicBezTo>
                  <a:cubicBezTo>
                    <a:pt x="646" y="42"/>
                    <a:pt x="646" y="42"/>
                    <a:pt x="646" y="42"/>
                  </a:cubicBezTo>
                  <a:cubicBezTo>
                    <a:pt x="646" y="44"/>
                    <a:pt x="646" y="44"/>
                    <a:pt x="646" y="44"/>
                  </a:cubicBezTo>
                  <a:cubicBezTo>
                    <a:pt x="646" y="46"/>
                    <a:pt x="646" y="46"/>
                    <a:pt x="646" y="46"/>
                  </a:cubicBezTo>
                  <a:cubicBezTo>
                    <a:pt x="644" y="48"/>
                    <a:pt x="644" y="48"/>
                    <a:pt x="644" y="48"/>
                  </a:cubicBezTo>
                  <a:cubicBezTo>
                    <a:pt x="644" y="49"/>
                    <a:pt x="644" y="49"/>
                    <a:pt x="644" y="49"/>
                  </a:cubicBezTo>
                  <a:cubicBezTo>
                    <a:pt x="646" y="52"/>
                    <a:pt x="646" y="52"/>
                    <a:pt x="646" y="52"/>
                  </a:cubicBezTo>
                  <a:cubicBezTo>
                    <a:pt x="647" y="52"/>
                    <a:pt x="647" y="52"/>
                    <a:pt x="647" y="52"/>
                  </a:cubicBezTo>
                  <a:cubicBezTo>
                    <a:pt x="648" y="53"/>
                    <a:pt x="648" y="53"/>
                    <a:pt x="648" y="53"/>
                  </a:cubicBezTo>
                  <a:cubicBezTo>
                    <a:pt x="647" y="54"/>
                    <a:pt x="647" y="54"/>
                    <a:pt x="647" y="54"/>
                  </a:cubicBezTo>
                  <a:cubicBezTo>
                    <a:pt x="646" y="54"/>
                    <a:pt x="646" y="54"/>
                    <a:pt x="646" y="54"/>
                  </a:cubicBezTo>
                  <a:cubicBezTo>
                    <a:pt x="647" y="56"/>
                    <a:pt x="647" y="56"/>
                    <a:pt x="647" y="56"/>
                  </a:cubicBezTo>
                  <a:cubicBezTo>
                    <a:pt x="648" y="56"/>
                    <a:pt x="648" y="56"/>
                    <a:pt x="648" y="56"/>
                  </a:cubicBezTo>
                  <a:cubicBezTo>
                    <a:pt x="649" y="58"/>
                    <a:pt x="649" y="58"/>
                    <a:pt x="649" y="58"/>
                  </a:cubicBezTo>
                  <a:cubicBezTo>
                    <a:pt x="649" y="59"/>
                    <a:pt x="649" y="59"/>
                    <a:pt x="649" y="59"/>
                  </a:cubicBezTo>
                  <a:cubicBezTo>
                    <a:pt x="650" y="60"/>
                    <a:pt x="650" y="60"/>
                    <a:pt x="650" y="60"/>
                  </a:cubicBezTo>
                  <a:cubicBezTo>
                    <a:pt x="652" y="60"/>
                    <a:pt x="652" y="60"/>
                    <a:pt x="652" y="60"/>
                  </a:cubicBezTo>
                  <a:cubicBezTo>
                    <a:pt x="652" y="61"/>
                    <a:pt x="652" y="61"/>
                    <a:pt x="652" y="61"/>
                  </a:cubicBezTo>
                  <a:cubicBezTo>
                    <a:pt x="652" y="62"/>
                    <a:pt x="652" y="62"/>
                    <a:pt x="652" y="62"/>
                  </a:cubicBezTo>
                  <a:cubicBezTo>
                    <a:pt x="653" y="63"/>
                    <a:pt x="653" y="63"/>
                    <a:pt x="653" y="63"/>
                  </a:cubicBezTo>
                  <a:cubicBezTo>
                    <a:pt x="654" y="62"/>
                    <a:pt x="654" y="62"/>
                    <a:pt x="654" y="62"/>
                  </a:cubicBezTo>
                  <a:cubicBezTo>
                    <a:pt x="655" y="63"/>
                    <a:pt x="655" y="63"/>
                    <a:pt x="655" y="63"/>
                  </a:cubicBezTo>
                  <a:cubicBezTo>
                    <a:pt x="655" y="64"/>
                    <a:pt x="655" y="64"/>
                    <a:pt x="655" y="64"/>
                  </a:cubicBezTo>
                  <a:cubicBezTo>
                    <a:pt x="654" y="65"/>
                    <a:pt x="654" y="65"/>
                    <a:pt x="654" y="65"/>
                  </a:cubicBezTo>
                  <a:cubicBezTo>
                    <a:pt x="654" y="64"/>
                    <a:pt x="654" y="64"/>
                    <a:pt x="654" y="64"/>
                  </a:cubicBezTo>
                  <a:cubicBezTo>
                    <a:pt x="652" y="64"/>
                    <a:pt x="652" y="64"/>
                    <a:pt x="652" y="64"/>
                  </a:cubicBezTo>
                  <a:cubicBezTo>
                    <a:pt x="652" y="65"/>
                    <a:pt x="652" y="65"/>
                    <a:pt x="652" y="65"/>
                  </a:cubicBezTo>
                  <a:cubicBezTo>
                    <a:pt x="653" y="67"/>
                    <a:pt x="653" y="67"/>
                    <a:pt x="653" y="67"/>
                  </a:cubicBezTo>
                  <a:cubicBezTo>
                    <a:pt x="658" y="70"/>
                    <a:pt x="658" y="70"/>
                    <a:pt x="658" y="70"/>
                  </a:cubicBezTo>
                  <a:cubicBezTo>
                    <a:pt x="661" y="71"/>
                    <a:pt x="661" y="71"/>
                    <a:pt x="661" y="71"/>
                  </a:cubicBezTo>
                  <a:cubicBezTo>
                    <a:pt x="663" y="71"/>
                    <a:pt x="663" y="71"/>
                    <a:pt x="663" y="71"/>
                  </a:cubicBezTo>
                  <a:cubicBezTo>
                    <a:pt x="665" y="72"/>
                    <a:pt x="665" y="72"/>
                    <a:pt x="665" y="72"/>
                  </a:cubicBezTo>
                  <a:cubicBezTo>
                    <a:pt x="666" y="73"/>
                    <a:pt x="666" y="73"/>
                    <a:pt x="666" y="73"/>
                  </a:cubicBezTo>
                  <a:cubicBezTo>
                    <a:pt x="667" y="75"/>
                    <a:pt x="667" y="75"/>
                    <a:pt x="667" y="75"/>
                  </a:cubicBezTo>
                  <a:cubicBezTo>
                    <a:pt x="669" y="77"/>
                    <a:pt x="669" y="77"/>
                    <a:pt x="669" y="77"/>
                  </a:cubicBezTo>
                  <a:cubicBezTo>
                    <a:pt x="671" y="77"/>
                    <a:pt x="671" y="77"/>
                    <a:pt x="671" y="77"/>
                  </a:cubicBezTo>
                  <a:cubicBezTo>
                    <a:pt x="674" y="76"/>
                    <a:pt x="674" y="76"/>
                    <a:pt x="674" y="76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8" y="77"/>
                    <a:pt x="678" y="77"/>
                    <a:pt x="678" y="77"/>
                  </a:cubicBezTo>
                  <a:cubicBezTo>
                    <a:pt x="679" y="77"/>
                    <a:pt x="679" y="77"/>
                    <a:pt x="679" y="77"/>
                  </a:cubicBezTo>
                  <a:cubicBezTo>
                    <a:pt x="680" y="75"/>
                    <a:pt x="680" y="75"/>
                    <a:pt x="680" y="75"/>
                  </a:cubicBezTo>
                  <a:cubicBezTo>
                    <a:pt x="680" y="73"/>
                    <a:pt x="680" y="73"/>
                    <a:pt x="680" y="73"/>
                  </a:cubicBezTo>
                  <a:cubicBezTo>
                    <a:pt x="679" y="71"/>
                    <a:pt x="679" y="71"/>
                    <a:pt x="679" y="71"/>
                  </a:cubicBezTo>
                  <a:lnTo>
                    <a:pt x="679" y="70"/>
                  </a:lnTo>
                  <a:close/>
                  <a:moveTo>
                    <a:pt x="680" y="36"/>
                  </a:moveTo>
                  <a:cubicBezTo>
                    <a:pt x="682" y="36"/>
                    <a:pt x="682" y="36"/>
                    <a:pt x="682" y="36"/>
                  </a:cubicBezTo>
                  <a:cubicBezTo>
                    <a:pt x="685" y="36"/>
                    <a:pt x="685" y="36"/>
                    <a:pt x="685" y="36"/>
                  </a:cubicBezTo>
                  <a:cubicBezTo>
                    <a:pt x="687" y="36"/>
                    <a:pt x="687" y="36"/>
                    <a:pt x="687" y="36"/>
                  </a:cubicBezTo>
                  <a:cubicBezTo>
                    <a:pt x="691" y="38"/>
                    <a:pt x="691" y="38"/>
                    <a:pt x="691" y="38"/>
                  </a:cubicBezTo>
                  <a:cubicBezTo>
                    <a:pt x="693" y="38"/>
                    <a:pt x="693" y="38"/>
                    <a:pt x="693" y="38"/>
                  </a:cubicBezTo>
                  <a:cubicBezTo>
                    <a:pt x="695" y="38"/>
                    <a:pt x="695" y="38"/>
                    <a:pt x="695" y="38"/>
                  </a:cubicBezTo>
                  <a:cubicBezTo>
                    <a:pt x="699" y="38"/>
                    <a:pt x="699" y="38"/>
                    <a:pt x="699" y="38"/>
                  </a:cubicBezTo>
                  <a:cubicBezTo>
                    <a:pt x="703" y="40"/>
                    <a:pt x="703" y="40"/>
                    <a:pt x="703" y="40"/>
                  </a:cubicBezTo>
                  <a:cubicBezTo>
                    <a:pt x="704" y="41"/>
                    <a:pt x="704" y="41"/>
                    <a:pt x="704" y="41"/>
                  </a:cubicBezTo>
                  <a:cubicBezTo>
                    <a:pt x="702" y="41"/>
                    <a:pt x="702" y="41"/>
                    <a:pt x="702" y="41"/>
                  </a:cubicBezTo>
                  <a:cubicBezTo>
                    <a:pt x="700" y="42"/>
                    <a:pt x="700" y="42"/>
                    <a:pt x="700" y="42"/>
                  </a:cubicBezTo>
                  <a:cubicBezTo>
                    <a:pt x="700" y="44"/>
                    <a:pt x="700" y="44"/>
                    <a:pt x="700" y="44"/>
                  </a:cubicBezTo>
                  <a:cubicBezTo>
                    <a:pt x="702" y="46"/>
                    <a:pt x="702" y="46"/>
                    <a:pt x="702" y="46"/>
                  </a:cubicBezTo>
                  <a:cubicBezTo>
                    <a:pt x="704" y="47"/>
                    <a:pt x="704" y="47"/>
                    <a:pt x="704" y="47"/>
                  </a:cubicBezTo>
                  <a:cubicBezTo>
                    <a:pt x="704" y="49"/>
                    <a:pt x="704" y="49"/>
                    <a:pt x="704" y="49"/>
                  </a:cubicBezTo>
                  <a:cubicBezTo>
                    <a:pt x="705" y="50"/>
                    <a:pt x="705" y="50"/>
                    <a:pt x="705" y="50"/>
                  </a:cubicBezTo>
                  <a:cubicBezTo>
                    <a:pt x="704" y="52"/>
                    <a:pt x="704" y="52"/>
                    <a:pt x="704" y="52"/>
                  </a:cubicBezTo>
                  <a:cubicBezTo>
                    <a:pt x="703" y="54"/>
                    <a:pt x="703" y="54"/>
                    <a:pt x="703" y="54"/>
                  </a:cubicBezTo>
                  <a:cubicBezTo>
                    <a:pt x="702" y="56"/>
                    <a:pt x="702" y="56"/>
                    <a:pt x="702" y="56"/>
                  </a:cubicBezTo>
                  <a:cubicBezTo>
                    <a:pt x="701" y="57"/>
                    <a:pt x="701" y="57"/>
                    <a:pt x="701" y="57"/>
                  </a:cubicBezTo>
                  <a:cubicBezTo>
                    <a:pt x="700" y="55"/>
                    <a:pt x="700" y="55"/>
                    <a:pt x="700" y="55"/>
                  </a:cubicBezTo>
                  <a:cubicBezTo>
                    <a:pt x="699" y="55"/>
                    <a:pt x="699" y="55"/>
                    <a:pt x="699" y="55"/>
                  </a:cubicBezTo>
                  <a:cubicBezTo>
                    <a:pt x="697" y="57"/>
                    <a:pt x="697" y="57"/>
                    <a:pt x="697" y="57"/>
                  </a:cubicBezTo>
                  <a:cubicBezTo>
                    <a:pt x="695" y="57"/>
                    <a:pt x="695" y="57"/>
                    <a:pt x="695" y="57"/>
                  </a:cubicBezTo>
                  <a:cubicBezTo>
                    <a:pt x="691" y="55"/>
                    <a:pt x="691" y="55"/>
                    <a:pt x="691" y="55"/>
                  </a:cubicBezTo>
                  <a:cubicBezTo>
                    <a:pt x="689" y="53"/>
                    <a:pt x="689" y="53"/>
                    <a:pt x="689" y="53"/>
                  </a:cubicBezTo>
                  <a:cubicBezTo>
                    <a:pt x="685" y="50"/>
                    <a:pt x="685" y="50"/>
                    <a:pt x="685" y="50"/>
                  </a:cubicBezTo>
                  <a:cubicBezTo>
                    <a:pt x="684" y="47"/>
                    <a:pt x="684" y="47"/>
                    <a:pt x="684" y="47"/>
                  </a:cubicBezTo>
                  <a:cubicBezTo>
                    <a:pt x="685" y="46"/>
                    <a:pt x="685" y="46"/>
                    <a:pt x="685" y="46"/>
                  </a:cubicBezTo>
                  <a:cubicBezTo>
                    <a:pt x="685" y="44"/>
                    <a:pt x="685" y="44"/>
                    <a:pt x="685" y="44"/>
                  </a:cubicBezTo>
                  <a:cubicBezTo>
                    <a:pt x="686" y="43"/>
                    <a:pt x="686" y="43"/>
                    <a:pt x="686" y="43"/>
                  </a:cubicBezTo>
                  <a:cubicBezTo>
                    <a:pt x="685" y="42"/>
                    <a:pt x="685" y="42"/>
                    <a:pt x="685" y="42"/>
                  </a:cubicBezTo>
                  <a:cubicBezTo>
                    <a:pt x="684" y="41"/>
                    <a:pt x="684" y="41"/>
                    <a:pt x="684" y="41"/>
                  </a:cubicBezTo>
                  <a:cubicBezTo>
                    <a:pt x="683" y="39"/>
                    <a:pt x="683" y="39"/>
                    <a:pt x="683" y="39"/>
                  </a:cubicBezTo>
                  <a:cubicBezTo>
                    <a:pt x="682" y="39"/>
                    <a:pt x="682" y="39"/>
                    <a:pt x="682" y="39"/>
                  </a:cubicBezTo>
                  <a:cubicBezTo>
                    <a:pt x="681" y="37"/>
                    <a:pt x="681" y="37"/>
                    <a:pt x="681" y="37"/>
                  </a:cubicBezTo>
                  <a:lnTo>
                    <a:pt x="680" y="36"/>
                  </a:lnTo>
                  <a:close/>
                  <a:moveTo>
                    <a:pt x="388" y="81"/>
                  </a:moveTo>
                  <a:cubicBezTo>
                    <a:pt x="387" y="81"/>
                    <a:pt x="390" y="80"/>
                    <a:pt x="390" y="80"/>
                  </a:cubicBezTo>
                  <a:cubicBezTo>
                    <a:pt x="391" y="78"/>
                    <a:pt x="391" y="78"/>
                    <a:pt x="391" y="78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4" y="75"/>
                    <a:pt x="394" y="75"/>
                    <a:pt x="394" y="75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4" y="72"/>
                    <a:pt x="394" y="72"/>
                    <a:pt x="394" y="72"/>
                  </a:cubicBezTo>
                  <a:cubicBezTo>
                    <a:pt x="398" y="70"/>
                    <a:pt x="398" y="70"/>
                    <a:pt x="398" y="70"/>
                  </a:cubicBezTo>
                  <a:cubicBezTo>
                    <a:pt x="400" y="69"/>
                    <a:pt x="400" y="69"/>
                    <a:pt x="400" y="69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402" y="70"/>
                    <a:pt x="402" y="70"/>
                    <a:pt x="402" y="70"/>
                  </a:cubicBezTo>
                  <a:cubicBezTo>
                    <a:pt x="403" y="68"/>
                    <a:pt x="403" y="68"/>
                    <a:pt x="403" y="68"/>
                  </a:cubicBezTo>
                  <a:cubicBezTo>
                    <a:pt x="403" y="67"/>
                    <a:pt x="403" y="67"/>
                    <a:pt x="403" y="67"/>
                  </a:cubicBezTo>
                  <a:cubicBezTo>
                    <a:pt x="405" y="66"/>
                    <a:pt x="405" y="66"/>
                    <a:pt x="405" y="66"/>
                  </a:cubicBezTo>
                  <a:cubicBezTo>
                    <a:pt x="408" y="64"/>
                    <a:pt x="408" y="64"/>
                    <a:pt x="408" y="64"/>
                  </a:cubicBezTo>
                  <a:cubicBezTo>
                    <a:pt x="409" y="63"/>
                    <a:pt x="409" y="63"/>
                    <a:pt x="409" y="63"/>
                  </a:cubicBezTo>
                  <a:cubicBezTo>
                    <a:pt x="410" y="62"/>
                    <a:pt x="410" y="62"/>
                    <a:pt x="410" y="62"/>
                  </a:cubicBezTo>
                  <a:cubicBezTo>
                    <a:pt x="411" y="58"/>
                    <a:pt x="411" y="58"/>
                    <a:pt x="411" y="58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09" y="54"/>
                    <a:pt x="409" y="54"/>
                    <a:pt x="409" y="54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5" y="48"/>
                    <a:pt x="405" y="48"/>
                    <a:pt x="405" y="48"/>
                  </a:cubicBezTo>
                  <a:cubicBezTo>
                    <a:pt x="403" y="48"/>
                    <a:pt x="403" y="48"/>
                    <a:pt x="403" y="48"/>
                  </a:cubicBezTo>
                  <a:cubicBezTo>
                    <a:pt x="402" y="49"/>
                    <a:pt x="402" y="49"/>
                    <a:pt x="402" y="49"/>
                  </a:cubicBezTo>
                  <a:cubicBezTo>
                    <a:pt x="401" y="48"/>
                    <a:pt x="401" y="48"/>
                    <a:pt x="401" y="48"/>
                  </a:cubicBezTo>
                  <a:cubicBezTo>
                    <a:pt x="399" y="47"/>
                    <a:pt x="399" y="47"/>
                    <a:pt x="399" y="47"/>
                  </a:cubicBezTo>
                  <a:cubicBezTo>
                    <a:pt x="397" y="45"/>
                    <a:pt x="397" y="45"/>
                    <a:pt x="397" y="45"/>
                  </a:cubicBezTo>
                  <a:cubicBezTo>
                    <a:pt x="396" y="45"/>
                    <a:pt x="396" y="45"/>
                    <a:pt x="396" y="45"/>
                  </a:cubicBezTo>
                  <a:cubicBezTo>
                    <a:pt x="395" y="45"/>
                    <a:pt x="395" y="45"/>
                    <a:pt x="395" y="45"/>
                  </a:cubicBezTo>
                  <a:cubicBezTo>
                    <a:pt x="394" y="45"/>
                    <a:pt x="394" y="45"/>
                    <a:pt x="394" y="45"/>
                  </a:cubicBezTo>
                  <a:cubicBezTo>
                    <a:pt x="393" y="44"/>
                    <a:pt x="393" y="44"/>
                    <a:pt x="393" y="44"/>
                  </a:cubicBezTo>
                  <a:cubicBezTo>
                    <a:pt x="392" y="42"/>
                    <a:pt x="392" y="42"/>
                    <a:pt x="392" y="42"/>
                  </a:cubicBezTo>
                  <a:cubicBezTo>
                    <a:pt x="391" y="42"/>
                    <a:pt x="391" y="42"/>
                    <a:pt x="391" y="42"/>
                  </a:cubicBezTo>
                  <a:cubicBezTo>
                    <a:pt x="391" y="44"/>
                    <a:pt x="391" y="44"/>
                    <a:pt x="391" y="44"/>
                  </a:cubicBezTo>
                  <a:cubicBezTo>
                    <a:pt x="390" y="44"/>
                    <a:pt x="390" y="44"/>
                    <a:pt x="390" y="44"/>
                  </a:cubicBezTo>
                  <a:cubicBezTo>
                    <a:pt x="388" y="41"/>
                    <a:pt x="388" y="41"/>
                    <a:pt x="388" y="41"/>
                  </a:cubicBezTo>
                  <a:cubicBezTo>
                    <a:pt x="387" y="41"/>
                    <a:pt x="387" y="41"/>
                    <a:pt x="387" y="41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8" y="43"/>
                    <a:pt x="388" y="43"/>
                    <a:pt x="388" y="43"/>
                  </a:cubicBezTo>
                  <a:cubicBezTo>
                    <a:pt x="388" y="44"/>
                    <a:pt x="388" y="44"/>
                    <a:pt x="388" y="44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7"/>
                    <a:pt x="387" y="47"/>
                    <a:pt x="387" y="47"/>
                  </a:cubicBezTo>
                  <a:cubicBezTo>
                    <a:pt x="386" y="47"/>
                    <a:pt x="386" y="47"/>
                    <a:pt x="386" y="47"/>
                  </a:cubicBezTo>
                  <a:cubicBezTo>
                    <a:pt x="386" y="46"/>
                    <a:pt x="386" y="46"/>
                    <a:pt x="386" y="46"/>
                  </a:cubicBezTo>
                  <a:cubicBezTo>
                    <a:pt x="385" y="40"/>
                    <a:pt x="385" y="40"/>
                    <a:pt x="385" y="40"/>
                  </a:cubicBezTo>
                  <a:cubicBezTo>
                    <a:pt x="384" y="39"/>
                    <a:pt x="384" y="39"/>
                    <a:pt x="384" y="39"/>
                  </a:cubicBezTo>
                  <a:cubicBezTo>
                    <a:pt x="382" y="39"/>
                    <a:pt x="382" y="39"/>
                    <a:pt x="382" y="39"/>
                  </a:cubicBezTo>
                  <a:cubicBezTo>
                    <a:pt x="380" y="38"/>
                    <a:pt x="380" y="38"/>
                    <a:pt x="380" y="38"/>
                  </a:cubicBezTo>
                  <a:cubicBezTo>
                    <a:pt x="378" y="38"/>
                    <a:pt x="378" y="38"/>
                    <a:pt x="378" y="38"/>
                  </a:cubicBezTo>
                  <a:cubicBezTo>
                    <a:pt x="377" y="39"/>
                    <a:pt x="377" y="39"/>
                    <a:pt x="377" y="39"/>
                  </a:cubicBezTo>
                  <a:cubicBezTo>
                    <a:pt x="378" y="41"/>
                    <a:pt x="378" y="41"/>
                    <a:pt x="378" y="41"/>
                  </a:cubicBezTo>
                  <a:cubicBezTo>
                    <a:pt x="380" y="42"/>
                    <a:pt x="380" y="42"/>
                    <a:pt x="380" y="42"/>
                  </a:cubicBezTo>
                  <a:cubicBezTo>
                    <a:pt x="381" y="43"/>
                    <a:pt x="381" y="43"/>
                    <a:pt x="381" y="4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379" y="44"/>
                    <a:pt x="379" y="44"/>
                    <a:pt x="379" y="44"/>
                  </a:cubicBezTo>
                  <a:cubicBezTo>
                    <a:pt x="378" y="43"/>
                    <a:pt x="378" y="43"/>
                    <a:pt x="378" y="43"/>
                  </a:cubicBezTo>
                  <a:cubicBezTo>
                    <a:pt x="377" y="42"/>
                    <a:pt x="377" y="42"/>
                    <a:pt x="377" y="42"/>
                  </a:cubicBezTo>
                  <a:cubicBezTo>
                    <a:pt x="376" y="42"/>
                    <a:pt x="376" y="42"/>
                    <a:pt x="376" y="42"/>
                  </a:cubicBezTo>
                  <a:cubicBezTo>
                    <a:pt x="377" y="43"/>
                    <a:pt x="377" y="43"/>
                    <a:pt x="377" y="43"/>
                  </a:cubicBezTo>
                  <a:cubicBezTo>
                    <a:pt x="377" y="45"/>
                    <a:pt x="377" y="45"/>
                    <a:pt x="377" y="45"/>
                  </a:cubicBezTo>
                  <a:cubicBezTo>
                    <a:pt x="377" y="45"/>
                    <a:pt x="377" y="45"/>
                    <a:pt x="377" y="45"/>
                  </a:cubicBezTo>
                  <a:cubicBezTo>
                    <a:pt x="377" y="47"/>
                    <a:pt x="377" y="47"/>
                    <a:pt x="377" y="47"/>
                  </a:cubicBezTo>
                  <a:cubicBezTo>
                    <a:pt x="377" y="48"/>
                    <a:pt x="377" y="48"/>
                    <a:pt x="377" y="48"/>
                  </a:cubicBezTo>
                  <a:cubicBezTo>
                    <a:pt x="379" y="48"/>
                    <a:pt x="379" y="48"/>
                    <a:pt x="379" y="48"/>
                  </a:cubicBezTo>
                  <a:cubicBezTo>
                    <a:pt x="379" y="49"/>
                    <a:pt x="379" y="49"/>
                    <a:pt x="379" y="49"/>
                  </a:cubicBezTo>
                  <a:cubicBezTo>
                    <a:pt x="379" y="51"/>
                    <a:pt x="379" y="51"/>
                    <a:pt x="379" y="51"/>
                  </a:cubicBezTo>
                  <a:cubicBezTo>
                    <a:pt x="381" y="55"/>
                    <a:pt x="381" y="55"/>
                    <a:pt x="381" y="55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4" y="57"/>
                    <a:pt x="384" y="57"/>
                    <a:pt x="384" y="57"/>
                  </a:cubicBezTo>
                  <a:cubicBezTo>
                    <a:pt x="383" y="58"/>
                    <a:pt x="383" y="58"/>
                    <a:pt x="383" y="58"/>
                  </a:cubicBezTo>
                  <a:cubicBezTo>
                    <a:pt x="381" y="58"/>
                    <a:pt x="381" y="58"/>
                    <a:pt x="381" y="58"/>
                  </a:cubicBezTo>
                  <a:cubicBezTo>
                    <a:pt x="380" y="61"/>
                    <a:pt x="380" y="61"/>
                    <a:pt x="380" y="61"/>
                  </a:cubicBezTo>
                  <a:cubicBezTo>
                    <a:pt x="382" y="64"/>
                    <a:pt x="382" y="64"/>
                    <a:pt x="382" y="64"/>
                  </a:cubicBezTo>
                  <a:cubicBezTo>
                    <a:pt x="383" y="66"/>
                    <a:pt x="383" y="66"/>
                    <a:pt x="383" y="66"/>
                  </a:cubicBezTo>
                  <a:cubicBezTo>
                    <a:pt x="382" y="68"/>
                    <a:pt x="382" y="68"/>
                    <a:pt x="382" y="68"/>
                  </a:cubicBezTo>
                  <a:cubicBezTo>
                    <a:pt x="383" y="69"/>
                    <a:pt x="383" y="69"/>
                    <a:pt x="383" y="69"/>
                  </a:cubicBezTo>
                  <a:cubicBezTo>
                    <a:pt x="384" y="71"/>
                    <a:pt x="384" y="71"/>
                    <a:pt x="384" y="71"/>
                  </a:cubicBezTo>
                  <a:cubicBezTo>
                    <a:pt x="383" y="72"/>
                    <a:pt x="383" y="72"/>
                    <a:pt x="383" y="72"/>
                  </a:cubicBezTo>
                  <a:cubicBezTo>
                    <a:pt x="384" y="74"/>
                    <a:pt x="384" y="74"/>
                    <a:pt x="384" y="74"/>
                  </a:cubicBezTo>
                  <a:cubicBezTo>
                    <a:pt x="385" y="77"/>
                    <a:pt x="385" y="77"/>
                    <a:pt x="385" y="77"/>
                  </a:cubicBezTo>
                  <a:cubicBezTo>
                    <a:pt x="387" y="78"/>
                    <a:pt x="387" y="78"/>
                    <a:pt x="387" y="78"/>
                  </a:cubicBezTo>
                  <a:cubicBezTo>
                    <a:pt x="387" y="80"/>
                    <a:pt x="387" y="80"/>
                    <a:pt x="387" y="80"/>
                  </a:cubicBezTo>
                  <a:lnTo>
                    <a:pt x="388" y="81"/>
                  </a:lnTo>
                  <a:close/>
                  <a:moveTo>
                    <a:pt x="422" y="62"/>
                  </a:moveTo>
                  <a:cubicBezTo>
                    <a:pt x="423" y="60"/>
                    <a:pt x="423" y="60"/>
                    <a:pt x="423" y="60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2" y="59"/>
                    <a:pt x="422" y="59"/>
                    <a:pt x="422" y="59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4" y="58"/>
                    <a:pt x="424" y="58"/>
                    <a:pt x="424" y="58"/>
                  </a:cubicBezTo>
                  <a:cubicBezTo>
                    <a:pt x="423" y="57"/>
                    <a:pt x="423" y="57"/>
                    <a:pt x="423" y="57"/>
                  </a:cubicBezTo>
                  <a:cubicBezTo>
                    <a:pt x="422" y="57"/>
                    <a:pt x="422" y="57"/>
                    <a:pt x="422" y="57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21" y="60"/>
                    <a:pt x="421" y="60"/>
                    <a:pt x="421" y="60"/>
                  </a:cubicBezTo>
                  <a:cubicBezTo>
                    <a:pt x="420" y="60"/>
                    <a:pt x="420" y="60"/>
                    <a:pt x="420" y="60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1" y="62"/>
                    <a:pt x="421" y="62"/>
                    <a:pt x="421" y="62"/>
                  </a:cubicBezTo>
                  <a:lnTo>
                    <a:pt x="422" y="62"/>
                  </a:lnTo>
                  <a:close/>
                  <a:moveTo>
                    <a:pt x="424" y="62"/>
                  </a:moveTo>
                  <a:cubicBezTo>
                    <a:pt x="425" y="61"/>
                    <a:pt x="425" y="61"/>
                    <a:pt x="425" y="61"/>
                  </a:cubicBezTo>
                  <a:cubicBezTo>
                    <a:pt x="427" y="61"/>
                    <a:pt x="427" y="61"/>
                    <a:pt x="427" y="61"/>
                  </a:cubicBezTo>
                  <a:cubicBezTo>
                    <a:pt x="428" y="59"/>
                    <a:pt x="428" y="59"/>
                    <a:pt x="428" y="59"/>
                  </a:cubicBezTo>
                  <a:cubicBezTo>
                    <a:pt x="429" y="59"/>
                    <a:pt x="429" y="59"/>
                    <a:pt x="429" y="59"/>
                  </a:cubicBezTo>
                  <a:cubicBezTo>
                    <a:pt x="430" y="59"/>
                    <a:pt x="430" y="59"/>
                    <a:pt x="430" y="59"/>
                  </a:cubicBezTo>
                  <a:cubicBezTo>
                    <a:pt x="431" y="59"/>
                    <a:pt x="431" y="59"/>
                    <a:pt x="431" y="59"/>
                  </a:cubicBezTo>
                  <a:cubicBezTo>
                    <a:pt x="432" y="61"/>
                    <a:pt x="432" y="61"/>
                    <a:pt x="432" y="61"/>
                  </a:cubicBezTo>
                  <a:cubicBezTo>
                    <a:pt x="431" y="63"/>
                    <a:pt x="431" y="63"/>
                    <a:pt x="431" y="63"/>
                  </a:cubicBezTo>
                  <a:cubicBezTo>
                    <a:pt x="430" y="62"/>
                    <a:pt x="430" y="62"/>
                    <a:pt x="430" y="62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6" y="63"/>
                    <a:pt x="426" y="63"/>
                    <a:pt x="426" y="63"/>
                  </a:cubicBezTo>
                  <a:cubicBezTo>
                    <a:pt x="424" y="63"/>
                    <a:pt x="424" y="63"/>
                    <a:pt x="424" y="63"/>
                  </a:cubicBezTo>
                  <a:lnTo>
                    <a:pt x="424" y="62"/>
                  </a:lnTo>
                  <a:close/>
                  <a:moveTo>
                    <a:pt x="442" y="79"/>
                  </a:moveTo>
                  <a:cubicBezTo>
                    <a:pt x="442" y="80"/>
                    <a:pt x="442" y="80"/>
                    <a:pt x="442" y="80"/>
                  </a:cubicBezTo>
                  <a:cubicBezTo>
                    <a:pt x="443" y="82"/>
                    <a:pt x="443" y="82"/>
                    <a:pt x="443" y="82"/>
                  </a:cubicBezTo>
                  <a:cubicBezTo>
                    <a:pt x="443" y="83"/>
                    <a:pt x="443" y="83"/>
                    <a:pt x="443" y="83"/>
                  </a:cubicBezTo>
                  <a:cubicBezTo>
                    <a:pt x="443" y="83"/>
                    <a:pt x="443" y="83"/>
                    <a:pt x="443" y="83"/>
                  </a:cubicBezTo>
                  <a:cubicBezTo>
                    <a:pt x="445" y="83"/>
                    <a:pt x="445" y="83"/>
                    <a:pt x="445" y="83"/>
                  </a:cubicBezTo>
                  <a:cubicBezTo>
                    <a:pt x="445" y="81"/>
                    <a:pt x="445" y="81"/>
                    <a:pt x="445" y="81"/>
                  </a:cubicBezTo>
                  <a:cubicBezTo>
                    <a:pt x="444" y="78"/>
                    <a:pt x="444" y="78"/>
                    <a:pt x="444" y="78"/>
                  </a:cubicBezTo>
                  <a:cubicBezTo>
                    <a:pt x="442" y="78"/>
                    <a:pt x="442" y="78"/>
                    <a:pt x="442" y="78"/>
                  </a:cubicBezTo>
                  <a:lnTo>
                    <a:pt x="442" y="79"/>
                  </a:lnTo>
                  <a:close/>
                  <a:moveTo>
                    <a:pt x="605" y="132"/>
                  </a:moveTo>
                  <a:cubicBezTo>
                    <a:pt x="606" y="131"/>
                    <a:pt x="606" y="131"/>
                    <a:pt x="606" y="131"/>
                  </a:cubicBezTo>
                  <a:cubicBezTo>
                    <a:pt x="606" y="129"/>
                    <a:pt x="606" y="129"/>
                    <a:pt x="606" y="129"/>
                  </a:cubicBezTo>
                  <a:cubicBezTo>
                    <a:pt x="606" y="128"/>
                    <a:pt x="606" y="128"/>
                    <a:pt x="606" y="128"/>
                  </a:cubicBezTo>
                  <a:cubicBezTo>
                    <a:pt x="604" y="129"/>
                    <a:pt x="604" y="129"/>
                    <a:pt x="604" y="129"/>
                  </a:cubicBezTo>
                  <a:cubicBezTo>
                    <a:pt x="603" y="129"/>
                    <a:pt x="603" y="129"/>
                    <a:pt x="603" y="129"/>
                  </a:cubicBezTo>
                  <a:cubicBezTo>
                    <a:pt x="604" y="131"/>
                    <a:pt x="604" y="131"/>
                    <a:pt x="604" y="131"/>
                  </a:cubicBezTo>
                  <a:cubicBezTo>
                    <a:pt x="605" y="131"/>
                    <a:pt x="605" y="131"/>
                    <a:pt x="605" y="131"/>
                  </a:cubicBezTo>
                  <a:lnTo>
                    <a:pt x="605" y="132"/>
                  </a:lnTo>
                  <a:close/>
                  <a:moveTo>
                    <a:pt x="583" y="156"/>
                  </a:moveTo>
                  <a:cubicBezTo>
                    <a:pt x="586" y="156"/>
                    <a:pt x="586" y="156"/>
                    <a:pt x="586" y="156"/>
                  </a:cubicBezTo>
                  <a:cubicBezTo>
                    <a:pt x="586" y="156"/>
                    <a:pt x="586" y="156"/>
                    <a:pt x="586" y="156"/>
                  </a:cubicBezTo>
                  <a:cubicBezTo>
                    <a:pt x="587" y="156"/>
                    <a:pt x="587" y="156"/>
                    <a:pt x="587" y="156"/>
                  </a:cubicBezTo>
                  <a:cubicBezTo>
                    <a:pt x="587" y="155"/>
                    <a:pt x="587" y="155"/>
                    <a:pt x="587" y="155"/>
                  </a:cubicBezTo>
                  <a:cubicBezTo>
                    <a:pt x="586" y="154"/>
                    <a:pt x="586" y="154"/>
                    <a:pt x="586" y="154"/>
                  </a:cubicBezTo>
                  <a:cubicBezTo>
                    <a:pt x="584" y="153"/>
                    <a:pt x="584" y="153"/>
                    <a:pt x="584" y="153"/>
                  </a:cubicBezTo>
                  <a:cubicBezTo>
                    <a:pt x="583" y="152"/>
                    <a:pt x="583" y="152"/>
                    <a:pt x="583" y="152"/>
                  </a:cubicBezTo>
                  <a:cubicBezTo>
                    <a:pt x="582" y="153"/>
                    <a:pt x="582" y="153"/>
                    <a:pt x="582" y="153"/>
                  </a:cubicBezTo>
                  <a:cubicBezTo>
                    <a:pt x="582" y="154"/>
                    <a:pt x="582" y="154"/>
                    <a:pt x="582" y="154"/>
                  </a:cubicBezTo>
                  <a:cubicBezTo>
                    <a:pt x="583" y="155"/>
                    <a:pt x="583" y="155"/>
                    <a:pt x="583" y="155"/>
                  </a:cubicBezTo>
                  <a:lnTo>
                    <a:pt x="583" y="156"/>
                  </a:lnTo>
                  <a:close/>
                  <a:moveTo>
                    <a:pt x="522" y="145"/>
                  </a:moveTo>
                  <a:cubicBezTo>
                    <a:pt x="524" y="146"/>
                    <a:pt x="524" y="146"/>
                    <a:pt x="524" y="146"/>
                  </a:cubicBezTo>
                  <a:cubicBezTo>
                    <a:pt x="525" y="146"/>
                    <a:pt x="525" y="146"/>
                    <a:pt x="525" y="146"/>
                  </a:cubicBezTo>
                  <a:cubicBezTo>
                    <a:pt x="527" y="146"/>
                    <a:pt x="527" y="146"/>
                    <a:pt x="527" y="146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2"/>
                    <a:pt x="528" y="142"/>
                    <a:pt x="528" y="142"/>
                  </a:cubicBezTo>
                  <a:cubicBezTo>
                    <a:pt x="527" y="141"/>
                    <a:pt x="527" y="141"/>
                    <a:pt x="527" y="141"/>
                  </a:cubicBezTo>
                  <a:cubicBezTo>
                    <a:pt x="527" y="138"/>
                    <a:pt x="527" y="138"/>
                    <a:pt x="527" y="138"/>
                  </a:cubicBezTo>
                  <a:cubicBezTo>
                    <a:pt x="526" y="137"/>
                    <a:pt x="526" y="137"/>
                    <a:pt x="526" y="137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5" y="134"/>
                    <a:pt x="525" y="134"/>
                    <a:pt x="525" y="134"/>
                  </a:cubicBezTo>
                  <a:cubicBezTo>
                    <a:pt x="523" y="134"/>
                    <a:pt x="523" y="134"/>
                    <a:pt x="523" y="134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17" y="137"/>
                    <a:pt x="517" y="137"/>
                    <a:pt x="517" y="137"/>
                  </a:cubicBezTo>
                  <a:cubicBezTo>
                    <a:pt x="515" y="137"/>
                    <a:pt x="515" y="137"/>
                    <a:pt x="515" y="137"/>
                  </a:cubicBezTo>
                  <a:cubicBezTo>
                    <a:pt x="515" y="138"/>
                    <a:pt x="515" y="138"/>
                    <a:pt x="515" y="138"/>
                  </a:cubicBezTo>
                  <a:cubicBezTo>
                    <a:pt x="515" y="139"/>
                    <a:pt x="515" y="139"/>
                    <a:pt x="515" y="139"/>
                  </a:cubicBezTo>
                  <a:cubicBezTo>
                    <a:pt x="517" y="140"/>
                    <a:pt x="517" y="140"/>
                    <a:pt x="517" y="140"/>
                  </a:cubicBezTo>
                  <a:cubicBezTo>
                    <a:pt x="517" y="142"/>
                    <a:pt x="517" y="142"/>
                    <a:pt x="517" y="142"/>
                  </a:cubicBezTo>
                  <a:cubicBezTo>
                    <a:pt x="517" y="143"/>
                    <a:pt x="517" y="143"/>
                    <a:pt x="517" y="143"/>
                  </a:cubicBezTo>
                  <a:cubicBezTo>
                    <a:pt x="515" y="143"/>
                    <a:pt x="515" y="143"/>
                    <a:pt x="515" y="143"/>
                  </a:cubicBezTo>
                  <a:cubicBezTo>
                    <a:pt x="515" y="143"/>
                    <a:pt x="515" y="143"/>
                    <a:pt x="515" y="143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8" y="144"/>
                    <a:pt x="518" y="144"/>
                    <a:pt x="518" y="144"/>
                  </a:cubicBezTo>
                  <a:lnTo>
                    <a:pt x="522" y="145"/>
                  </a:lnTo>
                  <a:close/>
                  <a:moveTo>
                    <a:pt x="701" y="92"/>
                  </a:moveTo>
                  <a:cubicBezTo>
                    <a:pt x="702" y="91"/>
                    <a:pt x="702" y="91"/>
                    <a:pt x="702" y="91"/>
                  </a:cubicBezTo>
                  <a:cubicBezTo>
                    <a:pt x="702" y="91"/>
                    <a:pt x="702" y="91"/>
                    <a:pt x="702" y="91"/>
                  </a:cubicBezTo>
                  <a:cubicBezTo>
                    <a:pt x="702" y="89"/>
                    <a:pt x="702" y="89"/>
                    <a:pt x="702" y="89"/>
                  </a:cubicBezTo>
                  <a:cubicBezTo>
                    <a:pt x="703" y="87"/>
                    <a:pt x="703" y="87"/>
                    <a:pt x="703" y="87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701" y="83"/>
                    <a:pt x="701" y="83"/>
                    <a:pt x="701" y="83"/>
                  </a:cubicBezTo>
                  <a:cubicBezTo>
                    <a:pt x="700" y="81"/>
                    <a:pt x="700" y="81"/>
                    <a:pt x="700" y="81"/>
                  </a:cubicBezTo>
                  <a:cubicBezTo>
                    <a:pt x="698" y="81"/>
                    <a:pt x="698" y="81"/>
                    <a:pt x="698" y="81"/>
                  </a:cubicBezTo>
                  <a:cubicBezTo>
                    <a:pt x="696" y="81"/>
                    <a:pt x="696" y="81"/>
                    <a:pt x="696" y="81"/>
                  </a:cubicBezTo>
                  <a:cubicBezTo>
                    <a:pt x="695" y="83"/>
                    <a:pt x="695" y="83"/>
                    <a:pt x="695" y="83"/>
                  </a:cubicBezTo>
                  <a:cubicBezTo>
                    <a:pt x="695" y="85"/>
                    <a:pt x="695" y="85"/>
                    <a:pt x="695" y="85"/>
                  </a:cubicBezTo>
                  <a:cubicBezTo>
                    <a:pt x="696" y="87"/>
                    <a:pt x="696" y="87"/>
                    <a:pt x="696" y="87"/>
                  </a:cubicBezTo>
                  <a:cubicBezTo>
                    <a:pt x="696" y="87"/>
                    <a:pt x="696" y="87"/>
                    <a:pt x="696" y="87"/>
                  </a:cubicBezTo>
                  <a:cubicBezTo>
                    <a:pt x="697" y="89"/>
                    <a:pt x="697" y="89"/>
                    <a:pt x="697" y="89"/>
                  </a:cubicBezTo>
                  <a:cubicBezTo>
                    <a:pt x="698" y="89"/>
                    <a:pt x="698" y="89"/>
                    <a:pt x="698" y="89"/>
                  </a:cubicBezTo>
                  <a:cubicBezTo>
                    <a:pt x="700" y="91"/>
                    <a:pt x="700" y="91"/>
                    <a:pt x="700" y="91"/>
                  </a:cubicBezTo>
                  <a:lnTo>
                    <a:pt x="701" y="92"/>
                  </a:lnTo>
                  <a:close/>
                  <a:moveTo>
                    <a:pt x="706" y="105"/>
                  </a:moveTo>
                  <a:cubicBezTo>
                    <a:pt x="708" y="104"/>
                    <a:pt x="708" y="104"/>
                    <a:pt x="708" y="104"/>
                  </a:cubicBezTo>
                  <a:cubicBezTo>
                    <a:pt x="709" y="102"/>
                    <a:pt x="709" y="102"/>
                    <a:pt x="709" y="102"/>
                  </a:cubicBezTo>
                  <a:cubicBezTo>
                    <a:pt x="712" y="101"/>
                    <a:pt x="712" y="101"/>
                    <a:pt x="712" y="101"/>
                  </a:cubicBezTo>
                  <a:cubicBezTo>
                    <a:pt x="714" y="101"/>
                    <a:pt x="714" y="101"/>
                    <a:pt x="714" y="101"/>
                  </a:cubicBezTo>
                  <a:cubicBezTo>
                    <a:pt x="718" y="101"/>
                    <a:pt x="718" y="101"/>
                    <a:pt x="718" y="101"/>
                  </a:cubicBezTo>
                  <a:cubicBezTo>
                    <a:pt x="720" y="101"/>
                    <a:pt x="720" y="101"/>
                    <a:pt x="720" y="101"/>
                  </a:cubicBezTo>
                  <a:cubicBezTo>
                    <a:pt x="724" y="101"/>
                    <a:pt x="724" y="101"/>
                    <a:pt x="724" y="101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9" y="100"/>
                    <a:pt x="729" y="100"/>
                    <a:pt x="729" y="100"/>
                  </a:cubicBezTo>
                  <a:cubicBezTo>
                    <a:pt x="730" y="100"/>
                    <a:pt x="730" y="100"/>
                    <a:pt x="730" y="100"/>
                  </a:cubicBezTo>
                  <a:cubicBezTo>
                    <a:pt x="732" y="99"/>
                    <a:pt x="732" y="99"/>
                    <a:pt x="732" y="99"/>
                  </a:cubicBezTo>
                  <a:cubicBezTo>
                    <a:pt x="730" y="97"/>
                    <a:pt x="730" y="97"/>
                    <a:pt x="730" y="97"/>
                  </a:cubicBezTo>
                  <a:cubicBezTo>
                    <a:pt x="730" y="96"/>
                    <a:pt x="730" y="96"/>
                    <a:pt x="730" y="96"/>
                  </a:cubicBezTo>
                  <a:cubicBezTo>
                    <a:pt x="728" y="93"/>
                    <a:pt x="728" y="93"/>
                    <a:pt x="728" y="93"/>
                  </a:cubicBezTo>
                  <a:cubicBezTo>
                    <a:pt x="724" y="90"/>
                    <a:pt x="724" y="90"/>
                    <a:pt x="724" y="90"/>
                  </a:cubicBezTo>
                  <a:cubicBezTo>
                    <a:pt x="722" y="90"/>
                    <a:pt x="722" y="90"/>
                    <a:pt x="722" y="90"/>
                  </a:cubicBezTo>
                  <a:cubicBezTo>
                    <a:pt x="719" y="89"/>
                    <a:pt x="719" y="89"/>
                    <a:pt x="719" y="89"/>
                  </a:cubicBezTo>
                  <a:cubicBezTo>
                    <a:pt x="718" y="88"/>
                    <a:pt x="718" y="88"/>
                    <a:pt x="718" y="88"/>
                  </a:cubicBezTo>
                  <a:cubicBezTo>
                    <a:pt x="716" y="88"/>
                    <a:pt x="716" y="88"/>
                    <a:pt x="716" y="88"/>
                  </a:cubicBezTo>
                  <a:cubicBezTo>
                    <a:pt x="715" y="88"/>
                    <a:pt x="715" y="88"/>
                    <a:pt x="715" y="88"/>
                  </a:cubicBezTo>
                  <a:cubicBezTo>
                    <a:pt x="712" y="87"/>
                    <a:pt x="712" y="87"/>
                    <a:pt x="712" y="87"/>
                  </a:cubicBezTo>
                  <a:cubicBezTo>
                    <a:pt x="711" y="87"/>
                    <a:pt x="711" y="87"/>
                    <a:pt x="711" y="87"/>
                  </a:cubicBezTo>
                  <a:cubicBezTo>
                    <a:pt x="710" y="89"/>
                    <a:pt x="710" y="89"/>
                    <a:pt x="710" y="89"/>
                  </a:cubicBezTo>
                  <a:cubicBezTo>
                    <a:pt x="708" y="92"/>
                    <a:pt x="708" y="92"/>
                    <a:pt x="708" y="92"/>
                  </a:cubicBezTo>
                  <a:cubicBezTo>
                    <a:pt x="708" y="94"/>
                    <a:pt x="708" y="94"/>
                    <a:pt x="708" y="94"/>
                  </a:cubicBezTo>
                  <a:cubicBezTo>
                    <a:pt x="708" y="98"/>
                    <a:pt x="708" y="98"/>
                    <a:pt x="708" y="98"/>
                  </a:cubicBezTo>
                  <a:cubicBezTo>
                    <a:pt x="707" y="102"/>
                    <a:pt x="707" y="102"/>
                    <a:pt x="707" y="102"/>
                  </a:cubicBezTo>
                  <a:cubicBezTo>
                    <a:pt x="705" y="103"/>
                    <a:pt x="705" y="103"/>
                    <a:pt x="705" y="103"/>
                  </a:cubicBezTo>
                  <a:cubicBezTo>
                    <a:pt x="705" y="105"/>
                    <a:pt x="705" y="105"/>
                    <a:pt x="705" y="105"/>
                  </a:cubicBezTo>
                  <a:lnTo>
                    <a:pt x="706" y="105"/>
                  </a:lnTo>
                  <a:close/>
                  <a:moveTo>
                    <a:pt x="664" y="96"/>
                  </a:moveTo>
                  <a:cubicBezTo>
                    <a:pt x="665" y="98"/>
                    <a:pt x="665" y="98"/>
                    <a:pt x="665" y="98"/>
                  </a:cubicBezTo>
                  <a:cubicBezTo>
                    <a:pt x="666" y="99"/>
                    <a:pt x="666" y="99"/>
                    <a:pt x="666" y="99"/>
                  </a:cubicBezTo>
                  <a:cubicBezTo>
                    <a:pt x="668" y="99"/>
                    <a:pt x="668" y="99"/>
                    <a:pt x="668" y="99"/>
                  </a:cubicBezTo>
                  <a:cubicBezTo>
                    <a:pt x="670" y="100"/>
                    <a:pt x="670" y="100"/>
                    <a:pt x="670" y="100"/>
                  </a:cubicBezTo>
                  <a:cubicBezTo>
                    <a:pt x="672" y="101"/>
                    <a:pt x="672" y="101"/>
                    <a:pt x="672" y="101"/>
                  </a:cubicBezTo>
                  <a:cubicBezTo>
                    <a:pt x="673" y="102"/>
                    <a:pt x="673" y="102"/>
                    <a:pt x="673" y="102"/>
                  </a:cubicBezTo>
                  <a:cubicBezTo>
                    <a:pt x="674" y="102"/>
                    <a:pt x="674" y="102"/>
                    <a:pt x="674" y="102"/>
                  </a:cubicBezTo>
                  <a:cubicBezTo>
                    <a:pt x="675" y="101"/>
                    <a:pt x="675" y="101"/>
                    <a:pt x="675" y="101"/>
                  </a:cubicBezTo>
                  <a:cubicBezTo>
                    <a:pt x="672" y="99"/>
                    <a:pt x="672" y="99"/>
                    <a:pt x="672" y="99"/>
                  </a:cubicBezTo>
                  <a:cubicBezTo>
                    <a:pt x="670" y="98"/>
                    <a:pt x="670" y="98"/>
                    <a:pt x="670" y="98"/>
                  </a:cubicBezTo>
                  <a:cubicBezTo>
                    <a:pt x="668" y="98"/>
                    <a:pt x="668" y="98"/>
                    <a:pt x="668" y="98"/>
                  </a:cubicBezTo>
                  <a:cubicBezTo>
                    <a:pt x="666" y="96"/>
                    <a:pt x="666" y="96"/>
                    <a:pt x="666" y="96"/>
                  </a:cubicBezTo>
                  <a:cubicBezTo>
                    <a:pt x="665" y="96"/>
                    <a:pt x="665" y="96"/>
                    <a:pt x="665" y="96"/>
                  </a:cubicBezTo>
                  <a:lnTo>
                    <a:pt x="664" y="96"/>
                  </a:lnTo>
                  <a:close/>
                  <a:moveTo>
                    <a:pt x="720" y="152"/>
                  </a:moveTo>
                  <a:cubicBezTo>
                    <a:pt x="722" y="154"/>
                    <a:pt x="722" y="154"/>
                    <a:pt x="722" y="154"/>
                  </a:cubicBezTo>
                  <a:cubicBezTo>
                    <a:pt x="723" y="155"/>
                    <a:pt x="723" y="155"/>
                    <a:pt x="723" y="155"/>
                  </a:cubicBezTo>
                  <a:cubicBezTo>
                    <a:pt x="724" y="154"/>
                    <a:pt x="724" y="154"/>
                    <a:pt x="724" y="154"/>
                  </a:cubicBezTo>
                  <a:cubicBezTo>
                    <a:pt x="726" y="153"/>
                    <a:pt x="726" y="153"/>
                    <a:pt x="726" y="153"/>
                  </a:cubicBezTo>
                  <a:cubicBezTo>
                    <a:pt x="726" y="152"/>
                    <a:pt x="726" y="152"/>
                    <a:pt x="726" y="152"/>
                  </a:cubicBezTo>
                  <a:cubicBezTo>
                    <a:pt x="726" y="151"/>
                    <a:pt x="726" y="151"/>
                    <a:pt x="726" y="151"/>
                  </a:cubicBezTo>
                  <a:cubicBezTo>
                    <a:pt x="725" y="149"/>
                    <a:pt x="725" y="149"/>
                    <a:pt x="725" y="149"/>
                  </a:cubicBezTo>
                  <a:cubicBezTo>
                    <a:pt x="724" y="149"/>
                    <a:pt x="724" y="149"/>
                    <a:pt x="724" y="149"/>
                  </a:cubicBezTo>
                  <a:cubicBezTo>
                    <a:pt x="724" y="151"/>
                    <a:pt x="724" y="151"/>
                    <a:pt x="724" y="151"/>
                  </a:cubicBezTo>
                  <a:cubicBezTo>
                    <a:pt x="722" y="152"/>
                    <a:pt x="722" y="152"/>
                    <a:pt x="722" y="152"/>
                  </a:cubicBezTo>
                  <a:cubicBezTo>
                    <a:pt x="722" y="152"/>
                    <a:pt x="720" y="152"/>
                    <a:pt x="720" y="152"/>
                  </a:cubicBezTo>
                  <a:moveTo>
                    <a:pt x="917" y="137"/>
                  </a:moveTo>
                  <a:cubicBezTo>
                    <a:pt x="917" y="137"/>
                    <a:pt x="917" y="137"/>
                    <a:pt x="917" y="137"/>
                  </a:cubicBezTo>
                  <a:cubicBezTo>
                    <a:pt x="918" y="135"/>
                    <a:pt x="918" y="135"/>
                    <a:pt x="918" y="135"/>
                  </a:cubicBezTo>
                  <a:cubicBezTo>
                    <a:pt x="917" y="134"/>
                    <a:pt x="917" y="134"/>
                    <a:pt x="917" y="134"/>
                  </a:cubicBezTo>
                  <a:cubicBezTo>
                    <a:pt x="916" y="134"/>
                    <a:pt x="916" y="134"/>
                    <a:pt x="916" y="134"/>
                  </a:cubicBezTo>
                  <a:cubicBezTo>
                    <a:pt x="916" y="134"/>
                    <a:pt x="916" y="134"/>
                    <a:pt x="916" y="134"/>
                  </a:cubicBezTo>
                  <a:lnTo>
                    <a:pt x="917" y="137"/>
                  </a:lnTo>
                  <a:close/>
                  <a:moveTo>
                    <a:pt x="915" y="138"/>
                  </a:moveTo>
                  <a:cubicBezTo>
                    <a:pt x="916" y="139"/>
                    <a:pt x="916" y="139"/>
                    <a:pt x="916" y="139"/>
                  </a:cubicBezTo>
                  <a:cubicBezTo>
                    <a:pt x="916" y="137"/>
                    <a:pt x="916" y="137"/>
                    <a:pt x="916" y="137"/>
                  </a:cubicBezTo>
                  <a:cubicBezTo>
                    <a:pt x="915" y="136"/>
                    <a:pt x="915" y="136"/>
                    <a:pt x="915" y="136"/>
                  </a:cubicBezTo>
                  <a:cubicBezTo>
                    <a:pt x="914" y="136"/>
                    <a:pt x="914" y="136"/>
                    <a:pt x="914" y="136"/>
                  </a:cubicBezTo>
                  <a:cubicBezTo>
                    <a:pt x="914" y="137"/>
                    <a:pt x="914" y="137"/>
                    <a:pt x="914" y="137"/>
                  </a:cubicBezTo>
                  <a:lnTo>
                    <a:pt x="915" y="138"/>
                  </a:lnTo>
                  <a:close/>
                  <a:moveTo>
                    <a:pt x="914" y="139"/>
                  </a:moveTo>
                  <a:cubicBezTo>
                    <a:pt x="915" y="141"/>
                    <a:pt x="915" y="141"/>
                    <a:pt x="915" y="141"/>
                  </a:cubicBezTo>
                  <a:cubicBezTo>
                    <a:pt x="916" y="143"/>
                    <a:pt x="916" y="143"/>
                    <a:pt x="916" y="143"/>
                  </a:cubicBezTo>
                  <a:cubicBezTo>
                    <a:pt x="917" y="142"/>
                    <a:pt x="917" y="142"/>
                    <a:pt x="917" y="142"/>
                  </a:cubicBezTo>
                  <a:cubicBezTo>
                    <a:pt x="916" y="140"/>
                    <a:pt x="916" y="140"/>
                    <a:pt x="916" y="140"/>
                  </a:cubicBezTo>
                  <a:cubicBezTo>
                    <a:pt x="914" y="138"/>
                    <a:pt x="914" y="138"/>
                    <a:pt x="914" y="138"/>
                  </a:cubicBezTo>
                  <a:cubicBezTo>
                    <a:pt x="914" y="138"/>
                    <a:pt x="914" y="138"/>
                    <a:pt x="914" y="138"/>
                  </a:cubicBezTo>
                  <a:lnTo>
                    <a:pt x="914" y="139"/>
                  </a:lnTo>
                  <a:close/>
                  <a:moveTo>
                    <a:pt x="909" y="138"/>
                  </a:moveTo>
                  <a:cubicBezTo>
                    <a:pt x="910" y="140"/>
                    <a:pt x="910" y="140"/>
                    <a:pt x="910" y="140"/>
                  </a:cubicBezTo>
                  <a:cubicBezTo>
                    <a:pt x="911" y="141"/>
                    <a:pt x="911" y="141"/>
                    <a:pt x="911" y="141"/>
                  </a:cubicBezTo>
                  <a:cubicBezTo>
                    <a:pt x="912" y="140"/>
                    <a:pt x="912" y="140"/>
                    <a:pt x="912" y="140"/>
                  </a:cubicBezTo>
                  <a:cubicBezTo>
                    <a:pt x="912" y="139"/>
                    <a:pt x="912" y="139"/>
                    <a:pt x="912" y="139"/>
                  </a:cubicBezTo>
                  <a:cubicBezTo>
                    <a:pt x="912" y="137"/>
                    <a:pt x="912" y="137"/>
                    <a:pt x="912" y="137"/>
                  </a:cubicBezTo>
                  <a:cubicBezTo>
                    <a:pt x="911" y="137"/>
                    <a:pt x="911" y="137"/>
                    <a:pt x="911" y="137"/>
                  </a:cubicBezTo>
                  <a:cubicBezTo>
                    <a:pt x="911" y="137"/>
                    <a:pt x="911" y="137"/>
                    <a:pt x="911" y="137"/>
                  </a:cubicBezTo>
                  <a:lnTo>
                    <a:pt x="909" y="138"/>
                  </a:lnTo>
                  <a:close/>
                  <a:moveTo>
                    <a:pt x="958" y="118"/>
                  </a:moveTo>
                  <a:cubicBezTo>
                    <a:pt x="960" y="119"/>
                    <a:pt x="960" y="119"/>
                    <a:pt x="960" y="119"/>
                  </a:cubicBezTo>
                  <a:cubicBezTo>
                    <a:pt x="962" y="118"/>
                    <a:pt x="962" y="118"/>
                    <a:pt x="962" y="118"/>
                  </a:cubicBezTo>
                  <a:cubicBezTo>
                    <a:pt x="963" y="117"/>
                    <a:pt x="963" y="117"/>
                    <a:pt x="963" y="117"/>
                  </a:cubicBezTo>
                  <a:cubicBezTo>
                    <a:pt x="963" y="115"/>
                    <a:pt x="963" y="115"/>
                    <a:pt x="963" y="115"/>
                  </a:cubicBezTo>
                  <a:cubicBezTo>
                    <a:pt x="962" y="113"/>
                    <a:pt x="962" y="113"/>
                    <a:pt x="962" y="113"/>
                  </a:cubicBezTo>
                  <a:cubicBezTo>
                    <a:pt x="962" y="112"/>
                    <a:pt x="962" y="112"/>
                    <a:pt x="962" y="112"/>
                  </a:cubicBezTo>
                  <a:cubicBezTo>
                    <a:pt x="961" y="111"/>
                    <a:pt x="961" y="111"/>
                    <a:pt x="961" y="111"/>
                  </a:cubicBezTo>
                  <a:cubicBezTo>
                    <a:pt x="960" y="110"/>
                    <a:pt x="960" y="110"/>
                    <a:pt x="960" y="110"/>
                  </a:cubicBezTo>
                  <a:cubicBezTo>
                    <a:pt x="959" y="110"/>
                    <a:pt x="959" y="110"/>
                    <a:pt x="959" y="110"/>
                  </a:cubicBezTo>
                  <a:cubicBezTo>
                    <a:pt x="958" y="110"/>
                    <a:pt x="958" y="110"/>
                    <a:pt x="958" y="110"/>
                  </a:cubicBezTo>
                  <a:cubicBezTo>
                    <a:pt x="956" y="109"/>
                    <a:pt x="956" y="109"/>
                    <a:pt x="956" y="109"/>
                  </a:cubicBezTo>
                  <a:cubicBezTo>
                    <a:pt x="954" y="109"/>
                    <a:pt x="954" y="109"/>
                    <a:pt x="954" y="109"/>
                  </a:cubicBezTo>
                  <a:cubicBezTo>
                    <a:pt x="954" y="110"/>
                    <a:pt x="954" y="110"/>
                    <a:pt x="954" y="110"/>
                  </a:cubicBezTo>
                  <a:cubicBezTo>
                    <a:pt x="953" y="110"/>
                    <a:pt x="953" y="110"/>
                    <a:pt x="953" y="110"/>
                  </a:cubicBezTo>
                  <a:cubicBezTo>
                    <a:pt x="953" y="111"/>
                    <a:pt x="953" y="111"/>
                    <a:pt x="953" y="111"/>
                  </a:cubicBezTo>
                  <a:cubicBezTo>
                    <a:pt x="952" y="111"/>
                    <a:pt x="952" y="111"/>
                    <a:pt x="952" y="111"/>
                  </a:cubicBezTo>
                  <a:cubicBezTo>
                    <a:pt x="951" y="112"/>
                    <a:pt x="951" y="112"/>
                    <a:pt x="951" y="112"/>
                  </a:cubicBezTo>
                  <a:cubicBezTo>
                    <a:pt x="952" y="115"/>
                    <a:pt x="952" y="115"/>
                    <a:pt x="952" y="115"/>
                  </a:cubicBezTo>
                  <a:cubicBezTo>
                    <a:pt x="952" y="116"/>
                    <a:pt x="952" y="116"/>
                    <a:pt x="952" y="116"/>
                  </a:cubicBezTo>
                  <a:cubicBezTo>
                    <a:pt x="954" y="116"/>
                    <a:pt x="954" y="116"/>
                    <a:pt x="954" y="116"/>
                  </a:cubicBezTo>
                  <a:cubicBezTo>
                    <a:pt x="956" y="116"/>
                    <a:pt x="956" y="116"/>
                    <a:pt x="956" y="116"/>
                  </a:cubicBezTo>
                  <a:lnTo>
                    <a:pt x="958" y="118"/>
                  </a:lnTo>
                  <a:close/>
                  <a:moveTo>
                    <a:pt x="969" y="114"/>
                  </a:moveTo>
                  <a:cubicBezTo>
                    <a:pt x="970" y="113"/>
                    <a:pt x="970" y="113"/>
                    <a:pt x="970" y="113"/>
                  </a:cubicBezTo>
                  <a:cubicBezTo>
                    <a:pt x="971" y="111"/>
                    <a:pt x="971" y="111"/>
                    <a:pt x="971" y="111"/>
                  </a:cubicBezTo>
                  <a:cubicBezTo>
                    <a:pt x="969" y="112"/>
                    <a:pt x="969" y="112"/>
                    <a:pt x="969" y="112"/>
                  </a:cubicBezTo>
                  <a:cubicBezTo>
                    <a:pt x="968" y="113"/>
                    <a:pt x="968" y="113"/>
                    <a:pt x="968" y="113"/>
                  </a:cubicBezTo>
                  <a:lnTo>
                    <a:pt x="969" y="114"/>
                  </a:lnTo>
                  <a:close/>
                  <a:moveTo>
                    <a:pt x="981" y="585"/>
                  </a:moveTo>
                  <a:cubicBezTo>
                    <a:pt x="981" y="583"/>
                    <a:pt x="981" y="583"/>
                    <a:pt x="981" y="583"/>
                  </a:cubicBezTo>
                  <a:cubicBezTo>
                    <a:pt x="981" y="581"/>
                    <a:pt x="981" y="581"/>
                    <a:pt x="981" y="581"/>
                  </a:cubicBezTo>
                  <a:cubicBezTo>
                    <a:pt x="981" y="580"/>
                    <a:pt x="981" y="580"/>
                    <a:pt x="981" y="580"/>
                  </a:cubicBezTo>
                  <a:cubicBezTo>
                    <a:pt x="980" y="578"/>
                    <a:pt x="980" y="578"/>
                    <a:pt x="980" y="578"/>
                  </a:cubicBezTo>
                  <a:cubicBezTo>
                    <a:pt x="980" y="575"/>
                    <a:pt x="980" y="575"/>
                    <a:pt x="980" y="575"/>
                  </a:cubicBezTo>
                  <a:cubicBezTo>
                    <a:pt x="982" y="573"/>
                    <a:pt x="982" y="573"/>
                    <a:pt x="982" y="573"/>
                  </a:cubicBezTo>
                  <a:cubicBezTo>
                    <a:pt x="983" y="574"/>
                    <a:pt x="983" y="574"/>
                    <a:pt x="983" y="574"/>
                  </a:cubicBezTo>
                  <a:cubicBezTo>
                    <a:pt x="983" y="575"/>
                    <a:pt x="983" y="575"/>
                    <a:pt x="983" y="575"/>
                  </a:cubicBezTo>
                  <a:cubicBezTo>
                    <a:pt x="984" y="576"/>
                    <a:pt x="984" y="576"/>
                    <a:pt x="984" y="576"/>
                  </a:cubicBezTo>
                  <a:cubicBezTo>
                    <a:pt x="987" y="575"/>
                    <a:pt x="987" y="575"/>
                    <a:pt x="987" y="575"/>
                  </a:cubicBezTo>
                  <a:cubicBezTo>
                    <a:pt x="988" y="574"/>
                    <a:pt x="988" y="574"/>
                    <a:pt x="988" y="574"/>
                  </a:cubicBezTo>
                  <a:cubicBezTo>
                    <a:pt x="988" y="574"/>
                    <a:pt x="988" y="574"/>
                    <a:pt x="988" y="574"/>
                  </a:cubicBezTo>
                  <a:cubicBezTo>
                    <a:pt x="989" y="575"/>
                    <a:pt x="989" y="575"/>
                    <a:pt x="989" y="575"/>
                  </a:cubicBezTo>
                  <a:cubicBezTo>
                    <a:pt x="989" y="576"/>
                    <a:pt x="989" y="576"/>
                    <a:pt x="989" y="576"/>
                  </a:cubicBezTo>
                  <a:cubicBezTo>
                    <a:pt x="989" y="577"/>
                    <a:pt x="989" y="577"/>
                    <a:pt x="989" y="577"/>
                  </a:cubicBezTo>
                  <a:cubicBezTo>
                    <a:pt x="991" y="579"/>
                    <a:pt x="991" y="579"/>
                    <a:pt x="991" y="579"/>
                  </a:cubicBezTo>
                  <a:cubicBezTo>
                    <a:pt x="991" y="581"/>
                    <a:pt x="991" y="581"/>
                    <a:pt x="991" y="581"/>
                  </a:cubicBezTo>
                  <a:cubicBezTo>
                    <a:pt x="992" y="582"/>
                    <a:pt x="992" y="582"/>
                    <a:pt x="992" y="582"/>
                  </a:cubicBezTo>
                  <a:cubicBezTo>
                    <a:pt x="992" y="581"/>
                    <a:pt x="992" y="581"/>
                    <a:pt x="992" y="581"/>
                  </a:cubicBezTo>
                  <a:cubicBezTo>
                    <a:pt x="991" y="580"/>
                    <a:pt x="991" y="580"/>
                    <a:pt x="991" y="580"/>
                  </a:cubicBezTo>
                  <a:cubicBezTo>
                    <a:pt x="992" y="578"/>
                    <a:pt x="992" y="578"/>
                    <a:pt x="992" y="578"/>
                  </a:cubicBezTo>
                  <a:cubicBezTo>
                    <a:pt x="992" y="576"/>
                    <a:pt x="992" y="576"/>
                    <a:pt x="992" y="576"/>
                  </a:cubicBezTo>
                  <a:cubicBezTo>
                    <a:pt x="990" y="574"/>
                    <a:pt x="990" y="574"/>
                    <a:pt x="990" y="574"/>
                  </a:cubicBezTo>
                  <a:cubicBezTo>
                    <a:pt x="990" y="572"/>
                    <a:pt x="990" y="572"/>
                    <a:pt x="990" y="572"/>
                  </a:cubicBezTo>
                  <a:cubicBezTo>
                    <a:pt x="989" y="571"/>
                    <a:pt x="989" y="571"/>
                    <a:pt x="989" y="571"/>
                  </a:cubicBezTo>
                  <a:cubicBezTo>
                    <a:pt x="988" y="571"/>
                    <a:pt x="988" y="571"/>
                    <a:pt x="988" y="571"/>
                  </a:cubicBezTo>
                  <a:cubicBezTo>
                    <a:pt x="986" y="571"/>
                    <a:pt x="986" y="571"/>
                    <a:pt x="986" y="571"/>
                  </a:cubicBezTo>
                  <a:cubicBezTo>
                    <a:pt x="984" y="570"/>
                    <a:pt x="984" y="570"/>
                    <a:pt x="984" y="570"/>
                  </a:cubicBezTo>
                  <a:cubicBezTo>
                    <a:pt x="984" y="567"/>
                    <a:pt x="984" y="567"/>
                    <a:pt x="984" y="567"/>
                  </a:cubicBezTo>
                  <a:cubicBezTo>
                    <a:pt x="983" y="565"/>
                    <a:pt x="983" y="565"/>
                    <a:pt x="983" y="565"/>
                  </a:cubicBezTo>
                  <a:cubicBezTo>
                    <a:pt x="980" y="563"/>
                    <a:pt x="980" y="563"/>
                    <a:pt x="980" y="563"/>
                  </a:cubicBezTo>
                  <a:cubicBezTo>
                    <a:pt x="979" y="563"/>
                    <a:pt x="979" y="563"/>
                    <a:pt x="979" y="563"/>
                  </a:cubicBezTo>
                  <a:cubicBezTo>
                    <a:pt x="978" y="561"/>
                    <a:pt x="978" y="561"/>
                    <a:pt x="978" y="561"/>
                  </a:cubicBezTo>
                  <a:cubicBezTo>
                    <a:pt x="977" y="558"/>
                    <a:pt x="977" y="558"/>
                    <a:pt x="977" y="558"/>
                  </a:cubicBezTo>
                  <a:cubicBezTo>
                    <a:pt x="976" y="556"/>
                    <a:pt x="976" y="556"/>
                    <a:pt x="976" y="556"/>
                  </a:cubicBezTo>
                  <a:cubicBezTo>
                    <a:pt x="975" y="554"/>
                    <a:pt x="975" y="554"/>
                    <a:pt x="975" y="554"/>
                  </a:cubicBezTo>
                  <a:cubicBezTo>
                    <a:pt x="975" y="551"/>
                    <a:pt x="975" y="551"/>
                    <a:pt x="975" y="551"/>
                  </a:cubicBezTo>
                  <a:cubicBezTo>
                    <a:pt x="975" y="547"/>
                    <a:pt x="975" y="547"/>
                    <a:pt x="975" y="547"/>
                  </a:cubicBezTo>
                  <a:cubicBezTo>
                    <a:pt x="974" y="546"/>
                    <a:pt x="974" y="546"/>
                    <a:pt x="974" y="546"/>
                  </a:cubicBezTo>
                  <a:cubicBezTo>
                    <a:pt x="974" y="543"/>
                    <a:pt x="974" y="543"/>
                    <a:pt x="974" y="543"/>
                  </a:cubicBezTo>
                  <a:cubicBezTo>
                    <a:pt x="974" y="541"/>
                    <a:pt x="974" y="541"/>
                    <a:pt x="974" y="541"/>
                  </a:cubicBezTo>
                  <a:cubicBezTo>
                    <a:pt x="973" y="539"/>
                    <a:pt x="973" y="539"/>
                    <a:pt x="973" y="539"/>
                  </a:cubicBezTo>
                  <a:cubicBezTo>
                    <a:pt x="973" y="538"/>
                    <a:pt x="973" y="538"/>
                    <a:pt x="973" y="538"/>
                  </a:cubicBezTo>
                  <a:cubicBezTo>
                    <a:pt x="974" y="536"/>
                    <a:pt x="974" y="536"/>
                    <a:pt x="974" y="536"/>
                  </a:cubicBezTo>
                  <a:cubicBezTo>
                    <a:pt x="974" y="535"/>
                    <a:pt x="974" y="535"/>
                    <a:pt x="974" y="535"/>
                  </a:cubicBezTo>
                  <a:cubicBezTo>
                    <a:pt x="975" y="535"/>
                    <a:pt x="975" y="535"/>
                    <a:pt x="975" y="535"/>
                  </a:cubicBezTo>
                  <a:cubicBezTo>
                    <a:pt x="976" y="535"/>
                    <a:pt x="976" y="535"/>
                    <a:pt x="976" y="535"/>
                  </a:cubicBezTo>
                  <a:cubicBezTo>
                    <a:pt x="978" y="535"/>
                    <a:pt x="978" y="535"/>
                    <a:pt x="978" y="535"/>
                  </a:cubicBezTo>
                  <a:cubicBezTo>
                    <a:pt x="980" y="535"/>
                    <a:pt x="980" y="535"/>
                    <a:pt x="980" y="535"/>
                  </a:cubicBezTo>
                  <a:cubicBezTo>
                    <a:pt x="982" y="536"/>
                    <a:pt x="982" y="536"/>
                    <a:pt x="982" y="536"/>
                  </a:cubicBezTo>
                  <a:cubicBezTo>
                    <a:pt x="983" y="539"/>
                    <a:pt x="983" y="539"/>
                    <a:pt x="983" y="539"/>
                  </a:cubicBezTo>
                  <a:cubicBezTo>
                    <a:pt x="985" y="540"/>
                    <a:pt x="985" y="540"/>
                    <a:pt x="985" y="540"/>
                  </a:cubicBezTo>
                  <a:cubicBezTo>
                    <a:pt x="986" y="541"/>
                    <a:pt x="986" y="541"/>
                    <a:pt x="986" y="541"/>
                  </a:cubicBezTo>
                  <a:cubicBezTo>
                    <a:pt x="988" y="543"/>
                    <a:pt x="988" y="543"/>
                    <a:pt x="988" y="543"/>
                  </a:cubicBezTo>
                  <a:cubicBezTo>
                    <a:pt x="989" y="544"/>
                    <a:pt x="989" y="544"/>
                    <a:pt x="989" y="544"/>
                  </a:cubicBezTo>
                  <a:cubicBezTo>
                    <a:pt x="988" y="541"/>
                    <a:pt x="988" y="541"/>
                    <a:pt x="988" y="541"/>
                  </a:cubicBezTo>
                  <a:cubicBezTo>
                    <a:pt x="986" y="539"/>
                    <a:pt x="986" y="539"/>
                    <a:pt x="986" y="539"/>
                  </a:cubicBezTo>
                  <a:cubicBezTo>
                    <a:pt x="984" y="537"/>
                    <a:pt x="984" y="537"/>
                    <a:pt x="984" y="537"/>
                  </a:cubicBezTo>
                  <a:cubicBezTo>
                    <a:pt x="982" y="535"/>
                    <a:pt x="982" y="535"/>
                    <a:pt x="982" y="535"/>
                  </a:cubicBezTo>
                  <a:cubicBezTo>
                    <a:pt x="981" y="533"/>
                    <a:pt x="981" y="533"/>
                    <a:pt x="981" y="533"/>
                  </a:cubicBezTo>
                  <a:cubicBezTo>
                    <a:pt x="981" y="531"/>
                    <a:pt x="981" y="531"/>
                    <a:pt x="981" y="531"/>
                  </a:cubicBezTo>
                  <a:cubicBezTo>
                    <a:pt x="980" y="531"/>
                    <a:pt x="980" y="531"/>
                    <a:pt x="980" y="531"/>
                  </a:cubicBezTo>
                  <a:cubicBezTo>
                    <a:pt x="978" y="527"/>
                    <a:pt x="978" y="527"/>
                    <a:pt x="978" y="527"/>
                  </a:cubicBezTo>
                  <a:cubicBezTo>
                    <a:pt x="977" y="525"/>
                    <a:pt x="977" y="525"/>
                    <a:pt x="977" y="525"/>
                  </a:cubicBezTo>
                  <a:cubicBezTo>
                    <a:pt x="976" y="525"/>
                    <a:pt x="976" y="525"/>
                    <a:pt x="976" y="525"/>
                  </a:cubicBezTo>
                  <a:cubicBezTo>
                    <a:pt x="976" y="523"/>
                    <a:pt x="976" y="523"/>
                    <a:pt x="976" y="523"/>
                  </a:cubicBezTo>
                  <a:cubicBezTo>
                    <a:pt x="973" y="520"/>
                    <a:pt x="973" y="520"/>
                    <a:pt x="973" y="520"/>
                  </a:cubicBezTo>
                  <a:cubicBezTo>
                    <a:pt x="971" y="516"/>
                    <a:pt x="971" y="516"/>
                    <a:pt x="971" y="516"/>
                  </a:cubicBezTo>
                  <a:cubicBezTo>
                    <a:pt x="970" y="514"/>
                    <a:pt x="970" y="514"/>
                    <a:pt x="970" y="514"/>
                  </a:cubicBezTo>
                  <a:cubicBezTo>
                    <a:pt x="967" y="509"/>
                    <a:pt x="967" y="509"/>
                    <a:pt x="967" y="509"/>
                  </a:cubicBezTo>
                  <a:cubicBezTo>
                    <a:pt x="966" y="506"/>
                    <a:pt x="966" y="506"/>
                    <a:pt x="966" y="506"/>
                  </a:cubicBezTo>
                  <a:cubicBezTo>
                    <a:pt x="964" y="506"/>
                    <a:pt x="964" y="506"/>
                    <a:pt x="964" y="506"/>
                  </a:cubicBezTo>
                  <a:cubicBezTo>
                    <a:pt x="964" y="504"/>
                    <a:pt x="964" y="504"/>
                    <a:pt x="964" y="504"/>
                  </a:cubicBezTo>
                  <a:cubicBezTo>
                    <a:pt x="963" y="502"/>
                    <a:pt x="963" y="502"/>
                    <a:pt x="963" y="502"/>
                  </a:cubicBezTo>
                  <a:cubicBezTo>
                    <a:pt x="962" y="502"/>
                    <a:pt x="962" y="502"/>
                    <a:pt x="962" y="502"/>
                  </a:cubicBezTo>
                  <a:cubicBezTo>
                    <a:pt x="962" y="502"/>
                    <a:pt x="962" y="502"/>
                    <a:pt x="962" y="502"/>
                  </a:cubicBezTo>
                  <a:cubicBezTo>
                    <a:pt x="961" y="502"/>
                    <a:pt x="961" y="502"/>
                    <a:pt x="961" y="502"/>
                  </a:cubicBezTo>
                  <a:cubicBezTo>
                    <a:pt x="961" y="502"/>
                    <a:pt x="961" y="502"/>
                    <a:pt x="961" y="502"/>
                  </a:cubicBezTo>
                  <a:cubicBezTo>
                    <a:pt x="961" y="500"/>
                    <a:pt x="961" y="500"/>
                    <a:pt x="961" y="500"/>
                  </a:cubicBezTo>
                  <a:cubicBezTo>
                    <a:pt x="961" y="499"/>
                    <a:pt x="961" y="499"/>
                    <a:pt x="961" y="499"/>
                  </a:cubicBezTo>
                  <a:cubicBezTo>
                    <a:pt x="959" y="498"/>
                    <a:pt x="959" y="498"/>
                    <a:pt x="959" y="498"/>
                  </a:cubicBezTo>
                  <a:cubicBezTo>
                    <a:pt x="957" y="496"/>
                    <a:pt x="957" y="496"/>
                    <a:pt x="957" y="496"/>
                  </a:cubicBezTo>
                  <a:cubicBezTo>
                    <a:pt x="956" y="493"/>
                    <a:pt x="956" y="493"/>
                    <a:pt x="956" y="493"/>
                  </a:cubicBezTo>
                  <a:cubicBezTo>
                    <a:pt x="956" y="492"/>
                    <a:pt x="956" y="492"/>
                    <a:pt x="956" y="492"/>
                  </a:cubicBezTo>
                  <a:cubicBezTo>
                    <a:pt x="955" y="490"/>
                    <a:pt x="955" y="490"/>
                    <a:pt x="955" y="490"/>
                  </a:cubicBezTo>
                  <a:cubicBezTo>
                    <a:pt x="956" y="489"/>
                    <a:pt x="956" y="489"/>
                    <a:pt x="956" y="489"/>
                  </a:cubicBezTo>
                  <a:cubicBezTo>
                    <a:pt x="956" y="489"/>
                    <a:pt x="956" y="489"/>
                    <a:pt x="956" y="489"/>
                  </a:cubicBezTo>
                  <a:cubicBezTo>
                    <a:pt x="956" y="487"/>
                    <a:pt x="956" y="487"/>
                    <a:pt x="956" y="487"/>
                  </a:cubicBezTo>
                  <a:cubicBezTo>
                    <a:pt x="955" y="484"/>
                    <a:pt x="955" y="484"/>
                    <a:pt x="955" y="484"/>
                  </a:cubicBezTo>
                  <a:cubicBezTo>
                    <a:pt x="955" y="482"/>
                    <a:pt x="955" y="482"/>
                    <a:pt x="955" y="482"/>
                  </a:cubicBezTo>
                  <a:cubicBezTo>
                    <a:pt x="953" y="481"/>
                    <a:pt x="953" y="481"/>
                    <a:pt x="953" y="481"/>
                  </a:cubicBezTo>
                  <a:cubicBezTo>
                    <a:pt x="951" y="479"/>
                    <a:pt x="951" y="479"/>
                    <a:pt x="951" y="479"/>
                  </a:cubicBezTo>
                  <a:cubicBezTo>
                    <a:pt x="951" y="478"/>
                    <a:pt x="951" y="478"/>
                    <a:pt x="951" y="478"/>
                  </a:cubicBezTo>
                  <a:cubicBezTo>
                    <a:pt x="950" y="477"/>
                    <a:pt x="950" y="477"/>
                    <a:pt x="950" y="477"/>
                  </a:cubicBezTo>
                  <a:cubicBezTo>
                    <a:pt x="950" y="476"/>
                    <a:pt x="950" y="476"/>
                    <a:pt x="950" y="476"/>
                  </a:cubicBezTo>
                  <a:cubicBezTo>
                    <a:pt x="951" y="476"/>
                    <a:pt x="951" y="476"/>
                    <a:pt x="951" y="476"/>
                  </a:cubicBezTo>
                  <a:cubicBezTo>
                    <a:pt x="952" y="478"/>
                    <a:pt x="952" y="478"/>
                    <a:pt x="952" y="478"/>
                  </a:cubicBezTo>
                  <a:cubicBezTo>
                    <a:pt x="954" y="480"/>
                    <a:pt x="954" y="480"/>
                    <a:pt x="954" y="480"/>
                  </a:cubicBezTo>
                  <a:cubicBezTo>
                    <a:pt x="953" y="478"/>
                    <a:pt x="953" y="478"/>
                    <a:pt x="953" y="478"/>
                  </a:cubicBezTo>
                  <a:cubicBezTo>
                    <a:pt x="951" y="475"/>
                    <a:pt x="951" y="475"/>
                    <a:pt x="951" y="475"/>
                  </a:cubicBezTo>
                  <a:cubicBezTo>
                    <a:pt x="949" y="473"/>
                    <a:pt x="949" y="473"/>
                    <a:pt x="949" y="473"/>
                  </a:cubicBezTo>
                  <a:cubicBezTo>
                    <a:pt x="949" y="473"/>
                    <a:pt x="949" y="473"/>
                    <a:pt x="949" y="473"/>
                  </a:cubicBezTo>
                  <a:cubicBezTo>
                    <a:pt x="948" y="471"/>
                    <a:pt x="948" y="471"/>
                    <a:pt x="948" y="471"/>
                  </a:cubicBezTo>
                  <a:cubicBezTo>
                    <a:pt x="944" y="468"/>
                    <a:pt x="944" y="468"/>
                    <a:pt x="944" y="468"/>
                  </a:cubicBezTo>
                  <a:cubicBezTo>
                    <a:pt x="943" y="466"/>
                    <a:pt x="943" y="466"/>
                    <a:pt x="943" y="466"/>
                  </a:cubicBezTo>
                  <a:cubicBezTo>
                    <a:pt x="943" y="463"/>
                    <a:pt x="943" y="463"/>
                    <a:pt x="943" y="463"/>
                  </a:cubicBezTo>
                  <a:cubicBezTo>
                    <a:pt x="942" y="462"/>
                    <a:pt x="942" y="462"/>
                    <a:pt x="942" y="462"/>
                  </a:cubicBezTo>
                  <a:cubicBezTo>
                    <a:pt x="940" y="461"/>
                    <a:pt x="940" y="461"/>
                    <a:pt x="940" y="461"/>
                  </a:cubicBezTo>
                  <a:cubicBezTo>
                    <a:pt x="939" y="459"/>
                    <a:pt x="939" y="459"/>
                    <a:pt x="939" y="459"/>
                  </a:cubicBezTo>
                  <a:cubicBezTo>
                    <a:pt x="938" y="458"/>
                    <a:pt x="938" y="458"/>
                    <a:pt x="938" y="458"/>
                  </a:cubicBezTo>
                  <a:cubicBezTo>
                    <a:pt x="937" y="459"/>
                    <a:pt x="937" y="459"/>
                    <a:pt x="937" y="459"/>
                  </a:cubicBezTo>
                  <a:cubicBezTo>
                    <a:pt x="938" y="460"/>
                    <a:pt x="938" y="460"/>
                    <a:pt x="938" y="460"/>
                  </a:cubicBezTo>
                  <a:cubicBezTo>
                    <a:pt x="938" y="461"/>
                    <a:pt x="938" y="461"/>
                    <a:pt x="938" y="461"/>
                  </a:cubicBezTo>
                  <a:cubicBezTo>
                    <a:pt x="937" y="461"/>
                    <a:pt x="937" y="461"/>
                    <a:pt x="937" y="461"/>
                  </a:cubicBezTo>
                  <a:cubicBezTo>
                    <a:pt x="936" y="460"/>
                    <a:pt x="936" y="460"/>
                    <a:pt x="936" y="460"/>
                  </a:cubicBezTo>
                  <a:cubicBezTo>
                    <a:pt x="934" y="460"/>
                    <a:pt x="934" y="460"/>
                    <a:pt x="934" y="460"/>
                  </a:cubicBezTo>
                  <a:cubicBezTo>
                    <a:pt x="937" y="463"/>
                    <a:pt x="937" y="463"/>
                    <a:pt x="937" y="463"/>
                  </a:cubicBezTo>
                  <a:cubicBezTo>
                    <a:pt x="940" y="465"/>
                    <a:pt x="940" y="465"/>
                    <a:pt x="940" y="465"/>
                  </a:cubicBezTo>
                  <a:cubicBezTo>
                    <a:pt x="940" y="466"/>
                    <a:pt x="940" y="466"/>
                    <a:pt x="940" y="466"/>
                  </a:cubicBezTo>
                  <a:cubicBezTo>
                    <a:pt x="940" y="468"/>
                    <a:pt x="940" y="468"/>
                    <a:pt x="940" y="468"/>
                  </a:cubicBezTo>
                  <a:cubicBezTo>
                    <a:pt x="941" y="467"/>
                    <a:pt x="941" y="467"/>
                    <a:pt x="941" y="467"/>
                  </a:cubicBezTo>
                  <a:cubicBezTo>
                    <a:pt x="942" y="467"/>
                    <a:pt x="942" y="467"/>
                    <a:pt x="942" y="467"/>
                  </a:cubicBezTo>
                  <a:cubicBezTo>
                    <a:pt x="942" y="468"/>
                    <a:pt x="942" y="468"/>
                    <a:pt x="942" y="468"/>
                  </a:cubicBezTo>
                  <a:cubicBezTo>
                    <a:pt x="942" y="469"/>
                    <a:pt x="942" y="469"/>
                    <a:pt x="942" y="469"/>
                  </a:cubicBezTo>
                  <a:cubicBezTo>
                    <a:pt x="941" y="470"/>
                    <a:pt x="941" y="470"/>
                    <a:pt x="941" y="470"/>
                  </a:cubicBezTo>
                  <a:cubicBezTo>
                    <a:pt x="941" y="471"/>
                    <a:pt x="941" y="471"/>
                    <a:pt x="941" y="471"/>
                  </a:cubicBezTo>
                  <a:cubicBezTo>
                    <a:pt x="942" y="471"/>
                    <a:pt x="942" y="471"/>
                    <a:pt x="942" y="471"/>
                  </a:cubicBezTo>
                  <a:cubicBezTo>
                    <a:pt x="943" y="473"/>
                    <a:pt x="943" y="473"/>
                    <a:pt x="943" y="473"/>
                  </a:cubicBezTo>
                  <a:cubicBezTo>
                    <a:pt x="941" y="473"/>
                    <a:pt x="941" y="473"/>
                    <a:pt x="941" y="473"/>
                  </a:cubicBezTo>
                  <a:cubicBezTo>
                    <a:pt x="940" y="473"/>
                    <a:pt x="940" y="473"/>
                    <a:pt x="940" y="473"/>
                  </a:cubicBezTo>
                  <a:cubicBezTo>
                    <a:pt x="939" y="472"/>
                    <a:pt x="939" y="472"/>
                    <a:pt x="939" y="472"/>
                  </a:cubicBezTo>
                  <a:cubicBezTo>
                    <a:pt x="938" y="473"/>
                    <a:pt x="938" y="473"/>
                    <a:pt x="938" y="473"/>
                  </a:cubicBezTo>
                  <a:cubicBezTo>
                    <a:pt x="937" y="475"/>
                    <a:pt x="937" y="475"/>
                    <a:pt x="937" y="475"/>
                  </a:cubicBezTo>
                  <a:cubicBezTo>
                    <a:pt x="938" y="477"/>
                    <a:pt x="938" y="477"/>
                    <a:pt x="938" y="477"/>
                  </a:cubicBezTo>
                  <a:cubicBezTo>
                    <a:pt x="939" y="479"/>
                    <a:pt x="939" y="479"/>
                    <a:pt x="939" y="479"/>
                  </a:cubicBezTo>
                  <a:cubicBezTo>
                    <a:pt x="941" y="481"/>
                    <a:pt x="941" y="481"/>
                    <a:pt x="941" y="481"/>
                  </a:cubicBezTo>
                  <a:cubicBezTo>
                    <a:pt x="942" y="484"/>
                    <a:pt x="942" y="484"/>
                    <a:pt x="942" y="484"/>
                  </a:cubicBezTo>
                  <a:cubicBezTo>
                    <a:pt x="942" y="488"/>
                    <a:pt x="942" y="488"/>
                    <a:pt x="942" y="488"/>
                  </a:cubicBezTo>
                  <a:cubicBezTo>
                    <a:pt x="943" y="488"/>
                    <a:pt x="943" y="488"/>
                    <a:pt x="943" y="488"/>
                  </a:cubicBezTo>
                  <a:cubicBezTo>
                    <a:pt x="943" y="491"/>
                    <a:pt x="943" y="491"/>
                    <a:pt x="943" y="491"/>
                  </a:cubicBezTo>
                  <a:cubicBezTo>
                    <a:pt x="944" y="495"/>
                    <a:pt x="944" y="495"/>
                    <a:pt x="944" y="495"/>
                  </a:cubicBezTo>
                  <a:cubicBezTo>
                    <a:pt x="946" y="498"/>
                    <a:pt x="946" y="498"/>
                    <a:pt x="946" y="498"/>
                  </a:cubicBezTo>
                  <a:cubicBezTo>
                    <a:pt x="948" y="499"/>
                    <a:pt x="948" y="499"/>
                    <a:pt x="948" y="499"/>
                  </a:cubicBezTo>
                  <a:cubicBezTo>
                    <a:pt x="948" y="500"/>
                    <a:pt x="948" y="500"/>
                    <a:pt x="948" y="500"/>
                  </a:cubicBezTo>
                  <a:cubicBezTo>
                    <a:pt x="947" y="501"/>
                    <a:pt x="947" y="501"/>
                    <a:pt x="947" y="501"/>
                  </a:cubicBezTo>
                  <a:cubicBezTo>
                    <a:pt x="951" y="505"/>
                    <a:pt x="951" y="505"/>
                    <a:pt x="951" y="505"/>
                  </a:cubicBezTo>
                  <a:cubicBezTo>
                    <a:pt x="953" y="505"/>
                    <a:pt x="953" y="505"/>
                    <a:pt x="953" y="505"/>
                  </a:cubicBezTo>
                  <a:cubicBezTo>
                    <a:pt x="955" y="508"/>
                    <a:pt x="955" y="508"/>
                    <a:pt x="955" y="508"/>
                  </a:cubicBezTo>
                  <a:cubicBezTo>
                    <a:pt x="956" y="511"/>
                    <a:pt x="956" y="511"/>
                    <a:pt x="956" y="511"/>
                  </a:cubicBezTo>
                  <a:cubicBezTo>
                    <a:pt x="955" y="514"/>
                    <a:pt x="955" y="514"/>
                    <a:pt x="955" y="514"/>
                  </a:cubicBezTo>
                  <a:cubicBezTo>
                    <a:pt x="957" y="516"/>
                    <a:pt x="957" y="516"/>
                    <a:pt x="957" y="516"/>
                  </a:cubicBezTo>
                  <a:cubicBezTo>
                    <a:pt x="957" y="518"/>
                    <a:pt x="957" y="518"/>
                    <a:pt x="957" y="518"/>
                  </a:cubicBezTo>
                  <a:cubicBezTo>
                    <a:pt x="958" y="519"/>
                    <a:pt x="958" y="519"/>
                    <a:pt x="958" y="519"/>
                  </a:cubicBezTo>
                  <a:cubicBezTo>
                    <a:pt x="960" y="521"/>
                    <a:pt x="960" y="521"/>
                    <a:pt x="960" y="521"/>
                  </a:cubicBezTo>
                  <a:cubicBezTo>
                    <a:pt x="959" y="521"/>
                    <a:pt x="959" y="521"/>
                    <a:pt x="959" y="521"/>
                  </a:cubicBezTo>
                  <a:cubicBezTo>
                    <a:pt x="959" y="522"/>
                    <a:pt x="959" y="522"/>
                    <a:pt x="959" y="522"/>
                  </a:cubicBezTo>
                  <a:cubicBezTo>
                    <a:pt x="961" y="525"/>
                    <a:pt x="961" y="525"/>
                    <a:pt x="961" y="525"/>
                  </a:cubicBezTo>
                  <a:cubicBezTo>
                    <a:pt x="962" y="527"/>
                    <a:pt x="962" y="527"/>
                    <a:pt x="962" y="527"/>
                  </a:cubicBezTo>
                  <a:cubicBezTo>
                    <a:pt x="963" y="530"/>
                    <a:pt x="963" y="530"/>
                    <a:pt x="963" y="530"/>
                  </a:cubicBezTo>
                  <a:cubicBezTo>
                    <a:pt x="963" y="533"/>
                    <a:pt x="963" y="533"/>
                    <a:pt x="963" y="533"/>
                  </a:cubicBezTo>
                  <a:cubicBezTo>
                    <a:pt x="964" y="534"/>
                    <a:pt x="964" y="534"/>
                    <a:pt x="964" y="534"/>
                  </a:cubicBezTo>
                  <a:cubicBezTo>
                    <a:pt x="963" y="536"/>
                    <a:pt x="963" y="536"/>
                    <a:pt x="963" y="536"/>
                  </a:cubicBezTo>
                  <a:cubicBezTo>
                    <a:pt x="964" y="539"/>
                    <a:pt x="964" y="539"/>
                    <a:pt x="964" y="539"/>
                  </a:cubicBezTo>
                  <a:cubicBezTo>
                    <a:pt x="965" y="542"/>
                    <a:pt x="965" y="542"/>
                    <a:pt x="965" y="542"/>
                  </a:cubicBezTo>
                  <a:cubicBezTo>
                    <a:pt x="965" y="544"/>
                    <a:pt x="965" y="544"/>
                    <a:pt x="965" y="544"/>
                  </a:cubicBezTo>
                  <a:cubicBezTo>
                    <a:pt x="965" y="546"/>
                    <a:pt x="965" y="546"/>
                    <a:pt x="965" y="546"/>
                  </a:cubicBezTo>
                  <a:cubicBezTo>
                    <a:pt x="967" y="547"/>
                    <a:pt x="967" y="547"/>
                    <a:pt x="967" y="547"/>
                  </a:cubicBezTo>
                  <a:cubicBezTo>
                    <a:pt x="970" y="551"/>
                    <a:pt x="970" y="551"/>
                    <a:pt x="970" y="551"/>
                  </a:cubicBezTo>
                  <a:cubicBezTo>
                    <a:pt x="970" y="553"/>
                    <a:pt x="970" y="553"/>
                    <a:pt x="970" y="553"/>
                  </a:cubicBezTo>
                  <a:cubicBezTo>
                    <a:pt x="971" y="556"/>
                    <a:pt x="971" y="556"/>
                    <a:pt x="971" y="556"/>
                  </a:cubicBezTo>
                  <a:cubicBezTo>
                    <a:pt x="971" y="559"/>
                    <a:pt x="971" y="559"/>
                    <a:pt x="971" y="559"/>
                  </a:cubicBezTo>
                  <a:cubicBezTo>
                    <a:pt x="971" y="562"/>
                    <a:pt x="971" y="562"/>
                    <a:pt x="971" y="562"/>
                  </a:cubicBezTo>
                  <a:cubicBezTo>
                    <a:pt x="973" y="565"/>
                    <a:pt x="973" y="565"/>
                    <a:pt x="973" y="565"/>
                  </a:cubicBezTo>
                  <a:cubicBezTo>
                    <a:pt x="973" y="567"/>
                    <a:pt x="973" y="567"/>
                    <a:pt x="973" y="567"/>
                  </a:cubicBezTo>
                  <a:cubicBezTo>
                    <a:pt x="976" y="570"/>
                    <a:pt x="976" y="570"/>
                    <a:pt x="976" y="570"/>
                  </a:cubicBezTo>
                  <a:cubicBezTo>
                    <a:pt x="976" y="571"/>
                    <a:pt x="976" y="571"/>
                    <a:pt x="976" y="571"/>
                  </a:cubicBezTo>
                  <a:cubicBezTo>
                    <a:pt x="975" y="574"/>
                    <a:pt x="975" y="574"/>
                    <a:pt x="975" y="574"/>
                  </a:cubicBezTo>
                  <a:cubicBezTo>
                    <a:pt x="975" y="578"/>
                    <a:pt x="975" y="578"/>
                    <a:pt x="975" y="578"/>
                  </a:cubicBezTo>
                  <a:cubicBezTo>
                    <a:pt x="976" y="580"/>
                    <a:pt x="976" y="580"/>
                    <a:pt x="976" y="580"/>
                  </a:cubicBezTo>
                  <a:cubicBezTo>
                    <a:pt x="978" y="581"/>
                    <a:pt x="978" y="581"/>
                    <a:pt x="978" y="581"/>
                  </a:cubicBezTo>
                  <a:cubicBezTo>
                    <a:pt x="979" y="584"/>
                    <a:pt x="979" y="584"/>
                    <a:pt x="979" y="584"/>
                  </a:cubicBezTo>
                  <a:lnTo>
                    <a:pt x="981" y="585"/>
                  </a:lnTo>
                  <a:close/>
                  <a:moveTo>
                    <a:pt x="892" y="461"/>
                  </a:moveTo>
                  <a:cubicBezTo>
                    <a:pt x="892" y="460"/>
                    <a:pt x="892" y="460"/>
                    <a:pt x="892" y="460"/>
                  </a:cubicBezTo>
                  <a:cubicBezTo>
                    <a:pt x="892" y="460"/>
                    <a:pt x="892" y="460"/>
                    <a:pt x="892" y="460"/>
                  </a:cubicBezTo>
                  <a:cubicBezTo>
                    <a:pt x="893" y="459"/>
                    <a:pt x="893" y="459"/>
                    <a:pt x="893" y="459"/>
                  </a:cubicBezTo>
                  <a:cubicBezTo>
                    <a:pt x="894" y="459"/>
                    <a:pt x="894" y="459"/>
                    <a:pt x="894" y="459"/>
                  </a:cubicBezTo>
                  <a:cubicBezTo>
                    <a:pt x="895" y="460"/>
                    <a:pt x="895" y="460"/>
                    <a:pt x="895" y="460"/>
                  </a:cubicBezTo>
                  <a:cubicBezTo>
                    <a:pt x="896" y="461"/>
                    <a:pt x="896" y="461"/>
                    <a:pt x="896" y="461"/>
                  </a:cubicBezTo>
                  <a:cubicBezTo>
                    <a:pt x="897" y="460"/>
                    <a:pt x="897" y="460"/>
                    <a:pt x="897" y="460"/>
                  </a:cubicBezTo>
                  <a:cubicBezTo>
                    <a:pt x="898" y="459"/>
                    <a:pt x="898" y="459"/>
                    <a:pt x="898" y="459"/>
                  </a:cubicBezTo>
                  <a:cubicBezTo>
                    <a:pt x="897" y="458"/>
                    <a:pt x="897" y="458"/>
                    <a:pt x="897" y="458"/>
                  </a:cubicBezTo>
                  <a:cubicBezTo>
                    <a:pt x="897" y="457"/>
                    <a:pt x="897" y="457"/>
                    <a:pt x="897" y="457"/>
                  </a:cubicBezTo>
                  <a:cubicBezTo>
                    <a:pt x="898" y="456"/>
                    <a:pt x="898" y="456"/>
                    <a:pt x="898" y="456"/>
                  </a:cubicBezTo>
                  <a:cubicBezTo>
                    <a:pt x="899" y="455"/>
                    <a:pt x="899" y="455"/>
                    <a:pt x="899" y="455"/>
                  </a:cubicBezTo>
                  <a:cubicBezTo>
                    <a:pt x="897" y="455"/>
                    <a:pt x="897" y="455"/>
                    <a:pt x="897" y="455"/>
                  </a:cubicBezTo>
                  <a:cubicBezTo>
                    <a:pt x="897" y="456"/>
                    <a:pt x="897" y="456"/>
                    <a:pt x="897" y="456"/>
                  </a:cubicBezTo>
                  <a:cubicBezTo>
                    <a:pt x="896" y="456"/>
                    <a:pt x="896" y="456"/>
                    <a:pt x="896" y="456"/>
                  </a:cubicBezTo>
                  <a:cubicBezTo>
                    <a:pt x="895" y="456"/>
                    <a:pt x="895" y="456"/>
                    <a:pt x="895" y="456"/>
                  </a:cubicBezTo>
                  <a:cubicBezTo>
                    <a:pt x="896" y="455"/>
                    <a:pt x="896" y="455"/>
                    <a:pt x="896" y="455"/>
                  </a:cubicBezTo>
                  <a:cubicBezTo>
                    <a:pt x="896" y="454"/>
                    <a:pt x="896" y="454"/>
                    <a:pt x="896" y="454"/>
                  </a:cubicBezTo>
                  <a:cubicBezTo>
                    <a:pt x="896" y="454"/>
                    <a:pt x="896" y="454"/>
                    <a:pt x="896" y="454"/>
                  </a:cubicBezTo>
                  <a:cubicBezTo>
                    <a:pt x="894" y="454"/>
                    <a:pt x="894" y="454"/>
                    <a:pt x="894" y="454"/>
                  </a:cubicBezTo>
                  <a:cubicBezTo>
                    <a:pt x="893" y="454"/>
                    <a:pt x="893" y="454"/>
                    <a:pt x="893" y="454"/>
                  </a:cubicBezTo>
                  <a:cubicBezTo>
                    <a:pt x="892" y="454"/>
                    <a:pt x="892" y="454"/>
                    <a:pt x="892" y="454"/>
                  </a:cubicBezTo>
                  <a:cubicBezTo>
                    <a:pt x="891" y="456"/>
                    <a:pt x="891" y="456"/>
                    <a:pt x="891" y="456"/>
                  </a:cubicBezTo>
                  <a:cubicBezTo>
                    <a:pt x="890" y="457"/>
                    <a:pt x="890" y="457"/>
                    <a:pt x="890" y="457"/>
                  </a:cubicBezTo>
                  <a:cubicBezTo>
                    <a:pt x="890" y="458"/>
                    <a:pt x="890" y="458"/>
                    <a:pt x="890" y="458"/>
                  </a:cubicBezTo>
                  <a:lnTo>
                    <a:pt x="892" y="461"/>
                  </a:lnTo>
                  <a:close/>
                  <a:moveTo>
                    <a:pt x="886" y="459"/>
                  </a:moveTo>
                  <a:cubicBezTo>
                    <a:pt x="886" y="459"/>
                    <a:pt x="886" y="459"/>
                    <a:pt x="886" y="459"/>
                  </a:cubicBezTo>
                  <a:cubicBezTo>
                    <a:pt x="886" y="459"/>
                    <a:pt x="886" y="459"/>
                    <a:pt x="886" y="459"/>
                  </a:cubicBezTo>
                  <a:cubicBezTo>
                    <a:pt x="887" y="458"/>
                    <a:pt x="887" y="458"/>
                    <a:pt x="887" y="458"/>
                  </a:cubicBezTo>
                  <a:cubicBezTo>
                    <a:pt x="888" y="459"/>
                    <a:pt x="888" y="459"/>
                    <a:pt x="888" y="459"/>
                  </a:cubicBezTo>
                  <a:cubicBezTo>
                    <a:pt x="889" y="458"/>
                    <a:pt x="889" y="458"/>
                    <a:pt x="889" y="458"/>
                  </a:cubicBezTo>
                  <a:cubicBezTo>
                    <a:pt x="888" y="457"/>
                    <a:pt x="888" y="457"/>
                    <a:pt x="888" y="457"/>
                  </a:cubicBezTo>
                  <a:cubicBezTo>
                    <a:pt x="889" y="456"/>
                    <a:pt x="889" y="456"/>
                    <a:pt x="889" y="456"/>
                  </a:cubicBezTo>
                  <a:cubicBezTo>
                    <a:pt x="888" y="455"/>
                    <a:pt x="888" y="455"/>
                    <a:pt x="888" y="455"/>
                  </a:cubicBezTo>
                  <a:cubicBezTo>
                    <a:pt x="888" y="455"/>
                    <a:pt x="888" y="455"/>
                    <a:pt x="888" y="455"/>
                  </a:cubicBezTo>
                  <a:cubicBezTo>
                    <a:pt x="887" y="456"/>
                    <a:pt x="887" y="456"/>
                    <a:pt x="887" y="456"/>
                  </a:cubicBezTo>
                  <a:cubicBezTo>
                    <a:pt x="885" y="457"/>
                    <a:pt x="885" y="457"/>
                    <a:pt x="885" y="457"/>
                  </a:cubicBezTo>
                  <a:cubicBezTo>
                    <a:pt x="885" y="458"/>
                    <a:pt x="885" y="458"/>
                    <a:pt x="885" y="458"/>
                  </a:cubicBezTo>
                  <a:lnTo>
                    <a:pt x="886" y="459"/>
                  </a:lnTo>
                  <a:close/>
                  <a:moveTo>
                    <a:pt x="898" y="465"/>
                  </a:moveTo>
                  <a:cubicBezTo>
                    <a:pt x="898" y="466"/>
                    <a:pt x="898" y="466"/>
                    <a:pt x="898" y="466"/>
                  </a:cubicBezTo>
                  <a:cubicBezTo>
                    <a:pt x="899" y="465"/>
                    <a:pt x="899" y="465"/>
                    <a:pt x="899" y="465"/>
                  </a:cubicBezTo>
                  <a:cubicBezTo>
                    <a:pt x="900" y="464"/>
                    <a:pt x="900" y="464"/>
                    <a:pt x="900" y="464"/>
                  </a:cubicBezTo>
                  <a:cubicBezTo>
                    <a:pt x="899" y="463"/>
                    <a:pt x="899" y="463"/>
                    <a:pt x="899" y="463"/>
                  </a:cubicBezTo>
                  <a:cubicBezTo>
                    <a:pt x="898" y="463"/>
                    <a:pt x="898" y="463"/>
                    <a:pt x="898" y="463"/>
                  </a:cubicBezTo>
                  <a:cubicBezTo>
                    <a:pt x="899" y="464"/>
                    <a:pt x="899" y="464"/>
                    <a:pt x="899" y="464"/>
                  </a:cubicBezTo>
                  <a:lnTo>
                    <a:pt x="898" y="465"/>
                  </a:lnTo>
                  <a:close/>
                  <a:moveTo>
                    <a:pt x="896" y="463"/>
                  </a:moveTo>
                  <a:cubicBezTo>
                    <a:pt x="896" y="464"/>
                    <a:pt x="896" y="464"/>
                    <a:pt x="896" y="464"/>
                  </a:cubicBezTo>
                  <a:cubicBezTo>
                    <a:pt x="897" y="465"/>
                    <a:pt x="897" y="465"/>
                    <a:pt x="897" y="465"/>
                  </a:cubicBezTo>
                  <a:cubicBezTo>
                    <a:pt x="897" y="464"/>
                    <a:pt x="897" y="464"/>
                    <a:pt x="897" y="464"/>
                  </a:cubicBezTo>
                  <a:cubicBezTo>
                    <a:pt x="897" y="463"/>
                    <a:pt x="897" y="463"/>
                    <a:pt x="897" y="463"/>
                  </a:cubicBezTo>
                  <a:cubicBezTo>
                    <a:pt x="897" y="463"/>
                    <a:pt x="897" y="463"/>
                    <a:pt x="897" y="463"/>
                  </a:cubicBezTo>
                  <a:lnTo>
                    <a:pt x="896" y="463"/>
                  </a:lnTo>
                  <a:close/>
                  <a:moveTo>
                    <a:pt x="896" y="471"/>
                  </a:moveTo>
                  <a:cubicBezTo>
                    <a:pt x="897" y="470"/>
                    <a:pt x="897" y="470"/>
                    <a:pt x="897" y="470"/>
                  </a:cubicBezTo>
                  <a:cubicBezTo>
                    <a:pt x="898" y="469"/>
                    <a:pt x="898" y="469"/>
                    <a:pt x="898" y="469"/>
                  </a:cubicBezTo>
                  <a:cubicBezTo>
                    <a:pt x="899" y="468"/>
                    <a:pt x="899" y="468"/>
                    <a:pt x="899" y="468"/>
                  </a:cubicBezTo>
                  <a:cubicBezTo>
                    <a:pt x="899" y="467"/>
                    <a:pt x="899" y="467"/>
                    <a:pt x="899" y="467"/>
                  </a:cubicBezTo>
                  <a:cubicBezTo>
                    <a:pt x="899" y="466"/>
                    <a:pt x="899" y="466"/>
                    <a:pt x="899" y="466"/>
                  </a:cubicBezTo>
                  <a:cubicBezTo>
                    <a:pt x="896" y="467"/>
                    <a:pt x="896" y="467"/>
                    <a:pt x="896" y="467"/>
                  </a:cubicBezTo>
                  <a:cubicBezTo>
                    <a:pt x="895" y="469"/>
                    <a:pt x="895" y="469"/>
                    <a:pt x="895" y="469"/>
                  </a:cubicBezTo>
                  <a:cubicBezTo>
                    <a:pt x="895" y="470"/>
                    <a:pt x="895" y="470"/>
                    <a:pt x="895" y="470"/>
                  </a:cubicBezTo>
                  <a:lnTo>
                    <a:pt x="896" y="471"/>
                  </a:lnTo>
                  <a:close/>
                  <a:moveTo>
                    <a:pt x="964" y="368"/>
                  </a:moveTo>
                  <a:cubicBezTo>
                    <a:pt x="965" y="368"/>
                    <a:pt x="965" y="368"/>
                    <a:pt x="965" y="368"/>
                  </a:cubicBezTo>
                  <a:cubicBezTo>
                    <a:pt x="966" y="367"/>
                    <a:pt x="966" y="367"/>
                    <a:pt x="966" y="367"/>
                  </a:cubicBezTo>
                  <a:cubicBezTo>
                    <a:pt x="966" y="365"/>
                    <a:pt x="966" y="365"/>
                    <a:pt x="966" y="365"/>
                  </a:cubicBezTo>
                  <a:cubicBezTo>
                    <a:pt x="965" y="366"/>
                    <a:pt x="965" y="366"/>
                    <a:pt x="965" y="366"/>
                  </a:cubicBezTo>
                  <a:cubicBezTo>
                    <a:pt x="964" y="367"/>
                    <a:pt x="964" y="367"/>
                    <a:pt x="964" y="367"/>
                  </a:cubicBezTo>
                  <a:lnTo>
                    <a:pt x="964" y="368"/>
                  </a:lnTo>
                  <a:close/>
                  <a:moveTo>
                    <a:pt x="1071" y="357"/>
                  </a:moveTo>
                  <a:cubicBezTo>
                    <a:pt x="1072" y="357"/>
                    <a:pt x="1072" y="357"/>
                    <a:pt x="1072" y="357"/>
                  </a:cubicBezTo>
                  <a:cubicBezTo>
                    <a:pt x="1072" y="355"/>
                    <a:pt x="1072" y="355"/>
                    <a:pt x="1072" y="355"/>
                  </a:cubicBezTo>
                  <a:cubicBezTo>
                    <a:pt x="1071" y="354"/>
                    <a:pt x="1071" y="354"/>
                    <a:pt x="1071" y="354"/>
                  </a:cubicBezTo>
                  <a:cubicBezTo>
                    <a:pt x="1071" y="353"/>
                    <a:pt x="1071" y="353"/>
                    <a:pt x="1071" y="353"/>
                  </a:cubicBezTo>
                  <a:cubicBezTo>
                    <a:pt x="1071" y="352"/>
                    <a:pt x="1071" y="352"/>
                    <a:pt x="1071" y="352"/>
                  </a:cubicBezTo>
                  <a:cubicBezTo>
                    <a:pt x="1072" y="350"/>
                    <a:pt x="1072" y="350"/>
                    <a:pt x="1072" y="350"/>
                  </a:cubicBezTo>
                  <a:cubicBezTo>
                    <a:pt x="1074" y="348"/>
                    <a:pt x="1074" y="348"/>
                    <a:pt x="1074" y="348"/>
                  </a:cubicBezTo>
                  <a:cubicBezTo>
                    <a:pt x="1076" y="347"/>
                    <a:pt x="1076" y="347"/>
                    <a:pt x="1076" y="347"/>
                  </a:cubicBezTo>
                  <a:cubicBezTo>
                    <a:pt x="1077" y="346"/>
                    <a:pt x="1077" y="346"/>
                    <a:pt x="1077" y="346"/>
                  </a:cubicBezTo>
                  <a:cubicBezTo>
                    <a:pt x="1076" y="344"/>
                    <a:pt x="1076" y="344"/>
                    <a:pt x="1076" y="344"/>
                  </a:cubicBezTo>
                  <a:cubicBezTo>
                    <a:pt x="1075" y="342"/>
                    <a:pt x="1075" y="342"/>
                    <a:pt x="1075" y="342"/>
                  </a:cubicBezTo>
                  <a:cubicBezTo>
                    <a:pt x="1073" y="340"/>
                    <a:pt x="1073" y="340"/>
                    <a:pt x="1073" y="340"/>
                  </a:cubicBezTo>
                  <a:cubicBezTo>
                    <a:pt x="1072" y="339"/>
                    <a:pt x="1072" y="339"/>
                    <a:pt x="1072" y="339"/>
                  </a:cubicBezTo>
                  <a:cubicBezTo>
                    <a:pt x="1071" y="340"/>
                    <a:pt x="1071" y="340"/>
                    <a:pt x="1071" y="340"/>
                  </a:cubicBezTo>
                  <a:cubicBezTo>
                    <a:pt x="1071" y="341"/>
                    <a:pt x="1071" y="341"/>
                    <a:pt x="1071" y="341"/>
                  </a:cubicBezTo>
                  <a:cubicBezTo>
                    <a:pt x="1070" y="342"/>
                    <a:pt x="1070" y="342"/>
                    <a:pt x="1070" y="342"/>
                  </a:cubicBezTo>
                  <a:cubicBezTo>
                    <a:pt x="1068" y="344"/>
                    <a:pt x="1068" y="344"/>
                    <a:pt x="1068" y="344"/>
                  </a:cubicBezTo>
                  <a:cubicBezTo>
                    <a:pt x="1067" y="345"/>
                    <a:pt x="1067" y="345"/>
                    <a:pt x="1067" y="345"/>
                  </a:cubicBezTo>
                  <a:cubicBezTo>
                    <a:pt x="1066" y="346"/>
                    <a:pt x="1066" y="346"/>
                    <a:pt x="1066" y="346"/>
                  </a:cubicBezTo>
                  <a:cubicBezTo>
                    <a:pt x="1067" y="346"/>
                    <a:pt x="1067" y="346"/>
                    <a:pt x="1067" y="346"/>
                  </a:cubicBezTo>
                  <a:cubicBezTo>
                    <a:pt x="1069" y="346"/>
                    <a:pt x="1069" y="346"/>
                    <a:pt x="1069" y="346"/>
                  </a:cubicBezTo>
                  <a:cubicBezTo>
                    <a:pt x="1069" y="346"/>
                    <a:pt x="1069" y="346"/>
                    <a:pt x="1069" y="346"/>
                  </a:cubicBezTo>
                  <a:cubicBezTo>
                    <a:pt x="1068" y="347"/>
                    <a:pt x="1068" y="347"/>
                    <a:pt x="1068" y="347"/>
                  </a:cubicBezTo>
                  <a:cubicBezTo>
                    <a:pt x="1069" y="350"/>
                    <a:pt x="1069" y="350"/>
                    <a:pt x="1069" y="350"/>
                  </a:cubicBezTo>
                  <a:cubicBezTo>
                    <a:pt x="1070" y="352"/>
                    <a:pt x="1070" y="352"/>
                    <a:pt x="1070" y="352"/>
                  </a:cubicBezTo>
                  <a:cubicBezTo>
                    <a:pt x="1070" y="353"/>
                    <a:pt x="1070" y="353"/>
                    <a:pt x="1070" y="353"/>
                  </a:cubicBezTo>
                  <a:cubicBezTo>
                    <a:pt x="1069" y="355"/>
                    <a:pt x="1069" y="355"/>
                    <a:pt x="1069" y="355"/>
                  </a:cubicBezTo>
                  <a:cubicBezTo>
                    <a:pt x="1070" y="356"/>
                    <a:pt x="1070" y="356"/>
                    <a:pt x="1070" y="356"/>
                  </a:cubicBezTo>
                  <a:lnTo>
                    <a:pt x="1071" y="357"/>
                  </a:lnTo>
                  <a:close/>
                  <a:moveTo>
                    <a:pt x="1134" y="413"/>
                  </a:moveTo>
                  <a:cubicBezTo>
                    <a:pt x="1135" y="414"/>
                    <a:pt x="1135" y="414"/>
                    <a:pt x="1135" y="414"/>
                  </a:cubicBezTo>
                  <a:cubicBezTo>
                    <a:pt x="1137" y="414"/>
                    <a:pt x="1137" y="414"/>
                    <a:pt x="1137" y="414"/>
                  </a:cubicBezTo>
                  <a:cubicBezTo>
                    <a:pt x="1139" y="416"/>
                    <a:pt x="1139" y="416"/>
                    <a:pt x="1139" y="416"/>
                  </a:cubicBezTo>
                  <a:cubicBezTo>
                    <a:pt x="1142" y="417"/>
                    <a:pt x="1142" y="417"/>
                    <a:pt x="1142" y="417"/>
                  </a:cubicBezTo>
                  <a:cubicBezTo>
                    <a:pt x="1143" y="418"/>
                    <a:pt x="1143" y="418"/>
                    <a:pt x="1143" y="418"/>
                  </a:cubicBezTo>
                  <a:cubicBezTo>
                    <a:pt x="1145" y="417"/>
                    <a:pt x="1145" y="417"/>
                    <a:pt x="1145" y="417"/>
                  </a:cubicBezTo>
                  <a:cubicBezTo>
                    <a:pt x="1144" y="416"/>
                    <a:pt x="1144" y="416"/>
                    <a:pt x="1144" y="416"/>
                  </a:cubicBezTo>
                  <a:cubicBezTo>
                    <a:pt x="1142" y="415"/>
                    <a:pt x="1142" y="415"/>
                    <a:pt x="1142" y="415"/>
                  </a:cubicBezTo>
                  <a:cubicBezTo>
                    <a:pt x="1140" y="414"/>
                    <a:pt x="1140" y="414"/>
                    <a:pt x="1140" y="414"/>
                  </a:cubicBezTo>
                  <a:cubicBezTo>
                    <a:pt x="1139" y="414"/>
                    <a:pt x="1139" y="414"/>
                    <a:pt x="1139" y="414"/>
                  </a:cubicBezTo>
                  <a:cubicBezTo>
                    <a:pt x="1137" y="413"/>
                    <a:pt x="1137" y="413"/>
                    <a:pt x="1137" y="413"/>
                  </a:cubicBezTo>
                  <a:cubicBezTo>
                    <a:pt x="1135" y="412"/>
                    <a:pt x="1135" y="412"/>
                    <a:pt x="1135" y="412"/>
                  </a:cubicBezTo>
                  <a:lnTo>
                    <a:pt x="1134" y="413"/>
                  </a:lnTo>
                  <a:close/>
                  <a:moveTo>
                    <a:pt x="1116" y="408"/>
                  </a:moveTo>
                  <a:cubicBezTo>
                    <a:pt x="1118" y="409"/>
                    <a:pt x="1118" y="409"/>
                    <a:pt x="1118" y="409"/>
                  </a:cubicBezTo>
                  <a:cubicBezTo>
                    <a:pt x="1119" y="409"/>
                    <a:pt x="1119" y="409"/>
                    <a:pt x="1119" y="409"/>
                  </a:cubicBezTo>
                  <a:cubicBezTo>
                    <a:pt x="1120" y="410"/>
                    <a:pt x="1120" y="410"/>
                    <a:pt x="1120" y="410"/>
                  </a:cubicBezTo>
                  <a:cubicBezTo>
                    <a:pt x="1120" y="411"/>
                    <a:pt x="1120" y="411"/>
                    <a:pt x="1120" y="411"/>
                  </a:cubicBezTo>
                  <a:cubicBezTo>
                    <a:pt x="1122" y="413"/>
                    <a:pt x="1122" y="413"/>
                    <a:pt x="1122" y="413"/>
                  </a:cubicBezTo>
                  <a:cubicBezTo>
                    <a:pt x="1123" y="413"/>
                    <a:pt x="1123" y="413"/>
                    <a:pt x="1123" y="413"/>
                  </a:cubicBezTo>
                  <a:cubicBezTo>
                    <a:pt x="1124" y="415"/>
                    <a:pt x="1124" y="415"/>
                    <a:pt x="1124" y="415"/>
                  </a:cubicBezTo>
                  <a:cubicBezTo>
                    <a:pt x="1125" y="415"/>
                    <a:pt x="1125" y="415"/>
                    <a:pt x="1125" y="415"/>
                  </a:cubicBezTo>
                  <a:cubicBezTo>
                    <a:pt x="1126" y="414"/>
                    <a:pt x="1126" y="414"/>
                    <a:pt x="1126" y="414"/>
                  </a:cubicBezTo>
                  <a:cubicBezTo>
                    <a:pt x="1128" y="416"/>
                    <a:pt x="1128" y="416"/>
                    <a:pt x="1128" y="416"/>
                  </a:cubicBezTo>
                  <a:cubicBezTo>
                    <a:pt x="1129" y="416"/>
                    <a:pt x="1129" y="416"/>
                    <a:pt x="1129" y="416"/>
                  </a:cubicBezTo>
                  <a:cubicBezTo>
                    <a:pt x="1130" y="416"/>
                    <a:pt x="1130" y="416"/>
                    <a:pt x="1130" y="416"/>
                  </a:cubicBezTo>
                  <a:cubicBezTo>
                    <a:pt x="1129" y="414"/>
                    <a:pt x="1129" y="414"/>
                    <a:pt x="1129" y="414"/>
                  </a:cubicBezTo>
                  <a:cubicBezTo>
                    <a:pt x="1127" y="413"/>
                    <a:pt x="1127" y="413"/>
                    <a:pt x="1127" y="413"/>
                  </a:cubicBezTo>
                  <a:cubicBezTo>
                    <a:pt x="1125" y="411"/>
                    <a:pt x="1125" y="411"/>
                    <a:pt x="1125" y="411"/>
                  </a:cubicBezTo>
                  <a:cubicBezTo>
                    <a:pt x="1124" y="410"/>
                    <a:pt x="1124" y="410"/>
                    <a:pt x="1124" y="410"/>
                  </a:cubicBezTo>
                  <a:cubicBezTo>
                    <a:pt x="1122" y="409"/>
                    <a:pt x="1122" y="409"/>
                    <a:pt x="1122" y="409"/>
                  </a:cubicBezTo>
                  <a:cubicBezTo>
                    <a:pt x="1121" y="407"/>
                    <a:pt x="1121" y="407"/>
                    <a:pt x="1121" y="407"/>
                  </a:cubicBezTo>
                  <a:cubicBezTo>
                    <a:pt x="1121" y="406"/>
                    <a:pt x="1121" y="406"/>
                    <a:pt x="1121" y="406"/>
                  </a:cubicBezTo>
                  <a:cubicBezTo>
                    <a:pt x="1122" y="406"/>
                    <a:pt x="1122" y="406"/>
                    <a:pt x="1122" y="406"/>
                  </a:cubicBezTo>
                  <a:cubicBezTo>
                    <a:pt x="1120" y="405"/>
                    <a:pt x="1120" y="405"/>
                    <a:pt x="1120" y="405"/>
                  </a:cubicBezTo>
                  <a:cubicBezTo>
                    <a:pt x="1119" y="406"/>
                    <a:pt x="1119" y="406"/>
                    <a:pt x="1119" y="406"/>
                  </a:cubicBezTo>
                  <a:cubicBezTo>
                    <a:pt x="1117" y="406"/>
                    <a:pt x="1117" y="406"/>
                    <a:pt x="1117" y="406"/>
                  </a:cubicBezTo>
                  <a:cubicBezTo>
                    <a:pt x="1116" y="407"/>
                    <a:pt x="1116" y="407"/>
                    <a:pt x="1116" y="407"/>
                  </a:cubicBezTo>
                  <a:lnTo>
                    <a:pt x="1116" y="408"/>
                  </a:lnTo>
                  <a:close/>
                  <a:moveTo>
                    <a:pt x="1073" y="499"/>
                  </a:moveTo>
                  <a:cubicBezTo>
                    <a:pt x="1074" y="499"/>
                    <a:pt x="1074" y="499"/>
                    <a:pt x="1074" y="499"/>
                  </a:cubicBezTo>
                  <a:cubicBezTo>
                    <a:pt x="1074" y="498"/>
                    <a:pt x="1074" y="498"/>
                    <a:pt x="1074" y="498"/>
                  </a:cubicBezTo>
                  <a:cubicBezTo>
                    <a:pt x="1074" y="497"/>
                    <a:pt x="1074" y="497"/>
                    <a:pt x="1074" y="497"/>
                  </a:cubicBezTo>
                  <a:cubicBezTo>
                    <a:pt x="1073" y="496"/>
                    <a:pt x="1073" y="496"/>
                    <a:pt x="1073" y="496"/>
                  </a:cubicBezTo>
                  <a:cubicBezTo>
                    <a:pt x="1072" y="497"/>
                    <a:pt x="1072" y="497"/>
                    <a:pt x="1072" y="497"/>
                  </a:cubicBezTo>
                  <a:cubicBezTo>
                    <a:pt x="1072" y="498"/>
                    <a:pt x="1072" y="498"/>
                    <a:pt x="1072" y="498"/>
                  </a:cubicBezTo>
                  <a:lnTo>
                    <a:pt x="1073" y="499"/>
                  </a:lnTo>
                  <a:close/>
                  <a:moveTo>
                    <a:pt x="1064" y="497"/>
                  </a:moveTo>
                  <a:cubicBezTo>
                    <a:pt x="1064" y="498"/>
                    <a:pt x="1064" y="498"/>
                    <a:pt x="1064" y="498"/>
                  </a:cubicBezTo>
                  <a:cubicBezTo>
                    <a:pt x="1064" y="499"/>
                    <a:pt x="1064" y="499"/>
                    <a:pt x="1064" y="499"/>
                  </a:cubicBezTo>
                  <a:cubicBezTo>
                    <a:pt x="1066" y="499"/>
                    <a:pt x="1066" y="499"/>
                    <a:pt x="1066" y="499"/>
                  </a:cubicBezTo>
                  <a:cubicBezTo>
                    <a:pt x="1066" y="498"/>
                    <a:pt x="1066" y="498"/>
                    <a:pt x="1066" y="498"/>
                  </a:cubicBezTo>
                  <a:cubicBezTo>
                    <a:pt x="1065" y="496"/>
                    <a:pt x="1065" y="496"/>
                    <a:pt x="1065" y="496"/>
                  </a:cubicBezTo>
                  <a:lnTo>
                    <a:pt x="1064" y="497"/>
                  </a:lnTo>
                  <a:close/>
                  <a:moveTo>
                    <a:pt x="1069" y="512"/>
                  </a:moveTo>
                  <a:cubicBezTo>
                    <a:pt x="1069" y="512"/>
                    <a:pt x="1069" y="512"/>
                    <a:pt x="1069" y="512"/>
                  </a:cubicBezTo>
                  <a:cubicBezTo>
                    <a:pt x="1069" y="510"/>
                    <a:pt x="1069" y="510"/>
                    <a:pt x="1069" y="510"/>
                  </a:cubicBezTo>
                  <a:cubicBezTo>
                    <a:pt x="1070" y="508"/>
                    <a:pt x="1070" y="508"/>
                    <a:pt x="1070" y="508"/>
                  </a:cubicBezTo>
                  <a:cubicBezTo>
                    <a:pt x="1071" y="508"/>
                    <a:pt x="1071" y="508"/>
                    <a:pt x="1071" y="508"/>
                  </a:cubicBezTo>
                  <a:cubicBezTo>
                    <a:pt x="1072" y="506"/>
                    <a:pt x="1072" y="506"/>
                    <a:pt x="1072" y="506"/>
                  </a:cubicBezTo>
                  <a:cubicBezTo>
                    <a:pt x="1072" y="504"/>
                    <a:pt x="1072" y="504"/>
                    <a:pt x="1072" y="504"/>
                  </a:cubicBezTo>
                  <a:cubicBezTo>
                    <a:pt x="1072" y="503"/>
                    <a:pt x="1072" y="503"/>
                    <a:pt x="1072" y="503"/>
                  </a:cubicBezTo>
                  <a:cubicBezTo>
                    <a:pt x="1073" y="502"/>
                    <a:pt x="1073" y="502"/>
                    <a:pt x="1073" y="502"/>
                  </a:cubicBezTo>
                  <a:cubicBezTo>
                    <a:pt x="1073" y="500"/>
                    <a:pt x="1073" y="500"/>
                    <a:pt x="1073" y="500"/>
                  </a:cubicBezTo>
                  <a:cubicBezTo>
                    <a:pt x="1070" y="498"/>
                    <a:pt x="1070" y="498"/>
                    <a:pt x="1070" y="498"/>
                  </a:cubicBezTo>
                  <a:cubicBezTo>
                    <a:pt x="1069" y="499"/>
                    <a:pt x="1069" y="499"/>
                    <a:pt x="1069" y="499"/>
                  </a:cubicBezTo>
                  <a:cubicBezTo>
                    <a:pt x="1070" y="502"/>
                    <a:pt x="1070" y="502"/>
                    <a:pt x="1070" y="502"/>
                  </a:cubicBezTo>
                  <a:cubicBezTo>
                    <a:pt x="1069" y="504"/>
                    <a:pt x="1069" y="504"/>
                    <a:pt x="1069" y="504"/>
                  </a:cubicBezTo>
                  <a:cubicBezTo>
                    <a:pt x="1068" y="504"/>
                    <a:pt x="1068" y="504"/>
                    <a:pt x="1068" y="504"/>
                  </a:cubicBezTo>
                  <a:cubicBezTo>
                    <a:pt x="1067" y="506"/>
                    <a:pt x="1067" y="506"/>
                    <a:pt x="1067" y="506"/>
                  </a:cubicBezTo>
                  <a:cubicBezTo>
                    <a:pt x="1066" y="506"/>
                    <a:pt x="1066" y="506"/>
                    <a:pt x="1066" y="506"/>
                  </a:cubicBezTo>
                  <a:cubicBezTo>
                    <a:pt x="1066" y="507"/>
                    <a:pt x="1066" y="507"/>
                    <a:pt x="1066" y="507"/>
                  </a:cubicBezTo>
                  <a:cubicBezTo>
                    <a:pt x="1067" y="508"/>
                    <a:pt x="1067" y="508"/>
                    <a:pt x="1067" y="508"/>
                  </a:cubicBezTo>
                  <a:cubicBezTo>
                    <a:pt x="1067" y="510"/>
                    <a:pt x="1067" y="510"/>
                    <a:pt x="1067" y="510"/>
                  </a:cubicBezTo>
                  <a:cubicBezTo>
                    <a:pt x="1066" y="510"/>
                    <a:pt x="1066" y="510"/>
                    <a:pt x="1066" y="510"/>
                  </a:cubicBezTo>
                  <a:cubicBezTo>
                    <a:pt x="1066" y="511"/>
                    <a:pt x="1066" y="511"/>
                    <a:pt x="1066" y="511"/>
                  </a:cubicBezTo>
                  <a:cubicBezTo>
                    <a:pt x="1068" y="511"/>
                    <a:pt x="1068" y="511"/>
                    <a:pt x="1068" y="511"/>
                  </a:cubicBezTo>
                  <a:lnTo>
                    <a:pt x="1069" y="512"/>
                  </a:lnTo>
                  <a:close/>
                  <a:moveTo>
                    <a:pt x="1067" y="522"/>
                  </a:moveTo>
                  <a:cubicBezTo>
                    <a:pt x="1067" y="522"/>
                    <a:pt x="1068" y="521"/>
                    <a:pt x="1068" y="521"/>
                  </a:cubicBezTo>
                  <a:cubicBezTo>
                    <a:pt x="1067" y="520"/>
                    <a:pt x="1067" y="520"/>
                    <a:pt x="1067" y="520"/>
                  </a:cubicBezTo>
                  <a:cubicBezTo>
                    <a:pt x="1067" y="518"/>
                    <a:pt x="1067" y="518"/>
                    <a:pt x="1067" y="518"/>
                  </a:cubicBezTo>
                  <a:cubicBezTo>
                    <a:pt x="1066" y="518"/>
                    <a:pt x="1066" y="518"/>
                    <a:pt x="1066" y="518"/>
                  </a:cubicBezTo>
                  <a:cubicBezTo>
                    <a:pt x="1066" y="519"/>
                    <a:pt x="1066" y="519"/>
                    <a:pt x="1066" y="519"/>
                  </a:cubicBezTo>
                  <a:cubicBezTo>
                    <a:pt x="1066" y="521"/>
                    <a:pt x="1066" y="521"/>
                    <a:pt x="1066" y="521"/>
                  </a:cubicBezTo>
                  <a:lnTo>
                    <a:pt x="1067" y="522"/>
                  </a:lnTo>
                  <a:close/>
                  <a:moveTo>
                    <a:pt x="1067" y="526"/>
                  </a:moveTo>
                  <a:cubicBezTo>
                    <a:pt x="1068" y="525"/>
                    <a:pt x="1068" y="525"/>
                    <a:pt x="1068" y="525"/>
                  </a:cubicBezTo>
                  <a:cubicBezTo>
                    <a:pt x="1068" y="524"/>
                    <a:pt x="1068" y="524"/>
                    <a:pt x="1068" y="524"/>
                  </a:cubicBezTo>
                  <a:cubicBezTo>
                    <a:pt x="1067" y="524"/>
                    <a:pt x="1067" y="524"/>
                    <a:pt x="1067" y="524"/>
                  </a:cubicBezTo>
                  <a:cubicBezTo>
                    <a:pt x="1066" y="524"/>
                    <a:pt x="1066" y="524"/>
                    <a:pt x="1066" y="524"/>
                  </a:cubicBezTo>
                  <a:cubicBezTo>
                    <a:pt x="1066" y="525"/>
                    <a:pt x="1066" y="525"/>
                    <a:pt x="1066" y="525"/>
                  </a:cubicBezTo>
                  <a:lnTo>
                    <a:pt x="1067" y="526"/>
                  </a:lnTo>
                  <a:close/>
                  <a:moveTo>
                    <a:pt x="1064" y="528"/>
                  </a:moveTo>
                  <a:cubicBezTo>
                    <a:pt x="1065" y="528"/>
                    <a:pt x="1065" y="528"/>
                    <a:pt x="1065" y="528"/>
                  </a:cubicBezTo>
                  <a:cubicBezTo>
                    <a:pt x="1064" y="527"/>
                    <a:pt x="1064" y="527"/>
                    <a:pt x="1064" y="527"/>
                  </a:cubicBezTo>
                  <a:cubicBezTo>
                    <a:pt x="1064" y="527"/>
                    <a:pt x="1064" y="527"/>
                    <a:pt x="1064" y="527"/>
                  </a:cubicBezTo>
                  <a:cubicBezTo>
                    <a:pt x="1063" y="528"/>
                    <a:pt x="1063" y="528"/>
                    <a:pt x="1063" y="528"/>
                  </a:cubicBezTo>
                  <a:lnTo>
                    <a:pt x="1064" y="528"/>
                  </a:lnTo>
                  <a:close/>
                  <a:moveTo>
                    <a:pt x="1065" y="532"/>
                  </a:moveTo>
                  <a:cubicBezTo>
                    <a:pt x="1066" y="532"/>
                    <a:pt x="1066" y="532"/>
                    <a:pt x="1066" y="532"/>
                  </a:cubicBezTo>
                  <a:cubicBezTo>
                    <a:pt x="1067" y="531"/>
                    <a:pt x="1067" y="531"/>
                    <a:pt x="1067" y="531"/>
                  </a:cubicBezTo>
                  <a:cubicBezTo>
                    <a:pt x="1067" y="529"/>
                    <a:pt x="1067" y="529"/>
                    <a:pt x="1067" y="529"/>
                  </a:cubicBezTo>
                  <a:cubicBezTo>
                    <a:pt x="1066" y="529"/>
                    <a:pt x="1066" y="529"/>
                    <a:pt x="1066" y="529"/>
                  </a:cubicBezTo>
                  <a:cubicBezTo>
                    <a:pt x="1066" y="530"/>
                    <a:pt x="1066" y="530"/>
                    <a:pt x="1066" y="530"/>
                  </a:cubicBezTo>
                  <a:lnTo>
                    <a:pt x="1065" y="532"/>
                  </a:lnTo>
                  <a:close/>
                  <a:moveTo>
                    <a:pt x="1063" y="543"/>
                  </a:moveTo>
                  <a:cubicBezTo>
                    <a:pt x="1064" y="543"/>
                    <a:pt x="1064" y="543"/>
                    <a:pt x="1064" y="543"/>
                  </a:cubicBezTo>
                  <a:cubicBezTo>
                    <a:pt x="1063" y="542"/>
                    <a:pt x="1063" y="542"/>
                    <a:pt x="1063" y="542"/>
                  </a:cubicBezTo>
                  <a:cubicBezTo>
                    <a:pt x="1062" y="542"/>
                    <a:pt x="1062" y="542"/>
                    <a:pt x="1062" y="542"/>
                  </a:cubicBezTo>
                  <a:lnTo>
                    <a:pt x="1063" y="543"/>
                  </a:lnTo>
                  <a:close/>
                  <a:moveTo>
                    <a:pt x="1063" y="549"/>
                  </a:moveTo>
                  <a:cubicBezTo>
                    <a:pt x="1063" y="548"/>
                    <a:pt x="1063" y="548"/>
                    <a:pt x="1063" y="548"/>
                  </a:cubicBezTo>
                  <a:cubicBezTo>
                    <a:pt x="1063" y="547"/>
                    <a:pt x="1063" y="547"/>
                    <a:pt x="1063" y="547"/>
                  </a:cubicBezTo>
                  <a:cubicBezTo>
                    <a:pt x="1062" y="548"/>
                    <a:pt x="1062" y="548"/>
                    <a:pt x="1062" y="548"/>
                  </a:cubicBezTo>
                  <a:lnTo>
                    <a:pt x="1063" y="549"/>
                  </a:lnTo>
                  <a:close/>
                  <a:moveTo>
                    <a:pt x="1062" y="551"/>
                  </a:moveTo>
                  <a:cubicBezTo>
                    <a:pt x="1063" y="552"/>
                    <a:pt x="1063" y="552"/>
                    <a:pt x="1063" y="552"/>
                  </a:cubicBezTo>
                  <a:cubicBezTo>
                    <a:pt x="1063" y="551"/>
                    <a:pt x="1063" y="551"/>
                    <a:pt x="1063" y="551"/>
                  </a:cubicBezTo>
                  <a:lnTo>
                    <a:pt x="1062" y="551"/>
                  </a:lnTo>
                  <a:close/>
                  <a:moveTo>
                    <a:pt x="1061" y="554"/>
                  </a:moveTo>
                  <a:cubicBezTo>
                    <a:pt x="1061" y="554"/>
                    <a:pt x="1061" y="554"/>
                    <a:pt x="1061" y="554"/>
                  </a:cubicBezTo>
                  <a:cubicBezTo>
                    <a:pt x="1062" y="555"/>
                    <a:pt x="1062" y="555"/>
                    <a:pt x="1062" y="555"/>
                  </a:cubicBezTo>
                  <a:cubicBezTo>
                    <a:pt x="1062" y="554"/>
                    <a:pt x="1062" y="554"/>
                    <a:pt x="1062" y="554"/>
                  </a:cubicBezTo>
                  <a:cubicBezTo>
                    <a:pt x="1061" y="553"/>
                    <a:pt x="1061" y="553"/>
                    <a:pt x="1061" y="553"/>
                  </a:cubicBezTo>
                  <a:lnTo>
                    <a:pt x="1061" y="554"/>
                  </a:lnTo>
                  <a:close/>
                  <a:moveTo>
                    <a:pt x="1059" y="561"/>
                  </a:moveTo>
                  <a:cubicBezTo>
                    <a:pt x="1060" y="560"/>
                    <a:pt x="1060" y="560"/>
                    <a:pt x="1060" y="560"/>
                  </a:cubicBezTo>
                  <a:cubicBezTo>
                    <a:pt x="1060" y="557"/>
                    <a:pt x="1060" y="557"/>
                    <a:pt x="1060" y="557"/>
                  </a:cubicBezTo>
                  <a:cubicBezTo>
                    <a:pt x="1059" y="557"/>
                    <a:pt x="1059" y="557"/>
                    <a:pt x="1059" y="557"/>
                  </a:cubicBezTo>
                  <a:cubicBezTo>
                    <a:pt x="1059" y="559"/>
                    <a:pt x="1059" y="559"/>
                    <a:pt x="1059" y="559"/>
                  </a:cubicBezTo>
                  <a:cubicBezTo>
                    <a:pt x="1059" y="561"/>
                    <a:pt x="1059" y="561"/>
                    <a:pt x="1059" y="561"/>
                  </a:cubicBezTo>
                  <a:close/>
                  <a:moveTo>
                    <a:pt x="1044" y="581"/>
                  </a:moveTo>
                  <a:cubicBezTo>
                    <a:pt x="1045" y="581"/>
                    <a:pt x="1045" y="581"/>
                    <a:pt x="1045" y="581"/>
                  </a:cubicBezTo>
                  <a:cubicBezTo>
                    <a:pt x="1047" y="580"/>
                    <a:pt x="1047" y="580"/>
                    <a:pt x="1047" y="580"/>
                  </a:cubicBezTo>
                  <a:cubicBezTo>
                    <a:pt x="1048" y="577"/>
                    <a:pt x="1048" y="577"/>
                    <a:pt x="1048" y="577"/>
                  </a:cubicBezTo>
                  <a:cubicBezTo>
                    <a:pt x="1049" y="577"/>
                    <a:pt x="1049" y="577"/>
                    <a:pt x="1049" y="577"/>
                  </a:cubicBezTo>
                  <a:cubicBezTo>
                    <a:pt x="1049" y="575"/>
                    <a:pt x="1049" y="575"/>
                    <a:pt x="1049" y="575"/>
                  </a:cubicBezTo>
                  <a:cubicBezTo>
                    <a:pt x="1050" y="573"/>
                    <a:pt x="1050" y="573"/>
                    <a:pt x="1050" y="573"/>
                  </a:cubicBezTo>
                  <a:cubicBezTo>
                    <a:pt x="1052" y="570"/>
                    <a:pt x="1052" y="570"/>
                    <a:pt x="1052" y="570"/>
                  </a:cubicBezTo>
                  <a:cubicBezTo>
                    <a:pt x="1051" y="571"/>
                    <a:pt x="1051" y="571"/>
                    <a:pt x="1051" y="571"/>
                  </a:cubicBezTo>
                  <a:cubicBezTo>
                    <a:pt x="1049" y="571"/>
                    <a:pt x="1049" y="571"/>
                    <a:pt x="1049" y="571"/>
                  </a:cubicBezTo>
                  <a:cubicBezTo>
                    <a:pt x="1048" y="573"/>
                    <a:pt x="1048" y="573"/>
                    <a:pt x="1048" y="573"/>
                  </a:cubicBezTo>
                  <a:cubicBezTo>
                    <a:pt x="1047" y="574"/>
                    <a:pt x="1047" y="574"/>
                    <a:pt x="1047" y="574"/>
                  </a:cubicBezTo>
                  <a:cubicBezTo>
                    <a:pt x="1047" y="575"/>
                    <a:pt x="1047" y="575"/>
                    <a:pt x="1047" y="575"/>
                  </a:cubicBezTo>
                  <a:cubicBezTo>
                    <a:pt x="1046" y="576"/>
                    <a:pt x="1046" y="576"/>
                    <a:pt x="1046" y="576"/>
                  </a:cubicBezTo>
                  <a:cubicBezTo>
                    <a:pt x="1046" y="577"/>
                    <a:pt x="1046" y="577"/>
                    <a:pt x="1046" y="577"/>
                  </a:cubicBezTo>
                  <a:cubicBezTo>
                    <a:pt x="1045" y="578"/>
                    <a:pt x="1045" y="578"/>
                    <a:pt x="1045" y="578"/>
                  </a:cubicBezTo>
                  <a:lnTo>
                    <a:pt x="1044" y="581"/>
                  </a:lnTo>
                  <a:close/>
                  <a:moveTo>
                    <a:pt x="1028" y="600"/>
                  </a:moveTo>
                  <a:cubicBezTo>
                    <a:pt x="1028" y="600"/>
                    <a:pt x="1028" y="600"/>
                    <a:pt x="1028" y="600"/>
                  </a:cubicBezTo>
                  <a:cubicBezTo>
                    <a:pt x="1029" y="598"/>
                    <a:pt x="1029" y="598"/>
                    <a:pt x="1029" y="598"/>
                  </a:cubicBezTo>
                  <a:cubicBezTo>
                    <a:pt x="1030" y="597"/>
                    <a:pt x="1030" y="597"/>
                    <a:pt x="1030" y="597"/>
                  </a:cubicBezTo>
                  <a:cubicBezTo>
                    <a:pt x="1030" y="595"/>
                    <a:pt x="1030" y="595"/>
                    <a:pt x="1030" y="595"/>
                  </a:cubicBezTo>
                  <a:cubicBezTo>
                    <a:pt x="1031" y="594"/>
                    <a:pt x="1031" y="594"/>
                    <a:pt x="1031" y="594"/>
                  </a:cubicBezTo>
                  <a:cubicBezTo>
                    <a:pt x="1031" y="593"/>
                    <a:pt x="1031" y="593"/>
                    <a:pt x="1031" y="593"/>
                  </a:cubicBezTo>
                  <a:cubicBezTo>
                    <a:pt x="1032" y="592"/>
                    <a:pt x="1032" y="592"/>
                    <a:pt x="1032" y="592"/>
                  </a:cubicBezTo>
                  <a:cubicBezTo>
                    <a:pt x="1033" y="593"/>
                    <a:pt x="1033" y="593"/>
                    <a:pt x="1033" y="593"/>
                  </a:cubicBezTo>
                  <a:cubicBezTo>
                    <a:pt x="1034" y="592"/>
                    <a:pt x="1034" y="592"/>
                    <a:pt x="1034" y="592"/>
                  </a:cubicBezTo>
                  <a:cubicBezTo>
                    <a:pt x="1035" y="589"/>
                    <a:pt x="1035" y="589"/>
                    <a:pt x="1035" y="589"/>
                  </a:cubicBezTo>
                  <a:cubicBezTo>
                    <a:pt x="1037" y="587"/>
                    <a:pt x="1037" y="587"/>
                    <a:pt x="1037" y="587"/>
                  </a:cubicBezTo>
                  <a:cubicBezTo>
                    <a:pt x="1039" y="587"/>
                    <a:pt x="1039" y="587"/>
                    <a:pt x="1039" y="587"/>
                  </a:cubicBezTo>
                  <a:cubicBezTo>
                    <a:pt x="1040" y="586"/>
                    <a:pt x="1040" y="586"/>
                    <a:pt x="1040" y="586"/>
                  </a:cubicBezTo>
                  <a:cubicBezTo>
                    <a:pt x="1040" y="584"/>
                    <a:pt x="1040" y="584"/>
                    <a:pt x="1040" y="584"/>
                  </a:cubicBezTo>
                  <a:cubicBezTo>
                    <a:pt x="1039" y="582"/>
                    <a:pt x="1039" y="582"/>
                    <a:pt x="1039" y="582"/>
                  </a:cubicBezTo>
                  <a:cubicBezTo>
                    <a:pt x="1038" y="583"/>
                    <a:pt x="1038" y="583"/>
                    <a:pt x="1038" y="583"/>
                  </a:cubicBezTo>
                  <a:cubicBezTo>
                    <a:pt x="1036" y="585"/>
                    <a:pt x="1036" y="585"/>
                    <a:pt x="1036" y="585"/>
                  </a:cubicBezTo>
                  <a:cubicBezTo>
                    <a:pt x="1036" y="586"/>
                    <a:pt x="1036" y="586"/>
                    <a:pt x="1036" y="586"/>
                  </a:cubicBezTo>
                  <a:cubicBezTo>
                    <a:pt x="1035" y="586"/>
                    <a:pt x="1035" y="586"/>
                    <a:pt x="1035" y="586"/>
                  </a:cubicBezTo>
                  <a:cubicBezTo>
                    <a:pt x="1034" y="587"/>
                    <a:pt x="1034" y="587"/>
                    <a:pt x="1034" y="587"/>
                  </a:cubicBezTo>
                  <a:cubicBezTo>
                    <a:pt x="1033" y="587"/>
                    <a:pt x="1033" y="587"/>
                    <a:pt x="1033" y="587"/>
                  </a:cubicBezTo>
                  <a:cubicBezTo>
                    <a:pt x="1032" y="586"/>
                    <a:pt x="1032" y="586"/>
                    <a:pt x="1032" y="586"/>
                  </a:cubicBezTo>
                  <a:cubicBezTo>
                    <a:pt x="1032" y="586"/>
                    <a:pt x="1032" y="586"/>
                    <a:pt x="1032" y="586"/>
                  </a:cubicBezTo>
                  <a:cubicBezTo>
                    <a:pt x="1031" y="587"/>
                    <a:pt x="1031" y="587"/>
                    <a:pt x="1031" y="587"/>
                  </a:cubicBezTo>
                  <a:cubicBezTo>
                    <a:pt x="1032" y="588"/>
                    <a:pt x="1032" y="588"/>
                    <a:pt x="1032" y="588"/>
                  </a:cubicBezTo>
                  <a:cubicBezTo>
                    <a:pt x="1031" y="589"/>
                    <a:pt x="1031" y="589"/>
                    <a:pt x="1031" y="589"/>
                  </a:cubicBezTo>
                  <a:cubicBezTo>
                    <a:pt x="1030" y="591"/>
                    <a:pt x="1030" y="591"/>
                    <a:pt x="1030" y="591"/>
                  </a:cubicBezTo>
                  <a:cubicBezTo>
                    <a:pt x="1029" y="591"/>
                    <a:pt x="1029" y="591"/>
                    <a:pt x="1029" y="591"/>
                  </a:cubicBezTo>
                  <a:cubicBezTo>
                    <a:pt x="1029" y="592"/>
                    <a:pt x="1029" y="592"/>
                    <a:pt x="1029" y="592"/>
                  </a:cubicBezTo>
                  <a:cubicBezTo>
                    <a:pt x="1029" y="594"/>
                    <a:pt x="1029" y="594"/>
                    <a:pt x="1029" y="594"/>
                  </a:cubicBezTo>
                  <a:cubicBezTo>
                    <a:pt x="1027" y="595"/>
                    <a:pt x="1027" y="595"/>
                    <a:pt x="1027" y="595"/>
                  </a:cubicBezTo>
                  <a:cubicBezTo>
                    <a:pt x="1027" y="596"/>
                    <a:pt x="1027" y="596"/>
                    <a:pt x="1027" y="596"/>
                  </a:cubicBezTo>
                  <a:cubicBezTo>
                    <a:pt x="1028" y="596"/>
                    <a:pt x="1028" y="596"/>
                    <a:pt x="1028" y="596"/>
                  </a:cubicBezTo>
                  <a:cubicBezTo>
                    <a:pt x="1027" y="597"/>
                    <a:pt x="1027" y="597"/>
                    <a:pt x="1027" y="597"/>
                  </a:cubicBezTo>
                  <a:cubicBezTo>
                    <a:pt x="1027" y="598"/>
                    <a:pt x="1027" y="598"/>
                    <a:pt x="1027" y="598"/>
                  </a:cubicBezTo>
                  <a:lnTo>
                    <a:pt x="1028" y="600"/>
                  </a:lnTo>
                  <a:close/>
                  <a:moveTo>
                    <a:pt x="1020" y="612"/>
                  </a:moveTo>
                  <a:cubicBezTo>
                    <a:pt x="1020" y="612"/>
                    <a:pt x="1020" y="610"/>
                    <a:pt x="1020" y="610"/>
                  </a:cubicBezTo>
                  <a:cubicBezTo>
                    <a:pt x="1021" y="605"/>
                    <a:pt x="1021" y="605"/>
                    <a:pt x="1021" y="605"/>
                  </a:cubicBezTo>
                  <a:cubicBezTo>
                    <a:pt x="1022" y="605"/>
                    <a:pt x="1022" y="605"/>
                    <a:pt x="1022" y="605"/>
                  </a:cubicBezTo>
                  <a:cubicBezTo>
                    <a:pt x="1024" y="603"/>
                    <a:pt x="1024" y="603"/>
                    <a:pt x="1024" y="603"/>
                  </a:cubicBezTo>
                  <a:cubicBezTo>
                    <a:pt x="1024" y="601"/>
                    <a:pt x="1024" y="601"/>
                    <a:pt x="1024" y="601"/>
                  </a:cubicBezTo>
                  <a:cubicBezTo>
                    <a:pt x="1024" y="601"/>
                    <a:pt x="1024" y="601"/>
                    <a:pt x="1024" y="601"/>
                  </a:cubicBezTo>
                  <a:cubicBezTo>
                    <a:pt x="1023" y="601"/>
                    <a:pt x="1023" y="601"/>
                    <a:pt x="1023" y="601"/>
                  </a:cubicBezTo>
                  <a:cubicBezTo>
                    <a:pt x="1022" y="601"/>
                    <a:pt x="1022" y="601"/>
                    <a:pt x="1022" y="601"/>
                  </a:cubicBezTo>
                  <a:cubicBezTo>
                    <a:pt x="1021" y="600"/>
                    <a:pt x="1021" y="600"/>
                    <a:pt x="1021" y="600"/>
                  </a:cubicBezTo>
                  <a:cubicBezTo>
                    <a:pt x="1020" y="601"/>
                    <a:pt x="1020" y="601"/>
                    <a:pt x="1020" y="601"/>
                  </a:cubicBezTo>
                  <a:cubicBezTo>
                    <a:pt x="1020" y="603"/>
                    <a:pt x="1020" y="603"/>
                    <a:pt x="1020" y="603"/>
                  </a:cubicBezTo>
                  <a:cubicBezTo>
                    <a:pt x="1020" y="605"/>
                    <a:pt x="1020" y="605"/>
                    <a:pt x="1020" y="605"/>
                  </a:cubicBezTo>
                  <a:cubicBezTo>
                    <a:pt x="1019" y="607"/>
                    <a:pt x="1019" y="607"/>
                    <a:pt x="1019" y="607"/>
                  </a:cubicBezTo>
                  <a:cubicBezTo>
                    <a:pt x="1018" y="609"/>
                    <a:pt x="1018" y="609"/>
                    <a:pt x="1018" y="609"/>
                  </a:cubicBezTo>
                  <a:cubicBezTo>
                    <a:pt x="1019" y="610"/>
                    <a:pt x="1019" y="610"/>
                    <a:pt x="1019" y="610"/>
                  </a:cubicBezTo>
                  <a:lnTo>
                    <a:pt x="1020" y="612"/>
                  </a:lnTo>
                  <a:close/>
                  <a:moveTo>
                    <a:pt x="18" y="471"/>
                  </a:moveTo>
                  <a:cubicBezTo>
                    <a:pt x="18" y="471"/>
                    <a:pt x="17" y="473"/>
                    <a:pt x="17" y="473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20" y="473"/>
                    <a:pt x="20" y="473"/>
                    <a:pt x="20" y="473"/>
                  </a:cubicBezTo>
                  <a:lnTo>
                    <a:pt x="18" y="471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3" name="Freeform 11"/>
            <p:cNvSpPr>
              <a:spLocks noEditPoints="1"/>
            </p:cNvSpPr>
            <p:nvPr/>
          </p:nvSpPr>
          <p:spPr bwMode="auto">
            <a:xfrm>
              <a:off x="4827588" y="2197101"/>
              <a:ext cx="1173163" cy="868363"/>
            </a:xfrm>
            <a:custGeom>
              <a:avLst/>
              <a:gdLst>
                <a:gd name="T0" fmla="*/ 427 w 572"/>
                <a:gd name="T1" fmla="*/ 56 h 423"/>
                <a:gd name="T2" fmla="*/ 431 w 572"/>
                <a:gd name="T3" fmla="*/ 40 h 423"/>
                <a:gd name="T4" fmla="*/ 433 w 572"/>
                <a:gd name="T5" fmla="*/ 19 h 423"/>
                <a:gd name="T6" fmla="*/ 429 w 572"/>
                <a:gd name="T7" fmla="*/ 6 h 423"/>
                <a:gd name="T8" fmla="*/ 447 w 572"/>
                <a:gd name="T9" fmla="*/ 0 h 423"/>
                <a:gd name="T10" fmla="*/ 464 w 572"/>
                <a:gd name="T11" fmla="*/ 2 h 423"/>
                <a:gd name="T12" fmla="*/ 474 w 572"/>
                <a:gd name="T13" fmla="*/ 8 h 423"/>
                <a:gd name="T14" fmla="*/ 482 w 572"/>
                <a:gd name="T15" fmla="*/ 19 h 423"/>
                <a:gd name="T16" fmla="*/ 495 w 572"/>
                <a:gd name="T17" fmla="*/ 35 h 423"/>
                <a:gd name="T18" fmla="*/ 507 w 572"/>
                <a:gd name="T19" fmla="*/ 50 h 423"/>
                <a:gd name="T20" fmla="*/ 519 w 572"/>
                <a:gd name="T21" fmla="*/ 51 h 423"/>
                <a:gd name="T22" fmla="*/ 530 w 572"/>
                <a:gd name="T23" fmla="*/ 59 h 423"/>
                <a:gd name="T24" fmla="*/ 535 w 572"/>
                <a:gd name="T25" fmla="*/ 69 h 423"/>
                <a:gd name="T26" fmla="*/ 552 w 572"/>
                <a:gd name="T27" fmla="*/ 73 h 423"/>
                <a:gd name="T28" fmla="*/ 564 w 572"/>
                <a:gd name="T29" fmla="*/ 61 h 423"/>
                <a:gd name="T30" fmla="*/ 570 w 572"/>
                <a:gd name="T31" fmla="*/ 75 h 423"/>
                <a:gd name="T32" fmla="*/ 571 w 572"/>
                <a:gd name="T33" fmla="*/ 90 h 423"/>
                <a:gd name="T34" fmla="*/ 570 w 572"/>
                <a:gd name="T35" fmla="*/ 104 h 423"/>
                <a:gd name="T36" fmla="*/ 555 w 572"/>
                <a:gd name="T37" fmla="*/ 111 h 423"/>
                <a:gd name="T38" fmla="*/ 560 w 572"/>
                <a:gd name="T39" fmla="*/ 134 h 423"/>
                <a:gd name="T40" fmla="*/ 517 w 572"/>
                <a:gd name="T41" fmla="*/ 183 h 423"/>
                <a:gd name="T42" fmla="*/ 496 w 572"/>
                <a:gd name="T43" fmla="*/ 195 h 423"/>
                <a:gd name="T44" fmla="*/ 496 w 572"/>
                <a:gd name="T45" fmla="*/ 190 h 423"/>
                <a:gd name="T46" fmla="*/ 496 w 572"/>
                <a:gd name="T47" fmla="*/ 176 h 423"/>
                <a:gd name="T48" fmla="*/ 476 w 572"/>
                <a:gd name="T49" fmla="*/ 183 h 423"/>
                <a:gd name="T50" fmla="*/ 461 w 572"/>
                <a:gd name="T51" fmla="*/ 199 h 423"/>
                <a:gd name="T52" fmla="*/ 473 w 572"/>
                <a:gd name="T53" fmla="*/ 210 h 423"/>
                <a:gd name="T54" fmla="*/ 487 w 572"/>
                <a:gd name="T55" fmla="*/ 210 h 423"/>
                <a:gd name="T56" fmla="*/ 508 w 572"/>
                <a:gd name="T57" fmla="*/ 214 h 423"/>
                <a:gd name="T58" fmla="*/ 496 w 572"/>
                <a:gd name="T59" fmla="*/ 223 h 423"/>
                <a:gd name="T60" fmla="*/ 486 w 572"/>
                <a:gd name="T61" fmla="*/ 236 h 423"/>
                <a:gd name="T62" fmla="*/ 500 w 572"/>
                <a:gd name="T63" fmla="*/ 263 h 423"/>
                <a:gd name="T64" fmla="*/ 505 w 572"/>
                <a:gd name="T65" fmla="*/ 278 h 423"/>
                <a:gd name="T66" fmla="*/ 489 w 572"/>
                <a:gd name="T67" fmla="*/ 276 h 423"/>
                <a:gd name="T68" fmla="*/ 511 w 572"/>
                <a:gd name="T69" fmla="*/ 292 h 423"/>
                <a:gd name="T70" fmla="*/ 511 w 572"/>
                <a:gd name="T71" fmla="*/ 296 h 423"/>
                <a:gd name="T72" fmla="*/ 519 w 572"/>
                <a:gd name="T73" fmla="*/ 303 h 423"/>
                <a:gd name="T74" fmla="*/ 517 w 572"/>
                <a:gd name="T75" fmla="*/ 311 h 423"/>
                <a:gd name="T76" fmla="*/ 513 w 572"/>
                <a:gd name="T77" fmla="*/ 321 h 423"/>
                <a:gd name="T78" fmla="*/ 510 w 572"/>
                <a:gd name="T79" fmla="*/ 332 h 423"/>
                <a:gd name="T80" fmla="*/ 505 w 572"/>
                <a:gd name="T81" fmla="*/ 340 h 423"/>
                <a:gd name="T82" fmla="*/ 505 w 572"/>
                <a:gd name="T83" fmla="*/ 350 h 423"/>
                <a:gd name="T84" fmla="*/ 499 w 572"/>
                <a:gd name="T85" fmla="*/ 353 h 423"/>
                <a:gd name="T86" fmla="*/ 493 w 572"/>
                <a:gd name="T87" fmla="*/ 361 h 423"/>
                <a:gd name="T88" fmla="*/ 487 w 572"/>
                <a:gd name="T89" fmla="*/ 367 h 423"/>
                <a:gd name="T90" fmla="*/ 476 w 572"/>
                <a:gd name="T91" fmla="*/ 377 h 423"/>
                <a:gd name="T92" fmla="*/ 463 w 572"/>
                <a:gd name="T93" fmla="*/ 381 h 423"/>
                <a:gd name="T94" fmla="*/ 454 w 572"/>
                <a:gd name="T95" fmla="*/ 384 h 423"/>
                <a:gd name="T96" fmla="*/ 437 w 572"/>
                <a:gd name="T97" fmla="*/ 391 h 423"/>
                <a:gd name="T98" fmla="*/ 431 w 572"/>
                <a:gd name="T99" fmla="*/ 394 h 423"/>
                <a:gd name="T100" fmla="*/ 427 w 572"/>
                <a:gd name="T101" fmla="*/ 401 h 423"/>
                <a:gd name="T102" fmla="*/ 418 w 572"/>
                <a:gd name="T103" fmla="*/ 390 h 423"/>
                <a:gd name="T104" fmla="*/ 352 w 572"/>
                <a:gd name="T105" fmla="*/ 399 h 423"/>
                <a:gd name="T106" fmla="*/ 487 w 572"/>
                <a:gd name="T107" fmla="*/ 370 h 423"/>
                <a:gd name="T108" fmla="*/ 509 w 572"/>
                <a:gd name="T109" fmla="*/ 280 h 423"/>
                <a:gd name="T110" fmla="*/ 523 w 572"/>
                <a:gd name="T111" fmla="*/ 377 h 423"/>
                <a:gd name="T112" fmla="*/ 525 w 572"/>
                <a:gd name="T113" fmla="*/ 349 h 423"/>
                <a:gd name="T114" fmla="*/ 514 w 572"/>
                <a:gd name="T115" fmla="*/ 374 h 423"/>
                <a:gd name="T116" fmla="*/ 435 w 572"/>
                <a:gd name="T117" fmla="*/ 396 h 423"/>
                <a:gd name="T118" fmla="*/ 419 w 572"/>
                <a:gd name="T119" fmla="*/ 417 h 423"/>
                <a:gd name="T120" fmla="*/ 435 w 572"/>
                <a:gd name="T121" fmla="*/ 41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2" h="423">
                  <a:moveTo>
                    <a:pt x="173" y="89"/>
                  </a:moveTo>
                  <a:cubicBezTo>
                    <a:pt x="176" y="89"/>
                    <a:pt x="176" y="89"/>
                    <a:pt x="176" y="89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411" y="60"/>
                    <a:pt x="411" y="60"/>
                    <a:pt x="411" y="60"/>
                  </a:cubicBezTo>
                  <a:cubicBezTo>
                    <a:pt x="415" y="58"/>
                    <a:pt x="415" y="58"/>
                    <a:pt x="415" y="58"/>
                  </a:cubicBezTo>
                  <a:cubicBezTo>
                    <a:pt x="416" y="59"/>
                    <a:pt x="416" y="59"/>
                    <a:pt x="416" y="59"/>
                  </a:cubicBezTo>
                  <a:cubicBezTo>
                    <a:pt x="416" y="59"/>
                    <a:pt x="416" y="59"/>
                    <a:pt x="416" y="59"/>
                  </a:cubicBezTo>
                  <a:cubicBezTo>
                    <a:pt x="418" y="59"/>
                    <a:pt x="418" y="59"/>
                    <a:pt x="418" y="59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60"/>
                    <a:pt x="421" y="60"/>
                    <a:pt x="421" y="60"/>
                  </a:cubicBezTo>
                  <a:cubicBezTo>
                    <a:pt x="422" y="60"/>
                    <a:pt x="422" y="60"/>
                    <a:pt x="422" y="60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9" y="55"/>
                    <a:pt x="429" y="55"/>
                    <a:pt x="429" y="55"/>
                  </a:cubicBezTo>
                  <a:cubicBezTo>
                    <a:pt x="432" y="54"/>
                    <a:pt x="432" y="54"/>
                    <a:pt x="432" y="54"/>
                  </a:cubicBezTo>
                  <a:cubicBezTo>
                    <a:pt x="433" y="53"/>
                    <a:pt x="433" y="53"/>
                    <a:pt x="433" y="53"/>
                  </a:cubicBezTo>
                  <a:cubicBezTo>
                    <a:pt x="434" y="51"/>
                    <a:pt x="434" y="51"/>
                    <a:pt x="434" y="51"/>
                  </a:cubicBezTo>
                  <a:cubicBezTo>
                    <a:pt x="433" y="49"/>
                    <a:pt x="433" y="49"/>
                    <a:pt x="433" y="49"/>
                  </a:cubicBezTo>
                  <a:cubicBezTo>
                    <a:pt x="433" y="49"/>
                    <a:pt x="433" y="49"/>
                    <a:pt x="433" y="49"/>
                  </a:cubicBezTo>
                  <a:cubicBezTo>
                    <a:pt x="432" y="50"/>
                    <a:pt x="432" y="50"/>
                    <a:pt x="432" y="50"/>
                  </a:cubicBezTo>
                  <a:cubicBezTo>
                    <a:pt x="431" y="49"/>
                    <a:pt x="431" y="49"/>
                    <a:pt x="431" y="49"/>
                  </a:cubicBezTo>
                  <a:cubicBezTo>
                    <a:pt x="430" y="49"/>
                    <a:pt x="430" y="49"/>
                    <a:pt x="430" y="49"/>
                  </a:cubicBezTo>
                  <a:cubicBezTo>
                    <a:pt x="430" y="46"/>
                    <a:pt x="430" y="46"/>
                    <a:pt x="430" y="46"/>
                  </a:cubicBezTo>
                  <a:cubicBezTo>
                    <a:pt x="431" y="46"/>
                    <a:pt x="431" y="46"/>
                    <a:pt x="431" y="46"/>
                  </a:cubicBezTo>
                  <a:cubicBezTo>
                    <a:pt x="431" y="43"/>
                    <a:pt x="431" y="43"/>
                    <a:pt x="431" y="43"/>
                  </a:cubicBezTo>
                  <a:cubicBezTo>
                    <a:pt x="430" y="42"/>
                    <a:pt x="430" y="42"/>
                    <a:pt x="430" y="42"/>
                  </a:cubicBezTo>
                  <a:cubicBezTo>
                    <a:pt x="430" y="41"/>
                    <a:pt x="430" y="41"/>
                    <a:pt x="430" y="41"/>
                  </a:cubicBezTo>
                  <a:cubicBezTo>
                    <a:pt x="431" y="40"/>
                    <a:pt x="431" y="40"/>
                    <a:pt x="431" y="40"/>
                  </a:cubicBezTo>
                  <a:cubicBezTo>
                    <a:pt x="432" y="38"/>
                    <a:pt x="432" y="38"/>
                    <a:pt x="432" y="38"/>
                  </a:cubicBezTo>
                  <a:cubicBezTo>
                    <a:pt x="431" y="37"/>
                    <a:pt x="431" y="37"/>
                    <a:pt x="431" y="37"/>
                  </a:cubicBezTo>
                  <a:cubicBezTo>
                    <a:pt x="430" y="35"/>
                    <a:pt x="430" y="35"/>
                    <a:pt x="430" y="35"/>
                  </a:cubicBezTo>
                  <a:cubicBezTo>
                    <a:pt x="431" y="34"/>
                    <a:pt x="431" y="34"/>
                    <a:pt x="431" y="34"/>
                  </a:cubicBezTo>
                  <a:cubicBezTo>
                    <a:pt x="430" y="33"/>
                    <a:pt x="430" y="33"/>
                    <a:pt x="430" y="33"/>
                  </a:cubicBezTo>
                  <a:cubicBezTo>
                    <a:pt x="430" y="31"/>
                    <a:pt x="430" y="31"/>
                    <a:pt x="430" y="31"/>
                  </a:cubicBezTo>
                  <a:cubicBezTo>
                    <a:pt x="431" y="30"/>
                    <a:pt x="431" y="30"/>
                    <a:pt x="431" y="30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2" y="27"/>
                    <a:pt x="432" y="27"/>
                    <a:pt x="432" y="27"/>
                  </a:cubicBezTo>
                  <a:cubicBezTo>
                    <a:pt x="434" y="25"/>
                    <a:pt x="434" y="25"/>
                    <a:pt x="434" y="25"/>
                  </a:cubicBezTo>
                  <a:cubicBezTo>
                    <a:pt x="435" y="24"/>
                    <a:pt x="435" y="24"/>
                    <a:pt x="435" y="24"/>
                  </a:cubicBezTo>
                  <a:cubicBezTo>
                    <a:pt x="435" y="22"/>
                    <a:pt x="435" y="22"/>
                    <a:pt x="435" y="22"/>
                  </a:cubicBezTo>
                  <a:cubicBezTo>
                    <a:pt x="434" y="21"/>
                    <a:pt x="434" y="21"/>
                    <a:pt x="434" y="21"/>
                  </a:cubicBezTo>
                  <a:cubicBezTo>
                    <a:pt x="434" y="20"/>
                    <a:pt x="434" y="20"/>
                    <a:pt x="434" y="20"/>
                  </a:cubicBezTo>
                  <a:cubicBezTo>
                    <a:pt x="433" y="19"/>
                    <a:pt x="433" y="19"/>
                    <a:pt x="433" y="19"/>
                  </a:cubicBezTo>
                  <a:cubicBezTo>
                    <a:pt x="432" y="17"/>
                    <a:pt x="432" y="17"/>
                    <a:pt x="432" y="17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30" y="15"/>
                    <a:pt x="430" y="15"/>
                    <a:pt x="430" y="15"/>
                  </a:cubicBezTo>
                  <a:cubicBezTo>
                    <a:pt x="429" y="15"/>
                    <a:pt x="429" y="15"/>
                    <a:pt x="429" y="15"/>
                  </a:cubicBezTo>
                  <a:cubicBezTo>
                    <a:pt x="427" y="17"/>
                    <a:pt x="427" y="17"/>
                    <a:pt x="427" y="17"/>
                  </a:cubicBezTo>
                  <a:cubicBezTo>
                    <a:pt x="426" y="16"/>
                    <a:pt x="426" y="16"/>
                    <a:pt x="426" y="16"/>
                  </a:cubicBezTo>
                  <a:cubicBezTo>
                    <a:pt x="425" y="16"/>
                    <a:pt x="425" y="16"/>
                    <a:pt x="425" y="16"/>
                  </a:cubicBezTo>
                  <a:cubicBezTo>
                    <a:pt x="425" y="14"/>
                    <a:pt x="425" y="14"/>
                    <a:pt x="425" y="14"/>
                  </a:cubicBezTo>
                  <a:cubicBezTo>
                    <a:pt x="426" y="13"/>
                    <a:pt x="426" y="13"/>
                    <a:pt x="426" y="13"/>
                  </a:cubicBezTo>
                  <a:cubicBezTo>
                    <a:pt x="426" y="12"/>
                    <a:pt x="426" y="12"/>
                    <a:pt x="426" y="12"/>
                  </a:cubicBezTo>
                  <a:cubicBezTo>
                    <a:pt x="427" y="11"/>
                    <a:pt x="427" y="11"/>
                    <a:pt x="427" y="11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8" y="8"/>
                    <a:pt x="428" y="8"/>
                    <a:pt x="428" y="8"/>
                  </a:cubicBezTo>
                  <a:cubicBezTo>
                    <a:pt x="428" y="7"/>
                    <a:pt x="428" y="7"/>
                    <a:pt x="428" y="7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32" y="6"/>
                    <a:pt x="432" y="6"/>
                    <a:pt x="432" y="6"/>
                  </a:cubicBezTo>
                  <a:cubicBezTo>
                    <a:pt x="433" y="5"/>
                    <a:pt x="433" y="5"/>
                    <a:pt x="433" y="5"/>
                  </a:cubicBezTo>
                  <a:cubicBezTo>
                    <a:pt x="434" y="5"/>
                    <a:pt x="434" y="5"/>
                    <a:pt x="434" y="5"/>
                  </a:cubicBezTo>
                  <a:cubicBezTo>
                    <a:pt x="434" y="5"/>
                    <a:pt x="434" y="5"/>
                    <a:pt x="434" y="5"/>
                  </a:cubicBezTo>
                  <a:cubicBezTo>
                    <a:pt x="435" y="5"/>
                    <a:pt x="435" y="5"/>
                    <a:pt x="435" y="5"/>
                  </a:cubicBezTo>
                  <a:cubicBezTo>
                    <a:pt x="437" y="5"/>
                    <a:pt x="437" y="5"/>
                    <a:pt x="437" y="5"/>
                  </a:cubicBezTo>
                  <a:cubicBezTo>
                    <a:pt x="437" y="3"/>
                    <a:pt x="437" y="3"/>
                    <a:pt x="437" y="3"/>
                  </a:cubicBezTo>
                  <a:cubicBezTo>
                    <a:pt x="439" y="3"/>
                    <a:pt x="439" y="3"/>
                    <a:pt x="439" y="3"/>
                  </a:cubicBezTo>
                  <a:cubicBezTo>
                    <a:pt x="440" y="2"/>
                    <a:pt x="440" y="2"/>
                    <a:pt x="440" y="2"/>
                  </a:cubicBezTo>
                  <a:cubicBezTo>
                    <a:pt x="442" y="2"/>
                    <a:pt x="442" y="2"/>
                    <a:pt x="442" y="2"/>
                  </a:cubicBezTo>
                  <a:cubicBezTo>
                    <a:pt x="443" y="2"/>
                    <a:pt x="443" y="2"/>
                    <a:pt x="443" y="2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6" y="2"/>
                    <a:pt x="446" y="2"/>
                    <a:pt x="446" y="2"/>
                  </a:cubicBezTo>
                  <a:cubicBezTo>
                    <a:pt x="446" y="2"/>
                    <a:pt x="446" y="2"/>
                    <a:pt x="446" y="2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49" y="0"/>
                    <a:pt x="449" y="0"/>
                    <a:pt x="449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3" y="1"/>
                    <a:pt x="453" y="1"/>
                    <a:pt x="453" y="1"/>
                  </a:cubicBezTo>
                  <a:cubicBezTo>
                    <a:pt x="456" y="1"/>
                    <a:pt x="456" y="1"/>
                    <a:pt x="456" y="1"/>
                  </a:cubicBezTo>
                  <a:cubicBezTo>
                    <a:pt x="457" y="2"/>
                    <a:pt x="457" y="2"/>
                    <a:pt x="457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60" y="3"/>
                    <a:pt x="460" y="3"/>
                    <a:pt x="460" y="3"/>
                  </a:cubicBezTo>
                  <a:cubicBezTo>
                    <a:pt x="461" y="2"/>
                    <a:pt x="461" y="2"/>
                    <a:pt x="461" y="2"/>
                  </a:cubicBezTo>
                  <a:cubicBezTo>
                    <a:pt x="461" y="3"/>
                    <a:pt x="461" y="3"/>
                    <a:pt x="461" y="3"/>
                  </a:cubicBezTo>
                  <a:cubicBezTo>
                    <a:pt x="463" y="4"/>
                    <a:pt x="463" y="4"/>
                    <a:pt x="463" y="4"/>
                  </a:cubicBezTo>
                  <a:cubicBezTo>
                    <a:pt x="464" y="3"/>
                    <a:pt x="464" y="3"/>
                    <a:pt x="464" y="3"/>
                  </a:cubicBezTo>
                  <a:cubicBezTo>
                    <a:pt x="464" y="2"/>
                    <a:pt x="464" y="2"/>
                    <a:pt x="464" y="2"/>
                  </a:cubicBezTo>
                  <a:cubicBezTo>
                    <a:pt x="464" y="2"/>
                    <a:pt x="464" y="2"/>
                    <a:pt x="464" y="2"/>
                  </a:cubicBezTo>
                  <a:cubicBezTo>
                    <a:pt x="465" y="2"/>
                    <a:pt x="465" y="2"/>
                    <a:pt x="465" y="2"/>
                  </a:cubicBezTo>
                  <a:cubicBezTo>
                    <a:pt x="466" y="2"/>
                    <a:pt x="466" y="2"/>
                    <a:pt x="466" y="2"/>
                  </a:cubicBezTo>
                  <a:cubicBezTo>
                    <a:pt x="467" y="2"/>
                    <a:pt x="467" y="2"/>
                    <a:pt x="467" y="2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9" y="3"/>
                    <a:pt x="469" y="3"/>
                    <a:pt x="469" y="3"/>
                  </a:cubicBezTo>
                  <a:cubicBezTo>
                    <a:pt x="470" y="3"/>
                    <a:pt x="470" y="3"/>
                    <a:pt x="470" y="3"/>
                  </a:cubicBezTo>
                  <a:cubicBezTo>
                    <a:pt x="470" y="4"/>
                    <a:pt x="470" y="4"/>
                    <a:pt x="470" y="4"/>
                  </a:cubicBezTo>
                  <a:cubicBezTo>
                    <a:pt x="470" y="5"/>
                    <a:pt x="470" y="5"/>
                    <a:pt x="470" y="5"/>
                  </a:cubicBezTo>
                  <a:cubicBezTo>
                    <a:pt x="471" y="6"/>
                    <a:pt x="471" y="6"/>
                    <a:pt x="471" y="6"/>
                  </a:cubicBezTo>
                  <a:cubicBezTo>
                    <a:pt x="472" y="6"/>
                    <a:pt x="472" y="6"/>
                    <a:pt x="472" y="6"/>
                  </a:cubicBezTo>
                  <a:cubicBezTo>
                    <a:pt x="472" y="7"/>
                    <a:pt x="472" y="7"/>
                    <a:pt x="472" y="7"/>
                  </a:cubicBezTo>
                  <a:cubicBezTo>
                    <a:pt x="473" y="6"/>
                    <a:pt x="473" y="6"/>
                    <a:pt x="473" y="6"/>
                  </a:cubicBezTo>
                  <a:cubicBezTo>
                    <a:pt x="474" y="6"/>
                    <a:pt x="474" y="6"/>
                    <a:pt x="474" y="6"/>
                  </a:cubicBezTo>
                  <a:cubicBezTo>
                    <a:pt x="474" y="7"/>
                    <a:pt x="474" y="7"/>
                    <a:pt x="474" y="7"/>
                  </a:cubicBezTo>
                  <a:cubicBezTo>
                    <a:pt x="474" y="8"/>
                    <a:pt x="474" y="8"/>
                    <a:pt x="474" y="8"/>
                  </a:cubicBezTo>
                  <a:cubicBezTo>
                    <a:pt x="474" y="9"/>
                    <a:pt x="474" y="9"/>
                    <a:pt x="474" y="9"/>
                  </a:cubicBezTo>
                  <a:cubicBezTo>
                    <a:pt x="476" y="9"/>
                    <a:pt x="476" y="9"/>
                    <a:pt x="476" y="9"/>
                  </a:cubicBezTo>
                  <a:cubicBezTo>
                    <a:pt x="477" y="9"/>
                    <a:pt x="477" y="9"/>
                    <a:pt x="477" y="9"/>
                  </a:cubicBezTo>
                  <a:cubicBezTo>
                    <a:pt x="477" y="9"/>
                    <a:pt x="477" y="9"/>
                    <a:pt x="477" y="9"/>
                  </a:cubicBezTo>
                  <a:cubicBezTo>
                    <a:pt x="477" y="10"/>
                    <a:pt x="477" y="10"/>
                    <a:pt x="477" y="10"/>
                  </a:cubicBezTo>
                  <a:cubicBezTo>
                    <a:pt x="478" y="11"/>
                    <a:pt x="478" y="11"/>
                    <a:pt x="478" y="11"/>
                  </a:cubicBezTo>
                  <a:cubicBezTo>
                    <a:pt x="479" y="12"/>
                    <a:pt x="479" y="12"/>
                    <a:pt x="479" y="12"/>
                  </a:cubicBezTo>
                  <a:cubicBezTo>
                    <a:pt x="479" y="13"/>
                    <a:pt x="479" y="13"/>
                    <a:pt x="479" y="13"/>
                  </a:cubicBezTo>
                  <a:cubicBezTo>
                    <a:pt x="479" y="14"/>
                    <a:pt x="479" y="14"/>
                    <a:pt x="479" y="14"/>
                  </a:cubicBezTo>
                  <a:cubicBezTo>
                    <a:pt x="479" y="15"/>
                    <a:pt x="479" y="15"/>
                    <a:pt x="479" y="15"/>
                  </a:cubicBezTo>
                  <a:cubicBezTo>
                    <a:pt x="480" y="15"/>
                    <a:pt x="480" y="15"/>
                    <a:pt x="480" y="15"/>
                  </a:cubicBezTo>
                  <a:cubicBezTo>
                    <a:pt x="482" y="16"/>
                    <a:pt x="482" y="16"/>
                    <a:pt x="482" y="16"/>
                  </a:cubicBezTo>
                  <a:cubicBezTo>
                    <a:pt x="482" y="17"/>
                    <a:pt x="482" y="17"/>
                    <a:pt x="482" y="17"/>
                  </a:cubicBezTo>
                  <a:cubicBezTo>
                    <a:pt x="482" y="18"/>
                    <a:pt x="482" y="18"/>
                    <a:pt x="482" y="18"/>
                  </a:cubicBezTo>
                  <a:cubicBezTo>
                    <a:pt x="482" y="19"/>
                    <a:pt x="482" y="19"/>
                    <a:pt x="482" y="19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4" y="21"/>
                    <a:pt x="484" y="21"/>
                    <a:pt x="484" y="21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6" y="24"/>
                    <a:pt x="486" y="24"/>
                    <a:pt x="486" y="24"/>
                  </a:cubicBezTo>
                  <a:cubicBezTo>
                    <a:pt x="487" y="24"/>
                    <a:pt x="487" y="24"/>
                    <a:pt x="487" y="24"/>
                  </a:cubicBezTo>
                  <a:cubicBezTo>
                    <a:pt x="487" y="26"/>
                    <a:pt x="487" y="26"/>
                    <a:pt x="487" y="26"/>
                  </a:cubicBezTo>
                  <a:cubicBezTo>
                    <a:pt x="488" y="27"/>
                    <a:pt x="488" y="27"/>
                    <a:pt x="488" y="27"/>
                  </a:cubicBezTo>
                  <a:cubicBezTo>
                    <a:pt x="488" y="27"/>
                    <a:pt x="488" y="27"/>
                    <a:pt x="488" y="27"/>
                  </a:cubicBezTo>
                  <a:cubicBezTo>
                    <a:pt x="488" y="28"/>
                    <a:pt x="488" y="28"/>
                    <a:pt x="488" y="28"/>
                  </a:cubicBezTo>
                  <a:cubicBezTo>
                    <a:pt x="489" y="29"/>
                    <a:pt x="489" y="29"/>
                    <a:pt x="489" y="29"/>
                  </a:cubicBezTo>
                  <a:cubicBezTo>
                    <a:pt x="489" y="28"/>
                    <a:pt x="489" y="28"/>
                    <a:pt x="489" y="28"/>
                  </a:cubicBezTo>
                  <a:cubicBezTo>
                    <a:pt x="490" y="30"/>
                    <a:pt x="490" y="30"/>
                    <a:pt x="490" y="30"/>
                  </a:cubicBezTo>
                  <a:cubicBezTo>
                    <a:pt x="491" y="31"/>
                    <a:pt x="491" y="31"/>
                    <a:pt x="491" y="31"/>
                  </a:cubicBezTo>
                  <a:cubicBezTo>
                    <a:pt x="492" y="33"/>
                    <a:pt x="492" y="33"/>
                    <a:pt x="492" y="33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6" y="37"/>
                    <a:pt x="496" y="37"/>
                    <a:pt x="496" y="37"/>
                  </a:cubicBezTo>
                  <a:cubicBezTo>
                    <a:pt x="496" y="38"/>
                    <a:pt x="496" y="38"/>
                    <a:pt x="496" y="38"/>
                  </a:cubicBezTo>
                  <a:cubicBezTo>
                    <a:pt x="497" y="39"/>
                    <a:pt x="497" y="39"/>
                    <a:pt x="497" y="39"/>
                  </a:cubicBezTo>
                  <a:cubicBezTo>
                    <a:pt x="497" y="41"/>
                    <a:pt x="497" y="41"/>
                    <a:pt x="497" y="41"/>
                  </a:cubicBezTo>
                  <a:cubicBezTo>
                    <a:pt x="498" y="41"/>
                    <a:pt x="498" y="41"/>
                    <a:pt x="498" y="41"/>
                  </a:cubicBezTo>
                  <a:cubicBezTo>
                    <a:pt x="499" y="42"/>
                    <a:pt x="499" y="42"/>
                    <a:pt x="499" y="42"/>
                  </a:cubicBezTo>
                  <a:cubicBezTo>
                    <a:pt x="499" y="43"/>
                    <a:pt x="499" y="43"/>
                    <a:pt x="499" y="43"/>
                  </a:cubicBezTo>
                  <a:cubicBezTo>
                    <a:pt x="499" y="44"/>
                    <a:pt x="499" y="44"/>
                    <a:pt x="499" y="44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02" y="48"/>
                    <a:pt x="502" y="48"/>
                    <a:pt x="502" y="48"/>
                  </a:cubicBezTo>
                  <a:cubicBezTo>
                    <a:pt x="504" y="49"/>
                    <a:pt x="504" y="49"/>
                    <a:pt x="504" y="49"/>
                  </a:cubicBezTo>
                  <a:cubicBezTo>
                    <a:pt x="504" y="50"/>
                    <a:pt x="504" y="50"/>
                    <a:pt x="504" y="50"/>
                  </a:cubicBezTo>
                  <a:cubicBezTo>
                    <a:pt x="505" y="50"/>
                    <a:pt x="505" y="50"/>
                    <a:pt x="505" y="50"/>
                  </a:cubicBezTo>
                  <a:cubicBezTo>
                    <a:pt x="506" y="50"/>
                    <a:pt x="506" y="50"/>
                    <a:pt x="506" y="50"/>
                  </a:cubicBezTo>
                  <a:cubicBezTo>
                    <a:pt x="507" y="50"/>
                    <a:pt x="507" y="50"/>
                    <a:pt x="507" y="50"/>
                  </a:cubicBezTo>
                  <a:cubicBezTo>
                    <a:pt x="508" y="50"/>
                    <a:pt x="508" y="50"/>
                    <a:pt x="508" y="50"/>
                  </a:cubicBezTo>
                  <a:cubicBezTo>
                    <a:pt x="510" y="50"/>
                    <a:pt x="510" y="50"/>
                    <a:pt x="510" y="50"/>
                  </a:cubicBezTo>
                  <a:cubicBezTo>
                    <a:pt x="511" y="49"/>
                    <a:pt x="511" y="49"/>
                    <a:pt x="511" y="49"/>
                  </a:cubicBezTo>
                  <a:cubicBezTo>
                    <a:pt x="512" y="49"/>
                    <a:pt x="512" y="49"/>
                    <a:pt x="512" y="49"/>
                  </a:cubicBezTo>
                  <a:cubicBezTo>
                    <a:pt x="512" y="50"/>
                    <a:pt x="512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1"/>
                    <a:pt x="512" y="51"/>
                    <a:pt x="512" y="51"/>
                  </a:cubicBezTo>
                  <a:cubicBezTo>
                    <a:pt x="514" y="51"/>
                    <a:pt x="514" y="51"/>
                    <a:pt x="514" y="51"/>
                  </a:cubicBezTo>
                  <a:cubicBezTo>
                    <a:pt x="514" y="51"/>
                    <a:pt x="514" y="51"/>
                    <a:pt x="514" y="51"/>
                  </a:cubicBezTo>
                  <a:cubicBezTo>
                    <a:pt x="515" y="52"/>
                    <a:pt x="515" y="52"/>
                    <a:pt x="515" y="52"/>
                  </a:cubicBezTo>
                  <a:cubicBezTo>
                    <a:pt x="516" y="53"/>
                    <a:pt x="516" y="53"/>
                    <a:pt x="516" y="53"/>
                  </a:cubicBezTo>
                  <a:cubicBezTo>
                    <a:pt x="516" y="52"/>
                    <a:pt x="516" y="52"/>
                    <a:pt x="516" y="52"/>
                  </a:cubicBezTo>
                  <a:cubicBezTo>
                    <a:pt x="517" y="52"/>
                    <a:pt x="517" y="52"/>
                    <a:pt x="517" y="52"/>
                  </a:cubicBezTo>
                  <a:cubicBezTo>
                    <a:pt x="518" y="52"/>
                    <a:pt x="518" y="52"/>
                    <a:pt x="518" y="52"/>
                  </a:cubicBezTo>
                  <a:cubicBezTo>
                    <a:pt x="519" y="51"/>
                    <a:pt x="519" y="51"/>
                    <a:pt x="519" y="51"/>
                  </a:cubicBezTo>
                  <a:cubicBezTo>
                    <a:pt x="519" y="51"/>
                    <a:pt x="519" y="51"/>
                    <a:pt x="519" y="51"/>
                  </a:cubicBezTo>
                  <a:cubicBezTo>
                    <a:pt x="520" y="52"/>
                    <a:pt x="520" y="52"/>
                    <a:pt x="520" y="52"/>
                  </a:cubicBezTo>
                  <a:cubicBezTo>
                    <a:pt x="520" y="53"/>
                    <a:pt x="520" y="53"/>
                    <a:pt x="520" y="53"/>
                  </a:cubicBezTo>
                  <a:cubicBezTo>
                    <a:pt x="521" y="54"/>
                    <a:pt x="521" y="54"/>
                    <a:pt x="521" y="54"/>
                  </a:cubicBezTo>
                  <a:cubicBezTo>
                    <a:pt x="522" y="54"/>
                    <a:pt x="522" y="54"/>
                    <a:pt x="522" y="54"/>
                  </a:cubicBezTo>
                  <a:cubicBezTo>
                    <a:pt x="523" y="55"/>
                    <a:pt x="523" y="55"/>
                    <a:pt x="523" y="55"/>
                  </a:cubicBezTo>
                  <a:cubicBezTo>
                    <a:pt x="523" y="55"/>
                    <a:pt x="523" y="55"/>
                    <a:pt x="523" y="55"/>
                  </a:cubicBezTo>
                  <a:cubicBezTo>
                    <a:pt x="524" y="55"/>
                    <a:pt x="524" y="55"/>
                    <a:pt x="524" y="55"/>
                  </a:cubicBezTo>
                  <a:cubicBezTo>
                    <a:pt x="525" y="56"/>
                    <a:pt x="525" y="56"/>
                    <a:pt x="525" y="56"/>
                  </a:cubicBezTo>
                  <a:cubicBezTo>
                    <a:pt x="525" y="57"/>
                    <a:pt x="525" y="57"/>
                    <a:pt x="525" y="57"/>
                  </a:cubicBezTo>
                  <a:cubicBezTo>
                    <a:pt x="527" y="58"/>
                    <a:pt x="527" y="58"/>
                    <a:pt x="527" y="58"/>
                  </a:cubicBezTo>
                  <a:cubicBezTo>
                    <a:pt x="527" y="58"/>
                    <a:pt x="527" y="58"/>
                    <a:pt x="527" y="58"/>
                  </a:cubicBezTo>
                  <a:cubicBezTo>
                    <a:pt x="528" y="58"/>
                    <a:pt x="528" y="58"/>
                    <a:pt x="528" y="58"/>
                  </a:cubicBezTo>
                  <a:cubicBezTo>
                    <a:pt x="529" y="59"/>
                    <a:pt x="529" y="59"/>
                    <a:pt x="529" y="59"/>
                  </a:cubicBezTo>
                  <a:cubicBezTo>
                    <a:pt x="530" y="59"/>
                    <a:pt x="530" y="59"/>
                    <a:pt x="530" y="59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59"/>
                    <a:pt x="532" y="59"/>
                    <a:pt x="532" y="59"/>
                  </a:cubicBezTo>
                  <a:cubicBezTo>
                    <a:pt x="533" y="58"/>
                    <a:pt x="533" y="58"/>
                    <a:pt x="533" y="58"/>
                  </a:cubicBezTo>
                  <a:cubicBezTo>
                    <a:pt x="534" y="58"/>
                    <a:pt x="534" y="58"/>
                    <a:pt x="534" y="58"/>
                  </a:cubicBezTo>
                  <a:cubicBezTo>
                    <a:pt x="535" y="58"/>
                    <a:pt x="535" y="58"/>
                    <a:pt x="535" y="58"/>
                  </a:cubicBezTo>
                  <a:cubicBezTo>
                    <a:pt x="534" y="59"/>
                    <a:pt x="534" y="59"/>
                    <a:pt x="534" y="59"/>
                  </a:cubicBezTo>
                  <a:cubicBezTo>
                    <a:pt x="534" y="61"/>
                    <a:pt x="534" y="61"/>
                    <a:pt x="534" y="61"/>
                  </a:cubicBezTo>
                  <a:cubicBezTo>
                    <a:pt x="534" y="62"/>
                    <a:pt x="534" y="62"/>
                    <a:pt x="534" y="62"/>
                  </a:cubicBezTo>
                  <a:cubicBezTo>
                    <a:pt x="534" y="63"/>
                    <a:pt x="534" y="63"/>
                    <a:pt x="534" y="63"/>
                  </a:cubicBezTo>
                  <a:cubicBezTo>
                    <a:pt x="535" y="63"/>
                    <a:pt x="535" y="63"/>
                    <a:pt x="535" y="63"/>
                  </a:cubicBezTo>
                  <a:cubicBezTo>
                    <a:pt x="536" y="64"/>
                    <a:pt x="536" y="64"/>
                    <a:pt x="536" y="64"/>
                  </a:cubicBezTo>
                  <a:cubicBezTo>
                    <a:pt x="536" y="66"/>
                    <a:pt x="536" y="66"/>
                    <a:pt x="536" y="66"/>
                  </a:cubicBezTo>
                  <a:cubicBezTo>
                    <a:pt x="536" y="67"/>
                    <a:pt x="536" y="67"/>
                    <a:pt x="536" y="67"/>
                  </a:cubicBezTo>
                  <a:cubicBezTo>
                    <a:pt x="535" y="68"/>
                    <a:pt x="535" y="68"/>
                    <a:pt x="535" y="68"/>
                  </a:cubicBezTo>
                  <a:cubicBezTo>
                    <a:pt x="535" y="69"/>
                    <a:pt x="535" y="69"/>
                    <a:pt x="535" y="69"/>
                  </a:cubicBezTo>
                  <a:cubicBezTo>
                    <a:pt x="537" y="71"/>
                    <a:pt x="537" y="71"/>
                    <a:pt x="537" y="71"/>
                  </a:cubicBezTo>
                  <a:cubicBezTo>
                    <a:pt x="538" y="72"/>
                    <a:pt x="538" y="72"/>
                    <a:pt x="538" y="72"/>
                  </a:cubicBezTo>
                  <a:cubicBezTo>
                    <a:pt x="539" y="73"/>
                    <a:pt x="539" y="73"/>
                    <a:pt x="539" y="73"/>
                  </a:cubicBezTo>
                  <a:cubicBezTo>
                    <a:pt x="540" y="74"/>
                    <a:pt x="540" y="74"/>
                    <a:pt x="540" y="74"/>
                  </a:cubicBezTo>
                  <a:cubicBezTo>
                    <a:pt x="541" y="74"/>
                    <a:pt x="541" y="74"/>
                    <a:pt x="541" y="74"/>
                  </a:cubicBezTo>
                  <a:cubicBezTo>
                    <a:pt x="542" y="73"/>
                    <a:pt x="542" y="73"/>
                    <a:pt x="542" y="73"/>
                  </a:cubicBezTo>
                  <a:cubicBezTo>
                    <a:pt x="543" y="73"/>
                    <a:pt x="543" y="73"/>
                    <a:pt x="543" y="73"/>
                  </a:cubicBezTo>
                  <a:cubicBezTo>
                    <a:pt x="544" y="74"/>
                    <a:pt x="544" y="74"/>
                    <a:pt x="544" y="74"/>
                  </a:cubicBezTo>
                  <a:cubicBezTo>
                    <a:pt x="545" y="75"/>
                    <a:pt x="545" y="75"/>
                    <a:pt x="545" y="75"/>
                  </a:cubicBezTo>
                  <a:cubicBezTo>
                    <a:pt x="546" y="75"/>
                    <a:pt x="546" y="75"/>
                    <a:pt x="546" y="75"/>
                  </a:cubicBezTo>
                  <a:cubicBezTo>
                    <a:pt x="547" y="74"/>
                    <a:pt x="547" y="74"/>
                    <a:pt x="547" y="74"/>
                  </a:cubicBezTo>
                  <a:cubicBezTo>
                    <a:pt x="548" y="75"/>
                    <a:pt x="548" y="75"/>
                    <a:pt x="548" y="75"/>
                  </a:cubicBezTo>
                  <a:cubicBezTo>
                    <a:pt x="549" y="74"/>
                    <a:pt x="549" y="74"/>
                    <a:pt x="549" y="74"/>
                  </a:cubicBezTo>
                  <a:cubicBezTo>
                    <a:pt x="551" y="74"/>
                    <a:pt x="551" y="74"/>
                    <a:pt x="551" y="74"/>
                  </a:cubicBezTo>
                  <a:cubicBezTo>
                    <a:pt x="552" y="73"/>
                    <a:pt x="552" y="73"/>
                    <a:pt x="552" y="73"/>
                  </a:cubicBezTo>
                  <a:cubicBezTo>
                    <a:pt x="553" y="72"/>
                    <a:pt x="553" y="72"/>
                    <a:pt x="553" y="72"/>
                  </a:cubicBezTo>
                  <a:cubicBezTo>
                    <a:pt x="553" y="72"/>
                    <a:pt x="553" y="72"/>
                    <a:pt x="553" y="72"/>
                  </a:cubicBezTo>
                  <a:cubicBezTo>
                    <a:pt x="553" y="70"/>
                    <a:pt x="553" y="70"/>
                    <a:pt x="553" y="70"/>
                  </a:cubicBezTo>
                  <a:cubicBezTo>
                    <a:pt x="555" y="69"/>
                    <a:pt x="555" y="69"/>
                    <a:pt x="555" y="69"/>
                  </a:cubicBezTo>
                  <a:cubicBezTo>
                    <a:pt x="555" y="68"/>
                    <a:pt x="555" y="68"/>
                    <a:pt x="555" y="68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6" y="66"/>
                    <a:pt x="556" y="66"/>
                    <a:pt x="556" y="66"/>
                  </a:cubicBezTo>
                  <a:cubicBezTo>
                    <a:pt x="558" y="66"/>
                    <a:pt x="558" y="66"/>
                    <a:pt x="558" y="66"/>
                  </a:cubicBezTo>
                  <a:cubicBezTo>
                    <a:pt x="558" y="65"/>
                    <a:pt x="558" y="65"/>
                    <a:pt x="558" y="65"/>
                  </a:cubicBezTo>
                  <a:cubicBezTo>
                    <a:pt x="559" y="64"/>
                    <a:pt x="559" y="64"/>
                    <a:pt x="559" y="64"/>
                  </a:cubicBezTo>
                  <a:cubicBezTo>
                    <a:pt x="560" y="64"/>
                    <a:pt x="560" y="64"/>
                    <a:pt x="560" y="64"/>
                  </a:cubicBezTo>
                  <a:cubicBezTo>
                    <a:pt x="560" y="63"/>
                    <a:pt x="560" y="63"/>
                    <a:pt x="560" y="63"/>
                  </a:cubicBezTo>
                  <a:cubicBezTo>
                    <a:pt x="561" y="62"/>
                    <a:pt x="561" y="62"/>
                    <a:pt x="561" y="62"/>
                  </a:cubicBezTo>
                  <a:cubicBezTo>
                    <a:pt x="563" y="62"/>
                    <a:pt x="563" y="62"/>
                    <a:pt x="563" y="62"/>
                  </a:cubicBezTo>
                  <a:cubicBezTo>
                    <a:pt x="564" y="61"/>
                    <a:pt x="564" y="61"/>
                    <a:pt x="564" y="61"/>
                  </a:cubicBezTo>
                  <a:cubicBezTo>
                    <a:pt x="565" y="62"/>
                    <a:pt x="565" y="62"/>
                    <a:pt x="565" y="62"/>
                  </a:cubicBezTo>
                  <a:cubicBezTo>
                    <a:pt x="566" y="62"/>
                    <a:pt x="566" y="62"/>
                    <a:pt x="566" y="62"/>
                  </a:cubicBezTo>
                  <a:cubicBezTo>
                    <a:pt x="568" y="62"/>
                    <a:pt x="568" y="62"/>
                    <a:pt x="568" y="62"/>
                  </a:cubicBezTo>
                  <a:cubicBezTo>
                    <a:pt x="568" y="63"/>
                    <a:pt x="568" y="63"/>
                    <a:pt x="568" y="63"/>
                  </a:cubicBezTo>
                  <a:cubicBezTo>
                    <a:pt x="569" y="65"/>
                    <a:pt x="569" y="65"/>
                    <a:pt x="569" y="65"/>
                  </a:cubicBezTo>
                  <a:cubicBezTo>
                    <a:pt x="568" y="66"/>
                    <a:pt x="568" y="66"/>
                    <a:pt x="568" y="66"/>
                  </a:cubicBezTo>
                  <a:cubicBezTo>
                    <a:pt x="569" y="67"/>
                    <a:pt x="569" y="67"/>
                    <a:pt x="569" y="67"/>
                  </a:cubicBezTo>
                  <a:cubicBezTo>
                    <a:pt x="570" y="68"/>
                    <a:pt x="570" y="68"/>
                    <a:pt x="570" y="68"/>
                  </a:cubicBezTo>
                  <a:cubicBezTo>
                    <a:pt x="570" y="69"/>
                    <a:pt x="570" y="69"/>
                    <a:pt x="570" y="69"/>
                  </a:cubicBezTo>
                  <a:cubicBezTo>
                    <a:pt x="571" y="70"/>
                    <a:pt x="571" y="70"/>
                    <a:pt x="571" y="70"/>
                  </a:cubicBezTo>
                  <a:cubicBezTo>
                    <a:pt x="572" y="71"/>
                    <a:pt x="572" y="71"/>
                    <a:pt x="572" y="71"/>
                  </a:cubicBezTo>
                  <a:cubicBezTo>
                    <a:pt x="572" y="73"/>
                    <a:pt x="572" y="73"/>
                    <a:pt x="572" y="73"/>
                  </a:cubicBezTo>
                  <a:cubicBezTo>
                    <a:pt x="572" y="74"/>
                    <a:pt x="572" y="74"/>
                    <a:pt x="572" y="74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0" y="75"/>
                    <a:pt x="570" y="75"/>
                    <a:pt x="570" y="75"/>
                  </a:cubicBezTo>
                  <a:cubicBezTo>
                    <a:pt x="569" y="77"/>
                    <a:pt x="569" y="77"/>
                    <a:pt x="569" y="77"/>
                  </a:cubicBezTo>
                  <a:cubicBezTo>
                    <a:pt x="569" y="78"/>
                    <a:pt x="569" y="78"/>
                    <a:pt x="569" y="78"/>
                  </a:cubicBezTo>
                  <a:cubicBezTo>
                    <a:pt x="570" y="79"/>
                    <a:pt x="570" y="79"/>
                    <a:pt x="570" y="79"/>
                  </a:cubicBezTo>
                  <a:cubicBezTo>
                    <a:pt x="570" y="79"/>
                    <a:pt x="570" y="79"/>
                    <a:pt x="570" y="79"/>
                  </a:cubicBezTo>
                  <a:cubicBezTo>
                    <a:pt x="570" y="81"/>
                    <a:pt x="570" y="81"/>
                    <a:pt x="570" y="81"/>
                  </a:cubicBezTo>
                  <a:cubicBezTo>
                    <a:pt x="569" y="82"/>
                    <a:pt x="569" y="82"/>
                    <a:pt x="569" y="82"/>
                  </a:cubicBezTo>
                  <a:cubicBezTo>
                    <a:pt x="570" y="83"/>
                    <a:pt x="570" y="83"/>
                    <a:pt x="570" y="83"/>
                  </a:cubicBezTo>
                  <a:cubicBezTo>
                    <a:pt x="571" y="83"/>
                    <a:pt x="571" y="83"/>
                    <a:pt x="571" y="83"/>
                  </a:cubicBezTo>
                  <a:cubicBezTo>
                    <a:pt x="571" y="84"/>
                    <a:pt x="571" y="84"/>
                    <a:pt x="571" y="84"/>
                  </a:cubicBezTo>
                  <a:cubicBezTo>
                    <a:pt x="571" y="85"/>
                    <a:pt x="571" y="85"/>
                    <a:pt x="571" y="85"/>
                  </a:cubicBezTo>
                  <a:cubicBezTo>
                    <a:pt x="571" y="85"/>
                    <a:pt x="571" y="85"/>
                    <a:pt x="571" y="85"/>
                  </a:cubicBezTo>
                  <a:cubicBezTo>
                    <a:pt x="571" y="86"/>
                    <a:pt x="571" y="86"/>
                    <a:pt x="571" y="86"/>
                  </a:cubicBezTo>
                  <a:cubicBezTo>
                    <a:pt x="570" y="86"/>
                    <a:pt x="570" y="86"/>
                    <a:pt x="570" y="86"/>
                  </a:cubicBezTo>
                  <a:cubicBezTo>
                    <a:pt x="570" y="88"/>
                    <a:pt x="570" y="88"/>
                    <a:pt x="570" y="88"/>
                  </a:cubicBezTo>
                  <a:cubicBezTo>
                    <a:pt x="571" y="90"/>
                    <a:pt x="571" y="90"/>
                    <a:pt x="571" y="90"/>
                  </a:cubicBezTo>
                  <a:cubicBezTo>
                    <a:pt x="571" y="91"/>
                    <a:pt x="571" y="91"/>
                    <a:pt x="571" y="91"/>
                  </a:cubicBezTo>
                  <a:cubicBezTo>
                    <a:pt x="571" y="91"/>
                    <a:pt x="571" y="91"/>
                    <a:pt x="571" y="91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0" y="93"/>
                    <a:pt x="570" y="93"/>
                    <a:pt x="570" y="93"/>
                  </a:cubicBezTo>
                  <a:cubicBezTo>
                    <a:pt x="571" y="94"/>
                    <a:pt x="571" y="94"/>
                    <a:pt x="571" y="94"/>
                  </a:cubicBezTo>
                  <a:cubicBezTo>
                    <a:pt x="571" y="95"/>
                    <a:pt x="571" y="95"/>
                    <a:pt x="571" y="95"/>
                  </a:cubicBezTo>
                  <a:cubicBezTo>
                    <a:pt x="571" y="96"/>
                    <a:pt x="571" y="96"/>
                    <a:pt x="571" y="96"/>
                  </a:cubicBezTo>
                  <a:cubicBezTo>
                    <a:pt x="570" y="97"/>
                    <a:pt x="570" y="97"/>
                    <a:pt x="570" y="97"/>
                  </a:cubicBezTo>
                  <a:cubicBezTo>
                    <a:pt x="570" y="97"/>
                    <a:pt x="570" y="97"/>
                    <a:pt x="570" y="97"/>
                  </a:cubicBezTo>
                  <a:cubicBezTo>
                    <a:pt x="570" y="98"/>
                    <a:pt x="570" y="98"/>
                    <a:pt x="570" y="98"/>
                  </a:cubicBezTo>
                  <a:cubicBezTo>
                    <a:pt x="571" y="99"/>
                    <a:pt x="571" y="99"/>
                    <a:pt x="571" y="99"/>
                  </a:cubicBezTo>
                  <a:cubicBezTo>
                    <a:pt x="570" y="100"/>
                    <a:pt x="570" y="100"/>
                    <a:pt x="570" y="100"/>
                  </a:cubicBezTo>
                  <a:cubicBezTo>
                    <a:pt x="569" y="102"/>
                    <a:pt x="569" y="102"/>
                    <a:pt x="569" y="102"/>
                  </a:cubicBezTo>
                  <a:cubicBezTo>
                    <a:pt x="569" y="103"/>
                    <a:pt x="569" y="103"/>
                    <a:pt x="569" y="103"/>
                  </a:cubicBezTo>
                  <a:cubicBezTo>
                    <a:pt x="570" y="104"/>
                    <a:pt x="570" y="104"/>
                    <a:pt x="570" y="104"/>
                  </a:cubicBezTo>
                  <a:cubicBezTo>
                    <a:pt x="569" y="104"/>
                    <a:pt x="569" y="104"/>
                    <a:pt x="569" y="104"/>
                  </a:cubicBezTo>
                  <a:cubicBezTo>
                    <a:pt x="570" y="105"/>
                    <a:pt x="570" y="105"/>
                    <a:pt x="570" y="105"/>
                  </a:cubicBezTo>
                  <a:cubicBezTo>
                    <a:pt x="570" y="106"/>
                    <a:pt x="570" y="106"/>
                    <a:pt x="570" y="106"/>
                  </a:cubicBezTo>
                  <a:cubicBezTo>
                    <a:pt x="570" y="108"/>
                    <a:pt x="570" y="108"/>
                    <a:pt x="570" y="108"/>
                  </a:cubicBezTo>
                  <a:cubicBezTo>
                    <a:pt x="570" y="108"/>
                    <a:pt x="570" y="108"/>
                    <a:pt x="570" y="108"/>
                  </a:cubicBezTo>
                  <a:cubicBezTo>
                    <a:pt x="569" y="108"/>
                    <a:pt x="569" y="108"/>
                    <a:pt x="569" y="108"/>
                  </a:cubicBezTo>
                  <a:cubicBezTo>
                    <a:pt x="568" y="108"/>
                    <a:pt x="568" y="108"/>
                    <a:pt x="568" y="108"/>
                  </a:cubicBezTo>
                  <a:cubicBezTo>
                    <a:pt x="562" y="107"/>
                    <a:pt x="562" y="107"/>
                    <a:pt x="562" y="107"/>
                  </a:cubicBezTo>
                  <a:cubicBezTo>
                    <a:pt x="561" y="107"/>
                    <a:pt x="561" y="107"/>
                    <a:pt x="561" y="107"/>
                  </a:cubicBezTo>
                  <a:cubicBezTo>
                    <a:pt x="560" y="106"/>
                    <a:pt x="560" y="106"/>
                    <a:pt x="560" y="106"/>
                  </a:cubicBezTo>
                  <a:cubicBezTo>
                    <a:pt x="559" y="107"/>
                    <a:pt x="559" y="107"/>
                    <a:pt x="559" y="107"/>
                  </a:cubicBezTo>
                  <a:cubicBezTo>
                    <a:pt x="557" y="109"/>
                    <a:pt x="557" y="109"/>
                    <a:pt x="557" y="109"/>
                  </a:cubicBezTo>
                  <a:cubicBezTo>
                    <a:pt x="557" y="110"/>
                    <a:pt x="557" y="110"/>
                    <a:pt x="557" y="110"/>
                  </a:cubicBezTo>
                  <a:cubicBezTo>
                    <a:pt x="556" y="111"/>
                    <a:pt x="556" y="111"/>
                    <a:pt x="556" y="111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4" y="112"/>
                    <a:pt x="554" y="112"/>
                    <a:pt x="554" y="112"/>
                  </a:cubicBezTo>
                  <a:cubicBezTo>
                    <a:pt x="554" y="113"/>
                    <a:pt x="554" y="113"/>
                    <a:pt x="554" y="113"/>
                  </a:cubicBezTo>
                  <a:cubicBezTo>
                    <a:pt x="554" y="114"/>
                    <a:pt x="554" y="114"/>
                    <a:pt x="554" y="114"/>
                  </a:cubicBezTo>
                  <a:cubicBezTo>
                    <a:pt x="556" y="118"/>
                    <a:pt x="556" y="118"/>
                    <a:pt x="556" y="118"/>
                  </a:cubicBezTo>
                  <a:cubicBezTo>
                    <a:pt x="557" y="119"/>
                    <a:pt x="557" y="119"/>
                    <a:pt x="557" y="119"/>
                  </a:cubicBezTo>
                  <a:cubicBezTo>
                    <a:pt x="557" y="120"/>
                    <a:pt x="557" y="120"/>
                    <a:pt x="557" y="120"/>
                  </a:cubicBezTo>
                  <a:cubicBezTo>
                    <a:pt x="559" y="121"/>
                    <a:pt x="559" y="121"/>
                    <a:pt x="559" y="121"/>
                  </a:cubicBezTo>
                  <a:cubicBezTo>
                    <a:pt x="558" y="123"/>
                    <a:pt x="558" y="123"/>
                    <a:pt x="558" y="123"/>
                  </a:cubicBezTo>
                  <a:cubicBezTo>
                    <a:pt x="559" y="125"/>
                    <a:pt x="559" y="125"/>
                    <a:pt x="559" y="125"/>
                  </a:cubicBezTo>
                  <a:cubicBezTo>
                    <a:pt x="559" y="127"/>
                    <a:pt x="559" y="127"/>
                    <a:pt x="559" y="127"/>
                  </a:cubicBezTo>
                  <a:cubicBezTo>
                    <a:pt x="559" y="130"/>
                    <a:pt x="559" y="130"/>
                    <a:pt x="559" y="130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560" y="132"/>
                    <a:pt x="560" y="132"/>
                    <a:pt x="560" y="132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60" y="136"/>
                    <a:pt x="560" y="136"/>
                    <a:pt x="560" y="136"/>
                  </a:cubicBezTo>
                  <a:cubicBezTo>
                    <a:pt x="560" y="136"/>
                    <a:pt x="560" y="136"/>
                    <a:pt x="560" y="136"/>
                  </a:cubicBezTo>
                  <a:cubicBezTo>
                    <a:pt x="560" y="138"/>
                    <a:pt x="560" y="138"/>
                    <a:pt x="560" y="138"/>
                  </a:cubicBezTo>
                  <a:cubicBezTo>
                    <a:pt x="559" y="138"/>
                    <a:pt x="559" y="138"/>
                    <a:pt x="559" y="138"/>
                  </a:cubicBezTo>
                  <a:cubicBezTo>
                    <a:pt x="557" y="138"/>
                    <a:pt x="557" y="138"/>
                    <a:pt x="557" y="138"/>
                  </a:cubicBezTo>
                  <a:cubicBezTo>
                    <a:pt x="556" y="139"/>
                    <a:pt x="556" y="139"/>
                    <a:pt x="556" y="139"/>
                  </a:cubicBezTo>
                  <a:cubicBezTo>
                    <a:pt x="556" y="139"/>
                    <a:pt x="556" y="139"/>
                    <a:pt x="556" y="139"/>
                  </a:cubicBezTo>
                  <a:cubicBezTo>
                    <a:pt x="556" y="141"/>
                    <a:pt x="556" y="141"/>
                    <a:pt x="556" y="141"/>
                  </a:cubicBezTo>
                  <a:cubicBezTo>
                    <a:pt x="557" y="141"/>
                    <a:pt x="557" y="141"/>
                    <a:pt x="557" y="141"/>
                  </a:cubicBezTo>
                  <a:cubicBezTo>
                    <a:pt x="557" y="142"/>
                    <a:pt x="557" y="142"/>
                    <a:pt x="557" y="142"/>
                  </a:cubicBezTo>
                  <a:cubicBezTo>
                    <a:pt x="557" y="143"/>
                    <a:pt x="557" y="143"/>
                    <a:pt x="557" y="143"/>
                  </a:cubicBezTo>
                  <a:cubicBezTo>
                    <a:pt x="549" y="149"/>
                    <a:pt x="549" y="149"/>
                    <a:pt x="549" y="149"/>
                  </a:cubicBezTo>
                  <a:cubicBezTo>
                    <a:pt x="547" y="163"/>
                    <a:pt x="547" y="163"/>
                    <a:pt x="547" y="163"/>
                  </a:cubicBezTo>
                  <a:cubicBezTo>
                    <a:pt x="521" y="181"/>
                    <a:pt x="521" y="181"/>
                    <a:pt x="521" y="181"/>
                  </a:cubicBezTo>
                  <a:cubicBezTo>
                    <a:pt x="517" y="183"/>
                    <a:pt x="517" y="183"/>
                    <a:pt x="517" y="183"/>
                  </a:cubicBezTo>
                  <a:cubicBezTo>
                    <a:pt x="517" y="183"/>
                    <a:pt x="517" y="183"/>
                    <a:pt x="517" y="183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3" y="184"/>
                    <a:pt x="513" y="184"/>
                    <a:pt x="513" y="184"/>
                  </a:cubicBezTo>
                  <a:cubicBezTo>
                    <a:pt x="511" y="184"/>
                    <a:pt x="511" y="184"/>
                    <a:pt x="511" y="184"/>
                  </a:cubicBezTo>
                  <a:cubicBezTo>
                    <a:pt x="510" y="184"/>
                    <a:pt x="510" y="184"/>
                    <a:pt x="510" y="184"/>
                  </a:cubicBezTo>
                  <a:cubicBezTo>
                    <a:pt x="510" y="183"/>
                    <a:pt x="510" y="183"/>
                    <a:pt x="510" y="183"/>
                  </a:cubicBezTo>
                  <a:cubicBezTo>
                    <a:pt x="507" y="185"/>
                    <a:pt x="507" y="185"/>
                    <a:pt x="507" y="185"/>
                  </a:cubicBezTo>
                  <a:cubicBezTo>
                    <a:pt x="505" y="185"/>
                    <a:pt x="505" y="185"/>
                    <a:pt x="505" y="185"/>
                  </a:cubicBezTo>
                  <a:cubicBezTo>
                    <a:pt x="505" y="187"/>
                    <a:pt x="505" y="187"/>
                    <a:pt x="505" y="187"/>
                  </a:cubicBezTo>
                  <a:cubicBezTo>
                    <a:pt x="504" y="187"/>
                    <a:pt x="504" y="187"/>
                    <a:pt x="504" y="187"/>
                  </a:cubicBezTo>
                  <a:cubicBezTo>
                    <a:pt x="500" y="190"/>
                    <a:pt x="500" y="190"/>
                    <a:pt x="500" y="190"/>
                  </a:cubicBezTo>
                  <a:cubicBezTo>
                    <a:pt x="498" y="191"/>
                    <a:pt x="498" y="191"/>
                    <a:pt x="498" y="191"/>
                  </a:cubicBezTo>
                  <a:cubicBezTo>
                    <a:pt x="498" y="193"/>
                    <a:pt x="498" y="193"/>
                    <a:pt x="498" y="193"/>
                  </a:cubicBezTo>
                  <a:cubicBezTo>
                    <a:pt x="498" y="194"/>
                    <a:pt x="498" y="194"/>
                    <a:pt x="498" y="194"/>
                  </a:cubicBezTo>
                  <a:cubicBezTo>
                    <a:pt x="496" y="195"/>
                    <a:pt x="496" y="195"/>
                    <a:pt x="496" y="195"/>
                  </a:cubicBezTo>
                  <a:cubicBezTo>
                    <a:pt x="494" y="197"/>
                    <a:pt x="494" y="197"/>
                    <a:pt x="494" y="197"/>
                  </a:cubicBezTo>
                  <a:cubicBezTo>
                    <a:pt x="493" y="197"/>
                    <a:pt x="493" y="197"/>
                    <a:pt x="493" y="197"/>
                  </a:cubicBezTo>
                  <a:cubicBezTo>
                    <a:pt x="492" y="198"/>
                    <a:pt x="492" y="198"/>
                    <a:pt x="492" y="198"/>
                  </a:cubicBezTo>
                  <a:cubicBezTo>
                    <a:pt x="491" y="199"/>
                    <a:pt x="491" y="199"/>
                    <a:pt x="491" y="199"/>
                  </a:cubicBezTo>
                  <a:cubicBezTo>
                    <a:pt x="491" y="197"/>
                    <a:pt x="491" y="197"/>
                    <a:pt x="491" y="197"/>
                  </a:cubicBezTo>
                  <a:cubicBezTo>
                    <a:pt x="489" y="196"/>
                    <a:pt x="489" y="196"/>
                    <a:pt x="489" y="196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2" y="195"/>
                    <a:pt x="492" y="195"/>
                    <a:pt x="492" y="195"/>
                  </a:cubicBezTo>
                  <a:cubicBezTo>
                    <a:pt x="493" y="194"/>
                    <a:pt x="493" y="194"/>
                    <a:pt x="493" y="194"/>
                  </a:cubicBezTo>
                  <a:cubicBezTo>
                    <a:pt x="495" y="194"/>
                    <a:pt x="495" y="194"/>
                    <a:pt x="495" y="194"/>
                  </a:cubicBezTo>
                  <a:cubicBezTo>
                    <a:pt x="495" y="193"/>
                    <a:pt x="495" y="193"/>
                    <a:pt x="495" y="193"/>
                  </a:cubicBezTo>
                  <a:cubicBezTo>
                    <a:pt x="495" y="192"/>
                    <a:pt x="495" y="192"/>
                    <a:pt x="495" y="192"/>
                  </a:cubicBezTo>
                  <a:cubicBezTo>
                    <a:pt x="494" y="192"/>
                    <a:pt x="494" y="192"/>
                    <a:pt x="494" y="192"/>
                  </a:cubicBezTo>
                  <a:cubicBezTo>
                    <a:pt x="494" y="191"/>
                    <a:pt x="494" y="191"/>
                    <a:pt x="494" y="191"/>
                  </a:cubicBezTo>
                  <a:cubicBezTo>
                    <a:pt x="496" y="190"/>
                    <a:pt x="496" y="190"/>
                    <a:pt x="496" y="190"/>
                  </a:cubicBezTo>
                  <a:cubicBezTo>
                    <a:pt x="497" y="189"/>
                    <a:pt x="497" y="189"/>
                    <a:pt x="497" y="189"/>
                  </a:cubicBezTo>
                  <a:cubicBezTo>
                    <a:pt x="495" y="190"/>
                    <a:pt x="495" y="190"/>
                    <a:pt x="495" y="190"/>
                  </a:cubicBezTo>
                  <a:cubicBezTo>
                    <a:pt x="493" y="191"/>
                    <a:pt x="493" y="191"/>
                    <a:pt x="493" y="191"/>
                  </a:cubicBezTo>
                  <a:cubicBezTo>
                    <a:pt x="492" y="190"/>
                    <a:pt x="492" y="190"/>
                    <a:pt x="492" y="190"/>
                  </a:cubicBezTo>
                  <a:cubicBezTo>
                    <a:pt x="492" y="189"/>
                    <a:pt x="492" y="189"/>
                    <a:pt x="492" y="189"/>
                  </a:cubicBezTo>
                  <a:cubicBezTo>
                    <a:pt x="493" y="188"/>
                    <a:pt x="493" y="188"/>
                    <a:pt x="493" y="188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1" y="185"/>
                    <a:pt x="491" y="185"/>
                    <a:pt x="491" y="185"/>
                  </a:cubicBezTo>
                  <a:cubicBezTo>
                    <a:pt x="491" y="183"/>
                    <a:pt x="491" y="183"/>
                    <a:pt x="491" y="183"/>
                  </a:cubicBezTo>
                  <a:cubicBezTo>
                    <a:pt x="491" y="182"/>
                    <a:pt x="491" y="182"/>
                    <a:pt x="491" y="182"/>
                  </a:cubicBezTo>
                  <a:cubicBezTo>
                    <a:pt x="493" y="182"/>
                    <a:pt x="493" y="182"/>
                    <a:pt x="493" y="182"/>
                  </a:cubicBezTo>
                  <a:cubicBezTo>
                    <a:pt x="493" y="180"/>
                    <a:pt x="493" y="180"/>
                    <a:pt x="493" y="180"/>
                  </a:cubicBezTo>
                  <a:cubicBezTo>
                    <a:pt x="495" y="178"/>
                    <a:pt x="495" y="178"/>
                    <a:pt x="495" y="178"/>
                  </a:cubicBezTo>
                  <a:cubicBezTo>
                    <a:pt x="495" y="177"/>
                    <a:pt x="495" y="177"/>
                    <a:pt x="495" y="177"/>
                  </a:cubicBezTo>
                  <a:cubicBezTo>
                    <a:pt x="496" y="176"/>
                    <a:pt x="496" y="176"/>
                    <a:pt x="496" y="176"/>
                  </a:cubicBezTo>
                  <a:cubicBezTo>
                    <a:pt x="496" y="175"/>
                    <a:pt x="496" y="175"/>
                    <a:pt x="496" y="175"/>
                  </a:cubicBezTo>
                  <a:cubicBezTo>
                    <a:pt x="492" y="172"/>
                    <a:pt x="492" y="172"/>
                    <a:pt x="492" y="172"/>
                  </a:cubicBezTo>
                  <a:cubicBezTo>
                    <a:pt x="489" y="169"/>
                    <a:pt x="489" y="169"/>
                    <a:pt x="489" y="169"/>
                  </a:cubicBezTo>
                  <a:cubicBezTo>
                    <a:pt x="489" y="171"/>
                    <a:pt x="489" y="171"/>
                    <a:pt x="489" y="171"/>
                  </a:cubicBezTo>
                  <a:cubicBezTo>
                    <a:pt x="487" y="171"/>
                    <a:pt x="487" y="171"/>
                    <a:pt x="487" y="171"/>
                  </a:cubicBezTo>
                  <a:cubicBezTo>
                    <a:pt x="486" y="170"/>
                    <a:pt x="486" y="170"/>
                    <a:pt x="486" y="170"/>
                  </a:cubicBezTo>
                  <a:cubicBezTo>
                    <a:pt x="484" y="170"/>
                    <a:pt x="484" y="170"/>
                    <a:pt x="484" y="170"/>
                  </a:cubicBezTo>
                  <a:cubicBezTo>
                    <a:pt x="483" y="172"/>
                    <a:pt x="483" y="172"/>
                    <a:pt x="483" y="172"/>
                  </a:cubicBezTo>
                  <a:cubicBezTo>
                    <a:pt x="483" y="173"/>
                    <a:pt x="483" y="173"/>
                    <a:pt x="483" y="173"/>
                  </a:cubicBezTo>
                  <a:cubicBezTo>
                    <a:pt x="482" y="175"/>
                    <a:pt x="482" y="175"/>
                    <a:pt x="482" y="175"/>
                  </a:cubicBezTo>
                  <a:cubicBezTo>
                    <a:pt x="481" y="177"/>
                    <a:pt x="481" y="177"/>
                    <a:pt x="481" y="177"/>
                  </a:cubicBezTo>
                  <a:cubicBezTo>
                    <a:pt x="480" y="180"/>
                    <a:pt x="480" y="180"/>
                    <a:pt x="480" y="180"/>
                  </a:cubicBezTo>
                  <a:cubicBezTo>
                    <a:pt x="479" y="180"/>
                    <a:pt x="479" y="180"/>
                    <a:pt x="479" y="180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6" y="183"/>
                    <a:pt x="476" y="183"/>
                    <a:pt x="476" y="183"/>
                  </a:cubicBezTo>
                  <a:cubicBezTo>
                    <a:pt x="473" y="184"/>
                    <a:pt x="473" y="184"/>
                    <a:pt x="473" y="184"/>
                  </a:cubicBezTo>
                  <a:cubicBezTo>
                    <a:pt x="472" y="189"/>
                    <a:pt x="472" y="189"/>
                    <a:pt x="472" y="189"/>
                  </a:cubicBezTo>
                  <a:cubicBezTo>
                    <a:pt x="471" y="190"/>
                    <a:pt x="471" y="190"/>
                    <a:pt x="471" y="190"/>
                  </a:cubicBezTo>
                  <a:cubicBezTo>
                    <a:pt x="472" y="190"/>
                    <a:pt x="472" y="190"/>
                    <a:pt x="472" y="190"/>
                  </a:cubicBezTo>
                  <a:cubicBezTo>
                    <a:pt x="472" y="192"/>
                    <a:pt x="472" y="192"/>
                    <a:pt x="472" y="192"/>
                  </a:cubicBezTo>
                  <a:cubicBezTo>
                    <a:pt x="471" y="192"/>
                    <a:pt x="471" y="192"/>
                    <a:pt x="471" y="192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1" y="195"/>
                    <a:pt x="471" y="195"/>
                    <a:pt x="471" y="195"/>
                  </a:cubicBezTo>
                  <a:cubicBezTo>
                    <a:pt x="468" y="195"/>
                    <a:pt x="468" y="195"/>
                    <a:pt x="468" y="195"/>
                  </a:cubicBezTo>
                  <a:cubicBezTo>
                    <a:pt x="466" y="195"/>
                    <a:pt x="466" y="195"/>
                    <a:pt x="466" y="195"/>
                  </a:cubicBezTo>
                  <a:cubicBezTo>
                    <a:pt x="462" y="194"/>
                    <a:pt x="462" y="194"/>
                    <a:pt x="462" y="194"/>
                  </a:cubicBezTo>
                  <a:cubicBezTo>
                    <a:pt x="462" y="195"/>
                    <a:pt x="462" y="195"/>
                    <a:pt x="462" y="195"/>
                  </a:cubicBezTo>
                  <a:cubicBezTo>
                    <a:pt x="461" y="196"/>
                    <a:pt x="461" y="196"/>
                    <a:pt x="461" y="196"/>
                  </a:cubicBezTo>
                  <a:cubicBezTo>
                    <a:pt x="461" y="198"/>
                    <a:pt x="461" y="198"/>
                    <a:pt x="461" y="198"/>
                  </a:cubicBezTo>
                  <a:cubicBezTo>
                    <a:pt x="461" y="199"/>
                    <a:pt x="461" y="199"/>
                    <a:pt x="461" y="199"/>
                  </a:cubicBezTo>
                  <a:cubicBezTo>
                    <a:pt x="461" y="199"/>
                    <a:pt x="461" y="199"/>
                    <a:pt x="461" y="199"/>
                  </a:cubicBezTo>
                  <a:cubicBezTo>
                    <a:pt x="460" y="200"/>
                    <a:pt x="460" y="200"/>
                    <a:pt x="460" y="200"/>
                  </a:cubicBezTo>
                  <a:cubicBezTo>
                    <a:pt x="461" y="202"/>
                    <a:pt x="461" y="202"/>
                    <a:pt x="461" y="202"/>
                  </a:cubicBezTo>
                  <a:cubicBezTo>
                    <a:pt x="461" y="204"/>
                    <a:pt x="461" y="204"/>
                    <a:pt x="461" y="204"/>
                  </a:cubicBezTo>
                  <a:cubicBezTo>
                    <a:pt x="463" y="205"/>
                    <a:pt x="463" y="205"/>
                    <a:pt x="463" y="205"/>
                  </a:cubicBezTo>
                  <a:cubicBezTo>
                    <a:pt x="466" y="207"/>
                    <a:pt x="466" y="207"/>
                    <a:pt x="466" y="207"/>
                  </a:cubicBezTo>
                  <a:cubicBezTo>
                    <a:pt x="466" y="208"/>
                    <a:pt x="466" y="208"/>
                    <a:pt x="466" y="208"/>
                  </a:cubicBezTo>
                  <a:cubicBezTo>
                    <a:pt x="467" y="211"/>
                    <a:pt x="467" y="211"/>
                    <a:pt x="467" y="211"/>
                  </a:cubicBezTo>
                  <a:cubicBezTo>
                    <a:pt x="467" y="210"/>
                    <a:pt x="467" y="210"/>
                    <a:pt x="467" y="210"/>
                  </a:cubicBezTo>
                  <a:cubicBezTo>
                    <a:pt x="468" y="211"/>
                    <a:pt x="468" y="211"/>
                    <a:pt x="468" y="211"/>
                  </a:cubicBezTo>
                  <a:cubicBezTo>
                    <a:pt x="469" y="210"/>
                    <a:pt x="469" y="210"/>
                    <a:pt x="469" y="210"/>
                  </a:cubicBezTo>
                  <a:cubicBezTo>
                    <a:pt x="470" y="210"/>
                    <a:pt x="470" y="210"/>
                    <a:pt x="470" y="210"/>
                  </a:cubicBezTo>
                  <a:cubicBezTo>
                    <a:pt x="470" y="210"/>
                    <a:pt x="470" y="210"/>
                    <a:pt x="470" y="210"/>
                  </a:cubicBezTo>
                  <a:cubicBezTo>
                    <a:pt x="471" y="210"/>
                    <a:pt x="471" y="210"/>
                    <a:pt x="471" y="210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4" y="212"/>
                    <a:pt x="474" y="212"/>
                    <a:pt x="474" y="212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6" y="219"/>
                    <a:pt x="476" y="219"/>
                    <a:pt x="476" y="219"/>
                  </a:cubicBezTo>
                  <a:cubicBezTo>
                    <a:pt x="478" y="219"/>
                    <a:pt x="478" y="219"/>
                    <a:pt x="478" y="219"/>
                  </a:cubicBezTo>
                  <a:cubicBezTo>
                    <a:pt x="480" y="218"/>
                    <a:pt x="480" y="218"/>
                    <a:pt x="480" y="218"/>
                  </a:cubicBezTo>
                  <a:cubicBezTo>
                    <a:pt x="482" y="218"/>
                    <a:pt x="482" y="218"/>
                    <a:pt x="482" y="218"/>
                  </a:cubicBezTo>
                  <a:cubicBezTo>
                    <a:pt x="482" y="218"/>
                    <a:pt x="482" y="218"/>
                    <a:pt x="482" y="218"/>
                  </a:cubicBezTo>
                  <a:cubicBezTo>
                    <a:pt x="483" y="216"/>
                    <a:pt x="483" y="216"/>
                    <a:pt x="483" y="216"/>
                  </a:cubicBezTo>
                  <a:cubicBezTo>
                    <a:pt x="483" y="215"/>
                    <a:pt x="483" y="215"/>
                    <a:pt x="483" y="215"/>
                  </a:cubicBezTo>
                  <a:cubicBezTo>
                    <a:pt x="482" y="215"/>
                    <a:pt x="482" y="215"/>
                    <a:pt x="482" y="215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486" y="213"/>
                    <a:pt x="486" y="213"/>
                    <a:pt x="486" y="213"/>
                  </a:cubicBezTo>
                  <a:cubicBezTo>
                    <a:pt x="486" y="211"/>
                    <a:pt x="486" y="211"/>
                    <a:pt x="486" y="211"/>
                  </a:cubicBezTo>
                  <a:cubicBezTo>
                    <a:pt x="485" y="210"/>
                    <a:pt x="485" y="210"/>
                    <a:pt x="485" y="210"/>
                  </a:cubicBezTo>
                  <a:cubicBezTo>
                    <a:pt x="487" y="210"/>
                    <a:pt x="487" y="210"/>
                    <a:pt x="487" y="210"/>
                  </a:cubicBezTo>
                  <a:cubicBezTo>
                    <a:pt x="491" y="209"/>
                    <a:pt x="491" y="209"/>
                    <a:pt x="491" y="209"/>
                  </a:cubicBezTo>
                  <a:cubicBezTo>
                    <a:pt x="492" y="209"/>
                    <a:pt x="492" y="209"/>
                    <a:pt x="492" y="209"/>
                  </a:cubicBezTo>
                  <a:cubicBezTo>
                    <a:pt x="493" y="210"/>
                    <a:pt x="493" y="210"/>
                    <a:pt x="493" y="210"/>
                  </a:cubicBezTo>
                  <a:cubicBezTo>
                    <a:pt x="494" y="211"/>
                    <a:pt x="494" y="211"/>
                    <a:pt x="494" y="211"/>
                  </a:cubicBezTo>
                  <a:cubicBezTo>
                    <a:pt x="495" y="212"/>
                    <a:pt x="495" y="212"/>
                    <a:pt x="495" y="212"/>
                  </a:cubicBezTo>
                  <a:cubicBezTo>
                    <a:pt x="496" y="213"/>
                    <a:pt x="496" y="213"/>
                    <a:pt x="496" y="213"/>
                  </a:cubicBezTo>
                  <a:cubicBezTo>
                    <a:pt x="501" y="212"/>
                    <a:pt x="501" y="212"/>
                    <a:pt x="501" y="212"/>
                  </a:cubicBezTo>
                  <a:cubicBezTo>
                    <a:pt x="502" y="212"/>
                    <a:pt x="502" y="212"/>
                    <a:pt x="502" y="212"/>
                  </a:cubicBezTo>
                  <a:cubicBezTo>
                    <a:pt x="504" y="212"/>
                    <a:pt x="504" y="212"/>
                    <a:pt x="504" y="212"/>
                  </a:cubicBezTo>
                  <a:cubicBezTo>
                    <a:pt x="504" y="212"/>
                    <a:pt x="504" y="212"/>
                    <a:pt x="504" y="212"/>
                  </a:cubicBezTo>
                  <a:cubicBezTo>
                    <a:pt x="506" y="212"/>
                    <a:pt x="506" y="212"/>
                    <a:pt x="506" y="212"/>
                  </a:cubicBezTo>
                  <a:cubicBezTo>
                    <a:pt x="508" y="212"/>
                    <a:pt x="508" y="212"/>
                    <a:pt x="508" y="212"/>
                  </a:cubicBezTo>
                  <a:cubicBezTo>
                    <a:pt x="510" y="212"/>
                    <a:pt x="510" y="212"/>
                    <a:pt x="510" y="212"/>
                  </a:cubicBezTo>
                  <a:cubicBezTo>
                    <a:pt x="508" y="213"/>
                    <a:pt x="508" y="213"/>
                    <a:pt x="508" y="213"/>
                  </a:cubicBezTo>
                  <a:cubicBezTo>
                    <a:pt x="508" y="214"/>
                    <a:pt x="508" y="214"/>
                    <a:pt x="508" y="214"/>
                  </a:cubicBezTo>
                  <a:cubicBezTo>
                    <a:pt x="509" y="216"/>
                    <a:pt x="509" y="216"/>
                    <a:pt x="509" y="216"/>
                  </a:cubicBezTo>
                  <a:cubicBezTo>
                    <a:pt x="508" y="216"/>
                    <a:pt x="508" y="216"/>
                    <a:pt x="508" y="216"/>
                  </a:cubicBezTo>
                  <a:cubicBezTo>
                    <a:pt x="507" y="217"/>
                    <a:pt x="507" y="217"/>
                    <a:pt x="507" y="217"/>
                  </a:cubicBezTo>
                  <a:cubicBezTo>
                    <a:pt x="507" y="219"/>
                    <a:pt x="507" y="219"/>
                    <a:pt x="507" y="219"/>
                  </a:cubicBezTo>
                  <a:cubicBezTo>
                    <a:pt x="509" y="219"/>
                    <a:pt x="509" y="219"/>
                    <a:pt x="509" y="219"/>
                  </a:cubicBezTo>
                  <a:cubicBezTo>
                    <a:pt x="509" y="220"/>
                    <a:pt x="509" y="220"/>
                    <a:pt x="509" y="220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504" y="220"/>
                    <a:pt x="504" y="220"/>
                    <a:pt x="504" y="220"/>
                  </a:cubicBezTo>
                  <a:cubicBezTo>
                    <a:pt x="504" y="219"/>
                    <a:pt x="504" y="219"/>
                    <a:pt x="504" y="219"/>
                  </a:cubicBezTo>
                  <a:cubicBezTo>
                    <a:pt x="503" y="220"/>
                    <a:pt x="503" y="220"/>
                    <a:pt x="503" y="220"/>
                  </a:cubicBezTo>
                  <a:cubicBezTo>
                    <a:pt x="503" y="219"/>
                    <a:pt x="503" y="219"/>
                    <a:pt x="503" y="219"/>
                  </a:cubicBezTo>
                  <a:cubicBezTo>
                    <a:pt x="501" y="221"/>
                    <a:pt x="501" y="221"/>
                    <a:pt x="501" y="221"/>
                  </a:cubicBezTo>
                  <a:cubicBezTo>
                    <a:pt x="500" y="221"/>
                    <a:pt x="500" y="221"/>
                    <a:pt x="500" y="221"/>
                  </a:cubicBezTo>
                  <a:cubicBezTo>
                    <a:pt x="498" y="223"/>
                    <a:pt x="498" y="223"/>
                    <a:pt x="498" y="223"/>
                  </a:cubicBezTo>
                  <a:cubicBezTo>
                    <a:pt x="496" y="223"/>
                    <a:pt x="496" y="223"/>
                    <a:pt x="496" y="223"/>
                  </a:cubicBezTo>
                  <a:cubicBezTo>
                    <a:pt x="496" y="224"/>
                    <a:pt x="496" y="224"/>
                    <a:pt x="496" y="224"/>
                  </a:cubicBezTo>
                  <a:cubicBezTo>
                    <a:pt x="495" y="223"/>
                    <a:pt x="495" y="223"/>
                    <a:pt x="495" y="223"/>
                  </a:cubicBezTo>
                  <a:cubicBezTo>
                    <a:pt x="493" y="223"/>
                    <a:pt x="493" y="223"/>
                    <a:pt x="493" y="223"/>
                  </a:cubicBezTo>
                  <a:cubicBezTo>
                    <a:pt x="495" y="224"/>
                    <a:pt x="495" y="224"/>
                    <a:pt x="495" y="224"/>
                  </a:cubicBezTo>
                  <a:cubicBezTo>
                    <a:pt x="495" y="226"/>
                    <a:pt x="495" y="226"/>
                    <a:pt x="495" y="226"/>
                  </a:cubicBezTo>
                  <a:cubicBezTo>
                    <a:pt x="493" y="226"/>
                    <a:pt x="493" y="226"/>
                    <a:pt x="493" y="226"/>
                  </a:cubicBezTo>
                  <a:cubicBezTo>
                    <a:pt x="492" y="228"/>
                    <a:pt x="492" y="228"/>
                    <a:pt x="492" y="228"/>
                  </a:cubicBezTo>
                  <a:cubicBezTo>
                    <a:pt x="490" y="228"/>
                    <a:pt x="490" y="228"/>
                    <a:pt x="490" y="228"/>
                  </a:cubicBezTo>
                  <a:cubicBezTo>
                    <a:pt x="488" y="229"/>
                    <a:pt x="488" y="229"/>
                    <a:pt x="488" y="229"/>
                  </a:cubicBezTo>
                  <a:cubicBezTo>
                    <a:pt x="489" y="230"/>
                    <a:pt x="489" y="230"/>
                    <a:pt x="489" y="230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89" y="233"/>
                    <a:pt x="489" y="233"/>
                    <a:pt x="489" y="233"/>
                  </a:cubicBezTo>
                  <a:cubicBezTo>
                    <a:pt x="488" y="233"/>
                    <a:pt x="488" y="233"/>
                    <a:pt x="488" y="233"/>
                  </a:cubicBezTo>
                  <a:cubicBezTo>
                    <a:pt x="487" y="235"/>
                    <a:pt x="487" y="235"/>
                    <a:pt x="487" y="235"/>
                  </a:cubicBezTo>
                  <a:cubicBezTo>
                    <a:pt x="486" y="236"/>
                    <a:pt x="486" y="236"/>
                    <a:pt x="486" y="236"/>
                  </a:cubicBezTo>
                  <a:cubicBezTo>
                    <a:pt x="485" y="235"/>
                    <a:pt x="485" y="235"/>
                    <a:pt x="485" y="235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5" y="240"/>
                    <a:pt x="485" y="240"/>
                    <a:pt x="485" y="240"/>
                  </a:cubicBezTo>
                  <a:cubicBezTo>
                    <a:pt x="484" y="243"/>
                    <a:pt x="484" y="243"/>
                    <a:pt x="484" y="243"/>
                  </a:cubicBezTo>
                  <a:cubicBezTo>
                    <a:pt x="485" y="247"/>
                    <a:pt x="485" y="247"/>
                    <a:pt x="485" y="247"/>
                  </a:cubicBezTo>
                  <a:cubicBezTo>
                    <a:pt x="485" y="247"/>
                    <a:pt x="485" y="247"/>
                    <a:pt x="485" y="247"/>
                  </a:cubicBezTo>
                  <a:cubicBezTo>
                    <a:pt x="490" y="249"/>
                    <a:pt x="490" y="249"/>
                    <a:pt x="490" y="249"/>
                  </a:cubicBezTo>
                  <a:cubicBezTo>
                    <a:pt x="490" y="250"/>
                    <a:pt x="490" y="250"/>
                    <a:pt x="490" y="250"/>
                  </a:cubicBezTo>
                  <a:cubicBezTo>
                    <a:pt x="491" y="250"/>
                    <a:pt x="491" y="250"/>
                    <a:pt x="491" y="250"/>
                  </a:cubicBezTo>
                  <a:cubicBezTo>
                    <a:pt x="496" y="252"/>
                    <a:pt x="496" y="252"/>
                    <a:pt x="496" y="252"/>
                  </a:cubicBezTo>
                  <a:cubicBezTo>
                    <a:pt x="499" y="258"/>
                    <a:pt x="499" y="258"/>
                    <a:pt x="499" y="258"/>
                  </a:cubicBezTo>
                  <a:cubicBezTo>
                    <a:pt x="499" y="258"/>
                    <a:pt x="499" y="258"/>
                    <a:pt x="499" y="258"/>
                  </a:cubicBezTo>
                  <a:cubicBezTo>
                    <a:pt x="498" y="260"/>
                    <a:pt x="498" y="260"/>
                    <a:pt x="498" y="260"/>
                  </a:cubicBezTo>
                  <a:cubicBezTo>
                    <a:pt x="500" y="260"/>
                    <a:pt x="500" y="260"/>
                    <a:pt x="500" y="260"/>
                  </a:cubicBezTo>
                  <a:cubicBezTo>
                    <a:pt x="500" y="263"/>
                    <a:pt x="500" y="263"/>
                    <a:pt x="500" y="263"/>
                  </a:cubicBezTo>
                  <a:cubicBezTo>
                    <a:pt x="503" y="265"/>
                    <a:pt x="503" y="265"/>
                    <a:pt x="503" y="265"/>
                  </a:cubicBezTo>
                  <a:cubicBezTo>
                    <a:pt x="503" y="268"/>
                    <a:pt x="503" y="268"/>
                    <a:pt x="503" y="268"/>
                  </a:cubicBezTo>
                  <a:cubicBezTo>
                    <a:pt x="506" y="271"/>
                    <a:pt x="506" y="271"/>
                    <a:pt x="506" y="271"/>
                  </a:cubicBezTo>
                  <a:cubicBezTo>
                    <a:pt x="508" y="272"/>
                    <a:pt x="508" y="272"/>
                    <a:pt x="508" y="272"/>
                  </a:cubicBezTo>
                  <a:cubicBezTo>
                    <a:pt x="509" y="272"/>
                    <a:pt x="509" y="272"/>
                    <a:pt x="509" y="272"/>
                  </a:cubicBezTo>
                  <a:cubicBezTo>
                    <a:pt x="510" y="273"/>
                    <a:pt x="510" y="273"/>
                    <a:pt x="510" y="273"/>
                  </a:cubicBezTo>
                  <a:cubicBezTo>
                    <a:pt x="510" y="273"/>
                    <a:pt x="510" y="273"/>
                    <a:pt x="510" y="273"/>
                  </a:cubicBezTo>
                  <a:cubicBezTo>
                    <a:pt x="512" y="276"/>
                    <a:pt x="512" y="276"/>
                    <a:pt x="512" y="276"/>
                  </a:cubicBezTo>
                  <a:cubicBezTo>
                    <a:pt x="513" y="276"/>
                    <a:pt x="513" y="276"/>
                    <a:pt x="513" y="276"/>
                  </a:cubicBezTo>
                  <a:cubicBezTo>
                    <a:pt x="515" y="279"/>
                    <a:pt x="515" y="279"/>
                    <a:pt x="515" y="279"/>
                  </a:cubicBezTo>
                  <a:cubicBezTo>
                    <a:pt x="514" y="279"/>
                    <a:pt x="514" y="279"/>
                    <a:pt x="514" y="279"/>
                  </a:cubicBezTo>
                  <a:cubicBezTo>
                    <a:pt x="510" y="278"/>
                    <a:pt x="510" y="278"/>
                    <a:pt x="510" y="278"/>
                  </a:cubicBezTo>
                  <a:cubicBezTo>
                    <a:pt x="508" y="280"/>
                    <a:pt x="508" y="280"/>
                    <a:pt x="508" y="280"/>
                  </a:cubicBezTo>
                  <a:cubicBezTo>
                    <a:pt x="506" y="278"/>
                    <a:pt x="506" y="278"/>
                    <a:pt x="506" y="278"/>
                  </a:cubicBezTo>
                  <a:cubicBezTo>
                    <a:pt x="505" y="278"/>
                    <a:pt x="505" y="278"/>
                    <a:pt x="505" y="278"/>
                  </a:cubicBezTo>
                  <a:cubicBezTo>
                    <a:pt x="503" y="276"/>
                    <a:pt x="503" y="276"/>
                    <a:pt x="503" y="276"/>
                  </a:cubicBezTo>
                  <a:cubicBezTo>
                    <a:pt x="500" y="276"/>
                    <a:pt x="500" y="276"/>
                    <a:pt x="500" y="276"/>
                  </a:cubicBezTo>
                  <a:cubicBezTo>
                    <a:pt x="499" y="278"/>
                    <a:pt x="499" y="278"/>
                    <a:pt x="499" y="278"/>
                  </a:cubicBezTo>
                  <a:cubicBezTo>
                    <a:pt x="497" y="278"/>
                    <a:pt x="497" y="278"/>
                    <a:pt x="497" y="278"/>
                  </a:cubicBezTo>
                  <a:cubicBezTo>
                    <a:pt x="496" y="277"/>
                    <a:pt x="496" y="277"/>
                    <a:pt x="496" y="277"/>
                  </a:cubicBezTo>
                  <a:cubicBezTo>
                    <a:pt x="495" y="274"/>
                    <a:pt x="495" y="274"/>
                    <a:pt x="495" y="274"/>
                  </a:cubicBezTo>
                  <a:cubicBezTo>
                    <a:pt x="492" y="275"/>
                    <a:pt x="492" y="275"/>
                    <a:pt x="492" y="275"/>
                  </a:cubicBezTo>
                  <a:cubicBezTo>
                    <a:pt x="491" y="274"/>
                    <a:pt x="491" y="274"/>
                    <a:pt x="491" y="274"/>
                  </a:cubicBezTo>
                  <a:cubicBezTo>
                    <a:pt x="491" y="275"/>
                    <a:pt x="491" y="275"/>
                    <a:pt x="491" y="275"/>
                  </a:cubicBezTo>
                  <a:cubicBezTo>
                    <a:pt x="490" y="275"/>
                    <a:pt x="490" y="275"/>
                    <a:pt x="490" y="275"/>
                  </a:cubicBezTo>
                  <a:cubicBezTo>
                    <a:pt x="488" y="275"/>
                    <a:pt x="488" y="275"/>
                    <a:pt x="488" y="275"/>
                  </a:cubicBezTo>
                  <a:cubicBezTo>
                    <a:pt x="487" y="275"/>
                    <a:pt x="487" y="275"/>
                    <a:pt x="487" y="275"/>
                  </a:cubicBezTo>
                  <a:cubicBezTo>
                    <a:pt x="485" y="279"/>
                    <a:pt x="485" y="279"/>
                    <a:pt x="485" y="279"/>
                  </a:cubicBezTo>
                  <a:cubicBezTo>
                    <a:pt x="487" y="276"/>
                    <a:pt x="487" y="276"/>
                    <a:pt x="487" y="276"/>
                  </a:cubicBezTo>
                  <a:cubicBezTo>
                    <a:pt x="489" y="276"/>
                    <a:pt x="489" y="276"/>
                    <a:pt x="489" y="276"/>
                  </a:cubicBezTo>
                  <a:cubicBezTo>
                    <a:pt x="491" y="276"/>
                    <a:pt x="491" y="276"/>
                    <a:pt x="491" y="276"/>
                  </a:cubicBezTo>
                  <a:cubicBezTo>
                    <a:pt x="493" y="275"/>
                    <a:pt x="493" y="275"/>
                    <a:pt x="493" y="275"/>
                  </a:cubicBezTo>
                  <a:cubicBezTo>
                    <a:pt x="494" y="276"/>
                    <a:pt x="494" y="276"/>
                    <a:pt x="494" y="276"/>
                  </a:cubicBezTo>
                  <a:cubicBezTo>
                    <a:pt x="494" y="276"/>
                    <a:pt x="494" y="276"/>
                    <a:pt x="494" y="276"/>
                  </a:cubicBezTo>
                  <a:cubicBezTo>
                    <a:pt x="497" y="279"/>
                    <a:pt x="497" y="279"/>
                    <a:pt x="497" y="279"/>
                  </a:cubicBezTo>
                  <a:cubicBezTo>
                    <a:pt x="498" y="279"/>
                    <a:pt x="498" y="279"/>
                    <a:pt x="498" y="279"/>
                  </a:cubicBezTo>
                  <a:cubicBezTo>
                    <a:pt x="501" y="277"/>
                    <a:pt x="501" y="277"/>
                    <a:pt x="501" y="277"/>
                  </a:cubicBezTo>
                  <a:cubicBezTo>
                    <a:pt x="503" y="277"/>
                    <a:pt x="503" y="277"/>
                    <a:pt x="503" y="277"/>
                  </a:cubicBezTo>
                  <a:cubicBezTo>
                    <a:pt x="506" y="280"/>
                    <a:pt x="506" y="280"/>
                    <a:pt x="506" y="280"/>
                  </a:cubicBezTo>
                  <a:cubicBezTo>
                    <a:pt x="509" y="282"/>
                    <a:pt x="509" y="282"/>
                    <a:pt x="509" y="282"/>
                  </a:cubicBezTo>
                  <a:cubicBezTo>
                    <a:pt x="514" y="285"/>
                    <a:pt x="514" y="285"/>
                    <a:pt x="514" y="285"/>
                  </a:cubicBezTo>
                  <a:cubicBezTo>
                    <a:pt x="516" y="288"/>
                    <a:pt x="516" y="288"/>
                    <a:pt x="516" y="288"/>
                  </a:cubicBezTo>
                  <a:cubicBezTo>
                    <a:pt x="516" y="290"/>
                    <a:pt x="516" y="290"/>
                    <a:pt x="516" y="290"/>
                  </a:cubicBezTo>
                  <a:cubicBezTo>
                    <a:pt x="513" y="290"/>
                    <a:pt x="513" y="290"/>
                    <a:pt x="513" y="290"/>
                  </a:cubicBezTo>
                  <a:cubicBezTo>
                    <a:pt x="511" y="292"/>
                    <a:pt x="511" y="292"/>
                    <a:pt x="511" y="292"/>
                  </a:cubicBezTo>
                  <a:cubicBezTo>
                    <a:pt x="510" y="292"/>
                    <a:pt x="510" y="292"/>
                    <a:pt x="510" y="292"/>
                  </a:cubicBezTo>
                  <a:cubicBezTo>
                    <a:pt x="509" y="293"/>
                    <a:pt x="509" y="293"/>
                    <a:pt x="509" y="293"/>
                  </a:cubicBezTo>
                  <a:cubicBezTo>
                    <a:pt x="509" y="294"/>
                    <a:pt x="509" y="294"/>
                    <a:pt x="509" y="294"/>
                  </a:cubicBezTo>
                  <a:cubicBezTo>
                    <a:pt x="508" y="295"/>
                    <a:pt x="508" y="295"/>
                    <a:pt x="508" y="295"/>
                  </a:cubicBezTo>
                  <a:cubicBezTo>
                    <a:pt x="506" y="294"/>
                    <a:pt x="506" y="294"/>
                    <a:pt x="506" y="294"/>
                  </a:cubicBezTo>
                  <a:cubicBezTo>
                    <a:pt x="504" y="295"/>
                    <a:pt x="504" y="295"/>
                    <a:pt x="504" y="295"/>
                  </a:cubicBezTo>
                  <a:cubicBezTo>
                    <a:pt x="503" y="295"/>
                    <a:pt x="503" y="295"/>
                    <a:pt x="503" y="295"/>
                  </a:cubicBezTo>
                  <a:cubicBezTo>
                    <a:pt x="501" y="297"/>
                    <a:pt x="501" y="297"/>
                    <a:pt x="501" y="297"/>
                  </a:cubicBezTo>
                  <a:cubicBezTo>
                    <a:pt x="501" y="299"/>
                    <a:pt x="501" y="299"/>
                    <a:pt x="501" y="299"/>
                  </a:cubicBezTo>
                  <a:cubicBezTo>
                    <a:pt x="502" y="297"/>
                    <a:pt x="502" y="297"/>
                    <a:pt x="502" y="297"/>
                  </a:cubicBezTo>
                  <a:cubicBezTo>
                    <a:pt x="503" y="296"/>
                    <a:pt x="503" y="296"/>
                    <a:pt x="503" y="296"/>
                  </a:cubicBezTo>
                  <a:cubicBezTo>
                    <a:pt x="505" y="295"/>
                    <a:pt x="505" y="295"/>
                    <a:pt x="505" y="295"/>
                  </a:cubicBezTo>
                  <a:cubicBezTo>
                    <a:pt x="507" y="298"/>
                    <a:pt x="507" y="298"/>
                    <a:pt x="507" y="298"/>
                  </a:cubicBezTo>
                  <a:cubicBezTo>
                    <a:pt x="508" y="298"/>
                    <a:pt x="508" y="298"/>
                    <a:pt x="508" y="298"/>
                  </a:cubicBezTo>
                  <a:cubicBezTo>
                    <a:pt x="511" y="296"/>
                    <a:pt x="511" y="296"/>
                    <a:pt x="511" y="296"/>
                  </a:cubicBezTo>
                  <a:cubicBezTo>
                    <a:pt x="513" y="296"/>
                    <a:pt x="513" y="296"/>
                    <a:pt x="513" y="296"/>
                  </a:cubicBezTo>
                  <a:cubicBezTo>
                    <a:pt x="516" y="300"/>
                    <a:pt x="516" y="300"/>
                    <a:pt x="516" y="300"/>
                  </a:cubicBezTo>
                  <a:cubicBezTo>
                    <a:pt x="516" y="299"/>
                    <a:pt x="516" y="299"/>
                    <a:pt x="516" y="299"/>
                  </a:cubicBezTo>
                  <a:cubicBezTo>
                    <a:pt x="517" y="300"/>
                    <a:pt x="517" y="300"/>
                    <a:pt x="517" y="300"/>
                  </a:cubicBezTo>
                  <a:cubicBezTo>
                    <a:pt x="519" y="300"/>
                    <a:pt x="519" y="300"/>
                    <a:pt x="519" y="300"/>
                  </a:cubicBezTo>
                  <a:cubicBezTo>
                    <a:pt x="519" y="301"/>
                    <a:pt x="519" y="301"/>
                    <a:pt x="519" y="301"/>
                  </a:cubicBezTo>
                  <a:cubicBezTo>
                    <a:pt x="515" y="304"/>
                    <a:pt x="515" y="304"/>
                    <a:pt x="515" y="304"/>
                  </a:cubicBezTo>
                  <a:cubicBezTo>
                    <a:pt x="513" y="305"/>
                    <a:pt x="513" y="305"/>
                    <a:pt x="513" y="305"/>
                  </a:cubicBezTo>
                  <a:cubicBezTo>
                    <a:pt x="513" y="306"/>
                    <a:pt x="513" y="306"/>
                    <a:pt x="513" y="306"/>
                  </a:cubicBezTo>
                  <a:cubicBezTo>
                    <a:pt x="514" y="307"/>
                    <a:pt x="514" y="307"/>
                    <a:pt x="514" y="307"/>
                  </a:cubicBezTo>
                  <a:cubicBezTo>
                    <a:pt x="516" y="305"/>
                    <a:pt x="516" y="305"/>
                    <a:pt x="516" y="305"/>
                  </a:cubicBezTo>
                  <a:cubicBezTo>
                    <a:pt x="518" y="305"/>
                    <a:pt x="518" y="305"/>
                    <a:pt x="518" y="305"/>
                  </a:cubicBezTo>
                  <a:cubicBezTo>
                    <a:pt x="518" y="304"/>
                    <a:pt x="518" y="304"/>
                    <a:pt x="518" y="304"/>
                  </a:cubicBezTo>
                  <a:cubicBezTo>
                    <a:pt x="518" y="304"/>
                    <a:pt x="518" y="304"/>
                    <a:pt x="518" y="304"/>
                  </a:cubicBezTo>
                  <a:cubicBezTo>
                    <a:pt x="519" y="303"/>
                    <a:pt x="519" y="303"/>
                    <a:pt x="519" y="303"/>
                  </a:cubicBezTo>
                  <a:cubicBezTo>
                    <a:pt x="520" y="303"/>
                    <a:pt x="520" y="303"/>
                    <a:pt x="520" y="303"/>
                  </a:cubicBezTo>
                  <a:cubicBezTo>
                    <a:pt x="520" y="306"/>
                    <a:pt x="520" y="306"/>
                    <a:pt x="520" y="306"/>
                  </a:cubicBezTo>
                  <a:cubicBezTo>
                    <a:pt x="521" y="307"/>
                    <a:pt x="521" y="307"/>
                    <a:pt x="521" y="307"/>
                  </a:cubicBezTo>
                  <a:cubicBezTo>
                    <a:pt x="520" y="308"/>
                    <a:pt x="520" y="308"/>
                    <a:pt x="520" y="308"/>
                  </a:cubicBezTo>
                  <a:cubicBezTo>
                    <a:pt x="519" y="307"/>
                    <a:pt x="519" y="307"/>
                    <a:pt x="519" y="307"/>
                  </a:cubicBezTo>
                  <a:cubicBezTo>
                    <a:pt x="518" y="307"/>
                    <a:pt x="518" y="307"/>
                    <a:pt x="518" y="307"/>
                  </a:cubicBezTo>
                  <a:cubicBezTo>
                    <a:pt x="518" y="308"/>
                    <a:pt x="518" y="308"/>
                    <a:pt x="518" y="308"/>
                  </a:cubicBezTo>
                  <a:cubicBezTo>
                    <a:pt x="518" y="308"/>
                    <a:pt x="518" y="308"/>
                    <a:pt x="518" y="308"/>
                  </a:cubicBezTo>
                  <a:cubicBezTo>
                    <a:pt x="516" y="307"/>
                    <a:pt x="516" y="307"/>
                    <a:pt x="516" y="307"/>
                  </a:cubicBezTo>
                  <a:cubicBezTo>
                    <a:pt x="514" y="309"/>
                    <a:pt x="514" y="309"/>
                    <a:pt x="514" y="309"/>
                  </a:cubicBezTo>
                  <a:cubicBezTo>
                    <a:pt x="514" y="310"/>
                    <a:pt x="514" y="310"/>
                    <a:pt x="514" y="310"/>
                  </a:cubicBezTo>
                  <a:cubicBezTo>
                    <a:pt x="517" y="310"/>
                    <a:pt x="517" y="310"/>
                    <a:pt x="517" y="310"/>
                  </a:cubicBezTo>
                  <a:cubicBezTo>
                    <a:pt x="518" y="311"/>
                    <a:pt x="518" y="311"/>
                    <a:pt x="518" y="311"/>
                  </a:cubicBezTo>
                  <a:cubicBezTo>
                    <a:pt x="518" y="311"/>
                    <a:pt x="518" y="311"/>
                    <a:pt x="518" y="311"/>
                  </a:cubicBezTo>
                  <a:cubicBezTo>
                    <a:pt x="517" y="311"/>
                    <a:pt x="517" y="311"/>
                    <a:pt x="517" y="311"/>
                  </a:cubicBezTo>
                  <a:cubicBezTo>
                    <a:pt x="516" y="312"/>
                    <a:pt x="516" y="312"/>
                    <a:pt x="516" y="312"/>
                  </a:cubicBezTo>
                  <a:cubicBezTo>
                    <a:pt x="517" y="313"/>
                    <a:pt x="517" y="313"/>
                    <a:pt x="517" y="313"/>
                  </a:cubicBezTo>
                  <a:cubicBezTo>
                    <a:pt x="518" y="314"/>
                    <a:pt x="518" y="314"/>
                    <a:pt x="518" y="314"/>
                  </a:cubicBezTo>
                  <a:cubicBezTo>
                    <a:pt x="517" y="315"/>
                    <a:pt x="517" y="315"/>
                    <a:pt x="517" y="315"/>
                  </a:cubicBezTo>
                  <a:cubicBezTo>
                    <a:pt x="515" y="314"/>
                    <a:pt x="515" y="314"/>
                    <a:pt x="515" y="314"/>
                  </a:cubicBezTo>
                  <a:cubicBezTo>
                    <a:pt x="515" y="315"/>
                    <a:pt x="515" y="315"/>
                    <a:pt x="515" y="315"/>
                  </a:cubicBezTo>
                  <a:cubicBezTo>
                    <a:pt x="515" y="316"/>
                    <a:pt x="515" y="316"/>
                    <a:pt x="515" y="316"/>
                  </a:cubicBezTo>
                  <a:cubicBezTo>
                    <a:pt x="517" y="316"/>
                    <a:pt x="517" y="316"/>
                    <a:pt x="517" y="316"/>
                  </a:cubicBezTo>
                  <a:cubicBezTo>
                    <a:pt x="518" y="318"/>
                    <a:pt x="518" y="318"/>
                    <a:pt x="518" y="318"/>
                  </a:cubicBezTo>
                  <a:cubicBezTo>
                    <a:pt x="517" y="318"/>
                    <a:pt x="517" y="318"/>
                    <a:pt x="517" y="318"/>
                  </a:cubicBezTo>
                  <a:cubicBezTo>
                    <a:pt x="517" y="320"/>
                    <a:pt x="517" y="320"/>
                    <a:pt x="517" y="320"/>
                  </a:cubicBezTo>
                  <a:cubicBezTo>
                    <a:pt x="516" y="319"/>
                    <a:pt x="516" y="319"/>
                    <a:pt x="516" y="319"/>
                  </a:cubicBezTo>
                  <a:cubicBezTo>
                    <a:pt x="516" y="318"/>
                    <a:pt x="516" y="318"/>
                    <a:pt x="516" y="318"/>
                  </a:cubicBezTo>
                  <a:cubicBezTo>
                    <a:pt x="514" y="318"/>
                    <a:pt x="514" y="318"/>
                    <a:pt x="514" y="318"/>
                  </a:cubicBezTo>
                  <a:cubicBezTo>
                    <a:pt x="513" y="321"/>
                    <a:pt x="513" y="321"/>
                    <a:pt x="513" y="321"/>
                  </a:cubicBezTo>
                  <a:cubicBezTo>
                    <a:pt x="512" y="322"/>
                    <a:pt x="512" y="322"/>
                    <a:pt x="512" y="322"/>
                  </a:cubicBezTo>
                  <a:cubicBezTo>
                    <a:pt x="510" y="321"/>
                    <a:pt x="510" y="321"/>
                    <a:pt x="510" y="321"/>
                  </a:cubicBezTo>
                  <a:cubicBezTo>
                    <a:pt x="511" y="322"/>
                    <a:pt x="511" y="322"/>
                    <a:pt x="511" y="322"/>
                  </a:cubicBezTo>
                  <a:cubicBezTo>
                    <a:pt x="511" y="323"/>
                    <a:pt x="511" y="323"/>
                    <a:pt x="511" y="323"/>
                  </a:cubicBezTo>
                  <a:cubicBezTo>
                    <a:pt x="512" y="324"/>
                    <a:pt x="512" y="324"/>
                    <a:pt x="512" y="324"/>
                  </a:cubicBezTo>
                  <a:cubicBezTo>
                    <a:pt x="511" y="325"/>
                    <a:pt x="511" y="325"/>
                    <a:pt x="511" y="325"/>
                  </a:cubicBezTo>
                  <a:cubicBezTo>
                    <a:pt x="511" y="326"/>
                    <a:pt x="511" y="326"/>
                    <a:pt x="511" y="326"/>
                  </a:cubicBezTo>
                  <a:cubicBezTo>
                    <a:pt x="512" y="327"/>
                    <a:pt x="512" y="327"/>
                    <a:pt x="512" y="327"/>
                  </a:cubicBezTo>
                  <a:cubicBezTo>
                    <a:pt x="511" y="328"/>
                    <a:pt x="511" y="328"/>
                    <a:pt x="511" y="328"/>
                  </a:cubicBezTo>
                  <a:cubicBezTo>
                    <a:pt x="511" y="329"/>
                    <a:pt x="511" y="329"/>
                    <a:pt x="511" y="329"/>
                  </a:cubicBezTo>
                  <a:cubicBezTo>
                    <a:pt x="510" y="330"/>
                    <a:pt x="510" y="330"/>
                    <a:pt x="510" y="330"/>
                  </a:cubicBezTo>
                  <a:cubicBezTo>
                    <a:pt x="508" y="329"/>
                    <a:pt x="508" y="329"/>
                    <a:pt x="508" y="329"/>
                  </a:cubicBezTo>
                  <a:cubicBezTo>
                    <a:pt x="508" y="330"/>
                    <a:pt x="508" y="330"/>
                    <a:pt x="508" y="330"/>
                  </a:cubicBezTo>
                  <a:cubicBezTo>
                    <a:pt x="509" y="330"/>
                    <a:pt x="509" y="330"/>
                    <a:pt x="509" y="330"/>
                  </a:cubicBezTo>
                  <a:cubicBezTo>
                    <a:pt x="510" y="332"/>
                    <a:pt x="510" y="332"/>
                    <a:pt x="510" y="332"/>
                  </a:cubicBezTo>
                  <a:cubicBezTo>
                    <a:pt x="508" y="332"/>
                    <a:pt x="508" y="332"/>
                    <a:pt x="508" y="332"/>
                  </a:cubicBezTo>
                  <a:cubicBezTo>
                    <a:pt x="508" y="333"/>
                    <a:pt x="508" y="333"/>
                    <a:pt x="508" y="333"/>
                  </a:cubicBezTo>
                  <a:cubicBezTo>
                    <a:pt x="506" y="335"/>
                    <a:pt x="506" y="335"/>
                    <a:pt x="506" y="335"/>
                  </a:cubicBezTo>
                  <a:cubicBezTo>
                    <a:pt x="505" y="335"/>
                    <a:pt x="505" y="335"/>
                    <a:pt x="505" y="335"/>
                  </a:cubicBezTo>
                  <a:cubicBezTo>
                    <a:pt x="505" y="333"/>
                    <a:pt x="505" y="333"/>
                    <a:pt x="505" y="333"/>
                  </a:cubicBezTo>
                  <a:cubicBezTo>
                    <a:pt x="504" y="334"/>
                    <a:pt x="504" y="334"/>
                    <a:pt x="504" y="334"/>
                  </a:cubicBezTo>
                  <a:cubicBezTo>
                    <a:pt x="504" y="333"/>
                    <a:pt x="504" y="333"/>
                    <a:pt x="504" y="333"/>
                  </a:cubicBezTo>
                  <a:cubicBezTo>
                    <a:pt x="503" y="335"/>
                    <a:pt x="503" y="335"/>
                    <a:pt x="503" y="335"/>
                  </a:cubicBezTo>
                  <a:cubicBezTo>
                    <a:pt x="502" y="335"/>
                    <a:pt x="502" y="335"/>
                    <a:pt x="502" y="335"/>
                  </a:cubicBezTo>
                  <a:cubicBezTo>
                    <a:pt x="503" y="336"/>
                    <a:pt x="503" y="336"/>
                    <a:pt x="503" y="336"/>
                  </a:cubicBezTo>
                  <a:cubicBezTo>
                    <a:pt x="502" y="336"/>
                    <a:pt x="502" y="336"/>
                    <a:pt x="502" y="336"/>
                  </a:cubicBezTo>
                  <a:cubicBezTo>
                    <a:pt x="503" y="337"/>
                    <a:pt x="503" y="337"/>
                    <a:pt x="503" y="337"/>
                  </a:cubicBezTo>
                  <a:cubicBezTo>
                    <a:pt x="505" y="338"/>
                    <a:pt x="505" y="338"/>
                    <a:pt x="505" y="338"/>
                  </a:cubicBezTo>
                  <a:cubicBezTo>
                    <a:pt x="503" y="338"/>
                    <a:pt x="503" y="338"/>
                    <a:pt x="503" y="338"/>
                  </a:cubicBezTo>
                  <a:cubicBezTo>
                    <a:pt x="505" y="340"/>
                    <a:pt x="505" y="340"/>
                    <a:pt x="505" y="340"/>
                  </a:cubicBezTo>
                  <a:cubicBezTo>
                    <a:pt x="506" y="339"/>
                    <a:pt x="506" y="339"/>
                    <a:pt x="506" y="339"/>
                  </a:cubicBezTo>
                  <a:cubicBezTo>
                    <a:pt x="507" y="340"/>
                    <a:pt x="507" y="340"/>
                    <a:pt x="507" y="340"/>
                  </a:cubicBezTo>
                  <a:cubicBezTo>
                    <a:pt x="504" y="341"/>
                    <a:pt x="504" y="341"/>
                    <a:pt x="504" y="341"/>
                  </a:cubicBezTo>
                  <a:cubicBezTo>
                    <a:pt x="502" y="343"/>
                    <a:pt x="502" y="343"/>
                    <a:pt x="502" y="343"/>
                  </a:cubicBezTo>
                  <a:cubicBezTo>
                    <a:pt x="502" y="344"/>
                    <a:pt x="502" y="344"/>
                    <a:pt x="502" y="344"/>
                  </a:cubicBezTo>
                  <a:cubicBezTo>
                    <a:pt x="503" y="343"/>
                    <a:pt x="503" y="343"/>
                    <a:pt x="503" y="343"/>
                  </a:cubicBezTo>
                  <a:cubicBezTo>
                    <a:pt x="504" y="343"/>
                    <a:pt x="504" y="343"/>
                    <a:pt x="504" y="343"/>
                  </a:cubicBezTo>
                  <a:cubicBezTo>
                    <a:pt x="505" y="344"/>
                    <a:pt x="505" y="344"/>
                    <a:pt x="505" y="344"/>
                  </a:cubicBezTo>
                  <a:cubicBezTo>
                    <a:pt x="503" y="346"/>
                    <a:pt x="503" y="346"/>
                    <a:pt x="503" y="346"/>
                  </a:cubicBezTo>
                  <a:cubicBezTo>
                    <a:pt x="504" y="346"/>
                    <a:pt x="504" y="346"/>
                    <a:pt x="504" y="346"/>
                  </a:cubicBezTo>
                  <a:cubicBezTo>
                    <a:pt x="504" y="347"/>
                    <a:pt x="504" y="347"/>
                    <a:pt x="504" y="347"/>
                  </a:cubicBezTo>
                  <a:cubicBezTo>
                    <a:pt x="503" y="348"/>
                    <a:pt x="503" y="348"/>
                    <a:pt x="503" y="348"/>
                  </a:cubicBezTo>
                  <a:cubicBezTo>
                    <a:pt x="503" y="349"/>
                    <a:pt x="503" y="349"/>
                    <a:pt x="503" y="349"/>
                  </a:cubicBezTo>
                  <a:cubicBezTo>
                    <a:pt x="504" y="349"/>
                    <a:pt x="504" y="349"/>
                    <a:pt x="504" y="349"/>
                  </a:cubicBezTo>
                  <a:cubicBezTo>
                    <a:pt x="505" y="350"/>
                    <a:pt x="505" y="350"/>
                    <a:pt x="505" y="350"/>
                  </a:cubicBezTo>
                  <a:cubicBezTo>
                    <a:pt x="505" y="352"/>
                    <a:pt x="505" y="352"/>
                    <a:pt x="505" y="352"/>
                  </a:cubicBezTo>
                  <a:cubicBezTo>
                    <a:pt x="504" y="351"/>
                    <a:pt x="504" y="351"/>
                    <a:pt x="504" y="351"/>
                  </a:cubicBezTo>
                  <a:cubicBezTo>
                    <a:pt x="503" y="351"/>
                    <a:pt x="503" y="351"/>
                    <a:pt x="503" y="351"/>
                  </a:cubicBezTo>
                  <a:cubicBezTo>
                    <a:pt x="503" y="350"/>
                    <a:pt x="503" y="350"/>
                    <a:pt x="503" y="350"/>
                  </a:cubicBezTo>
                  <a:cubicBezTo>
                    <a:pt x="501" y="348"/>
                    <a:pt x="501" y="348"/>
                    <a:pt x="501" y="348"/>
                  </a:cubicBezTo>
                  <a:cubicBezTo>
                    <a:pt x="501" y="349"/>
                    <a:pt x="501" y="349"/>
                    <a:pt x="501" y="349"/>
                  </a:cubicBezTo>
                  <a:cubicBezTo>
                    <a:pt x="500" y="349"/>
                    <a:pt x="500" y="349"/>
                    <a:pt x="500" y="349"/>
                  </a:cubicBezTo>
                  <a:cubicBezTo>
                    <a:pt x="500" y="351"/>
                    <a:pt x="500" y="351"/>
                    <a:pt x="500" y="351"/>
                  </a:cubicBezTo>
                  <a:cubicBezTo>
                    <a:pt x="501" y="352"/>
                    <a:pt x="501" y="352"/>
                    <a:pt x="501" y="352"/>
                  </a:cubicBezTo>
                  <a:cubicBezTo>
                    <a:pt x="501" y="353"/>
                    <a:pt x="501" y="353"/>
                    <a:pt x="501" y="353"/>
                  </a:cubicBezTo>
                  <a:cubicBezTo>
                    <a:pt x="501" y="352"/>
                    <a:pt x="501" y="352"/>
                    <a:pt x="501" y="352"/>
                  </a:cubicBezTo>
                  <a:cubicBezTo>
                    <a:pt x="500" y="352"/>
                    <a:pt x="500" y="352"/>
                    <a:pt x="500" y="352"/>
                  </a:cubicBezTo>
                  <a:cubicBezTo>
                    <a:pt x="499" y="352"/>
                    <a:pt x="499" y="352"/>
                    <a:pt x="499" y="352"/>
                  </a:cubicBezTo>
                  <a:cubicBezTo>
                    <a:pt x="498" y="352"/>
                    <a:pt x="498" y="352"/>
                    <a:pt x="498" y="352"/>
                  </a:cubicBezTo>
                  <a:cubicBezTo>
                    <a:pt x="499" y="353"/>
                    <a:pt x="499" y="353"/>
                    <a:pt x="499" y="353"/>
                  </a:cubicBezTo>
                  <a:cubicBezTo>
                    <a:pt x="499" y="354"/>
                    <a:pt x="499" y="354"/>
                    <a:pt x="499" y="354"/>
                  </a:cubicBezTo>
                  <a:cubicBezTo>
                    <a:pt x="500" y="354"/>
                    <a:pt x="500" y="354"/>
                    <a:pt x="500" y="354"/>
                  </a:cubicBezTo>
                  <a:cubicBezTo>
                    <a:pt x="500" y="355"/>
                    <a:pt x="500" y="355"/>
                    <a:pt x="500" y="355"/>
                  </a:cubicBezTo>
                  <a:cubicBezTo>
                    <a:pt x="499" y="356"/>
                    <a:pt x="499" y="356"/>
                    <a:pt x="499" y="356"/>
                  </a:cubicBezTo>
                  <a:cubicBezTo>
                    <a:pt x="498" y="355"/>
                    <a:pt x="498" y="355"/>
                    <a:pt x="498" y="355"/>
                  </a:cubicBezTo>
                  <a:cubicBezTo>
                    <a:pt x="497" y="356"/>
                    <a:pt x="497" y="356"/>
                    <a:pt x="497" y="356"/>
                  </a:cubicBezTo>
                  <a:cubicBezTo>
                    <a:pt x="498" y="357"/>
                    <a:pt x="498" y="357"/>
                    <a:pt x="498" y="357"/>
                  </a:cubicBezTo>
                  <a:cubicBezTo>
                    <a:pt x="499" y="357"/>
                    <a:pt x="499" y="357"/>
                    <a:pt x="499" y="357"/>
                  </a:cubicBezTo>
                  <a:cubicBezTo>
                    <a:pt x="499" y="359"/>
                    <a:pt x="499" y="359"/>
                    <a:pt x="499" y="359"/>
                  </a:cubicBezTo>
                  <a:cubicBezTo>
                    <a:pt x="496" y="358"/>
                    <a:pt x="496" y="358"/>
                    <a:pt x="496" y="358"/>
                  </a:cubicBezTo>
                  <a:cubicBezTo>
                    <a:pt x="495" y="358"/>
                    <a:pt x="495" y="358"/>
                    <a:pt x="495" y="358"/>
                  </a:cubicBezTo>
                  <a:cubicBezTo>
                    <a:pt x="495" y="358"/>
                    <a:pt x="495" y="358"/>
                    <a:pt x="495" y="358"/>
                  </a:cubicBezTo>
                  <a:cubicBezTo>
                    <a:pt x="493" y="360"/>
                    <a:pt x="493" y="360"/>
                    <a:pt x="493" y="360"/>
                  </a:cubicBezTo>
                  <a:cubicBezTo>
                    <a:pt x="491" y="360"/>
                    <a:pt x="491" y="360"/>
                    <a:pt x="491" y="360"/>
                  </a:cubicBezTo>
                  <a:cubicBezTo>
                    <a:pt x="493" y="361"/>
                    <a:pt x="493" y="361"/>
                    <a:pt x="493" y="361"/>
                  </a:cubicBezTo>
                  <a:cubicBezTo>
                    <a:pt x="494" y="361"/>
                    <a:pt x="494" y="361"/>
                    <a:pt x="494" y="361"/>
                  </a:cubicBezTo>
                  <a:cubicBezTo>
                    <a:pt x="496" y="361"/>
                    <a:pt x="496" y="361"/>
                    <a:pt x="496" y="361"/>
                  </a:cubicBezTo>
                  <a:cubicBezTo>
                    <a:pt x="495" y="363"/>
                    <a:pt x="495" y="363"/>
                    <a:pt x="495" y="363"/>
                  </a:cubicBezTo>
                  <a:cubicBezTo>
                    <a:pt x="494" y="363"/>
                    <a:pt x="494" y="363"/>
                    <a:pt x="494" y="363"/>
                  </a:cubicBezTo>
                  <a:cubicBezTo>
                    <a:pt x="494" y="365"/>
                    <a:pt x="494" y="365"/>
                    <a:pt x="494" y="365"/>
                  </a:cubicBezTo>
                  <a:cubicBezTo>
                    <a:pt x="493" y="363"/>
                    <a:pt x="493" y="363"/>
                    <a:pt x="493" y="363"/>
                  </a:cubicBezTo>
                  <a:cubicBezTo>
                    <a:pt x="492" y="365"/>
                    <a:pt x="492" y="365"/>
                    <a:pt x="492" y="365"/>
                  </a:cubicBezTo>
                  <a:cubicBezTo>
                    <a:pt x="491" y="365"/>
                    <a:pt x="491" y="365"/>
                    <a:pt x="491" y="365"/>
                  </a:cubicBezTo>
                  <a:cubicBezTo>
                    <a:pt x="491" y="365"/>
                    <a:pt x="491" y="365"/>
                    <a:pt x="491" y="365"/>
                  </a:cubicBezTo>
                  <a:cubicBezTo>
                    <a:pt x="490" y="365"/>
                    <a:pt x="490" y="365"/>
                    <a:pt x="490" y="365"/>
                  </a:cubicBezTo>
                  <a:cubicBezTo>
                    <a:pt x="490" y="366"/>
                    <a:pt x="490" y="366"/>
                    <a:pt x="490" y="366"/>
                  </a:cubicBezTo>
                  <a:cubicBezTo>
                    <a:pt x="489" y="366"/>
                    <a:pt x="489" y="366"/>
                    <a:pt x="489" y="366"/>
                  </a:cubicBezTo>
                  <a:cubicBezTo>
                    <a:pt x="489" y="368"/>
                    <a:pt x="489" y="368"/>
                    <a:pt x="489" y="368"/>
                  </a:cubicBezTo>
                  <a:cubicBezTo>
                    <a:pt x="487" y="368"/>
                    <a:pt x="487" y="368"/>
                    <a:pt x="487" y="368"/>
                  </a:cubicBezTo>
                  <a:cubicBezTo>
                    <a:pt x="487" y="367"/>
                    <a:pt x="487" y="367"/>
                    <a:pt x="487" y="367"/>
                  </a:cubicBezTo>
                  <a:cubicBezTo>
                    <a:pt x="484" y="368"/>
                    <a:pt x="484" y="368"/>
                    <a:pt x="484" y="368"/>
                  </a:cubicBezTo>
                  <a:cubicBezTo>
                    <a:pt x="484" y="369"/>
                    <a:pt x="484" y="369"/>
                    <a:pt x="484" y="369"/>
                  </a:cubicBezTo>
                  <a:cubicBezTo>
                    <a:pt x="483" y="368"/>
                    <a:pt x="483" y="368"/>
                    <a:pt x="483" y="368"/>
                  </a:cubicBezTo>
                  <a:cubicBezTo>
                    <a:pt x="484" y="370"/>
                    <a:pt x="484" y="370"/>
                    <a:pt x="484" y="370"/>
                  </a:cubicBezTo>
                  <a:cubicBezTo>
                    <a:pt x="483" y="372"/>
                    <a:pt x="483" y="372"/>
                    <a:pt x="483" y="372"/>
                  </a:cubicBezTo>
                  <a:cubicBezTo>
                    <a:pt x="482" y="373"/>
                    <a:pt x="482" y="373"/>
                    <a:pt x="482" y="373"/>
                  </a:cubicBezTo>
                  <a:cubicBezTo>
                    <a:pt x="483" y="374"/>
                    <a:pt x="483" y="374"/>
                    <a:pt x="483" y="374"/>
                  </a:cubicBezTo>
                  <a:cubicBezTo>
                    <a:pt x="482" y="375"/>
                    <a:pt x="482" y="375"/>
                    <a:pt x="482" y="375"/>
                  </a:cubicBezTo>
                  <a:cubicBezTo>
                    <a:pt x="481" y="375"/>
                    <a:pt x="481" y="375"/>
                    <a:pt x="481" y="375"/>
                  </a:cubicBezTo>
                  <a:cubicBezTo>
                    <a:pt x="480" y="375"/>
                    <a:pt x="480" y="375"/>
                    <a:pt x="480" y="375"/>
                  </a:cubicBezTo>
                  <a:cubicBezTo>
                    <a:pt x="480" y="374"/>
                    <a:pt x="480" y="374"/>
                    <a:pt x="480" y="374"/>
                  </a:cubicBezTo>
                  <a:cubicBezTo>
                    <a:pt x="479" y="375"/>
                    <a:pt x="479" y="375"/>
                    <a:pt x="479" y="375"/>
                  </a:cubicBezTo>
                  <a:cubicBezTo>
                    <a:pt x="478" y="376"/>
                    <a:pt x="478" y="376"/>
                    <a:pt x="478" y="376"/>
                  </a:cubicBezTo>
                  <a:cubicBezTo>
                    <a:pt x="476" y="376"/>
                    <a:pt x="476" y="376"/>
                    <a:pt x="476" y="376"/>
                  </a:cubicBezTo>
                  <a:cubicBezTo>
                    <a:pt x="476" y="377"/>
                    <a:pt x="476" y="377"/>
                    <a:pt x="476" y="377"/>
                  </a:cubicBezTo>
                  <a:cubicBezTo>
                    <a:pt x="474" y="377"/>
                    <a:pt x="474" y="377"/>
                    <a:pt x="474" y="377"/>
                  </a:cubicBezTo>
                  <a:cubicBezTo>
                    <a:pt x="474" y="377"/>
                    <a:pt x="474" y="377"/>
                    <a:pt x="474" y="377"/>
                  </a:cubicBezTo>
                  <a:cubicBezTo>
                    <a:pt x="473" y="377"/>
                    <a:pt x="473" y="377"/>
                    <a:pt x="473" y="377"/>
                  </a:cubicBezTo>
                  <a:cubicBezTo>
                    <a:pt x="473" y="378"/>
                    <a:pt x="473" y="378"/>
                    <a:pt x="473" y="378"/>
                  </a:cubicBezTo>
                  <a:cubicBezTo>
                    <a:pt x="472" y="379"/>
                    <a:pt x="472" y="379"/>
                    <a:pt x="472" y="379"/>
                  </a:cubicBezTo>
                  <a:cubicBezTo>
                    <a:pt x="471" y="378"/>
                    <a:pt x="471" y="378"/>
                    <a:pt x="471" y="378"/>
                  </a:cubicBezTo>
                  <a:cubicBezTo>
                    <a:pt x="470" y="376"/>
                    <a:pt x="470" y="376"/>
                    <a:pt x="470" y="376"/>
                  </a:cubicBezTo>
                  <a:cubicBezTo>
                    <a:pt x="470" y="377"/>
                    <a:pt x="470" y="377"/>
                    <a:pt x="470" y="377"/>
                  </a:cubicBezTo>
                  <a:cubicBezTo>
                    <a:pt x="468" y="378"/>
                    <a:pt x="468" y="378"/>
                    <a:pt x="468" y="378"/>
                  </a:cubicBezTo>
                  <a:cubicBezTo>
                    <a:pt x="468" y="379"/>
                    <a:pt x="468" y="379"/>
                    <a:pt x="468" y="379"/>
                  </a:cubicBezTo>
                  <a:cubicBezTo>
                    <a:pt x="467" y="379"/>
                    <a:pt x="467" y="379"/>
                    <a:pt x="467" y="379"/>
                  </a:cubicBezTo>
                  <a:cubicBezTo>
                    <a:pt x="466" y="378"/>
                    <a:pt x="466" y="378"/>
                    <a:pt x="466" y="378"/>
                  </a:cubicBezTo>
                  <a:cubicBezTo>
                    <a:pt x="465" y="379"/>
                    <a:pt x="465" y="379"/>
                    <a:pt x="465" y="379"/>
                  </a:cubicBezTo>
                  <a:cubicBezTo>
                    <a:pt x="463" y="380"/>
                    <a:pt x="463" y="380"/>
                    <a:pt x="463" y="380"/>
                  </a:cubicBezTo>
                  <a:cubicBezTo>
                    <a:pt x="463" y="381"/>
                    <a:pt x="463" y="381"/>
                    <a:pt x="463" y="381"/>
                  </a:cubicBezTo>
                  <a:cubicBezTo>
                    <a:pt x="460" y="383"/>
                    <a:pt x="460" y="383"/>
                    <a:pt x="460" y="383"/>
                  </a:cubicBezTo>
                  <a:cubicBezTo>
                    <a:pt x="460" y="382"/>
                    <a:pt x="460" y="382"/>
                    <a:pt x="460" y="382"/>
                  </a:cubicBezTo>
                  <a:cubicBezTo>
                    <a:pt x="461" y="382"/>
                    <a:pt x="461" y="382"/>
                    <a:pt x="461" y="382"/>
                  </a:cubicBezTo>
                  <a:cubicBezTo>
                    <a:pt x="462" y="380"/>
                    <a:pt x="462" y="380"/>
                    <a:pt x="462" y="380"/>
                  </a:cubicBezTo>
                  <a:cubicBezTo>
                    <a:pt x="460" y="381"/>
                    <a:pt x="460" y="381"/>
                    <a:pt x="460" y="381"/>
                  </a:cubicBezTo>
                  <a:cubicBezTo>
                    <a:pt x="459" y="379"/>
                    <a:pt x="459" y="379"/>
                    <a:pt x="459" y="379"/>
                  </a:cubicBezTo>
                  <a:cubicBezTo>
                    <a:pt x="458" y="378"/>
                    <a:pt x="458" y="378"/>
                    <a:pt x="458" y="378"/>
                  </a:cubicBezTo>
                  <a:cubicBezTo>
                    <a:pt x="456" y="377"/>
                    <a:pt x="456" y="377"/>
                    <a:pt x="456" y="377"/>
                  </a:cubicBezTo>
                  <a:cubicBezTo>
                    <a:pt x="455" y="376"/>
                    <a:pt x="455" y="376"/>
                    <a:pt x="455" y="376"/>
                  </a:cubicBezTo>
                  <a:cubicBezTo>
                    <a:pt x="456" y="377"/>
                    <a:pt x="456" y="377"/>
                    <a:pt x="456" y="377"/>
                  </a:cubicBezTo>
                  <a:cubicBezTo>
                    <a:pt x="456" y="378"/>
                    <a:pt x="456" y="378"/>
                    <a:pt x="456" y="378"/>
                  </a:cubicBezTo>
                  <a:cubicBezTo>
                    <a:pt x="456" y="380"/>
                    <a:pt x="456" y="380"/>
                    <a:pt x="456" y="38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5" y="383"/>
                    <a:pt x="455" y="383"/>
                    <a:pt x="455" y="383"/>
                  </a:cubicBezTo>
                  <a:cubicBezTo>
                    <a:pt x="454" y="384"/>
                    <a:pt x="454" y="384"/>
                    <a:pt x="454" y="384"/>
                  </a:cubicBezTo>
                  <a:cubicBezTo>
                    <a:pt x="453" y="385"/>
                    <a:pt x="453" y="385"/>
                    <a:pt x="453" y="385"/>
                  </a:cubicBezTo>
                  <a:cubicBezTo>
                    <a:pt x="453" y="384"/>
                    <a:pt x="453" y="384"/>
                    <a:pt x="453" y="384"/>
                  </a:cubicBezTo>
                  <a:cubicBezTo>
                    <a:pt x="452" y="384"/>
                    <a:pt x="452" y="384"/>
                    <a:pt x="452" y="384"/>
                  </a:cubicBezTo>
                  <a:cubicBezTo>
                    <a:pt x="452" y="384"/>
                    <a:pt x="452" y="384"/>
                    <a:pt x="452" y="384"/>
                  </a:cubicBezTo>
                  <a:cubicBezTo>
                    <a:pt x="451" y="386"/>
                    <a:pt x="451" y="386"/>
                    <a:pt x="451" y="386"/>
                  </a:cubicBezTo>
                  <a:cubicBezTo>
                    <a:pt x="449" y="387"/>
                    <a:pt x="449" y="387"/>
                    <a:pt x="449" y="387"/>
                  </a:cubicBezTo>
                  <a:cubicBezTo>
                    <a:pt x="447" y="388"/>
                    <a:pt x="447" y="388"/>
                    <a:pt x="447" y="388"/>
                  </a:cubicBezTo>
                  <a:cubicBezTo>
                    <a:pt x="446" y="389"/>
                    <a:pt x="446" y="389"/>
                    <a:pt x="446" y="389"/>
                  </a:cubicBezTo>
                  <a:cubicBezTo>
                    <a:pt x="444" y="388"/>
                    <a:pt x="444" y="388"/>
                    <a:pt x="444" y="388"/>
                  </a:cubicBezTo>
                  <a:cubicBezTo>
                    <a:pt x="443" y="389"/>
                    <a:pt x="443" y="389"/>
                    <a:pt x="443" y="389"/>
                  </a:cubicBezTo>
                  <a:cubicBezTo>
                    <a:pt x="441" y="389"/>
                    <a:pt x="441" y="389"/>
                    <a:pt x="441" y="389"/>
                  </a:cubicBezTo>
                  <a:cubicBezTo>
                    <a:pt x="442" y="390"/>
                    <a:pt x="442" y="390"/>
                    <a:pt x="442" y="390"/>
                  </a:cubicBezTo>
                  <a:cubicBezTo>
                    <a:pt x="440" y="391"/>
                    <a:pt x="440" y="391"/>
                    <a:pt x="440" y="391"/>
                  </a:cubicBezTo>
                  <a:cubicBezTo>
                    <a:pt x="438" y="391"/>
                    <a:pt x="438" y="391"/>
                    <a:pt x="438" y="391"/>
                  </a:cubicBezTo>
                  <a:cubicBezTo>
                    <a:pt x="437" y="391"/>
                    <a:pt x="437" y="391"/>
                    <a:pt x="437" y="391"/>
                  </a:cubicBezTo>
                  <a:cubicBezTo>
                    <a:pt x="436" y="392"/>
                    <a:pt x="436" y="392"/>
                    <a:pt x="436" y="392"/>
                  </a:cubicBezTo>
                  <a:cubicBezTo>
                    <a:pt x="435" y="392"/>
                    <a:pt x="435" y="392"/>
                    <a:pt x="435" y="392"/>
                  </a:cubicBezTo>
                  <a:cubicBezTo>
                    <a:pt x="434" y="393"/>
                    <a:pt x="434" y="393"/>
                    <a:pt x="434" y="393"/>
                  </a:cubicBezTo>
                  <a:cubicBezTo>
                    <a:pt x="433" y="393"/>
                    <a:pt x="433" y="393"/>
                    <a:pt x="433" y="393"/>
                  </a:cubicBezTo>
                  <a:cubicBezTo>
                    <a:pt x="434" y="393"/>
                    <a:pt x="434" y="393"/>
                    <a:pt x="434" y="393"/>
                  </a:cubicBezTo>
                  <a:cubicBezTo>
                    <a:pt x="433" y="393"/>
                    <a:pt x="433" y="393"/>
                    <a:pt x="433" y="393"/>
                  </a:cubicBezTo>
                  <a:cubicBezTo>
                    <a:pt x="433" y="392"/>
                    <a:pt x="433" y="392"/>
                    <a:pt x="433" y="392"/>
                  </a:cubicBezTo>
                  <a:cubicBezTo>
                    <a:pt x="433" y="392"/>
                    <a:pt x="433" y="392"/>
                    <a:pt x="433" y="392"/>
                  </a:cubicBezTo>
                  <a:cubicBezTo>
                    <a:pt x="433" y="392"/>
                    <a:pt x="433" y="392"/>
                    <a:pt x="433" y="392"/>
                  </a:cubicBezTo>
                  <a:cubicBezTo>
                    <a:pt x="432" y="391"/>
                    <a:pt x="432" y="391"/>
                    <a:pt x="432" y="391"/>
                  </a:cubicBezTo>
                  <a:cubicBezTo>
                    <a:pt x="432" y="391"/>
                    <a:pt x="432" y="391"/>
                    <a:pt x="432" y="391"/>
                  </a:cubicBezTo>
                  <a:cubicBezTo>
                    <a:pt x="431" y="391"/>
                    <a:pt x="431" y="391"/>
                    <a:pt x="431" y="391"/>
                  </a:cubicBezTo>
                  <a:cubicBezTo>
                    <a:pt x="431" y="392"/>
                    <a:pt x="431" y="392"/>
                    <a:pt x="431" y="392"/>
                  </a:cubicBezTo>
                  <a:cubicBezTo>
                    <a:pt x="431" y="392"/>
                    <a:pt x="431" y="392"/>
                    <a:pt x="431" y="392"/>
                  </a:cubicBezTo>
                  <a:cubicBezTo>
                    <a:pt x="431" y="394"/>
                    <a:pt x="431" y="394"/>
                    <a:pt x="431" y="394"/>
                  </a:cubicBezTo>
                  <a:cubicBezTo>
                    <a:pt x="430" y="395"/>
                    <a:pt x="430" y="395"/>
                    <a:pt x="430" y="395"/>
                  </a:cubicBezTo>
                  <a:cubicBezTo>
                    <a:pt x="429" y="395"/>
                    <a:pt x="429" y="395"/>
                    <a:pt x="429" y="395"/>
                  </a:cubicBezTo>
                  <a:cubicBezTo>
                    <a:pt x="430" y="397"/>
                    <a:pt x="430" y="397"/>
                    <a:pt x="430" y="397"/>
                  </a:cubicBezTo>
                  <a:cubicBezTo>
                    <a:pt x="431" y="397"/>
                    <a:pt x="431" y="397"/>
                    <a:pt x="431" y="397"/>
                  </a:cubicBezTo>
                  <a:cubicBezTo>
                    <a:pt x="432" y="399"/>
                    <a:pt x="432" y="399"/>
                    <a:pt x="432" y="399"/>
                  </a:cubicBezTo>
                  <a:cubicBezTo>
                    <a:pt x="432" y="399"/>
                    <a:pt x="432" y="399"/>
                    <a:pt x="432" y="399"/>
                  </a:cubicBezTo>
                  <a:cubicBezTo>
                    <a:pt x="433" y="399"/>
                    <a:pt x="433" y="399"/>
                    <a:pt x="433" y="399"/>
                  </a:cubicBezTo>
                  <a:cubicBezTo>
                    <a:pt x="433" y="400"/>
                    <a:pt x="433" y="400"/>
                    <a:pt x="433" y="400"/>
                  </a:cubicBezTo>
                  <a:cubicBezTo>
                    <a:pt x="432" y="402"/>
                    <a:pt x="432" y="402"/>
                    <a:pt x="432" y="402"/>
                  </a:cubicBezTo>
                  <a:cubicBezTo>
                    <a:pt x="431" y="402"/>
                    <a:pt x="431" y="402"/>
                    <a:pt x="431" y="402"/>
                  </a:cubicBezTo>
                  <a:cubicBezTo>
                    <a:pt x="431" y="402"/>
                    <a:pt x="431" y="402"/>
                    <a:pt x="431" y="402"/>
                  </a:cubicBezTo>
                  <a:cubicBezTo>
                    <a:pt x="429" y="401"/>
                    <a:pt x="429" y="401"/>
                    <a:pt x="429" y="401"/>
                  </a:cubicBezTo>
                  <a:cubicBezTo>
                    <a:pt x="428" y="402"/>
                    <a:pt x="428" y="402"/>
                    <a:pt x="428" y="402"/>
                  </a:cubicBezTo>
                  <a:cubicBezTo>
                    <a:pt x="428" y="403"/>
                    <a:pt x="428" y="403"/>
                    <a:pt x="428" y="403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0"/>
                    <a:pt x="427" y="400"/>
                    <a:pt x="427" y="400"/>
                  </a:cubicBezTo>
                  <a:cubicBezTo>
                    <a:pt x="426" y="399"/>
                    <a:pt x="426" y="399"/>
                    <a:pt x="426" y="39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424" y="395"/>
                    <a:pt x="424" y="395"/>
                    <a:pt x="424" y="395"/>
                  </a:cubicBezTo>
                  <a:cubicBezTo>
                    <a:pt x="425" y="394"/>
                    <a:pt x="425" y="394"/>
                    <a:pt x="425" y="394"/>
                  </a:cubicBezTo>
                  <a:cubicBezTo>
                    <a:pt x="426" y="392"/>
                    <a:pt x="426" y="392"/>
                    <a:pt x="426" y="392"/>
                  </a:cubicBezTo>
                  <a:cubicBezTo>
                    <a:pt x="427" y="392"/>
                    <a:pt x="427" y="392"/>
                    <a:pt x="427" y="392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6" y="391"/>
                    <a:pt x="426" y="391"/>
                    <a:pt x="426" y="391"/>
                  </a:cubicBezTo>
                  <a:cubicBezTo>
                    <a:pt x="425" y="391"/>
                    <a:pt x="425" y="391"/>
                    <a:pt x="425" y="391"/>
                  </a:cubicBezTo>
                  <a:cubicBezTo>
                    <a:pt x="423" y="390"/>
                    <a:pt x="423" y="390"/>
                    <a:pt x="423" y="390"/>
                  </a:cubicBezTo>
                  <a:cubicBezTo>
                    <a:pt x="422" y="392"/>
                    <a:pt x="422" y="392"/>
                    <a:pt x="422" y="392"/>
                  </a:cubicBezTo>
                  <a:cubicBezTo>
                    <a:pt x="421" y="392"/>
                    <a:pt x="421" y="392"/>
                    <a:pt x="421" y="392"/>
                  </a:cubicBezTo>
                  <a:cubicBezTo>
                    <a:pt x="420" y="392"/>
                    <a:pt x="420" y="392"/>
                    <a:pt x="420" y="392"/>
                  </a:cubicBezTo>
                  <a:cubicBezTo>
                    <a:pt x="418" y="390"/>
                    <a:pt x="418" y="390"/>
                    <a:pt x="418" y="390"/>
                  </a:cubicBezTo>
                  <a:cubicBezTo>
                    <a:pt x="417" y="391"/>
                    <a:pt x="417" y="391"/>
                    <a:pt x="417" y="391"/>
                  </a:cubicBezTo>
                  <a:cubicBezTo>
                    <a:pt x="416" y="389"/>
                    <a:pt x="416" y="389"/>
                    <a:pt x="416" y="389"/>
                  </a:cubicBezTo>
                  <a:cubicBezTo>
                    <a:pt x="415" y="387"/>
                    <a:pt x="415" y="387"/>
                    <a:pt x="415" y="387"/>
                  </a:cubicBezTo>
                  <a:cubicBezTo>
                    <a:pt x="414" y="389"/>
                    <a:pt x="414" y="389"/>
                    <a:pt x="414" y="389"/>
                  </a:cubicBezTo>
                  <a:cubicBezTo>
                    <a:pt x="414" y="390"/>
                    <a:pt x="414" y="390"/>
                    <a:pt x="414" y="390"/>
                  </a:cubicBezTo>
                  <a:cubicBezTo>
                    <a:pt x="413" y="391"/>
                    <a:pt x="413" y="391"/>
                    <a:pt x="413" y="391"/>
                  </a:cubicBezTo>
                  <a:cubicBezTo>
                    <a:pt x="412" y="390"/>
                    <a:pt x="412" y="390"/>
                    <a:pt x="412" y="390"/>
                  </a:cubicBezTo>
                  <a:cubicBezTo>
                    <a:pt x="411" y="390"/>
                    <a:pt x="411" y="390"/>
                    <a:pt x="411" y="390"/>
                  </a:cubicBezTo>
                  <a:cubicBezTo>
                    <a:pt x="411" y="390"/>
                    <a:pt x="411" y="390"/>
                    <a:pt x="411" y="390"/>
                  </a:cubicBezTo>
                  <a:cubicBezTo>
                    <a:pt x="411" y="390"/>
                    <a:pt x="411" y="390"/>
                    <a:pt x="411" y="390"/>
                  </a:cubicBezTo>
                  <a:cubicBezTo>
                    <a:pt x="410" y="390"/>
                    <a:pt x="410" y="390"/>
                    <a:pt x="410" y="390"/>
                  </a:cubicBezTo>
                  <a:cubicBezTo>
                    <a:pt x="409" y="390"/>
                    <a:pt x="409" y="390"/>
                    <a:pt x="409" y="390"/>
                  </a:cubicBezTo>
                  <a:cubicBezTo>
                    <a:pt x="401" y="391"/>
                    <a:pt x="401" y="391"/>
                    <a:pt x="401" y="391"/>
                  </a:cubicBezTo>
                  <a:cubicBezTo>
                    <a:pt x="382" y="383"/>
                    <a:pt x="382" y="383"/>
                    <a:pt x="382" y="383"/>
                  </a:cubicBezTo>
                  <a:cubicBezTo>
                    <a:pt x="352" y="399"/>
                    <a:pt x="352" y="399"/>
                    <a:pt x="352" y="399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278" y="354"/>
                    <a:pt x="278" y="354"/>
                    <a:pt x="278" y="354"/>
                  </a:cubicBezTo>
                  <a:cubicBezTo>
                    <a:pt x="169" y="344"/>
                    <a:pt x="169" y="344"/>
                    <a:pt x="169" y="344"/>
                  </a:cubicBezTo>
                  <a:cubicBezTo>
                    <a:pt x="111" y="289"/>
                    <a:pt x="111" y="289"/>
                    <a:pt x="111" y="289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166" y="90"/>
                    <a:pt x="166" y="90"/>
                    <a:pt x="166" y="90"/>
                  </a:cubicBezTo>
                  <a:lnTo>
                    <a:pt x="173" y="89"/>
                  </a:lnTo>
                  <a:close/>
                  <a:moveTo>
                    <a:pt x="487" y="370"/>
                  </a:moveTo>
                  <a:cubicBezTo>
                    <a:pt x="487" y="371"/>
                    <a:pt x="487" y="371"/>
                    <a:pt x="487" y="371"/>
                  </a:cubicBezTo>
                  <a:cubicBezTo>
                    <a:pt x="488" y="371"/>
                    <a:pt x="488" y="371"/>
                    <a:pt x="488" y="371"/>
                  </a:cubicBezTo>
                  <a:cubicBezTo>
                    <a:pt x="489" y="370"/>
                    <a:pt x="489" y="370"/>
                    <a:pt x="489" y="370"/>
                  </a:cubicBezTo>
                  <a:cubicBezTo>
                    <a:pt x="488" y="369"/>
                    <a:pt x="488" y="369"/>
                    <a:pt x="488" y="369"/>
                  </a:cubicBezTo>
                  <a:lnTo>
                    <a:pt x="487" y="370"/>
                  </a:lnTo>
                  <a:close/>
                  <a:moveTo>
                    <a:pt x="505" y="347"/>
                  </a:moveTo>
                  <a:cubicBezTo>
                    <a:pt x="506" y="349"/>
                    <a:pt x="506" y="349"/>
                    <a:pt x="506" y="349"/>
                  </a:cubicBezTo>
                  <a:cubicBezTo>
                    <a:pt x="507" y="349"/>
                    <a:pt x="507" y="349"/>
                    <a:pt x="507" y="349"/>
                  </a:cubicBezTo>
                  <a:cubicBezTo>
                    <a:pt x="507" y="348"/>
                    <a:pt x="507" y="348"/>
                    <a:pt x="507" y="348"/>
                  </a:cubicBezTo>
                  <a:cubicBezTo>
                    <a:pt x="506" y="347"/>
                    <a:pt x="506" y="347"/>
                    <a:pt x="506" y="347"/>
                  </a:cubicBezTo>
                  <a:lnTo>
                    <a:pt x="505" y="347"/>
                  </a:lnTo>
                  <a:close/>
                  <a:moveTo>
                    <a:pt x="519" y="297"/>
                  </a:moveTo>
                  <a:cubicBezTo>
                    <a:pt x="519" y="298"/>
                    <a:pt x="519" y="298"/>
                    <a:pt x="519" y="298"/>
                  </a:cubicBezTo>
                  <a:cubicBezTo>
                    <a:pt x="521" y="299"/>
                    <a:pt x="521" y="299"/>
                    <a:pt x="521" y="299"/>
                  </a:cubicBezTo>
                  <a:cubicBezTo>
                    <a:pt x="522" y="299"/>
                    <a:pt x="522" y="299"/>
                    <a:pt x="522" y="299"/>
                  </a:cubicBezTo>
                  <a:cubicBezTo>
                    <a:pt x="522" y="298"/>
                    <a:pt x="522" y="298"/>
                    <a:pt x="522" y="298"/>
                  </a:cubicBezTo>
                  <a:cubicBezTo>
                    <a:pt x="521" y="297"/>
                    <a:pt x="521" y="297"/>
                    <a:pt x="521" y="297"/>
                  </a:cubicBezTo>
                  <a:cubicBezTo>
                    <a:pt x="520" y="297"/>
                    <a:pt x="520" y="297"/>
                    <a:pt x="520" y="297"/>
                  </a:cubicBezTo>
                  <a:lnTo>
                    <a:pt x="519" y="297"/>
                  </a:lnTo>
                  <a:close/>
                  <a:moveTo>
                    <a:pt x="509" y="280"/>
                  </a:moveTo>
                  <a:cubicBezTo>
                    <a:pt x="509" y="280"/>
                    <a:pt x="509" y="280"/>
                    <a:pt x="509" y="280"/>
                  </a:cubicBezTo>
                  <a:cubicBezTo>
                    <a:pt x="510" y="281"/>
                    <a:pt x="510" y="281"/>
                    <a:pt x="510" y="281"/>
                  </a:cubicBezTo>
                  <a:cubicBezTo>
                    <a:pt x="512" y="281"/>
                    <a:pt x="512" y="281"/>
                    <a:pt x="512" y="281"/>
                  </a:cubicBezTo>
                  <a:cubicBezTo>
                    <a:pt x="514" y="282"/>
                    <a:pt x="514" y="282"/>
                    <a:pt x="514" y="282"/>
                  </a:cubicBezTo>
                  <a:cubicBezTo>
                    <a:pt x="514" y="280"/>
                    <a:pt x="514" y="280"/>
                    <a:pt x="514" y="280"/>
                  </a:cubicBezTo>
                  <a:cubicBezTo>
                    <a:pt x="512" y="280"/>
                    <a:pt x="512" y="280"/>
                    <a:pt x="512" y="280"/>
                  </a:cubicBezTo>
                  <a:cubicBezTo>
                    <a:pt x="512" y="280"/>
                    <a:pt x="512" y="280"/>
                    <a:pt x="512" y="280"/>
                  </a:cubicBezTo>
                  <a:lnTo>
                    <a:pt x="509" y="280"/>
                  </a:lnTo>
                  <a:close/>
                  <a:moveTo>
                    <a:pt x="520" y="386"/>
                  </a:moveTo>
                  <a:cubicBezTo>
                    <a:pt x="521" y="385"/>
                    <a:pt x="521" y="385"/>
                    <a:pt x="521" y="385"/>
                  </a:cubicBezTo>
                  <a:cubicBezTo>
                    <a:pt x="523" y="386"/>
                    <a:pt x="523" y="386"/>
                    <a:pt x="523" y="386"/>
                  </a:cubicBezTo>
                  <a:cubicBezTo>
                    <a:pt x="522" y="384"/>
                    <a:pt x="522" y="384"/>
                    <a:pt x="522" y="384"/>
                  </a:cubicBezTo>
                  <a:cubicBezTo>
                    <a:pt x="523" y="382"/>
                    <a:pt x="523" y="382"/>
                    <a:pt x="523" y="382"/>
                  </a:cubicBezTo>
                  <a:cubicBezTo>
                    <a:pt x="522" y="379"/>
                    <a:pt x="522" y="379"/>
                    <a:pt x="522" y="379"/>
                  </a:cubicBezTo>
                  <a:cubicBezTo>
                    <a:pt x="523" y="377"/>
                    <a:pt x="523" y="377"/>
                    <a:pt x="523" y="377"/>
                  </a:cubicBezTo>
                  <a:cubicBezTo>
                    <a:pt x="526" y="374"/>
                    <a:pt x="526" y="374"/>
                    <a:pt x="526" y="374"/>
                  </a:cubicBezTo>
                  <a:cubicBezTo>
                    <a:pt x="526" y="372"/>
                    <a:pt x="526" y="372"/>
                    <a:pt x="526" y="372"/>
                  </a:cubicBezTo>
                  <a:cubicBezTo>
                    <a:pt x="526" y="371"/>
                    <a:pt x="526" y="371"/>
                    <a:pt x="526" y="371"/>
                  </a:cubicBezTo>
                  <a:cubicBezTo>
                    <a:pt x="525" y="371"/>
                    <a:pt x="525" y="371"/>
                    <a:pt x="525" y="371"/>
                  </a:cubicBezTo>
                  <a:cubicBezTo>
                    <a:pt x="526" y="367"/>
                    <a:pt x="526" y="367"/>
                    <a:pt x="526" y="367"/>
                  </a:cubicBezTo>
                  <a:cubicBezTo>
                    <a:pt x="526" y="365"/>
                    <a:pt x="526" y="365"/>
                    <a:pt x="526" y="365"/>
                  </a:cubicBezTo>
                  <a:cubicBezTo>
                    <a:pt x="526" y="363"/>
                    <a:pt x="526" y="363"/>
                    <a:pt x="526" y="363"/>
                  </a:cubicBezTo>
                  <a:cubicBezTo>
                    <a:pt x="527" y="361"/>
                    <a:pt x="527" y="361"/>
                    <a:pt x="527" y="361"/>
                  </a:cubicBezTo>
                  <a:cubicBezTo>
                    <a:pt x="527" y="356"/>
                    <a:pt x="527" y="356"/>
                    <a:pt x="527" y="356"/>
                  </a:cubicBezTo>
                  <a:cubicBezTo>
                    <a:pt x="528" y="354"/>
                    <a:pt x="528" y="354"/>
                    <a:pt x="528" y="354"/>
                  </a:cubicBezTo>
                  <a:cubicBezTo>
                    <a:pt x="528" y="354"/>
                    <a:pt x="528" y="354"/>
                    <a:pt x="528" y="354"/>
                  </a:cubicBezTo>
                  <a:cubicBezTo>
                    <a:pt x="528" y="352"/>
                    <a:pt x="528" y="352"/>
                    <a:pt x="528" y="352"/>
                  </a:cubicBezTo>
                  <a:cubicBezTo>
                    <a:pt x="527" y="351"/>
                    <a:pt x="527" y="351"/>
                    <a:pt x="527" y="351"/>
                  </a:cubicBezTo>
                  <a:cubicBezTo>
                    <a:pt x="526" y="351"/>
                    <a:pt x="526" y="351"/>
                    <a:pt x="526" y="351"/>
                  </a:cubicBezTo>
                  <a:cubicBezTo>
                    <a:pt x="525" y="349"/>
                    <a:pt x="525" y="349"/>
                    <a:pt x="525" y="349"/>
                  </a:cubicBezTo>
                  <a:cubicBezTo>
                    <a:pt x="523" y="348"/>
                    <a:pt x="523" y="348"/>
                    <a:pt x="523" y="348"/>
                  </a:cubicBezTo>
                  <a:cubicBezTo>
                    <a:pt x="522" y="349"/>
                    <a:pt x="522" y="349"/>
                    <a:pt x="522" y="349"/>
                  </a:cubicBezTo>
                  <a:cubicBezTo>
                    <a:pt x="522" y="350"/>
                    <a:pt x="522" y="350"/>
                    <a:pt x="522" y="350"/>
                  </a:cubicBezTo>
                  <a:cubicBezTo>
                    <a:pt x="520" y="351"/>
                    <a:pt x="520" y="351"/>
                    <a:pt x="520" y="351"/>
                  </a:cubicBezTo>
                  <a:cubicBezTo>
                    <a:pt x="519" y="353"/>
                    <a:pt x="519" y="353"/>
                    <a:pt x="519" y="353"/>
                  </a:cubicBezTo>
                  <a:cubicBezTo>
                    <a:pt x="517" y="356"/>
                    <a:pt x="517" y="356"/>
                    <a:pt x="517" y="356"/>
                  </a:cubicBezTo>
                  <a:cubicBezTo>
                    <a:pt x="517" y="357"/>
                    <a:pt x="517" y="357"/>
                    <a:pt x="517" y="357"/>
                  </a:cubicBezTo>
                  <a:cubicBezTo>
                    <a:pt x="517" y="358"/>
                    <a:pt x="517" y="358"/>
                    <a:pt x="517" y="358"/>
                  </a:cubicBezTo>
                  <a:cubicBezTo>
                    <a:pt x="516" y="359"/>
                    <a:pt x="516" y="359"/>
                    <a:pt x="516" y="359"/>
                  </a:cubicBezTo>
                  <a:cubicBezTo>
                    <a:pt x="514" y="362"/>
                    <a:pt x="514" y="362"/>
                    <a:pt x="514" y="362"/>
                  </a:cubicBezTo>
                  <a:cubicBezTo>
                    <a:pt x="513" y="366"/>
                    <a:pt x="513" y="366"/>
                    <a:pt x="513" y="366"/>
                  </a:cubicBezTo>
                  <a:cubicBezTo>
                    <a:pt x="513" y="366"/>
                    <a:pt x="513" y="366"/>
                    <a:pt x="513" y="366"/>
                  </a:cubicBezTo>
                  <a:cubicBezTo>
                    <a:pt x="513" y="367"/>
                    <a:pt x="513" y="367"/>
                    <a:pt x="513" y="367"/>
                  </a:cubicBezTo>
                  <a:cubicBezTo>
                    <a:pt x="513" y="370"/>
                    <a:pt x="513" y="370"/>
                    <a:pt x="513" y="370"/>
                  </a:cubicBezTo>
                  <a:cubicBezTo>
                    <a:pt x="514" y="374"/>
                    <a:pt x="514" y="374"/>
                    <a:pt x="514" y="374"/>
                  </a:cubicBezTo>
                  <a:cubicBezTo>
                    <a:pt x="514" y="374"/>
                    <a:pt x="514" y="374"/>
                    <a:pt x="514" y="374"/>
                  </a:cubicBezTo>
                  <a:cubicBezTo>
                    <a:pt x="515" y="375"/>
                    <a:pt x="515" y="375"/>
                    <a:pt x="515" y="375"/>
                  </a:cubicBezTo>
                  <a:cubicBezTo>
                    <a:pt x="514" y="376"/>
                    <a:pt x="514" y="376"/>
                    <a:pt x="514" y="376"/>
                  </a:cubicBezTo>
                  <a:cubicBezTo>
                    <a:pt x="514" y="377"/>
                    <a:pt x="514" y="377"/>
                    <a:pt x="514" y="377"/>
                  </a:cubicBezTo>
                  <a:cubicBezTo>
                    <a:pt x="515" y="378"/>
                    <a:pt x="515" y="378"/>
                    <a:pt x="515" y="378"/>
                  </a:cubicBezTo>
                  <a:cubicBezTo>
                    <a:pt x="516" y="378"/>
                    <a:pt x="516" y="378"/>
                    <a:pt x="516" y="378"/>
                  </a:cubicBezTo>
                  <a:cubicBezTo>
                    <a:pt x="516" y="380"/>
                    <a:pt x="516" y="380"/>
                    <a:pt x="516" y="380"/>
                  </a:cubicBezTo>
                  <a:cubicBezTo>
                    <a:pt x="519" y="380"/>
                    <a:pt x="519" y="380"/>
                    <a:pt x="519" y="380"/>
                  </a:cubicBezTo>
                  <a:cubicBezTo>
                    <a:pt x="520" y="382"/>
                    <a:pt x="520" y="382"/>
                    <a:pt x="520" y="382"/>
                  </a:cubicBezTo>
                  <a:cubicBezTo>
                    <a:pt x="520" y="384"/>
                    <a:pt x="520" y="384"/>
                    <a:pt x="520" y="384"/>
                  </a:cubicBezTo>
                  <a:lnTo>
                    <a:pt x="520" y="386"/>
                  </a:lnTo>
                  <a:close/>
                  <a:moveTo>
                    <a:pt x="432" y="395"/>
                  </a:moveTo>
                  <a:cubicBezTo>
                    <a:pt x="432" y="396"/>
                    <a:pt x="432" y="396"/>
                    <a:pt x="432" y="396"/>
                  </a:cubicBezTo>
                  <a:cubicBezTo>
                    <a:pt x="434" y="396"/>
                    <a:pt x="434" y="396"/>
                    <a:pt x="434" y="396"/>
                  </a:cubicBezTo>
                  <a:cubicBezTo>
                    <a:pt x="435" y="396"/>
                    <a:pt x="435" y="396"/>
                    <a:pt x="435" y="396"/>
                  </a:cubicBezTo>
                  <a:cubicBezTo>
                    <a:pt x="435" y="396"/>
                    <a:pt x="435" y="396"/>
                    <a:pt x="435" y="396"/>
                  </a:cubicBezTo>
                  <a:cubicBezTo>
                    <a:pt x="434" y="395"/>
                    <a:pt x="434" y="395"/>
                    <a:pt x="434" y="395"/>
                  </a:cubicBezTo>
                  <a:lnTo>
                    <a:pt x="432" y="395"/>
                  </a:lnTo>
                  <a:close/>
                  <a:moveTo>
                    <a:pt x="432" y="404"/>
                  </a:moveTo>
                  <a:cubicBezTo>
                    <a:pt x="430" y="405"/>
                    <a:pt x="430" y="405"/>
                    <a:pt x="430" y="405"/>
                  </a:cubicBezTo>
                  <a:cubicBezTo>
                    <a:pt x="429" y="404"/>
                    <a:pt x="429" y="404"/>
                    <a:pt x="429" y="404"/>
                  </a:cubicBezTo>
                  <a:cubicBezTo>
                    <a:pt x="428" y="405"/>
                    <a:pt x="428" y="405"/>
                    <a:pt x="428" y="405"/>
                  </a:cubicBezTo>
                  <a:cubicBezTo>
                    <a:pt x="426" y="405"/>
                    <a:pt x="426" y="405"/>
                    <a:pt x="426" y="405"/>
                  </a:cubicBezTo>
                  <a:cubicBezTo>
                    <a:pt x="425" y="406"/>
                    <a:pt x="425" y="406"/>
                    <a:pt x="425" y="406"/>
                  </a:cubicBezTo>
                  <a:cubicBezTo>
                    <a:pt x="423" y="406"/>
                    <a:pt x="423" y="406"/>
                    <a:pt x="423" y="406"/>
                  </a:cubicBezTo>
                  <a:cubicBezTo>
                    <a:pt x="423" y="408"/>
                    <a:pt x="423" y="408"/>
                    <a:pt x="423" y="408"/>
                  </a:cubicBezTo>
                  <a:cubicBezTo>
                    <a:pt x="420" y="410"/>
                    <a:pt x="420" y="410"/>
                    <a:pt x="420" y="410"/>
                  </a:cubicBezTo>
                  <a:cubicBezTo>
                    <a:pt x="418" y="412"/>
                    <a:pt x="418" y="412"/>
                    <a:pt x="418" y="412"/>
                  </a:cubicBezTo>
                  <a:cubicBezTo>
                    <a:pt x="419" y="413"/>
                    <a:pt x="419" y="413"/>
                    <a:pt x="419" y="413"/>
                  </a:cubicBezTo>
                  <a:cubicBezTo>
                    <a:pt x="419" y="417"/>
                    <a:pt x="419" y="417"/>
                    <a:pt x="419" y="417"/>
                  </a:cubicBezTo>
                  <a:cubicBezTo>
                    <a:pt x="420" y="418"/>
                    <a:pt x="420" y="418"/>
                    <a:pt x="420" y="418"/>
                  </a:cubicBezTo>
                  <a:cubicBezTo>
                    <a:pt x="419" y="419"/>
                    <a:pt x="419" y="419"/>
                    <a:pt x="419" y="419"/>
                  </a:cubicBezTo>
                  <a:cubicBezTo>
                    <a:pt x="421" y="421"/>
                    <a:pt x="421" y="421"/>
                    <a:pt x="421" y="421"/>
                  </a:cubicBezTo>
                  <a:cubicBezTo>
                    <a:pt x="423" y="421"/>
                    <a:pt x="423" y="421"/>
                    <a:pt x="423" y="421"/>
                  </a:cubicBezTo>
                  <a:cubicBezTo>
                    <a:pt x="424" y="422"/>
                    <a:pt x="424" y="422"/>
                    <a:pt x="424" y="422"/>
                  </a:cubicBezTo>
                  <a:cubicBezTo>
                    <a:pt x="425" y="422"/>
                    <a:pt x="425" y="422"/>
                    <a:pt x="425" y="422"/>
                  </a:cubicBezTo>
                  <a:cubicBezTo>
                    <a:pt x="427" y="423"/>
                    <a:pt x="427" y="423"/>
                    <a:pt x="427" y="423"/>
                  </a:cubicBezTo>
                  <a:cubicBezTo>
                    <a:pt x="428" y="422"/>
                    <a:pt x="428" y="422"/>
                    <a:pt x="428" y="422"/>
                  </a:cubicBezTo>
                  <a:cubicBezTo>
                    <a:pt x="428" y="421"/>
                    <a:pt x="428" y="421"/>
                    <a:pt x="428" y="421"/>
                  </a:cubicBezTo>
                  <a:cubicBezTo>
                    <a:pt x="430" y="420"/>
                    <a:pt x="430" y="420"/>
                    <a:pt x="430" y="420"/>
                  </a:cubicBezTo>
                  <a:cubicBezTo>
                    <a:pt x="431" y="421"/>
                    <a:pt x="431" y="421"/>
                    <a:pt x="431" y="421"/>
                  </a:cubicBezTo>
                  <a:cubicBezTo>
                    <a:pt x="432" y="419"/>
                    <a:pt x="432" y="419"/>
                    <a:pt x="432" y="419"/>
                  </a:cubicBezTo>
                  <a:cubicBezTo>
                    <a:pt x="432" y="418"/>
                    <a:pt x="432" y="418"/>
                    <a:pt x="432" y="418"/>
                  </a:cubicBezTo>
                  <a:cubicBezTo>
                    <a:pt x="434" y="418"/>
                    <a:pt x="434" y="418"/>
                    <a:pt x="434" y="418"/>
                  </a:cubicBezTo>
                  <a:cubicBezTo>
                    <a:pt x="435" y="417"/>
                    <a:pt x="435" y="417"/>
                    <a:pt x="435" y="417"/>
                  </a:cubicBezTo>
                  <a:cubicBezTo>
                    <a:pt x="435" y="415"/>
                    <a:pt x="435" y="415"/>
                    <a:pt x="435" y="415"/>
                  </a:cubicBezTo>
                  <a:cubicBezTo>
                    <a:pt x="436" y="412"/>
                    <a:pt x="436" y="412"/>
                    <a:pt x="436" y="412"/>
                  </a:cubicBezTo>
                  <a:cubicBezTo>
                    <a:pt x="437" y="412"/>
                    <a:pt x="437" y="412"/>
                    <a:pt x="437" y="412"/>
                  </a:cubicBezTo>
                  <a:cubicBezTo>
                    <a:pt x="437" y="410"/>
                    <a:pt x="437" y="410"/>
                    <a:pt x="437" y="410"/>
                  </a:cubicBezTo>
                  <a:cubicBezTo>
                    <a:pt x="439" y="408"/>
                    <a:pt x="439" y="408"/>
                    <a:pt x="439" y="408"/>
                  </a:cubicBezTo>
                  <a:cubicBezTo>
                    <a:pt x="438" y="406"/>
                    <a:pt x="438" y="406"/>
                    <a:pt x="438" y="406"/>
                  </a:cubicBezTo>
                  <a:cubicBezTo>
                    <a:pt x="436" y="405"/>
                    <a:pt x="436" y="405"/>
                    <a:pt x="436" y="405"/>
                  </a:cubicBezTo>
                  <a:cubicBezTo>
                    <a:pt x="434" y="404"/>
                    <a:pt x="434" y="404"/>
                    <a:pt x="434" y="404"/>
                  </a:cubicBezTo>
                  <a:cubicBezTo>
                    <a:pt x="433" y="405"/>
                    <a:pt x="433" y="405"/>
                    <a:pt x="433" y="405"/>
                  </a:cubicBezTo>
                  <a:cubicBezTo>
                    <a:pt x="433" y="405"/>
                    <a:pt x="432" y="404"/>
                    <a:pt x="432" y="404"/>
                  </a:cubicBezTo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4" name="Freeform 12"/>
            <p:cNvSpPr>
              <a:spLocks noEditPoints="1"/>
            </p:cNvSpPr>
            <p:nvPr/>
          </p:nvSpPr>
          <p:spPr bwMode="auto">
            <a:xfrm>
              <a:off x="3848100" y="1370013"/>
              <a:ext cx="255588" cy="311150"/>
            </a:xfrm>
            <a:custGeom>
              <a:avLst/>
              <a:gdLst>
                <a:gd name="T0" fmla="*/ 118 w 124"/>
                <a:gd name="T1" fmla="*/ 13 h 152"/>
                <a:gd name="T2" fmla="*/ 53 w 124"/>
                <a:gd name="T3" fmla="*/ 3 h 152"/>
                <a:gd name="T4" fmla="*/ 41 w 124"/>
                <a:gd name="T5" fmla="*/ 14 h 152"/>
                <a:gd name="T6" fmla="*/ 57 w 124"/>
                <a:gd name="T7" fmla="*/ 27 h 152"/>
                <a:gd name="T8" fmla="*/ 55 w 124"/>
                <a:gd name="T9" fmla="*/ 30 h 152"/>
                <a:gd name="T10" fmla="*/ 49 w 124"/>
                <a:gd name="T11" fmla="*/ 32 h 152"/>
                <a:gd name="T12" fmla="*/ 67 w 124"/>
                <a:gd name="T13" fmla="*/ 37 h 152"/>
                <a:gd name="T14" fmla="*/ 78 w 124"/>
                <a:gd name="T15" fmla="*/ 36 h 152"/>
                <a:gd name="T16" fmla="*/ 90 w 124"/>
                <a:gd name="T17" fmla="*/ 26 h 152"/>
                <a:gd name="T18" fmla="*/ 84 w 124"/>
                <a:gd name="T19" fmla="*/ 15 h 152"/>
                <a:gd name="T20" fmla="*/ 74 w 124"/>
                <a:gd name="T21" fmla="*/ 12 h 152"/>
                <a:gd name="T22" fmla="*/ 68 w 124"/>
                <a:gd name="T23" fmla="*/ 15 h 152"/>
                <a:gd name="T24" fmla="*/ 65 w 124"/>
                <a:gd name="T25" fmla="*/ 9 h 152"/>
                <a:gd name="T26" fmla="*/ 64 w 124"/>
                <a:gd name="T27" fmla="*/ 21 h 152"/>
                <a:gd name="T28" fmla="*/ 54 w 124"/>
                <a:gd name="T29" fmla="*/ 15 h 152"/>
                <a:gd name="T30" fmla="*/ 47 w 124"/>
                <a:gd name="T31" fmla="*/ 8 h 152"/>
                <a:gd name="T32" fmla="*/ 46 w 124"/>
                <a:gd name="T33" fmla="*/ 19 h 152"/>
                <a:gd name="T34" fmla="*/ 42 w 124"/>
                <a:gd name="T35" fmla="*/ 22 h 152"/>
                <a:gd name="T36" fmla="*/ 101 w 124"/>
                <a:gd name="T37" fmla="*/ 47 h 152"/>
                <a:gd name="T38" fmla="*/ 102 w 124"/>
                <a:gd name="T39" fmla="*/ 47 h 152"/>
                <a:gd name="T40" fmla="*/ 95 w 124"/>
                <a:gd name="T41" fmla="*/ 54 h 152"/>
                <a:gd name="T42" fmla="*/ 76 w 124"/>
                <a:gd name="T43" fmla="*/ 67 h 152"/>
                <a:gd name="T44" fmla="*/ 83 w 124"/>
                <a:gd name="T45" fmla="*/ 75 h 152"/>
                <a:gd name="T46" fmla="*/ 74 w 124"/>
                <a:gd name="T47" fmla="*/ 83 h 152"/>
                <a:gd name="T48" fmla="*/ 63 w 124"/>
                <a:gd name="T49" fmla="*/ 85 h 152"/>
                <a:gd name="T50" fmla="*/ 62 w 124"/>
                <a:gd name="T51" fmla="*/ 70 h 152"/>
                <a:gd name="T52" fmla="*/ 60 w 124"/>
                <a:gd name="T53" fmla="*/ 60 h 152"/>
                <a:gd name="T54" fmla="*/ 69 w 124"/>
                <a:gd name="T55" fmla="*/ 62 h 152"/>
                <a:gd name="T56" fmla="*/ 62 w 124"/>
                <a:gd name="T57" fmla="*/ 56 h 152"/>
                <a:gd name="T58" fmla="*/ 3 w 124"/>
                <a:gd name="T59" fmla="*/ 61 h 152"/>
                <a:gd name="T60" fmla="*/ 7 w 124"/>
                <a:gd name="T61" fmla="*/ 60 h 152"/>
                <a:gd name="T62" fmla="*/ 39 w 124"/>
                <a:gd name="T63" fmla="*/ 107 h 152"/>
                <a:gd name="T64" fmla="*/ 37 w 124"/>
                <a:gd name="T65" fmla="*/ 96 h 152"/>
                <a:gd name="T66" fmla="*/ 26 w 124"/>
                <a:gd name="T67" fmla="*/ 92 h 152"/>
                <a:gd name="T68" fmla="*/ 22 w 124"/>
                <a:gd name="T69" fmla="*/ 83 h 152"/>
                <a:gd name="T70" fmla="*/ 34 w 124"/>
                <a:gd name="T71" fmla="*/ 82 h 152"/>
                <a:gd name="T72" fmla="*/ 38 w 124"/>
                <a:gd name="T73" fmla="*/ 76 h 152"/>
                <a:gd name="T74" fmla="*/ 30 w 124"/>
                <a:gd name="T75" fmla="*/ 75 h 152"/>
                <a:gd name="T76" fmla="*/ 20 w 124"/>
                <a:gd name="T77" fmla="*/ 72 h 152"/>
                <a:gd name="T78" fmla="*/ 30 w 124"/>
                <a:gd name="T79" fmla="*/ 66 h 152"/>
                <a:gd name="T80" fmla="*/ 35 w 124"/>
                <a:gd name="T81" fmla="*/ 61 h 152"/>
                <a:gd name="T82" fmla="*/ 28 w 124"/>
                <a:gd name="T83" fmla="*/ 59 h 152"/>
                <a:gd name="T84" fmla="*/ 26 w 124"/>
                <a:gd name="T85" fmla="*/ 57 h 152"/>
                <a:gd name="T86" fmla="*/ 23 w 124"/>
                <a:gd name="T87" fmla="*/ 64 h 152"/>
                <a:gd name="T88" fmla="*/ 11 w 124"/>
                <a:gd name="T89" fmla="*/ 62 h 152"/>
                <a:gd name="T90" fmla="*/ 7 w 124"/>
                <a:gd name="T91" fmla="*/ 54 h 152"/>
                <a:gd name="T92" fmla="*/ 10 w 124"/>
                <a:gd name="T93" fmla="*/ 50 h 152"/>
                <a:gd name="T94" fmla="*/ 5 w 124"/>
                <a:gd name="T95" fmla="*/ 41 h 152"/>
                <a:gd name="T96" fmla="*/ 2 w 124"/>
                <a:gd name="T97" fmla="*/ 35 h 152"/>
                <a:gd name="T98" fmla="*/ 6 w 124"/>
                <a:gd name="T99" fmla="*/ 28 h 152"/>
                <a:gd name="T100" fmla="*/ 15 w 124"/>
                <a:gd name="T101" fmla="*/ 31 h 152"/>
                <a:gd name="T102" fmla="*/ 14 w 124"/>
                <a:gd name="T103" fmla="*/ 36 h 152"/>
                <a:gd name="T104" fmla="*/ 18 w 124"/>
                <a:gd name="T105" fmla="*/ 38 h 152"/>
                <a:gd name="T106" fmla="*/ 27 w 124"/>
                <a:gd name="T107" fmla="*/ 42 h 152"/>
                <a:gd name="T108" fmla="*/ 31 w 124"/>
                <a:gd name="T109" fmla="*/ 46 h 152"/>
                <a:gd name="T110" fmla="*/ 29 w 124"/>
                <a:gd name="T111" fmla="*/ 22 h 152"/>
                <a:gd name="T112" fmla="*/ 39 w 124"/>
                <a:gd name="T113" fmla="*/ 32 h 152"/>
                <a:gd name="T114" fmla="*/ 46 w 124"/>
                <a:gd name="T115" fmla="*/ 40 h 152"/>
                <a:gd name="T116" fmla="*/ 62 w 124"/>
                <a:gd name="T117" fmla="*/ 54 h 152"/>
                <a:gd name="T118" fmla="*/ 51 w 124"/>
                <a:gd name="T119" fmla="*/ 61 h 152"/>
                <a:gd name="T120" fmla="*/ 49 w 124"/>
                <a:gd name="T121" fmla="*/ 79 h 152"/>
                <a:gd name="T122" fmla="*/ 44 w 124"/>
                <a:gd name="T123" fmla="*/ 97 h 152"/>
                <a:gd name="T124" fmla="*/ 61 w 124"/>
                <a:gd name="T125" fmla="*/ 14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" h="152">
                  <a:moveTo>
                    <a:pt x="115" y="13"/>
                  </a:moveTo>
                  <a:cubicBezTo>
                    <a:pt x="115" y="13"/>
                    <a:pt x="116" y="12"/>
                    <a:pt x="116" y="12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5" y="14"/>
                    <a:pt x="115" y="14"/>
                    <a:pt x="115" y="14"/>
                  </a:cubicBezTo>
                  <a:lnTo>
                    <a:pt x="115" y="13"/>
                  </a:lnTo>
                  <a:close/>
                  <a:moveTo>
                    <a:pt x="93" y="14"/>
                  </a:moveTo>
                  <a:cubicBezTo>
                    <a:pt x="94" y="16"/>
                    <a:pt x="94" y="16"/>
                    <a:pt x="94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4"/>
                    <a:pt x="93" y="14"/>
                    <a:pt x="93" y="14"/>
                  </a:cubicBezTo>
                  <a:close/>
                  <a:moveTo>
                    <a:pt x="51" y="1"/>
                  </a:moveTo>
                  <a:cubicBezTo>
                    <a:pt x="53" y="3"/>
                    <a:pt x="53" y="3"/>
                    <a:pt x="53" y="3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51" y="1"/>
                  </a:lnTo>
                  <a:close/>
                  <a:moveTo>
                    <a:pt x="42" y="16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3" y="16"/>
                    <a:pt x="43" y="16"/>
                    <a:pt x="43" y="16"/>
                  </a:cubicBezTo>
                  <a:lnTo>
                    <a:pt x="42" y="16"/>
                  </a:lnTo>
                  <a:close/>
                  <a:moveTo>
                    <a:pt x="50" y="30"/>
                  </a:moveTo>
                  <a:cubicBezTo>
                    <a:pt x="50" y="30"/>
                    <a:pt x="51" y="29"/>
                    <a:pt x="51" y="2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9"/>
                    <a:pt x="49" y="29"/>
                  </a:cubicBezTo>
                  <a:lnTo>
                    <a:pt x="50" y="30"/>
                  </a:lnTo>
                  <a:close/>
                  <a:moveTo>
                    <a:pt x="100" y="49"/>
                  </a:moveTo>
                  <a:cubicBezTo>
                    <a:pt x="101" y="47"/>
                    <a:pt x="101" y="47"/>
                    <a:pt x="101" y="47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1" y="49"/>
                    <a:pt x="101" y="49"/>
                    <a:pt x="101" y="49"/>
                  </a:cubicBezTo>
                  <a:lnTo>
                    <a:pt x="100" y="49"/>
                  </a:lnTo>
                  <a:close/>
                  <a:moveTo>
                    <a:pt x="93" y="55"/>
                  </a:moveTo>
                  <a:cubicBezTo>
                    <a:pt x="93" y="54"/>
                    <a:pt x="93" y="54"/>
                    <a:pt x="93" y="54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4" y="55"/>
                    <a:pt x="94" y="55"/>
                    <a:pt x="94" y="55"/>
                  </a:cubicBezTo>
                  <a:lnTo>
                    <a:pt x="93" y="55"/>
                  </a:lnTo>
                  <a:close/>
                  <a:moveTo>
                    <a:pt x="62" y="70"/>
                  </a:moveTo>
                  <a:cubicBezTo>
                    <a:pt x="63" y="68"/>
                    <a:pt x="63" y="68"/>
                    <a:pt x="63" y="68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3" y="71"/>
                    <a:pt x="63" y="71"/>
                    <a:pt x="63" y="71"/>
                  </a:cubicBezTo>
                  <a:lnTo>
                    <a:pt x="62" y="70"/>
                  </a:lnTo>
                  <a:close/>
                  <a:moveTo>
                    <a:pt x="54" y="44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4"/>
                    <a:pt x="54" y="44"/>
                    <a:pt x="54" y="44"/>
                  </a:cubicBezTo>
                  <a:close/>
                  <a:moveTo>
                    <a:pt x="57" y="60"/>
                  </a:moveTo>
                  <a:cubicBezTo>
                    <a:pt x="59" y="60"/>
                    <a:pt x="59" y="60"/>
                    <a:pt x="59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8" y="59"/>
                    <a:pt x="58" y="59"/>
                    <a:pt x="58" y="59"/>
                  </a:cubicBezTo>
                  <a:lnTo>
                    <a:pt x="57" y="60"/>
                  </a:lnTo>
                  <a:close/>
                  <a:moveTo>
                    <a:pt x="9" y="68"/>
                  </a:moveTo>
                  <a:cubicBezTo>
                    <a:pt x="8" y="65"/>
                    <a:pt x="8" y="65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8" y="68"/>
                    <a:pt x="9" y="68"/>
                  </a:cubicBezTo>
                  <a:moveTo>
                    <a:pt x="41" y="107"/>
                  </a:moveTo>
                  <a:cubicBezTo>
                    <a:pt x="40" y="106"/>
                    <a:pt x="40" y="106"/>
                    <a:pt x="40" y="106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3" y="107"/>
                    <a:pt x="43" y="107"/>
                    <a:pt x="43" y="107"/>
                  </a:cubicBezTo>
                  <a:lnTo>
                    <a:pt x="41" y="107"/>
                  </a:lnTo>
                  <a:close/>
                  <a:moveTo>
                    <a:pt x="61" y="152"/>
                  </a:moveTo>
                  <a:cubicBezTo>
                    <a:pt x="62" y="151"/>
                    <a:pt x="62" y="151"/>
                    <a:pt x="62" y="151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0" y="151"/>
                    <a:pt x="60" y="151"/>
                    <a:pt x="60" y="151"/>
                  </a:cubicBezTo>
                  <a:cubicBezTo>
                    <a:pt x="60" y="152"/>
                    <a:pt x="60" y="152"/>
                    <a:pt x="60" y="152"/>
                  </a:cubicBezTo>
                  <a:lnTo>
                    <a:pt x="61" y="152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5" name="Freeform 13"/>
            <p:cNvSpPr>
              <a:spLocks noEditPoints="1"/>
            </p:cNvSpPr>
            <p:nvPr/>
          </p:nvSpPr>
          <p:spPr bwMode="auto">
            <a:xfrm>
              <a:off x="5945188" y="2392363"/>
              <a:ext cx="285750" cy="547688"/>
            </a:xfrm>
            <a:custGeom>
              <a:avLst/>
              <a:gdLst>
                <a:gd name="T0" fmla="*/ 75 w 180"/>
                <a:gd name="T1" fmla="*/ 165 h 345"/>
                <a:gd name="T2" fmla="*/ 6 w 180"/>
                <a:gd name="T3" fmla="*/ 344 h 345"/>
                <a:gd name="T4" fmla="*/ 41 w 180"/>
                <a:gd name="T5" fmla="*/ 310 h 345"/>
                <a:gd name="T6" fmla="*/ 51 w 180"/>
                <a:gd name="T7" fmla="*/ 292 h 345"/>
                <a:gd name="T8" fmla="*/ 52 w 180"/>
                <a:gd name="T9" fmla="*/ 284 h 345"/>
                <a:gd name="T10" fmla="*/ 114 w 180"/>
                <a:gd name="T11" fmla="*/ 62 h 345"/>
                <a:gd name="T12" fmla="*/ 126 w 180"/>
                <a:gd name="T13" fmla="*/ 70 h 345"/>
                <a:gd name="T14" fmla="*/ 121 w 180"/>
                <a:gd name="T15" fmla="*/ 48 h 345"/>
                <a:gd name="T16" fmla="*/ 130 w 180"/>
                <a:gd name="T17" fmla="*/ 41 h 345"/>
                <a:gd name="T18" fmla="*/ 130 w 180"/>
                <a:gd name="T19" fmla="*/ 27 h 345"/>
                <a:gd name="T20" fmla="*/ 125 w 180"/>
                <a:gd name="T21" fmla="*/ 1 h 345"/>
                <a:gd name="T22" fmla="*/ 149 w 180"/>
                <a:gd name="T23" fmla="*/ 19 h 345"/>
                <a:gd name="T24" fmla="*/ 170 w 180"/>
                <a:gd name="T25" fmla="*/ 17 h 345"/>
                <a:gd name="T26" fmla="*/ 179 w 180"/>
                <a:gd name="T27" fmla="*/ 30 h 345"/>
                <a:gd name="T28" fmla="*/ 170 w 180"/>
                <a:gd name="T29" fmla="*/ 40 h 345"/>
                <a:gd name="T30" fmla="*/ 157 w 180"/>
                <a:gd name="T31" fmla="*/ 59 h 345"/>
                <a:gd name="T32" fmla="*/ 131 w 180"/>
                <a:gd name="T33" fmla="*/ 54 h 345"/>
                <a:gd name="T34" fmla="*/ 137 w 180"/>
                <a:gd name="T35" fmla="*/ 62 h 345"/>
                <a:gd name="T36" fmla="*/ 125 w 180"/>
                <a:gd name="T37" fmla="*/ 133 h 345"/>
                <a:gd name="T38" fmla="*/ 126 w 180"/>
                <a:gd name="T39" fmla="*/ 134 h 345"/>
                <a:gd name="T40" fmla="*/ 41 w 180"/>
                <a:gd name="T41" fmla="*/ 215 h 345"/>
                <a:gd name="T42" fmla="*/ 34 w 180"/>
                <a:gd name="T43" fmla="*/ 220 h 345"/>
                <a:gd name="T44" fmla="*/ 53 w 180"/>
                <a:gd name="T45" fmla="*/ 222 h 345"/>
                <a:gd name="T46" fmla="*/ 50 w 180"/>
                <a:gd name="T47" fmla="*/ 226 h 345"/>
                <a:gd name="T48" fmla="*/ 100 w 180"/>
                <a:gd name="T49" fmla="*/ 190 h 345"/>
                <a:gd name="T50" fmla="*/ 81 w 180"/>
                <a:gd name="T51" fmla="*/ 216 h 345"/>
                <a:gd name="T52" fmla="*/ 90 w 180"/>
                <a:gd name="T53" fmla="*/ 204 h 345"/>
                <a:gd name="T54" fmla="*/ 92 w 180"/>
                <a:gd name="T55" fmla="*/ 194 h 345"/>
                <a:gd name="T56" fmla="*/ 75 w 180"/>
                <a:gd name="T57" fmla="*/ 203 h 345"/>
                <a:gd name="T58" fmla="*/ 64 w 180"/>
                <a:gd name="T59" fmla="*/ 252 h 345"/>
                <a:gd name="T60" fmla="*/ 68 w 180"/>
                <a:gd name="T61" fmla="*/ 250 h 345"/>
                <a:gd name="T62" fmla="*/ 69 w 180"/>
                <a:gd name="T63" fmla="*/ 237 h 345"/>
                <a:gd name="T64" fmla="*/ 69 w 180"/>
                <a:gd name="T65" fmla="*/ 211 h 345"/>
                <a:gd name="T66" fmla="*/ 59 w 180"/>
                <a:gd name="T67" fmla="*/ 203 h 345"/>
                <a:gd name="T68" fmla="*/ 73 w 180"/>
                <a:gd name="T69" fmla="*/ 194 h 345"/>
                <a:gd name="T70" fmla="*/ 92 w 180"/>
                <a:gd name="T71" fmla="*/ 189 h 345"/>
                <a:gd name="T72" fmla="*/ 103 w 180"/>
                <a:gd name="T73" fmla="*/ 198 h 345"/>
                <a:gd name="T74" fmla="*/ 115 w 180"/>
                <a:gd name="T75" fmla="*/ 195 h 345"/>
                <a:gd name="T76" fmla="*/ 118 w 180"/>
                <a:gd name="T77" fmla="*/ 181 h 345"/>
                <a:gd name="T78" fmla="*/ 123 w 180"/>
                <a:gd name="T79" fmla="*/ 186 h 345"/>
                <a:gd name="T80" fmla="*/ 140 w 180"/>
                <a:gd name="T81" fmla="*/ 178 h 345"/>
                <a:gd name="T82" fmla="*/ 148 w 180"/>
                <a:gd name="T83" fmla="*/ 171 h 345"/>
                <a:gd name="T84" fmla="*/ 156 w 180"/>
                <a:gd name="T85" fmla="*/ 177 h 345"/>
                <a:gd name="T86" fmla="*/ 157 w 180"/>
                <a:gd name="T87" fmla="*/ 142 h 345"/>
                <a:gd name="T88" fmla="*/ 157 w 180"/>
                <a:gd name="T89" fmla="*/ 118 h 345"/>
                <a:gd name="T90" fmla="*/ 156 w 180"/>
                <a:gd name="T91" fmla="*/ 98 h 345"/>
                <a:gd name="T92" fmla="*/ 141 w 180"/>
                <a:gd name="T93" fmla="*/ 72 h 345"/>
                <a:gd name="T94" fmla="*/ 141 w 180"/>
                <a:gd name="T95" fmla="*/ 77 h 345"/>
                <a:gd name="T96" fmla="*/ 132 w 180"/>
                <a:gd name="T97" fmla="*/ 77 h 345"/>
                <a:gd name="T98" fmla="*/ 130 w 180"/>
                <a:gd name="T99" fmla="*/ 96 h 345"/>
                <a:gd name="T100" fmla="*/ 134 w 180"/>
                <a:gd name="T101" fmla="*/ 127 h 345"/>
                <a:gd name="T102" fmla="*/ 113 w 180"/>
                <a:gd name="T103" fmla="*/ 150 h 345"/>
                <a:gd name="T104" fmla="*/ 106 w 180"/>
                <a:gd name="T105" fmla="*/ 146 h 345"/>
                <a:gd name="T106" fmla="*/ 105 w 180"/>
                <a:gd name="T107" fmla="*/ 169 h 345"/>
                <a:gd name="T108" fmla="*/ 95 w 180"/>
                <a:gd name="T109" fmla="*/ 171 h 345"/>
                <a:gd name="T110" fmla="*/ 69 w 180"/>
                <a:gd name="T111" fmla="*/ 182 h 345"/>
                <a:gd name="T112" fmla="*/ 57 w 180"/>
                <a:gd name="T113" fmla="*/ 200 h 345"/>
                <a:gd name="T114" fmla="*/ 46 w 180"/>
                <a:gd name="T115" fmla="*/ 212 h 345"/>
                <a:gd name="T116" fmla="*/ 47 w 180"/>
                <a:gd name="T117" fmla="*/ 221 h 345"/>
                <a:gd name="T118" fmla="*/ 50 w 180"/>
                <a:gd name="T119" fmla="*/ 216 h 345"/>
                <a:gd name="T120" fmla="*/ 55 w 180"/>
                <a:gd name="T121" fmla="*/ 231 h 345"/>
                <a:gd name="T122" fmla="*/ 60 w 180"/>
                <a:gd name="T123" fmla="*/ 23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0" h="345">
                  <a:moveTo>
                    <a:pt x="73" y="165"/>
                  </a:moveTo>
                  <a:lnTo>
                    <a:pt x="73" y="167"/>
                  </a:lnTo>
                  <a:lnTo>
                    <a:pt x="73" y="167"/>
                  </a:lnTo>
                  <a:lnTo>
                    <a:pt x="72" y="167"/>
                  </a:lnTo>
                  <a:lnTo>
                    <a:pt x="73" y="165"/>
                  </a:lnTo>
                  <a:close/>
                  <a:moveTo>
                    <a:pt x="74" y="165"/>
                  </a:moveTo>
                  <a:lnTo>
                    <a:pt x="74" y="164"/>
                  </a:lnTo>
                  <a:lnTo>
                    <a:pt x="74" y="163"/>
                  </a:lnTo>
                  <a:lnTo>
                    <a:pt x="75" y="163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4" y="165"/>
                  </a:lnTo>
                  <a:close/>
                  <a:moveTo>
                    <a:pt x="3" y="344"/>
                  </a:moveTo>
                  <a:lnTo>
                    <a:pt x="3" y="343"/>
                  </a:lnTo>
                  <a:lnTo>
                    <a:pt x="2" y="343"/>
                  </a:lnTo>
                  <a:lnTo>
                    <a:pt x="0" y="345"/>
                  </a:lnTo>
                  <a:lnTo>
                    <a:pt x="2" y="345"/>
                  </a:lnTo>
                  <a:lnTo>
                    <a:pt x="3" y="344"/>
                  </a:lnTo>
                  <a:close/>
                  <a:moveTo>
                    <a:pt x="4" y="343"/>
                  </a:moveTo>
                  <a:lnTo>
                    <a:pt x="6" y="341"/>
                  </a:lnTo>
                  <a:lnTo>
                    <a:pt x="7" y="343"/>
                  </a:lnTo>
                  <a:lnTo>
                    <a:pt x="6" y="344"/>
                  </a:lnTo>
                  <a:lnTo>
                    <a:pt x="6" y="344"/>
                  </a:lnTo>
                  <a:lnTo>
                    <a:pt x="4" y="343"/>
                  </a:lnTo>
                  <a:close/>
                  <a:moveTo>
                    <a:pt x="15" y="335"/>
                  </a:moveTo>
                  <a:lnTo>
                    <a:pt x="15" y="338"/>
                  </a:lnTo>
                  <a:lnTo>
                    <a:pt x="16" y="338"/>
                  </a:lnTo>
                  <a:lnTo>
                    <a:pt x="17" y="338"/>
                  </a:lnTo>
                  <a:lnTo>
                    <a:pt x="17" y="336"/>
                  </a:lnTo>
                  <a:lnTo>
                    <a:pt x="15" y="335"/>
                  </a:lnTo>
                  <a:close/>
                  <a:moveTo>
                    <a:pt x="41" y="314"/>
                  </a:moveTo>
                  <a:lnTo>
                    <a:pt x="39" y="312"/>
                  </a:lnTo>
                  <a:lnTo>
                    <a:pt x="41" y="310"/>
                  </a:lnTo>
                  <a:lnTo>
                    <a:pt x="42" y="309"/>
                  </a:lnTo>
                  <a:lnTo>
                    <a:pt x="41" y="308"/>
                  </a:lnTo>
                  <a:lnTo>
                    <a:pt x="43" y="308"/>
                  </a:lnTo>
                  <a:lnTo>
                    <a:pt x="44" y="305"/>
                  </a:lnTo>
                  <a:lnTo>
                    <a:pt x="46" y="308"/>
                  </a:lnTo>
                  <a:lnTo>
                    <a:pt x="44" y="309"/>
                  </a:lnTo>
                  <a:lnTo>
                    <a:pt x="44" y="310"/>
                  </a:lnTo>
                  <a:lnTo>
                    <a:pt x="41" y="312"/>
                  </a:lnTo>
                  <a:lnTo>
                    <a:pt x="41" y="314"/>
                  </a:lnTo>
                  <a:lnTo>
                    <a:pt x="41" y="314"/>
                  </a:lnTo>
                  <a:close/>
                  <a:moveTo>
                    <a:pt x="51" y="292"/>
                  </a:moveTo>
                  <a:lnTo>
                    <a:pt x="52" y="294"/>
                  </a:lnTo>
                  <a:lnTo>
                    <a:pt x="52" y="295"/>
                  </a:lnTo>
                  <a:lnTo>
                    <a:pt x="51" y="295"/>
                  </a:lnTo>
                  <a:lnTo>
                    <a:pt x="50" y="294"/>
                  </a:lnTo>
                  <a:lnTo>
                    <a:pt x="50" y="292"/>
                  </a:lnTo>
                  <a:lnTo>
                    <a:pt x="51" y="292"/>
                  </a:lnTo>
                  <a:close/>
                  <a:moveTo>
                    <a:pt x="55" y="287"/>
                  </a:moveTo>
                  <a:lnTo>
                    <a:pt x="53" y="287"/>
                  </a:lnTo>
                  <a:lnTo>
                    <a:pt x="52" y="287"/>
                  </a:lnTo>
                  <a:lnTo>
                    <a:pt x="52" y="286"/>
                  </a:lnTo>
                  <a:lnTo>
                    <a:pt x="52" y="284"/>
                  </a:lnTo>
                  <a:lnTo>
                    <a:pt x="55" y="283"/>
                  </a:lnTo>
                  <a:lnTo>
                    <a:pt x="55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7" y="282"/>
                  </a:lnTo>
                  <a:lnTo>
                    <a:pt x="59" y="282"/>
                  </a:lnTo>
                  <a:lnTo>
                    <a:pt x="57" y="284"/>
                  </a:lnTo>
                  <a:lnTo>
                    <a:pt x="56" y="286"/>
                  </a:lnTo>
                  <a:lnTo>
                    <a:pt x="56" y="287"/>
                  </a:lnTo>
                  <a:lnTo>
                    <a:pt x="55" y="287"/>
                  </a:lnTo>
                  <a:close/>
                  <a:moveTo>
                    <a:pt x="114" y="62"/>
                  </a:moveTo>
                  <a:lnTo>
                    <a:pt x="113" y="61"/>
                  </a:lnTo>
                  <a:lnTo>
                    <a:pt x="113" y="59"/>
                  </a:lnTo>
                  <a:lnTo>
                    <a:pt x="114" y="57"/>
                  </a:lnTo>
                  <a:lnTo>
                    <a:pt x="115" y="57"/>
                  </a:lnTo>
                  <a:lnTo>
                    <a:pt x="115" y="59"/>
                  </a:lnTo>
                  <a:lnTo>
                    <a:pt x="115" y="61"/>
                  </a:lnTo>
                  <a:lnTo>
                    <a:pt x="114" y="62"/>
                  </a:lnTo>
                  <a:close/>
                  <a:moveTo>
                    <a:pt x="127" y="72"/>
                  </a:moveTo>
                  <a:lnTo>
                    <a:pt x="126" y="72"/>
                  </a:lnTo>
                  <a:lnTo>
                    <a:pt x="125" y="70"/>
                  </a:lnTo>
                  <a:lnTo>
                    <a:pt x="126" y="70"/>
                  </a:lnTo>
                  <a:lnTo>
                    <a:pt x="125" y="66"/>
                  </a:lnTo>
                  <a:lnTo>
                    <a:pt x="123" y="62"/>
                  </a:lnTo>
                  <a:lnTo>
                    <a:pt x="122" y="59"/>
                  </a:lnTo>
                  <a:lnTo>
                    <a:pt x="119" y="58"/>
                  </a:lnTo>
                  <a:lnTo>
                    <a:pt x="118" y="58"/>
                  </a:lnTo>
                  <a:lnTo>
                    <a:pt x="118" y="57"/>
                  </a:lnTo>
                  <a:lnTo>
                    <a:pt x="118" y="54"/>
                  </a:lnTo>
                  <a:lnTo>
                    <a:pt x="118" y="52"/>
                  </a:lnTo>
                  <a:lnTo>
                    <a:pt x="118" y="50"/>
                  </a:lnTo>
                  <a:lnTo>
                    <a:pt x="119" y="49"/>
                  </a:lnTo>
                  <a:lnTo>
                    <a:pt x="121" y="48"/>
                  </a:lnTo>
                  <a:lnTo>
                    <a:pt x="122" y="48"/>
                  </a:lnTo>
                  <a:lnTo>
                    <a:pt x="123" y="45"/>
                  </a:lnTo>
                  <a:lnTo>
                    <a:pt x="123" y="44"/>
                  </a:lnTo>
                  <a:lnTo>
                    <a:pt x="123" y="44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19" y="41"/>
                  </a:lnTo>
                  <a:lnTo>
                    <a:pt x="121" y="39"/>
                  </a:lnTo>
                  <a:lnTo>
                    <a:pt x="122" y="39"/>
                  </a:lnTo>
                  <a:lnTo>
                    <a:pt x="126" y="40"/>
                  </a:lnTo>
                  <a:lnTo>
                    <a:pt x="130" y="41"/>
                  </a:lnTo>
                  <a:lnTo>
                    <a:pt x="131" y="40"/>
                  </a:lnTo>
                  <a:lnTo>
                    <a:pt x="131" y="39"/>
                  </a:lnTo>
                  <a:lnTo>
                    <a:pt x="131" y="37"/>
                  </a:lnTo>
                  <a:lnTo>
                    <a:pt x="131" y="36"/>
                  </a:lnTo>
                  <a:lnTo>
                    <a:pt x="130" y="36"/>
                  </a:lnTo>
                  <a:lnTo>
                    <a:pt x="130" y="35"/>
                  </a:lnTo>
                  <a:lnTo>
                    <a:pt x="128" y="32"/>
                  </a:lnTo>
                  <a:lnTo>
                    <a:pt x="127" y="30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0" y="27"/>
                  </a:lnTo>
                  <a:lnTo>
                    <a:pt x="130" y="24"/>
                  </a:lnTo>
                  <a:lnTo>
                    <a:pt x="128" y="22"/>
                  </a:lnTo>
                  <a:lnTo>
                    <a:pt x="128" y="21"/>
                  </a:lnTo>
                  <a:lnTo>
                    <a:pt x="128" y="15"/>
                  </a:lnTo>
                  <a:lnTo>
                    <a:pt x="127" y="13"/>
                  </a:lnTo>
                  <a:lnTo>
                    <a:pt x="123" y="8"/>
                  </a:lnTo>
                  <a:lnTo>
                    <a:pt x="123" y="4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3" y="2"/>
                  </a:lnTo>
                  <a:lnTo>
                    <a:pt x="125" y="1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1"/>
                  </a:lnTo>
                  <a:lnTo>
                    <a:pt x="131" y="5"/>
                  </a:lnTo>
                  <a:lnTo>
                    <a:pt x="135" y="5"/>
                  </a:lnTo>
                  <a:lnTo>
                    <a:pt x="136" y="8"/>
                  </a:lnTo>
                  <a:lnTo>
                    <a:pt x="141" y="13"/>
                  </a:lnTo>
                  <a:lnTo>
                    <a:pt x="144" y="15"/>
                  </a:lnTo>
                  <a:lnTo>
                    <a:pt x="145" y="17"/>
                  </a:lnTo>
                  <a:lnTo>
                    <a:pt x="148" y="18"/>
                  </a:lnTo>
                  <a:lnTo>
                    <a:pt x="149" y="19"/>
                  </a:lnTo>
                  <a:lnTo>
                    <a:pt x="153" y="22"/>
                  </a:lnTo>
                  <a:lnTo>
                    <a:pt x="156" y="22"/>
                  </a:lnTo>
                  <a:lnTo>
                    <a:pt x="158" y="23"/>
                  </a:lnTo>
                  <a:lnTo>
                    <a:pt x="159" y="23"/>
                  </a:lnTo>
                  <a:lnTo>
                    <a:pt x="161" y="24"/>
                  </a:lnTo>
                  <a:lnTo>
                    <a:pt x="163" y="23"/>
                  </a:lnTo>
                  <a:lnTo>
                    <a:pt x="167" y="21"/>
                  </a:lnTo>
                  <a:lnTo>
                    <a:pt x="168" y="18"/>
                  </a:lnTo>
                  <a:lnTo>
                    <a:pt x="168" y="17"/>
                  </a:lnTo>
                  <a:lnTo>
                    <a:pt x="170" y="15"/>
                  </a:lnTo>
                  <a:lnTo>
                    <a:pt x="170" y="17"/>
                  </a:lnTo>
                  <a:lnTo>
                    <a:pt x="170" y="19"/>
                  </a:lnTo>
                  <a:lnTo>
                    <a:pt x="168" y="22"/>
                  </a:lnTo>
                  <a:lnTo>
                    <a:pt x="168" y="26"/>
                  </a:lnTo>
                  <a:lnTo>
                    <a:pt x="170" y="26"/>
                  </a:lnTo>
                  <a:lnTo>
                    <a:pt x="172" y="28"/>
                  </a:lnTo>
                  <a:lnTo>
                    <a:pt x="175" y="31"/>
                  </a:lnTo>
                  <a:lnTo>
                    <a:pt x="175" y="32"/>
                  </a:lnTo>
                  <a:lnTo>
                    <a:pt x="174" y="34"/>
                  </a:lnTo>
                  <a:lnTo>
                    <a:pt x="176" y="34"/>
                  </a:lnTo>
                  <a:lnTo>
                    <a:pt x="178" y="31"/>
                  </a:lnTo>
                  <a:lnTo>
                    <a:pt x="179" y="30"/>
                  </a:lnTo>
                  <a:lnTo>
                    <a:pt x="180" y="30"/>
                  </a:lnTo>
                  <a:lnTo>
                    <a:pt x="179" y="31"/>
                  </a:lnTo>
                  <a:lnTo>
                    <a:pt x="179" y="32"/>
                  </a:lnTo>
                  <a:lnTo>
                    <a:pt x="178" y="35"/>
                  </a:lnTo>
                  <a:lnTo>
                    <a:pt x="176" y="35"/>
                  </a:lnTo>
                  <a:lnTo>
                    <a:pt x="175" y="36"/>
                  </a:lnTo>
                  <a:lnTo>
                    <a:pt x="175" y="37"/>
                  </a:lnTo>
                  <a:lnTo>
                    <a:pt x="174" y="39"/>
                  </a:lnTo>
                  <a:lnTo>
                    <a:pt x="172" y="39"/>
                  </a:lnTo>
                  <a:lnTo>
                    <a:pt x="171" y="39"/>
                  </a:lnTo>
                  <a:lnTo>
                    <a:pt x="170" y="40"/>
                  </a:lnTo>
                  <a:lnTo>
                    <a:pt x="170" y="41"/>
                  </a:lnTo>
                  <a:lnTo>
                    <a:pt x="167" y="41"/>
                  </a:lnTo>
                  <a:lnTo>
                    <a:pt x="165" y="40"/>
                  </a:lnTo>
                  <a:lnTo>
                    <a:pt x="163" y="41"/>
                  </a:lnTo>
                  <a:lnTo>
                    <a:pt x="159" y="45"/>
                  </a:lnTo>
                  <a:lnTo>
                    <a:pt x="158" y="50"/>
                  </a:lnTo>
                  <a:lnTo>
                    <a:pt x="158" y="54"/>
                  </a:lnTo>
                  <a:lnTo>
                    <a:pt x="158" y="56"/>
                  </a:lnTo>
                  <a:lnTo>
                    <a:pt x="158" y="58"/>
                  </a:lnTo>
                  <a:lnTo>
                    <a:pt x="158" y="59"/>
                  </a:lnTo>
                  <a:lnTo>
                    <a:pt x="157" y="59"/>
                  </a:lnTo>
                  <a:lnTo>
                    <a:pt x="156" y="57"/>
                  </a:lnTo>
                  <a:lnTo>
                    <a:pt x="152" y="57"/>
                  </a:lnTo>
                  <a:lnTo>
                    <a:pt x="149" y="54"/>
                  </a:lnTo>
                  <a:lnTo>
                    <a:pt x="145" y="52"/>
                  </a:lnTo>
                  <a:lnTo>
                    <a:pt x="144" y="50"/>
                  </a:lnTo>
                  <a:lnTo>
                    <a:pt x="141" y="50"/>
                  </a:lnTo>
                  <a:lnTo>
                    <a:pt x="140" y="49"/>
                  </a:lnTo>
                  <a:lnTo>
                    <a:pt x="139" y="49"/>
                  </a:lnTo>
                  <a:lnTo>
                    <a:pt x="136" y="49"/>
                  </a:lnTo>
                  <a:lnTo>
                    <a:pt x="134" y="50"/>
                  </a:lnTo>
                  <a:lnTo>
                    <a:pt x="131" y="54"/>
                  </a:lnTo>
                  <a:lnTo>
                    <a:pt x="130" y="53"/>
                  </a:lnTo>
                  <a:lnTo>
                    <a:pt x="127" y="52"/>
                  </a:lnTo>
                  <a:lnTo>
                    <a:pt x="126" y="52"/>
                  </a:lnTo>
                  <a:lnTo>
                    <a:pt x="125" y="53"/>
                  </a:lnTo>
                  <a:lnTo>
                    <a:pt x="125" y="56"/>
                  </a:lnTo>
                  <a:lnTo>
                    <a:pt x="125" y="57"/>
                  </a:lnTo>
                  <a:lnTo>
                    <a:pt x="127" y="58"/>
                  </a:lnTo>
                  <a:lnTo>
                    <a:pt x="130" y="58"/>
                  </a:lnTo>
                  <a:lnTo>
                    <a:pt x="132" y="61"/>
                  </a:lnTo>
                  <a:lnTo>
                    <a:pt x="135" y="62"/>
                  </a:lnTo>
                  <a:lnTo>
                    <a:pt x="137" y="62"/>
                  </a:lnTo>
                  <a:lnTo>
                    <a:pt x="139" y="63"/>
                  </a:lnTo>
                  <a:lnTo>
                    <a:pt x="137" y="66"/>
                  </a:lnTo>
                  <a:lnTo>
                    <a:pt x="136" y="67"/>
                  </a:lnTo>
                  <a:lnTo>
                    <a:pt x="135" y="66"/>
                  </a:lnTo>
                  <a:lnTo>
                    <a:pt x="132" y="66"/>
                  </a:lnTo>
                  <a:lnTo>
                    <a:pt x="131" y="66"/>
                  </a:lnTo>
                  <a:lnTo>
                    <a:pt x="131" y="68"/>
                  </a:lnTo>
                  <a:lnTo>
                    <a:pt x="130" y="70"/>
                  </a:lnTo>
                  <a:lnTo>
                    <a:pt x="127" y="72"/>
                  </a:lnTo>
                  <a:close/>
                  <a:moveTo>
                    <a:pt x="123" y="136"/>
                  </a:moveTo>
                  <a:lnTo>
                    <a:pt x="125" y="133"/>
                  </a:lnTo>
                  <a:lnTo>
                    <a:pt x="125" y="132"/>
                  </a:lnTo>
                  <a:lnTo>
                    <a:pt x="125" y="132"/>
                  </a:lnTo>
                  <a:lnTo>
                    <a:pt x="123" y="133"/>
                  </a:lnTo>
                  <a:lnTo>
                    <a:pt x="122" y="132"/>
                  </a:lnTo>
                  <a:lnTo>
                    <a:pt x="123" y="128"/>
                  </a:lnTo>
                  <a:lnTo>
                    <a:pt x="125" y="127"/>
                  </a:lnTo>
                  <a:lnTo>
                    <a:pt x="125" y="128"/>
                  </a:lnTo>
                  <a:lnTo>
                    <a:pt x="125" y="131"/>
                  </a:lnTo>
                  <a:lnTo>
                    <a:pt x="126" y="131"/>
                  </a:lnTo>
                  <a:lnTo>
                    <a:pt x="126" y="132"/>
                  </a:lnTo>
                  <a:lnTo>
                    <a:pt x="126" y="134"/>
                  </a:lnTo>
                  <a:lnTo>
                    <a:pt x="125" y="136"/>
                  </a:lnTo>
                  <a:lnTo>
                    <a:pt x="123" y="136"/>
                  </a:lnTo>
                  <a:close/>
                  <a:moveTo>
                    <a:pt x="41" y="213"/>
                  </a:moveTo>
                  <a:lnTo>
                    <a:pt x="42" y="213"/>
                  </a:lnTo>
                  <a:lnTo>
                    <a:pt x="42" y="213"/>
                  </a:lnTo>
                  <a:lnTo>
                    <a:pt x="41" y="212"/>
                  </a:lnTo>
                  <a:lnTo>
                    <a:pt x="41" y="212"/>
                  </a:lnTo>
                  <a:lnTo>
                    <a:pt x="41" y="213"/>
                  </a:lnTo>
                  <a:close/>
                  <a:moveTo>
                    <a:pt x="39" y="215"/>
                  </a:moveTo>
                  <a:lnTo>
                    <a:pt x="39" y="215"/>
                  </a:lnTo>
                  <a:lnTo>
                    <a:pt x="41" y="215"/>
                  </a:lnTo>
                  <a:lnTo>
                    <a:pt x="39" y="215"/>
                  </a:lnTo>
                  <a:close/>
                  <a:moveTo>
                    <a:pt x="38" y="216"/>
                  </a:moveTo>
                  <a:lnTo>
                    <a:pt x="39" y="216"/>
                  </a:lnTo>
                  <a:lnTo>
                    <a:pt x="39" y="216"/>
                  </a:lnTo>
                  <a:lnTo>
                    <a:pt x="38" y="216"/>
                  </a:lnTo>
                  <a:close/>
                  <a:moveTo>
                    <a:pt x="37" y="217"/>
                  </a:moveTo>
                  <a:lnTo>
                    <a:pt x="37" y="217"/>
                  </a:lnTo>
                  <a:lnTo>
                    <a:pt x="38" y="217"/>
                  </a:lnTo>
                  <a:lnTo>
                    <a:pt x="37" y="217"/>
                  </a:lnTo>
                  <a:close/>
                  <a:moveTo>
                    <a:pt x="35" y="222"/>
                  </a:moveTo>
                  <a:lnTo>
                    <a:pt x="34" y="220"/>
                  </a:lnTo>
                  <a:lnTo>
                    <a:pt x="34" y="218"/>
                  </a:lnTo>
                  <a:lnTo>
                    <a:pt x="35" y="218"/>
                  </a:lnTo>
                  <a:lnTo>
                    <a:pt x="35" y="220"/>
                  </a:lnTo>
                  <a:lnTo>
                    <a:pt x="37" y="220"/>
                  </a:lnTo>
                  <a:lnTo>
                    <a:pt x="38" y="221"/>
                  </a:lnTo>
                  <a:lnTo>
                    <a:pt x="37" y="222"/>
                  </a:lnTo>
                  <a:lnTo>
                    <a:pt x="35" y="222"/>
                  </a:lnTo>
                  <a:close/>
                  <a:moveTo>
                    <a:pt x="52" y="224"/>
                  </a:moveTo>
                  <a:lnTo>
                    <a:pt x="52" y="222"/>
                  </a:lnTo>
                  <a:lnTo>
                    <a:pt x="53" y="222"/>
                  </a:lnTo>
                  <a:lnTo>
                    <a:pt x="53" y="222"/>
                  </a:lnTo>
                  <a:lnTo>
                    <a:pt x="53" y="224"/>
                  </a:lnTo>
                  <a:lnTo>
                    <a:pt x="52" y="224"/>
                  </a:lnTo>
                  <a:close/>
                  <a:moveTo>
                    <a:pt x="51" y="228"/>
                  </a:moveTo>
                  <a:lnTo>
                    <a:pt x="51" y="226"/>
                  </a:lnTo>
                  <a:lnTo>
                    <a:pt x="52" y="226"/>
                  </a:lnTo>
                  <a:lnTo>
                    <a:pt x="51" y="228"/>
                  </a:lnTo>
                  <a:lnTo>
                    <a:pt x="51" y="228"/>
                  </a:lnTo>
                  <a:close/>
                  <a:moveTo>
                    <a:pt x="50" y="221"/>
                  </a:moveTo>
                  <a:lnTo>
                    <a:pt x="48" y="222"/>
                  </a:lnTo>
                  <a:lnTo>
                    <a:pt x="50" y="225"/>
                  </a:lnTo>
                  <a:lnTo>
                    <a:pt x="50" y="226"/>
                  </a:lnTo>
                  <a:lnTo>
                    <a:pt x="51" y="226"/>
                  </a:lnTo>
                  <a:lnTo>
                    <a:pt x="51" y="225"/>
                  </a:lnTo>
                  <a:lnTo>
                    <a:pt x="50" y="222"/>
                  </a:lnTo>
                  <a:lnTo>
                    <a:pt x="50" y="221"/>
                  </a:lnTo>
                  <a:lnTo>
                    <a:pt x="50" y="221"/>
                  </a:lnTo>
                  <a:close/>
                  <a:moveTo>
                    <a:pt x="99" y="194"/>
                  </a:moveTo>
                  <a:lnTo>
                    <a:pt x="97" y="191"/>
                  </a:lnTo>
                  <a:lnTo>
                    <a:pt x="97" y="190"/>
                  </a:lnTo>
                  <a:lnTo>
                    <a:pt x="99" y="189"/>
                  </a:lnTo>
                  <a:lnTo>
                    <a:pt x="100" y="189"/>
                  </a:lnTo>
                  <a:lnTo>
                    <a:pt x="100" y="190"/>
                  </a:lnTo>
                  <a:lnTo>
                    <a:pt x="100" y="191"/>
                  </a:lnTo>
                  <a:lnTo>
                    <a:pt x="100" y="193"/>
                  </a:lnTo>
                  <a:lnTo>
                    <a:pt x="100" y="194"/>
                  </a:lnTo>
                  <a:lnTo>
                    <a:pt x="99" y="194"/>
                  </a:lnTo>
                  <a:close/>
                  <a:moveTo>
                    <a:pt x="91" y="193"/>
                  </a:moveTo>
                  <a:lnTo>
                    <a:pt x="92" y="190"/>
                  </a:lnTo>
                  <a:lnTo>
                    <a:pt x="94" y="190"/>
                  </a:lnTo>
                  <a:lnTo>
                    <a:pt x="94" y="191"/>
                  </a:lnTo>
                  <a:lnTo>
                    <a:pt x="92" y="193"/>
                  </a:lnTo>
                  <a:lnTo>
                    <a:pt x="91" y="193"/>
                  </a:lnTo>
                  <a:close/>
                  <a:moveTo>
                    <a:pt x="81" y="216"/>
                  </a:moveTo>
                  <a:lnTo>
                    <a:pt x="81" y="216"/>
                  </a:lnTo>
                  <a:lnTo>
                    <a:pt x="82" y="216"/>
                  </a:lnTo>
                  <a:lnTo>
                    <a:pt x="83" y="216"/>
                  </a:lnTo>
                  <a:lnTo>
                    <a:pt x="84" y="216"/>
                  </a:lnTo>
                  <a:lnTo>
                    <a:pt x="84" y="215"/>
                  </a:lnTo>
                  <a:lnTo>
                    <a:pt x="82" y="212"/>
                  </a:lnTo>
                  <a:lnTo>
                    <a:pt x="83" y="211"/>
                  </a:lnTo>
                  <a:lnTo>
                    <a:pt x="84" y="207"/>
                  </a:lnTo>
                  <a:lnTo>
                    <a:pt x="87" y="206"/>
                  </a:lnTo>
                  <a:lnTo>
                    <a:pt x="87" y="204"/>
                  </a:lnTo>
                  <a:lnTo>
                    <a:pt x="90" y="204"/>
                  </a:lnTo>
                  <a:lnTo>
                    <a:pt x="94" y="207"/>
                  </a:lnTo>
                  <a:lnTo>
                    <a:pt x="94" y="208"/>
                  </a:lnTo>
                  <a:lnTo>
                    <a:pt x="95" y="207"/>
                  </a:lnTo>
                  <a:lnTo>
                    <a:pt x="96" y="203"/>
                  </a:lnTo>
                  <a:lnTo>
                    <a:pt x="99" y="200"/>
                  </a:lnTo>
                  <a:lnTo>
                    <a:pt x="99" y="199"/>
                  </a:lnTo>
                  <a:lnTo>
                    <a:pt x="99" y="199"/>
                  </a:lnTo>
                  <a:lnTo>
                    <a:pt x="97" y="197"/>
                  </a:lnTo>
                  <a:lnTo>
                    <a:pt x="95" y="195"/>
                  </a:lnTo>
                  <a:lnTo>
                    <a:pt x="94" y="195"/>
                  </a:lnTo>
                  <a:lnTo>
                    <a:pt x="92" y="194"/>
                  </a:lnTo>
                  <a:lnTo>
                    <a:pt x="90" y="194"/>
                  </a:lnTo>
                  <a:lnTo>
                    <a:pt x="86" y="197"/>
                  </a:lnTo>
                  <a:lnTo>
                    <a:pt x="86" y="198"/>
                  </a:lnTo>
                  <a:lnTo>
                    <a:pt x="86" y="199"/>
                  </a:lnTo>
                  <a:lnTo>
                    <a:pt x="83" y="199"/>
                  </a:lnTo>
                  <a:lnTo>
                    <a:pt x="82" y="200"/>
                  </a:lnTo>
                  <a:lnTo>
                    <a:pt x="81" y="200"/>
                  </a:lnTo>
                  <a:lnTo>
                    <a:pt x="79" y="198"/>
                  </a:lnTo>
                  <a:lnTo>
                    <a:pt x="78" y="198"/>
                  </a:lnTo>
                  <a:lnTo>
                    <a:pt x="75" y="200"/>
                  </a:lnTo>
                  <a:lnTo>
                    <a:pt x="75" y="203"/>
                  </a:lnTo>
                  <a:lnTo>
                    <a:pt x="73" y="204"/>
                  </a:lnTo>
                  <a:lnTo>
                    <a:pt x="73" y="207"/>
                  </a:lnTo>
                  <a:lnTo>
                    <a:pt x="75" y="208"/>
                  </a:lnTo>
                  <a:lnTo>
                    <a:pt x="77" y="209"/>
                  </a:lnTo>
                  <a:lnTo>
                    <a:pt x="75" y="211"/>
                  </a:lnTo>
                  <a:lnTo>
                    <a:pt x="75" y="212"/>
                  </a:lnTo>
                  <a:lnTo>
                    <a:pt x="78" y="215"/>
                  </a:lnTo>
                  <a:lnTo>
                    <a:pt x="81" y="215"/>
                  </a:lnTo>
                  <a:lnTo>
                    <a:pt x="81" y="216"/>
                  </a:lnTo>
                  <a:close/>
                  <a:moveTo>
                    <a:pt x="65" y="255"/>
                  </a:moveTo>
                  <a:lnTo>
                    <a:pt x="64" y="252"/>
                  </a:lnTo>
                  <a:lnTo>
                    <a:pt x="62" y="253"/>
                  </a:lnTo>
                  <a:lnTo>
                    <a:pt x="62" y="255"/>
                  </a:lnTo>
                  <a:lnTo>
                    <a:pt x="64" y="257"/>
                  </a:lnTo>
                  <a:lnTo>
                    <a:pt x="65" y="257"/>
                  </a:lnTo>
                  <a:lnTo>
                    <a:pt x="65" y="256"/>
                  </a:lnTo>
                  <a:lnTo>
                    <a:pt x="65" y="255"/>
                  </a:lnTo>
                  <a:close/>
                  <a:moveTo>
                    <a:pt x="68" y="252"/>
                  </a:moveTo>
                  <a:lnTo>
                    <a:pt x="66" y="248"/>
                  </a:lnTo>
                  <a:lnTo>
                    <a:pt x="66" y="247"/>
                  </a:lnTo>
                  <a:lnTo>
                    <a:pt x="68" y="248"/>
                  </a:lnTo>
                  <a:lnTo>
                    <a:pt x="68" y="250"/>
                  </a:lnTo>
                  <a:lnTo>
                    <a:pt x="68" y="251"/>
                  </a:lnTo>
                  <a:lnTo>
                    <a:pt x="68" y="252"/>
                  </a:lnTo>
                  <a:close/>
                  <a:moveTo>
                    <a:pt x="64" y="246"/>
                  </a:moveTo>
                  <a:lnTo>
                    <a:pt x="65" y="244"/>
                  </a:lnTo>
                  <a:lnTo>
                    <a:pt x="68" y="242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6" y="238"/>
                  </a:lnTo>
                  <a:lnTo>
                    <a:pt x="68" y="238"/>
                  </a:lnTo>
                  <a:lnTo>
                    <a:pt x="69" y="239"/>
                  </a:lnTo>
                  <a:lnTo>
                    <a:pt x="69" y="237"/>
                  </a:lnTo>
                  <a:lnTo>
                    <a:pt x="69" y="233"/>
                  </a:lnTo>
                  <a:lnTo>
                    <a:pt x="69" y="231"/>
                  </a:lnTo>
                  <a:lnTo>
                    <a:pt x="69" y="225"/>
                  </a:lnTo>
                  <a:lnTo>
                    <a:pt x="69" y="221"/>
                  </a:lnTo>
                  <a:lnTo>
                    <a:pt x="70" y="218"/>
                  </a:lnTo>
                  <a:lnTo>
                    <a:pt x="72" y="217"/>
                  </a:lnTo>
                  <a:lnTo>
                    <a:pt x="72" y="215"/>
                  </a:lnTo>
                  <a:lnTo>
                    <a:pt x="70" y="215"/>
                  </a:lnTo>
                  <a:lnTo>
                    <a:pt x="70" y="213"/>
                  </a:lnTo>
                  <a:lnTo>
                    <a:pt x="69" y="212"/>
                  </a:lnTo>
                  <a:lnTo>
                    <a:pt x="69" y="211"/>
                  </a:lnTo>
                  <a:lnTo>
                    <a:pt x="66" y="211"/>
                  </a:lnTo>
                  <a:lnTo>
                    <a:pt x="65" y="211"/>
                  </a:lnTo>
                  <a:lnTo>
                    <a:pt x="68" y="209"/>
                  </a:lnTo>
                  <a:lnTo>
                    <a:pt x="68" y="208"/>
                  </a:lnTo>
                  <a:lnTo>
                    <a:pt x="68" y="204"/>
                  </a:lnTo>
                  <a:lnTo>
                    <a:pt x="65" y="204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2" y="206"/>
                  </a:lnTo>
                  <a:lnTo>
                    <a:pt x="61" y="206"/>
                  </a:lnTo>
                  <a:lnTo>
                    <a:pt x="59" y="203"/>
                  </a:lnTo>
                  <a:lnTo>
                    <a:pt x="59" y="202"/>
                  </a:lnTo>
                  <a:lnTo>
                    <a:pt x="62" y="199"/>
                  </a:lnTo>
                  <a:lnTo>
                    <a:pt x="65" y="199"/>
                  </a:lnTo>
                  <a:lnTo>
                    <a:pt x="69" y="200"/>
                  </a:lnTo>
                  <a:lnTo>
                    <a:pt x="70" y="202"/>
                  </a:lnTo>
                  <a:lnTo>
                    <a:pt x="70" y="200"/>
                  </a:lnTo>
                  <a:lnTo>
                    <a:pt x="70" y="199"/>
                  </a:lnTo>
                  <a:lnTo>
                    <a:pt x="70" y="197"/>
                  </a:lnTo>
                  <a:lnTo>
                    <a:pt x="70" y="195"/>
                  </a:lnTo>
                  <a:lnTo>
                    <a:pt x="72" y="194"/>
                  </a:lnTo>
                  <a:lnTo>
                    <a:pt x="73" y="194"/>
                  </a:lnTo>
                  <a:lnTo>
                    <a:pt x="74" y="195"/>
                  </a:lnTo>
                  <a:lnTo>
                    <a:pt x="75" y="195"/>
                  </a:lnTo>
                  <a:lnTo>
                    <a:pt x="77" y="194"/>
                  </a:lnTo>
                  <a:lnTo>
                    <a:pt x="81" y="193"/>
                  </a:lnTo>
                  <a:lnTo>
                    <a:pt x="84" y="191"/>
                  </a:lnTo>
                  <a:lnTo>
                    <a:pt x="87" y="191"/>
                  </a:lnTo>
                  <a:lnTo>
                    <a:pt x="87" y="193"/>
                  </a:lnTo>
                  <a:lnTo>
                    <a:pt x="88" y="191"/>
                  </a:lnTo>
                  <a:lnTo>
                    <a:pt x="88" y="191"/>
                  </a:lnTo>
                  <a:lnTo>
                    <a:pt x="91" y="190"/>
                  </a:lnTo>
                  <a:lnTo>
                    <a:pt x="92" y="189"/>
                  </a:lnTo>
                  <a:lnTo>
                    <a:pt x="95" y="186"/>
                  </a:lnTo>
                  <a:lnTo>
                    <a:pt x="97" y="185"/>
                  </a:lnTo>
                  <a:lnTo>
                    <a:pt x="100" y="186"/>
                  </a:lnTo>
                  <a:lnTo>
                    <a:pt x="103" y="185"/>
                  </a:lnTo>
                  <a:lnTo>
                    <a:pt x="103" y="186"/>
                  </a:lnTo>
                  <a:lnTo>
                    <a:pt x="103" y="187"/>
                  </a:lnTo>
                  <a:lnTo>
                    <a:pt x="101" y="190"/>
                  </a:lnTo>
                  <a:lnTo>
                    <a:pt x="101" y="193"/>
                  </a:lnTo>
                  <a:lnTo>
                    <a:pt x="103" y="193"/>
                  </a:lnTo>
                  <a:lnTo>
                    <a:pt x="103" y="195"/>
                  </a:lnTo>
                  <a:lnTo>
                    <a:pt x="103" y="198"/>
                  </a:lnTo>
                  <a:lnTo>
                    <a:pt x="103" y="198"/>
                  </a:lnTo>
                  <a:lnTo>
                    <a:pt x="103" y="200"/>
                  </a:lnTo>
                  <a:lnTo>
                    <a:pt x="105" y="202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2" y="204"/>
                  </a:lnTo>
                  <a:lnTo>
                    <a:pt x="114" y="200"/>
                  </a:lnTo>
                  <a:lnTo>
                    <a:pt x="114" y="199"/>
                  </a:lnTo>
                  <a:lnTo>
                    <a:pt x="115" y="198"/>
                  </a:lnTo>
                  <a:lnTo>
                    <a:pt x="115" y="197"/>
                  </a:lnTo>
                  <a:lnTo>
                    <a:pt x="115" y="195"/>
                  </a:lnTo>
                  <a:lnTo>
                    <a:pt x="117" y="193"/>
                  </a:lnTo>
                  <a:lnTo>
                    <a:pt x="118" y="193"/>
                  </a:lnTo>
                  <a:lnTo>
                    <a:pt x="121" y="193"/>
                  </a:lnTo>
                  <a:lnTo>
                    <a:pt x="121" y="191"/>
                  </a:lnTo>
                  <a:lnTo>
                    <a:pt x="121" y="190"/>
                  </a:lnTo>
                  <a:lnTo>
                    <a:pt x="121" y="187"/>
                  </a:lnTo>
                  <a:lnTo>
                    <a:pt x="115" y="186"/>
                  </a:lnTo>
                  <a:lnTo>
                    <a:pt x="115" y="185"/>
                  </a:lnTo>
                  <a:lnTo>
                    <a:pt x="117" y="182"/>
                  </a:lnTo>
                  <a:lnTo>
                    <a:pt x="118" y="181"/>
                  </a:lnTo>
                  <a:lnTo>
                    <a:pt x="118" y="181"/>
                  </a:lnTo>
                  <a:lnTo>
                    <a:pt x="118" y="181"/>
                  </a:lnTo>
                  <a:lnTo>
                    <a:pt x="118" y="184"/>
                  </a:lnTo>
                  <a:lnTo>
                    <a:pt x="119" y="185"/>
                  </a:lnTo>
                  <a:lnTo>
                    <a:pt x="121" y="184"/>
                  </a:lnTo>
                  <a:lnTo>
                    <a:pt x="121" y="184"/>
                  </a:lnTo>
                  <a:lnTo>
                    <a:pt x="122" y="184"/>
                  </a:lnTo>
                  <a:lnTo>
                    <a:pt x="123" y="185"/>
                  </a:lnTo>
                  <a:lnTo>
                    <a:pt x="125" y="184"/>
                  </a:lnTo>
                  <a:lnTo>
                    <a:pt x="126" y="184"/>
                  </a:lnTo>
                  <a:lnTo>
                    <a:pt x="125" y="185"/>
                  </a:lnTo>
                  <a:lnTo>
                    <a:pt x="123" y="186"/>
                  </a:lnTo>
                  <a:lnTo>
                    <a:pt x="122" y="186"/>
                  </a:lnTo>
                  <a:lnTo>
                    <a:pt x="123" y="186"/>
                  </a:lnTo>
                  <a:lnTo>
                    <a:pt x="125" y="186"/>
                  </a:lnTo>
                  <a:lnTo>
                    <a:pt x="128" y="185"/>
                  </a:lnTo>
                  <a:lnTo>
                    <a:pt x="134" y="185"/>
                  </a:lnTo>
                  <a:lnTo>
                    <a:pt x="136" y="185"/>
                  </a:lnTo>
                  <a:lnTo>
                    <a:pt x="136" y="184"/>
                  </a:lnTo>
                  <a:lnTo>
                    <a:pt x="135" y="182"/>
                  </a:lnTo>
                  <a:lnTo>
                    <a:pt x="136" y="180"/>
                  </a:lnTo>
                  <a:lnTo>
                    <a:pt x="137" y="178"/>
                  </a:lnTo>
                  <a:lnTo>
                    <a:pt x="140" y="178"/>
                  </a:lnTo>
                  <a:lnTo>
                    <a:pt x="140" y="181"/>
                  </a:lnTo>
                  <a:lnTo>
                    <a:pt x="140" y="182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4" y="182"/>
                  </a:lnTo>
                  <a:lnTo>
                    <a:pt x="143" y="178"/>
                  </a:lnTo>
                  <a:lnTo>
                    <a:pt x="144" y="176"/>
                  </a:lnTo>
                  <a:lnTo>
                    <a:pt x="147" y="173"/>
                  </a:lnTo>
                  <a:lnTo>
                    <a:pt x="148" y="173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48" y="168"/>
                  </a:lnTo>
                  <a:lnTo>
                    <a:pt x="149" y="167"/>
                  </a:lnTo>
                  <a:lnTo>
                    <a:pt x="152" y="168"/>
                  </a:lnTo>
                  <a:lnTo>
                    <a:pt x="152" y="169"/>
                  </a:lnTo>
                  <a:lnTo>
                    <a:pt x="150" y="171"/>
                  </a:lnTo>
                  <a:lnTo>
                    <a:pt x="150" y="173"/>
                  </a:lnTo>
                  <a:lnTo>
                    <a:pt x="150" y="180"/>
                  </a:lnTo>
                  <a:lnTo>
                    <a:pt x="152" y="181"/>
                  </a:lnTo>
                  <a:lnTo>
                    <a:pt x="153" y="180"/>
                  </a:lnTo>
                  <a:lnTo>
                    <a:pt x="154" y="177"/>
                  </a:lnTo>
                  <a:lnTo>
                    <a:pt x="156" y="177"/>
                  </a:lnTo>
                  <a:lnTo>
                    <a:pt x="158" y="175"/>
                  </a:lnTo>
                  <a:lnTo>
                    <a:pt x="159" y="172"/>
                  </a:lnTo>
                  <a:lnTo>
                    <a:pt x="158" y="171"/>
                  </a:lnTo>
                  <a:lnTo>
                    <a:pt x="161" y="168"/>
                  </a:lnTo>
                  <a:lnTo>
                    <a:pt x="161" y="167"/>
                  </a:lnTo>
                  <a:lnTo>
                    <a:pt x="159" y="165"/>
                  </a:lnTo>
                  <a:lnTo>
                    <a:pt x="157" y="162"/>
                  </a:lnTo>
                  <a:lnTo>
                    <a:pt x="156" y="159"/>
                  </a:lnTo>
                  <a:lnTo>
                    <a:pt x="156" y="154"/>
                  </a:lnTo>
                  <a:lnTo>
                    <a:pt x="156" y="147"/>
                  </a:lnTo>
                  <a:lnTo>
                    <a:pt x="157" y="142"/>
                  </a:lnTo>
                  <a:lnTo>
                    <a:pt x="154" y="134"/>
                  </a:lnTo>
                  <a:lnTo>
                    <a:pt x="152" y="131"/>
                  </a:lnTo>
                  <a:lnTo>
                    <a:pt x="152" y="128"/>
                  </a:lnTo>
                  <a:lnTo>
                    <a:pt x="152" y="124"/>
                  </a:lnTo>
                  <a:lnTo>
                    <a:pt x="156" y="123"/>
                  </a:lnTo>
                  <a:lnTo>
                    <a:pt x="157" y="123"/>
                  </a:lnTo>
                  <a:lnTo>
                    <a:pt x="158" y="124"/>
                  </a:lnTo>
                  <a:lnTo>
                    <a:pt x="158" y="123"/>
                  </a:lnTo>
                  <a:lnTo>
                    <a:pt x="158" y="120"/>
                  </a:lnTo>
                  <a:lnTo>
                    <a:pt x="158" y="119"/>
                  </a:lnTo>
                  <a:lnTo>
                    <a:pt x="157" y="118"/>
                  </a:lnTo>
                  <a:lnTo>
                    <a:pt x="157" y="116"/>
                  </a:lnTo>
                  <a:lnTo>
                    <a:pt x="157" y="115"/>
                  </a:lnTo>
                  <a:lnTo>
                    <a:pt x="157" y="112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8" y="109"/>
                  </a:lnTo>
                  <a:lnTo>
                    <a:pt x="157" y="109"/>
                  </a:lnTo>
                  <a:lnTo>
                    <a:pt x="157" y="106"/>
                  </a:lnTo>
                  <a:lnTo>
                    <a:pt x="157" y="103"/>
                  </a:lnTo>
                  <a:lnTo>
                    <a:pt x="157" y="102"/>
                  </a:lnTo>
                  <a:lnTo>
                    <a:pt x="156" y="98"/>
                  </a:lnTo>
                  <a:lnTo>
                    <a:pt x="154" y="94"/>
                  </a:lnTo>
                  <a:lnTo>
                    <a:pt x="153" y="94"/>
                  </a:lnTo>
                  <a:lnTo>
                    <a:pt x="152" y="93"/>
                  </a:lnTo>
                  <a:lnTo>
                    <a:pt x="150" y="89"/>
                  </a:lnTo>
                  <a:lnTo>
                    <a:pt x="149" y="87"/>
                  </a:lnTo>
                  <a:lnTo>
                    <a:pt x="144" y="81"/>
                  </a:lnTo>
                  <a:lnTo>
                    <a:pt x="143" y="79"/>
                  </a:lnTo>
                  <a:lnTo>
                    <a:pt x="143" y="76"/>
                  </a:lnTo>
                  <a:lnTo>
                    <a:pt x="141" y="72"/>
                  </a:lnTo>
                  <a:lnTo>
                    <a:pt x="143" y="71"/>
                  </a:lnTo>
                  <a:lnTo>
                    <a:pt x="141" y="72"/>
                  </a:lnTo>
                  <a:lnTo>
                    <a:pt x="140" y="72"/>
                  </a:lnTo>
                  <a:lnTo>
                    <a:pt x="139" y="71"/>
                  </a:lnTo>
                  <a:lnTo>
                    <a:pt x="137" y="71"/>
                  </a:lnTo>
                  <a:lnTo>
                    <a:pt x="136" y="71"/>
                  </a:lnTo>
                  <a:lnTo>
                    <a:pt x="136" y="71"/>
                  </a:lnTo>
                  <a:lnTo>
                    <a:pt x="135" y="74"/>
                  </a:lnTo>
                  <a:lnTo>
                    <a:pt x="135" y="76"/>
                  </a:lnTo>
                  <a:lnTo>
                    <a:pt x="136" y="76"/>
                  </a:lnTo>
                  <a:lnTo>
                    <a:pt x="137" y="76"/>
                  </a:lnTo>
                  <a:lnTo>
                    <a:pt x="140" y="74"/>
                  </a:lnTo>
                  <a:lnTo>
                    <a:pt x="141" y="77"/>
                  </a:lnTo>
                  <a:lnTo>
                    <a:pt x="140" y="79"/>
                  </a:lnTo>
                  <a:lnTo>
                    <a:pt x="139" y="80"/>
                  </a:lnTo>
                  <a:lnTo>
                    <a:pt x="137" y="79"/>
                  </a:lnTo>
                  <a:lnTo>
                    <a:pt x="136" y="79"/>
                  </a:lnTo>
                  <a:lnTo>
                    <a:pt x="137" y="81"/>
                  </a:lnTo>
                  <a:lnTo>
                    <a:pt x="136" y="83"/>
                  </a:lnTo>
                  <a:lnTo>
                    <a:pt x="135" y="81"/>
                  </a:lnTo>
                  <a:lnTo>
                    <a:pt x="135" y="80"/>
                  </a:lnTo>
                  <a:lnTo>
                    <a:pt x="134" y="77"/>
                  </a:lnTo>
                  <a:lnTo>
                    <a:pt x="134" y="76"/>
                  </a:lnTo>
                  <a:lnTo>
                    <a:pt x="132" y="77"/>
                  </a:lnTo>
                  <a:lnTo>
                    <a:pt x="131" y="76"/>
                  </a:lnTo>
                  <a:lnTo>
                    <a:pt x="130" y="77"/>
                  </a:lnTo>
                  <a:lnTo>
                    <a:pt x="131" y="81"/>
                  </a:lnTo>
                  <a:lnTo>
                    <a:pt x="131" y="84"/>
                  </a:lnTo>
                  <a:lnTo>
                    <a:pt x="130" y="84"/>
                  </a:lnTo>
                  <a:lnTo>
                    <a:pt x="128" y="87"/>
                  </a:lnTo>
                  <a:lnTo>
                    <a:pt x="128" y="88"/>
                  </a:lnTo>
                  <a:lnTo>
                    <a:pt x="131" y="90"/>
                  </a:lnTo>
                  <a:lnTo>
                    <a:pt x="132" y="92"/>
                  </a:lnTo>
                  <a:lnTo>
                    <a:pt x="131" y="96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7" y="97"/>
                  </a:lnTo>
                  <a:lnTo>
                    <a:pt x="130" y="99"/>
                  </a:lnTo>
                  <a:lnTo>
                    <a:pt x="131" y="98"/>
                  </a:lnTo>
                  <a:lnTo>
                    <a:pt x="132" y="97"/>
                  </a:lnTo>
                  <a:lnTo>
                    <a:pt x="135" y="102"/>
                  </a:lnTo>
                  <a:lnTo>
                    <a:pt x="135" y="107"/>
                  </a:lnTo>
                  <a:lnTo>
                    <a:pt x="135" y="111"/>
                  </a:lnTo>
                  <a:lnTo>
                    <a:pt x="135" y="116"/>
                  </a:lnTo>
                  <a:lnTo>
                    <a:pt x="134" y="124"/>
                  </a:lnTo>
                  <a:lnTo>
                    <a:pt x="134" y="127"/>
                  </a:lnTo>
                  <a:lnTo>
                    <a:pt x="132" y="131"/>
                  </a:lnTo>
                  <a:lnTo>
                    <a:pt x="130" y="132"/>
                  </a:lnTo>
                  <a:lnTo>
                    <a:pt x="128" y="136"/>
                  </a:lnTo>
                  <a:lnTo>
                    <a:pt x="130" y="138"/>
                  </a:lnTo>
                  <a:lnTo>
                    <a:pt x="127" y="141"/>
                  </a:lnTo>
                  <a:lnTo>
                    <a:pt x="127" y="143"/>
                  </a:lnTo>
                  <a:lnTo>
                    <a:pt x="125" y="146"/>
                  </a:lnTo>
                  <a:lnTo>
                    <a:pt x="119" y="149"/>
                  </a:lnTo>
                  <a:lnTo>
                    <a:pt x="117" y="150"/>
                  </a:lnTo>
                  <a:lnTo>
                    <a:pt x="115" y="153"/>
                  </a:lnTo>
                  <a:lnTo>
                    <a:pt x="113" y="150"/>
                  </a:lnTo>
                  <a:lnTo>
                    <a:pt x="110" y="147"/>
                  </a:lnTo>
                  <a:lnTo>
                    <a:pt x="110" y="146"/>
                  </a:lnTo>
                  <a:lnTo>
                    <a:pt x="112" y="145"/>
                  </a:lnTo>
                  <a:lnTo>
                    <a:pt x="113" y="143"/>
                  </a:lnTo>
                  <a:lnTo>
                    <a:pt x="113" y="142"/>
                  </a:lnTo>
                  <a:lnTo>
                    <a:pt x="114" y="141"/>
                  </a:lnTo>
                  <a:lnTo>
                    <a:pt x="114" y="140"/>
                  </a:lnTo>
                  <a:lnTo>
                    <a:pt x="112" y="141"/>
                  </a:lnTo>
                  <a:lnTo>
                    <a:pt x="109" y="142"/>
                  </a:lnTo>
                  <a:lnTo>
                    <a:pt x="108" y="143"/>
                  </a:lnTo>
                  <a:lnTo>
                    <a:pt x="106" y="146"/>
                  </a:lnTo>
                  <a:lnTo>
                    <a:pt x="108" y="149"/>
                  </a:lnTo>
                  <a:lnTo>
                    <a:pt x="109" y="154"/>
                  </a:lnTo>
                  <a:lnTo>
                    <a:pt x="108" y="156"/>
                  </a:lnTo>
                  <a:lnTo>
                    <a:pt x="105" y="159"/>
                  </a:lnTo>
                  <a:lnTo>
                    <a:pt x="105" y="160"/>
                  </a:lnTo>
                  <a:lnTo>
                    <a:pt x="105" y="162"/>
                  </a:lnTo>
                  <a:lnTo>
                    <a:pt x="104" y="165"/>
                  </a:lnTo>
                  <a:lnTo>
                    <a:pt x="105" y="167"/>
                  </a:lnTo>
                  <a:lnTo>
                    <a:pt x="105" y="168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71"/>
                  </a:lnTo>
                  <a:lnTo>
                    <a:pt x="104" y="171"/>
                  </a:lnTo>
                  <a:lnTo>
                    <a:pt x="104" y="172"/>
                  </a:lnTo>
                  <a:lnTo>
                    <a:pt x="103" y="173"/>
                  </a:lnTo>
                  <a:lnTo>
                    <a:pt x="101" y="172"/>
                  </a:lnTo>
                  <a:lnTo>
                    <a:pt x="100" y="173"/>
                  </a:lnTo>
                  <a:lnTo>
                    <a:pt x="99" y="173"/>
                  </a:lnTo>
                  <a:lnTo>
                    <a:pt x="99" y="171"/>
                  </a:lnTo>
                  <a:lnTo>
                    <a:pt x="97" y="169"/>
                  </a:lnTo>
                  <a:lnTo>
                    <a:pt x="96" y="171"/>
                  </a:lnTo>
                  <a:lnTo>
                    <a:pt x="95" y="171"/>
                  </a:lnTo>
                  <a:lnTo>
                    <a:pt x="94" y="171"/>
                  </a:lnTo>
                  <a:lnTo>
                    <a:pt x="90" y="172"/>
                  </a:lnTo>
                  <a:lnTo>
                    <a:pt x="87" y="173"/>
                  </a:lnTo>
                  <a:lnTo>
                    <a:pt x="84" y="175"/>
                  </a:lnTo>
                  <a:lnTo>
                    <a:pt x="81" y="175"/>
                  </a:lnTo>
                  <a:lnTo>
                    <a:pt x="78" y="176"/>
                  </a:lnTo>
                  <a:lnTo>
                    <a:pt x="77" y="175"/>
                  </a:lnTo>
                  <a:lnTo>
                    <a:pt x="75" y="175"/>
                  </a:lnTo>
                  <a:lnTo>
                    <a:pt x="70" y="178"/>
                  </a:lnTo>
                  <a:lnTo>
                    <a:pt x="70" y="181"/>
                  </a:lnTo>
                  <a:lnTo>
                    <a:pt x="69" y="182"/>
                  </a:lnTo>
                  <a:lnTo>
                    <a:pt x="68" y="184"/>
                  </a:lnTo>
                  <a:lnTo>
                    <a:pt x="65" y="187"/>
                  </a:lnTo>
                  <a:lnTo>
                    <a:pt x="62" y="187"/>
                  </a:lnTo>
                  <a:lnTo>
                    <a:pt x="61" y="190"/>
                  </a:lnTo>
                  <a:lnTo>
                    <a:pt x="61" y="191"/>
                  </a:lnTo>
                  <a:lnTo>
                    <a:pt x="59" y="193"/>
                  </a:lnTo>
                  <a:lnTo>
                    <a:pt x="56" y="194"/>
                  </a:lnTo>
                  <a:lnTo>
                    <a:pt x="55" y="195"/>
                  </a:lnTo>
                  <a:lnTo>
                    <a:pt x="56" y="199"/>
                  </a:lnTo>
                  <a:lnTo>
                    <a:pt x="57" y="199"/>
                  </a:lnTo>
                  <a:lnTo>
                    <a:pt x="57" y="200"/>
                  </a:lnTo>
                  <a:lnTo>
                    <a:pt x="56" y="202"/>
                  </a:lnTo>
                  <a:lnTo>
                    <a:pt x="55" y="202"/>
                  </a:lnTo>
                  <a:lnTo>
                    <a:pt x="52" y="204"/>
                  </a:lnTo>
                  <a:lnTo>
                    <a:pt x="52" y="206"/>
                  </a:lnTo>
                  <a:lnTo>
                    <a:pt x="51" y="207"/>
                  </a:lnTo>
                  <a:lnTo>
                    <a:pt x="48" y="208"/>
                  </a:lnTo>
                  <a:lnTo>
                    <a:pt x="47" y="211"/>
                  </a:lnTo>
                  <a:lnTo>
                    <a:pt x="46" y="211"/>
                  </a:lnTo>
                  <a:lnTo>
                    <a:pt x="43" y="212"/>
                  </a:lnTo>
                  <a:lnTo>
                    <a:pt x="44" y="212"/>
                  </a:lnTo>
                  <a:lnTo>
                    <a:pt x="46" y="212"/>
                  </a:lnTo>
                  <a:lnTo>
                    <a:pt x="46" y="213"/>
                  </a:lnTo>
                  <a:lnTo>
                    <a:pt x="47" y="216"/>
                  </a:lnTo>
                  <a:lnTo>
                    <a:pt x="47" y="217"/>
                  </a:lnTo>
                  <a:lnTo>
                    <a:pt x="46" y="216"/>
                  </a:lnTo>
                  <a:lnTo>
                    <a:pt x="46" y="215"/>
                  </a:lnTo>
                  <a:lnTo>
                    <a:pt x="44" y="216"/>
                  </a:lnTo>
                  <a:lnTo>
                    <a:pt x="46" y="218"/>
                  </a:lnTo>
                  <a:lnTo>
                    <a:pt x="47" y="218"/>
                  </a:lnTo>
                  <a:lnTo>
                    <a:pt x="47" y="220"/>
                  </a:lnTo>
                  <a:lnTo>
                    <a:pt x="46" y="221"/>
                  </a:lnTo>
                  <a:lnTo>
                    <a:pt x="47" y="221"/>
                  </a:lnTo>
                  <a:lnTo>
                    <a:pt x="48" y="218"/>
                  </a:lnTo>
                  <a:lnTo>
                    <a:pt x="50" y="218"/>
                  </a:lnTo>
                  <a:lnTo>
                    <a:pt x="51" y="218"/>
                  </a:lnTo>
                  <a:lnTo>
                    <a:pt x="50" y="220"/>
                  </a:lnTo>
                  <a:lnTo>
                    <a:pt x="51" y="220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50" y="217"/>
                  </a:lnTo>
                  <a:lnTo>
                    <a:pt x="50" y="216"/>
                  </a:lnTo>
                  <a:lnTo>
                    <a:pt x="50" y="216"/>
                  </a:lnTo>
                  <a:lnTo>
                    <a:pt x="50" y="213"/>
                  </a:lnTo>
                  <a:lnTo>
                    <a:pt x="51" y="212"/>
                  </a:lnTo>
                  <a:lnTo>
                    <a:pt x="52" y="213"/>
                  </a:lnTo>
                  <a:lnTo>
                    <a:pt x="55" y="216"/>
                  </a:lnTo>
                  <a:lnTo>
                    <a:pt x="55" y="218"/>
                  </a:lnTo>
                  <a:lnTo>
                    <a:pt x="55" y="220"/>
                  </a:lnTo>
                  <a:lnTo>
                    <a:pt x="56" y="224"/>
                  </a:lnTo>
                  <a:lnTo>
                    <a:pt x="53" y="228"/>
                  </a:lnTo>
                  <a:lnTo>
                    <a:pt x="52" y="228"/>
                  </a:lnTo>
                  <a:lnTo>
                    <a:pt x="52" y="229"/>
                  </a:lnTo>
                  <a:lnTo>
                    <a:pt x="55" y="231"/>
                  </a:lnTo>
                  <a:lnTo>
                    <a:pt x="55" y="237"/>
                  </a:lnTo>
                  <a:lnTo>
                    <a:pt x="57" y="238"/>
                  </a:lnTo>
                  <a:lnTo>
                    <a:pt x="56" y="240"/>
                  </a:lnTo>
                  <a:lnTo>
                    <a:pt x="56" y="242"/>
                  </a:lnTo>
                  <a:lnTo>
                    <a:pt x="57" y="243"/>
                  </a:lnTo>
                  <a:lnTo>
                    <a:pt x="59" y="243"/>
                  </a:lnTo>
                  <a:lnTo>
                    <a:pt x="60" y="244"/>
                  </a:lnTo>
                  <a:lnTo>
                    <a:pt x="61" y="243"/>
                  </a:lnTo>
                  <a:lnTo>
                    <a:pt x="61" y="242"/>
                  </a:lnTo>
                  <a:lnTo>
                    <a:pt x="60" y="239"/>
                  </a:lnTo>
                  <a:lnTo>
                    <a:pt x="60" y="235"/>
                  </a:lnTo>
                  <a:lnTo>
                    <a:pt x="61" y="234"/>
                  </a:lnTo>
                  <a:lnTo>
                    <a:pt x="61" y="235"/>
                  </a:lnTo>
                  <a:lnTo>
                    <a:pt x="61" y="237"/>
                  </a:lnTo>
                  <a:lnTo>
                    <a:pt x="61" y="238"/>
                  </a:lnTo>
                  <a:lnTo>
                    <a:pt x="62" y="239"/>
                  </a:lnTo>
                  <a:lnTo>
                    <a:pt x="64" y="242"/>
                  </a:lnTo>
                  <a:lnTo>
                    <a:pt x="62" y="244"/>
                  </a:lnTo>
                  <a:lnTo>
                    <a:pt x="64" y="246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6" name="Freeform 14"/>
            <p:cNvSpPr>
              <a:spLocks noEditPoints="1"/>
            </p:cNvSpPr>
            <p:nvPr/>
          </p:nvSpPr>
          <p:spPr bwMode="auto">
            <a:xfrm>
              <a:off x="5922963" y="2600326"/>
              <a:ext cx="82550" cy="130175"/>
            </a:xfrm>
            <a:custGeom>
              <a:avLst/>
              <a:gdLst>
                <a:gd name="T0" fmla="*/ 34 w 52"/>
                <a:gd name="T1" fmla="*/ 58 h 82"/>
                <a:gd name="T2" fmla="*/ 33 w 52"/>
                <a:gd name="T3" fmla="*/ 59 h 82"/>
                <a:gd name="T4" fmla="*/ 16 w 52"/>
                <a:gd name="T5" fmla="*/ 67 h 82"/>
                <a:gd name="T6" fmla="*/ 16 w 52"/>
                <a:gd name="T7" fmla="*/ 64 h 82"/>
                <a:gd name="T8" fmla="*/ 17 w 52"/>
                <a:gd name="T9" fmla="*/ 63 h 82"/>
                <a:gd name="T10" fmla="*/ 18 w 52"/>
                <a:gd name="T11" fmla="*/ 67 h 82"/>
                <a:gd name="T12" fmla="*/ 16 w 52"/>
                <a:gd name="T13" fmla="*/ 67 h 82"/>
                <a:gd name="T14" fmla="*/ 40 w 52"/>
                <a:gd name="T15" fmla="*/ 56 h 82"/>
                <a:gd name="T16" fmla="*/ 42 w 52"/>
                <a:gd name="T17" fmla="*/ 59 h 82"/>
                <a:gd name="T18" fmla="*/ 43 w 52"/>
                <a:gd name="T19" fmla="*/ 58 h 82"/>
                <a:gd name="T20" fmla="*/ 42 w 52"/>
                <a:gd name="T21" fmla="*/ 55 h 82"/>
                <a:gd name="T22" fmla="*/ 49 w 52"/>
                <a:gd name="T23" fmla="*/ 68 h 82"/>
                <a:gd name="T24" fmla="*/ 52 w 52"/>
                <a:gd name="T25" fmla="*/ 67 h 82"/>
                <a:gd name="T26" fmla="*/ 51 w 52"/>
                <a:gd name="T27" fmla="*/ 69 h 82"/>
                <a:gd name="T28" fmla="*/ 52 w 52"/>
                <a:gd name="T29" fmla="*/ 66 h 82"/>
                <a:gd name="T30" fmla="*/ 49 w 52"/>
                <a:gd name="T31" fmla="*/ 64 h 82"/>
                <a:gd name="T32" fmla="*/ 51 w 52"/>
                <a:gd name="T33" fmla="*/ 60 h 82"/>
                <a:gd name="T34" fmla="*/ 52 w 52"/>
                <a:gd name="T35" fmla="*/ 62 h 82"/>
                <a:gd name="T36" fmla="*/ 52 w 52"/>
                <a:gd name="T37" fmla="*/ 66 h 82"/>
                <a:gd name="T38" fmla="*/ 18 w 52"/>
                <a:gd name="T39" fmla="*/ 80 h 82"/>
                <a:gd name="T40" fmla="*/ 25 w 52"/>
                <a:gd name="T41" fmla="*/ 77 h 82"/>
                <a:gd name="T42" fmla="*/ 26 w 52"/>
                <a:gd name="T43" fmla="*/ 78 h 82"/>
                <a:gd name="T44" fmla="*/ 21 w 52"/>
                <a:gd name="T45" fmla="*/ 82 h 82"/>
                <a:gd name="T46" fmla="*/ 0 w 52"/>
                <a:gd name="T47" fmla="*/ 14 h 82"/>
                <a:gd name="T48" fmla="*/ 3 w 52"/>
                <a:gd name="T49" fmla="*/ 12 h 82"/>
                <a:gd name="T50" fmla="*/ 4 w 52"/>
                <a:gd name="T51" fmla="*/ 14 h 82"/>
                <a:gd name="T52" fmla="*/ 12 w 52"/>
                <a:gd name="T53" fmla="*/ 22 h 82"/>
                <a:gd name="T54" fmla="*/ 13 w 52"/>
                <a:gd name="T55" fmla="*/ 23 h 82"/>
                <a:gd name="T56" fmla="*/ 16 w 52"/>
                <a:gd name="T57" fmla="*/ 28 h 82"/>
                <a:gd name="T58" fmla="*/ 11 w 52"/>
                <a:gd name="T59" fmla="*/ 25 h 82"/>
                <a:gd name="T60" fmla="*/ 8 w 52"/>
                <a:gd name="T61" fmla="*/ 27 h 82"/>
                <a:gd name="T62" fmla="*/ 11 w 52"/>
                <a:gd name="T63" fmla="*/ 32 h 82"/>
                <a:gd name="T64" fmla="*/ 13 w 52"/>
                <a:gd name="T65" fmla="*/ 34 h 82"/>
                <a:gd name="T66" fmla="*/ 14 w 52"/>
                <a:gd name="T67" fmla="*/ 40 h 82"/>
                <a:gd name="T68" fmla="*/ 18 w 52"/>
                <a:gd name="T69" fmla="*/ 44 h 82"/>
                <a:gd name="T70" fmla="*/ 14 w 52"/>
                <a:gd name="T71" fmla="*/ 47 h 82"/>
                <a:gd name="T72" fmla="*/ 16 w 52"/>
                <a:gd name="T73" fmla="*/ 50 h 82"/>
                <a:gd name="T74" fmla="*/ 14 w 52"/>
                <a:gd name="T75" fmla="*/ 53 h 82"/>
                <a:gd name="T76" fmla="*/ 14 w 52"/>
                <a:gd name="T77" fmla="*/ 55 h 82"/>
                <a:gd name="T78" fmla="*/ 18 w 52"/>
                <a:gd name="T79" fmla="*/ 60 h 82"/>
                <a:gd name="T80" fmla="*/ 20 w 52"/>
                <a:gd name="T81" fmla="*/ 64 h 82"/>
                <a:gd name="T82" fmla="*/ 21 w 52"/>
                <a:gd name="T83" fmla="*/ 64 h 82"/>
                <a:gd name="T84" fmla="*/ 22 w 52"/>
                <a:gd name="T85" fmla="*/ 63 h 82"/>
                <a:gd name="T86" fmla="*/ 29 w 52"/>
                <a:gd name="T87" fmla="*/ 56 h 82"/>
                <a:gd name="T88" fmla="*/ 31 w 52"/>
                <a:gd name="T89" fmla="*/ 58 h 82"/>
                <a:gd name="T90" fmla="*/ 34 w 52"/>
                <a:gd name="T91" fmla="*/ 55 h 82"/>
                <a:gd name="T92" fmla="*/ 38 w 52"/>
                <a:gd name="T93" fmla="*/ 56 h 82"/>
                <a:gd name="T94" fmla="*/ 39 w 52"/>
                <a:gd name="T95" fmla="*/ 56 h 82"/>
                <a:gd name="T96" fmla="*/ 42 w 52"/>
                <a:gd name="T97" fmla="*/ 54 h 82"/>
                <a:gd name="T98" fmla="*/ 47 w 52"/>
                <a:gd name="T99" fmla="*/ 50 h 82"/>
                <a:gd name="T100" fmla="*/ 48 w 52"/>
                <a:gd name="T101" fmla="*/ 47 h 82"/>
                <a:gd name="T102" fmla="*/ 47 w 52"/>
                <a:gd name="T103" fmla="*/ 38 h 82"/>
                <a:gd name="T104" fmla="*/ 45 w 52"/>
                <a:gd name="T105" fmla="*/ 37 h 82"/>
                <a:gd name="T106" fmla="*/ 43 w 52"/>
                <a:gd name="T107" fmla="*/ 27 h 82"/>
                <a:gd name="T108" fmla="*/ 35 w 52"/>
                <a:gd name="T109" fmla="*/ 14 h 82"/>
                <a:gd name="T110" fmla="*/ 25 w 52"/>
                <a:gd name="T111" fmla="*/ 0 h 82"/>
                <a:gd name="T112" fmla="*/ 13 w 52"/>
                <a:gd name="T113" fmla="*/ 3 h 82"/>
                <a:gd name="T114" fmla="*/ 5 w 52"/>
                <a:gd name="T115" fmla="*/ 7 h 82"/>
                <a:gd name="T116" fmla="*/ 0 w 52"/>
                <a:gd name="T117" fmla="*/ 1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" h="82">
                  <a:moveTo>
                    <a:pt x="33" y="59"/>
                  </a:moveTo>
                  <a:lnTo>
                    <a:pt x="34" y="58"/>
                  </a:lnTo>
                  <a:lnTo>
                    <a:pt x="34" y="59"/>
                  </a:lnTo>
                  <a:lnTo>
                    <a:pt x="33" y="59"/>
                  </a:lnTo>
                  <a:lnTo>
                    <a:pt x="33" y="59"/>
                  </a:lnTo>
                  <a:close/>
                  <a:moveTo>
                    <a:pt x="16" y="67"/>
                  </a:moveTo>
                  <a:lnTo>
                    <a:pt x="14" y="6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7" y="64"/>
                  </a:lnTo>
                  <a:lnTo>
                    <a:pt x="18" y="67"/>
                  </a:lnTo>
                  <a:lnTo>
                    <a:pt x="17" y="67"/>
                  </a:lnTo>
                  <a:lnTo>
                    <a:pt x="16" y="67"/>
                  </a:lnTo>
                  <a:close/>
                  <a:moveTo>
                    <a:pt x="42" y="55"/>
                  </a:moveTo>
                  <a:lnTo>
                    <a:pt x="40" y="56"/>
                  </a:lnTo>
                  <a:lnTo>
                    <a:pt x="40" y="58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3" y="58"/>
                  </a:lnTo>
                  <a:lnTo>
                    <a:pt x="43" y="55"/>
                  </a:lnTo>
                  <a:lnTo>
                    <a:pt x="42" y="55"/>
                  </a:lnTo>
                  <a:close/>
                  <a:moveTo>
                    <a:pt x="49" y="69"/>
                  </a:moveTo>
                  <a:lnTo>
                    <a:pt x="49" y="68"/>
                  </a:lnTo>
                  <a:lnTo>
                    <a:pt x="51" y="67"/>
                  </a:lnTo>
                  <a:lnTo>
                    <a:pt x="52" y="67"/>
                  </a:lnTo>
                  <a:lnTo>
                    <a:pt x="52" y="68"/>
                  </a:lnTo>
                  <a:lnTo>
                    <a:pt x="51" y="69"/>
                  </a:lnTo>
                  <a:lnTo>
                    <a:pt x="49" y="69"/>
                  </a:lnTo>
                  <a:close/>
                  <a:moveTo>
                    <a:pt x="52" y="66"/>
                  </a:moveTo>
                  <a:lnTo>
                    <a:pt x="51" y="66"/>
                  </a:lnTo>
                  <a:lnTo>
                    <a:pt x="49" y="64"/>
                  </a:lnTo>
                  <a:lnTo>
                    <a:pt x="51" y="62"/>
                  </a:lnTo>
                  <a:lnTo>
                    <a:pt x="51" y="60"/>
                  </a:lnTo>
                  <a:lnTo>
                    <a:pt x="52" y="60"/>
                  </a:lnTo>
                  <a:lnTo>
                    <a:pt x="52" y="62"/>
                  </a:lnTo>
                  <a:lnTo>
                    <a:pt x="52" y="63"/>
                  </a:lnTo>
                  <a:lnTo>
                    <a:pt x="52" y="66"/>
                  </a:lnTo>
                  <a:close/>
                  <a:moveTo>
                    <a:pt x="20" y="82"/>
                  </a:moveTo>
                  <a:lnTo>
                    <a:pt x="18" y="80"/>
                  </a:lnTo>
                  <a:lnTo>
                    <a:pt x="20" y="78"/>
                  </a:lnTo>
                  <a:lnTo>
                    <a:pt x="25" y="77"/>
                  </a:lnTo>
                  <a:lnTo>
                    <a:pt x="26" y="77"/>
                  </a:lnTo>
                  <a:lnTo>
                    <a:pt x="26" y="78"/>
                  </a:lnTo>
                  <a:lnTo>
                    <a:pt x="25" y="81"/>
                  </a:lnTo>
                  <a:lnTo>
                    <a:pt x="21" y="82"/>
                  </a:lnTo>
                  <a:lnTo>
                    <a:pt x="20" y="82"/>
                  </a:lnTo>
                  <a:close/>
                  <a:moveTo>
                    <a:pt x="0" y="14"/>
                  </a:moveTo>
                  <a:lnTo>
                    <a:pt x="2" y="14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9" y="18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4" y="25"/>
                  </a:lnTo>
                  <a:lnTo>
                    <a:pt x="16" y="28"/>
                  </a:lnTo>
                  <a:lnTo>
                    <a:pt x="12" y="27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8" y="27"/>
                  </a:lnTo>
                  <a:lnTo>
                    <a:pt x="7" y="29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3" y="34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8" y="44"/>
                  </a:lnTo>
                  <a:lnTo>
                    <a:pt x="14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6" y="50"/>
                  </a:lnTo>
                  <a:lnTo>
                    <a:pt x="14" y="51"/>
                  </a:lnTo>
                  <a:lnTo>
                    <a:pt x="14" y="53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7" y="60"/>
                  </a:lnTo>
                  <a:lnTo>
                    <a:pt x="18" y="60"/>
                  </a:lnTo>
                  <a:lnTo>
                    <a:pt x="18" y="63"/>
                  </a:lnTo>
                  <a:lnTo>
                    <a:pt x="20" y="64"/>
                  </a:lnTo>
                  <a:lnTo>
                    <a:pt x="20" y="66"/>
                  </a:lnTo>
                  <a:lnTo>
                    <a:pt x="21" y="64"/>
                  </a:lnTo>
                  <a:lnTo>
                    <a:pt x="21" y="62"/>
                  </a:lnTo>
                  <a:lnTo>
                    <a:pt x="22" y="63"/>
                  </a:lnTo>
                  <a:lnTo>
                    <a:pt x="25" y="60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1" y="58"/>
                  </a:lnTo>
                  <a:lnTo>
                    <a:pt x="33" y="55"/>
                  </a:lnTo>
                  <a:lnTo>
                    <a:pt x="34" y="55"/>
                  </a:lnTo>
                  <a:lnTo>
                    <a:pt x="35" y="58"/>
                  </a:lnTo>
                  <a:lnTo>
                    <a:pt x="38" y="56"/>
                  </a:lnTo>
                  <a:lnTo>
                    <a:pt x="39" y="58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42" y="54"/>
                  </a:lnTo>
                  <a:lnTo>
                    <a:pt x="44" y="54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8" y="47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5" y="40"/>
                  </a:lnTo>
                  <a:lnTo>
                    <a:pt x="45" y="37"/>
                  </a:lnTo>
                  <a:lnTo>
                    <a:pt x="44" y="29"/>
                  </a:lnTo>
                  <a:lnTo>
                    <a:pt x="43" y="27"/>
                  </a:lnTo>
                  <a:lnTo>
                    <a:pt x="43" y="22"/>
                  </a:lnTo>
                  <a:lnTo>
                    <a:pt x="35" y="14"/>
                  </a:lnTo>
                  <a:lnTo>
                    <a:pt x="30" y="7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9" y="7"/>
                  </a:lnTo>
                  <a:lnTo>
                    <a:pt x="5" y="7"/>
                  </a:lnTo>
                  <a:lnTo>
                    <a:pt x="2" y="11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auto">
            <a:xfrm>
              <a:off x="5888038" y="2478088"/>
              <a:ext cx="84138" cy="147638"/>
            </a:xfrm>
            <a:custGeom>
              <a:avLst/>
              <a:gdLst>
                <a:gd name="T0" fmla="*/ 0 w 53"/>
                <a:gd name="T1" fmla="*/ 52 h 93"/>
                <a:gd name="T2" fmla="*/ 4 w 53"/>
                <a:gd name="T3" fmla="*/ 47 h 93"/>
                <a:gd name="T4" fmla="*/ 7 w 53"/>
                <a:gd name="T5" fmla="*/ 43 h 93"/>
                <a:gd name="T6" fmla="*/ 11 w 53"/>
                <a:gd name="T7" fmla="*/ 39 h 93"/>
                <a:gd name="T8" fmla="*/ 13 w 53"/>
                <a:gd name="T9" fmla="*/ 31 h 93"/>
                <a:gd name="T10" fmla="*/ 13 w 53"/>
                <a:gd name="T11" fmla="*/ 26 h 93"/>
                <a:gd name="T12" fmla="*/ 18 w 53"/>
                <a:gd name="T13" fmla="*/ 26 h 93"/>
                <a:gd name="T14" fmla="*/ 21 w 53"/>
                <a:gd name="T15" fmla="*/ 29 h 93"/>
                <a:gd name="T16" fmla="*/ 26 w 53"/>
                <a:gd name="T17" fmla="*/ 29 h 93"/>
                <a:gd name="T18" fmla="*/ 34 w 53"/>
                <a:gd name="T19" fmla="*/ 29 h 93"/>
                <a:gd name="T20" fmla="*/ 35 w 53"/>
                <a:gd name="T21" fmla="*/ 25 h 93"/>
                <a:gd name="T22" fmla="*/ 30 w 53"/>
                <a:gd name="T23" fmla="*/ 20 h 93"/>
                <a:gd name="T24" fmla="*/ 34 w 53"/>
                <a:gd name="T25" fmla="*/ 18 h 93"/>
                <a:gd name="T26" fmla="*/ 39 w 53"/>
                <a:gd name="T27" fmla="*/ 13 h 93"/>
                <a:gd name="T28" fmla="*/ 43 w 53"/>
                <a:gd name="T29" fmla="*/ 11 h 93"/>
                <a:gd name="T30" fmla="*/ 43 w 53"/>
                <a:gd name="T31" fmla="*/ 7 h 93"/>
                <a:gd name="T32" fmla="*/ 43 w 53"/>
                <a:gd name="T33" fmla="*/ 2 h 93"/>
                <a:gd name="T34" fmla="*/ 47 w 53"/>
                <a:gd name="T35" fmla="*/ 3 h 93"/>
                <a:gd name="T36" fmla="*/ 48 w 53"/>
                <a:gd name="T37" fmla="*/ 5 h 93"/>
                <a:gd name="T38" fmla="*/ 53 w 53"/>
                <a:gd name="T39" fmla="*/ 11 h 93"/>
                <a:gd name="T40" fmla="*/ 49 w 53"/>
                <a:gd name="T41" fmla="*/ 14 h 93"/>
                <a:gd name="T42" fmla="*/ 48 w 53"/>
                <a:gd name="T43" fmla="*/ 17 h 93"/>
                <a:gd name="T44" fmla="*/ 47 w 53"/>
                <a:gd name="T45" fmla="*/ 26 h 93"/>
                <a:gd name="T46" fmla="*/ 49 w 53"/>
                <a:gd name="T47" fmla="*/ 34 h 93"/>
                <a:gd name="T48" fmla="*/ 49 w 53"/>
                <a:gd name="T49" fmla="*/ 38 h 93"/>
                <a:gd name="T50" fmla="*/ 48 w 53"/>
                <a:gd name="T51" fmla="*/ 40 h 93"/>
                <a:gd name="T52" fmla="*/ 43 w 53"/>
                <a:gd name="T53" fmla="*/ 48 h 93"/>
                <a:gd name="T54" fmla="*/ 40 w 53"/>
                <a:gd name="T55" fmla="*/ 51 h 93"/>
                <a:gd name="T56" fmla="*/ 36 w 53"/>
                <a:gd name="T57" fmla="*/ 52 h 93"/>
                <a:gd name="T58" fmla="*/ 33 w 53"/>
                <a:gd name="T59" fmla="*/ 57 h 93"/>
                <a:gd name="T60" fmla="*/ 33 w 53"/>
                <a:gd name="T61" fmla="*/ 62 h 93"/>
                <a:gd name="T62" fmla="*/ 33 w 53"/>
                <a:gd name="T63" fmla="*/ 66 h 93"/>
                <a:gd name="T64" fmla="*/ 38 w 53"/>
                <a:gd name="T65" fmla="*/ 69 h 93"/>
                <a:gd name="T66" fmla="*/ 47 w 53"/>
                <a:gd name="T67" fmla="*/ 77 h 93"/>
                <a:gd name="T68" fmla="*/ 35 w 53"/>
                <a:gd name="T69" fmla="*/ 80 h 93"/>
                <a:gd name="T70" fmla="*/ 27 w 53"/>
                <a:gd name="T71" fmla="*/ 84 h 93"/>
                <a:gd name="T72" fmla="*/ 22 w 53"/>
                <a:gd name="T73" fmla="*/ 91 h 93"/>
                <a:gd name="T74" fmla="*/ 18 w 53"/>
                <a:gd name="T75" fmla="*/ 89 h 93"/>
                <a:gd name="T76" fmla="*/ 17 w 53"/>
                <a:gd name="T77" fmla="*/ 93 h 93"/>
                <a:gd name="T78" fmla="*/ 13 w 53"/>
                <a:gd name="T79" fmla="*/ 93 h 93"/>
                <a:gd name="T80" fmla="*/ 14 w 53"/>
                <a:gd name="T81" fmla="*/ 89 h 93"/>
                <a:gd name="T82" fmla="*/ 11 w 53"/>
                <a:gd name="T83" fmla="*/ 89 h 93"/>
                <a:gd name="T84" fmla="*/ 11 w 53"/>
                <a:gd name="T85" fmla="*/ 87 h 93"/>
                <a:gd name="T86" fmla="*/ 12 w 53"/>
                <a:gd name="T87" fmla="*/ 79 h 93"/>
                <a:gd name="T88" fmla="*/ 17 w 53"/>
                <a:gd name="T89" fmla="*/ 77 h 93"/>
                <a:gd name="T90" fmla="*/ 11 w 53"/>
                <a:gd name="T91" fmla="*/ 78 h 93"/>
                <a:gd name="T92" fmla="*/ 9 w 53"/>
                <a:gd name="T93" fmla="*/ 71 h 93"/>
                <a:gd name="T94" fmla="*/ 11 w 53"/>
                <a:gd name="T95" fmla="*/ 65 h 93"/>
                <a:gd name="T96" fmla="*/ 13 w 53"/>
                <a:gd name="T97" fmla="*/ 61 h 93"/>
                <a:gd name="T98" fmla="*/ 11 w 53"/>
                <a:gd name="T99" fmla="*/ 64 h 93"/>
                <a:gd name="T100" fmla="*/ 5 w 53"/>
                <a:gd name="T101" fmla="*/ 62 h 93"/>
                <a:gd name="T102" fmla="*/ 3 w 53"/>
                <a:gd name="T103" fmla="*/ 62 h 93"/>
                <a:gd name="T104" fmla="*/ 0 w 53"/>
                <a:gd name="T105" fmla="*/ 60 h 93"/>
                <a:gd name="T106" fmla="*/ 0 w 53"/>
                <a:gd name="T10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93">
                  <a:moveTo>
                    <a:pt x="0" y="60"/>
                  </a:moveTo>
                  <a:lnTo>
                    <a:pt x="0" y="52"/>
                  </a:lnTo>
                  <a:lnTo>
                    <a:pt x="3" y="51"/>
                  </a:lnTo>
                  <a:lnTo>
                    <a:pt x="4" y="47"/>
                  </a:lnTo>
                  <a:lnTo>
                    <a:pt x="4" y="45"/>
                  </a:lnTo>
                  <a:lnTo>
                    <a:pt x="7" y="43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3" y="33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26"/>
                  </a:lnTo>
                  <a:lnTo>
                    <a:pt x="16" y="23"/>
                  </a:lnTo>
                  <a:lnTo>
                    <a:pt x="18" y="26"/>
                  </a:lnTo>
                  <a:lnTo>
                    <a:pt x="20" y="27"/>
                  </a:lnTo>
                  <a:lnTo>
                    <a:pt x="21" y="29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3" y="22"/>
                  </a:lnTo>
                  <a:lnTo>
                    <a:pt x="30" y="20"/>
                  </a:lnTo>
                  <a:lnTo>
                    <a:pt x="31" y="20"/>
                  </a:lnTo>
                  <a:lnTo>
                    <a:pt x="34" y="18"/>
                  </a:lnTo>
                  <a:lnTo>
                    <a:pt x="39" y="16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43" y="11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4" y="0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51" y="7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49" y="14"/>
                  </a:lnTo>
                  <a:lnTo>
                    <a:pt x="48" y="14"/>
                  </a:lnTo>
                  <a:lnTo>
                    <a:pt x="48" y="17"/>
                  </a:lnTo>
                  <a:lnTo>
                    <a:pt x="47" y="22"/>
                  </a:lnTo>
                  <a:lnTo>
                    <a:pt x="47" y="26"/>
                  </a:lnTo>
                  <a:lnTo>
                    <a:pt x="49" y="27"/>
                  </a:lnTo>
                  <a:lnTo>
                    <a:pt x="49" y="34"/>
                  </a:lnTo>
                  <a:lnTo>
                    <a:pt x="51" y="35"/>
                  </a:lnTo>
                  <a:lnTo>
                    <a:pt x="49" y="38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2" y="47"/>
                  </a:lnTo>
                  <a:lnTo>
                    <a:pt x="43" y="48"/>
                  </a:lnTo>
                  <a:lnTo>
                    <a:pt x="42" y="49"/>
                  </a:lnTo>
                  <a:lnTo>
                    <a:pt x="40" y="51"/>
                  </a:lnTo>
                  <a:lnTo>
                    <a:pt x="38" y="51"/>
                  </a:lnTo>
                  <a:lnTo>
                    <a:pt x="36" y="52"/>
                  </a:lnTo>
                  <a:lnTo>
                    <a:pt x="35" y="55"/>
                  </a:lnTo>
                  <a:lnTo>
                    <a:pt x="33" y="57"/>
                  </a:lnTo>
                  <a:lnTo>
                    <a:pt x="33" y="60"/>
                  </a:lnTo>
                  <a:lnTo>
                    <a:pt x="33" y="62"/>
                  </a:lnTo>
                  <a:lnTo>
                    <a:pt x="31" y="64"/>
                  </a:lnTo>
                  <a:lnTo>
                    <a:pt x="33" y="66"/>
                  </a:lnTo>
                  <a:lnTo>
                    <a:pt x="36" y="67"/>
                  </a:lnTo>
                  <a:lnTo>
                    <a:pt x="38" y="69"/>
                  </a:lnTo>
                  <a:lnTo>
                    <a:pt x="45" y="74"/>
                  </a:lnTo>
                  <a:lnTo>
                    <a:pt x="47" y="77"/>
                  </a:lnTo>
                  <a:lnTo>
                    <a:pt x="43" y="79"/>
                  </a:lnTo>
                  <a:lnTo>
                    <a:pt x="35" y="80"/>
                  </a:lnTo>
                  <a:lnTo>
                    <a:pt x="31" y="84"/>
                  </a:lnTo>
                  <a:lnTo>
                    <a:pt x="27" y="84"/>
                  </a:lnTo>
                  <a:lnTo>
                    <a:pt x="24" y="88"/>
                  </a:lnTo>
                  <a:lnTo>
                    <a:pt x="22" y="91"/>
                  </a:lnTo>
                  <a:lnTo>
                    <a:pt x="20" y="88"/>
                  </a:lnTo>
                  <a:lnTo>
                    <a:pt x="18" y="89"/>
                  </a:lnTo>
                  <a:lnTo>
                    <a:pt x="20" y="89"/>
                  </a:lnTo>
                  <a:lnTo>
                    <a:pt x="17" y="93"/>
                  </a:lnTo>
                  <a:lnTo>
                    <a:pt x="16" y="92"/>
                  </a:lnTo>
                  <a:lnTo>
                    <a:pt x="13" y="93"/>
                  </a:lnTo>
                  <a:lnTo>
                    <a:pt x="13" y="92"/>
                  </a:lnTo>
                  <a:lnTo>
                    <a:pt x="14" y="89"/>
                  </a:lnTo>
                  <a:lnTo>
                    <a:pt x="12" y="88"/>
                  </a:lnTo>
                  <a:lnTo>
                    <a:pt x="11" y="89"/>
                  </a:lnTo>
                  <a:lnTo>
                    <a:pt x="9" y="89"/>
                  </a:lnTo>
                  <a:lnTo>
                    <a:pt x="11" y="87"/>
                  </a:lnTo>
                  <a:lnTo>
                    <a:pt x="11" y="82"/>
                  </a:lnTo>
                  <a:lnTo>
                    <a:pt x="12" y="79"/>
                  </a:lnTo>
                  <a:lnTo>
                    <a:pt x="14" y="79"/>
                  </a:lnTo>
                  <a:lnTo>
                    <a:pt x="17" y="77"/>
                  </a:lnTo>
                  <a:lnTo>
                    <a:pt x="14" y="78"/>
                  </a:lnTo>
                  <a:lnTo>
                    <a:pt x="11" y="78"/>
                  </a:lnTo>
                  <a:lnTo>
                    <a:pt x="9" y="77"/>
                  </a:lnTo>
                  <a:lnTo>
                    <a:pt x="9" y="71"/>
                  </a:lnTo>
                  <a:lnTo>
                    <a:pt x="12" y="66"/>
                  </a:lnTo>
                  <a:lnTo>
                    <a:pt x="11" y="65"/>
                  </a:lnTo>
                  <a:lnTo>
                    <a:pt x="13" y="64"/>
                  </a:lnTo>
                  <a:lnTo>
                    <a:pt x="13" y="61"/>
                  </a:lnTo>
                  <a:lnTo>
                    <a:pt x="12" y="61"/>
                  </a:lnTo>
                  <a:lnTo>
                    <a:pt x="11" y="64"/>
                  </a:lnTo>
                  <a:lnTo>
                    <a:pt x="7" y="64"/>
                  </a:lnTo>
                  <a:lnTo>
                    <a:pt x="5" y="62"/>
                  </a:lnTo>
                  <a:lnTo>
                    <a:pt x="3" y="61"/>
                  </a:lnTo>
                  <a:lnTo>
                    <a:pt x="3" y="62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auto">
            <a:xfrm>
              <a:off x="5192713" y="2287588"/>
              <a:ext cx="555625" cy="261938"/>
            </a:xfrm>
            <a:custGeom>
              <a:avLst/>
              <a:gdLst>
                <a:gd name="T0" fmla="*/ 12 w 350"/>
                <a:gd name="T1" fmla="*/ 50 h 165"/>
                <a:gd name="T2" fmla="*/ 22 w 350"/>
                <a:gd name="T3" fmla="*/ 40 h 165"/>
                <a:gd name="T4" fmla="*/ 26 w 350"/>
                <a:gd name="T5" fmla="*/ 34 h 165"/>
                <a:gd name="T6" fmla="*/ 40 w 350"/>
                <a:gd name="T7" fmla="*/ 28 h 165"/>
                <a:gd name="T8" fmla="*/ 48 w 350"/>
                <a:gd name="T9" fmla="*/ 31 h 165"/>
                <a:gd name="T10" fmla="*/ 61 w 350"/>
                <a:gd name="T11" fmla="*/ 31 h 165"/>
                <a:gd name="T12" fmla="*/ 74 w 350"/>
                <a:gd name="T13" fmla="*/ 43 h 165"/>
                <a:gd name="T14" fmla="*/ 87 w 350"/>
                <a:gd name="T15" fmla="*/ 40 h 165"/>
                <a:gd name="T16" fmla="*/ 100 w 350"/>
                <a:gd name="T17" fmla="*/ 40 h 165"/>
                <a:gd name="T18" fmla="*/ 102 w 350"/>
                <a:gd name="T19" fmla="*/ 27 h 165"/>
                <a:gd name="T20" fmla="*/ 94 w 350"/>
                <a:gd name="T21" fmla="*/ 14 h 165"/>
                <a:gd name="T22" fmla="*/ 102 w 350"/>
                <a:gd name="T23" fmla="*/ 5 h 165"/>
                <a:gd name="T24" fmla="*/ 110 w 350"/>
                <a:gd name="T25" fmla="*/ 2 h 165"/>
                <a:gd name="T26" fmla="*/ 124 w 350"/>
                <a:gd name="T27" fmla="*/ 6 h 165"/>
                <a:gd name="T28" fmla="*/ 138 w 350"/>
                <a:gd name="T29" fmla="*/ 9 h 165"/>
                <a:gd name="T30" fmla="*/ 142 w 350"/>
                <a:gd name="T31" fmla="*/ 19 h 165"/>
                <a:gd name="T32" fmla="*/ 151 w 350"/>
                <a:gd name="T33" fmla="*/ 27 h 165"/>
                <a:gd name="T34" fmla="*/ 164 w 350"/>
                <a:gd name="T35" fmla="*/ 27 h 165"/>
                <a:gd name="T36" fmla="*/ 180 w 350"/>
                <a:gd name="T37" fmla="*/ 23 h 165"/>
                <a:gd name="T38" fmla="*/ 198 w 350"/>
                <a:gd name="T39" fmla="*/ 27 h 165"/>
                <a:gd name="T40" fmla="*/ 212 w 350"/>
                <a:gd name="T41" fmla="*/ 34 h 165"/>
                <a:gd name="T42" fmla="*/ 229 w 350"/>
                <a:gd name="T43" fmla="*/ 37 h 165"/>
                <a:gd name="T44" fmla="*/ 246 w 350"/>
                <a:gd name="T45" fmla="*/ 37 h 165"/>
                <a:gd name="T46" fmla="*/ 262 w 350"/>
                <a:gd name="T47" fmla="*/ 30 h 165"/>
                <a:gd name="T48" fmla="*/ 271 w 350"/>
                <a:gd name="T49" fmla="*/ 19 h 165"/>
                <a:gd name="T50" fmla="*/ 282 w 350"/>
                <a:gd name="T51" fmla="*/ 15 h 165"/>
                <a:gd name="T52" fmla="*/ 293 w 350"/>
                <a:gd name="T53" fmla="*/ 19 h 165"/>
                <a:gd name="T54" fmla="*/ 303 w 350"/>
                <a:gd name="T55" fmla="*/ 36 h 165"/>
                <a:gd name="T56" fmla="*/ 308 w 350"/>
                <a:gd name="T57" fmla="*/ 57 h 165"/>
                <a:gd name="T58" fmla="*/ 326 w 350"/>
                <a:gd name="T59" fmla="*/ 50 h 165"/>
                <a:gd name="T60" fmla="*/ 343 w 350"/>
                <a:gd name="T61" fmla="*/ 56 h 165"/>
                <a:gd name="T62" fmla="*/ 350 w 350"/>
                <a:gd name="T63" fmla="*/ 70 h 165"/>
                <a:gd name="T64" fmla="*/ 343 w 350"/>
                <a:gd name="T65" fmla="*/ 72 h 165"/>
                <a:gd name="T66" fmla="*/ 328 w 350"/>
                <a:gd name="T67" fmla="*/ 76 h 165"/>
                <a:gd name="T68" fmla="*/ 323 w 350"/>
                <a:gd name="T69" fmla="*/ 81 h 165"/>
                <a:gd name="T70" fmla="*/ 312 w 350"/>
                <a:gd name="T71" fmla="*/ 96 h 165"/>
                <a:gd name="T72" fmla="*/ 299 w 350"/>
                <a:gd name="T73" fmla="*/ 103 h 165"/>
                <a:gd name="T74" fmla="*/ 286 w 350"/>
                <a:gd name="T75" fmla="*/ 105 h 165"/>
                <a:gd name="T76" fmla="*/ 271 w 350"/>
                <a:gd name="T77" fmla="*/ 112 h 165"/>
                <a:gd name="T78" fmla="*/ 281 w 350"/>
                <a:gd name="T79" fmla="*/ 127 h 165"/>
                <a:gd name="T80" fmla="*/ 264 w 350"/>
                <a:gd name="T81" fmla="*/ 143 h 165"/>
                <a:gd name="T82" fmla="*/ 244 w 350"/>
                <a:gd name="T83" fmla="*/ 150 h 165"/>
                <a:gd name="T84" fmla="*/ 216 w 350"/>
                <a:gd name="T85" fmla="*/ 165 h 165"/>
                <a:gd name="T86" fmla="*/ 200 w 350"/>
                <a:gd name="T87" fmla="*/ 164 h 165"/>
                <a:gd name="T88" fmla="*/ 172 w 350"/>
                <a:gd name="T89" fmla="*/ 151 h 165"/>
                <a:gd name="T90" fmla="*/ 150 w 350"/>
                <a:gd name="T91" fmla="*/ 154 h 165"/>
                <a:gd name="T92" fmla="*/ 116 w 350"/>
                <a:gd name="T93" fmla="*/ 154 h 165"/>
                <a:gd name="T94" fmla="*/ 105 w 350"/>
                <a:gd name="T95" fmla="*/ 137 h 165"/>
                <a:gd name="T96" fmla="*/ 100 w 350"/>
                <a:gd name="T97" fmla="*/ 129 h 165"/>
                <a:gd name="T98" fmla="*/ 85 w 350"/>
                <a:gd name="T99" fmla="*/ 125 h 165"/>
                <a:gd name="T100" fmla="*/ 70 w 350"/>
                <a:gd name="T101" fmla="*/ 119 h 165"/>
                <a:gd name="T102" fmla="*/ 45 w 350"/>
                <a:gd name="T103" fmla="*/ 112 h 165"/>
                <a:gd name="T104" fmla="*/ 47 w 350"/>
                <a:gd name="T105" fmla="*/ 103 h 165"/>
                <a:gd name="T106" fmla="*/ 41 w 350"/>
                <a:gd name="T107" fmla="*/ 92 h 165"/>
                <a:gd name="T108" fmla="*/ 36 w 350"/>
                <a:gd name="T109" fmla="*/ 81 h 165"/>
                <a:gd name="T110" fmla="*/ 27 w 350"/>
                <a:gd name="T111" fmla="*/ 79 h 165"/>
                <a:gd name="T112" fmla="*/ 18 w 350"/>
                <a:gd name="T113" fmla="*/ 76 h 165"/>
                <a:gd name="T114" fmla="*/ 13 w 350"/>
                <a:gd name="T115" fmla="*/ 75 h 165"/>
                <a:gd name="T116" fmla="*/ 4 w 350"/>
                <a:gd name="T117" fmla="*/ 67 h 165"/>
                <a:gd name="T118" fmla="*/ 1 w 350"/>
                <a:gd name="T119" fmla="*/ 6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0" h="165">
                  <a:moveTo>
                    <a:pt x="0" y="59"/>
                  </a:moveTo>
                  <a:lnTo>
                    <a:pt x="1" y="56"/>
                  </a:lnTo>
                  <a:lnTo>
                    <a:pt x="4" y="54"/>
                  </a:lnTo>
                  <a:lnTo>
                    <a:pt x="9" y="54"/>
                  </a:lnTo>
                  <a:lnTo>
                    <a:pt x="10" y="53"/>
                  </a:lnTo>
                  <a:lnTo>
                    <a:pt x="12" y="50"/>
                  </a:lnTo>
                  <a:lnTo>
                    <a:pt x="16" y="49"/>
                  </a:lnTo>
                  <a:lnTo>
                    <a:pt x="16" y="48"/>
                  </a:lnTo>
                  <a:lnTo>
                    <a:pt x="17" y="45"/>
                  </a:lnTo>
                  <a:lnTo>
                    <a:pt x="19" y="44"/>
                  </a:lnTo>
                  <a:lnTo>
                    <a:pt x="19" y="41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5" y="37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1" y="34"/>
                  </a:lnTo>
                  <a:lnTo>
                    <a:pt x="32" y="31"/>
                  </a:lnTo>
                  <a:lnTo>
                    <a:pt x="34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4" y="28"/>
                  </a:lnTo>
                  <a:lnTo>
                    <a:pt x="47" y="27"/>
                  </a:lnTo>
                  <a:lnTo>
                    <a:pt x="47" y="27"/>
                  </a:lnTo>
                  <a:lnTo>
                    <a:pt x="48" y="30"/>
                  </a:lnTo>
                  <a:lnTo>
                    <a:pt x="48" y="31"/>
                  </a:lnTo>
                  <a:lnTo>
                    <a:pt x="49" y="32"/>
                  </a:lnTo>
                  <a:lnTo>
                    <a:pt x="52" y="32"/>
                  </a:lnTo>
                  <a:lnTo>
                    <a:pt x="53" y="32"/>
                  </a:lnTo>
                  <a:lnTo>
                    <a:pt x="56" y="32"/>
                  </a:lnTo>
                  <a:lnTo>
                    <a:pt x="57" y="31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2" y="34"/>
                  </a:lnTo>
                  <a:lnTo>
                    <a:pt x="62" y="36"/>
                  </a:lnTo>
                  <a:lnTo>
                    <a:pt x="67" y="39"/>
                  </a:lnTo>
                  <a:lnTo>
                    <a:pt x="70" y="40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8" y="41"/>
                  </a:lnTo>
                  <a:lnTo>
                    <a:pt x="80" y="39"/>
                  </a:lnTo>
                  <a:lnTo>
                    <a:pt x="83" y="39"/>
                  </a:lnTo>
                  <a:lnTo>
                    <a:pt x="84" y="39"/>
                  </a:lnTo>
                  <a:lnTo>
                    <a:pt x="87" y="40"/>
                  </a:lnTo>
                  <a:lnTo>
                    <a:pt x="88" y="40"/>
                  </a:lnTo>
                  <a:lnTo>
                    <a:pt x="93" y="40"/>
                  </a:lnTo>
                  <a:lnTo>
                    <a:pt x="94" y="41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100" y="40"/>
                  </a:lnTo>
                  <a:lnTo>
                    <a:pt x="103" y="40"/>
                  </a:lnTo>
                  <a:lnTo>
                    <a:pt x="106" y="36"/>
                  </a:lnTo>
                  <a:lnTo>
                    <a:pt x="105" y="35"/>
                  </a:lnTo>
                  <a:lnTo>
                    <a:pt x="102" y="34"/>
                  </a:lnTo>
                  <a:lnTo>
                    <a:pt x="102" y="30"/>
                  </a:lnTo>
                  <a:lnTo>
                    <a:pt x="102" y="27"/>
                  </a:lnTo>
                  <a:lnTo>
                    <a:pt x="102" y="24"/>
                  </a:lnTo>
                  <a:lnTo>
                    <a:pt x="100" y="24"/>
                  </a:lnTo>
                  <a:lnTo>
                    <a:pt x="100" y="23"/>
                  </a:lnTo>
                  <a:lnTo>
                    <a:pt x="96" y="22"/>
                  </a:lnTo>
                  <a:lnTo>
                    <a:pt x="94" y="19"/>
                  </a:lnTo>
                  <a:lnTo>
                    <a:pt x="94" y="14"/>
                  </a:lnTo>
                  <a:lnTo>
                    <a:pt x="97" y="12"/>
                  </a:lnTo>
                  <a:lnTo>
                    <a:pt x="97" y="9"/>
                  </a:lnTo>
                  <a:lnTo>
                    <a:pt x="98" y="8"/>
                  </a:lnTo>
                  <a:lnTo>
                    <a:pt x="100" y="6"/>
                  </a:lnTo>
                  <a:lnTo>
                    <a:pt x="101" y="8"/>
                  </a:lnTo>
                  <a:lnTo>
                    <a:pt x="102" y="5"/>
                  </a:lnTo>
                  <a:lnTo>
                    <a:pt x="101" y="4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6" y="0"/>
                  </a:lnTo>
                  <a:lnTo>
                    <a:pt x="107" y="1"/>
                  </a:lnTo>
                  <a:lnTo>
                    <a:pt x="110" y="2"/>
                  </a:lnTo>
                  <a:lnTo>
                    <a:pt x="112" y="4"/>
                  </a:lnTo>
                  <a:lnTo>
                    <a:pt x="114" y="4"/>
                  </a:lnTo>
                  <a:lnTo>
                    <a:pt x="116" y="5"/>
                  </a:lnTo>
                  <a:lnTo>
                    <a:pt x="119" y="5"/>
                  </a:lnTo>
                  <a:lnTo>
                    <a:pt x="123" y="5"/>
                  </a:lnTo>
                  <a:lnTo>
                    <a:pt x="124" y="6"/>
                  </a:lnTo>
                  <a:lnTo>
                    <a:pt x="125" y="8"/>
                  </a:lnTo>
                  <a:lnTo>
                    <a:pt x="128" y="8"/>
                  </a:lnTo>
                  <a:lnTo>
                    <a:pt x="131" y="9"/>
                  </a:lnTo>
                  <a:lnTo>
                    <a:pt x="132" y="9"/>
                  </a:lnTo>
                  <a:lnTo>
                    <a:pt x="137" y="9"/>
                  </a:lnTo>
                  <a:lnTo>
                    <a:pt x="138" y="9"/>
                  </a:lnTo>
                  <a:lnTo>
                    <a:pt x="140" y="12"/>
                  </a:lnTo>
                  <a:lnTo>
                    <a:pt x="140" y="13"/>
                  </a:lnTo>
                  <a:lnTo>
                    <a:pt x="141" y="14"/>
                  </a:lnTo>
                  <a:lnTo>
                    <a:pt x="141" y="15"/>
                  </a:lnTo>
                  <a:lnTo>
                    <a:pt x="142" y="17"/>
                  </a:lnTo>
                  <a:lnTo>
                    <a:pt x="142" y="19"/>
                  </a:lnTo>
                  <a:lnTo>
                    <a:pt x="142" y="22"/>
                  </a:lnTo>
                  <a:lnTo>
                    <a:pt x="144" y="23"/>
                  </a:lnTo>
                  <a:lnTo>
                    <a:pt x="146" y="23"/>
                  </a:lnTo>
                  <a:lnTo>
                    <a:pt x="147" y="24"/>
                  </a:lnTo>
                  <a:lnTo>
                    <a:pt x="149" y="26"/>
                  </a:lnTo>
                  <a:lnTo>
                    <a:pt x="151" y="27"/>
                  </a:lnTo>
                  <a:lnTo>
                    <a:pt x="155" y="28"/>
                  </a:lnTo>
                  <a:lnTo>
                    <a:pt x="156" y="30"/>
                  </a:lnTo>
                  <a:lnTo>
                    <a:pt x="158" y="28"/>
                  </a:lnTo>
                  <a:lnTo>
                    <a:pt x="162" y="28"/>
                  </a:lnTo>
                  <a:lnTo>
                    <a:pt x="163" y="27"/>
                  </a:lnTo>
                  <a:lnTo>
                    <a:pt x="164" y="27"/>
                  </a:lnTo>
                  <a:lnTo>
                    <a:pt x="165" y="28"/>
                  </a:lnTo>
                  <a:lnTo>
                    <a:pt x="167" y="27"/>
                  </a:lnTo>
                  <a:lnTo>
                    <a:pt x="169" y="26"/>
                  </a:lnTo>
                  <a:lnTo>
                    <a:pt x="172" y="24"/>
                  </a:lnTo>
                  <a:lnTo>
                    <a:pt x="177" y="24"/>
                  </a:lnTo>
                  <a:lnTo>
                    <a:pt x="180" y="23"/>
                  </a:lnTo>
                  <a:lnTo>
                    <a:pt x="182" y="22"/>
                  </a:lnTo>
                  <a:lnTo>
                    <a:pt x="185" y="22"/>
                  </a:lnTo>
                  <a:lnTo>
                    <a:pt x="187" y="23"/>
                  </a:lnTo>
                  <a:lnTo>
                    <a:pt x="191" y="23"/>
                  </a:lnTo>
                  <a:lnTo>
                    <a:pt x="195" y="23"/>
                  </a:lnTo>
                  <a:lnTo>
                    <a:pt x="198" y="27"/>
                  </a:lnTo>
                  <a:lnTo>
                    <a:pt x="202" y="28"/>
                  </a:lnTo>
                  <a:lnTo>
                    <a:pt x="206" y="28"/>
                  </a:lnTo>
                  <a:lnTo>
                    <a:pt x="207" y="27"/>
                  </a:lnTo>
                  <a:lnTo>
                    <a:pt x="208" y="28"/>
                  </a:lnTo>
                  <a:lnTo>
                    <a:pt x="209" y="32"/>
                  </a:lnTo>
                  <a:lnTo>
                    <a:pt x="212" y="34"/>
                  </a:lnTo>
                  <a:lnTo>
                    <a:pt x="213" y="35"/>
                  </a:lnTo>
                  <a:lnTo>
                    <a:pt x="215" y="35"/>
                  </a:lnTo>
                  <a:lnTo>
                    <a:pt x="217" y="37"/>
                  </a:lnTo>
                  <a:lnTo>
                    <a:pt x="218" y="37"/>
                  </a:lnTo>
                  <a:lnTo>
                    <a:pt x="224" y="36"/>
                  </a:lnTo>
                  <a:lnTo>
                    <a:pt x="229" y="37"/>
                  </a:lnTo>
                  <a:lnTo>
                    <a:pt x="235" y="37"/>
                  </a:lnTo>
                  <a:lnTo>
                    <a:pt x="238" y="37"/>
                  </a:lnTo>
                  <a:lnTo>
                    <a:pt x="239" y="36"/>
                  </a:lnTo>
                  <a:lnTo>
                    <a:pt x="242" y="36"/>
                  </a:lnTo>
                  <a:lnTo>
                    <a:pt x="244" y="37"/>
                  </a:lnTo>
                  <a:lnTo>
                    <a:pt x="246" y="37"/>
                  </a:lnTo>
                  <a:lnTo>
                    <a:pt x="247" y="35"/>
                  </a:lnTo>
                  <a:lnTo>
                    <a:pt x="251" y="32"/>
                  </a:lnTo>
                  <a:lnTo>
                    <a:pt x="253" y="32"/>
                  </a:lnTo>
                  <a:lnTo>
                    <a:pt x="256" y="30"/>
                  </a:lnTo>
                  <a:lnTo>
                    <a:pt x="257" y="30"/>
                  </a:lnTo>
                  <a:lnTo>
                    <a:pt x="262" y="30"/>
                  </a:lnTo>
                  <a:lnTo>
                    <a:pt x="265" y="28"/>
                  </a:lnTo>
                  <a:lnTo>
                    <a:pt x="265" y="26"/>
                  </a:lnTo>
                  <a:lnTo>
                    <a:pt x="265" y="24"/>
                  </a:lnTo>
                  <a:lnTo>
                    <a:pt x="268" y="22"/>
                  </a:lnTo>
                  <a:lnTo>
                    <a:pt x="269" y="22"/>
                  </a:lnTo>
                  <a:lnTo>
                    <a:pt x="271" y="19"/>
                  </a:lnTo>
                  <a:lnTo>
                    <a:pt x="271" y="18"/>
                  </a:lnTo>
                  <a:lnTo>
                    <a:pt x="274" y="15"/>
                  </a:lnTo>
                  <a:lnTo>
                    <a:pt x="275" y="15"/>
                  </a:lnTo>
                  <a:lnTo>
                    <a:pt x="277" y="17"/>
                  </a:lnTo>
                  <a:lnTo>
                    <a:pt x="279" y="15"/>
                  </a:lnTo>
                  <a:lnTo>
                    <a:pt x="282" y="15"/>
                  </a:lnTo>
                  <a:lnTo>
                    <a:pt x="284" y="18"/>
                  </a:lnTo>
                  <a:lnTo>
                    <a:pt x="286" y="19"/>
                  </a:lnTo>
                  <a:lnTo>
                    <a:pt x="287" y="21"/>
                  </a:lnTo>
                  <a:lnTo>
                    <a:pt x="290" y="19"/>
                  </a:lnTo>
                  <a:lnTo>
                    <a:pt x="291" y="19"/>
                  </a:lnTo>
                  <a:lnTo>
                    <a:pt x="293" y="19"/>
                  </a:lnTo>
                  <a:lnTo>
                    <a:pt x="295" y="18"/>
                  </a:lnTo>
                  <a:lnTo>
                    <a:pt x="296" y="17"/>
                  </a:lnTo>
                  <a:lnTo>
                    <a:pt x="299" y="17"/>
                  </a:lnTo>
                  <a:lnTo>
                    <a:pt x="304" y="18"/>
                  </a:lnTo>
                  <a:lnTo>
                    <a:pt x="305" y="19"/>
                  </a:lnTo>
                  <a:lnTo>
                    <a:pt x="303" y="36"/>
                  </a:lnTo>
                  <a:lnTo>
                    <a:pt x="303" y="40"/>
                  </a:lnTo>
                  <a:lnTo>
                    <a:pt x="301" y="44"/>
                  </a:lnTo>
                  <a:lnTo>
                    <a:pt x="303" y="46"/>
                  </a:lnTo>
                  <a:lnTo>
                    <a:pt x="301" y="52"/>
                  </a:lnTo>
                  <a:lnTo>
                    <a:pt x="303" y="54"/>
                  </a:lnTo>
                  <a:lnTo>
                    <a:pt x="308" y="57"/>
                  </a:lnTo>
                  <a:lnTo>
                    <a:pt x="312" y="54"/>
                  </a:lnTo>
                  <a:lnTo>
                    <a:pt x="315" y="54"/>
                  </a:lnTo>
                  <a:lnTo>
                    <a:pt x="321" y="56"/>
                  </a:lnTo>
                  <a:lnTo>
                    <a:pt x="323" y="58"/>
                  </a:lnTo>
                  <a:lnTo>
                    <a:pt x="326" y="53"/>
                  </a:lnTo>
                  <a:lnTo>
                    <a:pt x="326" y="50"/>
                  </a:lnTo>
                  <a:lnTo>
                    <a:pt x="326" y="49"/>
                  </a:lnTo>
                  <a:lnTo>
                    <a:pt x="328" y="48"/>
                  </a:lnTo>
                  <a:lnTo>
                    <a:pt x="330" y="46"/>
                  </a:lnTo>
                  <a:lnTo>
                    <a:pt x="335" y="48"/>
                  </a:lnTo>
                  <a:lnTo>
                    <a:pt x="339" y="52"/>
                  </a:lnTo>
                  <a:lnTo>
                    <a:pt x="343" y="56"/>
                  </a:lnTo>
                  <a:lnTo>
                    <a:pt x="345" y="59"/>
                  </a:lnTo>
                  <a:lnTo>
                    <a:pt x="350" y="62"/>
                  </a:lnTo>
                  <a:lnTo>
                    <a:pt x="350" y="65"/>
                  </a:lnTo>
                  <a:lnTo>
                    <a:pt x="350" y="66"/>
                  </a:lnTo>
                  <a:lnTo>
                    <a:pt x="350" y="68"/>
                  </a:lnTo>
                  <a:lnTo>
                    <a:pt x="350" y="70"/>
                  </a:lnTo>
                  <a:lnTo>
                    <a:pt x="349" y="71"/>
                  </a:lnTo>
                  <a:lnTo>
                    <a:pt x="349" y="72"/>
                  </a:lnTo>
                  <a:lnTo>
                    <a:pt x="346" y="72"/>
                  </a:lnTo>
                  <a:lnTo>
                    <a:pt x="346" y="71"/>
                  </a:lnTo>
                  <a:lnTo>
                    <a:pt x="344" y="71"/>
                  </a:lnTo>
                  <a:lnTo>
                    <a:pt x="343" y="72"/>
                  </a:lnTo>
                  <a:lnTo>
                    <a:pt x="339" y="71"/>
                  </a:lnTo>
                  <a:lnTo>
                    <a:pt x="337" y="71"/>
                  </a:lnTo>
                  <a:lnTo>
                    <a:pt x="335" y="74"/>
                  </a:lnTo>
                  <a:lnTo>
                    <a:pt x="332" y="76"/>
                  </a:lnTo>
                  <a:lnTo>
                    <a:pt x="330" y="78"/>
                  </a:lnTo>
                  <a:lnTo>
                    <a:pt x="328" y="76"/>
                  </a:lnTo>
                  <a:lnTo>
                    <a:pt x="327" y="76"/>
                  </a:lnTo>
                  <a:lnTo>
                    <a:pt x="327" y="79"/>
                  </a:lnTo>
                  <a:lnTo>
                    <a:pt x="326" y="80"/>
                  </a:lnTo>
                  <a:lnTo>
                    <a:pt x="324" y="80"/>
                  </a:lnTo>
                  <a:lnTo>
                    <a:pt x="323" y="80"/>
                  </a:lnTo>
                  <a:lnTo>
                    <a:pt x="323" y="81"/>
                  </a:lnTo>
                  <a:lnTo>
                    <a:pt x="321" y="84"/>
                  </a:lnTo>
                  <a:lnTo>
                    <a:pt x="321" y="88"/>
                  </a:lnTo>
                  <a:lnTo>
                    <a:pt x="321" y="90"/>
                  </a:lnTo>
                  <a:lnTo>
                    <a:pt x="319" y="92"/>
                  </a:lnTo>
                  <a:lnTo>
                    <a:pt x="317" y="92"/>
                  </a:lnTo>
                  <a:lnTo>
                    <a:pt x="312" y="96"/>
                  </a:lnTo>
                  <a:lnTo>
                    <a:pt x="309" y="96"/>
                  </a:lnTo>
                  <a:lnTo>
                    <a:pt x="306" y="94"/>
                  </a:lnTo>
                  <a:lnTo>
                    <a:pt x="305" y="96"/>
                  </a:lnTo>
                  <a:lnTo>
                    <a:pt x="303" y="101"/>
                  </a:lnTo>
                  <a:lnTo>
                    <a:pt x="301" y="102"/>
                  </a:lnTo>
                  <a:lnTo>
                    <a:pt x="299" y="103"/>
                  </a:lnTo>
                  <a:lnTo>
                    <a:pt x="296" y="106"/>
                  </a:lnTo>
                  <a:lnTo>
                    <a:pt x="296" y="107"/>
                  </a:lnTo>
                  <a:lnTo>
                    <a:pt x="295" y="107"/>
                  </a:lnTo>
                  <a:lnTo>
                    <a:pt x="292" y="106"/>
                  </a:lnTo>
                  <a:lnTo>
                    <a:pt x="290" y="106"/>
                  </a:lnTo>
                  <a:lnTo>
                    <a:pt x="286" y="105"/>
                  </a:lnTo>
                  <a:lnTo>
                    <a:pt x="283" y="102"/>
                  </a:lnTo>
                  <a:lnTo>
                    <a:pt x="281" y="102"/>
                  </a:lnTo>
                  <a:lnTo>
                    <a:pt x="277" y="103"/>
                  </a:lnTo>
                  <a:lnTo>
                    <a:pt x="274" y="105"/>
                  </a:lnTo>
                  <a:lnTo>
                    <a:pt x="271" y="107"/>
                  </a:lnTo>
                  <a:lnTo>
                    <a:pt x="271" y="112"/>
                  </a:lnTo>
                  <a:lnTo>
                    <a:pt x="271" y="115"/>
                  </a:lnTo>
                  <a:lnTo>
                    <a:pt x="271" y="116"/>
                  </a:lnTo>
                  <a:lnTo>
                    <a:pt x="277" y="120"/>
                  </a:lnTo>
                  <a:lnTo>
                    <a:pt x="282" y="123"/>
                  </a:lnTo>
                  <a:lnTo>
                    <a:pt x="282" y="124"/>
                  </a:lnTo>
                  <a:lnTo>
                    <a:pt x="281" y="127"/>
                  </a:lnTo>
                  <a:lnTo>
                    <a:pt x="279" y="129"/>
                  </a:lnTo>
                  <a:lnTo>
                    <a:pt x="274" y="134"/>
                  </a:lnTo>
                  <a:lnTo>
                    <a:pt x="271" y="140"/>
                  </a:lnTo>
                  <a:lnTo>
                    <a:pt x="269" y="142"/>
                  </a:lnTo>
                  <a:lnTo>
                    <a:pt x="268" y="142"/>
                  </a:lnTo>
                  <a:lnTo>
                    <a:pt x="264" y="143"/>
                  </a:lnTo>
                  <a:lnTo>
                    <a:pt x="261" y="145"/>
                  </a:lnTo>
                  <a:lnTo>
                    <a:pt x="259" y="146"/>
                  </a:lnTo>
                  <a:lnTo>
                    <a:pt x="255" y="149"/>
                  </a:lnTo>
                  <a:lnTo>
                    <a:pt x="252" y="149"/>
                  </a:lnTo>
                  <a:lnTo>
                    <a:pt x="247" y="149"/>
                  </a:lnTo>
                  <a:lnTo>
                    <a:pt x="244" y="150"/>
                  </a:lnTo>
                  <a:lnTo>
                    <a:pt x="240" y="151"/>
                  </a:lnTo>
                  <a:lnTo>
                    <a:pt x="233" y="154"/>
                  </a:lnTo>
                  <a:lnTo>
                    <a:pt x="226" y="156"/>
                  </a:lnTo>
                  <a:lnTo>
                    <a:pt x="222" y="160"/>
                  </a:lnTo>
                  <a:lnTo>
                    <a:pt x="217" y="164"/>
                  </a:lnTo>
                  <a:lnTo>
                    <a:pt x="216" y="165"/>
                  </a:lnTo>
                  <a:lnTo>
                    <a:pt x="213" y="165"/>
                  </a:lnTo>
                  <a:lnTo>
                    <a:pt x="209" y="164"/>
                  </a:lnTo>
                  <a:lnTo>
                    <a:pt x="209" y="163"/>
                  </a:lnTo>
                  <a:lnTo>
                    <a:pt x="209" y="162"/>
                  </a:lnTo>
                  <a:lnTo>
                    <a:pt x="204" y="163"/>
                  </a:lnTo>
                  <a:lnTo>
                    <a:pt x="200" y="164"/>
                  </a:lnTo>
                  <a:lnTo>
                    <a:pt x="197" y="162"/>
                  </a:lnTo>
                  <a:lnTo>
                    <a:pt x="193" y="162"/>
                  </a:lnTo>
                  <a:lnTo>
                    <a:pt x="186" y="159"/>
                  </a:lnTo>
                  <a:lnTo>
                    <a:pt x="178" y="155"/>
                  </a:lnTo>
                  <a:lnTo>
                    <a:pt x="175" y="151"/>
                  </a:lnTo>
                  <a:lnTo>
                    <a:pt x="172" y="151"/>
                  </a:lnTo>
                  <a:lnTo>
                    <a:pt x="164" y="150"/>
                  </a:lnTo>
                  <a:lnTo>
                    <a:pt x="156" y="151"/>
                  </a:lnTo>
                  <a:lnTo>
                    <a:pt x="155" y="150"/>
                  </a:lnTo>
                  <a:lnTo>
                    <a:pt x="154" y="151"/>
                  </a:lnTo>
                  <a:lnTo>
                    <a:pt x="153" y="153"/>
                  </a:lnTo>
                  <a:lnTo>
                    <a:pt x="150" y="154"/>
                  </a:lnTo>
                  <a:lnTo>
                    <a:pt x="144" y="154"/>
                  </a:lnTo>
                  <a:lnTo>
                    <a:pt x="134" y="154"/>
                  </a:lnTo>
                  <a:lnTo>
                    <a:pt x="128" y="154"/>
                  </a:lnTo>
                  <a:lnTo>
                    <a:pt x="123" y="154"/>
                  </a:lnTo>
                  <a:lnTo>
                    <a:pt x="118" y="154"/>
                  </a:lnTo>
                  <a:lnTo>
                    <a:pt x="116" y="154"/>
                  </a:lnTo>
                  <a:lnTo>
                    <a:pt x="114" y="154"/>
                  </a:lnTo>
                  <a:lnTo>
                    <a:pt x="111" y="149"/>
                  </a:lnTo>
                  <a:lnTo>
                    <a:pt x="110" y="146"/>
                  </a:lnTo>
                  <a:lnTo>
                    <a:pt x="107" y="142"/>
                  </a:lnTo>
                  <a:lnTo>
                    <a:pt x="106" y="141"/>
                  </a:lnTo>
                  <a:lnTo>
                    <a:pt x="105" y="137"/>
                  </a:lnTo>
                  <a:lnTo>
                    <a:pt x="105" y="136"/>
                  </a:lnTo>
                  <a:lnTo>
                    <a:pt x="102" y="134"/>
                  </a:lnTo>
                  <a:lnTo>
                    <a:pt x="101" y="133"/>
                  </a:lnTo>
                  <a:lnTo>
                    <a:pt x="100" y="133"/>
                  </a:lnTo>
                  <a:lnTo>
                    <a:pt x="100" y="132"/>
                  </a:lnTo>
                  <a:lnTo>
                    <a:pt x="100" y="129"/>
                  </a:lnTo>
                  <a:lnTo>
                    <a:pt x="98" y="129"/>
                  </a:lnTo>
                  <a:lnTo>
                    <a:pt x="97" y="129"/>
                  </a:lnTo>
                  <a:lnTo>
                    <a:pt x="94" y="129"/>
                  </a:lnTo>
                  <a:lnTo>
                    <a:pt x="92" y="128"/>
                  </a:lnTo>
                  <a:lnTo>
                    <a:pt x="87" y="125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83" y="124"/>
                  </a:lnTo>
                  <a:lnTo>
                    <a:pt x="81" y="123"/>
                  </a:lnTo>
                  <a:lnTo>
                    <a:pt x="79" y="122"/>
                  </a:lnTo>
                  <a:lnTo>
                    <a:pt x="71" y="119"/>
                  </a:lnTo>
                  <a:lnTo>
                    <a:pt x="70" y="119"/>
                  </a:lnTo>
                  <a:lnTo>
                    <a:pt x="69" y="120"/>
                  </a:lnTo>
                  <a:lnTo>
                    <a:pt x="66" y="120"/>
                  </a:lnTo>
                  <a:lnTo>
                    <a:pt x="61" y="120"/>
                  </a:lnTo>
                  <a:lnTo>
                    <a:pt x="49" y="118"/>
                  </a:lnTo>
                  <a:lnTo>
                    <a:pt x="48" y="116"/>
                  </a:lnTo>
                  <a:lnTo>
                    <a:pt x="45" y="112"/>
                  </a:lnTo>
                  <a:lnTo>
                    <a:pt x="44" y="111"/>
                  </a:lnTo>
                  <a:lnTo>
                    <a:pt x="44" y="110"/>
                  </a:lnTo>
                  <a:lnTo>
                    <a:pt x="45" y="109"/>
                  </a:lnTo>
                  <a:lnTo>
                    <a:pt x="47" y="107"/>
                  </a:lnTo>
                  <a:lnTo>
                    <a:pt x="48" y="105"/>
                  </a:lnTo>
                  <a:lnTo>
                    <a:pt x="47" y="103"/>
                  </a:lnTo>
                  <a:lnTo>
                    <a:pt x="45" y="101"/>
                  </a:lnTo>
                  <a:lnTo>
                    <a:pt x="47" y="100"/>
                  </a:lnTo>
                  <a:lnTo>
                    <a:pt x="45" y="97"/>
                  </a:lnTo>
                  <a:lnTo>
                    <a:pt x="45" y="96"/>
                  </a:lnTo>
                  <a:lnTo>
                    <a:pt x="44" y="93"/>
                  </a:lnTo>
                  <a:lnTo>
                    <a:pt x="41" y="92"/>
                  </a:lnTo>
                  <a:lnTo>
                    <a:pt x="40" y="90"/>
                  </a:lnTo>
                  <a:lnTo>
                    <a:pt x="39" y="89"/>
                  </a:lnTo>
                  <a:lnTo>
                    <a:pt x="37" y="87"/>
                  </a:lnTo>
                  <a:lnTo>
                    <a:pt x="37" y="85"/>
                  </a:lnTo>
                  <a:lnTo>
                    <a:pt x="37" y="83"/>
                  </a:lnTo>
                  <a:lnTo>
                    <a:pt x="36" y="81"/>
                  </a:lnTo>
                  <a:lnTo>
                    <a:pt x="34" y="80"/>
                  </a:lnTo>
                  <a:lnTo>
                    <a:pt x="32" y="79"/>
                  </a:lnTo>
                  <a:lnTo>
                    <a:pt x="31" y="78"/>
                  </a:lnTo>
                  <a:lnTo>
                    <a:pt x="30" y="78"/>
                  </a:lnTo>
                  <a:lnTo>
                    <a:pt x="28" y="78"/>
                  </a:lnTo>
                  <a:lnTo>
                    <a:pt x="27" y="79"/>
                  </a:lnTo>
                  <a:lnTo>
                    <a:pt x="26" y="79"/>
                  </a:lnTo>
                  <a:lnTo>
                    <a:pt x="25" y="79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19" y="76"/>
                  </a:lnTo>
                  <a:lnTo>
                    <a:pt x="18" y="76"/>
                  </a:lnTo>
                  <a:lnTo>
                    <a:pt x="17" y="78"/>
                  </a:lnTo>
                  <a:lnTo>
                    <a:pt x="17" y="79"/>
                  </a:lnTo>
                  <a:lnTo>
                    <a:pt x="16" y="79"/>
                  </a:lnTo>
                  <a:lnTo>
                    <a:pt x="13" y="78"/>
                  </a:lnTo>
                  <a:lnTo>
                    <a:pt x="13" y="76"/>
                  </a:lnTo>
                  <a:lnTo>
                    <a:pt x="13" y="75"/>
                  </a:lnTo>
                  <a:lnTo>
                    <a:pt x="10" y="74"/>
                  </a:lnTo>
                  <a:lnTo>
                    <a:pt x="9" y="72"/>
                  </a:lnTo>
                  <a:lnTo>
                    <a:pt x="6" y="70"/>
                  </a:lnTo>
                  <a:lnTo>
                    <a:pt x="5" y="70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auto">
            <a:xfrm>
              <a:off x="4500563" y="2239963"/>
              <a:ext cx="685800" cy="360363"/>
            </a:xfrm>
            <a:custGeom>
              <a:avLst/>
              <a:gdLst>
                <a:gd name="T0" fmla="*/ 11 w 432"/>
                <a:gd name="T1" fmla="*/ 132 h 227"/>
                <a:gd name="T2" fmla="*/ 0 w 432"/>
                <a:gd name="T3" fmla="*/ 106 h 227"/>
                <a:gd name="T4" fmla="*/ 21 w 432"/>
                <a:gd name="T5" fmla="*/ 102 h 227"/>
                <a:gd name="T6" fmla="*/ 30 w 432"/>
                <a:gd name="T7" fmla="*/ 82 h 227"/>
                <a:gd name="T8" fmla="*/ 42 w 432"/>
                <a:gd name="T9" fmla="*/ 76 h 227"/>
                <a:gd name="T10" fmla="*/ 49 w 432"/>
                <a:gd name="T11" fmla="*/ 75 h 227"/>
                <a:gd name="T12" fmla="*/ 69 w 432"/>
                <a:gd name="T13" fmla="*/ 82 h 227"/>
                <a:gd name="T14" fmla="*/ 82 w 432"/>
                <a:gd name="T15" fmla="*/ 86 h 227"/>
                <a:gd name="T16" fmla="*/ 99 w 432"/>
                <a:gd name="T17" fmla="*/ 82 h 227"/>
                <a:gd name="T18" fmla="*/ 114 w 432"/>
                <a:gd name="T19" fmla="*/ 80 h 227"/>
                <a:gd name="T20" fmla="*/ 124 w 432"/>
                <a:gd name="T21" fmla="*/ 87 h 227"/>
                <a:gd name="T22" fmla="*/ 145 w 432"/>
                <a:gd name="T23" fmla="*/ 87 h 227"/>
                <a:gd name="T24" fmla="*/ 139 w 432"/>
                <a:gd name="T25" fmla="*/ 69 h 227"/>
                <a:gd name="T26" fmla="*/ 137 w 432"/>
                <a:gd name="T27" fmla="*/ 57 h 227"/>
                <a:gd name="T28" fmla="*/ 146 w 432"/>
                <a:gd name="T29" fmla="*/ 43 h 227"/>
                <a:gd name="T30" fmla="*/ 137 w 432"/>
                <a:gd name="T31" fmla="*/ 38 h 227"/>
                <a:gd name="T32" fmla="*/ 145 w 432"/>
                <a:gd name="T33" fmla="*/ 32 h 227"/>
                <a:gd name="T34" fmla="*/ 158 w 432"/>
                <a:gd name="T35" fmla="*/ 27 h 227"/>
                <a:gd name="T36" fmla="*/ 179 w 432"/>
                <a:gd name="T37" fmla="*/ 22 h 227"/>
                <a:gd name="T38" fmla="*/ 189 w 432"/>
                <a:gd name="T39" fmla="*/ 16 h 227"/>
                <a:gd name="T40" fmla="*/ 207 w 432"/>
                <a:gd name="T41" fmla="*/ 7 h 227"/>
                <a:gd name="T42" fmla="*/ 223 w 432"/>
                <a:gd name="T43" fmla="*/ 1 h 227"/>
                <a:gd name="T44" fmla="*/ 238 w 432"/>
                <a:gd name="T45" fmla="*/ 10 h 227"/>
                <a:gd name="T46" fmla="*/ 243 w 432"/>
                <a:gd name="T47" fmla="*/ 21 h 227"/>
                <a:gd name="T48" fmla="*/ 252 w 432"/>
                <a:gd name="T49" fmla="*/ 17 h 227"/>
                <a:gd name="T50" fmla="*/ 264 w 432"/>
                <a:gd name="T51" fmla="*/ 22 h 227"/>
                <a:gd name="T52" fmla="*/ 272 w 432"/>
                <a:gd name="T53" fmla="*/ 27 h 227"/>
                <a:gd name="T54" fmla="*/ 289 w 432"/>
                <a:gd name="T55" fmla="*/ 20 h 227"/>
                <a:gd name="T56" fmla="*/ 299 w 432"/>
                <a:gd name="T57" fmla="*/ 16 h 227"/>
                <a:gd name="T58" fmla="*/ 352 w 432"/>
                <a:gd name="T59" fmla="*/ 62 h 227"/>
                <a:gd name="T60" fmla="*/ 366 w 432"/>
                <a:gd name="T61" fmla="*/ 67 h 227"/>
                <a:gd name="T62" fmla="*/ 383 w 432"/>
                <a:gd name="T63" fmla="*/ 64 h 227"/>
                <a:gd name="T64" fmla="*/ 402 w 432"/>
                <a:gd name="T65" fmla="*/ 76 h 227"/>
                <a:gd name="T66" fmla="*/ 409 w 432"/>
                <a:gd name="T67" fmla="*/ 86 h 227"/>
                <a:gd name="T68" fmla="*/ 423 w 432"/>
                <a:gd name="T69" fmla="*/ 84 h 227"/>
                <a:gd name="T70" fmla="*/ 426 w 432"/>
                <a:gd name="T71" fmla="*/ 98 h 227"/>
                <a:gd name="T72" fmla="*/ 419 w 432"/>
                <a:gd name="T73" fmla="*/ 123 h 227"/>
                <a:gd name="T74" fmla="*/ 399 w 432"/>
                <a:gd name="T75" fmla="*/ 124 h 227"/>
                <a:gd name="T76" fmla="*/ 392 w 432"/>
                <a:gd name="T77" fmla="*/ 149 h 227"/>
                <a:gd name="T78" fmla="*/ 383 w 432"/>
                <a:gd name="T79" fmla="*/ 155 h 227"/>
                <a:gd name="T80" fmla="*/ 373 w 432"/>
                <a:gd name="T81" fmla="*/ 163 h 227"/>
                <a:gd name="T82" fmla="*/ 379 w 432"/>
                <a:gd name="T83" fmla="*/ 180 h 227"/>
                <a:gd name="T84" fmla="*/ 379 w 432"/>
                <a:gd name="T85" fmla="*/ 198 h 227"/>
                <a:gd name="T86" fmla="*/ 338 w 432"/>
                <a:gd name="T87" fmla="*/ 192 h 227"/>
                <a:gd name="T88" fmla="*/ 311 w 432"/>
                <a:gd name="T89" fmla="*/ 192 h 227"/>
                <a:gd name="T90" fmla="*/ 286 w 432"/>
                <a:gd name="T91" fmla="*/ 199 h 227"/>
                <a:gd name="T92" fmla="*/ 272 w 432"/>
                <a:gd name="T93" fmla="*/ 207 h 227"/>
                <a:gd name="T94" fmla="*/ 243 w 432"/>
                <a:gd name="T95" fmla="*/ 223 h 227"/>
                <a:gd name="T96" fmla="*/ 192 w 432"/>
                <a:gd name="T97" fmla="*/ 185 h 227"/>
                <a:gd name="T98" fmla="*/ 106 w 432"/>
                <a:gd name="T99" fmla="*/ 219 h 227"/>
                <a:gd name="T100" fmla="*/ 79 w 432"/>
                <a:gd name="T101" fmla="*/ 208 h 227"/>
                <a:gd name="T102" fmla="*/ 68 w 432"/>
                <a:gd name="T103" fmla="*/ 203 h 227"/>
                <a:gd name="T104" fmla="*/ 59 w 432"/>
                <a:gd name="T105" fmla="*/ 192 h 227"/>
                <a:gd name="T106" fmla="*/ 49 w 432"/>
                <a:gd name="T107" fmla="*/ 181 h 227"/>
                <a:gd name="T108" fmla="*/ 62 w 432"/>
                <a:gd name="T109" fmla="*/ 181 h 227"/>
                <a:gd name="T110" fmla="*/ 57 w 432"/>
                <a:gd name="T111" fmla="*/ 171 h 227"/>
                <a:gd name="T112" fmla="*/ 73 w 432"/>
                <a:gd name="T113" fmla="*/ 168 h 227"/>
                <a:gd name="T114" fmla="*/ 75 w 432"/>
                <a:gd name="T115" fmla="*/ 161 h 227"/>
                <a:gd name="T116" fmla="*/ 75 w 432"/>
                <a:gd name="T117" fmla="*/ 149 h 227"/>
                <a:gd name="T118" fmla="*/ 64 w 432"/>
                <a:gd name="T119" fmla="*/ 146 h 227"/>
                <a:gd name="T120" fmla="*/ 57 w 432"/>
                <a:gd name="T121" fmla="*/ 144 h 227"/>
                <a:gd name="T122" fmla="*/ 46 w 432"/>
                <a:gd name="T123" fmla="*/ 146 h 227"/>
                <a:gd name="T124" fmla="*/ 37 w 432"/>
                <a:gd name="T125" fmla="*/ 15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2" h="227">
                  <a:moveTo>
                    <a:pt x="33" y="153"/>
                  </a:moveTo>
                  <a:lnTo>
                    <a:pt x="30" y="150"/>
                  </a:lnTo>
                  <a:lnTo>
                    <a:pt x="28" y="152"/>
                  </a:lnTo>
                  <a:lnTo>
                    <a:pt x="24" y="149"/>
                  </a:lnTo>
                  <a:lnTo>
                    <a:pt x="24" y="146"/>
                  </a:lnTo>
                  <a:lnTo>
                    <a:pt x="28" y="146"/>
                  </a:lnTo>
                  <a:lnTo>
                    <a:pt x="24" y="139"/>
                  </a:lnTo>
                  <a:lnTo>
                    <a:pt x="18" y="135"/>
                  </a:lnTo>
                  <a:lnTo>
                    <a:pt x="11" y="132"/>
                  </a:lnTo>
                  <a:lnTo>
                    <a:pt x="9" y="133"/>
                  </a:lnTo>
                  <a:lnTo>
                    <a:pt x="6" y="131"/>
                  </a:lnTo>
                  <a:lnTo>
                    <a:pt x="7" y="130"/>
                  </a:lnTo>
                  <a:lnTo>
                    <a:pt x="4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3" y="113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3" y="105"/>
                  </a:lnTo>
                  <a:lnTo>
                    <a:pt x="6" y="101"/>
                  </a:lnTo>
                  <a:lnTo>
                    <a:pt x="6" y="98"/>
                  </a:lnTo>
                  <a:lnTo>
                    <a:pt x="7" y="96"/>
                  </a:lnTo>
                  <a:lnTo>
                    <a:pt x="13" y="101"/>
                  </a:lnTo>
                  <a:lnTo>
                    <a:pt x="15" y="104"/>
                  </a:lnTo>
                  <a:lnTo>
                    <a:pt x="17" y="106"/>
                  </a:lnTo>
                  <a:lnTo>
                    <a:pt x="21" y="105"/>
                  </a:lnTo>
                  <a:lnTo>
                    <a:pt x="21" y="102"/>
                  </a:lnTo>
                  <a:lnTo>
                    <a:pt x="22" y="101"/>
                  </a:lnTo>
                  <a:lnTo>
                    <a:pt x="20" y="92"/>
                  </a:lnTo>
                  <a:lnTo>
                    <a:pt x="22" y="91"/>
                  </a:lnTo>
                  <a:lnTo>
                    <a:pt x="26" y="91"/>
                  </a:lnTo>
                  <a:lnTo>
                    <a:pt x="26" y="88"/>
                  </a:lnTo>
                  <a:lnTo>
                    <a:pt x="25" y="87"/>
                  </a:lnTo>
                  <a:lnTo>
                    <a:pt x="26" y="84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31" y="79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7" y="76"/>
                  </a:lnTo>
                  <a:lnTo>
                    <a:pt x="35" y="74"/>
                  </a:lnTo>
                  <a:lnTo>
                    <a:pt x="37" y="73"/>
                  </a:lnTo>
                  <a:lnTo>
                    <a:pt x="39" y="74"/>
                  </a:lnTo>
                  <a:lnTo>
                    <a:pt x="42" y="75"/>
                  </a:lnTo>
                  <a:lnTo>
                    <a:pt x="42" y="76"/>
                  </a:lnTo>
                  <a:lnTo>
                    <a:pt x="40" y="79"/>
                  </a:lnTo>
                  <a:lnTo>
                    <a:pt x="42" y="80"/>
                  </a:lnTo>
                  <a:lnTo>
                    <a:pt x="43" y="79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7" y="76"/>
                  </a:lnTo>
                  <a:lnTo>
                    <a:pt x="48" y="75"/>
                  </a:lnTo>
                  <a:lnTo>
                    <a:pt x="49" y="75"/>
                  </a:lnTo>
                  <a:lnTo>
                    <a:pt x="52" y="73"/>
                  </a:lnTo>
                  <a:lnTo>
                    <a:pt x="55" y="73"/>
                  </a:lnTo>
                  <a:lnTo>
                    <a:pt x="56" y="76"/>
                  </a:lnTo>
                  <a:lnTo>
                    <a:pt x="59" y="78"/>
                  </a:lnTo>
                  <a:lnTo>
                    <a:pt x="62" y="76"/>
                  </a:lnTo>
                  <a:lnTo>
                    <a:pt x="64" y="76"/>
                  </a:lnTo>
                  <a:lnTo>
                    <a:pt x="65" y="78"/>
                  </a:lnTo>
                  <a:lnTo>
                    <a:pt x="66" y="78"/>
                  </a:lnTo>
                  <a:lnTo>
                    <a:pt x="69" y="82"/>
                  </a:lnTo>
                  <a:lnTo>
                    <a:pt x="71" y="82"/>
                  </a:lnTo>
                  <a:lnTo>
                    <a:pt x="73" y="84"/>
                  </a:lnTo>
                  <a:lnTo>
                    <a:pt x="77" y="86"/>
                  </a:lnTo>
                  <a:lnTo>
                    <a:pt x="78" y="87"/>
                  </a:lnTo>
                  <a:lnTo>
                    <a:pt x="79" y="88"/>
                  </a:lnTo>
                  <a:lnTo>
                    <a:pt x="79" y="91"/>
                  </a:lnTo>
                  <a:lnTo>
                    <a:pt x="81" y="91"/>
                  </a:lnTo>
                  <a:lnTo>
                    <a:pt x="82" y="88"/>
                  </a:lnTo>
                  <a:lnTo>
                    <a:pt x="82" y="86"/>
                  </a:lnTo>
                  <a:lnTo>
                    <a:pt x="83" y="84"/>
                  </a:lnTo>
                  <a:lnTo>
                    <a:pt x="86" y="87"/>
                  </a:lnTo>
                  <a:lnTo>
                    <a:pt x="90" y="87"/>
                  </a:lnTo>
                  <a:lnTo>
                    <a:pt x="91" y="89"/>
                  </a:lnTo>
                  <a:lnTo>
                    <a:pt x="92" y="91"/>
                  </a:lnTo>
                  <a:lnTo>
                    <a:pt x="96" y="88"/>
                  </a:lnTo>
                  <a:lnTo>
                    <a:pt x="96" y="84"/>
                  </a:lnTo>
                  <a:lnTo>
                    <a:pt x="99" y="83"/>
                  </a:lnTo>
                  <a:lnTo>
                    <a:pt x="99" y="82"/>
                  </a:lnTo>
                  <a:lnTo>
                    <a:pt x="100" y="80"/>
                  </a:lnTo>
                  <a:lnTo>
                    <a:pt x="101" y="83"/>
                  </a:lnTo>
                  <a:lnTo>
                    <a:pt x="102" y="80"/>
                  </a:lnTo>
                  <a:lnTo>
                    <a:pt x="105" y="80"/>
                  </a:lnTo>
                  <a:lnTo>
                    <a:pt x="108" y="83"/>
                  </a:lnTo>
                  <a:lnTo>
                    <a:pt x="109" y="84"/>
                  </a:lnTo>
                  <a:lnTo>
                    <a:pt x="112" y="84"/>
                  </a:lnTo>
                  <a:lnTo>
                    <a:pt x="112" y="82"/>
                  </a:lnTo>
                  <a:lnTo>
                    <a:pt x="114" y="80"/>
                  </a:lnTo>
                  <a:lnTo>
                    <a:pt x="115" y="82"/>
                  </a:lnTo>
                  <a:lnTo>
                    <a:pt x="117" y="79"/>
                  </a:lnTo>
                  <a:lnTo>
                    <a:pt x="121" y="82"/>
                  </a:lnTo>
                  <a:lnTo>
                    <a:pt x="122" y="82"/>
                  </a:lnTo>
                  <a:lnTo>
                    <a:pt x="121" y="83"/>
                  </a:lnTo>
                  <a:lnTo>
                    <a:pt x="119" y="84"/>
                  </a:lnTo>
                  <a:lnTo>
                    <a:pt x="122" y="87"/>
                  </a:lnTo>
                  <a:lnTo>
                    <a:pt x="123" y="88"/>
                  </a:lnTo>
                  <a:lnTo>
                    <a:pt x="124" y="87"/>
                  </a:lnTo>
                  <a:lnTo>
                    <a:pt x="126" y="88"/>
                  </a:lnTo>
                  <a:lnTo>
                    <a:pt x="130" y="88"/>
                  </a:lnTo>
                  <a:lnTo>
                    <a:pt x="134" y="89"/>
                  </a:lnTo>
                  <a:lnTo>
                    <a:pt x="136" y="89"/>
                  </a:lnTo>
                  <a:lnTo>
                    <a:pt x="137" y="87"/>
                  </a:lnTo>
                  <a:lnTo>
                    <a:pt x="137" y="84"/>
                  </a:lnTo>
                  <a:lnTo>
                    <a:pt x="139" y="84"/>
                  </a:lnTo>
                  <a:lnTo>
                    <a:pt x="143" y="86"/>
                  </a:lnTo>
                  <a:lnTo>
                    <a:pt x="145" y="87"/>
                  </a:lnTo>
                  <a:lnTo>
                    <a:pt x="149" y="84"/>
                  </a:lnTo>
                  <a:lnTo>
                    <a:pt x="150" y="83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45" y="73"/>
                  </a:lnTo>
                  <a:lnTo>
                    <a:pt x="143" y="71"/>
                  </a:lnTo>
                  <a:lnTo>
                    <a:pt x="143" y="70"/>
                  </a:lnTo>
                  <a:lnTo>
                    <a:pt x="140" y="70"/>
                  </a:lnTo>
                  <a:lnTo>
                    <a:pt x="139" y="69"/>
                  </a:lnTo>
                  <a:lnTo>
                    <a:pt x="136" y="69"/>
                  </a:lnTo>
                  <a:lnTo>
                    <a:pt x="136" y="66"/>
                  </a:lnTo>
                  <a:lnTo>
                    <a:pt x="135" y="65"/>
                  </a:lnTo>
                  <a:lnTo>
                    <a:pt x="135" y="64"/>
                  </a:lnTo>
                  <a:lnTo>
                    <a:pt x="137" y="64"/>
                  </a:lnTo>
                  <a:lnTo>
                    <a:pt x="137" y="61"/>
                  </a:lnTo>
                  <a:lnTo>
                    <a:pt x="139" y="60"/>
                  </a:lnTo>
                  <a:lnTo>
                    <a:pt x="139" y="57"/>
                  </a:lnTo>
                  <a:lnTo>
                    <a:pt x="137" y="57"/>
                  </a:lnTo>
                  <a:lnTo>
                    <a:pt x="137" y="54"/>
                  </a:lnTo>
                  <a:lnTo>
                    <a:pt x="140" y="51"/>
                  </a:lnTo>
                  <a:lnTo>
                    <a:pt x="143" y="48"/>
                  </a:lnTo>
                  <a:lnTo>
                    <a:pt x="146" y="48"/>
                  </a:lnTo>
                  <a:lnTo>
                    <a:pt x="149" y="48"/>
                  </a:lnTo>
                  <a:lnTo>
                    <a:pt x="150" y="48"/>
                  </a:lnTo>
                  <a:lnTo>
                    <a:pt x="150" y="45"/>
                  </a:lnTo>
                  <a:lnTo>
                    <a:pt x="148" y="44"/>
                  </a:lnTo>
                  <a:lnTo>
                    <a:pt x="146" y="43"/>
                  </a:lnTo>
                  <a:lnTo>
                    <a:pt x="144" y="43"/>
                  </a:lnTo>
                  <a:lnTo>
                    <a:pt x="143" y="44"/>
                  </a:lnTo>
                  <a:lnTo>
                    <a:pt x="140" y="43"/>
                  </a:lnTo>
                  <a:lnTo>
                    <a:pt x="137" y="43"/>
                  </a:lnTo>
                  <a:lnTo>
                    <a:pt x="137" y="42"/>
                  </a:lnTo>
                  <a:lnTo>
                    <a:pt x="139" y="40"/>
                  </a:lnTo>
                  <a:lnTo>
                    <a:pt x="141" y="40"/>
                  </a:lnTo>
                  <a:lnTo>
                    <a:pt x="140" y="38"/>
                  </a:lnTo>
                  <a:lnTo>
                    <a:pt x="137" y="38"/>
                  </a:lnTo>
                  <a:lnTo>
                    <a:pt x="136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2"/>
                  </a:lnTo>
                  <a:lnTo>
                    <a:pt x="139" y="32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3" y="32"/>
                  </a:lnTo>
                  <a:lnTo>
                    <a:pt x="145" y="32"/>
                  </a:lnTo>
                  <a:lnTo>
                    <a:pt x="146" y="34"/>
                  </a:lnTo>
                  <a:lnTo>
                    <a:pt x="148" y="32"/>
                  </a:lnTo>
                  <a:lnTo>
                    <a:pt x="148" y="31"/>
                  </a:lnTo>
                  <a:lnTo>
                    <a:pt x="150" y="30"/>
                  </a:lnTo>
                  <a:lnTo>
                    <a:pt x="152" y="30"/>
                  </a:lnTo>
                  <a:lnTo>
                    <a:pt x="153" y="32"/>
                  </a:lnTo>
                  <a:lnTo>
                    <a:pt x="154" y="31"/>
                  </a:lnTo>
                  <a:lnTo>
                    <a:pt x="154" y="29"/>
                  </a:lnTo>
                  <a:lnTo>
                    <a:pt x="158" y="27"/>
                  </a:lnTo>
                  <a:lnTo>
                    <a:pt x="161" y="27"/>
                  </a:lnTo>
                  <a:lnTo>
                    <a:pt x="163" y="26"/>
                  </a:lnTo>
                  <a:lnTo>
                    <a:pt x="167" y="26"/>
                  </a:lnTo>
                  <a:lnTo>
                    <a:pt x="167" y="25"/>
                  </a:lnTo>
                  <a:lnTo>
                    <a:pt x="171" y="23"/>
                  </a:lnTo>
                  <a:lnTo>
                    <a:pt x="174" y="23"/>
                  </a:lnTo>
                  <a:lnTo>
                    <a:pt x="175" y="22"/>
                  </a:lnTo>
                  <a:lnTo>
                    <a:pt x="176" y="22"/>
                  </a:lnTo>
                  <a:lnTo>
                    <a:pt x="179" y="22"/>
                  </a:lnTo>
                  <a:lnTo>
                    <a:pt x="179" y="22"/>
                  </a:lnTo>
                  <a:lnTo>
                    <a:pt x="179" y="20"/>
                  </a:lnTo>
                  <a:lnTo>
                    <a:pt x="180" y="18"/>
                  </a:lnTo>
                  <a:lnTo>
                    <a:pt x="183" y="18"/>
                  </a:lnTo>
                  <a:lnTo>
                    <a:pt x="183" y="17"/>
                  </a:lnTo>
                  <a:lnTo>
                    <a:pt x="185" y="16"/>
                  </a:lnTo>
                  <a:lnTo>
                    <a:pt x="185" y="17"/>
                  </a:lnTo>
                  <a:lnTo>
                    <a:pt x="188" y="17"/>
                  </a:lnTo>
                  <a:lnTo>
                    <a:pt x="189" y="16"/>
                  </a:lnTo>
                  <a:lnTo>
                    <a:pt x="192" y="14"/>
                  </a:lnTo>
                  <a:lnTo>
                    <a:pt x="197" y="12"/>
                  </a:lnTo>
                  <a:lnTo>
                    <a:pt x="198" y="12"/>
                  </a:lnTo>
                  <a:lnTo>
                    <a:pt x="199" y="10"/>
                  </a:lnTo>
                  <a:lnTo>
                    <a:pt x="202" y="10"/>
                  </a:lnTo>
                  <a:lnTo>
                    <a:pt x="203" y="8"/>
                  </a:lnTo>
                  <a:lnTo>
                    <a:pt x="205" y="9"/>
                  </a:lnTo>
                  <a:lnTo>
                    <a:pt x="208" y="8"/>
                  </a:lnTo>
                  <a:lnTo>
                    <a:pt x="207" y="7"/>
                  </a:lnTo>
                  <a:lnTo>
                    <a:pt x="207" y="4"/>
                  </a:lnTo>
                  <a:lnTo>
                    <a:pt x="208" y="4"/>
                  </a:lnTo>
                  <a:lnTo>
                    <a:pt x="211" y="4"/>
                  </a:lnTo>
                  <a:lnTo>
                    <a:pt x="211" y="1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216" y="0"/>
                  </a:lnTo>
                  <a:lnTo>
                    <a:pt x="220" y="1"/>
                  </a:lnTo>
                  <a:lnTo>
                    <a:pt x="223" y="1"/>
                  </a:lnTo>
                  <a:lnTo>
                    <a:pt x="225" y="3"/>
                  </a:lnTo>
                  <a:lnTo>
                    <a:pt x="228" y="3"/>
                  </a:lnTo>
                  <a:lnTo>
                    <a:pt x="230" y="1"/>
                  </a:lnTo>
                  <a:lnTo>
                    <a:pt x="233" y="1"/>
                  </a:lnTo>
                  <a:lnTo>
                    <a:pt x="234" y="4"/>
                  </a:lnTo>
                  <a:lnTo>
                    <a:pt x="234" y="5"/>
                  </a:lnTo>
                  <a:lnTo>
                    <a:pt x="236" y="8"/>
                  </a:lnTo>
                  <a:lnTo>
                    <a:pt x="237" y="9"/>
                  </a:lnTo>
                  <a:lnTo>
                    <a:pt x="238" y="10"/>
                  </a:lnTo>
                  <a:lnTo>
                    <a:pt x="240" y="12"/>
                  </a:lnTo>
                  <a:lnTo>
                    <a:pt x="238" y="14"/>
                  </a:lnTo>
                  <a:lnTo>
                    <a:pt x="238" y="16"/>
                  </a:lnTo>
                  <a:lnTo>
                    <a:pt x="238" y="17"/>
                  </a:lnTo>
                  <a:lnTo>
                    <a:pt x="237" y="17"/>
                  </a:lnTo>
                  <a:lnTo>
                    <a:pt x="238" y="20"/>
                  </a:lnTo>
                  <a:lnTo>
                    <a:pt x="240" y="21"/>
                  </a:lnTo>
                  <a:lnTo>
                    <a:pt x="242" y="18"/>
                  </a:lnTo>
                  <a:lnTo>
                    <a:pt x="243" y="21"/>
                  </a:lnTo>
                  <a:lnTo>
                    <a:pt x="245" y="20"/>
                  </a:lnTo>
                  <a:lnTo>
                    <a:pt x="245" y="18"/>
                  </a:lnTo>
                  <a:lnTo>
                    <a:pt x="247" y="17"/>
                  </a:lnTo>
                  <a:lnTo>
                    <a:pt x="247" y="20"/>
                  </a:lnTo>
                  <a:lnTo>
                    <a:pt x="249" y="20"/>
                  </a:lnTo>
                  <a:lnTo>
                    <a:pt x="249" y="17"/>
                  </a:lnTo>
                  <a:lnTo>
                    <a:pt x="249" y="16"/>
                  </a:lnTo>
                  <a:lnTo>
                    <a:pt x="249" y="14"/>
                  </a:lnTo>
                  <a:lnTo>
                    <a:pt x="252" y="17"/>
                  </a:lnTo>
                  <a:lnTo>
                    <a:pt x="254" y="21"/>
                  </a:lnTo>
                  <a:lnTo>
                    <a:pt x="255" y="25"/>
                  </a:lnTo>
                  <a:lnTo>
                    <a:pt x="256" y="23"/>
                  </a:lnTo>
                  <a:lnTo>
                    <a:pt x="258" y="22"/>
                  </a:lnTo>
                  <a:lnTo>
                    <a:pt x="256" y="22"/>
                  </a:lnTo>
                  <a:lnTo>
                    <a:pt x="256" y="21"/>
                  </a:lnTo>
                  <a:lnTo>
                    <a:pt x="259" y="20"/>
                  </a:lnTo>
                  <a:lnTo>
                    <a:pt x="263" y="22"/>
                  </a:lnTo>
                  <a:lnTo>
                    <a:pt x="264" y="22"/>
                  </a:lnTo>
                  <a:lnTo>
                    <a:pt x="265" y="21"/>
                  </a:lnTo>
                  <a:lnTo>
                    <a:pt x="267" y="21"/>
                  </a:lnTo>
                  <a:lnTo>
                    <a:pt x="267" y="23"/>
                  </a:lnTo>
                  <a:lnTo>
                    <a:pt x="265" y="25"/>
                  </a:lnTo>
                  <a:lnTo>
                    <a:pt x="265" y="27"/>
                  </a:lnTo>
                  <a:lnTo>
                    <a:pt x="267" y="30"/>
                  </a:lnTo>
                  <a:lnTo>
                    <a:pt x="268" y="30"/>
                  </a:lnTo>
                  <a:lnTo>
                    <a:pt x="269" y="27"/>
                  </a:lnTo>
                  <a:lnTo>
                    <a:pt x="272" y="27"/>
                  </a:lnTo>
                  <a:lnTo>
                    <a:pt x="276" y="29"/>
                  </a:lnTo>
                  <a:lnTo>
                    <a:pt x="277" y="29"/>
                  </a:lnTo>
                  <a:lnTo>
                    <a:pt x="278" y="29"/>
                  </a:lnTo>
                  <a:lnTo>
                    <a:pt x="278" y="26"/>
                  </a:lnTo>
                  <a:lnTo>
                    <a:pt x="281" y="25"/>
                  </a:lnTo>
                  <a:lnTo>
                    <a:pt x="283" y="25"/>
                  </a:lnTo>
                  <a:lnTo>
                    <a:pt x="286" y="22"/>
                  </a:lnTo>
                  <a:lnTo>
                    <a:pt x="287" y="21"/>
                  </a:lnTo>
                  <a:lnTo>
                    <a:pt x="289" y="20"/>
                  </a:lnTo>
                  <a:lnTo>
                    <a:pt x="289" y="18"/>
                  </a:lnTo>
                  <a:lnTo>
                    <a:pt x="291" y="16"/>
                  </a:lnTo>
                  <a:lnTo>
                    <a:pt x="293" y="14"/>
                  </a:lnTo>
                  <a:lnTo>
                    <a:pt x="295" y="13"/>
                  </a:lnTo>
                  <a:lnTo>
                    <a:pt x="298" y="12"/>
                  </a:lnTo>
                  <a:lnTo>
                    <a:pt x="300" y="12"/>
                  </a:lnTo>
                  <a:lnTo>
                    <a:pt x="302" y="12"/>
                  </a:lnTo>
                  <a:lnTo>
                    <a:pt x="302" y="14"/>
                  </a:lnTo>
                  <a:lnTo>
                    <a:pt x="299" y="16"/>
                  </a:lnTo>
                  <a:lnTo>
                    <a:pt x="298" y="17"/>
                  </a:lnTo>
                  <a:lnTo>
                    <a:pt x="299" y="18"/>
                  </a:lnTo>
                  <a:lnTo>
                    <a:pt x="320" y="34"/>
                  </a:lnTo>
                  <a:lnTo>
                    <a:pt x="347" y="69"/>
                  </a:lnTo>
                  <a:lnTo>
                    <a:pt x="349" y="69"/>
                  </a:lnTo>
                  <a:lnTo>
                    <a:pt x="352" y="67"/>
                  </a:lnTo>
                  <a:lnTo>
                    <a:pt x="352" y="66"/>
                  </a:lnTo>
                  <a:lnTo>
                    <a:pt x="352" y="65"/>
                  </a:lnTo>
                  <a:lnTo>
                    <a:pt x="352" y="62"/>
                  </a:lnTo>
                  <a:lnTo>
                    <a:pt x="353" y="62"/>
                  </a:lnTo>
                  <a:lnTo>
                    <a:pt x="356" y="64"/>
                  </a:lnTo>
                  <a:lnTo>
                    <a:pt x="356" y="65"/>
                  </a:lnTo>
                  <a:lnTo>
                    <a:pt x="356" y="66"/>
                  </a:lnTo>
                  <a:lnTo>
                    <a:pt x="358" y="67"/>
                  </a:lnTo>
                  <a:lnTo>
                    <a:pt x="361" y="69"/>
                  </a:lnTo>
                  <a:lnTo>
                    <a:pt x="362" y="69"/>
                  </a:lnTo>
                  <a:lnTo>
                    <a:pt x="364" y="67"/>
                  </a:lnTo>
                  <a:lnTo>
                    <a:pt x="366" y="67"/>
                  </a:lnTo>
                  <a:lnTo>
                    <a:pt x="369" y="69"/>
                  </a:lnTo>
                  <a:lnTo>
                    <a:pt x="371" y="67"/>
                  </a:lnTo>
                  <a:lnTo>
                    <a:pt x="373" y="69"/>
                  </a:lnTo>
                  <a:lnTo>
                    <a:pt x="375" y="67"/>
                  </a:lnTo>
                  <a:lnTo>
                    <a:pt x="377" y="66"/>
                  </a:lnTo>
                  <a:lnTo>
                    <a:pt x="375" y="65"/>
                  </a:lnTo>
                  <a:lnTo>
                    <a:pt x="375" y="64"/>
                  </a:lnTo>
                  <a:lnTo>
                    <a:pt x="379" y="64"/>
                  </a:lnTo>
                  <a:lnTo>
                    <a:pt x="383" y="64"/>
                  </a:lnTo>
                  <a:lnTo>
                    <a:pt x="387" y="65"/>
                  </a:lnTo>
                  <a:lnTo>
                    <a:pt x="391" y="67"/>
                  </a:lnTo>
                  <a:lnTo>
                    <a:pt x="392" y="70"/>
                  </a:lnTo>
                  <a:lnTo>
                    <a:pt x="393" y="73"/>
                  </a:lnTo>
                  <a:lnTo>
                    <a:pt x="395" y="73"/>
                  </a:lnTo>
                  <a:lnTo>
                    <a:pt x="397" y="74"/>
                  </a:lnTo>
                  <a:lnTo>
                    <a:pt x="400" y="75"/>
                  </a:lnTo>
                  <a:lnTo>
                    <a:pt x="400" y="75"/>
                  </a:lnTo>
                  <a:lnTo>
                    <a:pt x="402" y="76"/>
                  </a:lnTo>
                  <a:lnTo>
                    <a:pt x="402" y="78"/>
                  </a:lnTo>
                  <a:lnTo>
                    <a:pt x="401" y="79"/>
                  </a:lnTo>
                  <a:lnTo>
                    <a:pt x="401" y="80"/>
                  </a:lnTo>
                  <a:lnTo>
                    <a:pt x="402" y="82"/>
                  </a:lnTo>
                  <a:lnTo>
                    <a:pt x="404" y="83"/>
                  </a:lnTo>
                  <a:lnTo>
                    <a:pt x="404" y="83"/>
                  </a:lnTo>
                  <a:lnTo>
                    <a:pt x="405" y="83"/>
                  </a:lnTo>
                  <a:lnTo>
                    <a:pt x="408" y="84"/>
                  </a:lnTo>
                  <a:lnTo>
                    <a:pt x="409" y="86"/>
                  </a:lnTo>
                  <a:lnTo>
                    <a:pt x="410" y="84"/>
                  </a:lnTo>
                  <a:lnTo>
                    <a:pt x="411" y="83"/>
                  </a:lnTo>
                  <a:lnTo>
                    <a:pt x="417" y="83"/>
                  </a:lnTo>
                  <a:lnTo>
                    <a:pt x="419" y="82"/>
                  </a:lnTo>
                  <a:lnTo>
                    <a:pt x="420" y="80"/>
                  </a:lnTo>
                  <a:lnTo>
                    <a:pt x="423" y="79"/>
                  </a:lnTo>
                  <a:lnTo>
                    <a:pt x="424" y="79"/>
                  </a:lnTo>
                  <a:lnTo>
                    <a:pt x="423" y="82"/>
                  </a:lnTo>
                  <a:lnTo>
                    <a:pt x="423" y="84"/>
                  </a:lnTo>
                  <a:lnTo>
                    <a:pt x="426" y="84"/>
                  </a:lnTo>
                  <a:lnTo>
                    <a:pt x="428" y="87"/>
                  </a:lnTo>
                  <a:lnTo>
                    <a:pt x="431" y="88"/>
                  </a:lnTo>
                  <a:lnTo>
                    <a:pt x="432" y="89"/>
                  </a:lnTo>
                  <a:lnTo>
                    <a:pt x="430" y="91"/>
                  </a:lnTo>
                  <a:lnTo>
                    <a:pt x="428" y="92"/>
                  </a:lnTo>
                  <a:lnTo>
                    <a:pt x="424" y="95"/>
                  </a:lnTo>
                  <a:lnTo>
                    <a:pt x="424" y="97"/>
                  </a:lnTo>
                  <a:lnTo>
                    <a:pt x="426" y="98"/>
                  </a:lnTo>
                  <a:lnTo>
                    <a:pt x="424" y="101"/>
                  </a:lnTo>
                  <a:lnTo>
                    <a:pt x="420" y="102"/>
                  </a:lnTo>
                  <a:lnTo>
                    <a:pt x="419" y="104"/>
                  </a:lnTo>
                  <a:lnTo>
                    <a:pt x="418" y="106"/>
                  </a:lnTo>
                  <a:lnTo>
                    <a:pt x="418" y="111"/>
                  </a:lnTo>
                  <a:lnTo>
                    <a:pt x="420" y="115"/>
                  </a:lnTo>
                  <a:lnTo>
                    <a:pt x="423" y="118"/>
                  </a:lnTo>
                  <a:lnTo>
                    <a:pt x="423" y="119"/>
                  </a:lnTo>
                  <a:lnTo>
                    <a:pt x="419" y="123"/>
                  </a:lnTo>
                  <a:lnTo>
                    <a:pt x="417" y="124"/>
                  </a:lnTo>
                  <a:lnTo>
                    <a:pt x="415" y="126"/>
                  </a:lnTo>
                  <a:lnTo>
                    <a:pt x="414" y="127"/>
                  </a:lnTo>
                  <a:lnTo>
                    <a:pt x="413" y="127"/>
                  </a:lnTo>
                  <a:lnTo>
                    <a:pt x="411" y="126"/>
                  </a:lnTo>
                  <a:lnTo>
                    <a:pt x="410" y="126"/>
                  </a:lnTo>
                  <a:lnTo>
                    <a:pt x="405" y="126"/>
                  </a:lnTo>
                  <a:lnTo>
                    <a:pt x="402" y="126"/>
                  </a:lnTo>
                  <a:lnTo>
                    <a:pt x="399" y="124"/>
                  </a:lnTo>
                  <a:lnTo>
                    <a:pt x="396" y="124"/>
                  </a:lnTo>
                  <a:lnTo>
                    <a:pt x="395" y="124"/>
                  </a:lnTo>
                  <a:lnTo>
                    <a:pt x="393" y="130"/>
                  </a:lnTo>
                  <a:lnTo>
                    <a:pt x="392" y="132"/>
                  </a:lnTo>
                  <a:lnTo>
                    <a:pt x="392" y="135"/>
                  </a:lnTo>
                  <a:lnTo>
                    <a:pt x="391" y="141"/>
                  </a:lnTo>
                  <a:lnTo>
                    <a:pt x="391" y="146"/>
                  </a:lnTo>
                  <a:lnTo>
                    <a:pt x="391" y="149"/>
                  </a:lnTo>
                  <a:lnTo>
                    <a:pt x="392" y="149"/>
                  </a:lnTo>
                  <a:lnTo>
                    <a:pt x="395" y="150"/>
                  </a:lnTo>
                  <a:lnTo>
                    <a:pt x="393" y="153"/>
                  </a:lnTo>
                  <a:lnTo>
                    <a:pt x="393" y="154"/>
                  </a:lnTo>
                  <a:lnTo>
                    <a:pt x="392" y="154"/>
                  </a:lnTo>
                  <a:lnTo>
                    <a:pt x="391" y="155"/>
                  </a:lnTo>
                  <a:lnTo>
                    <a:pt x="388" y="155"/>
                  </a:lnTo>
                  <a:lnTo>
                    <a:pt x="387" y="154"/>
                  </a:lnTo>
                  <a:lnTo>
                    <a:pt x="386" y="155"/>
                  </a:lnTo>
                  <a:lnTo>
                    <a:pt x="383" y="155"/>
                  </a:lnTo>
                  <a:lnTo>
                    <a:pt x="378" y="157"/>
                  </a:lnTo>
                  <a:lnTo>
                    <a:pt x="374" y="158"/>
                  </a:lnTo>
                  <a:lnTo>
                    <a:pt x="373" y="158"/>
                  </a:lnTo>
                  <a:lnTo>
                    <a:pt x="371" y="157"/>
                  </a:lnTo>
                  <a:lnTo>
                    <a:pt x="370" y="158"/>
                  </a:lnTo>
                  <a:lnTo>
                    <a:pt x="367" y="161"/>
                  </a:lnTo>
                  <a:lnTo>
                    <a:pt x="367" y="162"/>
                  </a:lnTo>
                  <a:lnTo>
                    <a:pt x="369" y="163"/>
                  </a:lnTo>
                  <a:lnTo>
                    <a:pt x="373" y="163"/>
                  </a:lnTo>
                  <a:lnTo>
                    <a:pt x="375" y="163"/>
                  </a:lnTo>
                  <a:lnTo>
                    <a:pt x="375" y="164"/>
                  </a:lnTo>
                  <a:lnTo>
                    <a:pt x="374" y="166"/>
                  </a:lnTo>
                  <a:lnTo>
                    <a:pt x="375" y="170"/>
                  </a:lnTo>
                  <a:lnTo>
                    <a:pt x="375" y="171"/>
                  </a:lnTo>
                  <a:lnTo>
                    <a:pt x="375" y="172"/>
                  </a:lnTo>
                  <a:lnTo>
                    <a:pt x="377" y="175"/>
                  </a:lnTo>
                  <a:lnTo>
                    <a:pt x="378" y="179"/>
                  </a:lnTo>
                  <a:lnTo>
                    <a:pt x="379" y="180"/>
                  </a:lnTo>
                  <a:lnTo>
                    <a:pt x="382" y="181"/>
                  </a:lnTo>
                  <a:lnTo>
                    <a:pt x="382" y="186"/>
                  </a:lnTo>
                  <a:lnTo>
                    <a:pt x="380" y="188"/>
                  </a:lnTo>
                  <a:lnTo>
                    <a:pt x="380" y="190"/>
                  </a:lnTo>
                  <a:lnTo>
                    <a:pt x="382" y="192"/>
                  </a:lnTo>
                  <a:lnTo>
                    <a:pt x="380" y="193"/>
                  </a:lnTo>
                  <a:lnTo>
                    <a:pt x="380" y="194"/>
                  </a:lnTo>
                  <a:lnTo>
                    <a:pt x="378" y="195"/>
                  </a:lnTo>
                  <a:lnTo>
                    <a:pt x="379" y="198"/>
                  </a:lnTo>
                  <a:lnTo>
                    <a:pt x="377" y="199"/>
                  </a:lnTo>
                  <a:lnTo>
                    <a:pt x="371" y="198"/>
                  </a:lnTo>
                  <a:lnTo>
                    <a:pt x="366" y="193"/>
                  </a:lnTo>
                  <a:lnTo>
                    <a:pt x="365" y="193"/>
                  </a:lnTo>
                  <a:lnTo>
                    <a:pt x="360" y="192"/>
                  </a:lnTo>
                  <a:lnTo>
                    <a:pt x="353" y="190"/>
                  </a:lnTo>
                  <a:lnTo>
                    <a:pt x="349" y="192"/>
                  </a:lnTo>
                  <a:lnTo>
                    <a:pt x="343" y="190"/>
                  </a:lnTo>
                  <a:lnTo>
                    <a:pt x="338" y="192"/>
                  </a:lnTo>
                  <a:lnTo>
                    <a:pt x="335" y="192"/>
                  </a:lnTo>
                  <a:lnTo>
                    <a:pt x="333" y="192"/>
                  </a:lnTo>
                  <a:lnTo>
                    <a:pt x="330" y="193"/>
                  </a:lnTo>
                  <a:lnTo>
                    <a:pt x="329" y="194"/>
                  </a:lnTo>
                  <a:lnTo>
                    <a:pt x="322" y="193"/>
                  </a:lnTo>
                  <a:lnTo>
                    <a:pt x="317" y="192"/>
                  </a:lnTo>
                  <a:lnTo>
                    <a:pt x="316" y="190"/>
                  </a:lnTo>
                  <a:lnTo>
                    <a:pt x="312" y="190"/>
                  </a:lnTo>
                  <a:lnTo>
                    <a:pt x="311" y="192"/>
                  </a:lnTo>
                  <a:lnTo>
                    <a:pt x="308" y="192"/>
                  </a:lnTo>
                  <a:lnTo>
                    <a:pt x="305" y="190"/>
                  </a:lnTo>
                  <a:lnTo>
                    <a:pt x="304" y="192"/>
                  </a:lnTo>
                  <a:lnTo>
                    <a:pt x="304" y="194"/>
                  </a:lnTo>
                  <a:lnTo>
                    <a:pt x="305" y="197"/>
                  </a:lnTo>
                  <a:lnTo>
                    <a:pt x="305" y="199"/>
                  </a:lnTo>
                  <a:lnTo>
                    <a:pt x="302" y="201"/>
                  </a:lnTo>
                  <a:lnTo>
                    <a:pt x="295" y="201"/>
                  </a:lnTo>
                  <a:lnTo>
                    <a:pt x="286" y="199"/>
                  </a:lnTo>
                  <a:lnTo>
                    <a:pt x="285" y="198"/>
                  </a:lnTo>
                  <a:lnTo>
                    <a:pt x="281" y="198"/>
                  </a:lnTo>
                  <a:lnTo>
                    <a:pt x="278" y="201"/>
                  </a:lnTo>
                  <a:lnTo>
                    <a:pt x="280" y="202"/>
                  </a:lnTo>
                  <a:lnTo>
                    <a:pt x="277" y="203"/>
                  </a:lnTo>
                  <a:lnTo>
                    <a:pt x="277" y="205"/>
                  </a:lnTo>
                  <a:lnTo>
                    <a:pt x="276" y="205"/>
                  </a:lnTo>
                  <a:lnTo>
                    <a:pt x="273" y="207"/>
                  </a:lnTo>
                  <a:lnTo>
                    <a:pt x="272" y="207"/>
                  </a:lnTo>
                  <a:lnTo>
                    <a:pt x="267" y="214"/>
                  </a:lnTo>
                  <a:lnTo>
                    <a:pt x="265" y="216"/>
                  </a:lnTo>
                  <a:lnTo>
                    <a:pt x="264" y="217"/>
                  </a:lnTo>
                  <a:lnTo>
                    <a:pt x="261" y="221"/>
                  </a:lnTo>
                  <a:lnTo>
                    <a:pt x="258" y="227"/>
                  </a:lnTo>
                  <a:lnTo>
                    <a:pt x="256" y="225"/>
                  </a:lnTo>
                  <a:lnTo>
                    <a:pt x="251" y="223"/>
                  </a:lnTo>
                  <a:lnTo>
                    <a:pt x="247" y="223"/>
                  </a:lnTo>
                  <a:lnTo>
                    <a:pt x="243" y="223"/>
                  </a:lnTo>
                  <a:lnTo>
                    <a:pt x="238" y="225"/>
                  </a:lnTo>
                  <a:lnTo>
                    <a:pt x="237" y="225"/>
                  </a:lnTo>
                  <a:lnTo>
                    <a:pt x="232" y="212"/>
                  </a:lnTo>
                  <a:lnTo>
                    <a:pt x="224" y="211"/>
                  </a:lnTo>
                  <a:lnTo>
                    <a:pt x="223" y="195"/>
                  </a:lnTo>
                  <a:lnTo>
                    <a:pt x="219" y="197"/>
                  </a:lnTo>
                  <a:lnTo>
                    <a:pt x="216" y="189"/>
                  </a:lnTo>
                  <a:lnTo>
                    <a:pt x="211" y="185"/>
                  </a:lnTo>
                  <a:lnTo>
                    <a:pt x="192" y="185"/>
                  </a:lnTo>
                  <a:lnTo>
                    <a:pt x="175" y="188"/>
                  </a:lnTo>
                  <a:lnTo>
                    <a:pt x="166" y="181"/>
                  </a:lnTo>
                  <a:lnTo>
                    <a:pt x="158" y="179"/>
                  </a:lnTo>
                  <a:lnTo>
                    <a:pt x="140" y="166"/>
                  </a:lnTo>
                  <a:lnTo>
                    <a:pt x="110" y="172"/>
                  </a:lnTo>
                  <a:lnTo>
                    <a:pt x="119" y="225"/>
                  </a:lnTo>
                  <a:lnTo>
                    <a:pt x="118" y="227"/>
                  </a:lnTo>
                  <a:lnTo>
                    <a:pt x="114" y="227"/>
                  </a:lnTo>
                  <a:lnTo>
                    <a:pt x="106" y="219"/>
                  </a:lnTo>
                  <a:lnTo>
                    <a:pt x="99" y="214"/>
                  </a:lnTo>
                  <a:lnTo>
                    <a:pt x="91" y="212"/>
                  </a:lnTo>
                  <a:lnTo>
                    <a:pt x="86" y="215"/>
                  </a:lnTo>
                  <a:lnTo>
                    <a:pt x="78" y="221"/>
                  </a:lnTo>
                  <a:lnTo>
                    <a:pt x="78" y="217"/>
                  </a:lnTo>
                  <a:lnTo>
                    <a:pt x="77" y="215"/>
                  </a:lnTo>
                  <a:lnTo>
                    <a:pt x="79" y="212"/>
                  </a:lnTo>
                  <a:lnTo>
                    <a:pt x="79" y="208"/>
                  </a:lnTo>
                  <a:lnTo>
                    <a:pt x="79" y="208"/>
                  </a:lnTo>
                  <a:lnTo>
                    <a:pt x="79" y="207"/>
                  </a:lnTo>
                  <a:lnTo>
                    <a:pt x="78" y="207"/>
                  </a:lnTo>
                  <a:lnTo>
                    <a:pt x="75" y="207"/>
                  </a:lnTo>
                  <a:lnTo>
                    <a:pt x="74" y="206"/>
                  </a:lnTo>
                  <a:lnTo>
                    <a:pt x="71" y="206"/>
                  </a:lnTo>
                  <a:lnTo>
                    <a:pt x="70" y="206"/>
                  </a:lnTo>
                  <a:lnTo>
                    <a:pt x="69" y="206"/>
                  </a:lnTo>
                  <a:lnTo>
                    <a:pt x="69" y="203"/>
                  </a:lnTo>
                  <a:lnTo>
                    <a:pt x="68" y="203"/>
                  </a:lnTo>
                  <a:lnTo>
                    <a:pt x="66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2" y="202"/>
                  </a:lnTo>
                  <a:lnTo>
                    <a:pt x="61" y="202"/>
                  </a:lnTo>
                  <a:lnTo>
                    <a:pt x="62" y="198"/>
                  </a:lnTo>
                  <a:lnTo>
                    <a:pt x="61" y="197"/>
                  </a:lnTo>
                  <a:lnTo>
                    <a:pt x="59" y="193"/>
                  </a:lnTo>
                  <a:lnTo>
                    <a:pt x="59" y="192"/>
                  </a:lnTo>
                  <a:lnTo>
                    <a:pt x="57" y="192"/>
                  </a:lnTo>
                  <a:lnTo>
                    <a:pt x="56" y="189"/>
                  </a:lnTo>
                  <a:lnTo>
                    <a:pt x="55" y="188"/>
                  </a:lnTo>
                  <a:lnTo>
                    <a:pt x="55" y="186"/>
                  </a:lnTo>
                  <a:lnTo>
                    <a:pt x="52" y="185"/>
                  </a:lnTo>
                  <a:lnTo>
                    <a:pt x="51" y="185"/>
                  </a:lnTo>
                  <a:lnTo>
                    <a:pt x="49" y="184"/>
                  </a:lnTo>
                  <a:lnTo>
                    <a:pt x="49" y="183"/>
                  </a:lnTo>
                  <a:lnTo>
                    <a:pt x="49" y="181"/>
                  </a:lnTo>
                  <a:lnTo>
                    <a:pt x="51" y="181"/>
                  </a:lnTo>
                  <a:lnTo>
                    <a:pt x="55" y="181"/>
                  </a:lnTo>
                  <a:lnTo>
                    <a:pt x="56" y="183"/>
                  </a:lnTo>
                  <a:lnTo>
                    <a:pt x="57" y="181"/>
                  </a:lnTo>
                  <a:lnTo>
                    <a:pt x="57" y="183"/>
                  </a:lnTo>
                  <a:lnTo>
                    <a:pt x="59" y="181"/>
                  </a:lnTo>
                  <a:lnTo>
                    <a:pt x="60" y="181"/>
                  </a:lnTo>
                  <a:lnTo>
                    <a:pt x="62" y="181"/>
                  </a:lnTo>
                  <a:lnTo>
                    <a:pt x="62" y="181"/>
                  </a:lnTo>
                  <a:lnTo>
                    <a:pt x="62" y="180"/>
                  </a:lnTo>
                  <a:lnTo>
                    <a:pt x="60" y="180"/>
                  </a:lnTo>
                  <a:lnTo>
                    <a:pt x="59" y="180"/>
                  </a:lnTo>
                  <a:lnTo>
                    <a:pt x="59" y="177"/>
                  </a:lnTo>
                  <a:lnTo>
                    <a:pt x="57" y="175"/>
                  </a:lnTo>
                  <a:lnTo>
                    <a:pt x="57" y="175"/>
                  </a:lnTo>
                  <a:lnTo>
                    <a:pt x="57" y="173"/>
                  </a:lnTo>
                  <a:lnTo>
                    <a:pt x="57" y="172"/>
                  </a:lnTo>
                  <a:lnTo>
                    <a:pt x="57" y="171"/>
                  </a:lnTo>
                  <a:lnTo>
                    <a:pt x="59" y="170"/>
                  </a:lnTo>
                  <a:lnTo>
                    <a:pt x="61" y="168"/>
                  </a:lnTo>
                  <a:lnTo>
                    <a:pt x="64" y="168"/>
                  </a:lnTo>
                  <a:lnTo>
                    <a:pt x="65" y="168"/>
                  </a:lnTo>
                  <a:lnTo>
                    <a:pt x="68" y="168"/>
                  </a:lnTo>
                  <a:lnTo>
                    <a:pt x="69" y="168"/>
                  </a:lnTo>
                  <a:lnTo>
                    <a:pt x="70" y="168"/>
                  </a:lnTo>
                  <a:lnTo>
                    <a:pt x="71" y="168"/>
                  </a:lnTo>
                  <a:lnTo>
                    <a:pt x="73" y="168"/>
                  </a:lnTo>
                  <a:lnTo>
                    <a:pt x="74" y="170"/>
                  </a:lnTo>
                  <a:lnTo>
                    <a:pt x="77" y="170"/>
                  </a:lnTo>
                  <a:lnTo>
                    <a:pt x="79" y="168"/>
                  </a:lnTo>
                  <a:lnTo>
                    <a:pt x="79" y="168"/>
                  </a:lnTo>
                  <a:lnTo>
                    <a:pt x="78" y="167"/>
                  </a:lnTo>
                  <a:lnTo>
                    <a:pt x="75" y="167"/>
                  </a:lnTo>
                  <a:lnTo>
                    <a:pt x="74" y="164"/>
                  </a:lnTo>
                  <a:lnTo>
                    <a:pt x="74" y="162"/>
                  </a:lnTo>
                  <a:lnTo>
                    <a:pt x="75" y="161"/>
                  </a:lnTo>
                  <a:lnTo>
                    <a:pt x="77" y="159"/>
                  </a:lnTo>
                  <a:lnTo>
                    <a:pt x="75" y="159"/>
                  </a:lnTo>
                  <a:lnTo>
                    <a:pt x="75" y="158"/>
                  </a:lnTo>
                  <a:lnTo>
                    <a:pt x="74" y="157"/>
                  </a:lnTo>
                  <a:lnTo>
                    <a:pt x="75" y="154"/>
                  </a:lnTo>
                  <a:lnTo>
                    <a:pt x="77" y="153"/>
                  </a:lnTo>
                  <a:lnTo>
                    <a:pt x="74" y="152"/>
                  </a:lnTo>
                  <a:lnTo>
                    <a:pt x="74" y="150"/>
                  </a:lnTo>
                  <a:lnTo>
                    <a:pt x="75" y="149"/>
                  </a:lnTo>
                  <a:lnTo>
                    <a:pt x="74" y="148"/>
                  </a:lnTo>
                  <a:lnTo>
                    <a:pt x="73" y="148"/>
                  </a:lnTo>
                  <a:lnTo>
                    <a:pt x="73" y="146"/>
                  </a:lnTo>
                  <a:lnTo>
                    <a:pt x="71" y="145"/>
                  </a:lnTo>
                  <a:lnTo>
                    <a:pt x="68" y="145"/>
                  </a:lnTo>
                  <a:lnTo>
                    <a:pt x="66" y="144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64" y="146"/>
                  </a:lnTo>
                  <a:lnTo>
                    <a:pt x="64" y="148"/>
                  </a:lnTo>
                  <a:lnTo>
                    <a:pt x="62" y="148"/>
                  </a:lnTo>
                  <a:lnTo>
                    <a:pt x="61" y="148"/>
                  </a:lnTo>
                  <a:lnTo>
                    <a:pt x="61" y="146"/>
                  </a:lnTo>
                  <a:lnTo>
                    <a:pt x="60" y="146"/>
                  </a:lnTo>
                  <a:lnTo>
                    <a:pt x="59" y="148"/>
                  </a:lnTo>
                  <a:lnTo>
                    <a:pt x="57" y="146"/>
                  </a:lnTo>
                  <a:lnTo>
                    <a:pt x="57" y="144"/>
                  </a:lnTo>
                  <a:lnTo>
                    <a:pt x="57" y="144"/>
                  </a:lnTo>
                  <a:lnTo>
                    <a:pt x="56" y="144"/>
                  </a:lnTo>
                  <a:lnTo>
                    <a:pt x="55" y="144"/>
                  </a:lnTo>
                  <a:lnTo>
                    <a:pt x="53" y="144"/>
                  </a:lnTo>
                  <a:lnTo>
                    <a:pt x="51" y="144"/>
                  </a:lnTo>
                  <a:lnTo>
                    <a:pt x="49" y="145"/>
                  </a:lnTo>
                  <a:lnTo>
                    <a:pt x="48" y="146"/>
                  </a:lnTo>
                  <a:lnTo>
                    <a:pt x="48" y="148"/>
                  </a:lnTo>
                  <a:lnTo>
                    <a:pt x="47" y="146"/>
                  </a:lnTo>
                  <a:lnTo>
                    <a:pt x="46" y="146"/>
                  </a:lnTo>
                  <a:lnTo>
                    <a:pt x="44" y="149"/>
                  </a:lnTo>
                  <a:lnTo>
                    <a:pt x="43" y="148"/>
                  </a:lnTo>
                  <a:lnTo>
                    <a:pt x="43" y="150"/>
                  </a:lnTo>
                  <a:lnTo>
                    <a:pt x="40" y="152"/>
                  </a:lnTo>
                  <a:lnTo>
                    <a:pt x="39" y="152"/>
                  </a:lnTo>
                  <a:lnTo>
                    <a:pt x="39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7" y="153"/>
                  </a:lnTo>
                  <a:lnTo>
                    <a:pt x="37" y="154"/>
                  </a:lnTo>
                  <a:lnTo>
                    <a:pt x="34" y="153"/>
                  </a:lnTo>
                  <a:lnTo>
                    <a:pt x="34" y="153"/>
                  </a:lnTo>
                  <a:lnTo>
                    <a:pt x="33" y="15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auto">
            <a:xfrm>
              <a:off x="4675188" y="2503488"/>
              <a:ext cx="292100" cy="180975"/>
            </a:xfrm>
            <a:custGeom>
              <a:avLst/>
              <a:gdLst>
                <a:gd name="T0" fmla="*/ 146 w 184"/>
                <a:gd name="T1" fmla="*/ 107 h 114"/>
                <a:gd name="T2" fmla="*/ 149 w 184"/>
                <a:gd name="T3" fmla="*/ 99 h 114"/>
                <a:gd name="T4" fmla="*/ 146 w 184"/>
                <a:gd name="T5" fmla="*/ 95 h 114"/>
                <a:gd name="T6" fmla="*/ 146 w 184"/>
                <a:gd name="T7" fmla="*/ 90 h 114"/>
                <a:gd name="T8" fmla="*/ 142 w 184"/>
                <a:gd name="T9" fmla="*/ 88 h 114"/>
                <a:gd name="T10" fmla="*/ 139 w 184"/>
                <a:gd name="T11" fmla="*/ 85 h 114"/>
                <a:gd name="T12" fmla="*/ 140 w 184"/>
                <a:gd name="T13" fmla="*/ 79 h 114"/>
                <a:gd name="T14" fmla="*/ 148 w 184"/>
                <a:gd name="T15" fmla="*/ 80 h 114"/>
                <a:gd name="T16" fmla="*/ 153 w 184"/>
                <a:gd name="T17" fmla="*/ 75 h 114"/>
                <a:gd name="T18" fmla="*/ 150 w 184"/>
                <a:gd name="T19" fmla="*/ 72 h 114"/>
                <a:gd name="T20" fmla="*/ 159 w 184"/>
                <a:gd name="T21" fmla="*/ 70 h 114"/>
                <a:gd name="T22" fmla="*/ 155 w 184"/>
                <a:gd name="T23" fmla="*/ 66 h 114"/>
                <a:gd name="T24" fmla="*/ 159 w 184"/>
                <a:gd name="T25" fmla="*/ 62 h 114"/>
                <a:gd name="T26" fmla="*/ 164 w 184"/>
                <a:gd name="T27" fmla="*/ 61 h 114"/>
                <a:gd name="T28" fmla="*/ 170 w 184"/>
                <a:gd name="T29" fmla="*/ 59 h 114"/>
                <a:gd name="T30" fmla="*/ 176 w 184"/>
                <a:gd name="T31" fmla="*/ 59 h 114"/>
                <a:gd name="T32" fmla="*/ 184 w 184"/>
                <a:gd name="T33" fmla="*/ 57 h 114"/>
                <a:gd name="T34" fmla="*/ 177 w 184"/>
                <a:gd name="T35" fmla="*/ 49 h 114"/>
                <a:gd name="T36" fmla="*/ 176 w 184"/>
                <a:gd name="T37" fmla="*/ 53 h 114"/>
                <a:gd name="T38" fmla="*/ 172 w 184"/>
                <a:gd name="T39" fmla="*/ 54 h 114"/>
                <a:gd name="T40" fmla="*/ 164 w 184"/>
                <a:gd name="T41" fmla="*/ 50 h 114"/>
                <a:gd name="T42" fmla="*/ 164 w 184"/>
                <a:gd name="T43" fmla="*/ 46 h 114"/>
                <a:gd name="T44" fmla="*/ 168 w 184"/>
                <a:gd name="T45" fmla="*/ 39 h 114"/>
                <a:gd name="T46" fmla="*/ 163 w 184"/>
                <a:gd name="T47" fmla="*/ 41 h 114"/>
                <a:gd name="T48" fmla="*/ 157 w 184"/>
                <a:gd name="T49" fmla="*/ 48 h 114"/>
                <a:gd name="T50" fmla="*/ 154 w 184"/>
                <a:gd name="T51" fmla="*/ 51 h 114"/>
                <a:gd name="T52" fmla="*/ 148 w 184"/>
                <a:gd name="T53" fmla="*/ 61 h 114"/>
                <a:gd name="T54" fmla="*/ 141 w 184"/>
                <a:gd name="T55" fmla="*/ 57 h 114"/>
                <a:gd name="T56" fmla="*/ 133 w 184"/>
                <a:gd name="T57" fmla="*/ 57 h 114"/>
                <a:gd name="T58" fmla="*/ 127 w 184"/>
                <a:gd name="T59" fmla="*/ 59 h 114"/>
                <a:gd name="T60" fmla="*/ 114 w 184"/>
                <a:gd name="T61" fmla="*/ 45 h 114"/>
                <a:gd name="T62" fmla="*/ 109 w 184"/>
                <a:gd name="T63" fmla="*/ 31 h 114"/>
                <a:gd name="T64" fmla="*/ 101 w 184"/>
                <a:gd name="T65" fmla="*/ 19 h 114"/>
                <a:gd name="T66" fmla="*/ 65 w 184"/>
                <a:gd name="T67" fmla="*/ 22 h 114"/>
                <a:gd name="T68" fmla="*/ 48 w 184"/>
                <a:gd name="T69" fmla="*/ 13 h 114"/>
                <a:gd name="T70" fmla="*/ 0 w 184"/>
                <a:gd name="T71" fmla="*/ 6 h 114"/>
                <a:gd name="T72" fmla="*/ 14 w 184"/>
                <a:gd name="T73" fmla="*/ 59 h 114"/>
                <a:gd name="T74" fmla="*/ 21 w 184"/>
                <a:gd name="T75" fmla="*/ 58 h 114"/>
                <a:gd name="T76" fmla="*/ 18 w 184"/>
                <a:gd name="T77" fmla="*/ 51 h 114"/>
                <a:gd name="T78" fmla="*/ 24 w 184"/>
                <a:gd name="T79" fmla="*/ 46 h 114"/>
                <a:gd name="T80" fmla="*/ 29 w 184"/>
                <a:gd name="T81" fmla="*/ 42 h 114"/>
                <a:gd name="T82" fmla="*/ 33 w 184"/>
                <a:gd name="T83" fmla="*/ 42 h 114"/>
                <a:gd name="T84" fmla="*/ 35 w 184"/>
                <a:gd name="T85" fmla="*/ 40 h 114"/>
                <a:gd name="T86" fmla="*/ 51 w 184"/>
                <a:gd name="T87" fmla="*/ 48 h 114"/>
                <a:gd name="T88" fmla="*/ 60 w 184"/>
                <a:gd name="T89" fmla="*/ 55 h 114"/>
                <a:gd name="T90" fmla="*/ 67 w 184"/>
                <a:gd name="T91" fmla="*/ 58 h 114"/>
                <a:gd name="T92" fmla="*/ 75 w 184"/>
                <a:gd name="T93" fmla="*/ 62 h 114"/>
                <a:gd name="T94" fmla="*/ 79 w 184"/>
                <a:gd name="T95" fmla="*/ 70 h 114"/>
                <a:gd name="T96" fmla="*/ 83 w 184"/>
                <a:gd name="T97" fmla="*/ 77 h 114"/>
                <a:gd name="T98" fmla="*/ 95 w 184"/>
                <a:gd name="T99" fmla="*/ 84 h 114"/>
                <a:gd name="T100" fmla="*/ 110 w 184"/>
                <a:gd name="T101" fmla="*/ 93 h 114"/>
                <a:gd name="T102" fmla="*/ 124 w 184"/>
                <a:gd name="T103" fmla="*/ 99 h 114"/>
                <a:gd name="T104" fmla="*/ 127 w 184"/>
                <a:gd name="T105" fmla="*/ 101 h 114"/>
                <a:gd name="T106" fmla="*/ 131 w 184"/>
                <a:gd name="T107" fmla="*/ 107 h 114"/>
                <a:gd name="T108" fmla="*/ 135 w 184"/>
                <a:gd name="T109" fmla="*/ 111 h 114"/>
                <a:gd name="T110" fmla="*/ 139 w 184"/>
                <a:gd name="T111" fmla="*/ 114 h 114"/>
                <a:gd name="T112" fmla="*/ 142 w 184"/>
                <a:gd name="T113" fmla="*/ 112 h 114"/>
                <a:gd name="T114" fmla="*/ 145 w 184"/>
                <a:gd name="T1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4" h="114">
                  <a:moveTo>
                    <a:pt x="145" y="114"/>
                  </a:moveTo>
                  <a:lnTo>
                    <a:pt x="146" y="107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7"/>
                  </a:lnTo>
                  <a:lnTo>
                    <a:pt x="146" y="95"/>
                  </a:lnTo>
                  <a:lnTo>
                    <a:pt x="146" y="93"/>
                  </a:lnTo>
                  <a:lnTo>
                    <a:pt x="146" y="90"/>
                  </a:lnTo>
                  <a:lnTo>
                    <a:pt x="146" y="88"/>
                  </a:lnTo>
                  <a:lnTo>
                    <a:pt x="142" y="88"/>
                  </a:lnTo>
                  <a:lnTo>
                    <a:pt x="141" y="89"/>
                  </a:lnTo>
                  <a:lnTo>
                    <a:pt x="139" y="85"/>
                  </a:lnTo>
                  <a:lnTo>
                    <a:pt x="139" y="81"/>
                  </a:lnTo>
                  <a:lnTo>
                    <a:pt x="140" y="79"/>
                  </a:lnTo>
                  <a:lnTo>
                    <a:pt x="145" y="80"/>
                  </a:lnTo>
                  <a:lnTo>
                    <a:pt x="148" y="80"/>
                  </a:lnTo>
                  <a:lnTo>
                    <a:pt x="148" y="77"/>
                  </a:lnTo>
                  <a:lnTo>
                    <a:pt x="153" y="75"/>
                  </a:lnTo>
                  <a:lnTo>
                    <a:pt x="151" y="73"/>
                  </a:lnTo>
                  <a:lnTo>
                    <a:pt x="150" y="72"/>
                  </a:lnTo>
                  <a:lnTo>
                    <a:pt x="155" y="71"/>
                  </a:lnTo>
                  <a:lnTo>
                    <a:pt x="159" y="70"/>
                  </a:lnTo>
                  <a:lnTo>
                    <a:pt x="159" y="67"/>
                  </a:lnTo>
                  <a:lnTo>
                    <a:pt x="155" y="66"/>
                  </a:lnTo>
                  <a:lnTo>
                    <a:pt x="155" y="63"/>
                  </a:lnTo>
                  <a:lnTo>
                    <a:pt x="159" y="62"/>
                  </a:lnTo>
                  <a:lnTo>
                    <a:pt x="162" y="59"/>
                  </a:lnTo>
                  <a:lnTo>
                    <a:pt x="164" y="61"/>
                  </a:lnTo>
                  <a:lnTo>
                    <a:pt x="168" y="57"/>
                  </a:lnTo>
                  <a:lnTo>
                    <a:pt x="170" y="59"/>
                  </a:lnTo>
                  <a:lnTo>
                    <a:pt x="171" y="61"/>
                  </a:lnTo>
                  <a:lnTo>
                    <a:pt x="176" y="59"/>
                  </a:lnTo>
                  <a:lnTo>
                    <a:pt x="180" y="59"/>
                  </a:lnTo>
                  <a:lnTo>
                    <a:pt x="184" y="57"/>
                  </a:lnTo>
                  <a:lnTo>
                    <a:pt x="184" y="54"/>
                  </a:lnTo>
                  <a:lnTo>
                    <a:pt x="177" y="49"/>
                  </a:lnTo>
                  <a:lnTo>
                    <a:pt x="176" y="49"/>
                  </a:lnTo>
                  <a:lnTo>
                    <a:pt x="176" y="53"/>
                  </a:lnTo>
                  <a:lnTo>
                    <a:pt x="173" y="54"/>
                  </a:lnTo>
                  <a:lnTo>
                    <a:pt x="172" y="54"/>
                  </a:lnTo>
                  <a:lnTo>
                    <a:pt x="170" y="51"/>
                  </a:lnTo>
                  <a:lnTo>
                    <a:pt x="164" y="50"/>
                  </a:lnTo>
                  <a:lnTo>
                    <a:pt x="163" y="49"/>
                  </a:lnTo>
                  <a:lnTo>
                    <a:pt x="164" y="46"/>
                  </a:lnTo>
                  <a:lnTo>
                    <a:pt x="168" y="41"/>
                  </a:lnTo>
                  <a:lnTo>
                    <a:pt x="168" y="39"/>
                  </a:lnTo>
                  <a:lnTo>
                    <a:pt x="166" y="39"/>
                  </a:lnTo>
                  <a:lnTo>
                    <a:pt x="163" y="41"/>
                  </a:lnTo>
                  <a:lnTo>
                    <a:pt x="162" y="41"/>
                  </a:lnTo>
                  <a:lnTo>
                    <a:pt x="157" y="48"/>
                  </a:lnTo>
                  <a:lnTo>
                    <a:pt x="155" y="50"/>
                  </a:lnTo>
                  <a:lnTo>
                    <a:pt x="154" y="51"/>
                  </a:lnTo>
                  <a:lnTo>
                    <a:pt x="151" y="55"/>
                  </a:lnTo>
                  <a:lnTo>
                    <a:pt x="148" y="61"/>
                  </a:lnTo>
                  <a:lnTo>
                    <a:pt x="146" y="59"/>
                  </a:lnTo>
                  <a:lnTo>
                    <a:pt x="141" y="57"/>
                  </a:lnTo>
                  <a:lnTo>
                    <a:pt x="137" y="57"/>
                  </a:lnTo>
                  <a:lnTo>
                    <a:pt x="133" y="57"/>
                  </a:lnTo>
                  <a:lnTo>
                    <a:pt x="128" y="59"/>
                  </a:lnTo>
                  <a:lnTo>
                    <a:pt x="127" y="59"/>
                  </a:lnTo>
                  <a:lnTo>
                    <a:pt x="122" y="46"/>
                  </a:lnTo>
                  <a:lnTo>
                    <a:pt x="114" y="45"/>
                  </a:lnTo>
                  <a:lnTo>
                    <a:pt x="113" y="29"/>
                  </a:lnTo>
                  <a:lnTo>
                    <a:pt x="109" y="31"/>
                  </a:lnTo>
                  <a:lnTo>
                    <a:pt x="106" y="23"/>
                  </a:lnTo>
                  <a:lnTo>
                    <a:pt x="101" y="19"/>
                  </a:lnTo>
                  <a:lnTo>
                    <a:pt x="82" y="19"/>
                  </a:lnTo>
                  <a:lnTo>
                    <a:pt x="65" y="22"/>
                  </a:lnTo>
                  <a:lnTo>
                    <a:pt x="56" y="15"/>
                  </a:lnTo>
                  <a:lnTo>
                    <a:pt x="48" y="13"/>
                  </a:lnTo>
                  <a:lnTo>
                    <a:pt x="30" y="0"/>
                  </a:lnTo>
                  <a:lnTo>
                    <a:pt x="0" y="6"/>
                  </a:lnTo>
                  <a:lnTo>
                    <a:pt x="9" y="59"/>
                  </a:lnTo>
                  <a:lnTo>
                    <a:pt x="14" y="59"/>
                  </a:lnTo>
                  <a:lnTo>
                    <a:pt x="20" y="61"/>
                  </a:lnTo>
                  <a:lnTo>
                    <a:pt x="21" y="58"/>
                  </a:lnTo>
                  <a:lnTo>
                    <a:pt x="18" y="55"/>
                  </a:lnTo>
                  <a:lnTo>
                    <a:pt x="18" y="51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9" y="42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0" y="40"/>
                  </a:lnTo>
                  <a:lnTo>
                    <a:pt x="35" y="40"/>
                  </a:lnTo>
                  <a:lnTo>
                    <a:pt x="43" y="44"/>
                  </a:lnTo>
                  <a:lnTo>
                    <a:pt x="51" y="48"/>
                  </a:lnTo>
                  <a:lnTo>
                    <a:pt x="51" y="50"/>
                  </a:lnTo>
                  <a:lnTo>
                    <a:pt x="60" y="55"/>
                  </a:lnTo>
                  <a:lnTo>
                    <a:pt x="66" y="59"/>
                  </a:lnTo>
                  <a:lnTo>
                    <a:pt x="67" y="58"/>
                  </a:lnTo>
                  <a:lnTo>
                    <a:pt x="70" y="58"/>
                  </a:lnTo>
                  <a:lnTo>
                    <a:pt x="75" y="62"/>
                  </a:lnTo>
                  <a:lnTo>
                    <a:pt x="77" y="68"/>
                  </a:lnTo>
                  <a:lnTo>
                    <a:pt x="79" y="70"/>
                  </a:lnTo>
                  <a:lnTo>
                    <a:pt x="80" y="72"/>
                  </a:lnTo>
                  <a:lnTo>
                    <a:pt x="83" y="77"/>
                  </a:lnTo>
                  <a:lnTo>
                    <a:pt x="87" y="79"/>
                  </a:lnTo>
                  <a:lnTo>
                    <a:pt x="95" y="84"/>
                  </a:lnTo>
                  <a:lnTo>
                    <a:pt x="101" y="89"/>
                  </a:lnTo>
                  <a:lnTo>
                    <a:pt x="110" y="93"/>
                  </a:lnTo>
                  <a:lnTo>
                    <a:pt x="118" y="98"/>
                  </a:lnTo>
                  <a:lnTo>
                    <a:pt x="124" y="99"/>
                  </a:lnTo>
                  <a:lnTo>
                    <a:pt x="126" y="101"/>
                  </a:lnTo>
                  <a:lnTo>
                    <a:pt x="127" y="101"/>
                  </a:lnTo>
                  <a:lnTo>
                    <a:pt x="131" y="103"/>
                  </a:lnTo>
                  <a:lnTo>
                    <a:pt x="131" y="107"/>
                  </a:lnTo>
                  <a:lnTo>
                    <a:pt x="132" y="112"/>
                  </a:lnTo>
                  <a:lnTo>
                    <a:pt x="135" y="111"/>
                  </a:lnTo>
                  <a:lnTo>
                    <a:pt x="137" y="112"/>
                  </a:lnTo>
                  <a:lnTo>
                    <a:pt x="139" y="114"/>
                  </a:lnTo>
                  <a:lnTo>
                    <a:pt x="140" y="114"/>
                  </a:lnTo>
                  <a:lnTo>
                    <a:pt x="142" y="112"/>
                  </a:lnTo>
                  <a:lnTo>
                    <a:pt x="144" y="112"/>
                  </a:lnTo>
                  <a:lnTo>
                    <a:pt x="145" y="114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auto">
            <a:xfrm>
              <a:off x="4624388" y="2566988"/>
              <a:ext cx="260350" cy="161925"/>
            </a:xfrm>
            <a:custGeom>
              <a:avLst/>
              <a:gdLst>
                <a:gd name="T0" fmla="*/ 163 w 164"/>
                <a:gd name="T1" fmla="*/ 63 h 102"/>
                <a:gd name="T2" fmla="*/ 156 w 164"/>
                <a:gd name="T3" fmla="*/ 59 h 102"/>
                <a:gd name="T4" fmla="*/ 133 w 164"/>
                <a:gd name="T5" fmla="*/ 49 h 102"/>
                <a:gd name="T6" fmla="*/ 115 w 164"/>
                <a:gd name="T7" fmla="*/ 37 h 102"/>
                <a:gd name="T8" fmla="*/ 109 w 164"/>
                <a:gd name="T9" fmla="*/ 28 h 102"/>
                <a:gd name="T10" fmla="*/ 99 w 164"/>
                <a:gd name="T11" fmla="*/ 18 h 102"/>
                <a:gd name="T12" fmla="*/ 83 w 164"/>
                <a:gd name="T13" fmla="*/ 10 h 102"/>
                <a:gd name="T14" fmla="*/ 67 w 164"/>
                <a:gd name="T15" fmla="*/ 0 h 102"/>
                <a:gd name="T16" fmla="*/ 63 w 164"/>
                <a:gd name="T17" fmla="*/ 4 h 102"/>
                <a:gd name="T18" fmla="*/ 56 w 164"/>
                <a:gd name="T19" fmla="*/ 6 h 102"/>
                <a:gd name="T20" fmla="*/ 50 w 164"/>
                <a:gd name="T21" fmla="*/ 15 h 102"/>
                <a:gd name="T22" fmla="*/ 46 w 164"/>
                <a:gd name="T23" fmla="*/ 19 h 102"/>
                <a:gd name="T24" fmla="*/ 28 w 164"/>
                <a:gd name="T25" fmla="*/ 13 h 102"/>
                <a:gd name="T26" fmla="*/ 8 w 164"/>
                <a:gd name="T27" fmla="*/ 9 h 102"/>
                <a:gd name="T28" fmla="*/ 3 w 164"/>
                <a:gd name="T29" fmla="*/ 18 h 102"/>
                <a:gd name="T30" fmla="*/ 5 w 164"/>
                <a:gd name="T31" fmla="*/ 23 h 102"/>
                <a:gd name="T32" fmla="*/ 6 w 164"/>
                <a:gd name="T33" fmla="*/ 32 h 102"/>
                <a:gd name="T34" fmla="*/ 8 w 164"/>
                <a:gd name="T35" fmla="*/ 41 h 102"/>
                <a:gd name="T36" fmla="*/ 10 w 164"/>
                <a:gd name="T37" fmla="*/ 43 h 102"/>
                <a:gd name="T38" fmla="*/ 17 w 164"/>
                <a:gd name="T39" fmla="*/ 41 h 102"/>
                <a:gd name="T40" fmla="*/ 17 w 164"/>
                <a:gd name="T41" fmla="*/ 46 h 102"/>
                <a:gd name="T42" fmla="*/ 19 w 164"/>
                <a:gd name="T43" fmla="*/ 49 h 102"/>
                <a:gd name="T44" fmla="*/ 15 w 164"/>
                <a:gd name="T45" fmla="*/ 48 h 102"/>
                <a:gd name="T46" fmla="*/ 14 w 164"/>
                <a:gd name="T47" fmla="*/ 53 h 102"/>
                <a:gd name="T48" fmla="*/ 17 w 164"/>
                <a:gd name="T49" fmla="*/ 52 h 102"/>
                <a:gd name="T50" fmla="*/ 22 w 164"/>
                <a:gd name="T51" fmla="*/ 55 h 102"/>
                <a:gd name="T52" fmla="*/ 23 w 164"/>
                <a:gd name="T53" fmla="*/ 62 h 102"/>
                <a:gd name="T54" fmla="*/ 27 w 164"/>
                <a:gd name="T55" fmla="*/ 77 h 102"/>
                <a:gd name="T56" fmla="*/ 35 w 164"/>
                <a:gd name="T57" fmla="*/ 74 h 102"/>
                <a:gd name="T58" fmla="*/ 44 w 164"/>
                <a:gd name="T59" fmla="*/ 67 h 102"/>
                <a:gd name="T60" fmla="*/ 53 w 164"/>
                <a:gd name="T61" fmla="*/ 65 h 102"/>
                <a:gd name="T62" fmla="*/ 61 w 164"/>
                <a:gd name="T63" fmla="*/ 65 h 102"/>
                <a:gd name="T64" fmla="*/ 75 w 164"/>
                <a:gd name="T65" fmla="*/ 74 h 102"/>
                <a:gd name="T66" fmla="*/ 83 w 164"/>
                <a:gd name="T67" fmla="*/ 74 h 102"/>
                <a:gd name="T68" fmla="*/ 87 w 164"/>
                <a:gd name="T69" fmla="*/ 79 h 102"/>
                <a:gd name="T70" fmla="*/ 98 w 164"/>
                <a:gd name="T71" fmla="*/ 85 h 102"/>
                <a:gd name="T72" fmla="*/ 107 w 164"/>
                <a:gd name="T73" fmla="*/ 90 h 102"/>
                <a:gd name="T74" fmla="*/ 107 w 164"/>
                <a:gd name="T75" fmla="*/ 96 h 102"/>
                <a:gd name="T76" fmla="*/ 112 w 164"/>
                <a:gd name="T77" fmla="*/ 98 h 102"/>
                <a:gd name="T78" fmla="*/ 118 w 164"/>
                <a:gd name="T79" fmla="*/ 98 h 102"/>
                <a:gd name="T80" fmla="*/ 123 w 164"/>
                <a:gd name="T81" fmla="*/ 102 h 102"/>
                <a:gd name="T82" fmla="*/ 128 w 164"/>
                <a:gd name="T83" fmla="*/ 101 h 102"/>
                <a:gd name="T84" fmla="*/ 132 w 164"/>
                <a:gd name="T85" fmla="*/ 97 h 102"/>
                <a:gd name="T86" fmla="*/ 140 w 164"/>
                <a:gd name="T87" fmla="*/ 92 h 102"/>
                <a:gd name="T88" fmla="*/ 143 w 164"/>
                <a:gd name="T89" fmla="*/ 89 h 102"/>
                <a:gd name="T90" fmla="*/ 146 w 164"/>
                <a:gd name="T91" fmla="*/ 80 h 102"/>
                <a:gd name="T92" fmla="*/ 146 w 164"/>
                <a:gd name="T93" fmla="*/ 76 h 102"/>
                <a:gd name="T94" fmla="*/ 151 w 164"/>
                <a:gd name="T95" fmla="*/ 74 h 102"/>
                <a:gd name="T96" fmla="*/ 158 w 164"/>
                <a:gd name="T97" fmla="*/ 70 h 102"/>
                <a:gd name="T98" fmla="*/ 163 w 164"/>
                <a:gd name="T99" fmla="*/ 7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4" h="102">
                  <a:moveTo>
                    <a:pt x="164" y="72"/>
                  </a:moveTo>
                  <a:lnTo>
                    <a:pt x="163" y="67"/>
                  </a:lnTo>
                  <a:lnTo>
                    <a:pt x="163" y="63"/>
                  </a:lnTo>
                  <a:lnTo>
                    <a:pt x="159" y="61"/>
                  </a:lnTo>
                  <a:lnTo>
                    <a:pt x="158" y="61"/>
                  </a:lnTo>
                  <a:lnTo>
                    <a:pt x="156" y="59"/>
                  </a:lnTo>
                  <a:lnTo>
                    <a:pt x="150" y="58"/>
                  </a:lnTo>
                  <a:lnTo>
                    <a:pt x="142" y="53"/>
                  </a:lnTo>
                  <a:lnTo>
                    <a:pt x="133" y="49"/>
                  </a:lnTo>
                  <a:lnTo>
                    <a:pt x="127" y="44"/>
                  </a:lnTo>
                  <a:lnTo>
                    <a:pt x="119" y="39"/>
                  </a:lnTo>
                  <a:lnTo>
                    <a:pt x="115" y="37"/>
                  </a:lnTo>
                  <a:lnTo>
                    <a:pt x="112" y="32"/>
                  </a:lnTo>
                  <a:lnTo>
                    <a:pt x="111" y="30"/>
                  </a:lnTo>
                  <a:lnTo>
                    <a:pt x="109" y="28"/>
                  </a:lnTo>
                  <a:lnTo>
                    <a:pt x="107" y="22"/>
                  </a:lnTo>
                  <a:lnTo>
                    <a:pt x="102" y="18"/>
                  </a:lnTo>
                  <a:lnTo>
                    <a:pt x="99" y="18"/>
                  </a:lnTo>
                  <a:lnTo>
                    <a:pt x="98" y="19"/>
                  </a:lnTo>
                  <a:lnTo>
                    <a:pt x="92" y="15"/>
                  </a:lnTo>
                  <a:lnTo>
                    <a:pt x="83" y="10"/>
                  </a:lnTo>
                  <a:lnTo>
                    <a:pt x="83" y="8"/>
                  </a:lnTo>
                  <a:lnTo>
                    <a:pt x="75" y="4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58" y="4"/>
                  </a:lnTo>
                  <a:lnTo>
                    <a:pt x="56" y="6"/>
                  </a:lnTo>
                  <a:lnTo>
                    <a:pt x="53" y="6"/>
                  </a:lnTo>
                  <a:lnTo>
                    <a:pt x="50" y="11"/>
                  </a:lnTo>
                  <a:lnTo>
                    <a:pt x="50" y="15"/>
                  </a:lnTo>
                  <a:lnTo>
                    <a:pt x="53" y="18"/>
                  </a:lnTo>
                  <a:lnTo>
                    <a:pt x="52" y="21"/>
                  </a:lnTo>
                  <a:lnTo>
                    <a:pt x="46" y="19"/>
                  </a:lnTo>
                  <a:lnTo>
                    <a:pt x="40" y="21"/>
                  </a:lnTo>
                  <a:lnTo>
                    <a:pt x="36" y="21"/>
                  </a:lnTo>
                  <a:lnTo>
                    <a:pt x="28" y="13"/>
                  </a:lnTo>
                  <a:lnTo>
                    <a:pt x="21" y="8"/>
                  </a:lnTo>
                  <a:lnTo>
                    <a:pt x="13" y="6"/>
                  </a:lnTo>
                  <a:lnTo>
                    <a:pt x="8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6" y="32"/>
                  </a:lnTo>
                  <a:lnTo>
                    <a:pt x="6" y="39"/>
                  </a:lnTo>
                  <a:lnTo>
                    <a:pt x="8" y="40"/>
                  </a:lnTo>
                  <a:lnTo>
                    <a:pt x="8" y="41"/>
                  </a:lnTo>
                  <a:lnTo>
                    <a:pt x="12" y="45"/>
                  </a:lnTo>
                  <a:lnTo>
                    <a:pt x="12" y="44"/>
                  </a:lnTo>
                  <a:lnTo>
                    <a:pt x="10" y="43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21" y="48"/>
                  </a:lnTo>
                  <a:lnTo>
                    <a:pt x="19" y="49"/>
                  </a:lnTo>
                  <a:lnTo>
                    <a:pt x="18" y="48"/>
                  </a:lnTo>
                  <a:lnTo>
                    <a:pt x="17" y="49"/>
                  </a:lnTo>
                  <a:lnTo>
                    <a:pt x="15" y="48"/>
                  </a:lnTo>
                  <a:lnTo>
                    <a:pt x="13" y="49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4" y="50"/>
                  </a:lnTo>
                  <a:lnTo>
                    <a:pt x="15" y="50"/>
                  </a:lnTo>
                  <a:lnTo>
                    <a:pt x="17" y="52"/>
                  </a:lnTo>
                  <a:lnTo>
                    <a:pt x="18" y="52"/>
                  </a:lnTo>
                  <a:lnTo>
                    <a:pt x="19" y="54"/>
                  </a:lnTo>
                  <a:lnTo>
                    <a:pt x="22" y="55"/>
                  </a:lnTo>
                  <a:lnTo>
                    <a:pt x="23" y="58"/>
                  </a:lnTo>
                  <a:lnTo>
                    <a:pt x="23" y="61"/>
                  </a:lnTo>
                  <a:lnTo>
                    <a:pt x="23" y="62"/>
                  </a:lnTo>
                  <a:lnTo>
                    <a:pt x="23" y="68"/>
                  </a:lnTo>
                  <a:lnTo>
                    <a:pt x="24" y="72"/>
                  </a:lnTo>
                  <a:lnTo>
                    <a:pt x="27" y="77"/>
                  </a:lnTo>
                  <a:lnTo>
                    <a:pt x="28" y="76"/>
                  </a:lnTo>
                  <a:lnTo>
                    <a:pt x="35" y="76"/>
                  </a:lnTo>
                  <a:lnTo>
                    <a:pt x="35" y="74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44" y="67"/>
                  </a:lnTo>
                  <a:lnTo>
                    <a:pt x="48" y="66"/>
                  </a:lnTo>
                  <a:lnTo>
                    <a:pt x="53" y="67"/>
                  </a:lnTo>
                  <a:lnTo>
                    <a:pt x="53" y="65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61" y="65"/>
                  </a:lnTo>
                  <a:lnTo>
                    <a:pt x="65" y="68"/>
                  </a:lnTo>
                  <a:lnTo>
                    <a:pt x="68" y="68"/>
                  </a:lnTo>
                  <a:lnTo>
                    <a:pt x="75" y="74"/>
                  </a:lnTo>
                  <a:lnTo>
                    <a:pt x="76" y="74"/>
                  </a:lnTo>
                  <a:lnTo>
                    <a:pt x="79" y="72"/>
                  </a:lnTo>
                  <a:lnTo>
                    <a:pt x="83" y="74"/>
                  </a:lnTo>
                  <a:lnTo>
                    <a:pt x="85" y="74"/>
                  </a:lnTo>
                  <a:lnTo>
                    <a:pt x="85" y="77"/>
                  </a:lnTo>
                  <a:lnTo>
                    <a:pt x="87" y="79"/>
                  </a:lnTo>
                  <a:lnTo>
                    <a:pt x="89" y="77"/>
                  </a:lnTo>
                  <a:lnTo>
                    <a:pt x="93" y="79"/>
                  </a:lnTo>
                  <a:lnTo>
                    <a:pt x="98" y="85"/>
                  </a:lnTo>
                  <a:lnTo>
                    <a:pt x="103" y="85"/>
                  </a:lnTo>
                  <a:lnTo>
                    <a:pt x="106" y="87"/>
                  </a:lnTo>
                  <a:lnTo>
                    <a:pt x="107" y="90"/>
                  </a:lnTo>
                  <a:lnTo>
                    <a:pt x="107" y="92"/>
                  </a:lnTo>
                  <a:lnTo>
                    <a:pt x="109" y="94"/>
                  </a:lnTo>
                  <a:lnTo>
                    <a:pt x="107" y="96"/>
                  </a:lnTo>
                  <a:lnTo>
                    <a:pt x="109" y="98"/>
                  </a:lnTo>
                  <a:lnTo>
                    <a:pt x="110" y="98"/>
                  </a:lnTo>
                  <a:lnTo>
                    <a:pt x="112" y="98"/>
                  </a:lnTo>
                  <a:lnTo>
                    <a:pt x="114" y="99"/>
                  </a:lnTo>
                  <a:lnTo>
                    <a:pt x="116" y="99"/>
                  </a:lnTo>
                  <a:lnTo>
                    <a:pt x="118" y="98"/>
                  </a:lnTo>
                  <a:lnTo>
                    <a:pt x="120" y="98"/>
                  </a:lnTo>
                  <a:lnTo>
                    <a:pt x="123" y="101"/>
                  </a:lnTo>
                  <a:lnTo>
                    <a:pt x="123" y="102"/>
                  </a:lnTo>
                  <a:lnTo>
                    <a:pt x="124" y="102"/>
                  </a:lnTo>
                  <a:lnTo>
                    <a:pt x="125" y="102"/>
                  </a:lnTo>
                  <a:lnTo>
                    <a:pt x="128" y="101"/>
                  </a:lnTo>
                  <a:lnTo>
                    <a:pt x="129" y="99"/>
                  </a:lnTo>
                  <a:lnTo>
                    <a:pt x="130" y="98"/>
                  </a:lnTo>
                  <a:lnTo>
                    <a:pt x="132" y="97"/>
                  </a:lnTo>
                  <a:lnTo>
                    <a:pt x="130" y="94"/>
                  </a:lnTo>
                  <a:lnTo>
                    <a:pt x="134" y="93"/>
                  </a:lnTo>
                  <a:lnTo>
                    <a:pt x="140" y="92"/>
                  </a:lnTo>
                  <a:lnTo>
                    <a:pt x="140" y="90"/>
                  </a:lnTo>
                  <a:lnTo>
                    <a:pt x="141" y="89"/>
                  </a:lnTo>
                  <a:lnTo>
                    <a:pt x="143" y="89"/>
                  </a:lnTo>
                  <a:lnTo>
                    <a:pt x="143" y="87"/>
                  </a:lnTo>
                  <a:lnTo>
                    <a:pt x="143" y="83"/>
                  </a:lnTo>
                  <a:lnTo>
                    <a:pt x="146" y="80"/>
                  </a:lnTo>
                  <a:lnTo>
                    <a:pt x="146" y="77"/>
                  </a:lnTo>
                  <a:lnTo>
                    <a:pt x="145" y="77"/>
                  </a:lnTo>
                  <a:lnTo>
                    <a:pt x="146" y="76"/>
                  </a:lnTo>
                  <a:lnTo>
                    <a:pt x="146" y="75"/>
                  </a:lnTo>
                  <a:lnTo>
                    <a:pt x="147" y="75"/>
                  </a:lnTo>
                  <a:lnTo>
                    <a:pt x="151" y="74"/>
                  </a:lnTo>
                  <a:lnTo>
                    <a:pt x="151" y="74"/>
                  </a:lnTo>
                  <a:lnTo>
                    <a:pt x="155" y="71"/>
                  </a:lnTo>
                  <a:lnTo>
                    <a:pt x="158" y="70"/>
                  </a:lnTo>
                  <a:lnTo>
                    <a:pt x="160" y="71"/>
                  </a:lnTo>
                  <a:lnTo>
                    <a:pt x="163" y="71"/>
                  </a:lnTo>
                  <a:lnTo>
                    <a:pt x="163" y="72"/>
                  </a:lnTo>
                  <a:lnTo>
                    <a:pt x="164" y="72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2" name="Freeform 20"/>
            <p:cNvSpPr>
              <a:spLocks noEditPoints="1"/>
            </p:cNvSpPr>
            <p:nvPr/>
          </p:nvSpPr>
          <p:spPr bwMode="auto">
            <a:xfrm>
              <a:off x="6926263" y="3730626"/>
              <a:ext cx="53975" cy="46038"/>
            </a:xfrm>
            <a:custGeom>
              <a:avLst/>
              <a:gdLst>
                <a:gd name="T0" fmla="*/ 15 w 34"/>
                <a:gd name="T1" fmla="*/ 11 h 29"/>
                <a:gd name="T2" fmla="*/ 17 w 34"/>
                <a:gd name="T3" fmla="*/ 7 h 29"/>
                <a:gd name="T4" fmla="*/ 20 w 34"/>
                <a:gd name="T5" fmla="*/ 7 h 29"/>
                <a:gd name="T6" fmla="*/ 22 w 34"/>
                <a:gd name="T7" fmla="*/ 6 h 29"/>
                <a:gd name="T8" fmla="*/ 25 w 34"/>
                <a:gd name="T9" fmla="*/ 7 h 29"/>
                <a:gd name="T10" fmla="*/ 28 w 34"/>
                <a:gd name="T11" fmla="*/ 3 h 29"/>
                <a:gd name="T12" fmla="*/ 30 w 34"/>
                <a:gd name="T13" fmla="*/ 3 h 29"/>
                <a:gd name="T14" fmla="*/ 34 w 34"/>
                <a:gd name="T15" fmla="*/ 0 h 29"/>
                <a:gd name="T16" fmla="*/ 34 w 34"/>
                <a:gd name="T17" fmla="*/ 2 h 29"/>
                <a:gd name="T18" fmla="*/ 31 w 34"/>
                <a:gd name="T19" fmla="*/ 4 h 29"/>
                <a:gd name="T20" fmla="*/ 31 w 34"/>
                <a:gd name="T21" fmla="*/ 6 h 29"/>
                <a:gd name="T22" fmla="*/ 28 w 34"/>
                <a:gd name="T23" fmla="*/ 9 h 29"/>
                <a:gd name="T24" fmla="*/ 30 w 34"/>
                <a:gd name="T25" fmla="*/ 9 h 29"/>
                <a:gd name="T26" fmla="*/ 33 w 34"/>
                <a:gd name="T27" fmla="*/ 7 h 29"/>
                <a:gd name="T28" fmla="*/ 33 w 34"/>
                <a:gd name="T29" fmla="*/ 8 h 29"/>
                <a:gd name="T30" fmla="*/ 31 w 34"/>
                <a:gd name="T31" fmla="*/ 11 h 29"/>
                <a:gd name="T32" fmla="*/ 25 w 34"/>
                <a:gd name="T33" fmla="*/ 12 h 29"/>
                <a:gd name="T34" fmla="*/ 25 w 34"/>
                <a:gd name="T35" fmla="*/ 9 h 29"/>
                <a:gd name="T36" fmla="*/ 22 w 34"/>
                <a:gd name="T37" fmla="*/ 9 h 29"/>
                <a:gd name="T38" fmla="*/ 22 w 34"/>
                <a:gd name="T39" fmla="*/ 12 h 29"/>
                <a:gd name="T40" fmla="*/ 20 w 34"/>
                <a:gd name="T41" fmla="*/ 11 h 29"/>
                <a:gd name="T42" fmla="*/ 18 w 34"/>
                <a:gd name="T43" fmla="*/ 13 h 29"/>
                <a:gd name="T44" fmla="*/ 15 w 34"/>
                <a:gd name="T45" fmla="*/ 11 h 29"/>
                <a:gd name="T46" fmla="*/ 3 w 34"/>
                <a:gd name="T47" fmla="*/ 21 h 29"/>
                <a:gd name="T48" fmla="*/ 7 w 34"/>
                <a:gd name="T49" fmla="*/ 17 h 29"/>
                <a:gd name="T50" fmla="*/ 11 w 34"/>
                <a:gd name="T51" fmla="*/ 16 h 29"/>
                <a:gd name="T52" fmla="*/ 16 w 34"/>
                <a:gd name="T53" fmla="*/ 20 h 29"/>
                <a:gd name="T54" fmla="*/ 16 w 34"/>
                <a:gd name="T55" fmla="*/ 26 h 29"/>
                <a:gd name="T56" fmla="*/ 13 w 34"/>
                <a:gd name="T57" fmla="*/ 29 h 29"/>
                <a:gd name="T58" fmla="*/ 11 w 34"/>
                <a:gd name="T59" fmla="*/ 27 h 29"/>
                <a:gd name="T60" fmla="*/ 8 w 34"/>
                <a:gd name="T61" fmla="*/ 29 h 29"/>
                <a:gd name="T62" fmla="*/ 3 w 34"/>
                <a:gd name="T63" fmla="*/ 29 h 29"/>
                <a:gd name="T64" fmla="*/ 0 w 34"/>
                <a:gd name="T65" fmla="*/ 26 h 29"/>
                <a:gd name="T66" fmla="*/ 0 w 34"/>
                <a:gd name="T67" fmla="*/ 24 h 29"/>
                <a:gd name="T68" fmla="*/ 2 w 34"/>
                <a:gd name="T69" fmla="*/ 24 h 29"/>
                <a:gd name="T70" fmla="*/ 3 w 34"/>
                <a:gd name="T71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" h="29">
                  <a:moveTo>
                    <a:pt x="15" y="11"/>
                  </a:moveTo>
                  <a:lnTo>
                    <a:pt x="17" y="7"/>
                  </a:lnTo>
                  <a:lnTo>
                    <a:pt x="20" y="7"/>
                  </a:lnTo>
                  <a:lnTo>
                    <a:pt x="22" y="6"/>
                  </a:lnTo>
                  <a:lnTo>
                    <a:pt x="25" y="7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1" y="4"/>
                  </a:lnTo>
                  <a:lnTo>
                    <a:pt x="31" y="6"/>
                  </a:lnTo>
                  <a:lnTo>
                    <a:pt x="28" y="9"/>
                  </a:lnTo>
                  <a:lnTo>
                    <a:pt x="30" y="9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1" y="11"/>
                  </a:lnTo>
                  <a:lnTo>
                    <a:pt x="25" y="12"/>
                  </a:lnTo>
                  <a:lnTo>
                    <a:pt x="25" y="9"/>
                  </a:lnTo>
                  <a:lnTo>
                    <a:pt x="22" y="9"/>
                  </a:lnTo>
                  <a:lnTo>
                    <a:pt x="22" y="12"/>
                  </a:lnTo>
                  <a:lnTo>
                    <a:pt x="20" y="11"/>
                  </a:lnTo>
                  <a:lnTo>
                    <a:pt x="18" y="13"/>
                  </a:lnTo>
                  <a:lnTo>
                    <a:pt x="15" y="11"/>
                  </a:lnTo>
                  <a:close/>
                  <a:moveTo>
                    <a:pt x="3" y="21"/>
                  </a:moveTo>
                  <a:lnTo>
                    <a:pt x="7" y="17"/>
                  </a:lnTo>
                  <a:lnTo>
                    <a:pt x="11" y="16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3" y="29"/>
                  </a:lnTo>
                  <a:lnTo>
                    <a:pt x="11" y="27"/>
                  </a:lnTo>
                  <a:lnTo>
                    <a:pt x="8" y="29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3" y="21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3" name="Freeform 21"/>
            <p:cNvSpPr>
              <a:spLocks noEditPoints="1"/>
            </p:cNvSpPr>
            <p:nvPr/>
          </p:nvSpPr>
          <p:spPr bwMode="auto">
            <a:xfrm>
              <a:off x="6737350" y="3698876"/>
              <a:ext cx="41275" cy="106363"/>
            </a:xfrm>
            <a:custGeom>
              <a:avLst/>
              <a:gdLst>
                <a:gd name="T0" fmla="*/ 20 w 20"/>
                <a:gd name="T1" fmla="*/ 50 h 52"/>
                <a:gd name="T2" fmla="*/ 19 w 20"/>
                <a:gd name="T3" fmla="*/ 50 h 52"/>
                <a:gd name="T4" fmla="*/ 18 w 20"/>
                <a:gd name="T5" fmla="*/ 41 h 52"/>
                <a:gd name="T6" fmla="*/ 19 w 20"/>
                <a:gd name="T7" fmla="*/ 45 h 52"/>
                <a:gd name="T8" fmla="*/ 18 w 20"/>
                <a:gd name="T9" fmla="*/ 41 h 52"/>
                <a:gd name="T10" fmla="*/ 14 w 20"/>
                <a:gd name="T11" fmla="*/ 29 h 52"/>
                <a:gd name="T12" fmla="*/ 15 w 20"/>
                <a:gd name="T13" fmla="*/ 32 h 52"/>
                <a:gd name="T14" fmla="*/ 12 w 20"/>
                <a:gd name="T15" fmla="*/ 31 h 52"/>
                <a:gd name="T16" fmla="*/ 15 w 20"/>
                <a:gd name="T17" fmla="*/ 2 h 52"/>
                <a:gd name="T18" fmla="*/ 15 w 20"/>
                <a:gd name="T19" fmla="*/ 7 h 52"/>
                <a:gd name="T20" fmla="*/ 15 w 20"/>
                <a:gd name="T21" fmla="*/ 2 h 52"/>
                <a:gd name="T22" fmla="*/ 11 w 20"/>
                <a:gd name="T23" fmla="*/ 8 h 52"/>
                <a:gd name="T24" fmla="*/ 13 w 20"/>
                <a:gd name="T25" fmla="*/ 6 h 52"/>
                <a:gd name="T26" fmla="*/ 10 w 20"/>
                <a:gd name="T27" fmla="*/ 7 h 52"/>
                <a:gd name="T28" fmla="*/ 15 w 20"/>
                <a:gd name="T29" fmla="*/ 10 h 52"/>
                <a:gd name="T30" fmla="*/ 15 w 20"/>
                <a:gd name="T31" fmla="*/ 13 h 52"/>
                <a:gd name="T32" fmla="*/ 14 w 20"/>
                <a:gd name="T33" fmla="*/ 11 h 52"/>
                <a:gd name="T34" fmla="*/ 13 w 20"/>
                <a:gd name="T35" fmla="*/ 22 h 52"/>
                <a:gd name="T36" fmla="*/ 15 w 20"/>
                <a:gd name="T37" fmla="*/ 22 h 52"/>
                <a:gd name="T38" fmla="*/ 13 w 20"/>
                <a:gd name="T39" fmla="*/ 23 h 52"/>
                <a:gd name="T40" fmla="*/ 11 w 20"/>
                <a:gd name="T41" fmla="*/ 17 h 52"/>
                <a:gd name="T42" fmla="*/ 14 w 20"/>
                <a:gd name="T43" fmla="*/ 17 h 52"/>
                <a:gd name="T44" fmla="*/ 15 w 20"/>
                <a:gd name="T45" fmla="*/ 18 h 52"/>
                <a:gd name="T46" fmla="*/ 13 w 20"/>
                <a:gd name="T47" fmla="*/ 19 h 52"/>
                <a:gd name="T48" fmla="*/ 11 w 20"/>
                <a:gd name="T49" fmla="*/ 18 h 52"/>
                <a:gd name="T50" fmla="*/ 5 w 20"/>
                <a:gd name="T51" fmla="*/ 13 h 52"/>
                <a:gd name="T52" fmla="*/ 8 w 20"/>
                <a:gd name="T53" fmla="*/ 14 h 52"/>
                <a:gd name="T54" fmla="*/ 9 w 20"/>
                <a:gd name="T55" fmla="*/ 18 h 52"/>
                <a:gd name="T56" fmla="*/ 9 w 20"/>
                <a:gd name="T57" fmla="*/ 19 h 52"/>
                <a:gd name="T58" fmla="*/ 6 w 20"/>
                <a:gd name="T59" fmla="*/ 19 h 52"/>
                <a:gd name="T60" fmla="*/ 7 w 20"/>
                <a:gd name="T61" fmla="*/ 16 h 52"/>
                <a:gd name="T62" fmla="*/ 5 w 20"/>
                <a:gd name="T63" fmla="*/ 15 h 52"/>
                <a:gd name="T64" fmla="*/ 5 w 20"/>
                <a:gd name="T65" fmla="*/ 13 h 52"/>
                <a:gd name="T66" fmla="*/ 0 w 20"/>
                <a:gd name="T67" fmla="*/ 3 h 52"/>
                <a:gd name="T68" fmla="*/ 1 w 20"/>
                <a:gd name="T69" fmla="*/ 8 h 52"/>
                <a:gd name="T70" fmla="*/ 3 w 20"/>
                <a:gd name="T71" fmla="*/ 10 h 52"/>
                <a:gd name="T72" fmla="*/ 5 w 20"/>
                <a:gd name="T73" fmla="*/ 9 h 52"/>
                <a:gd name="T74" fmla="*/ 6 w 20"/>
                <a:gd name="T75" fmla="*/ 6 h 52"/>
                <a:gd name="T76" fmla="*/ 6 w 20"/>
                <a:gd name="T77" fmla="*/ 4 h 52"/>
                <a:gd name="T78" fmla="*/ 4 w 20"/>
                <a:gd name="T79" fmla="*/ 3 h 52"/>
                <a:gd name="T80" fmla="*/ 3 w 20"/>
                <a:gd name="T81" fmla="*/ 5 h 52"/>
                <a:gd name="T82" fmla="*/ 2 w 20"/>
                <a:gd name="T83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" h="52">
                  <a:moveTo>
                    <a:pt x="20" y="49"/>
                  </a:moveTo>
                  <a:cubicBezTo>
                    <a:pt x="20" y="50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20" y="49"/>
                  </a:lnTo>
                  <a:close/>
                  <a:moveTo>
                    <a:pt x="18" y="41"/>
                  </a:moveTo>
                  <a:cubicBezTo>
                    <a:pt x="20" y="42"/>
                    <a:pt x="20" y="42"/>
                    <a:pt x="20" y="4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1"/>
                    <a:pt x="18" y="41"/>
                    <a:pt x="18" y="41"/>
                  </a:cubicBezTo>
                  <a:close/>
                  <a:moveTo>
                    <a:pt x="12" y="30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2" y="31"/>
                    <a:pt x="12" y="31"/>
                    <a:pt x="12" y="31"/>
                  </a:cubicBezTo>
                  <a:lnTo>
                    <a:pt x="12" y="30"/>
                  </a:lnTo>
                  <a:close/>
                  <a:moveTo>
                    <a:pt x="15" y="2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5"/>
                    <a:pt x="15" y="5"/>
                    <a:pt x="15" y="5"/>
                  </a:cubicBezTo>
                  <a:lnTo>
                    <a:pt x="15" y="2"/>
                  </a:lnTo>
                  <a:close/>
                  <a:moveTo>
                    <a:pt x="10" y="7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moveTo>
                    <a:pt x="14" y="9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9"/>
                    <a:pt x="14" y="9"/>
                  </a:cubicBezTo>
                  <a:moveTo>
                    <a:pt x="13" y="22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13" y="22"/>
                  </a:lnTo>
                  <a:close/>
                  <a:moveTo>
                    <a:pt x="11" y="17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8"/>
                    <a:pt x="11" y="18"/>
                    <a:pt x="11" y="18"/>
                  </a:cubicBezTo>
                  <a:lnTo>
                    <a:pt x="11" y="17"/>
                  </a:lnTo>
                  <a:close/>
                  <a:moveTo>
                    <a:pt x="5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5" y="13"/>
                  </a:lnTo>
                  <a:close/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4" name="Freeform 22"/>
            <p:cNvSpPr>
              <a:spLocks noEditPoints="1"/>
            </p:cNvSpPr>
            <p:nvPr/>
          </p:nvSpPr>
          <p:spPr bwMode="auto">
            <a:xfrm>
              <a:off x="6561138" y="3530601"/>
              <a:ext cx="176213" cy="106363"/>
            </a:xfrm>
            <a:custGeom>
              <a:avLst/>
              <a:gdLst>
                <a:gd name="T0" fmla="*/ 85 w 86"/>
                <a:gd name="T1" fmla="*/ 42 h 52"/>
                <a:gd name="T2" fmla="*/ 83 w 86"/>
                <a:gd name="T3" fmla="*/ 44 h 52"/>
                <a:gd name="T4" fmla="*/ 34 w 86"/>
                <a:gd name="T5" fmla="*/ 50 h 52"/>
                <a:gd name="T6" fmla="*/ 36 w 86"/>
                <a:gd name="T7" fmla="*/ 52 h 52"/>
                <a:gd name="T8" fmla="*/ 33 w 86"/>
                <a:gd name="T9" fmla="*/ 51 h 52"/>
                <a:gd name="T10" fmla="*/ 46 w 86"/>
                <a:gd name="T11" fmla="*/ 38 h 52"/>
                <a:gd name="T12" fmla="*/ 53 w 86"/>
                <a:gd name="T13" fmla="*/ 42 h 52"/>
                <a:gd name="T14" fmla="*/ 51 w 86"/>
                <a:gd name="T15" fmla="*/ 44 h 52"/>
                <a:gd name="T16" fmla="*/ 45 w 86"/>
                <a:gd name="T17" fmla="*/ 40 h 52"/>
                <a:gd name="T18" fmla="*/ 33 w 86"/>
                <a:gd name="T19" fmla="*/ 29 h 52"/>
                <a:gd name="T20" fmla="*/ 39 w 86"/>
                <a:gd name="T21" fmla="*/ 32 h 52"/>
                <a:gd name="T22" fmla="*/ 40 w 86"/>
                <a:gd name="T23" fmla="*/ 35 h 52"/>
                <a:gd name="T24" fmla="*/ 35 w 86"/>
                <a:gd name="T25" fmla="*/ 34 h 52"/>
                <a:gd name="T26" fmla="*/ 31 w 86"/>
                <a:gd name="T27" fmla="*/ 28 h 52"/>
                <a:gd name="T28" fmla="*/ 36 w 86"/>
                <a:gd name="T29" fmla="*/ 26 h 52"/>
                <a:gd name="T30" fmla="*/ 38 w 86"/>
                <a:gd name="T31" fmla="*/ 26 h 52"/>
                <a:gd name="T32" fmla="*/ 40 w 86"/>
                <a:gd name="T33" fmla="*/ 21 h 52"/>
                <a:gd name="T34" fmla="*/ 41 w 86"/>
                <a:gd name="T35" fmla="*/ 27 h 52"/>
                <a:gd name="T36" fmla="*/ 47 w 86"/>
                <a:gd name="T37" fmla="*/ 32 h 52"/>
                <a:gd name="T38" fmla="*/ 47 w 86"/>
                <a:gd name="T39" fmla="*/ 29 h 52"/>
                <a:gd name="T40" fmla="*/ 42 w 86"/>
                <a:gd name="T41" fmla="*/ 23 h 52"/>
                <a:gd name="T42" fmla="*/ 39 w 86"/>
                <a:gd name="T43" fmla="*/ 20 h 52"/>
                <a:gd name="T44" fmla="*/ 26 w 86"/>
                <a:gd name="T45" fmla="*/ 14 h 52"/>
                <a:gd name="T46" fmla="*/ 32 w 86"/>
                <a:gd name="T47" fmla="*/ 20 h 52"/>
                <a:gd name="T48" fmla="*/ 30 w 86"/>
                <a:gd name="T49" fmla="*/ 21 h 52"/>
                <a:gd name="T50" fmla="*/ 27 w 86"/>
                <a:gd name="T51" fmla="*/ 18 h 52"/>
                <a:gd name="T52" fmla="*/ 16 w 86"/>
                <a:gd name="T53" fmla="*/ 22 h 52"/>
                <a:gd name="T54" fmla="*/ 16 w 86"/>
                <a:gd name="T55" fmla="*/ 24 h 52"/>
                <a:gd name="T56" fmla="*/ 10 w 86"/>
                <a:gd name="T57" fmla="*/ 21 h 52"/>
                <a:gd name="T58" fmla="*/ 11 w 86"/>
                <a:gd name="T59" fmla="*/ 22 h 52"/>
                <a:gd name="T60" fmla="*/ 12 w 86"/>
                <a:gd name="T61" fmla="*/ 19 h 52"/>
                <a:gd name="T62" fmla="*/ 14 w 86"/>
                <a:gd name="T63" fmla="*/ 21 h 52"/>
                <a:gd name="T64" fmla="*/ 15 w 86"/>
                <a:gd name="T65" fmla="*/ 18 h 52"/>
                <a:gd name="T66" fmla="*/ 12 w 86"/>
                <a:gd name="T67" fmla="*/ 16 h 52"/>
                <a:gd name="T68" fmla="*/ 8 w 86"/>
                <a:gd name="T69" fmla="*/ 16 h 52"/>
                <a:gd name="T70" fmla="*/ 10 w 86"/>
                <a:gd name="T71" fmla="*/ 17 h 52"/>
                <a:gd name="T72" fmla="*/ 8 w 86"/>
                <a:gd name="T73" fmla="*/ 16 h 52"/>
                <a:gd name="T74" fmla="*/ 6 w 86"/>
                <a:gd name="T75" fmla="*/ 15 h 52"/>
                <a:gd name="T76" fmla="*/ 5 w 86"/>
                <a:gd name="T77" fmla="*/ 14 h 52"/>
                <a:gd name="T78" fmla="*/ 3 w 86"/>
                <a:gd name="T79" fmla="*/ 3 h 52"/>
                <a:gd name="T80" fmla="*/ 5 w 86"/>
                <a:gd name="T81" fmla="*/ 3 h 52"/>
                <a:gd name="T82" fmla="*/ 8 w 86"/>
                <a:gd name="T83" fmla="*/ 8 h 52"/>
                <a:gd name="T84" fmla="*/ 14 w 86"/>
                <a:gd name="T85" fmla="*/ 11 h 52"/>
                <a:gd name="T86" fmla="*/ 10 w 86"/>
                <a:gd name="T87" fmla="*/ 7 h 52"/>
                <a:gd name="T88" fmla="*/ 6 w 86"/>
                <a:gd name="T89" fmla="*/ 5 h 52"/>
                <a:gd name="T90" fmla="*/ 1 w 86"/>
                <a:gd name="T91" fmla="*/ 5 h 52"/>
                <a:gd name="T92" fmla="*/ 1 w 86"/>
                <a:gd name="T93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52">
                  <a:moveTo>
                    <a:pt x="82" y="43"/>
                  </a:moveTo>
                  <a:cubicBezTo>
                    <a:pt x="84" y="42"/>
                    <a:pt x="84" y="42"/>
                    <a:pt x="84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3" y="44"/>
                    <a:pt x="83" y="44"/>
                    <a:pt x="83" y="44"/>
                  </a:cubicBezTo>
                  <a:lnTo>
                    <a:pt x="82" y="43"/>
                  </a:lnTo>
                  <a:close/>
                  <a:moveTo>
                    <a:pt x="32" y="50"/>
                  </a:moveTo>
                  <a:cubicBezTo>
                    <a:pt x="34" y="50"/>
                    <a:pt x="34" y="50"/>
                    <a:pt x="34" y="50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lnTo>
                    <a:pt x="32" y="50"/>
                  </a:lnTo>
                  <a:close/>
                  <a:moveTo>
                    <a:pt x="44" y="38"/>
                  </a:moveTo>
                  <a:cubicBezTo>
                    <a:pt x="46" y="38"/>
                    <a:pt x="46" y="38"/>
                    <a:pt x="46" y="3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5" y="40"/>
                    <a:pt x="45" y="40"/>
                    <a:pt x="45" y="40"/>
                  </a:cubicBezTo>
                  <a:lnTo>
                    <a:pt x="44" y="38"/>
                  </a:lnTo>
                  <a:close/>
                  <a:moveTo>
                    <a:pt x="32" y="28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2" y="28"/>
                  </a:lnTo>
                  <a:close/>
                  <a:moveTo>
                    <a:pt x="38" y="26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8" y="27"/>
                    <a:pt x="38" y="27"/>
                    <a:pt x="38" y="27"/>
                  </a:cubicBezTo>
                  <a:lnTo>
                    <a:pt x="38" y="26"/>
                  </a:lnTo>
                  <a:close/>
                  <a:moveTo>
                    <a:pt x="39" y="20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1" y="20"/>
                    <a:pt x="41" y="20"/>
                    <a:pt x="41" y="20"/>
                  </a:cubicBezTo>
                  <a:lnTo>
                    <a:pt x="39" y="20"/>
                  </a:lnTo>
                  <a:close/>
                  <a:moveTo>
                    <a:pt x="21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1" y="12"/>
                    <a:pt x="21" y="12"/>
                  </a:cubicBezTo>
                  <a:moveTo>
                    <a:pt x="16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6" y="22"/>
                  </a:lnTo>
                  <a:close/>
                  <a:moveTo>
                    <a:pt x="10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2"/>
                    <a:pt x="11" y="22"/>
                    <a:pt x="11" y="22"/>
                  </a:cubicBezTo>
                  <a:lnTo>
                    <a:pt x="10" y="21"/>
                  </a:lnTo>
                  <a:close/>
                  <a:moveTo>
                    <a:pt x="10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7"/>
                    <a:pt x="11" y="17"/>
                    <a:pt x="11" y="17"/>
                  </a:cubicBezTo>
                  <a:lnTo>
                    <a:pt x="10" y="19"/>
                  </a:lnTo>
                  <a:close/>
                  <a:moveTo>
                    <a:pt x="8" y="16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5"/>
                    <a:pt x="8" y="16"/>
                  </a:cubicBezTo>
                  <a:moveTo>
                    <a:pt x="5" y="13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5" y="13"/>
                  </a:lnTo>
                  <a:close/>
                  <a:moveTo>
                    <a:pt x="5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5" y="0"/>
                  </a:lnTo>
                  <a:close/>
                  <a:moveTo>
                    <a:pt x="5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6" y="3"/>
                    <a:pt x="6" y="3"/>
                  </a:cubicBezTo>
                  <a:lnTo>
                    <a:pt x="5" y="3"/>
                  </a:lnTo>
                  <a:close/>
                  <a:moveTo>
                    <a:pt x="1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5" name="Freeform 23"/>
            <p:cNvSpPr>
              <a:spLocks noEditPoints="1"/>
            </p:cNvSpPr>
            <p:nvPr/>
          </p:nvSpPr>
          <p:spPr bwMode="auto">
            <a:xfrm>
              <a:off x="6286500" y="3435351"/>
              <a:ext cx="273050" cy="200025"/>
            </a:xfrm>
            <a:custGeom>
              <a:avLst/>
              <a:gdLst>
                <a:gd name="T0" fmla="*/ 107 w 133"/>
                <a:gd name="T1" fmla="*/ 94 h 97"/>
                <a:gd name="T2" fmla="*/ 107 w 133"/>
                <a:gd name="T3" fmla="*/ 94 h 97"/>
                <a:gd name="T4" fmla="*/ 57 w 133"/>
                <a:gd name="T5" fmla="*/ 10 h 97"/>
                <a:gd name="T6" fmla="*/ 127 w 133"/>
                <a:gd name="T7" fmla="*/ 43 h 97"/>
                <a:gd name="T8" fmla="*/ 128 w 133"/>
                <a:gd name="T9" fmla="*/ 51 h 97"/>
                <a:gd name="T10" fmla="*/ 123 w 133"/>
                <a:gd name="T11" fmla="*/ 39 h 97"/>
                <a:gd name="T12" fmla="*/ 118 w 133"/>
                <a:gd name="T13" fmla="*/ 31 h 97"/>
                <a:gd name="T14" fmla="*/ 93 w 133"/>
                <a:gd name="T15" fmla="*/ 15 h 97"/>
                <a:gd name="T16" fmla="*/ 108 w 133"/>
                <a:gd name="T17" fmla="*/ 28 h 97"/>
                <a:gd name="T18" fmla="*/ 105 w 133"/>
                <a:gd name="T19" fmla="*/ 24 h 97"/>
                <a:gd name="T20" fmla="*/ 78 w 133"/>
                <a:gd name="T21" fmla="*/ 0 h 97"/>
                <a:gd name="T22" fmla="*/ 85 w 133"/>
                <a:gd name="T23" fmla="*/ 14 h 97"/>
                <a:gd name="T24" fmla="*/ 81 w 133"/>
                <a:gd name="T25" fmla="*/ 33 h 97"/>
                <a:gd name="T26" fmla="*/ 73 w 133"/>
                <a:gd name="T27" fmla="*/ 45 h 97"/>
                <a:gd name="T28" fmla="*/ 89 w 133"/>
                <a:gd name="T29" fmla="*/ 47 h 97"/>
                <a:gd name="T30" fmla="*/ 100 w 133"/>
                <a:gd name="T31" fmla="*/ 40 h 97"/>
                <a:gd name="T32" fmla="*/ 101 w 133"/>
                <a:gd name="T33" fmla="*/ 27 h 97"/>
                <a:gd name="T34" fmla="*/ 96 w 133"/>
                <a:gd name="T35" fmla="*/ 35 h 97"/>
                <a:gd name="T36" fmla="*/ 85 w 133"/>
                <a:gd name="T37" fmla="*/ 39 h 97"/>
                <a:gd name="T38" fmla="*/ 79 w 133"/>
                <a:gd name="T39" fmla="*/ 39 h 97"/>
                <a:gd name="T40" fmla="*/ 61 w 133"/>
                <a:gd name="T41" fmla="*/ 40 h 97"/>
                <a:gd name="T42" fmla="*/ 55 w 133"/>
                <a:gd name="T43" fmla="*/ 38 h 97"/>
                <a:gd name="T44" fmla="*/ 47 w 133"/>
                <a:gd name="T45" fmla="*/ 32 h 97"/>
                <a:gd name="T46" fmla="*/ 103 w 133"/>
                <a:gd name="T47" fmla="*/ 71 h 97"/>
                <a:gd name="T48" fmla="*/ 91 w 133"/>
                <a:gd name="T49" fmla="*/ 68 h 97"/>
                <a:gd name="T50" fmla="*/ 89 w 133"/>
                <a:gd name="T51" fmla="*/ 81 h 97"/>
                <a:gd name="T52" fmla="*/ 88 w 133"/>
                <a:gd name="T53" fmla="*/ 81 h 97"/>
                <a:gd name="T54" fmla="*/ 87 w 133"/>
                <a:gd name="T55" fmla="*/ 79 h 97"/>
                <a:gd name="T56" fmla="*/ 84 w 133"/>
                <a:gd name="T57" fmla="*/ 76 h 97"/>
                <a:gd name="T58" fmla="*/ 81 w 133"/>
                <a:gd name="T59" fmla="*/ 74 h 97"/>
                <a:gd name="T60" fmla="*/ 34 w 133"/>
                <a:gd name="T61" fmla="*/ 60 h 97"/>
                <a:gd name="T62" fmla="*/ 31 w 133"/>
                <a:gd name="T63" fmla="*/ 59 h 97"/>
                <a:gd name="T64" fmla="*/ 26 w 133"/>
                <a:gd name="T65" fmla="*/ 60 h 97"/>
                <a:gd name="T66" fmla="*/ 24 w 133"/>
                <a:gd name="T67" fmla="*/ 68 h 97"/>
                <a:gd name="T68" fmla="*/ 24 w 133"/>
                <a:gd name="T69" fmla="*/ 70 h 97"/>
                <a:gd name="T70" fmla="*/ 24 w 133"/>
                <a:gd name="T71" fmla="*/ 62 h 97"/>
                <a:gd name="T72" fmla="*/ 0 w 133"/>
                <a:gd name="T73" fmla="*/ 51 h 97"/>
                <a:gd name="T74" fmla="*/ 12 w 133"/>
                <a:gd name="T75" fmla="*/ 74 h 97"/>
                <a:gd name="T76" fmla="*/ 21 w 133"/>
                <a:gd name="T77" fmla="*/ 70 h 97"/>
                <a:gd name="T78" fmla="*/ 10 w 133"/>
                <a:gd name="T79" fmla="*/ 63 h 97"/>
                <a:gd name="T80" fmla="*/ 10 w 133"/>
                <a:gd name="T81" fmla="*/ 61 h 97"/>
                <a:gd name="T82" fmla="*/ 20 w 133"/>
                <a:gd name="T83" fmla="*/ 66 h 97"/>
                <a:gd name="T84" fmla="*/ 20 w 133"/>
                <a:gd name="T85" fmla="*/ 62 h 97"/>
                <a:gd name="T86" fmla="*/ 25 w 133"/>
                <a:gd name="T87" fmla="*/ 59 h 97"/>
                <a:gd name="T88" fmla="*/ 28 w 133"/>
                <a:gd name="T89" fmla="*/ 58 h 97"/>
                <a:gd name="T90" fmla="*/ 33 w 133"/>
                <a:gd name="T91" fmla="*/ 58 h 97"/>
                <a:gd name="T92" fmla="*/ 38 w 133"/>
                <a:gd name="T93" fmla="*/ 61 h 97"/>
                <a:gd name="T94" fmla="*/ 52 w 133"/>
                <a:gd name="T95" fmla="*/ 73 h 97"/>
                <a:gd name="T96" fmla="*/ 63 w 133"/>
                <a:gd name="T97" fmla="*/ 82 h 97"/>
                <a:gd name="T98" fmla="*/ 77 w 133"/>
                <a:gd name="T99" fmla="*/ 85 h 97"/>
                <a:gd name="T100" fmla="*/ 83 w 133"/>
                <a:gd name="T101" fmla="*/ 85 h 97"/>
                <a:gd name="T102" fmla="*/ 77 w 133"/>
                <a:gd name="T103" fmla="*/ 81 h 97"/>
                <a:gd name="T104" fmla="*/ 72 w 133"/>
                <a:gd name="T105" fmla="*/ 76 h 97"/>
                <a:gd name="T106" fmla="*/ 68 w 133"/>
                <a:gd name="T107" fmla="*/ 72 h 97"/>
                <a:gd name="T108" fmla="*/ 59 w 133"/>
                <a:gd name="T109" fmla="*/ 61 h 97"/>
                <a:gd name="T110" fmla="*/ 60 w 133"/>
                <a:gd name="T111" fmla="*/ 50 h 97"/>
                <a:gd name="T112" fmla="*/ 49 w 133"/>
                <a:gd name="T113" fmla="*/ 41 h 97"/>
                <a:gd name="T114" fmla="*/ 39 w 133"/>
                <a:gd name="T115" fmla="*/ 30 h 97"/>
                <a:gd name="T116" fmla="*/ 30 w 133"/>
                <a:gd name="T117" fmla="*/ 24 h 97"/>
                <a:gd name="T118" fmla="*/ 13 w 133"/>
                <a:gd name="T119" fmla="*/ 1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" h="97">
                  <a:moveTo>
                    <a:pt x="114" y="94"/>
                  </a:moveTo>
                  <a:cubicBezTo>
                    <a:pt x="115" y="93"/>
                    <a:pt x="115" y="93"/>
                    <a:pt x="115" y="93"/>
                  </a:cubicBezTo>
                  <a:cubicBezTo>
                    <a:pt x="117" y="94"/>
                    <a:pt x="117" y="94"/>
                    <a:pt x="117" y="94"/>
                  </a:cubicBezTo>
                  <a:cubicBezTo>
                    <a:pt x="117" y="95"/>
                    <a:pt x="117" y="95"/>
                    <a:pt x="117" y="95"/>
                  </a:cubicBezTo>
                  <a:cubicBezTo>
                    <a:pt x="115" y="95"/>
                    <a:pt x="115" y="95"/>
                    <a:pt x="115" y="95"/>
                  </a:cubicBezTo>
                  <a:cubicBezTo>
                    <a:pt x="114" y="95"/>
                    <a:pt x="114" y="95"/>
                    <a:pt x="114" y="95"/>
                  </a:cubicBezTo>
                  <a:lnTo>
                    <a:pt x="114" y="94"/>
                  </a:lnTo>
                  <a:close/>
                  <a:moveTo>
                    <a:pt x="107" y="94"/>
                  </a:moveTo>
                  <a:cubicBezTo>
                    <a:pt x="109" y="97"/>
                    <a:pt x="109" y="97"/>
                    <a:pt x="109" y="97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8" y="94"/>
                    <a:pt x="108" y="94"/>
                    <a:pt x="108" y="94"/>
                  </a:cubicBezTo>
                  <a:lnTo>
                    <a:pt x="107" y="94"/>
                  </a:lnTo>
                  <a:close/>
                  <a:moveTo>
                    <a:pt x="52" y="8"/>
                  </a:moveTo>
                  <a:cubicBezTo>
                    <a:pt x="52" y="7"/>
                    <a:pt x="52" y="7"/>
                    <a:pt x="52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2" y="7"/>
                    <a:pt x="52" y="8"/>
                  </a:cubicBezTo>
                  <a:moveTo>
                    <a:pt x="123" y="39"/>
                  </a:moveTo>
                  <a:cubicBezTo>
                    <a:pt x="125" y="39"/>
                    <a:pt x="125" y="39"/>
                    <a:pt x="125" y="39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7" y="51"/>
                    <a:pt x="127" y="51"/>
                    <a:pt x="127" y="51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3" y="41"/>
                    <a:pt x="123" y="41"/>
                    <a:pt x="123" y="41"/>
                  </a:cubicBezTo>
                  <a:lnTo>
                    <a:pt x="123" y="39"/>
                  </a:lnTo>
                  <a:close/>
                  <a:moveTo>
                    <a:pt x="121" y="35"/>
                  </a:moveTo>
                  <a:cubicBezTo>
                    <a:pt x="121" y="36"/>
                    <a:pt x="121" y="36"/>
                    <a:pt x="121" y="36"/>
                  </a:cubicBezTo>
                  <a:cubicBezTo>
                    <a:pt x="122" y="37"/>
                    <a:pt x="122" y="37"/>
                    <a:pt x="122" y="37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23" y="35"/>
                    <a:pt x="123" y="35"/>
                    <a:pt x="123" y="35"/>
                  </a:cubicBezTo>
                  <a:lnTo>
                    <a:pt x="121" y="35"/>
                  </a:lnTo>
                  <a:close/>
                  <a:moveTo>
                    <a:pt x="118" y="31"/>
                  </a:moveTo>
                  <a:cubicBezTo>
                    <a:pt x="119" y="31"/>
                    <a:pt x="119" y="31"/>
                    <a:pt x="119" y="31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9" y="32"/>
                    <a:pt x="119" y="32"/>
                    <a:pt x="119" y="32"/>
                  </a:cubicBezTo>
                  <a:lnTo>
                    <a:pt x="118" y="31"/>
                  </a:lnTo>
                  <a:close/>
                  <a:moveTo>
                    <a:pt x="89" y="13"/>
                  </a:moveTo>
                  <a:cubicBezTo>
                    <a:pt x="93" y="15"/>
                    <a:pt x="93" y="15"/>
                    <a:pt x="93" y="15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9" y="13"/>
                  </a:lnTo>
                  <a:close/>
                  <a:moveTo>
                    <a:pt x="77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7" y="1"/>
                    <a:pt x="77" y="1"/>
                    <a:pt x="77" y="1"/>
                  </a:cubicBezTo>
                  <a:lnTo>
                    <a:pt x="77" y="0"/>
                  </a:lnTo>
                  <a:close/>
                  <a:moveTo>
                    <a:pt x="82" y="13"/>
                  </a:moveTo>
                  <a:cubicBezTo>
                    <a:pt x="84" y="12"/>
                    <a:pt x="84" y="12"/>
                    <a:pt x="84" y="12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2" y="14"/>
                    <a:pt x="82" y="14"/>
                    <a:pt x="82" y="14"/>
                  </a:cubicBezTo>
                  <a:lnTo>
                    <a:pt x="82" y="13"/>
                  </a:lnTo>
                  <a:close/>
                  <a:moveTo>
                    <a:pt x="81" y="34"/>
                  </a:moveTo>
                  <a:cubicBezTo>
                    <a:pt x="83" y="36"/>
                    <a:pt x="83" y="36"/>
                    <a:pt x="83" y="36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1" y="33"/>
                    <a:pt x="81" y="33"/>
                    <a:pt x="81" y="33"/>
                  </a:cubicBezTo>
                  <a:lnTo>
                    <a:pt x="81" y="34"/>
                  </a:lnTo>
                  <a:close/>
                  <a:moveTo>
                    <a:pt x="67" y="39"/>
                  </a:moveTo>
                  <a:cubicBezTo>
                    <a:pt x="66" y="41"/>
                    <a:pt x="66" y="41"/>
                    <a:pt x="66" y="41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69" y="40"/>
                    <a:pt x="69" y="40"/>
                    <a:pt x="69" y="40"/>
                  </a:cubicBezTo>
                  <a:lnTo>
                    <a:pt x="67" y="39"/>
                  </a:lnTo>
                  <a:close/>
                  <a:moveTo>
                    <a:pt x="61" y="40"/>
                  </a:moveTo>
                  <a:cubicBezTo>
                    <a:pt x="62" y="39"/>
                    <a:pt x="62" y="39"/>
                    <a:pt x="62" y="39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2"/>
                    <a:pt x="62" y="42"/>
                    <a:pt x="62" y="42"/>
                  </a:cubicBezTo>
                  <a:lnTo>
                    <a:pt x="61" y="40"/>
                  </a:lnTo>
                  <a:close/>
                  <a:moveTo>
                    <a:pt x="56" y="37"/>
                  </a:moveTo>
                  <a:cubicBezTo>
                    <a:pt x="55" y="38"/>
                    <a:pt x="55" y="38"/>
                    <a:pt x="55" y="38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8"/>
                    <a:pt x="57" y="38"/>
                    <a:pt x="57" y="38"/>
                  </a:cubicBezTo>
                  <a:lnTo>
                    <a:pt x="56" y="37"/>
                  </a:lnTo>
                  <a:close/>
                  <a:moveTo>
                    <a:pt x="47" y="31"/>
                  </a:moveTo>
                  <a:cubicBezTo>
                    <a:pt x="45" y="32"/>
                    <a:pt x="45" y="32"/>
                    <a:pt x="45" y="32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7" y="32"/>
                    <a:pt x="47" y="32"/>
                  </a:cubicBezTo>
                  <a:lnTo>
                    <a:pt x="47" y="31"/>
                  </a:lnTo>
                  <a:close/>
                  <a:moveTo>
                    <a:pt x="103" y="71"/>
                  </a:moveTo>
                  <a:cubicBezTo>
                    <a:pt x="102" y="73"/>
                    <a:pt x="102" y="73"/>
                    <a:pt x="102" y="73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05" y="74"/>
                    <a:pt x="105" y="74"/>
                    <a:pt x="105" y="74"/>
                  </a:cubicBezTo>
                  <a:lnTo>
                    <a:pt x="103" y="71"/>
                  </a:lnTo>
                  <a:close/>
                  <a:moveTo>
                    <a:pt x="90" y="66"/>
                  </a:moveTo>
                  <a:cubicBezTo>
                    <a:pt x="89" y="67"/>
                    <a:pt x="89" y="67"/>
                    <a:pt x="89" y="67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1" y="66"/>
                    <a:pt x="91" y="66"/>
                    <a:pt x="91" y="66"/>
                  </a:cubicBezTo>
                  <a:lnTo>
                    <a:pt x="90" y="66"/>
                  </a:lnTo>
                  <a:close/>
                  <a:moveTo>
                    <a:pt x="86" y="79"/>
                  </a:moveTo>
                  <a:cubicBezTo>
                    <a:pt x="87" y="79"/>
                    <a:pt x="87" y="79"/>
                    <a:pt x="87" y="79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6" y="79"/>
                    <a:pt x="86" y="79"/>
                    <a:pt x="86" y="79"/>
                  </a:cubicBezTo>
                  <a:close/>
                  <a:moveTo>
                    <a:pt x="84" y="76"/>
                  </a:moveTo>
                  <a:cubicBezTo>
                    <a:pt x="85" y="78"/>
                    <a:pt x="85" y="78"/>
                    <a:pt x="85" y="78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85" y="76"/>
                    <a:pt x="85" y="76"/>
                    <a:pt x="85" y="76"/>
                  </a:cubicBezTo>
                  <a:lnTo>
                    <a:pt x="84" y="76"/>
                  </a:lnTo>
                  <a:close/>
                  <a:moveTo>
                    <a:pt x="81" y="75"/>
                  </a:moveTo>
                  <a:cubicBezTo>
                    <a:pt x="81" y="76"/>
                    <a:pt x="81" y="76"/>
                    <a:pt x="81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1" y="74"/>
                    <a:pt x="81" y="74"/>
                    <a:pt x="81" y="74"/>
                  </a:cubicBezTo>
                  <a:lnTo>
                    <a:pt x="81" y="75"/>
                  </a:lnTo>
                  <a:close/>
                  <a:moveTo>
                    <a:pt x="37" y="6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0"/>
                    <a:pt x="37" y="60"/>
                  </a:cubicBezTo>
                  <a:moveTo>
                    <a:pt x="33" y="60"/>
                  </a:moveTo>
                  <a:cubicBezTo>
                    <a:pt x="33" y="60"/>
                    <a:pt x="33" y="60"/>
                    <a:pt x="33" y="60"/>
                  </a:cubicBezTo>
                  <a:cubicBezTo>
                    <a:pt x="34" y="60"/>
                    <a:pt x="34" y="60"/>
                    <a:pt x="34" y="60"/>
                  </a:cubicBezTo>
                  <a:lnTo>
                    <a:pt x="33" y="60"/>
                  </a:lnTo>
                  <a:close/>
                  <a:moveTo>
                    <a:pt x="30" y="60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0"/>
                    <a:pt x="31" y="60"/>
                    <a:pt x="31" y="60"/>
                  </a:cubicBezTo>
                  <a:lnTo>
                    <a:pt x="30" y="60"/>
                  </a:lnTo>
                  <a:close/>
                  <a:moveTo>
                    <a:pt x="32" y="60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2" y="60"/>
                    <a:pt x="32" y="60"/>
                    <a:pt x="32" y="60"/>
                  </a:cubicBezTo>
                  <a:close/>
                  <a:moveTo>
                    <a:pt x="26" y="60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1"/>
                    <a:pt x="27" y="61"/>
                    <a:pt x="27" y="61"/>
                  </a:cubicBezTo>
                  <a:lnTo>
                    <a:pt x="26" y="60"/>
                  </a:lnTo>
                  <a:close/>
                  <a:moveTo>
                    <a:pt x="23" y="67"/>
                  </a:moveTo>
                  <a:cubicBezTo>
                    <a:pt x="24" y="66"/>
                    <a:pt x="24" y="66"/>
                    <a:pt x="24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3" y="67"/>
                    <a:pt x="23" y="67"/>
                  </a:cubicBezTo>
                  <a:moveTo>
                    <a:pt x="23" y="68"/>
                  </a:moveTo>
                  <a:cubicBezTo>
                    <a:pt x="24" y="69"/>
                    <a:pt x="24" y="69"/>
                    <a:pt x="24" y="69"/>
                  </a:cubicBezTo>
                  <a:cubicBezTo>
                    <a:pt x="24" y="68"/>
                    <a:pt x="24" y="68"/>
                    <a:pt x="24" y="68"/>
                  </a:cubicBezTo>
                  <a:lnTo>
                    <a:pt x="23" y="68"/>
                  </a:lnTo>
                  <a:close/>
                  <a:moveTo>
                    <a:pt x="21" y="67"/>
                  </a:moveTo>
                  <a:cubicBezTo>
                    <a:pt x="22" y="68"/>
                    <a:pt x="22" y="68"/>
                    <a:pt x="22" y="68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21" y="67"/>
                  </a:lnTo>
                  <a:close/>
                  <a:moveTo>
                    <a:pt x="20" y="68"/>
                  </a:moveTo>
                  <a:cubicBezTo>
                    <a:pt x="20" y="68"/>
                    <a:pt x="23" y="69"/>
                    <a:pt x="23" y="69"/>
                  </a:cubicBezTo>
                  <a:cubicBezTo>
                    <a:pt x="24" y="70"/>
                    <a:pt x="24" y="70"/>
                    <a:pt x="24" y="70"/>
                  </a:cubicBezTo>
                  <a:lnTo>
                    <a:pt x="20" y="68"/>
                  </a:lnTo>
                  <a:close/>
                  <a:moveTo>
                    <a:pt x="23" y="64"/>
                  </a:moveTo>
                  <a:cubicBezTo>
                    <a:pt x="24" y="64"/>
                    <a:pt x="24" y="64"/>
                    <a:pt x="24" y="64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3" y="64"/>
                    <a:pt x="23" y="64"/>
                    <a:pt x="23" y="64"/>
                  </a:cubicBezTo>
                  <a:close/>
                  <a:moveTo>
                    <a:pt x="25" y="63"/>
                  </a:moveTo>
                  <a:cubicBezTo>
                    <a:pt x="24" y="63"/>
                    <a:pt x="24" y="63"/>
                    <a:pt x="24" y="63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5" y="63"/>
                    <a:pt x="25" y="63"/>
                  </a:cubicBezTo>
                  <a:moveTo>
                    <a:pt x="2" y="14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4"/>
                    <a:pt x="4" y="14"/>
                    <a:pt x="4" y="14"/>
                  </a:cubicBezTo>
                  <a:lnTo>
                    <a:pt x="2" y="14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6" name="Freeform 24"/>
            <p:cNvSpPr>
              <a:spLocks noEditPoints="1"/>
            </p:cNvSpPr>
            <p:nvPr/>
          </p:nvSpPr>
          <p:spPr bwMode="auto">
            <a:xfrm>
              <a:off x="5849938" y="3036888"/>
              <a:ext cx="177800" cy="271463"/>
            </a:xfrm>
            <a:custGeom>
              <a:avLst/>
              <a:gdLst>
                <a:gd name="T0" fmla="*/ 33 w 87"/>
                <a:gd name="T1" fmla="*/ 2 h 132"/>
                <a:gd name="T2" fmla="*/ 44 w 87"/>
                <a:gd name="T3" fmla="*/ 53 h 132"/>
                <a:gd name="T4" fmla="*/ 55 w 87"/>
                <a:gd name="T5" fmla="*/ 54 h 132"/>
                <a:gd name="T6" fmla="*/ 61 w 87"/>
                <a:gd name="T7" fmla="*/ 63 h 132"/>
                <a:gd name="T8" fmla="*/ 59 w 87"/>
                <a:gd name="T9" fmla="*/ 64 h 132"/>
                <a:gd name="T10" fmla="*/ 47 w 87"/>
                <a:gd name="T11" fmla="*/ 55 h 132"/>
                <a:gd name="T12" fmla="*/ 36 w 87"/>
                <a:gd name="T13" fmla="*/ 57 h 132"/>
                <a:gd name="T14" fmla="*/ 30 w 87"/>
                <a:gd name="T15" fmla="*/ 50 h 132"/>
                <a:gd name="T16" fmla="*/ 24 w 87"/>
                <a:gd name="T17" fmla="*/ 46 h 132"/>
                <a:gd name="T18" fmla="*/ 23 w 87"/>
                <a:gd name="T19" fmla="*/ 33 h 132"/>
                <a:gd name="T20" fmla="*/ 32 w 87"/>
                <a:gd name="T21" fmla="*/ 10 h 132"/>
                <a:gd name="T22" fmla="*/ 40 w 87"/>
                <a:gd name="T23" fmla="*/ 17 h 132"/>
                <a:gd name="T24" fmla="*/ 40 w 87"/>
                <a:gd name="T25" fmla="*/ 33 h 132"/>
                <a:gd name="T26" fmla="*/ 41 w 87"/>
                <a:gd name="T27" fmla="*/ 50 h 132"/>
                <a:gd name="T28" fmla="*/ 43 w 87"/>
                <a:gd name="T29" fmla="*/ 43 h 132"/>
                <a:gd name="T30" fmla="*/ 29 w 87"/>
                <a:gd name="T31" fmla="*/ 59 h 132"/>
                <a:gd name="T32" fmla="*/ 39 w 87"/>
                <a:gd name="T33" fmla="*/ 67 h 132"/>
                <a:gd name="T34" fmla="*/ 61 w 87"/>
                <a:gd name="T35" fmla="*/ 53 h 132"/>
                <a:gd name="T36" fmla="*/ 43 w 87"/>
                <a:gd name="T37" fmla="*/ 60 h 132"/>
                <a:gd name="T38" fmla="*/ 45 w 87"/>
                <a:gd name="T39" fmla="*/ 69 h 132"/>
                <a:gd name="T40" fmla="*/ 52 w 87"/>
                <a:gd name="T41" fmla="*/ 61 h 132"/>
                <a:gd name="T42" fmla="*/ 57 w 87"/>
                <a:gd name="T43" fmla="*/ 67 h 132"/>
                <a:gd name="T44" fmla="*/ 56 w 87"/>
                <a:gd name="T45" fmla="*/ 68 h 132"/>
                <a:gd name="T46" fmla="*/ 44 w 87"/>
                <a:gd name="T47" fmla="*/ 87 h 132"/>
                <a:gd name="T48" fmla="*/ 47 w 87"/>
                <a:gd name="T49" fmla="*/ 75 h 132"/>
                <a:gd name="T50" fmla="*/ 53 w 87"/>
                <a:gd name="T51" fmla="*/ 81 h 132"/>
                <a:gd name="T52" fmla="*/ 51 w 87"/>
                <a:gd name="T53" fmla="*/ 86 h 132"/>
                <a:gd name="T54" fmla="*/ 62 w 87"/>
                <a:gd name="T55" fmla="*/ 86 h 132"/>
                <a:gd name="T56" fmla="*/ 57 w 87"/>
                <a:gd name="T57" fmla="*/ 96 h 132"/>
                <a:gd name="T58" fmla="*/ 52 w 87"/>
                <a:gd name="T59" fmla="*/ 87 h 132"/>
                <a:gd name="T60" fmla="*/ 57 w 87"/>
                <a:gd name="T61" fmla="*/ 99 h 132"/>
                <a:gd name="T62" fmla="*/ 66 w 87"/>
                <a:gd name="T63" fmla="*/ 90 h 132"/>
                <a:gd name="T64" fmla="*/ 74 w 87"/>
                <a:gd name="T65" fmla="*/ 92 h 132"/>
                <a:gd name="T66" fmla="*/ 67 w 87"/>
                <a:gd name="T67" fmla="*/ 78 h 132"/>
                <a:gd name="T68" fmla="*/ 77 w 87"/>
                <a:gd name="T69" fmla="*/ 81 h 132"/>
                <a:gd name="T70" fmla="*/ 70 w 87"/>
                <a:gd name="T71" fmla="*/ 67 h 132"/>
                <a:gd name="T72" fmla="*/ 70 w 87"/>
                <a:gd name="T73" fmla="*/ 75 h 132"/>
                <a:gd name="T74" fmla="*/ 65 w 87"/>
                <a:gd name="T75" fmla="*/ 80 h 132"/>
                <a:gd name="T76" fmla="*/ 73 w 87"/>
                <a:gd name="T77" fmla="*/ 89 h 132"/>
                <a:gd name="T78" fmla="*/ 78 w 87"/>
                <a:gd name="T79" fmla="*/ 83 h 132"/>
                <a:gd name="T80" fmla="*/ 76 w 87"/>
                <a:gd name="T81" fmla="*/ 87 h 132"/>
                <a:gd name="T82" fmla="*/ 81 w 87"/>
                <a:gd name="T83" fmla="*/ 90 h 132"/>
                <a:gd name="T84" fmla="*/ 46 w 87"/>
                <a:gd name="T85" fmla="*/ 112 h 132"/>
                <a:gd name="T86" fmla="*/ 62 w 87"/>
                <a:gd name="T87" fmla="*/ 105 h 132"/>
                <a:gd name="T88" fmla="*/ 69 w 87"/>
                <a:gd name="T89" fmla="*/ 104 h 132"/>
                <a:gd name="T90" fmla="*/ 76 w 87"/>
                <a:gd name="T91" fmla="*/ 94 h 132"/>
                <a:gd name="T92" fmla="*/ 83 w 87"/>
                <a:gd name="T93" fmla="*/ 105 h 132"/>
                <a:gd name="T94" fmla="*/ 86 w 87"/>
                <a:gd name="T95" fmla="*/ 120 h 132"/>
                <a:gd name="T96" fmla="*/ 82 w 87"/>
                <a:gd name="T97" fmla="*/ 120 h 132"/>
                <a:gd name="T98" fmla="*/ 76 w 87"/>
                <a:gd name="T99" fmla="*/ 132 h 132"/>
                <a:gd name="T100" fmla="*/ 66 w 87"/>
                <a:gd name="T101" fmla="*/ 127 h 132"/>
                <a:gd name="T102" fmla="*/ 65 w 87"/>
                <a:gd name="T103" fmla="*/ 116 h 132"/>
                <a:gd name="T104" fmla="*/ 56 w 87"/>
                <a:gd name="T105" fmla="*/ 115 h 132"/>
                <a:gd name="T106" fmla="*/ 50 w 87"/>
                <a:gd name="T107" fmla="*/ 115 h 132"/>
                <a:gd name="T108" fmla="*/ 47 w 87"/>
                <a:gd name="T109" fmla="*/ 122 h 132"/>
                <a:gd name="T110" fmla="*/ 27 w 87"/>
                <a:gd name="T111" fmla="*/ 73 h 132"/>
                <a:gd name="T112" fmla="*/ 24 w 87"/>
                <a:gd name="T113" fmla="*/ 86 h 132"/>
                <a:gd name="T114" fmla="*/ 6 w 87"/>
                <a:gd name="T115" fmla="*/ 104 h 132"/>
                <a:gd name="T116" fmla="*/ 20 w 87"/>
                <a:gd name="T117" fmla="*/ 89 h 132"/>
                <a:gd name="T118" fmla="*/ 18 w 87"/>
                <a:gd name="T119" fmla="*/ 83 h 132"/>
                <a:gd name="T120" fmla="*/ 6 w 87"/>
                <a:gd name="T121" fmla="*/ 101 h 132"/>
                <a:gd name="T122" fmla="*/ 4 w 87"/>
                <a:gd name="T123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132">
                  <a:moveTo>
                    <a:pt x="31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2" y="7"/>
                    <a:pt x="32" y="7"/>
                  </a:cubicBezTo>
                  <a:lnTo>
                    <a:pt x="31" y="7"/>
                  </a:lnTo>
                  <a:close/>
                  <a:moveTo>
                    <a:pt x="30" y="3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29" y="4"/>
                    <a:pt x="29" y="4"/>
                    <a:pt x="29" y="4"/>
                  </a:cubicBezTo>
                  <a:lnTo>
                    <a:pt x="30" y="3"/>
                  </a:lnTo>
                  <a:close/>
                  <a:moveTo>
                    <a:pt x="34" y="0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3" y="2"/>
                    <a:pt x="33" y="2"/>
                    <a:pt x="33" y="2"/>
                  </a:cubicBezTo>
                  <a:lnTo>
                    <a:pt x="34" y="0"/>
                  </a:lnTo>
                  <a:close/>
                  <a:moveTo>
                    <a:pt x="37" y="5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5"/>
                    <a:pt x="37" y="5"/>
                  </a:cubicBezTo>
                  <a:moveTo>
                    <a:pt x="38" y="49"/>
                  </a:moveTo>
                  <a:cubicBezTo>
                    <a:pt x="40" y="51"/>
                    <a:pt x="40" y="51"/>
                    <a:pt x="40" y="51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8" y="48"/>
                    <a:pt x="38" y="48"/>
                    <a:pt x="38" y="48"/>
                  </a:cubicBezTo>
                  <a:lnTo>
                    <a:pt x="38" y="49"/>
                  </a:lnTo>
                  <a:close/>
                  <a:moveTo>
                    <a:pt x="41" y="50"/>
                  </a:moveTo>
                  <a:cubicBezTo>
                    <a:pt x="42" y="52"/>
                    <a:pt x="42" y="52"/>
                    <a:pt x="42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1"/>
                    <a:pt x="43" y="51"/>
                    <a:pt x="43" y="51"/>
                  </a:cubicBezTo>
                  <a:lnTo>
                    <a:pt x="41" y="50"/>
                  </a:lnTo>
                  <a:close/>
                  <a:moveTo>
                    <a:pt x="40" y="43"/>
                  </a:moveTo>
                  <a:cubicBezTo>
                    <a:pt x="41" y="46"/>
                    <a:pt x="41" y="46"/>
                    <a:pt x="41" y="46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2" y="42"/>
                    <a:pt x="42" y="42"/>
                    <a:pt x="42" y="42"/>
                  </a:cubicBezTo>
                  <a:lnTo>
                    <a:pt x="40" y="43"/>
                  </a:lnTo>
                  <a:close/>
                  <a:moveTo>
                    <a:pt x="24" y="55"/>
                  </a:moveTo>
                  <a:cubicBezTo>
                    <a:pt x="25" y="56"/>
                    <a:pt x="25" y="56"/>
                    <a:pt x="25" y="56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5" y="55"/>
                    <a:pt x="25" y="55"/>
                    <a:pt x="25" y="55"/>
                  </a:cubicBezTo>
                  <a:lnTo>
                    <a:pt x="24" y="55"/>
                  </a:lnTo>
                  <a:close/>
                  <a:moveTo>
                    <a:pt x="27" y="58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29" y="58"/>
                    <a:pt x="29" y="58"/>
                    <a:pt x="29" y="58"/>
                  </a:cubicBezTo>
                  <a:lnTo>
                    <a:pt x="27" y="58"/>
                  </a:lnTo>
                  <a:close/>
                  <a:moveTo>
                    <a:pt x="62" y="52"/>
                  </a:moveTo>
                  <a:cubicBezTo>
                    <a:pt x="61" y="53"/>
                    <a:pt x="61" y="53"/>
                    <a:pt x="61" y="53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62" y="52"/>
                  </a:lnTo>
                  <a:close/>
                  <a:moveTo>
                    <a:pt x="41" y="59"/>
                  </a:moveTo>
                  <a:cubicBezTo>
                    <a:pt x="43" y="61"/>
                    <a:pt x="43" y="61"/>
                    <a:pt x="43" y="61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1" y="58"/>
                    <a:pt x="41" y="58"/>
                    <a:pt x="41" y="58"/>
                  </a:cubicBezTo>
                  <a:lnTo>
                    <a:pt x="41" y="59"/>
                  </a:lnTo>
                  <a:close/>
                  <a:moveTo>
                    <a:pt x="44" y="66"/>
                  </a:moveTo>
                  <a:cubicBezTo>
                    <a:pt x="44" y="68"/>
                    <a:pt x="44" y="68"/>
                    <a:pt x="44" y="68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66"/>
                    <a:pt x="45" y="66"/>
                    <a:pt x="45" y="66"/>
                  </a:cubicBezTo>
                  <a:lnTo>
                    <a:pt x="44" y="66"/>
                  </a:lnTo>
                  <a:close/>
                  <a:moveTo>
                    <a:pt x="48" y="68"/>
                  </a:moveTo>
                  <a:cubicBezTo>
                    <a:pt x="48" y="68"/>
                    <a:pt x="48" y="68"/>
                    <a:pt x="48" y="68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0" y="68"/>
                    <a:pt x="50" y="68"/>
                    <a:pt x="50" y="68"/>
                  </a:cubicBezTo>
                  <a:lnTo>
                    <a:pt x="48" y="68"/>
                  </a:lnTo>
                  <a:close/>
                  <a:moveTo>
                    <a:pt x="54" y="63"/>
                  </a:moveTo>
                  <a:cubicBezTo>
                    <a:pt x="52" y="61"/>
                    <a:pt x="52" y="61"/>
                    <a:pt x="52" y="61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4"/>
                    <a:pt x="54" y="64"/>
                    <a:pt x="54" y="64"/>
                  </a:cubicBezTo>
                  <a:lnTo>
                    <a:pt x="54" y="63"/>
                  </a:lnTo>
                  <a:close/>
                  <a:moveTo>
                    <a:pt x="57" y="67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58" y="67"/>
                    <a:pt x="58" y="67"/>
                    <a:pt x="58" y="67"/>
                  </a:cubicBezTo>
                  <a:lnTo>
                    <a:pt x="57" y="67"/>
                  </a:lnTo>
                  <a:close/>
                  <a:moveTo>
                    <a:pt x="54" y="73"/>
                  </a:moveTo>
                  <a:cubicBezTo>
                    <a:pt x="56" y="71"/>
                    <a:pt x="56" y="71"/>
                    <a:pt x="56" y="71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2"/>
                    <a:pt x="54" y="72"/>
                    <a:pt x="54" y="72"/>
                  </a:cubicBezTo>
                  <a:lnTo>
                    <a:pt x="54" y="73"/>
                  </a:lnTo>
                  <a:close/>
                  <a:moveTo>
                    <a:pt x="46" y="86"/>
                  </a:moveTo>
                  <a:cubicBezTo>
                    <a:pt x="45" y="86"/>
                    <a:pt x="45" y="86"/>
                    <a:pt x="45" y="8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8" y="84"/>
                    <a:pt x="48" y="84"/>
                    <a:pt x="48" y="84"/>
                  </a:cubicBezTo>
                  <a:lnTo>
                    <a:pt x="46" y="86"/>
                  </a:lnTo>
                  <a:close/>
                  <a:moveTo>
                    <a:pt x="50" y="84"/>
                  </a:moveTo>
                  <a:cubicBezTo>
                    <a:pt x="49" y="85"/>
                    <a:pt x="49" y="85"/>
                    <a:pt x="49" y="85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1" y="85"/>
                    <a:pt x="51" y="85"/>
                    <a:pt x="51" y="85"/>
                  </a:cubicBezTo>
                  <a:lnTo>
                    <a:pt x="50" y="84"/>
                  </a:lnTo>
                  <a:close/>
                  <a:moveTo>
                    <a:pt x="65" y="84"/>
                  </a:moveTo>
                  <a:cubicBezTo>
                    <a:pt x="65" y="86"/>
                    <a:pt x="65" y="86"/>
                    <a:pt x="65" y="86"/>
                  </a:cubicBezTo>
                  <a:cubicBezTo>
                    <a:pt x="64" y="85"/>
                    <a:pt x="64" y="85"/>
                    <a:pt x="64" y="85"/>
                  </a:cubicBezTo>
                  <a:lnTo>
                    <a:pt x="65" y="84"/>
                  </a:lnTo>
                  <a:close/>
                  <a:moveTo>
                    <a:pt x="57" y="96"/>
                  </a:moveTo>
                  <a:cubicBezTo>
                    <a:pt x="59" y="94"/>
                    <a:pt x="59" y="94"/>
                    <a:pt x="59" y="94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94"/>
                    <a:pt x="57" y="94"/>
                    <a:pt x="57" y="94"/>
                  </a:cubicBezTo>
                  <a:lnTo>
                    <a:pt x="57" y="96"/>
                  </a:lnTo>
                  <a:close/>
                  <a:moveTo>
                    <a:pt x="55" y="95"/>
                  </a:moveTo>
                  <a:cubicBezTo>
                    <a:pt x="55" y="92"/>
                    <a:pt x="55" y="92"/>
                    <a:pt x="55" y="92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7"/>
                    <a:pt x="57" y="97"/>
                    <a:pt x="57" y="97"/>
                  </a:cubicBezTo>
                  <a:lnTo>
                    <a:pt x="55" y="95"/>
                  </a:lnTo>
                  <a:close/>
                  <a:moveTo>
                    <a:pt x="60" y="98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8"/>
                    <a:pt x="58" y="98"/>
                    <a:pt x="58" y="98"/>
                  </a:cubicBezTo>
                  <a:lnTo>
                    <a:pt x="60" y="98"/>
                  </a:lnTo>
                  <a:close/>
                  <a:moveTo>
                    <a:pt x="65" y="90"/>
                  </a:moveTo>
                  <a:cubicBezTo>
                    <a:pt x="66" y="90"/>
                    <a:pt x="66" y="90"/>
                    <a:pt x="66" y="90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2" y="91"/>
                    <a:pt x="62" y="91"/>
                    <a:pt x="62" y="91"/>
                  </a:cubicBezTo>
                  <a:lnTo>
                    <a:pt x="65" y="90"/>
                  </a:lnTo>
                  <a:close/>
                  <a:moveTo>
                    <a:pt x="73" y="90"/>
                  </a:move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3" y="91"/>
                    <a:pt x="73" y="91"/>
                    <a:pt x="73" y="91"/>
                  </a:cubicBezTo>
                  <a:lnTo>
                    <a:pt x="73" y="90"/>
                  </a:lnTo>
                  <a:close/>
                  <a:moveTo>
                    <a:pt x="68" y="97"/>
                  </a:moveTo>
                  <a:cubicBezTo>
                    <a:pt x="70" y="98"/>
                    <a:pt x="70" y="98"/>
                    <a:pt x="70" y="98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8" y="98"/>
                    <a:pt x="68" y="98"/>
                    <a:pt x="68" y="98"/>
                  </a:cubicBezTo>
                  <a:lnTo>
                    <a:pt x="68" y="97"/>
                  </a:lnTo>
                  <a:close/>
                  <a:moveTo>
                    <a:pt x="67" y="76"/>
                  </a:moveTo>
                  <a:cubicBezTo>
                    <a:pt x="67" y="78"/>
                    <a:pt x="67" y="78"/>
                    <a:pt x="67" y="78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5" y="76"/>
                    <a:pt x="65" y="76"/>
                    <a:pt x="65" y="76"/>
                  </a:cubicBezTo>
                  <a:lnTo>
                    <a:pt x="67" y="76"/>
                  </a:lnTo>
                  <a:close/>
                  <a:moveTo>
                    <a:pt x="71" y="78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78"/>
                    <a:pt x="70" y="78"/>
                    <a:pt x="70" y="78"/>
                  </a:cubicBezTo>
                  <a:lnTo>
                    <a:pt x="71" y="78"/>
                  </a:lnTo>
                  <a:close/>
                  <a:moveTo>
                    <a:pt x="69" y="79"/>
                  </a:moveTo>
                  <a:cubicBezTo>
                    <a:pt x="68" y="79"/>
                    <a:pt x="68" y="79"/>
                    <a:pt x="68" y="79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69" y="79"/>
                  </a:lnTo>
                  <a:close/>
                  <a:moveTo>
                    <a:pt x="78" y="83"/>
                  </a:moveTo>
                  <a:cubicBezTo>
                    <a:pt x="79" y="83"/>
                    <a:pt x="79" y="83"/>
                    <a:pt x="79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lnTo>
                    <a:pt x="78" y="83"/>
                  </a:lnTo>
                  <a:close/>
                  <a:moveTo>
                    <a:pt x="78" y="85"/>
                  </a:moveTo>
                  <a:cubicBezTo>
                    <a:pt x="77" y="84"/>
                    <a:pt x="77" y="84"/>
                    <a:pt x="77" y="84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8" y="85"/>
                    <a:pt x="78" y="85"/>
                    <a:pt x="78" y="85"/>
                  </a:cubicBezTo>
                  <a:close/>
                  <a:moveTo>
                    <a:pt x="78" y="93"/>
                  </a:moveTo>
                  <a:cubicBezTo>
                    <a:pt x="78" y="91"/>
                    <a:pt x="78" y="91"/>
                    <a:pt x="78" y="91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3"/>
                    <a:pt x="77" y="93"/>
                    <a:pt x="77" y="93"/>
                  </a:cubicBezTo>
                  <a:lnTo>
                    <a:pt x="78" y="93"/>
                  </a:lnTo>
                  <a:close/>
                  <a:moveTo>
                    <a:pt x="80" y="9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1" y="94"/>
                    <a:pt x="81" y="94"/>
                    <a:pt x="81" y="94"/>
                  </a:cubicBezTo>
                  <a:lnTo>
                    <a:pt x="80" y="94"/>
                  </a:lnTo>
                  <a:close/>
                  <a:moveTo>
                    <a:pt x="81" y="90"/>
                  </a:moveTo>
                  <a:cubicBezTo>
                    <a:pt x="81" y="92"/>
                    <a:pt x="81" y="92"/>
                    <a:pt x="81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2" y="91"/>
                    <a:pt x="82" y="91"/>
                    <a:pt x="82" y="91"/>
                  </a:cubicBezTo>
                  <a:lnTo>
                    <a:pt x="81" y="90"/>
                  </a:lnTo>
                  <a:close/>
                  <a:moveTo>
                    <a:pt x="47" y="121"/>
                  </a:moveTo>
                  <a:cubicBezTo>
                    <a:pt x="45" y="119"/>
                    <a:pt x="45" y="119"/>
                    <a:pt x="45" y="119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8" y="104"/>
                    <a:pt x="68" y="104"/>
                    <a:pt x="68" y="104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7"/>
                    <a:pt x="87" y="117"/>
                    <a:pt x="87" y="117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21"/>
                    <a:pt x="84" y="121"/>
                    <a:pt x="84" y="121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2" y="118"/>
                    <a:pt x="82" y="118"/>
                    <a:pt x="82" y="118"/>
                  </a:cubicBezTo>
                  <a:cubicBezTo>
                    <a:pt x="80" y="116"/>
                    <a:pt x="80" y="116"/>
                    <a:pt x="80" y="116"/>
                  </a:cubicBezTo>
                  <a:cubicBezTo>
                    <a:pt x="79" y="117"/>
                    <a:pt x="79" y="117"/>
                    <a:pt x="79" y="117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1"/>
                    <a:pt x="64" y="121"/>
                    <a:pt x="64" y="121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6" y="115"/>
                    <a:pt x="56" y="115"/>
                    <a:pt x="56" y="115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8" y="119"/>
                    <a:pt x="48" y="119"/>
                    <a:pt x="48" y="119"/>
                  </a:cubicBezTo>
                  <a:lnTo>
                    <a:pt x="47" y="121"/>
                  </a:lnTo>
                  <a:close/>
                  <a:moveTo>
                    <a:pt x="44" y="123"/>
                  </a:moveTo>
                  <a:cubicBezTo>
                    <a:pt x="44" y="124"/>
                    <a:pt x="44" y="124"/>
                    <a:pt x="44" y="124"/>
                  </a:cubicBezTo>
                  <a:cubicBezTo>
                    <a:pt x="45" y="125"/>
                    <a:pt x="45" y="125"/>
                    <a:pt x="45" y="125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48" y="124"/>
                    <a:pt x="48" y="124"/>
                    <a:pt x="48" y="124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6" y="123"/>
                    <a:pt x="46" y="123"/>
                    <a:pt x="46" y="123"/>
                  </a:cubicBezTo>
                  <a:lnTo>
                    <a:pt x="44" y="123"/>
                  </a:lnTo>
                  <a:close/>
                  <a:moveTo>
                    <a:pt x="24" y="72"/>
                  </a:moveTo>
                  <a:cubicBezTo>
                    <a:pt x="23" y="71"/>
                    <a:pt x="23" y="71"/>
                    <a:pt x="23" y="71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6" y="72"/>
                    <a:pt x="26" y="72"/>
                    <a:pt x="26" y="72"/>
                  </a:cubicBezTo>
                  <a:lnTo>
                    <a:pt x="24" y="72"/>
                  </a:lnTo>
                  <a:close/>
                  <a:moveTo>
                    <a:pt x="23" y="73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4"/>
                    <a:pt x="23" y="74"/>
                    <a:pt x="23" y="74"/>
                  </a:cubicBezTo>
                  <a:lnTo>
                    <a:pt x="23" y="73"/>
                  </a:lnTo>
                  <a:close/>
                  <a:moveTo>
                    <a:pt x="24" y="86"/>
                  </a:moveTo>
                  <a:cubicBezTo>
                    <a:pt x="25" y="86"/>
                    <a:pt x="25" y="86"/>
                    <a:pt x="25" y="86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4" y="87"/>
                    <a:pt x="24" y="87"/>
                    <a:pt x="24" y="87"/>
                  </a:cubicBezTo>
                  <a:lnTo>
                    <a:pt x="24" y="86"/>
                  </a:lnTo>
                  <a:close/>
                  <a:moveTo>
                    <a:pt x="3" y="106"/>
                  </a:moveTo>
                  <a:cubicBezTo>
                    <a:pt x="4" y="104"/>
                    <a:pt x="4" y="104"/>
                    <a:pt x="4" y="104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2" y="105"/>
                    <a:pt x="2" y="105"/>
                    <a:pt x="2" y="105"/>
                  </a:cubicBezTo>
                  <a:lnTo>
                    <a:pt x="3" y="106"/>
                  </a:lnTo>
                  <a:close/>
                  <a:moveTo>
                    <a:pt x="3" y="107"/>
                  </a:moveTo>
                  <a:cubicBezTo>
                    <a:pt x="2" y="108"/>
                    <a:pt x="2" y="108"/>
                    <a:pt x="2" y="108"/>
                  </a:cubicBezTo>
                  <a:cubicBezTo>
                    <a:pt x="3" y="107"/>
                    <a:pt x="3" y="107"/>
                    <a:pt x="3" y="107"/>
                  </a:cubicBezTo>
                  <a:close/>
                  <a:moveTo>
                    <a:pt x="4" y="107"/>
                  </a:moveTo>
                  <a:cubicBezTo>
                    <a:pt x="3" y="108"/>
                    <a:pt x="3" y="108"/>
                    <a:pt x="3" y="108"/>
                  </a:cubicBezTo>
                  <a:cubicBezTo>
                    <a:pt x="4" y="108"/>
                    <a:pt x="4" y="108"/>
                    <a:pt x="4" y="108"/>
                  </a:cubicBezTo>
                  <a:lnTo>
                    <a:pt x="4" y="107"/>
                  </a:lnTo>
                  <a:close/>
                  <a:moveTo>
                    <a:pt x="1" y="109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09"/>
                    <a:pt x="2" y="109"/>
                    <a:pt x="2" y="109"/>
                  </a:cubicBezTo>
                  <a:lnTo>
                    <a:pt x="1" y="109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7" name="Freeform 25"/>
            <p:cNvSpPr>
              <a:spLocks noEditPoints="1"/>
            </p:cNvSpPr>
            <p:nvPr/>
          </p:nvSpPr>
          <p:spPr bwMode="auto">
            <a:xfrm>
              <a:off x="5459413" y="3290888"/>
              <a:ext cx="831850" cy="328613"/>
            </a:xfrm>
            <a:custGeom>
              <a:avLst/>
              <a:gdLst>
                <a:gd name="T0" fmla="*/ 386 w 405"/>
                <a:gd name="T1" fmla="*/ 126 h 160"/>
                <a:gd name="T2" fmla="*/ 366 w 405"/>
                <a:gd name="T3" fmla="*/ 104 h 160"/>
                <a:gd name="T4" fmla="*/ 336 w 405"/>
                <a:gd name="T5" fmla="*/ 97 h 160"/>
                <a:gd name="T6" fmla="*/ 333 w 405"/>
                <a:gd name="T7" fmla="*/ 81 h 160"/>
                <a:gd name="T8" fmla="*/ 345 w 405"/>
                <a:gd name="T9" fmla="*/ 72 h 160"/>
                <a:gd name="T10" fmla="*/ 371 w 405"/>
                <a:gd name="T11" fmla="*/ 78 h 160"/>
                <a:gd name="T12" fmla="*/ 312 w 405"/>
                <a:gd name="T13" fmla="*/ 62 h 160"/>
                <a:gd name="T14" fmla="*/ 267 w 405"/>
                <a:gd name="T15" fmla="*/ 27 h 160"/>
                <a:gd name="T16" fmla="*/ 288 w 405"/>
                <a:gd name="T17" fmla="*/ 64 h 160"/>
                <a:gd name="T18" fmla="*/ 297 w 405"/>
                <a:gd name="T19" fmla="*/ 47 h 160"/>
                <a:gd name="T20" fmla="*/ 288 w 405"/>
                <a:gd name="T21" fmla="*/ 68 h 160"/>
                <a:gd name="T22" fmla="*/ 293 w 405"/>
                <a:gd name="T23" fmla="*/ 93 h 160"/>
                <a:gd name="T24" fmla="*/ 314 w 405"/>
                <a:gd name="T25" fmla="*/ 90 h 160"/>
                <a:gd name="T26" fmla="*/ 224 w 405"/>
                <a:gd name="T27" fmla="*/ 125 h 160"/>
                <a:gd name="T28" fmla="*/ 257 w 405"/>
                <a:gd name="T29" fmla="*/ 77 h 160"/>
                <a:gd name="T30" fmla="*/ 245 w 405"/>
                <a:gd name="T31" fmla="*/ 109 h 160"/>
                <a:gd name="T32" fmla="*/ 248 w 405"/>
                <a:gd name="T33" fmla="*/ 77 h 160"/>
                <a:gd name="T34" fmla="*/ 224 w 405"/>
                <a:gd name="T35" fmla="*/ 56 h 160"/>
                <a:gd name="T36" fmla="*/ 255 w 405"/>
                <a:gd name="T37" fmla="*/ 53 h 160"/>
                <a:gd name="T38" fmla="*/ 215 w 405"/>
                <a:gd name="T39" fmla="*/ 67 h 160"/>
                <a:gd name="T40" fmla="*/ 221 w 405"/>
                <a:gd name="T41" fmla="*/ 111 h 160"/>
                <a:gd name="T42" fmla="*/ 234 w 405"/>
                <a:gd name="T43" fmla="*/ 104 h 160"/>
                <a:gd name="T44" fmla="*/ 238 w 405"/>
                <a:gd name="T45" fmla="*/ 88 h 160"/>
                <a:gd name="T46" fmla="*/ 233 w 405"/>
                <a:gd name="T47" fmla="*/ 68 h 160"/>
                <a:gd name="T48" fmla="*/ 216 w 405"/>
                <a:gd name="T49" fmla="*/ 13 h 160"/>
                <a:gd name="T50" fmla="*/ 185 w 405"/>
                <a:gd name="T51" fmla="*/ 97 h 160"/>
                <a:gd name="T52" fmla="*/ 128 w 405"/>
                <a:gd name="T53" fmla="*/ 43 h 160"/>
                <a:gd name="T54" fmla="*/ 195 w 405"/>
                <a:gd name="T55" fmla="*/ 20 h 160"/>
                <a:gd name="T56" fmla="*/ 206 w 405"/>
                <a:gd name="T57" fmla="*/ 53 h 160"/>
                <a:gd name="T58" fmla="*/ 188 w 405"/>
                <a:gd name="T59" fmla="*/ 82 h 160"/>
                <a:gd name="T60" fmla="*/ 159 w 405"/>
                <a:gd name="T61" fmla="*/ 89 h 160"/>
                <a:gd name="T62" fmla="*/ 132 w 405"/>
                <a:gd name="T63" fmla="*/ 73 h 160"/>
                <a:gd name="T64" fmla="*/ 353 w 405"/>
                <a:gd name="T65" fmla="*/ 75 h 160"/>
                <a:gd name="T66" fmla="*/ 331 w 405"/>
                <a:gd name="T67" fmla="*/ 114 h 160"/>
                <a:gd name="T68" fmla="*/ 346 w 405"/>
                <a:gd name="T69" fmla="*/ 119 h 160"/>
                <a:gd name="T70" fmla="*/ 346 w 405"/>
                <a:gd name="T71" fmla="*/ 110 h 160"/>
                <a:gd name="T72" fmla="*/ 317 w 405"/>
                <a:gd name="T73" fmla="*/ 134 h 160"/>
                <a:gd name="T74" fmla="*/ 305 w 405"/>
                <a:gd name="T75" fmla="*/ 134 h 160"/>
                <a:gd name="T76" fmla="*/ 285 w 405"/>
                <a:gd name="T77" fmla="*/ 136 h 160"/>
                <a:gd name="T78" fmla="*/ 249 w 405"/>
                <a:gd name="T79" fmla="*/ 153 h 160"/>
                <a:gd name="T80" fmla="*/ 223 w 405"/>
                <a:gd name="T81" fmla="*/ 153 h 160"/>
                <a:gd name="T82" fmla="*/ 278 w 405"/>
                <a:gd name="T83" fmla="*/ 130 h 160"/>
                <a:gd name="T84" fmla="*/ 248 w 405"/>
                <a:gd name="T85" fmla="*/ 137 h 160"/>
                <a:gd name="T86" fmla="*/ 240 w 405"/>
                <a:gd name="T87" fmla="*/ 136 h 160"/>
                <a:gd name="T88" fmla="*/ 211 w 405"/>
                <a:gd name="T89" fmla="*/ 137 h 160"/>
                <a:gd name="T90" fmla="*/ 202 w 405"/>
                <a:gd name="T91" fmla="*/ 136 h 160"/>
                <a:gd name="T92" fmla="*/ 168 w 405"/>
                <a:gd name="T93" fmla="*/ 134 h 160"/>
                <a:gd name="T94" fmla="*/ 385 w 405"/>
                <a:gd name="T95" fmla="*/ 131 h 160"/>
                <a:gd name="T96" fmla="*/ 94 w 405"/>
                <a:gd name="T97" fmla="*/ 119 h 160"/>
                <a:gd name="T98" fmla="*/ 153 w 405"/>
                <a:gd name="T99" fmla="*/ 125 h 160"/>
                <a:gd name="T100" fmla="*/ 129 w 405"/>
                <a:gd name="T101" fmla="*/ 131 h 160"/>
                <a:gd name="T102" fmla="*/ 117 w 405"/>
                <a:gd name="T103" fmla="*/ 23 h 160"/>
                <a:gd name="T104" fmla="*/ 85 w 405"/>
                <a:gd name="T105" fmla="*/ 50 h 160"/>
                <a:gd name="T106" fmla="*/ 91 w 405"/>
                <a:gd name="T107" fmla="*/ 76 h 160"/>
                <a:gd name="T108" fmla="*/ 83 w 405"/>
                <a:gd name="T109" fmla="*/ 65 h 160"/>
                <a:gd name="T110" fmla="*/ 64 w 405"/>
                <a:gd name="T111" fmla="*/ 110 h 160"/>
                <a:gd name="T112" fmla="*/ 29 w 405"/>
                <a:gd name="T113" fmla="*/ 64 h 160"/>
                <a:gd name="T114" fmla="*/ 1 w 405"/>
                <a:gd name="T115" fmla="*/ 12 h 160"/>
                <a:gd name="T116" fmla="*/ 49 w 405"/>
                <a:gd name="T117" fmla="*/ 78 h 160"/>
                <a:gd name="T118" fmla="*/ 95 w 405"/>
                <a:gd name="T119" fmla="*/ 103 h 160"/>
                <a:gd name="T120" fmla="*/ 73 w 405"/>
                <a:gd name="T121" fmla="*/ 63 h 160"/>
                <a:gd name="T122" fmla="*/ 41 w 405"/>
                <a:gd name="T123" fmla="*/ 3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60">
                  <a:moveTo>
                    <a:pt x="405" y="84"/>
                  </a:moveTo>
                  <a:cubicBezTo>
                    <a:pt x="404" y="117"/>
                    <a:pt x="404" y="117"/>
                    <a:pt x="404" y="117"/>
                  </a:cubicBezTo>
                  <a:cubicBezTo>
                    <a:pt x="403" y="119"/>
                    <a:pt x="403" y="119"/>
                    <a:pt x="403" y="119"/>
                  </a:cubicBezTo>
                  <a:cubicBezTo>
                    <a:pt x="403" y="121"/>
                    <a:pt x="403" y="121"/>
                    <a:pt x="403" y="121"/>
                  </a:cubicBezTo>
                  <a:cubicBezTo>
                    <a:pt x="404" y="122"/>
                    <a:pt x="404" y="122"/>
                    <a:pt x="404" y="122"/>
                  </a:cubicBezTo>
                  <a:cubicBezTo>
                    <a:pt x="403" y="143"/>
                    <a:pt x="403" y="143"/>
                    <a:pt x="403" y="143"/>
                  </a:cubicBezTo>
                  <a:cubicBezTo>
                    <a:pt x="402" y="143"/>
                    <a:pt x="402" y="143"/>
                    <a:pt x="402" y="143"/>
                  </a:cubicBezTo>
                  <a:cubicBezTo>
                    <a:pt x="400" y="142"/>
                    <a:pt x="400" y="142"/>
                    <a:pt x="400" y="142"/>
                  </a:cubicBezTo>
                  <a:cubicBezTo>
                    <a:pt x="398" y="140"/>
                    <a:pt x="398" y="140"/>
                    <a:pt x="398" y="140"/>
                  </a:cubicBezTo>
                  <a:cubicBezTo>
                    <a:pt x="397" y="138"/>
                    <a:pt x="397" y="138"/>
                    <a:pt x="397" y="138"/>
                  </a:cubicBezTo>
                  <a:cubicBezTo>
                    <a:pt x="397" y="138"/>
                    <a:pt x="397" y="138"/>
                    <a:pt x="397" y="138"/>
                  </a:cubicBezTo>
                  <a:cubicBezTo>
                    <a:pt x="396" y="136"/>
                    <a:pt x="396" y="136"/>
                    <a:pt x="396" y="136"/>
                  </a:cubicBezTo>
                  <a:cubicBezTo>
                    <a:pt x="395" y="136"/>
                    <a:pt x="395" y="136"/>
                    <a:pt x="395" y="136"/>
                  </a:cubicBezTo>
                  <a:cubicBezTo>
                    <a:pt x="394" y="134"/>
                    <a:pt x="394" y="134"/>
                    <a:pt x="394" y="134"/>
                  </a:cubicBezTo>
                  <a:cubicBezTo>
                    <a:pt x="395" y="133"/>
                    <a:pt x="395" y="133"/>
                    <a:pt x="395" y="133"/>
                  </a:cubicBezTo>
                  <a:cubicBezTo>
                    <a:pt x="395" y="131"/>
                    <a:pt x="395" y="131"/>
                    <a:pt x="395" y="131"/>
                  </a:cubicBezTo>
                  <a:cubicBezTo>
                    <a:pt x="395" y="133"/>
                    <a:pt x="395" y="133"/>
                    <a:pt x="395" y="133"/>
                  </a:cubicBezTo>
                  <a:cubicBezTo>
                    <a:pt x="394" y="134"/>
                    <a:pt x="394" y="134"/>
                    <a:pt x="394" y="134"/>
                  </a:cubicBezTo>
                  <a:cubicBezTo>
                    <a:pt x="391" y="133"/>
                    <a:pt x="391" y="133"/>
                    <a:pt x="391" y="133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88" y="134"/>
                    <a:pt x="388" y="134"/>
                    <a:pt x="388" y="134"/>
                  </a:cubicBezTo>
                  <a:cubicBezTo>
                    <a:pt x="387" y="133"/>
                    <a:pt x="387" y="133"/>
                    <a:pt x="387" y="133"/>
                  </a:cubicBezTo>
                  <a:cubicBezTo>
                    <a:pt x="385" y="135"/>
                    <a:pt x="385" y="135"/>
                    <a:pt x="385" y="135"/>
                  </a:cubicBezTo>
                  <a:cubicBezTo>
                    <a:pt x="384" y="133"/>
                    <a:pt x="384" y="133"/>
                    <a:pt x="384" y="133"/>
                  </a:cubicBezTo>
                  <a:cubicBezTo>
                    <a:pt x="385" y="133"/>
                    <a:pt x="385" y="133"/>
                    <a:pt x="385" y="133"/>
                  </a:cubicBezTo>
                  <a:cubicBezTo>
                    <a:pt x="386" y="131"/>
                    <a:pt x="386" y="131"/>
                    <a:pt x="386" y="131"/>
                  </a:cubicBezTo>
                  <a:cubicBezTo>
                    <a:pt x="386" y="130"/>
                    <a:pt x="386" y="130"/>
                    <a:pt x="386" y="130"/>
                  </a:cubicBezTo>
                  <a:cubicBezTo>
                    <a:pt x="386" y="130"/>
                    <a:pt x="386" y="130"/>
                    <a:pt x="386" y="130"/>
                  </a:cubicBezTo>
                  <a:cubicBezTo>
                    <a:pt x="386" y="128"/>
                    <a:pt x="386" y="128"/>
                    <a:pt x="386" y="128"/>
                  </a:cubicBezTo>
                  <a:cubicBezTo>
                    <a:pt x="385" y="127"/>
                    <a:pt x="385" y="127"/>
                    <a:pt x="385" y="127"/>
                  </a:cubicBezTo>
                  <a:cubicBezTo>
                    <a:pt x="384" y="126"/>
                    <a:pt x="384" y="126"/>
                    <a:pt x="384" y="126"/>
                  </a:cubicBezTo>
                  <a:cubicBezTo>
                    <a:pt x="385" y="126"/>
                    <a:pt x="385" y="126"/>
                    <a:pt x="385" y="126"/>
                  </a:cubicBezTo>
                  <a:cubicBezTo>
                    <a:pt x="386" y="126"/>
                    <a:pt x="386" y="126"/>
                    <a:pt x="386" y="126"/>
                  </a:cubicBezTo>
                  <a:cubicBezTo>
                    <a:pt x="388" y="125"/>
                    <a:pt x="388" y="125"/>
                    <a:pt x="388" y="125"/>
                  </a:cubicBezTo>
                  <a:cubicBezTo>
                    <a:pt x="389" y="125"/>
                    <a:pt x="389" y="125"/>
                    <a:pt x="389" y="125"/>
                  </a:cubicBezTo>
                  <a:cubicBezTo>
                    <a:pt x="388" y="125"/>
                    <a:pt x="388" y="125"/>
                    <a:pt x="388" y="125"/>
                  </a:cubicBezTo>
                  <a:cubicBezTo>
                    <a:pt x="386" y="125"/>
                    <a:pt x="386" y="125"/>
                    <a:pt x="386" y="125"/>
                  </a:cubicBezTo>
                  <a:cubicBezTo>
                    <a:pt x="384" y="124"/>
                    <a:pt x="384" y="124"/>
                    <a:pt x="384" y="124"/>
                  </a:cubicBezTo>
                  <a:cubicBezTo>
                    <a:pt x="383" y="123"/>
                    <a:pt x="383" y="123"/>
                    <a:pt x="383" y="123"/>
                  </a:cubicBezTo>
                  <a:cubicBezTo>
                    <a:pt x="383" y="122"/>
                    <a:pt x="383" y="122"/>
                    <a:pt x="383" y="122"/>
                  </a:cubicBezTo>
                  <a:cubicBezTo>
                    <a:pt x="384" y="122"/>
                    <a:pt x="384" y="122"/>
                    <a:pt x="384" y="122"/>
                  </a:cubicBezTo>
                  <a:cubicBezTo>
                    <a:pt x="385" y="122"/>
                    <a:pt x="385" y="122"/>
                    <a:pt x="385" y="122"/>
                  </a:cubicBezTo>
                  <a:cubicBezTo>
                    <a:pt x="385" y="121"/>
                    <a:pt x="385" y="121"/>
                    <a:pt x="385" y="121"/>
                  </a:cubicBezTo>
                  <a:cubicBezTo>
                    <a:pt x="382" y="120"/>
                    <a:pt x="382" y="120"/>
                    <a:pt x="382" y="120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1" y="116"/>
                    <a:pt x="381" y="116"/>
                    <a:pt x="381" y="116"/>
                  </a:cubicBezTo>
                  <a:cubicBezTo>
                    <a:pt x="379" y="114"/>
                    <a:pt x="379" y="114"/>
                    <a:pt x="379" y="114"/>
                  </a:cubicBezTo>
                  <a:cubicBezTo>
                    <a:pt x="379" y="113"/>
                    <a:pt x="379" y="113"/>
                    <a:pt x="379" y="113"/>
                  </a:cubicBezTo>
                  <a:cubicBezTo>
                    <a:pt x="381" y="111"/>
                    <a:pt x="381" y="111"/>
                    <a:pt x="381" y="111"/>
                  </a:cubicBezTo>
                  <a:cubicBezTo>
                    <a:pt x="379" y="111"/>
                    <a:pt x="379" y="111"/>
                    <a:pt x="379" y="111"/>
                  </a:cubicBezTo>
                  <a:cubicBezTo>
                    <a:pt x="378" y="111"/>
                    <a:pt x="378" y="111"/>
                    <a:pt x="378" y="111"/>
                  </a:cubicBezTo>
                  <a:cubicBezTo>
                    <a:pt x="378" y="110"/>
                    <a:pt x="378" y="110"/>
                    <a:pt x="378" y="110"/>
                  </a:cubicBezTo>
                  <a:cubicBezTo>
                    <a:pt x="378" y="109"/>
                    <a:pt x="378" y="109"/>
                    <a:pt x="378" y="109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77" y="109"/>
                    <a:pt x="377" y="109"/>
                    <a:pt x="377" y="109"/>
                  </a:cubicBezTo>
                  <a:cubicBezTo>
                    <a:pt x="376" y="108"/>
                    <a:pt x="376" y="108"/>
                    <a:pt x="376" y="108"/>
                  </a:cubicBezTo>
                  <a:cubicBezTo>
                    <a:pt x="375" y="108"/>
                    <a:pt x="375" y="108"/>
                    <a:pt x="375" y="108"/>
                  </a:cubicBezTo>
                  <a:cubicBezTo>
                    <a:pt x="375" y="108"/>
                    <a:pt x="375" y="108"/>
                    <a:pt x="375" y="108"/>
                  </a:cubicBezTo>
                  <a:cubicBezTo>
                    <a:pt x="376" y="106"/>
                    <a:pt x="376" y="106"/>
                    <a:pt x="376" y="106"/>
                  </a:cubicBezTo>
                  <a:cubicBezTo>
                    <a:pt x="375" y="107"/>
                    <a:pt x="375" y="107"/>
                    <a:pt x="375" y="107"/>
                  </a:cubicBezTo>
                  <a:cubicBezTo>
                    <a:pt x="373" y="107"/>
                    <a:pt x="373" y="107"/>
                    <a:pt x="373" y="107"/>
                  </a:cubicBezTo>
                  <a:cubicBezTo>
                    <a:pt x="371" y="106"/>
                    <a:pt x="371" y="106"/>
                    <a:pt x="371" y="106"/>
                  </a:cubicBezTo>
                  <a:cubicBezTo>
                    <a:pt x="370" y="104"/>
                    <a:pt x="370" y="104"/>
                    <a:pt x="370" y="104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6" y="104"/>
                    <a:pt x="366" y="104"/>
                    <a:pt x="366" y="104"/>
                  </a:cubicBezTo>
                  <a:cubicBezTo>
                    <a:pt x="361" y="102"/>
                    <a:pt x="361" y="102"/>
                    <a:pt x="361" y="102"/>
                  </a:cubicBezTo>
                  <a:cubicBezTo>
                    <a:pt x="356" y="101"/>
                    <a:pt x="356" y="101"/>
                    <a:pt x="356" y="101"/>
                  </a:cubicBezTo>
                  <a:cubicBezTo>
                    <a:pt x="353" y="100"/>
                    <a:pt x="353" y="100"/>
                    <a:pt x="353" y="100"/>
                  </a:cubicBezTo>
                  <a:cubicBezTo>
                    <a:pt x="351" y="99"/>
                    <a:pt x="351" y="99"/>
                    <a:pt x="351" y="99"/>
                  </a:cubicBezTo>
                  <a:cubicBezTo>
                    <a:pt x="351" y="99"/>
                    <a:pt x="351" y="99"/>
                    <a:pt x="351" y="99"/>
                  </a:cubicBezTo>
                  <a:cubicBezTo>
                    <a:pt x="350" y="98"/>
                    <a:pt x="350" y="98"/>
                    <a:pt x="350" y="98"/>
                  </a:cubicBezTo>
                  <a:cubicBezTo>
                    <a:pt x="348" y="98"/>
                    <a:pt x="348" y="98"/>
                    <a:pt x="348" y="98"/>
                  </a:cubicBezTo>
                  <a:cubicBezTo>
                    <a:pt x="349" y="96"/>
                    <a:pt x="349" y="96"/>
                    <a:pt x="349" y="96"/>
                  </a:cubicBezTo>
                  <a:cubicBezTo>
                    <a:pt x="350" y="96"/>
                    <a:pt x="350" y="96"/>
                    <a:pt x="350" y="96"/>
                  </a:cubicBezTo>
                  <a:cubicBezTo>
                    <a:pt x="351" y="96"/>
                    <a:pt x="351" y="96"/>
                    <a:pt x="351" y="96"/>
                  </a:cubicBezTo>
                  <a:cubicBezTo>
                    <a:pt x="350" y="96"/>
                    <a:pt x="350" y="96"/>
                    <a:pt x="350" y="96"/>
                  </a:cubicBezTo>
                  <a:cubicBezTo>
                    <a:pt x="349" y="96"/>
                    <a:pt x="349" y="96"/>
                    <a:pt x="349" y="96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346" y="96"/>
                    <a:pt x="346" y="96"/>
                    <a:pt x="346" y="96"/>
                  </a:cubicBezTo>
                  <a:cubicBezTo>
                    <a:pt x="346" y="95"/>
                    <a:pt x="346" y="95"/>
                    <a:pt x="346" y="95"/>
                  </a:cubicBezTo>
                  <a:cubicBezTo>
                    <a:pt x="345" y="95"/>
                    <a:pt x="345" y="95"/>
                    <a:pt x="345" y="95"/>
                  </a:cubicBezTo>
                  <a:cubicBezTo>
                    <a:pt x="345" y="96"/>
                    <a:pt x="345" y="96"/>
                    <a:pt x="345" y="96"/>
                  </a:cubicBezTo>
                  <a:cubicBezTo>
                    <a:pt x="344" y="94"/>
                    <a:pt x="344" y="94"/>
                    <a:pt x="344" y="94"/>
                  </a:cubicBezTo>
                  <a:cubicBezTo>
                    <a:pt x="344" y="94"/>
                    <a:pt x="344" y="94"/>
                    <a:pt x="344" y="94"/>
                  </a:cubicBezTo>
                  <a:cubicBezTo>
                    <a:pt x="343" y="94"/>
                    <a:pt x="343" y="94"/>
                    <a:pt x="343" y="94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2" y="94"/>
                    <a:pt x="342" y="94"/>
                    <a:pt x="342" y="94"/>
                  </a:cubicBezTo>
                  <a:cubicBezTo>
                    <a:pt x="341" y="91"/>
                    <a:pt x="341" y="91"/>
                    <a:pt x="341" y="91"/>
                  </a:cubicBezTo>
                  <a:cubicBezTo>
                    <a:pt x="340" y="90"/>
                    <a:pt x="340" y="90"/>
                    <a:pt x="340" y="90"/>
                  </a:cubicBezTo>
                  <a:cubicBezTo>
                    <a:pt x="341" y="88"/>
                    <a:pt x="341" y="88"/>
                    <a:pt x="341" y="88"/>
                  </a:cubicBezTo>
                  <a:cubicBezTo>
                    <a:pt x="341" y="86"/>
                    <a:pt x="341" y="86"/>
                    <a:pt x="341" y="86"/>
                  </a:cubicBezTo>
                  <a:cubicBezTo>
                    <a:pt x="340" y="88"/>
                    <a:pt x="340" y="88"/>
                    <a:pt x="340" y="88"/>
                  </a:cubicBezTo>
                  <a:cubicBezTo>
                    <a:pt x="340" y="90"/>
                    <a:pt x="340" y="90"/>
                    <a:pt x="340" y="90"/>
                  </a:cubicBezTo>
                  <a:cubicBezTo>
                    <a:pt x="339" y="91"/>
                    <a:pt x="339" y="91"/>
                    <a:pt x="339" y="91"/>
                  </a:cubicBezTo>
                  <a:cubicBezTo>
                    <a:pt x="339" y="91"/>
                    <a:pt x="339" y="91"/>
                    <a:pt x="339" y="91"/>
                  </a:cubicBezTo>
                  <a:cubicBezTo>
                    <a:pt x="337" y="94"/>
                    <a:pt x="337" y="94"/>
                    <a:pt x="337" y="94"/>
                  </a:cubicBezTo>
                  <a:cubicBezTo>
                    <a:pt x="338" y="95"/>
                    <a:pt x="338" y="95"/>
                    <a:pt x="338" y="95"/>
                  </a:cubicBezTo>
                  <a:cubicBezTo>
                    <a:pt x="336" y="97"/>
                    <a:pt x="336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2" y="97"/>
                    <a:pt x="332" y="97"/>
                    <a:pt x="332" y="97"/>
                  </a:cubicBezTo>
                  <a:cubicBezTo>
                    <a:pt x="331" y="94"/>
                    <a:pt x="331" y="94"/>
                    <a:pt x="331" y="94"/>
                  </a:cubicBezTo>
                  <a:cubicBezTo>
                    <a:pt x="331" y="93"/>
                    <a:pt x="331" y="93"/>
                    <a:pt x="331" y="93"/>
                  </a:cubicBezTo>
                  <a:cubicBezTo>
                    <a:pt x="332" y="93"/>
                    <a:pt x="332" y="93"/>
                    <a:pt x="332" y="93"/>
                  </a:cubicBezTo>
                  <a:cubicBezTo>
                    <a:pt x="332" y="92"/>
                    <a:pt x="332" y="92"/>
                    <a:pt x="332" y="92"/>
                  </a:cubicBezTo>
                  <a:cubicBezTo>
                    <a:pt x="332" y="91"/>
                    <a:pt x="332" y="91"/>
                    <a:pt x="332" y="91"/>
                  </a:cubicBezTo>
                  <a:cubicBezTo>
                    <a:pt x="331" y="91"/>
                    <a:pt x="331" y="91"/>
                    <a:pt x="331" y="91"/>
                  </a:cubicBezTo>
                  <a:cubicBezTo>
                    <a:pt x="330" y="90"/>
                    <a:pt x="330" y="90"/>
                    <a:pt x="330" y="90"/>
                  </a:cubicBezTo>
                  <a:cubicBezTo>
                    <a:pt x="329" y="88"/>
                    <a:pt x="329" y="88"/>
                    <a:pt x="329" y="88"/>
                  </a:cubicBezTo>
                  <a:cubicBezTo>
                    <a:pt x="328" y="87"/>
                    <a:pt x="328" y="87"/>
                    <a:pt x="328" y="87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25" y="86"/>
                    <a:pt x="325" y="86"/>
                    <a:pt x="325" y="86"/>
                  </a:cubicBezTo>
                  <a:cubicBezTo>
                    <a:pt x="326" y="85"/>
                    <a:pt x="326" y="85"/>
                    <a:pt x="326" y="85"/>
                  </a:cubicBezTo>
                  <a:cubicBezTo>
                    <a:pt x="328" y="85"/>
                    <a:pt x="328" y="85"/>
                    <a:pt x="328" y="85"/>
                  </a:cubicBezTo>
                  <a:cubicBezTo>
                    <a:pt x="329" y="85"/>
                    <a:pt x="329" y="85"/>
                    <a:pt x="329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2" y="86"/>
                    <a:pt x="332" y="86"/>
                    <a:pt x="332" y="86"/>
                  </a:cubicBezTo>
                  <a:cubicBezTo>
                    <a:pt x="334" y="85"/>
                    <a:pt x="334" y="85"/>
                    <a:pt x="334" y="85"/>
                  </a:cubicBezTo>
                  <a:cubicBezTo>
                    <a:pt x="334" y="83"/>
                    <a:pt x="334" y="83"/>
                    <a:pt x="334" y="83"/>
                  </a:cubicBezTo>
                  <a:cubicBezTo>
                    <a:pt x="336" y="83"/>
                    <a:pt x="336" y="83"/>
                    <a:pt x="336" y="83"/>
                  </a:cubicBezTo>
                  <a:cubicBezTo>
                    <a:pt x="338" y="84"/>
                    <a:pt x="338" y="84"/>
                    <a:pt x="338" y="84"/>
                  </a:cubicBezTo>
                  <a:cubicBezTo>
                    <a:pt x="339" y="85"/>
                    <a:pt x="339" y="85"/>
                    <a:pt x="339" y="85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1" y="82"/>
                    <a:pt x="341" y="82"/>
                    <a:pt x="341" y="82"/>
                  </a:cubicBezTo>
                  <a:cubicBezTo>
                    <a:pt x="342" y="83"/>
                    <a:pt x="342" y="83"/>
                    <a:pt x="342" y="83"/>
                  </a:cubicBezTo>
                  <a:cubicBezTo>
                    <a:pt x="342" y="81"/>
                    <a:pt x="342" y="81"/>
                    <a:pt x="342" y="81"/>
                  </a:cubicBezTo>
                  <a:cubicBezTo>
                    <a:pt x="342" y="80"/>
                    <a:pt x="342" y="80"/>
                    <a:pt x="342" y="80"/>
                  </a:cubicBezTo>
                  <a:cubicBezTo>
                    <a:pt x="337" y="79"/>
                    <a:pt x="337" y="79"/>
                    <a:pt x="337" y="79"/>
                  </a:cubicBezTo>
                  <a:cubicBezTo>
                    <a:pt x="338" y="80"/>
                    <a:pt x="338" y="80"/>
                    <a:pt x="338" y="80"/>
                  </a:cubicBezTo>
                  <a:cubicBezTo>
                    <a:pt x="337" y="80"/>
                    <a:pt x="337" y="80"/>
                    <a:pt x="337" y="80"/>
                  </a:cubicBezTo>
                  <a:cubicBezTo>
                    <a:pt x="336" y="80"/>
                    <a:pt x="336" y="80"/>
                    <a:pt x="336" y="80"/>
                  </a:cubicBezTo>
                  <a:cubicBezTo>
                    <a:pt x="333" y="81"/>
                    <a:pt x="333" y="81"/>
                    <a:pt x="333" y="81"/>
                  </a:cubicBezTo>
                  <a:cubicBezTo>
                    <a:pt x="332" y="80"/>
                    <a:pt x="332" y="80"/>
                    <a:pt x="332" y="80"/>
                  </a:cubicBezTo>
                  <a:cubicBezTo>
                    <a:pt x="331" y="81"/>
                    <a:pt x="331" y="81"/>
                    <a:pt x="331" y="81"/>
                  </a:cubicBezTo>
                  <a:cubicBezTo>
                    <a:pt x="330" y="80"/>
                    <a:pt x="330" y="80"/>
                    <a:pt x="330" y="80"/>
                  </a:cubicBezTo>
                  <a:cubicBezTo>
                    <a:pt x="329" y="81"/>
                    <a:pt x="329" y="81"/>
                    <a:pt x="329" y="81"/>
                  </a:cubicBezTo>
                  <a:cubicBezTo>
                    <a:pt x="327" y="80"/>
                    <a:pt x="327" y="80"/>
                    <a:pt x="327" y="80"/>
                  </a:cubicBezTo>
                  <a:cubicBezTo>
                    <a:pt x="325" y="79"/>
                    <a:pt x="325" y="79"/>
                    <a:pt x="325" y="79"/>
                  </a:cubicBezTo>
                  <a:cubicBezTo>
                    <a:pt x="325" y="77"/>
                    <a:pt x="325" y="77"/>
                    <a:pt x="325" y="77"/>
                  </a:cubicBezTo>
                  <a:cubicBezTo>
                    <a:pt x="325" y="76"/>
                    <a:pt x="325" y="76"/>
                    <a:pt x="325" y="76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2" y="73"/>
                    <a:pt x="322" y="73"/>
                    <a:pt x="322" y="73"/>
                  </a:cubicBezTo>
                  <a:cubicBezTo>
                    <a:pt x="321" y="72"/>
                    <a:pt x="321" y="72"/>
                    <a:pt x="321" y="72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19" y="74"/>
                    <a:pt x="319" y="74"/>
                    <a:pt x="319" y="74"/>
                  </a:cubicBezTo>
                  <a:cubicBezTo>
                    <a:pt x="317" y="73"/>
                    <a:pt x="317" y="73"/>
                    <a:pt x="317" y="73"/>
                  </a:cubicBezTo>
                  <a:cubicBezTo>
                    <a:pt x="317" y="72"/>
                    <a:pt x="317" y="72"/>
                    <a:pt x="317" y="72"/>
                  </a:cubicBezTo>
                  <a:cubicBezTo>
                    <a:pt x="319" y="71"/>
                    <a:pt x="319" y="71"/>
                    <a:pt x="319" y="71"/>
                  </a:cubicBezTo>
                  <a:cubicBezTo>
                    <a:pt x="319" y="70"/>
                    <a:pt x="319" y="70"/>
                    <a:pt x="319" y="70"/>
                  </a:cubicBezTo>
                  <a:cubicBezTo>
                    <a:pt x="319" y="69"/>
                    <a:pt x="319" y="69"/>
                    <a:pt x="319" y="69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2" y="67"/>
                    <a:pt x="322" y="67"/>
                    <a:pt x="322" y="67"/>
                  </a:cubicBezTo>
                  <a:cubicBezTo>
                    <a:pt x="324" y="66"/>
                    <a:pt x="324" y="66"/>
                    <a:pt x="324" y="66"/>
                  </a:cubicBezTo>
                  <a:cubicBezTo>
                    <a:pt x="325" y="66"/>
                    <a:pt x="325" y="66"/>
                    <a:pt x="325" y="66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31" y="63"/>
                    <a:pt x="331" y="63"/>
                    <a:pt x="331" y="63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41" y="66"/>
                    <a:pt x="341" y="66"/>
                    <a:pt x="341" y="66"/>
                  </a:cubicBezTo>
                  <a:cubicBezTo>
                    <a:pt x="344" y="67"/>
                    <a:pt x="344" y="67"/>
                    <a:pt x="344" y="67"/>
                  </a:cubicBezTo>
                  <a:cubicBezTo>
                    <a:pt x="344" y="67"/>
                    <a:pt x="344" y="67"/>
                    <a:pt x="344" y="67"/>
                  </a:cubicBezTo>
                  <a:cubicBezTo>
                    <a:pt x="344" y="68"/>
                    <a:pt x="344" y="68"/>
                    <a:pt x="344" y="68"/>
                  </a:cubicBezTo>
                  <a:cubicBezTo>
                    <a:pt x="344" y="70"/>
                    <a:pt x="344" y="70"/>
                    <a:pt x="344" y="70"/>
                  </a:cubicBezTo>
                  <a:cubicBezTo>
                    <a:pt x="345" y="72"/>
                    <a:pt x="345" y="72"/>
                    <a:pt x="345" y="72"/>
                  </a:cubicBezTo>
                  <a:cubicBezTo>
                    <a:pt x="346" y="73"/>
                    <a:pt x="346" y="73"/>
                    <a:pt x="346" y="73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44" y="77"/>
                    <a:pt x="344" y="77"/>
                    <a:pt x="344" y="77"/>
                  </a:cubicBezTo>
                  <a:cubicBezTo>
                    <a:pt x="345" y="79"/>
                    <a:pt x="345" y="79"/>
                    <a:pt x="345" y="79"/>
                  </a:cubicBezTo>
                  <a:cubicBezTo>
                    <a:pt x="345" y="83"/>
                    <a:pt x="345" y="83"/>
                    <a:pt x="345" y="83"/>
                  </a:cubicBezTo>
                  <a:cubicBezTo>
                    <a:pt x="346" y="85"/>
                    <a:pt x="346" y="85"/>
                    <a:pt x="346" y="85"/>
                  </a:cubicBezTo>
                  <a:cubicBezTo>
                    <a:pt x="347" y="86"/>
                    <a:pt x="347" y="86"/>
                    <a:pt x="347" y="86"/>
                  </a:cubicBezTo>
                  <a:cubicBezTo>
                    <a:pt x="348" y="86"/>
                    <a:pt x="348" y="86"/>
                    <a:pt x="348" y="86"/>
                  </a:cubicBezTo>
                  <a:cubicBezTo>
                    <a:pt x="347" y="84"/>
                    <a:pt x="347" y="84"/>
                    <a:pt x="347" y="84"/>
                  </a:cubicBezTo>
                  <a:cubicBezTo>
                    <a:pt x="348" y="83"/>
                    <a:pt x="348" y="83"/>
                    <a:pt x="348" y="83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86"/>
                    <a:pt x="349" y="86"/>
                    <a:pt x="349" y="86"/>
                  </a:cubicBezTo>
                  <a:cubicBezTo>
                    <a:pt x="350" y="87"/>
                    <a:pt x="350" y="87"/>
                    <a:pt x="350" y="87"/>
                  </a:cubicBezTo>
                  <a:cubicBezTo>
                    <a:pt x="350" y="87"/>
                    <a:pt x="350" y="87"/>
                    <a:pt x="350" y="87"/>
                  </a:cubicBezTo>
                  <a:cubicBezTo>
                    <a:pt x="351" y="88"/>
                    <a:pt x="351" y="88"/>
                    <a:pt x="351" y="88"/>
                  </a:cubicBezTo>
                  <a:cubicBezTo>
                    <a:pt x="353" y="90"/>
                    <a:pt x="353" y="90"/>
                    <a:pt x="353" y="90"/>
                  </a:cubicBezTo>
                  <a:cubicBezTo>
                    <a:pt x="354" y="91"/>
                    <a:pt x="354" y="91"/>
                    <a:pt x="354" y="91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89"/>
                    <a:pt x="357" y="89"/>
                    <a:pt x="357" y="89"/>
                  </a:cubicBezTo>
                  <a:cubicBezTo>
                    <a:pt x="358" y="88"/>
                    <a:pt x="358" y="88"/>
                    <a:pt x="358" y="88"/>
                  </a:cubicBezTo>
                  <a:cubicBezTo>
                    <a:pt x="359" y="88"/>
                    <a:pt x="359" y="88"/>
                    <a:pt x="359" y="88"/>
                  </a:cubicBezTo>
                  <a:cubicBezTo>
                    <a:pt x="359" y="85"/>
                    <a:pt x="359" y="85"/>
                    <a:pt x="359" y="85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2" y="83"/>
                    <a:pt x="362" y="83"/>
                    <a:pt x="362" y="83"/>
                  </a:cubicBezTo>
                  <a:cubicBezTo>
                    <a:pt x="364" y="82"/>
                    <a:pt x="364" y="82"/>
                    <a:pt x="364" y="82"/>
                  </a:cubicBezTo>
                  <a:cubicBezTo>
                    <a:pt x="364" y="81"/>
                    <a:pt x="364" y="81"/>
                    <a:pt x="364" y="81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8" y="80"/>
                    <a:pt x="368" y="80"/>
                    <a:pt x="368" y="80"/>
                  </a:cubicBezTo>
                  <a:cubicBezTo>
                    <a:pt x="371" y="79"/>
                    <a:pt x="371" y="79"/>
                    <a:pt x="371" y="79"/>
                  </a:cubicBezTo>
                  <a:cubicBezTo>
                    <a:pt x="371" y="78"/>
                    <a:pt x="371" y="78"/>
                    <a:pt x="371" y="78"/>
                  </a:cubicBezTo>
                  <a:cubicBezTo>
                    <a:pt x="370" y="76"/>
                    <a:pt x="370" y="76"/>
                    <a:pt x="370" y="76"/>
                  </a:cubicBezTo>
                  <a:cubicBezTo>
                    <a:pt x="371" y="76"/>
                    <a:pt x="371" y="76"/>
                    <a:pt x="371" y="76"/>
                  </a:cubicBezTo>
                  <a:cubicBezTo>
                    <a:pt x="375" y="73"/>
                    <a:pt x="375" y="73"/>
                    <a:pt x="375" y="73"/>
                  </a:cubicBezTo>
                  <a:cubicBezTo>
                    <a:pt x="377" y="73"/>
                    <a:pt x="377" y="73"/>
                    <a:pt x="377" y="73"/>
                  </a:cubicBezTo>
                  <a:cubicBezTo>
                    <a:pt x="378" y="75"/>
                    <a:pt x="378" y="75"/>
                    <a:pt x="378" y="75"/>
                  </a:cubicBezTo>
                  <a:cubicBezTo>
                    <a:pt x="381" y="76"/>
                    <a:pt x="381" y="76"/>
                    <a:pt x="381" y="76"/>
                  </a:cubicBezTo>
                  <a:cubicBezTo>
                    <a:pt x="384" y="76"/>
                    <a:pt x="384" y="76"/>
                    <a:pt x="384" y="76"/>
                  </a:cubicBezTo>
                  <a:cubicBezTo>
                    <a:pt x="386" y="78"/>
                    <a:pt x="386" y="78"/>
                    <a:pt x="386" y="78"/>
                  </a:cubicBezTo>
                  <a:cubicBezTo>
                    <a:pt x="388" y="78"/>
                    <a:pt x="388" y="78"/>
                    <a:pt x="388" y="78"/>
                  </a:cubicBezTo>
                  <a:cubicBezTo>
                    <a:pt x="390" y="79"/>
                    <a:pt x="390" y="79"/>
                    <a:pt x="390" y="79"/>
                  </a:cubicBezTo>
                  <a:cubicBezTo>
                    <a:pt x="395" y="81"/>
                    <a:pt x="395" y="81"/>
                    <a:pt x="395" y="81"/>
                  </a:cubicBezTo>
                  <a:cubicBezTo>
                    <a:pt x="396" y="81"/>
                    <a:pt x="396" y="81"/>
                    <a:pt x="396" y="81"/>
                  </a:cubicBezTo>
                  <a:cubicBezTo>
                    <a:pt x="397" y="81"/>
                    <a:pt x="397" y="81"/>
                    <a:pt x="397" y="81"/>
                  </a:cubicBezTo>
                  <a:cubicBezTo>
                    <a:pt x="400" y="81"/>
                    <a:pt x="400" y="81"/>
                    <a:pt x="400" y="81"/>
                  </a:cubicBezTo>
                  <a:cubicBezTo>
                    <a:pt x="401" y="81"/>
                    <a:pt x="401" y="81"/>
                    <a:pt x="401" y="81"/>
                  </a:cubicBezTo>
                  <a:cubicBezTo>
                    <a:pt x="403" y="82"/>
                    <a:pt x="403" y="82"/>
                    <a:pt x="403" y="82"/>
                  </a:cubicBezTo>
                  <a:cubicBezTo>
                    <a:pt x="402" y="83"/>
                    <a:pt x="402" y="83"/>
                    <a:pt x="402" y="83"/>
                  </a:cubicBezTo>
                  <a:cubicBezTo>
                    <a:pt x="402" y="84"/>
                    <a:pt x="402" y="84"/>
                    <a:pt x="402" y="84"/>
                  </a:cubicBezTo>
                  <a:cubicBezTo>
                    <a:pt x="403" y="84"/>
                    <a:pt x="403" y="84"/>
                    <a:pt x="403" y="84"/>
                  </a:cubicBezTo>
                  <a:cubicBezTo>
                    <a:pt x="405" y="84"/>
                    <a:pt x="405" y="84"/>
                    <a:pt x="405" y="84"/>
                  </a:cubicBezTo>
                  <a:close/>
                  <a:moveTo>
                    <a:pt x="300" y="60"/>
                  </a:moveTo>
                  <a:cubicBezTo>
                    <a:pt x="304" y="61"/>
                    <a:pt x="304" y="61"/>
                    <a:pt x="304" y="61"/>
                  </a:cubicBezTo>
                  <a:cubicBezTo>
                    <a:pt x="304" y="62"/>
                    <a:pt x="304" y="62"/>
                    <a:pt x="304" y="62"/>
                  </a:cubicBezTo>
                  <a:cubicBezTo>
                    <a:pt x="302" y="61"/>
                    <a:pt x="302" y="61"/>
                    <a:pt x="302" y="61"/>
                  </a:cubicBezTo>
                  <a:lnTo>
                    <a:pt x="300" y="60"/>
                  </a:lnTo>
                  <a:close/>
                  <a:moveTo>
                    <a:pt x="318" y="63"/>
                  </a:moveTo>
                  <a:cubicBezTo>
                    <a:pt x="319" y="64"/>
                    <a:pt x="319" y="64"/>
                    <a:pt x="319" y="64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5" y="61"/>
                    <a:pt x="315" y="61"/>
                    <a:pt x="315" y="61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2" y="63"/>
                    <a:pt x="312" y="63"/>
                    <a:pt x="312" y="63"/>
                  </a:cubicBezTo>
                  <a:cubicBezTo>
                    <a:pt x="311" y="63"/>
                    <a:pt x="311" y="63"/>
                    <a:pt x="311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2"/>
                    <a:pt x="315" y="62"/>
                    <a:pt x="315" y="62"/>
                  </a:cubicBezTo>
                  <a:lnTo>
                    <a:pt x="318" y="63"/>
                  </a:lnTo>
                  <a:close/>
                  <a:moveTo>
                    <a:pt x="315" y="68"/>
                  </a:moveTo>
                  <a:cubicBezTo>
                    <a:pt x="313" y="68"/>
                    <a:pt x="313" y="68"/>
                    <a:pt x="313" y="68"/>
                  </a:cubicBezTo>
                  <a:cubicBezTo>
                    <a:pt x="312" y="68"/>
                    <a:pt x="312" y="68"/>
                    <a:pt x="312" y="68"/>
                  </a:cubicBezTo>
                  <a:cubicBezTo>
                    <a:pt x="313" y="69"/>
                    <a:pt x="313" y="69"/>
                    <a:pt x="313" y="69"/>
                  </a:cubicBezTo>
                  <a:lnTo>
                    <a:pt x="315" y="68"/>
                  </a:lnTo>
                  <a:close/>
                  <a:moveTo>
                    <a:pt x="316" y="67"/>
                  </a:moveTo>
                  <a:cubicBezTo>
                    <a:pt x="316" y="68"/>
                    <a:pt x="316" y="68"/>
                    <a:pt x="316" y="68"/>
                  </a:cubicBezTo>
                  <a:cubicBezTo>
                    <a:pt x="315" y="67"/>
                    <a:pt x="315" y="67"/>
                    <a:pt x="315" y="67"/>
                  </a:cubicBezTo>
                  <a:lnTo>
                    <a:pt x="316" y="67"/>
                  </a:lnTo>
                  <a:close/>
                  <a:moveTo>
                    <a:pt x="316" y="68"/>
                  </a:moveTo>
                  <a:cubicBezTo>
                    <a:pt x="314" y="70"/>
                    <a:pt x="314" y="70"/>
                    <a:pt x="314" y="70"/>
                  </a:cubicBezTo>
                  <a:cubicBezTo>
                    <a:pt x="314" y="72"/>
                    <a:pt x="314" y="72"/>
                    <a:pt x="314" y="72"/>
                  </a:cubicBezTo>
                  <a:cubicBezTo>
                    <a:pt x="316" y="72"/>
                    <a:pt x="316" y="72"/>
                    <a:pt x="316" y="72"/>
                  </a:cubicBezTo>
                  <a:cubicBezTo>
                    <a:pt x="317" y="72"/>
                    <a:pt x="317" y="72"/>
                    <a:pt x="317" y="72"/>
                  </a:cubicBezTo>
                  <a:cubicBezTo>
                    <a:pt x="317" y="69"/>
                    <a:pt x="317" y="69"/>
                    <a:pt x="317" y="69"/>
                  </a:cubicBezTo>
                  <a:lnTo>
                    <a:pt x="316" y="68"/>
                  </a:lnTo>
                  <a:close/>
                  <a:moveTo>
                    <a:pt x="267" y="26"/>
                  </a:moveTo>
                  <a:cubicBezTo>
                    <a:pt x="269" y="28"/>
                    <a:pt x="269" y="28"/>
                    <a:pt x="269" y="28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69" y="30"/>
                    <a:pt x="269" y="30"/>
                    <a:pt x="269" y="30"/>
                  </a:cubicBezTo>
                  <a:cubicBezTo>
                    <a:pt x="267" y="29"/>
                    <a:pt x="267" y="29"/>
                    <a:pt x="267" y="29"/>
                  </a:cubicBezTo>
                  <a:cubicBezTo>
                    <a:pt x="267" y="27"/>
                    <a:pt x="267" y="27"/>
                    <a:pt x="267" y="27"/>
                  </a:cubicBezTo>
                  <a:lnTo>
                    <a:pt x="267" y="26"/>
                  </a:lnTo>
                  <a:close/>
                  <a:moveTo>
                    <a:pt x="278" y="19"/>
                  </a:moveTo>
                  <a:cubicBezTo>
                    <a:pt x="278" y="21"/>
                    <a:pt x="278" y="21"/>
                    <a:pt x="278" y="21"/>
                  </a:cubicBezTo>
                  <a:cubicBezTo>
                    <a:pt x="279" y="23"/>
                    <a:pt x="279" y="23"/>
                    <a:pt x="279" y="23"/>
                  </a:cubicBezTo>
                  <a:cubicBezTo>
                    <a:pt x="279" y="23"/>
                    <a:pt x="279" y="23"/>
                    <a:pt x="279" y="23"/>
                  </a:cubicBezTo>
                  <a:cubicBezTo>
                    <a:pt x="280" y="21"/>
                    <a:pt x="280" y="21"/>
                    <a:pt x="280" y="21"/>
                  </a:cubicBezTo>
                  <a:cubicBezTo>
                    <a:pt x="280" y="19"/>
                    <a:pt x="280" y="19"/>
                    <a:pt x="280" y="19"/>
                  </a:cubicBezTo>
                  <a:cubicBezTo>
                    <a:pt x="279" y="19"/>
                    <a:pt x="279" y="19"/>
                    <a:pt x="279" y="19"/>
                  </a:cubicBezTo>
                  <a:lnTo>
                    <a:pt x="278" y="19"/>
                  </a:lnTo>
                  <a:close/>
                  <a:moveTo>
                    <a:pt x="278" y="23"/>
                  </a:moveTo>
                  <a:cubicBezTo>
                    <a:pt x="279" y="24"/>
                    <a:pt x="279" y="24"/>
                    <a:pt x="279" y="24"/>
                  </a:cubicBezTo>
                  <a:cubicBezTo>
                    <a:pt x="279" y="25"/>
                    <a:pt x="279" y="25"/>
                    <a:pt x="279" y="25"/>
                  </a:cubicBezTo>
                  <a:cubicBezTo>
                    <a:pt x="279" y="25"/>
                    <a:pt x="279" y="25"/>
                    <a:pt x="279" y="25"/>
                  </a:cubicBezTo>
                  <a:cubicBezTo>
                    <a:pt x="279" y="25"/>
                    <a:pt x="278" y="23"/>
                    <a:pt x="278" y="23"/>
                  </a:cubicBezTo>
                  <a:moveTo>
                    <a:pt x="292" y="40"/>
                  </a:moveTo>
                  <a:cubicBezTo>
                    <a:pt x="292" y="43"/>
                    <a:pt x="292" y="43"/>
                    <a:pt x="292" y="43"/>
                  </a:cubicBezTo>
                  <a:cubicBezTo>
                    <a:pt x="293" y="42"/>
                    <a:pt x="293" y="42"/>
                    <a:pt x="293" y="42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4" y="38"/>
                    <a:pt x="294" y="38"/>
                    <a:pt x="294" y="38"/>
                  </a:cubicBezTo>
                  <a:cubicBezTo>
                    <a:pt x="293" y="39"/>
                    <a:pt x="293" y="39"/>
                    <a:pt x="293" y="39"/>
                  </a:cubicBezTo>
                  <a:lnTo>
                    <a:pt x="292" y="40"/>
                  </a:lnTo>
                  <a:close/>
                  <a:moveTo>
                    <a:pt x="290" y="63"/>
                  </a:moveTo>
                  <a:cubicBezTo>
                    <a:pt x="291" y="66"/>
                    <a:pt x="291" y="66"/>
                    <a:pt x="291" y="66"/>
                  </a:cubicBezTo>
                  <a:cubicBezTo>
                    <a:pt x="293" y="68"/>
                    <a:pt x="293" y="68"/>
                    <a:pt x="293" y="68"/>
                  </a:cubicBezTo>
                  <a:cubicBezTo>
                    <a:pt x="294" y="69"/>
                    <a:pt x="294" y="69"/>
                    <a:pt x="294" y="69"/>
                  </a:cubicBezTo>
                  <a:cubicBezTo>
                    <a:pt x="293" y="69"/>
                    <a:pt x="293" y="69"/>
                    <a:pt x="293" y="69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91" y="68"/>
                    <a:pt x="291" y="68"/>
                    <a:pt x="291" y="68"/>
                  </a:cubicBezTo>
                  <a:cubicBezTo>
                    <a:pt x="290" y="65"/>
                    <a:pt x="290" y="65"/>
                    <a:pt x="290" y="65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0"/>
                    <a:pt x="287" y="60"/>
                    <a:pt x="287" y="60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5" y="57"/>
                    <a:pt x="285" y="57"/>
                    <a:pt x="285" y="57"/>
                  </a:cubicBezTo>
                  <a:cubicBezTo>
                    <a:pt x="286" y="55"/>
                    <a:pt x="286" y="55"/>
                    <a:pt x="286" y="55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48"/>
                    <a:pt x="285" y="48"/>
                    <a:pt x="285" y="48"/>
                  </a:cubicBezTo>
                  <a:cubicBezTo>
                    <a:pt x="286" y="48"/>
                    <a:pt x="286" y="48"/>
                    <a:pt x="286" y="48"/>
                  </a:cubicBezTo>
                  <a:cubicBezTo>
                    <a:pt x="286" y="45"/>
                    <a:pt x="286" y="45"/>
                    <a:pt x="286" y="45"/>
                  </a:cubicBezTo>
                  <a:cubicBezTo>
                    <a:pt x="287" y="43"/>
                    <a:pt x="287" y="43"/>
                    <a:pt x="287" y="43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90" y="40"/>
                    <a:pt x="290" y="40"/>
                    <a:pt x="290" y="40"/>
                  </a:cubicBezTo>
                  <a:cubicBezTo>
                    <a:pt x="290" y="41"/>
                    <a:pt x="290" y="41"/>
                    <a:pt x="290" y="41"/>
                  </a:cubicBezTo>
                  <a:cubicBezTo>
                    <a:pt x="289" y="43"/>
                    <a:pt x="289" y="43"/>
                    <a:pt x="289" y="43"/>
                  </a:cubicBezTo>
                  <a:cubicBezTo>
                    <a:pt x="289" y="44"/>
                    <a:pt x="289" y="44"/>
                    <a:pt x="289" y="44"/>
                  </a:cubicBezTo>
                  <a:cubicBezTo>
                    <a:pt x="290" y="45"/>
                    <a:pt x="290" y="45"/>
                    <a:pt x="290" y="45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9"/>
                    <a:pt x="290" y="49"/>
                    <a:pt x="290" y="49"/>
                  </a:cubicBezTo>
                  <a:cubicBezTo>
                    <a:pt x="288" y="50"/>
                    <a:pt x="288" y="50"/>
                    <a:pt x="288" y="50"/>
                  </a:cubicBezTo>
                  <a:cubicBezTo>
                    <a:pt x="287" y="51"/>
                    <a:pt x="287" y="51"/>
                    <a:pt x="287" y="51"/>
                  </a:cubicBezTo>
                  <a:cubicBezTo>
                    <a:pt x="288" y="52"/>
                    <a:pt x="288" y="52"/>
                    <a:pt x="288" y="52"/>
                  </a:cubicBezTo>
                  <a:cubicBezTo>
                    <a:pt x="289" y="52"/>
                    <a:pt x="289" y="52"/>
                    <a:pt x="289" y="52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292" y="49"/>
                    <a:pt x="292" y="49"/>
                    <a:pt x="292" y="49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1" y="48"/>
                    <a:pt x="291" y="48"/>
                    <a:pt x="291" y="48"/>
                  </a:cubicBezTo>
                  <a:cubicBezTo>
                    <a:pt x="294" y="46"/>
                    <a:pt x="294" y="46"/>
                    <a:pt x="294" y="46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3" y="52"/>
                    <a:pt x="293" y="52"/>
                    <a:pt x="293" y="52"/>
                  </a:cubicBezTo>
                  <a:cubicBezTo>
                    <a:pt x="292" y="53"/>
                    <a:pt x="292" y="53"/>
                    <a:pt x="292" y="53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6" y="57"/>
                    <a:pt x="296" y="57"/>
                    <a:pt x="296" y="57"/>
                  </a:cubicBezTo>
                  <a:cubicBezTo>
                    <a:pt x="297" y="58"/>
                    <a:pt x="297" y="58"/>
                    <a:pt x="297" y="58"/>
                  </a:cubicBezTo>
                  <a:cubicBezTo>
                    <a:pt x="295" y="58"/>
                    <a:pt x="295" y="58"/>
                    <a:pt x="295" y="58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89" y="57"/>
                    <a:pt x="289" y="57"/>
                    <a:pt x="289" y="57"/>
                  </a:cubicBezTo>
                  <a:cubicBezTo>
                    <a:pt x="289" y="60"/>
                    <a:pt x="289" y="60"/>
                    <a:pt x="289" y="60"/>
                  </a:cubicBezTo>
                  <a:lnTo>
                    <a:pt x="290" y="63"/>
                  </a:lnTo>
                  <a:close/>
                  <a:moveTo>
                    <a:pt x="283" y="67"/>
                  </a:moveTo>
                  <a:cubicBezTo>
                    <a:pt x="284" y="68"/>
                    <a:pt x="284" y="68"/>
                    <a:pt x="284" y="68"/>
                  </a:cubicBezTo>
                  <a:cubicBezTo>
                    <a:pt x="282" y="68"/>
                    <a:pt x="282" y="68"/>
                    <a:pt x="282" y="68"/>
                  </a:cubicBezTo>
                  <a:cubicBezTo>
                    <a:pt x="283" y="67"/>
                    <a:pt x="283" y="67"/>
                    <a:pt x="283" y="67"/>
                  </a:cubicBezTo>
                  <a:close/>
                  <a:moveTo>
                    <a:pt x="283" y="64"/>
                  </a:moveTo>
                  <a:cubicBezTo>
                    <a:pt x="282" y="64"/>
                    <a:pt x="282" y="64"/>
                    <a:pt x="282" y="64"/>
                  </a:cubicBezTo>
                  <a:cubicBezTo>
                    <a:pt x="281" y="65"/>
                    <a:pt x="281" y="65"/>
                    <a:pt x="281" y="65"/>
                  </a:cubicBezTo>
                  <a:cubicBezTo>
                    <a:pt x="283" y="66"/>
                    <a:pt x="283" y="66"/>
                    <a:pt x="283" y="66"/>
                  </a:cubicBezTo>
                  <a:cubicBezTo>
                    <a:pt x="283" y="65"/>
                    <a:pt x="283" y="65"/>
                    <a:pt x="283" y="65"/>
                  </a:cubicBezTo>
                  <a:lnTo>
                    <a:pt x="283" y="64"/>
                  </a:lnTo>
                  <a:close/>
                  <a:moveTo>
                    <a:pt x="284" y="65"/>
                  </a:moveTo>
                  <a:cubicBezTo>
                    <a:pt x="284" y="65"/>
                    <a:pt x="284" y="65"/>
                    <a:pt x="284" y="65"/>
                  </a:cubicBezTo>
                  <a:cubicBezTo>
                    <a:pt x="284" y="66"/>
                    <a:pt x="284" y="66"/>
                    <a:pt x="284" y="66"/>
                  </a:cubicBezTo>
                  <a:cubicBezTo>
                    <a:pt x="285" y="68"/>
                    <a:pt x="285" y="68"/>
                    <a:pt x="285" y="68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7" y="69"/>
                    <a:pt x="287" y="69"/>
                    <a:pt x="287" y="69"/>
                  </a:cubicBezTo>
                  <a:cubicBezTo>
                    <a:pt x="288" y="68"/>
                    <a:pt x="288" y="68"/>
                    <a:pt x="288" y="68"/>
                  </a:cubicBezTo>
                  <a:cubicBezTo>
                    <a:pt x="288" y="67"/>
                    <a:pt x="288" y="67"/>
                    <a:pt x="288" y="67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6" y="64"/>
                    <a:pt x="286" y="64"/>
                    <a:pt x="286" y="64"/>
                  </a:cubicBezTo>
                  <a:lnTo>
                    <a:pt x="284" y="65"/>
                  </a:lnTo>
                  <a:close/>
                  <a:moveTo>
                    <a:pt x="284" y="75"/>
                  </a:moveTo>
                  <a:cubicBezTo>
                    <a:pt x="287" y="73"/>
                    <a:pt x="287" y="73"/>
                    <a:pt x="287" y="73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91" y="75"/>
                    <a:pt x="291" y="75"/>
                    <a:pt x="291" y="75"/>
                  </a:cubicBezTo>
                  <a:cubicBezTo>
                    <a:pt x="290" y="76"/>
                    <a:pt x="290" y="76"/>
                    <a:pt x="290" y="76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7"/>
                    <a:pt x="287" y="77"/>
                    <a:pt x="287" y="77"/>
                  </a:cubicBezTo>
                  <a:cubicBezTo>
                    <a:pt x="285" y="76"/>
                    <a:pt x="285" y="76"/>
                    <a:pt x="285" y="76"/>
                  </a:cubicBezTo>
                  <a:lnTo>
                    <a:pt x="284" y="75"/>
                  </a:lnTo>
                  <a:close/>
                  <a:moveTo>
                    <a:pt x="310" y="76"/>
                  </a:moveTo>
                  <a:cubicBezTo>
                    <a:pt x="306" y="76"/>
                    <a:pt x="306" y="76"/>
                    <a:pt x="306" y="76"/>
                  </a:cubicBezTo>
                  <a:cubicBezTo>
                    <a:pt x="305" y="77"/>
                    <a:pt x="305" y="77"/>
                    <a:pt x="305" y="77"/>
                  </a:cubicBezTo>
                  <a:cubicBezTo>
                    <a:pt x="306" y="78"/>
                    <a:pt x="306" y="78"/>
                    <a:pt x="306" y="78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11" y="78"/>
                    <a:pt x="311" y="78"/>
                    <a:pt x="311" y="78"/>
                  </a:cubicBezTo>
                  <a:cubicBezTo>
                    <a:pt x="310" y="78"/>
                    <a:pt x="310" y="78"/>
                    <a:pt x="310" y="78"/>
                  </a:cubicBezTo>
                  <a:cubicBezTo>
                    <a:pt x="310" y="76"/>
                    <a:pt x="310" y="76"/>
                    <a:pt x="310" y="76"/>
                  </a:cubicBezTo>
                  <a:close/>
                  <a:moveTo>
                    <a:pt x="294" y="93"/>
                  </a:moveTo>
                  <a:cubicBezTo>
                    <a:pt x="295" y="93"/>
                    <a:pt x="295" y="93"/>
                    <a:pt x="295" y="93"/>
                  </a:cubicBezTo>
                  <a:cubicBezTo>
                    <a:pt x="295" y="93"/>
                    <a:pt x="295" y="93"/>
                    <a:pt x="295" y="93"/>
                  </a:cubicBezTo>
                  <a:cubicBezTo>
                    <a:pt x="295" y="94"/>
                    <a:pt x="295" y="94"/>
                    <a:pt x="295" y="94"/>
                  </a:cubicBezTo>
                  <a:lnTo>
                    <a:pt x="294" y="93"/>
                  </a:lnTo>
                  <a:close/>
                  <a:moveTo>
                    <a:pt x="293" y="93"/>
                  </a:moveTo>
                  <a:cubicBezTo>
                    <a:pt x="294" y="93"/>
                    <a:pt x="294" y="93"/>
                    <a:pt x="294" y="93"/>
                  </a:cubicBezTo>
                  <a:cubicBezTo>
                    <a:pt x="294" y="94"/>
                    <a:pt x="294" y="94"/>
                    <a:pt x="294" y="94"/>
                  </a:cubicBezTo>
                  <a:cubicBezTo>
                    <a:pt x="293" y="94"/>
                    <a:pt x="293" y="94"/>
                    <a:pt x="293" y="94"/>
                  </a:cubicBezTo>
                  <a:lnTo>
                    <a:pt x="293" y="93"/>
                  </a:lnTo>
                  <a:close/>
                  <a:moveTo>
                    <a:pt x="288" y="94"/>
                  </a:moveTo>
                  <a:cubicBezTo>
                    <a:pt x="290" y="93"/>
                    <a:pt x="290" y="93"/>
                    <a:pt x="290" y="93"/>
                  </a:cubicBezTo>
                  <a:cubicBezTo>
                    <a:pt x="291" y="93"/>
                    <a:pt x="291" y="93"/>
                    <a:pt x="291" y="93"/>
                  </a:cubicBezTo>
                  <a:cubicBezTo>
                    <a:pt x="292" y="93"/>
                    <a:pt x="292" y="93"/>
                    <a:pt x="292" y="93"/>
                  </a:cubicBezTo>
                  <a:cubicBezTo>
                    <a:pt x="291" y="95"/>
                    <a:pt x="291" y="95"/>
                    <a:pt x="291" y="95"/>
                  </a:cubicBezTo>
                  <a:cubicBezTo>
                    <a:pt x="291" y="94"/>
                    <a:pt x="291" y="94"/>
                    <a:pt x="291" y="94"/>
                  </a:cubicBezTo>
                  <a:cubicBezTo>
                    <a:pt x="289" y="95"/>
                    <a:pt x="289" y="95"/>
                    <a:pt x="289" y="95"/>
                  </a:cubicBezTo>
                  <a:lnTo>
                    <a:pt x="288" y="94"/>
                  </a:lnTo>
                  <a:close/>
                  <a:moveTo>
                    <a:pt x="288" y="88"/>
                  </a:moveTo>
                  <a:cubicBezTo>
                    <a:pt x="287" y="89"/>
                    <a:pt x="287" y="89"/>
                    <a:pt x="287" y="89"/>
                  </a:cubicBezTo>
                  <a:cubicBezTo>
                    <a:pt x="288" y="90"/>
                    <a:pt x="288" y="90"/>
                    <a:pt x="288" y="90"/>
                  </a:cubicBezTo>
                  <a:lnTo>
                    <a:pt x="288" y="88"/>
                  </a:lnTo>
                  <a:close/>
                  <a:moveTo>
                    <a:pt x="289" y="87"/>
                  </a:moveTo>
                  <a:cubicBezTo>
                    <a:pt x="288" y="87"/>
                    <a:pt x="288" y="87"/>
                    <a:pt x="288" y="87"/>
                  </a:cubicBezTo>
                  <a:cubicBezTo>
                    <a:pt x="288" y="88"/>
                    <a:pt x="288" y="88"/>
                    <a:pt x="288" y="88"/>
                  </a:cubicBezTo>
                  <a:cubicBezTo>
                    <a:pt x="289" y="87"/>
                    <a:pt x="289" y="87"/>
                    <a:pt x="289" y="87"/>
                  </a:cubicBezTo>
                  <a:close/>
                  <a:moveTo>
                    <a:pt x="290" y="92"/>
                  </a:moveTo>
                  <a:cubicBezTo>
                    <a:pt x="292" y="89"/>
                    <a:pt x="292" y="89"/>
                    <a:pt x="292" y="89"/>
                  </a:cubicBezTo>
                  <a:cubicBezTo>
                    <a:pt x="293" y="91"/>
                    <a:pt x="293" y="91"/>
                    <a:pt x="293" y="91"/>
                  </a:cubicBezTo>
                  <a:cubicBezTo>
                    <a:pt x="294" y="92"/>
                    <a:pt x="294" y="92"/>
                    <a:pt x="294" y="92"/>
                  </a:cubicBezTo>
                  <a:cubicBezTo>
                    <a:pt x="295" y="92"/>
                    <a:pt x="295" y="92"/>
                    <a:pt x="295" y="92"/>
                  </a:cubicBezTo>
                  <a:cubicBezTo>
                    <a:pt x="297" y="90"/>
                    <a:pt x="297" y="90"/>
                    <a:pt x="297" y="90"/>
                  </a:cubicBezTo>
                  <a:cubicBezTo>
                    <a:pt x="298" y="90"/>
                    <a:pt x="298" y="90"/>
                    <a:pt x="298" y="90"/>
                  </a:cubicBezTo>
                  <a:cubicBezTo>
                    <a:pt x="299" y="92"/>
                    <a:pt x="299" y="92"/>
                    <a:pt x="299" y="92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3" y="91"/>
                    <a:pt x="303" y="91"/>
                    <a:pt x="303" y="91"/>
                  </a:cubicBezTo>
                  <a:cubicBezTo>
                    <a:pt x="305" y="91"/>
                    <a:pt x="305" y="91"/>
                    <a:pt x="305" y="91"/>
                  </a:cubicBezTo>
                  <a:cubicBezTo>
                    <a:pt x="309" y="93"/>
                    <a:pt x="309" y="93"/>
                    <a:pt x="309" y="93"/>
                  </a:cubicBezTo>
                  <a:cubicBezTo>
                    <a:pt x="310" y="93"/>
                    <a:pt x="310" y="93"/>
                    <a:pt x="310" y="93"/>
                  </a:cubicBezTo>
                  <a:cubicBezTo>
                    <a:pt x="312" y="95"/>
                    <a:pt x="312" y="95"/>
                    <a:pt x="312" y="95"/>
                  </a:cubicBezTo>
                  <a:cubicBezTo>
                    <a:pt x="314" y="95"/>
                    <a:pt x="314" y="95"/>
                    <a:pt x="314" y="95"/>
                  </a:cubicBezTo>
                  <a:cubicBezTo>
                    <a:pt x="315" y="94"/>
                    <a:pt x="315" y="94"/>
                    <a:pt x="315" y="94"/>
                  </a:cubicBezTo>
                  <a:cubicBezTo>
                    <a:pt x="314" y="90"/>
                    <a:pt x="314" y="90"/>
                    <a:pt x="314" y="90"/>
                  </a:cubicBezTo>
                  <a:cubicBezTo>
                    <a:pt x="310" y="88"/>
                    <a:pt x="310" y="88"/>
                    <a:pt x="310" y="88"/>
                  </a:cubicBezTo>
                  <a:cubicBezTo>
                    <a:pt x="306" y="87"/>
                    <a:pt x="306" y="87"/>
                    <a:pt x="306" y="87"/>
                  </a:cubicBezTo>
                  <a:cubicBezTo>
                    <a:pt x="304" y="86"/>
                    <a:pt x="304" y="86"/>
                    <a:pt x="304" y="86"/>
                  </a:cubicBezTo>
                  <a:cubicBezTo>
                    <a:pt x="302" y="86"/>
                    <a:pt x="302" y="86"/>
                    <a:pt x="302" y="86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299" y="87"/>
                    <a:pt x="299" y="87"/>
                    <a:pt x="299" y="87"/>
                  </a:cubicBezTo>
                  <a:cubicBezTo>
                    <a:pt x="298" y="86"/>
                    <a:pt x="298" y="86"/>
                    <a:pt x="298" y="86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1" y="86"/>
                    <a:pt x="291" y="86"/>
                    <a:pt x="291" y="86"/>
                  </a:cubicBezTo>
                  <a:cubicBezTo>
                    <a:pt x="291" y="87"/>
                    <a:pt x="291" y="87"/>
                    <a:pt x="291" y="87"/>
                  </a:cubicBezTo>
                  <a:cubicBezTo>
                    <a:pt x="291" y="88"/>
                    <a:pt x="291" y="88"/>
                    <a:pt x="291" y="88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8" y="90"/>
                    <a:pt x="288" y="90"/>
                    <a:pt x="288" y="90"/>
                  </a:cubicBezTo>
                  <a:cubicBezTo>
                    <a:pt x="289" y="92"/>
                    <a:pt x="289" y="92"/>
                    <a:pt x="289" y="92"/>
                  </a:cubicBezTo>
                  <a:lnTo>
                    <a:pt x="290" y="92"/>
                  </a:lnTo>
                  <a:close/>
                  <a:moveTo>
                    <a:pt x="273" y="89"/>
                  </a:moveTo>
                  <a:cubicBezTo>
                    <a:pt x="274" y="90"/>
                    <a:pt x="274" y="90"/>
                    <a:pt x="274" y="90"/>
                  </a:cubicBezTo>
                  <a:cubicBezTo>
                    <a:pt x="276" y="88"/>
                    <a:pt x="276" y="88"/>
                    <a:pt x="276" y="88"/>
                  </a:cubicBezTo>
                  <a:cubicBezTo>
                    <a:pt x="279" y="89"/>
                    <a:pt x="279" y="89"/>
                    <a:pt x="279" y="89"/>
                  </a:cubicBezTo>
                  <a:cubicBezTo>
                    <a:pt x="281" y="90"/>
                    <a:pt x="281" y="90"/>
                    <a:pt x="281" y="90"/>
                  </a:cubicBezTo>
                  <a:cubicBezTo>
                    <a:pt x="282" y="91"/>
                    <a:pt x="282" y="91"/>
                    <a:pt x="282" y="91"/>
                  </a:cubicBezTo>
                  <a:cubicBezTo>
                    <a:pt x="283" y="92"/>
                    <a:pt x="283" y="92"/>
                    <a:pt x="283" y="92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2" y="94"/>
                    <a:pt x="282" y="94"/>
                    <a:pt x="282" y="94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8" y="95"/>
                    <a:pt x="278" y="95"/>
                    <a:pt x="278" y="95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5" y="94"/>
                    <a:pt x="275" y="94"/>
                    <a:pt x="275" y="94"/>
                  </a:cubicBezTo>
                  <a:cubicBezTo>
                    <a:pt x="272" y="94"/>
                    <a:pt x="272" y="94"/>
                    <a:pt x="272" y="94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71" y="90"/>
                    <a:pt x="271" y="90"/>
                    <a:pt x="271" y="90"/>
                  </a:cubicBezTo>
                  <a:lnTo>
                    <a:pt x="273" y="89"/>
                  </a:lnTo>
                  <a:close/>
                  <a:moveTo>
                    <a:pt x="224" y="125"/>
                  </a:moveTo>
                  <a:cubicBezTo>
                    <a:pt x="223" y="124"/>
                    <a:pt x="223" y="124"/>
                    <a:pt x="223" y="124"/>
                  </a:cubicBezTo>
                  <a:cubicBezTo>
                    <a:pt x="222" y="125"/>
                    <a:pt x="222" y="125"/>
                    <a:pt x="222" y="125"/>
                  </a:cubicBezTo>
                  <a:cubicBezTo>
                    <a:pt x="223" y="126"/>
                    <a:pt x="223" y="126"/>
                    <a:pt x="223" y="126"/>
                  </a:cubicBezTo>
                  <a:lnTo>
                    <a:pt x="224" y="125"/>
                  </a:lnTo>
                  <a:close/>
                  <a:moveTo>
                    <a:pt x="222" y="113"/>
                  </a:moveTo>
                  <a:cubicBezTo>
                    <a:pt x="224" y="116"/>
                    <a:pt x="224" y="116"/>
                    <a:pt x="224" y="116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2" y="119"/>
                    <a:pt x="222" y="119"/>
                    <a:pt x="222" y="119"/>
                  </a:cubicBezTo>
                  <a:cubicBezTo>
                    <a:pt x="222" y="117"/>
                    <a:pt x="222" y="117"/>
                    <a:pt x="222" y="117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2" y="114"/>
                    <a:pt x="222" y="114"/>
                    <a:pt x="222" y="114"/>
                  </a:cubicBezTo>
                  <a:lnTo>
                    <a:pt x="222" y="113"/>
                  </a:lnTo>
                  <a:close/>
                  <a:moveTo>
                    <a:pt x="271" y="79"/>
                  </a:moveTo>
                  <a:cubicBezTo>
                    <a:pt x="271" y="80"/>
                    <a:pt x="271" y="80"/>
                    <a:pt x="271" y="80"/>
                  </a:cubicBezTo>
                  <a:cubicBezTo>
                    <a:pt x="272" y="82"/>
                    <a:pt x="272" y="82"/>
                    <a:pt x="272" y="82"/>
                  </a:cubicBezTo>
                  <a:cubicBezTo>
                    <a:pt x="272" y="83"/>
                    <a:pt x="272" y="83"/>
                    <a:pt x="272" y="83"/>
                  </a:cubicBezTo>
                  <a:cubicBezTo>
                    <a:pt x="271" y="83"/>
                    <a:pt x="271" y="83"/>
                    <a:pt x="271" y="83"/>
                  </a:cubicBezTo>
                  <a:cubicBezTo>
                    <a:pt x="271" y="81"/>
                    <a:pt x="271" y="81"/>
                    <a:pt x="271" y="81"/>
                  </a:cubicBezTo>
                  <a:cubicBezTo>
                    <a:pt x="270" y="79"/>
                    <a:pt x="270" y="79"/>
                    <a:pt x="270" y="79"/>
                  </a:cubicBezTo>
                  <a:lnTo>
                    <a:pt x="271" y="79"/>
                  </a:lnTo>
                  <a:close/>
                  <a:moveTo>
                    <a:pt x="266" y="77"/>
                  </a:moveTo>
                  <a:cubicBezTo>
                    <a:pt x="267" y="76"/>
                    <a:pt x="267" y="76"/>
                    <a:pt x="267" y="76"/>
                  </a:cubicBezTo>
                  <a:cubicBezTo>
                    <a:pt x="268" y="77"/>
                    <a:pt x="268" y="77"/>
                    <a:pt x="268" y="77"/>
                  </a:cubicBezTo>
                  <a:cubicBezTo>
                    <a:pt x="270" y="76"/>
                    <a:pt x="270" y="76"/>
                    <a:pt x="270" y="76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69" y="78"/>
                    <a:pt x="269" y="78"/>
                    <a:pt x="269" y="78"/>
                  </a:cubicBezTo>
                  <a:cubicBezTo>
                    <a:pt x="267" y="78"/>
                    <a:pt x="267" y="78"/>
                    <a:pt x="267" y="78"/>
                  </a:cubicBezTo>
                  <a:cubicBezTo>
                    <a:pt x="267" y="77"/>
                    <a:pt x="267" y="77"/>
                    <a:pt x="267" y="77"/>
                  </a:cubicBezTo>
                  <a:lnTo>
                    <a:pt x="266" y="77"/>
                  </a:lnTo>
                  <a:close/>
                  <a:moveTo>
                    <a:pt x="257" y="77"/>
                  </a:moveTo>
                  <a:cubicBezTo>
                    <a:pt x="259" y="76"/>
                    <a:pt x="259" y="76"/>
                    <a:pt x="259" y="76"/>
                  </a:cubicBezTo>
                  <a:cubicBezTo>
                    <a:pt x="259" y="76"/>
                    <a:pt x="259" y="76"/>
                    <a:pt x="259" y="76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3" y="77"/>
                    <a:pt x="263" y="77"/>
                    <a:pt x="263" y="77"/>
                  </a:cubicBezTo>
                  <a:cubicBezTo>
                    <a:pt x="264" y="76"/>
                    <a:pt x="264" y="76"/>
                    <a:pt x="264" y="76"/>
                  </a:cubicBezTo>
                  <a:cubicBezTo>
                    <a:pt x="266" y="76"/>
                    <a:pt x="266" y="76"/>
                    <a:pt x="266" y="76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4" y="78"/>
                    <a:pt x="264" y="78"/>
                    <a:pt x="264" y="78"/>
                  </a:cubicBezTo>
                  <a:cubicBezTo>
                    <a:pt x="263" y="78"/>
                    <a:pt x="263" y="78"/>
                    <a:pt x="263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7" y="78"/>
                    <a:pt x="257" y="78"/>
                    <a:pt x="257" y="78"/>
                  </a:cubicBezTo>
                  <a:lnTo>
                    <a:pt x="257" y="77"/>
                  </a:lnTo>
                  <a:close/>
                  <a:moveTo>
                    <a:pt x="242" y="109"/>
                  </a:moveTo>
                  <a:cubicBezTo>
                    <a:pt x="243" y="107"/>
                    <a:pt x="243" y="107"/>
                    <a:pt x="243" y="107"/>
                  </a:cubicBezTo>
                  <a:cubicBezTo>
                    <a:pt x="244" y="104"/>
                    <a:pt x="244" y="104"/>
                    <a:pt x="244" y="104"/>
                  </a:cubicBezTo>
                  <a:cubicBezTo>
                    <a:pt x="244" y="101"/>
                    <a:pt x="244" y="101"/>
                    <a:pt x="244" y="101"/>
                  </a:cubicBezTo>
                  <a:cubicBezTo>
                    <a:pt x="245" y="101"/>
                    <a:pt x="245" y="101"/>
                    <a:pt x="245" y="101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7" y="103"/>
                    <a:pt x="247" y="103"/>
                    <a:pt x="247" y="103"/>
                  </a:cubicBezTo>
                  <a:cubicBezTo>
                    <a:pt x="247" y="104"/>
                    <a:pt x="247" y="104"/>
                    <a:pt x="247" y="104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6" y="104"/>
                    <a:pt x="246" y="104"/>
                    <a:pt x="246" y="104"/>
                  </a:cubicBezTo>
                  <a:cubicBezTo>
                    <a:pt x="245" y="105"/>
                    <a:pt x="245" y="105"/>
                    <a:pt x="245" y="105"/>
                  </a:cubicBezTo>
                  <a:cubicBezTo>
                    <a:pt x="245" y="106"/>
                    <a:pt x="245" y="106"/>
                    <a:pt x="245" y="106"/>
                  </a:cubicBezTo>
                  <a:cubicBezTo>
                    <a:pt x="245" y="107"/>
                    <a:pt x="245" y="107"/>
                    <a:pt x="245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46" y="109"/>
                    <a:pt x="246" y="109"/>
                    <a:pt x="246" y="109"/>
                  </a:cubicBezTo>
                  <a:cubicBezTo>
                    <a:pt x="245" y="109"/>
                    <a:pt x="245" y="109"/>
                    <a:pt x="245" y="109"/>
                  </a:cubicBezTo>
                  <a:cubicBezTo>
                    <a:pt x="244" y="111"/>
                    <a:pt x="244" y="111"/>
                    <a:pt x="244" y="111"/>
                  </a:cubicBezTo>
                  <a:cubicBezTo>
                    <a:pt x="243" y="111"/>
                    <a:pt x="243" y="111"/>
                    <a:pt x="243" y="111"/>
                  </a:cubicBezTo>
                  <a:cubicBezTo>
                    <a:pt x="242" y="111"/>
                    <a:pt x="242" y="111"/>
                    <a:pt x="242" y="111"/>
                  </a:cubicBezTo>
                  <a:lnTo>
                    <a:pt x="242" y="109"/>
                  </a:lnTo>
                  <a:close/>
                  <a:moveTo>
                    <a:pt x="238" y="108"/>
                  </a:moveTo>
                  <a:cubicBezTo>
                    <a:pt x="238" y="108"/>
                    <a:pt x="238" y="108"/>
                    <a:pt x="238" y="108"/>
                  </a:cubicBezTo>
                  <a:cubicBezTo>
                    <a:pt x="239" y="109"/>
                    <a:pt x="239" y="109"/>
                    <a:pt x="239" y="109"/>
                  </a:cubicBezTo>
                  <a:cubicBezTo>
                    <a:pt x="240" y="109"/>
                    <a:pt x="240" y="109"/>
                    <a:pt x="240" y="109"/>
                  </a:cubicBezTo>
                  <a:cubicBezTo>
                    <a:pt x="240" y="108"/>
                    <a:pt x="240" y="108"/>
                    <a:pt x="240" y="108"/>
                  </a:cubicBezTo>
                  <a:cubicBezTo>
                    <a:pt x="241" y="108"/>
                    <a:pt x="241" y="108"/>
                    <a:pt x="241" y="108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2" y="105"/>
                    <a:pt x="242" y="105"/>
                    <a:pt x="242" y="105"/>
                  </a:cubicBezTo>
                  <a:cubicBezTo>
                    <a:pt x="242" y="104"/>
                    <a:pt x="242" y="104"/>
                    <a:pt x="242" y="104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0" y="104"/>
                    <a:pt x="240" y="104"/>
                    <a:pt x="240" y="104"/>
                  </a:cubicBezTo>
                  <a:cubicBezTo>
                    <a:pt x="239" y="105"/>
                    <a:pt x="239" y="105"/>
                    <a:pt x="239" y="105"/>
                  </a:cubicBezTo>
                  <a:cubicBezTo>
                    <a:pt x="239" y="106"/>
                    <a:pt x="239" y="106"/>
                    <a:pt x="239" y="106"/>
                  </a:cubicBezTo>
                  <a:lnTo>
                    <a:pt x="238" y="108"/>
                  </a:lnTo>
                  <a:close/>
                  <a:moveTo>
                    <a:pt x="234" y="106"/>
                  </a:moveTo>
                  <a:cubicBezTo>
                    <a:pt x="234" y="107"/>
                    <a:pt x="234" y="107"/>
                    <a:pt x="234" y="107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4" y="110"/>
                    <a:pt x="234" y="110"/>
                    <a:pt x="234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6" y="109"/>
                    <a:pt x="236" y="109"/>
                    <a:pt x="236" y="109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5" y="106"/>
                    <a:pt x="235" y="106"/>
                    <a:pt x="235" y="106"/>
                  </a:cubicBezTo>
                  <a:cubicBezTo>
                    <a:pt x="235" y="106"/>
                    <a:pt x="234" y="106"/>
                    <a:pt x="234" y="106"/>
                  </a:cubicBezTo>
                  <a:moveTo>
                    <a:pt x="247" y="78"/>
                  </a:moveTo>
                  <a:cubicBezTo>
                    <a:pt x="246" y="78"/>
                    <a:pt x="246" y="78"/>
                    <a:pt x="246" y="78"/>
                  </a:cubicBezTo>
                  <a:cubicBezTo>
                    <a:pt x="247" y="79"/>
                    <a:pt x="247" y="79"/>
                    <a:pt x="247" y="79"/>
                  </a:cubicBezTo>
                  <a:cubicBezTo>
                    <a:pt x="247" y="79"/>
                    <a:pt x="247" y="78"/>
                    <a:pt x="247" y="78"/>
                  </a:cubicBezTo>
                  <a:moveTo>
                    <a:pt x="249" y="76"/>
                  </a:moveTo>
                  <a:cubicBezTo>
                    <a:pt x="248" y="77"/>
                    <a:pt x="248" y="77"/>
                    <a:pt x="248" y="77"/>
                  </a:cubicBezTo>
                  <a:cubicBezTo>
                    <a:pt x="249" y="77"/>
                    <a:pt x="249" y="77"/>
                    <a:pt x="249" y="77"/>
                  </a:cubicBezTo>
                  <a:lnTo>
                    <a:pt x="249" y="76"/>
                  </a:lnTo>
                  <a:close/>
                  <a:moveTo>
                    <a:pt x="251" y="75"/>
                  </a:moveTo>
                  <a:cubicBezTo>
                    <a:pt x="250" y="75"/>
                    <a:pt x="250" y="75"/>
                    <a:pt x="250" y="75"/>
                  </a:cubicBezTo>
                  <a:cubicBezTo>
                    <a:pt x="251" y="76"/>
                    <a:pt x="251" y="76"/>
                    <a:pt x="251" y="76"/>
                  </a:cubicBezTo>
                  <a:lnTo>
                    <a:pt x="251" y="75"/>
                  </a:lnTo>
                  <a:close/>
                  <a:moveTo>
                    <a:pt x="244" y="73"/>
                  </a:moveTo>
                  <a:cubicBezTo>
                    <a:pt x="246" y="71"/>
                    <a:pt x="246" y="71"/>
                    <a:pt x="246" y="71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8" y="73"/>
                    <a:pt x="248" y="73"/>
                    <a:pt x="248" y="73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50" y="72"/>
                    <a:pt x="250" y="72"/>
                    <a:pt x="250" y="72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1" y="74"/>
                    <a:pt x="251" y="74"/>
                    <a:pt x="251" y="74"/>
                  </a:cubicBezTo>
                  <a:cubicBezTo>
                    <a:pt x="249" y="75"/>
                    <a:pt x="249" y="75"/>
                    <a:pt x="249" y="75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46" y="74"/>
                    <a:pt x="246" y="74"/>
                    <a:pt x="246" y="74"/>
                  </a:cubicBezTo>
                  <a:cubicBezTo>
                    <a:pt x="245" y="75"/>
                    <a:pt x="245" y="75"/>
                    <a:pt x="245" y="75"/>
                  </a:cubicBezTo>
                  <a:cubicBezTo>
                    <a:pt x="244" y="74"/>
                    <a:pt x="244" y="74"/>
                    <a:pt x="244" y="74"/>
                  </a:cubicBezTo>
                  <a:lnTo>
                    <a:pt x="244" y="73"/>
                  </a:lnTo>
                  <a:close/>
                  <a:moveTo>
                    <a:pt x="234" y="64"/>
                  </a:moveTo>
                  <a:cubicBezTo>
                    <a:pt x="236" y="65"/>
                    <a:pt x="236" y="65"/>
                    <a:pt x="236" y="65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6" y="64"/>
                    <a:pt x="234" y="64"/>
                    <a:pt x="234" y="64"/>
                  </a:cubicBezTo>
                  <a:moveTo>
                    <a:pt x="233" y="64"/>
                  </a:moveTo>
                  <a:cubicBezTo>
                    <a:pt x="234" y="64"/>
                    <a:pt x="234" y="64"/>
                    <a:pt x="234" y="64"/>
                  </a:cubicBezTo>
                  <a:cubicBezTo>
                    <a:pt x="235" y="65"/>
                    <a:pt x="235" y="65"/>
                    <a:pt x="235" y="65"/>
                  </a:cubicBezTo>
                  <a:cubicBezTo>
                    <a:pt x="234" y="65"/>
                    <a:pt x="234" y="65"/>
                    <a:pt x="234" y="65"/>
                  </a:cubicBezTo>
                  <a:lnTo>
                    <a:pt x="233" y="64"/>
                  </a:lnTo>
                  <a:close/>
                  <a:moveTo>
                    <a:pt x="222" y="57"/>
                  </a:moveTo>
                  <a:cubicBezTo>
                    <a:pt x="224" y="56"/>
                    <a:pt x="224" y="56"/>
                    <a:pt x="224" y="56"/>
                  </a:cubicBezTo>
                  <a:cubicBezTo>
                    <a:pt x="227" y="57"/>
                    <a:pt x="227" y="57"/>
                    <a:pt x="227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33" y="56"/>
                    <a:pt x="233" y="56"/>
                    <a:pt x="233" y="56"/>
                  </a:cubicBezTo>
                  <a:cubicBezTo>
                    <a:pt x="235" y="56"/>
                    <a:pt x="235" y="56"/>
                    <a:pt x="235" y="56"/>
                  </a:cubicBezTo>
                  <a:cubicBezTo>
                    <a:pt x="235" y="57"/>
                    <a:pt x="235" y="57"/>
                    <a:pt x="235" y="57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38" y="56"/>
                    <a:pt x="238" y="56"/>
                    <a:pt x="238" y="56"/>
                  </a:cubicBezTo>
                  <a:cubicBezTo>
                    <a:pt x="242" y="57"/>
                    <a:pt x="242" y="57"/>
                    <a:pt x="242" y="57"/>
                  </a:cubicBezTo>
                  <a:cubicBezTo>
                    <a:pt x="244" y="57"/>
                    <a:pt x="244" y="57"/>
                    <a:pt x="244" y="57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7" y="56"/>
                    <a:pt x="247" y="56"/>
                    <a:pt x="247" y="56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7" y="57"/>
                    <a:pt x="257" y="57"/>
                    <a:pt x="257" y="57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4" y="50"/>
                    <a:pt x="264" y="50"/>
                    <a:pt x="264" y="50"/>
                  </a:cubicBezTo>
                  <a:cubicBezTo>
                    <a:pt x="265" y="49"/>
                    <a:pt x="265" y="49"/>
                    <a:pt x="265" y="49"/>
                  </a:cubicBezTo>
                  <a:cubicBezTo>
                    <a:pt x="266" y="48"/>
                    <a:pt x="266" y="48"/>
                    <a:pt x="266" y="48"/>
                  </a:cubicBezTo>
                  <a:cubicBezTo>
                    <a:pt x="265" y="47"/>
                    <a:pt x="265" y="47"/>
                    <a:pt x="265" y="47"/>
                  </a:cubicBezTo>
                  <a:cubicBezTo>
                    <a:pt x="265" y="46"/>
                    <a:pt x="265" y="46"/>
                    <a:pt x="265" y="46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60" y="48"/>
                    <a:pt x="260" y="48"/>
                    <a:pt x="260" y="48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9" y="50"/>
                    <a:pt x="259" y="50"/>
                    <a:pt x="259" y="50"/>
                  </a:cubicBezTo>
                  <a:cubicBezTo>
                    <a:pt x="257" y="51"/>
                    <a:pt x="257" y="51"/>
                    <a:pt x="257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3" y="53"/>
                    <a:pt x="253" y="53"/>
                    <a:pt x="253" y="53"/>
                  </a:cubicBezTo>
                  <a:cubicBezTo>
                    <a:pt x="248" y="52"/>
                    <a:pt x="248" y="52"/>
                    <a:pt x="248" y="52"/>
                  </a:cubicBezTo>
                  <a:cubicBezTo>
                    <a:pt x="245" y="52"/>
                    <a:pt x="245" y="52"/>
                    <a:pt x="245" y="52"/>
                  </a:cubicBezTo>
                  <a:cubicBezTo>
                    <a:pt x="244" y="53"/>
                    <a:pt x="244" y="53"/>
                    <a:pt x="244" y="53"/>
                  </a:cubicBezTo>
                  <a:cubicBezTo>
                    <a:pt x="243" y="53"/>
                    <a:pt x="243" y="53"/>
                    <a:pt x="243" y="53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0" y="51"/>
                    <a:pt x="240" y="51"/>
                    <a:pt x="240" y="51"/>
                  </a:cubicBezTo>
                  <a:cubicBezTo>
                    <a:pt x="239" y="51"/>
                    <a:pt x="239" y="51"/>
                    <a:pt x="239" y="51"/>
                  </a:cubicBezTo>
                  <a:cubicBezTo>
                    <a:pt x="237" y="51"/>
                    <a:pt x="237" y="51"/>
                    <a:pt x="237" y="51"/>
                  </a:cubicBezTo>
                  <a:cubicBezTo>
                    <a:pt x="235" y="51"/>
                    <a:pt x="235" y="51"/>
                    <a:pt x="235" y="51"/>
                  </a:cubicBezTo>
                  <a:cubicBezTo>
                    <a:pt x="234" y="51"/>
                    <a:pt x="234" y="51"/>
                    <a:pt x="234" y="51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25" y="51"/>
                    <a:pt x="225" y="51"/>
                    <a:pt x="225" y="51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23" y="54"/>
                    <a:pt x="223" y="54"/>
                    <a:pt x="223" y="54"/>
                  </a:cubicBezTo>
                  <a:cubicBezTo>
                    <a:pt x="221" y="53"/>
                    <a:pt x="221" y="53"/>
                    <a:pt x="221" y="53"/>
                  </a:cubicBezTo>
                  <a:cubicBezTo>
                    <a:pt x="219" y="54"/>
                    <a:pt x="219" y="54"/>
                    <a:pt x="219" y="54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7" y="61"/>
                    <a:pt x="217" y="61"/>
                    <a:pt x="217" y="61"/>
                  </a:cubicBezTo>
                  <a:cubicBezTo>
                    <a:pt x="216" y="64"/>
                    <a:pt x="216" y="64"/>
                    <a:pt x="216" y="64"/>
                  </a:cubicBezTo>
                  <a:cubicBezTo>
                    <a:pt x="216" y="65"/>
                    <a:pt x="216" y="65"/>
                    <a:pt x="216" y="65"/>
                  </a:cubicBezTo>
                  <a:cubicBezTo>
                    <a:pt x="217" y="67"/>
                    <a:pt x="217" y="67"/>
                    <a:pt x="217" y="67"/>
                  </a:cubicBezTo>
                  <a:cubicBezTo>
                    <a:pt x="217" y="69"/>
                    <a:pt x="217" y="69"/>
                    <a:pt x="217" y="69"/>
                  </a:cubicBezTo>
                  <a:cubicBezTo>
                    <a:pt x="216" y="68"/>
                    <a:pt x="216" y="68"/>
                    <a:pt x="216" y="68"/>
                  </a:cubicBezTo>
                  <a:cubicBezTo>
                    <a:pt x="216" y="67"/>
                    <a:pt x="216" y="67"/>
                    <a:pt x="216" y="67"/>
                  </a:cubicBezTo>
                  <a:cubicBezTo>
                    <a:pt x="215" y="67"/>
                    <a:pt x="215" y="67"/>
                    <a:pt x="215" y="67"/>
                  </a:cubicBezTo>
                  <a:cubicBezTo>
                    <a:pt x="214" y="69"/>
                    <a:pt x="214" y="69"/>
                    <a:pt x="214" y="69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2" y="71"/>
                    <a:pt x="212" y="71"/>
                    <a:pt x="212" y="71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2" y="78"/>
                    <a:pt x="212" y="78"/>
                    <a:pt x="212" y="78"/>
                  </a:cubicBezTo>
                  <a:cubicBezTo>
                    <a:pt x="212" y="79"/>
                    <a:pt x="212" y="79"/>
                    <a:pt x="212" y="79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0" y="81"/>
                    <a:pt x="210" y="81"/>
                    <a:pt x="210" y="81"/>
                  </a:cubicBezTo>
                  <a:cubicBezTo>
                    <a:pt x="210" y="83"/>
                    <a:pt x="210" y="83"/>
                    <a:pt x="210" y="83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7"/>
                    <a:pt x="208" y="87"/>
                    <a:pt x="208" y="87"/>
                  </a:cubicBezTo>
                  <a:cubicBezTo>
                    <a:pt x="208" y="88"/>
                    <a:pt x="208" y="88"/>
                    <a:pt x="208" y="88"/>
                  </a:cubicBezTo>
                  <a:cubicBezTo>
                    <a:pt x="207" y="89"/>
                    <a:pt x="207" y="89"/>
                    <a:pt x="207" y="89"/>
                  </a:cubicBezTo>
                  <a:cubicBezTo>
                    <a:pt x="208" y="92"/>
                    <a:pt x="208" y="92"/>
                    <a:pt x="208" y="92"/>
                  </a:cubicBezTo>
                  <a:cubicBezTo>
                    <a:pt x="209" y="93"/>
                    <a:pt x="209" y="93"/>
                    <a:pt x="209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1" y="93"/>
                    <a:pt x="211" y="93"/>
                    <a:pt x="211" y="93"/>
                  </a:cubicBezTo>
                  <a:cubicBezTo>
                    <a:pt x="212" y="92"/>
                    <a:pt x="212" y="92"/>
                    <a:pt x="212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4" y="100"/>
                    <a:pt x="214" y="100"/>
                    <a:pt x="214" y="100"/>
                  </a:cubicBezTo>
                  <a:cubicBezTo>
                    <a:pt x="214" y="102"/>
                    <a:pt x="214" y="102"/>
                    <a:pt x="214" y="102"/>
                  </a:cubicBezTo>
                  <a:cubicBezTo>
                    <a:pt x="213" y="104"/>
                    <a:pt x="213" y="104"/>
                    <a:pt x="213" y="104"/>
                  </a:cubicBezTo>
                  <a:cubicBezTo>
                    <a:pt x="212" y="108"/>
                    <a:pt x="212" y="108"/>
                    <a:pt x="212" y="108"/>
                  </a:cubicBezTo>
                  <a:cubicBezTo>
                    <a:pt x="213" y="111"/>
                    <a:pt x="213" y="111"/>
                    <a:pt x="213" y="111"/>
                  </a:cubicBezTo>
                  <a:cubicBezTo>
                    <a:pt x="214" y="111"/>
                    <a:pt x="214" y="111"/>
                    <a:pt x="214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217" y="110"/>
                    <a:pt x="217" y="110"/>
                    <a:pt x="217" y="110"/>
                  </a:cubicBezTo>
                  <a:cubicBezTo>
                    <a:pt x="219" y="111"/>
                    <a:pt x="219" y="111"/>
                    <a:pt x="219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22" y="111"/>
                    <a:pt x="222" y="111"/>
                    <a:pt x="222" y="111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1" y="107"/>
                    <a:pt x="221" y="107"/>
                    <a:pt x="221" y="107"/>
                  </a:cubicBezTo>
                  <a:cubicBezTo>
                    <a:pt x="220" y="105"/>
                    <a:pt x="220" y="105"/>
                    <a:pt x="220" y="105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2" y="101"/>
                    <a:pt x="222" y="101"/>
                    <a:pt x="222" y="101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1" y="97"/>
                    <a:pt x="221" y="97"/>
                    <a:pt x="221" y="97"/>
                  </a:cubicBezTo>
                  <a:cubicBezTo>
                    <a:pt x="222" y="95"/>
                    <a:pt x="222" y="95"/>
                    <a:pt x="222" y="95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21" y="89"/>
                    <a:pt x="221" y="89"/>
                    <a:pt x="221" y="89"/>
                  </a:cubicBezTo>
                  <a:cubicBezTo>
                    <a:pt x="221" y="88"/>
                    <a:pt x="221" y="88"/>
                    <a:pt x="221" y="88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4" y="85"/>
                    <a:pt x="224" y="85"/>
                    <a:pt x="224" y="85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27" y="86"/>
                    <a:pt x="227" y="86"/>
                    <a:pt x="227" y="86"/>
                  </a:cubicBezTo>
                  <a:cubicBezTo>
                    <a:pt x="227" y="86"/>
                    <a:pt x="227" y="86"/>
                    <a:pt x="227" y="86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8" y="90"/>
                    <a:pt x="228" y="90"/>
                    <a:pt x="228" y="90"/>
                  </a:cubicBezTo>
                  <a:cubicBezTo>
                    <a:pt x="227" y="91"/>
                    <a:pt x="227" y="91"/>
                    <a:pt x="227" y="91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7" y="95"/>
                    <a:pt x="227" y="95"/>
                    <a:pt x="227" y="95"/>
                  </a:cubicBezTo>
                  <a:cubicBezTo>
                    <a:pt x="228" y="95"/>
                    <a:pt x="228" y="95"/>
                    <a:pt x="228" y="95"/>
                  </a:cubicBezTo>
                  <a:cubicBezTo>
                    <a:pt x="229" y="96"/>
                    <a:pt x="229" y="96"/>
                    <a:pt x="229" y="96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9"/>
                    <a:pt x="232" y="99"/>
                    <a:pt x="232" y="99"/>
                  </a:cubicBezTo>
                  <a:cubicBezTo>
                    <a:pt x="231" y="99"/>
                    <a:pt x="231" y="99"/>
                    <a:pt x="231" y="99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31" y="104"/>
                    <a:pt x="231" y="104"/>
                    <a:pt x="231" y="104"/>
                  </a:cubicBezTo>
                  <a:cubicBezTo>
                    <a:pt x="233" y="104"/>
                    <a:pt x="233" y="104"/>
                    <a:pt x="233" y="104"/>
                  </a:cubicBezTo>
                  <a:cubicBezTo>
                    <a:pt x="234" y="104"/>
                    <a:pt x="234" y="104"/>
                    <a:pt x="234" y="104"/>
                  </a:cubicBezTo>
                  <a:cubicBezTo>
                    <a:pt x="236" y="105"/>
                    <a:pt x="236" y="105"/>
                    <a:pt x="236" y="105"/>
                  </a:cubicBezTo>
                  <a:cubicBezTo>
                    <a:pt x="237" y="105"/>
                    <a:pt x="237" y="105"/>
                    <a:pt x="237" y="105"/>
                  </a:cubicBezTo>
                  <a:cubicBezTo>
                    <a:pt x="237" y="104"/>
                    <a:pt x="237" y="104"/>
                    <a:pt x="237" y="104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38" y="101"/>
                    <a:pt x="238" y="101"/>
                    <a:pt x="238" y="101"/>
                  </a:cubicBezTo>
                  <a:cubicBezTo>
                    <a:pt x="239" y="101"/>
                    <a:pt x="239" y="101"/>
                    <a:pt x="239" y="101"/>
                  </a:cubicBezTo>
                  <a:cubicBezTo>
                    <a:pt x="241" y="100"/>
                    <a:pt x="241" y="100"/>
                    <a:pt x="241" y="100"/>
                  </a:cubicBezTo>
                  <a:cubicBezTo>
                    <a:pt x="244" y="100"/>
                    <a:pt x="244" y="100"/>
                    <a:pt x="244" y="100"/>
                  </a:cubicBezTo>
                  <a:cubicBezTo>
                    <a:pt x="245" y="99"/>
                    <a:pt x="245" y="99"/>
                    <a:pt x="245" y="99"/>
                  </a:cubicBezTo>
                  <a:cubicBezTo>
                    <a:pt x="246" y="99"/>
                    <a:pt x="246" y="99"/>
                    <a:pt x="246" y="99"/>
                  </a:cubicBezTo>
                  <a:cubicBezTo>
                    <a:pt x="247" y="99"/>
                    <a:pt x="247" y="99"/>
                    <a:pt x="247" y="99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7" y="97"/>
                    <a:pt x="247" y="97"/>
                    <a:pt x="247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0" y="94"/>
                    <a:pt x="240" y="94"/>
                    <a:pt x="240" y="94"/>
                  </a:cubicBezTo>
                  <a:cubicBezTo>
                    <a:pt x="238" y="94"/>
                    <a:pt x="238" y="94"/>
                    <a:pt x="238" y="94"/>
                  </a:cubicBezTo>
                  <a:cubicBezTo>
                    <a:pt x="238" y="93"/>
                    <a:pt x="238" y="93"/>
                    <a:pt x="238" y="93"/>
                  </a:cubicBezTo>
                  <a:cubicBezTo>
                    <a:pt x="239" y="92"/>
                    <a:pt x="239" y="92"/>
                    <a:pt x="239" y="92"/>
                  </a:cubicBezTo>
                  <a:cubicBezTo>
                    <a:pt x="239" y="91"/>
                    <a:pt x="239" y="91"/>
                    <a:pt x="239" y="91"/>
                  </a:cubicBezTo>
                  <a:cubicBezTo>
                    <a:pt x="240" y="91"/>
                    <a:pt x="240" y="91"/>
                    <a:pt x="240" y="91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40" y="90"/>
                    <a:pt x="240" y="90"/>
                    <a:pt x="240" y="90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39" y="88"/>
                    <a:pt x="239" y="88"/>
                    <a:pt x="239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9" y="87"/>
                    <a:pt x="239" y="87"/>
                    <a:pt x="239" y="87"/>
                  </a:cubicBezTo>
                  <a:cubicBezTo>
                    <a:pt x="239" y="86"/>
                    <a:pt x="239" y="86"/>
                    <a:pt x="239" y="86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4"/>
                    <a:pt x="236" y="84"/>
                    <a:pt x="236" y="84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31" y="77"/>
                    <a:pt x="231" y="77"/>
                    <a:pt x="231" y="77"/>
                  </a:cubicBezTo>
                  <a:cubicBezTo>
                    <a:pt x="232" y="78"/>
                    <a:pt x="232" y="78"/>
                    <a:pt x="232" y="78"/>
                  </a:cubicBezTo>
                  <a:cubicBezTo>
                    <a:pt x="232" y="78"/>
                    <a:pt x="232" y="78"/>
                    <a:pt x="232" y="78"/>
                  </a:cubicBezTo>
                  <a:cubicBezTo>
                    <a:pt x="234" y="79"/>
                    <a:pt x="234" y="79"/>
                    <a:pt x="234" y="79"/>
                  </a:cubicBezTo>
                  <a:cubicBezTo>
                    <a:pt x="235" y="77"/>
                    <a:pt x="235" y="77"/>
                    <a:pt x="235" y="77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239" y="75"/>
                    <a:pt x="239" y="75"/>
                    <a:pt x="239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3" y="71"/>
                    <a:pt x="243" y="71"/>
                    <a:pt x="243" y="71"/>
                  </a:cubicBezTo>
                  <a:cubicBezTo>
                    <a:pt x="244" y="70"/>
                    <a:pt x="244" y="70"/>
                    <a:pt x="244" y="70"/>
                  </a:cubicBezTo>
                  <a:cubicBezTo>
                    <a:pt x="244" y="69"/>
                    <a:pt x="244" y="69"/>
                    <a:pt x="244" y="69"/>
                  </a:cubicBezTo>
                  <a:cubicBezTo>
                    <a:pt x="246" y="69"/>
                    <a:pt x="246" y="69"/>
                    <a:pt x="246" y="69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51" y="67"/>
                    <a:pt x="251" y="67"/>
                    <a:pt x="251" y="67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49" y="65"/>
                    <a:pt x="249" y="65"/>
                    <a:pt x="249" y="65"/>
                  </a:cubicBezTo>
                  <a:cubicBezTo>
                    <a:pt x="245" y="66"/>
                    <a:pt x="245" y="66"/>
                    <a:pt x="245" y="66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8" y="69"/>
                    <a:pt x="238" y="69"/>
                    <a:pt x="238" y="69"/>
                  </a:cubicBezTo>
                  <a:cubicBezTo>
                    <a:pt x="236" y="69"/>
                    <a:pt x="236" y="69"/>
                    <a:pt x="236" y="69"/>
                  </a:cubicBezTo>
                  <a:cubicBezTo>
                    <a:pt x="235" y="69"/>
                    <a:pt x="235" y="69"/>
                    <a:pt x="235" y="69"/>
                  </a:cubicBezTo>
                  <a:cubicBezTo>
                    <a:pt x="233" y="68"/>
                    <a:pt x="233" y="68"/>
                    <a:pt x="233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0" y="70"/>
                    <a:pt x="230" y="70"/>
                    <a:pt x="230" y="70"/>
                  </a:cubicBezTo>
                  <a:cubicBezTo>
                    <a:pt x="229" y="73"/>
                    <a:pt x="229" y="73"/>
                    <a:pt x="229" y="73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21" y="58"/>
                    <a:pt x="221" y="58"/>
                    <a:pt x="221" y="58"/>
                  </a:cubicBezTo>
                  <a:lnTo>
                    <a:pt x="222" y="57"/>
                  </a:lnTo>
                  <a:close/>
                  <a:moveTo>
                    <a:pt x="224" y="0"/>
                  </a:moveTo>
                  <a:cubicBezTo>
                    <a:pt x="223" y="1"/>
                    <a:pt x="223" y="1"/>
                    <a:pt x="223" y="1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24" y="1"/>
                    <a:pt x="224" y="1"/>
                    <a:pt x="224" y="1"/>
                  </a:cubicBezTo>
                  <a:lnTo>
                    <a:pt x="224" y="0"/>
                  </a:lnTo>
                  <a:close/>
                  <a:moveTo>
                    <a:pt x="226" y="6"/>
                  </a:moveTo>
                  <a:cubicBezTo>
                    <a:pt x="228" y="6"/>
                    <a:pt x="228" y="6"/>
                    <a:pt x="228" y="6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9" y="6"/>
                    <a:pt x="229" y="6"/>
                    <a:pt x="229" y="6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30" y="4"/>
                    <a:pt x="230" y="4"/>
                    <a:pt x="230" y="4"/>
                  </a:cubicBezTo>
                  <a:cubicBezTo>
                    <a:pt x="228" y="4"/>
                    <a:pt x="228" y="4"/>
                    <a:pt x="228" y="4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5"/>
                    <a:pt x="226" y="5"/>
                    <a:pt x="226" y="5"/>
                  </a:cubicBezTo>
                  <a:lnTo>
                    <a:pt x="226" y="6"/>
                  </a:lnTo>
                  <a:close/>
                  <a:moveTo>
                    <a:pt x="213" y="15"/>
                  </a:moveTo>
                  <a:cubicBezTo>
                    <a:pt x="212" y="16"/>
                    <a:pt x="212" y="16"/>
                    <a:pt x="212" y="16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3" y="16"/>
                    <a:pt x="213" y="16"/>
                    <a:pt x="213" y="16"/>
                  </a:cubicBezTo>
                  <a:lnTo>
                    <a:pt x="213" y="15"/>
                  </a:lnTo>
                  <a:close/>
                  <a:moveTo>
                    <a:pt x="216" y="13"/>
                  </a:moveTo>
                  <a:cubicBezTo>
                    <a:pt x="219" y="11"/>
                    <a:pt x="219" y="11"/>
                    <a:pt x="219" y="11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6" y="14"/>
                    <a:pt x="216" y="14"/>
                    <a:pt x="216" y="14"/>
                  </a:cubicBezTo>
                  <a:lnTo>
                    <a:pt x="216" y="13"/>
                  </a:lnTo>
                  <a:close/>
                  <a:moveTo>
                    <a:pt x="198" y="23"/>
                  </a:moveTo>
                  <a:cubicBezTo>
                    <a:pt x="198" y="23"/>
                    <a:pt x="198" y="23"/>
                    <a:pt x="198" y="23"/>
                  </a:cubicBezTo>
                  <a:cubicBezTo>
                    <a:pt x="197" y="23"/>
                    <a:pt x="197" y="23"/>
                    <a:pt x="197" y="23"/>
                  </a:cubicBezTo>
                  <a:lnTo>
                    <a:pt x="198" y="23"/>
                  </a:lnTo>
                  <a:close/>
                  <a:moveTo>
                    <a:pt x="198" y="22"/>
                  </a:moveTo>
                  <a:cubicBezTo>
                    <a:pt x="198" y="22"/>
                    <a:pt x="198" y="22"/>
                    <a:pt x="198" y="22"/>
                  </a:cubicBezTo>
                  <a:cubicBezTo>
                    <a:pt x="198" y="23"/>
                    <a:pt x="198" y="23"/>
                    <a:pt x="198" y="23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2"/>
                    <a:pt x="200" y="22"/>
                    <a:pt x="200" y="22"/>
                  </a:cubicBezTo>
                  <a:lnTo>
                    <a:pt x="198" y="22"/>
                  </a:lnTo>
                  <a:close/>
                  <a:moveTo>
                    <a:pt x="199" y="26"/>
                  </a:moveTo>
                  <a:cubicBezTo>
                    <a:pt x="197" y="27"/>
                    <a:pt x="197" y="27"/>
                    <a:pt x="197" y="27"/>
                  </a:cubicBezTo>
                  <a:cubicBezTo>
                    <a:pt x="198" y="27"/>
                    <a:pt x="198" y="27"/>
                    <a:pt x="198" y="27"/>
                  </a:cubicBezTo>
                  <a:lnTo>
                    <a:pt x="199" y="26"/>
                  </a:lnTo>
                  <a:close/>
                  <a:moveTo>
                    <a:pt x="197" y="28"/>
                  </a:moveTo>
                  <a:cubicBezTo>
                    <a:pt x="198" y="29"/>
                    <a:pt x="198" y="29"/>
                    <a:pt x="198" y="29"/>
                  </a:cubicBezTo>
                  <a:cubicBezTo>
                    <a:pt x="198" y="30"/>
                    <a:pt x="198" y="30"/>
                    <a:pt x="198" y="30"/>
                  </a:cubicBezTo>
                  <a:cubicBezTo>
                    <a:pt x="197" y="30"/>
                    <a:pt x="197" y="30"/>
                    <a:pt x="197" y="30"/>
                  </a:cubicBezTo>
                  <a:lnTo>
                    <a:pt x="197" y="28"/>
                  </a:lnTo>
                  <a:close/>
                  <a:moveTo>
                    <a:pt x="186" y="92"/>
                  </a:moveTo>
                  <a:cubicBezTo>
                    <a:pt x="186" y="92"/>
                    <a:pt x="186" y="92"/>
                    <a:pt x="186" y="92"/>
                  </a:cubicBezTo>
                  <a:cubicBezTo>
                    <a:pt x="186" y="94"/>
                    <a:pt x="186" y="94"/>
                    <a:pt x="186" y="94"/>
                  </a:cubicBezTo>
                  <a:cubicBezTo>
                    <a:pt x="186" y="95"/>
                    <a:pt x="186" y="95"/>
                    <a:pt x="186" y="95"/>
                  </a:cubicBezTo>
                  <a:cubicBezTo>
                    <a:pt x="186" y="92"/>
                    <a:pt x="186" y="92"/>
                    <a:pt x="186" y="92"/>
                  </a:cubicBezTo>
                  <a:close/>
                  <a:moveTo>
                    <a:pt x="185" y="92"/>
                  </a:moveTo>
                  <a:cubicBezTo>
                    <a:pt x="185" y="95"/>
                    <a:pt x="185" y="95"/>
                    <a:pt x="185" y="95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7"/>
                    <a:pt x="183" y="97"/>
                    <a:pt x="183" y="97"/>
                  </a:cubicBezTo>
                  <a:cubicBezTo>
                    <a:pt x="183" y="94"/>
                    <a:pt x="183" y="94"/>
                    <a:pt x="183" y="94"/>
                  </a:cubicBezTo>
                  <a:cubicBezTo>
                    <a:pt x="184" y="92"/>
                    <a:pt x="184" y="92"/>
                    <a:pt x="184" y="92"/>
                  </a:cubicBezTo>
                  <a:cubicBezTo>
                    <a:pt x="185" y="91"/>
                    <a:pt x="185" y="91"/>
                    <a:pt x="185" y="91"/>
                  </a:cubicBezTo>
                  <a:lnTo>
                    <a:pt x="185" y="92"/>
                  </a:lnTo>
                  <a:close/>
                  <a:moveTo>
                    <a:pt x="124" y="64"/>
                  </a:moveTo>
                  <a:cubicBezTo>
                    <a:pt x="126" y="65"/>
                    <a:pt x="126" y="65"/>
                    <a:pt x="126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124" y="64"/>
                    <a:pt x="124" y="64"/>
                    <a:pt x="124" y="64"/>
                  </a:cubicBezTo>
                  <a:close/>
                  <a:moveTo>
                    <a:pt x="125" y="68"/>
                  </a:moveTo>
                  <a:cubicBezTo>
                    <a:pt x="127" y="68"/>
                    <a:pt x="127" y="68"/>
                    <a:pt x="127" y="68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5" y="68"/>
                    <a:pt x="125" y="68"/>
                    <a:pt x="125" y="68"/>
                  </a:cubicBezTo>
                  <a:close/>
                  <a:moveTo>
                    <a:pt x="127" y="71"/>
                  </a:moveTo>
                  <a:cubicBezTo>
                    <a:pt x="129" y="71"/>
                    <a:pt x="129" y="71"/>
                    <a:pt x="129" y="71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9" y="73"/>
                    <a:pt x="129" y="73"/>
                    <a:pt x="129" y="73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7" y="72"/>
                    <a:pt x="127" y="71"/>
                    <a:pt x="127" y="71"/>
                  </a:cubicBezTo>
                  <a:moveTo>
                    <a:pt x="123" y="50"/>
                  </a:moveTo>
                  <a:cubicBezTo>
                    <a:pt x="124" y="47"/>
                    <a:pt x="124" y="47"/>
                    <a:pt x="124" y="47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40" y="51"/>
                    <a:pt x="140" y="51"/>
                    <a:pt x="140" y="51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4" y="50"/>
                    <a:pt x="144" y="50"/>
                    <a:pt x="144" y="50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4"/>
                    <a:pt x="181" y="24"/>
                    <a:pt x="181" y="24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1"/>
                    <a:pt x="182" y="21"/>
                    <a:pt x="182" y="21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88" y="19"/>
                    <a:pt x="188" y="19"/>
                    <a:pt x="188" y="19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6" y="22"/>
                    <a:pt x="196" y="22"/>
                    <a:pt x="196" y="22"/>
                  </a:cubicBezTo>
                  <a:cubicBezTo>
                    <a:pt x="195" y="23"/>
                    <a:pt x="195" y="23"/>
                    <a:pt x="195" y="23"/>
                  </a:cubicBezTo>
                  <a:cubicBezTo>
                    <a:pt x="197" y="24"/>
                    <a:pt x="197" y="24"/>
                    <a:pt x="197" y="24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5" y="26"/>
                    <a:pt x="195" y="26"/>
                    <a:pt x="195" y="26"/>
                  </a:cubicBezTo>
                  <a:cubicBezTo>
                    <a:pt x="194" y="27"/>
                    <a:pt x="194" y="27"/>
                    <a:pt x="194" y="27"/>
                  </a:cubicBezTo>
                  <a:cubicBezTo>
                    <a:pt x="196" y="28"/>
                    <a:pt x="196" y="28"/>
                    <a:pt x="196" y="28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5" y="31"/>
                    <a:pt x="195" y="31"/>
                    <a:pt x="195" y="31"/>
                  </a:cubicBezTo>
                  <a:cubicBezTo>
                    <a:pt x="197" y="32"/>
                    <a:pt x="197" y="32"/>
                    <a:pt x="197" y="32"/>
                  </a:cubicBezTo>
                  <a:cubicBezTo>
                    <a:pt x="197" y="34"/>
                    <a:pt x="197" y="34"/>
                    <a:pt x="197" y="34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2" y="38"/>
                    <a:pt x="202" y="38"/>
                    <a:pt x="202" y="38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8" y="41"/>
                    <a:pt x="198" y="41"/>
                    <a:pt x="198" y="41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200" y="45"/>
                    <a:pt x="200" y="45"/>
                    <a:pt x="200" y="45"/>
                  </a:cubicBezTo>
                  <a:cubicBezTo>
                    <a:pt x="204" y="48"/>
                    <a:pt x="204" y="48"/>
                    <a:pt x="204" y="48"/>
                  </a:cubicBezTo>
                  <a:cubicBezTo>
                    <a:pt x="205" y="48"/>
                    <a:pt x="205" y="48"/>
                    <a:pt x="205" y="48"/>
                  </a:cubicBezTo>
                  <a:cubicBezTo>
                    <a:pt x="207" y="50"/>
                    <a:pt x="207" y="50"/>
                    <a:pt x="207" y="50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09" y="51"/>
                    <a:pt x="209" y="51"/>
                    <a:pt x="209" y="51"/>
                  </a:cubicBezTo>
                  <a:cubicBezTo>
                    <a:pt x="208" y="53"/>
                    <a:pt x="208" y="53"/>
                    <a:pt x="208" y="53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206" y="53"/>
                    <a:pt x="206" y="53"/>
                    <a:pt x="206" y="53"/>
                  </a:cubicBezTo>
                  <a:cubicBezTo>
                    <a:pt x="205" y="54"/>
                    <a:pt x="205" y="54"/>
                    <a:pt x="205" y="54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01" y="53"/>
                    <a:pt x="201" y="53"/>
                    <a:pt x="201" y="53"/>
                  </a:cubicBezTo>
                  <a:cubicBezTo>
                    <a:pt x="200" y="54"/>
                    <a:pt x="200" y="54"/>
                    <a:pt x="200" y="54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7" y="55"/>
                    <a:pt x="197" y="55"/>
                    <a:pt x="197" y="55"/>
                  </a:cubicBezTo>
                  <a:cubicBezTo>
                    <a:pt x="197" y="56"/>
                    <a:pt x="197" y="56"/>
                    <a:pt x="197" y="56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4"/>
                    <a:pt x="195" y="64"/>
                    <a:pt x="195" y="64"/>
                  </a:cubicBezTo>
                  <a:cubicBezTo>
                    <a:pt x="193" y="66"/>
                    <a:pt x="193" y="66"/>
                    <a:pt x="193" y="66"/>
                  </a:cubicBezTo>
                  <a:cubicBezTo>
                    <a:pt x="193" y="69"/>
                    <a:pt x="193" y="69"/>
                    <a:pt x="193" y="69"/>
                  </a:cubicBezTo>
                  <a:cubicBezTo>
                    <a:pt x="192" y="70"/>
                    <a:pt x="192" y="70"/>
                    <a:pt x="192" y="70"/>
                  </a:cubicBezTo>
                  <a:cubicBezTo>
                    <a:pt x="191" y="72"/>
                    <a:pt x="191" y="72"/>
                    <a:pt x="191" y="72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0" y="73"/>
                    <a:pt x="190" y="73"/>
                    <a:pt x="190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5" y="76"/>
                    <a:pt x="185" y="76"/>
                    <a:pt x="185" y="76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5" y="78"/>
                    <a:pt x="185" y="78"/>
                    <a:pt x="185" y="78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187" y="80"/>
                    <a:pt x="187" y="80"/>
                    <a:pt x="187" y="80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7" y="81"/>
                    <a:pt x="187" y="81"/>
                    <a:pt x="187" y="81"/>
                  </a:cubicBezTo>
                  <a:cubicBezTo>
                    <a:pt x="188" y="82"/>
                    <a:pt x="188" y="82"/>
                    <a:pt x="188" y="82"/>
                  </a:cubicBezTo>
                  <a:cubicBezTo>
                    <a:pt x="187" y="83"/>
                    <a:pt x="187" y="83"/>
                    <a:pt x="187" y="83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5" y="83"/>
                    <a:pt x="185" y="83"/>
                    <a:pt x="185" y="83"/>
                  </a:cubicBezTo>
                  <a:cubicBezTo>
                    <a:pt x="185" y="83"/>
                    <a:pt x="185" y="83"/>
                    <a:pt x="185" y="83"/>
                  </a:cubicBezTo>
                  <a:cubicBezTo>
                    <a:pt x="186" y="84"/>
                    <a:pt x="186" y="84"/>
                    <a:pt x="186" y="84"/>
                  </a:cubicBezTo>
                  <a:cubicBezTo>
                    <a:pt x="187" y="85"/>
                    <a:pt x="187" y="85"/>
                    <a:pt x="187" y="85"/>
                  </a:cubicBezTo>
                  <a:cubicBezTo>
                    <a:pt x="185" y="87"/>
                    <a:pt x="185" y="87"/>
                    <a:pt x="185" y="87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6" y="96"/>
                    <a:pt x="176" y="96"/>
                    <a:pt x="176" y="96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6"/>
                    <a:pt x="170" y="96"/>
                    <a:pt x="170" y="96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2" y="90"/>
                    <a:pt x="162" y="90"/>
                    <a:pt x="162" y="90"/>
                  </a:cubicBezTo>
                  <a:cubicBezTo>
                    <a:pt x="161" y="89"/>
                    <a:pt x="161" y="89"/>
                    <a:pt x="161" y="89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7" y="90"/>
                    <a:pt x="157" y="90"/>
                    <a:pt x="157" y="90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4" y="92"/>
                    <a:pt x="154" y="92"/>
                    <a:pt x="154" y="92"/>
                  </a:cubicBezTo>
                  <a:cubicBezTo>
                    <a:pt x="153" y="92"/>
                    <a:pt x="153" y="92"/>
                    <a:pt x="153" y="92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48" y="94"/>
                    <a:pt x="148" y="94"/>
                    <a:pt x="148" y="94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4" y="87"/>
                    <a:pt x="144" y="87"/>
                    <a:pt x="144" y="87"/>
                  </a:cubicBezTo>
                  <a:cubicBezTo>
                    <a:pt x="142" y="88"/>
                    <a:pt x="142" y="88"/>
                    <a:pt x="142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9" y="88"/>
                    <a:pt x="139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6" y="87"/>
                    <a:pt x="136" y="87"/>
                    <a:pt x="136" y="87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3" y="85"/>
                    <a:pt x="133" y="85"/>
                    <a:pt x="133" y="85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31" y="76"/>
                    <a:pt x="131" y="76"/>
                    <a:pt x="131" y="76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2" y="71"/>
                    <a:pt x="132" y="71"/>
                    <a:pt x="132" y="71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0"/>
                    <a:pt x="125" y="60"/>
                    <a:pt x="125" y="60"/>
                  </a:cubicBezTo>
                  <a:cubicBezTo>
                    <a:pt x="122" y="57"/>
                    <a:pt x="122" y="57"/>
                    <a:pt x="122" y="57"/>
                  </a:cubicBezTo>
                  <a:cubicBezTo>
                    <a:pt x="122" y="54"/>
                    <a:pt x="122" y="54"/>
                    <a:pt x="122" y="54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3" y="51"/>
                    <a:pt x="123" y="51"/>
                    <a:pt x="123" y="51"/>
                  </a:cubicBezTo>
                  <a:lnTo>
                    <a:pt x="123" y="50"/>
                  </a:lnTo>
                  <a:close/>
                  <a:moveTo>
                    <a:pt x="350" y="69"/>
                  </a:moveTo>
                  <a:cubicBezTo>
                    <a:pt x="349" y="69"/>
                    <a:pt x="349" y="69"/>
                    <a:pt x="349" y="69"/>
                  </a:cubicBezTo>
                  <a:cubicBezTo>
                    <a:pt x="350" y="70"/>
                    <a:pt x="350" y="70"/>
                    <a:pt x="350" y="70"/>
                  </a:cubicBezTo>
                  <a:cubicBezTo>
                    <a:pt x="351" y="70"/>
                    <a:pt x="351" y="70"/>
                    <a:pt x="351" y="70"/>
                  </a:cubicBezTo>
                  <a:lnTo>
                    <a:pt x="350" y="69"/>
                  </a:lnTo>
                  <a:close/>
                  <a:moveTo>
                    <a:pt x="354" y="74"/>
                  </a:moveTo>
                  <a:cubicBezTo>
                    <a:pt x="352" y="74"/>
                    <a:pt x="352" y="74"/>
                    <a:pt x="352" y="74"/>
                  </a:cubicBezTo>
                  <a:cubicBezTo>
                    <a:pt x="353" y="75"/>
                    <a:pt x="353" y="75"/>
                    <a:pt x="353" y="75"/>
                  </a:cubicBezTo>
                  <a:lnTo>
                    <a:pt x="354" y="74"/>
                  </a:lnTo>
                  <a:close/>
                  <a:moveTo>
                    <a:pt x="356" y="75"/>
                  </a:moveTo>
                  <a:cubicBezTo>
                    <a:pt x="356" y="75"/>
                    <a:pt x="356" y="75"/>
                    <a:pt x="356" y="75"/>
                  </a:cubicBezTo>
                  <a:cubicBezTo>
                    <a:pt x="359" y="76"/>
                    <a:pt x="359" y="76"/>
                    <a:pt x="359" y="76"/>
                  </a:cubicBezTo>
                  <a:cubicBezTo>
                    <a:pt x="363" y="77"/>
                    <a:pt x="363" y="77"/>
                    <a:pt x="363" y="77"/>
                  </a:cubicBezTo>
                  <a:cubicBezTo>
                    <a:pt x="367" y="76"/>
                    <a:pt x="367" y="76"/>
                    <a:pt x="367" y="76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65" y="75"/>
                    <a:pt x="365" y="75"/>
                    <a:pt x="365" y="75"/>
                  </a:cubicBezTo>
                  <a:cubicBezTo>
                    <a:pt x="363" y="76"/>
                    <a:pt x="363" y="76"/>
                    <a:pt x="363" y="76"/>
                  </a:cubicBezTo>
                  <a:cubicBezTo>
                    <a:pt x="361" y="75"/>
                    <a:pt x="361" y="75"/>
                    <a:pt x="361" y="75"/>
                  </a:cubicBezTo>
                  <a:cubicBezTo>
                    <a:pt x="359" y="76"/>
                    <a:pt x="359" y="76"/>
                    <a:pt x="359" y="76"/>
                  </a:cubicBezTo>
                  <a:lnTo>
                    <a:pt x="356" y="75"/>
                  </a:lnTo>
                  <a:close/>
                  <a:moveTo>
                    <a:pt x="356" y="66"/>
                  </a:moveTo>
                  <a:cubicBezTo>
                    <a:pt x="357" y="68"/>
                    <a:pt x="357" y="68"/>
                    <a:pt x="357" y="68"/>
                  </a:cubicBezTo>
                  <a:cubicBezTo>
                    <a:pt x="357" y="67"/>
                    <a:pt x="357" y="67"/>
                    <a:pt x="357" y="67"/>
                  </a:cubicBezTo>
                  <a:cubicBezTo>
                    <a:pt x="358" y="67"/>
                    <a:pt x="358" y="67"/>
                    <a:pt x="358" y="67"/>
                  </a:cubicBezTo>
                  <a:cubicBezTo>
                    <a:pt x="359" y="69"/>
                    <a:pt x="359" y="69"/>
                    <a:pt x="359" y="69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1" y="70"/>
                    <a:pt x="361" y="70"/>
                    <a:pt x="361" y="70"/>
                  </a:cubicBezTo>
                  <a:cubicBezTo>
                    <a:pt x="362" y="71"/>
                    <a:pt x="362" y="71"/>
                    <a:pt x="362" y="71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3" y="69"/>
                    <a:pt x="363" y="69"/>
                    <a:pt x="363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1" y="67"/>
                    <a:pt x="361" y="67"/>
                    <a:pt x="361" y="67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8" y="66"/>
                    <a:pt x="358" y="66"/>
                    <a:pt x="358" y="66"/>
                  </a:cubicBezTo>
                  <a:cubicBezTo>
                    <a:pt x="355" y="66"/>
                    <a:pt x="355" y="66"/>
                    <a:pt x="355" y="66"/>
                  </a:cubicBezTo>
                  <a:lnTo>
                    <a:pt x="356" y="66"/>
                  </a:lnTo>
                  <a:close/>
                  <a:moveTo>
                    <a:pt x="330" y="110"/>
                  </a:moveTo>
                  <a:cubicBezTo>
                    <a:pt x="331" y="112"/>
                    <a:pt x="331" y="112"/>
                    <a:pt x="331" y="112"/>
                  </a:cubicBezTo>
                  <a:cubicBezTo>
                    <a:pt x="331" y="113"/>
                    <a:pt x="331" y="113"/>
                    <a:pt x="331" y="113"/>
                  </a:cubicBezTo>
                  <a:cubicBezTo>
                    <a:pt x="331" y="114"/>
                    <a:pt x="331" y="114"/>
                    <a:pt x="331" y="114"/>
                  </a:cubicBezTo>
                  <a:cubicBezTo>
                    <a:pt x="331" y="112"/>
                    <a:pt x="331" y="112"/>
                    <a:pt x="331" y="112"/>
                  </a:cubicBezTo>
                  <a:lnTo>
                    <a:pt x="330" y="110"/>
                  </a:lnTo>
                  <a:close/>
                  <a:moveTo>
                    <a:pt x="335" y="108"/>
                  </a:moveTo>
                  <a:cubicBezTo>
                    <a:pt x="333" y="109"/>
                    <a:pt x="333" y="109"/>
                    <a:pt x="333" y="109"/>
                  </a:cubicBezTo>
                  <a:cubicBezTo>
                    <a:pt x="332" y="113"/>
                    <a:pt x="332" y="113"/>
                    <a:pt x="332" y="113"/>
                  </a:cubicBezTo>
                  <a:cubicBezTo>
                    <a:pt x="332" y="114"/>
                    <a:pt x="332" y="114"/>
                    <a:pt x="332" y="114"/>
                  </a:cubicBezTo>
                  <a:cubicBezTo>
                    <a:pt x="333" y="114"/>
                    <a:pt x="333" y="114"/>
                    <a:pt x="333" y="114"/>
                  </a:cubicBezTo>
                  <a:cubicBezTo>
                    <a:pt x="334" y="110"/>
                    <a:pt x="334" y="110"/>
                    <a:pt x="334" y="110"/>
                  </a:cubicBezTo>
                  <a:lnTo>
                    <a:pt x="335" y="108"/>
                  </a:lnTo>
                  <a:close/>
                  <a:moveTo>
                    <a:pt x="349" y="120"/>
                  </a:moveTo>
                  <a:cubicBezTo>
                    <a:pt x="348" y="121"/>
                    <a:pt x="348" y="121"/>
                    <a:pt x="348" y="121"/>
                  </a:cubicBezTo>
                  <a:cubicBezTo>
                    <a:pt x="348" y="121"/>
                    <a:pt x="348" y="121"/>
                    <a:pt x="348" y="121"/>
                  </a:cubicBezTo>
                  <a:cubicBezTo>
                    <a:pt x="349" y="121"/>
                    <a:pt x="349" y="121"/>
                    <a:pt x="349" y="121"/>
                  </a:cubicBezTo>
                  <a:lnTo>
                    <a:pt x="349" y="120"/>
                  </a:lnTo>
                  <a:close/>
                  <a:moveTo>
                    <a:pt x="343" y="117"/>
                  </a:moveTo>
                  <a:cubicBezTo>
                    <a:pt x="343" y="117"/>
                    <a:pt x="343" y="117"/>
                    <a:pt x="343" y="117"/>
                  </a:cubicBezTo>
                  <a:cubicBezTo>
                    <a:pt x="343" y="117"/>
                    <a:pt x="343" y="117"/>
                    <a:pt x="343" y="117"/>
                  </a:cubicBezTo>
                  <a:cubicBezTo>
                    <a:pt x="343" y="119"/>
                    <a:pt x="343" y="119"/>
                    <a:pt x="343" y="119"/>
                  </a:cubicBezTo>
                  <a:cubicBezTo>
                    <a:pt x="344" y="120"/>
                    <a:pt x="344" y="120"/>
                    <a:pt x="344" y="120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3" y="120"/>
                    <a:pt x="343" y="120"/>
                    <a:pt x="343" y="120"/>
                  </a:cubicBezTo>
                  <a:cubicBezTo>
                    <a:pt x="343" y="120"/>
                    <a:pt x="343" y="120"/>
                    <a:pt x="343" y="120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344" y="123"/>
                    <a:pt x="344" y="123"/>
                    <a:pt x="344" y="123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6" y="121"/>
                    <a:pt x="346" y="121"/>
                    <a:pt x="346" y="121"/>
                  </a:cubicBezTo>
                  <a:cubicBezTo>
                    <a:pt x="346" y="120"/>
                    <a:pt x="346" y="120"/>
                    <a:pt x="346" y="120"/>
                  </a:cubicBezTo>
                  <a:cubicBezTo>
                    <a:pt x="346" y="120"/>
                    <a:pt x="346" y="120"/>
                    <a:pt x="346" y="120"/>
                  </a:cubicBezTo>
                  <a:cubicBezTo>
                    <a:pt x="345" y="118"/>
                    <a:pt x="345" y="118"/>
                    <a:pt x="345" y="118"/>
                  </a:cubicBezTo>
                  <a:lnTo>
                    <a:pt x="343" y="117"/>
                  </a:lnTo>
                  <a:close/>
                  <a:moveTo>
                    <a:pt x="347" y="118"/>
                  </a:moveTo>
                  <a:cubicBezTo>
                    <a:pt x="347" y="118"/>
                    <a:pt x="346" y="118"/>
                    <a:pt x="346" y="118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7" y="120"/>
                    <a:pt x="347" y="120"/>
                    <a:pt x="347" y="120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7" y="118"/>
                    <a:pt x="347" y="118"/>
                    <a:pt x="347" y="118"/>
                  </a:cubicBezTo>
                  <a:close/>
                  <a:moveTo>
                    <a:pt x="344" y="115"/>
                  </a:moveTo>
                  <a:cubicBezTo>
                    <a:pt x="343" y="115"/>
                    <a:pt x="343" y="115"/>
                    <a:pt x="343" y="115"/>
                  </a:cubicBezTo>
                  <a:cubicBezTo>
                    <a:pt x="343" y="116"/>
                    <a:pt x="343" y="116"/>
                    <a:pt x="343" y="116"/>
                  </a:cubicBezTo>
                  <a:cubicBezTo>
                    <a:pt x="344" y="117"/>
                    <a:pt x="344" y="117"/>
                    <a:pt x="344" y="117"/>
                  </a:cubicBezTo>
                  <a:cubicBezTo>
                    <a:pt x="345" y="118"/>
                    <a:pt x="345" y="118"/>
                    <a:pt x="345" y="118"/>
                  </a:cubicBezTo>
                  <a:cubicBezTo>
                    <a:pt x="346" y="117"/>
                    <a:pt x="346" y="117"/>
                    <a:pt x="346" y="117"/>
                  </a:cubicBezTo>
                  <a:cubicBezTo>
                    <a:pt x="344" y="116"/>
                    <a:pt x="344" y="116"/>
                    <a:pt x="344" y="116"/>
                  </a:cubicBezTo>
                  <a:lnTo>
                    <a:pt x="344" y="115"/>
                  </a:lnTo>
                  <a:close/>
                  <a:moveTo>
                    <a:pt x="347" y="114"/>
                  </a:moveTo>
                  <a:cubicBezTo>
                    <a:pt x="346" y="114"/>
                    <a:pt x="346" y="114"/>
                    <a:pt x="346" y="114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45" y="116"/>
                    <a:pt x="345" y="116"/>
                    <a:pt x="345" y="116"/>
                  </a:cubicBezTo>
                  <a:cubicBezTo>
                    <a:pt x="347" y="117"/>
                    <a:pt x="347" y="117"/>
                    <a:pt x="347" y="117"/>
                  </a:cubicBezTo>
                  <a:cubicBezTo>
                    <a:pt x="348" y="117"/>
                    <a:pt x="348" y="117"/>
                    <a:pt x="348" y="117"/>
                  </a:cubicBezTo>
                  <a:cubicBezTo>
                    <a:pt x="348" y="116"/>
                    <a:pt x="348" y="116"/>
                    <a:pt x="348" y="116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48" y="114"/>
                    <a:pt x="348" y="114"/>
                    <a:pt x="348" y="114"/>
                  </a:cubicBezTo>
                  <a:lnTo>
                    <a:pt x="347" y="114"/>
                  </a:lnTo>
                  <a:close/>
                  <a:moveTo>
                    <a:pt x="344" y="112"/>
                  </a:moveTo>
                  <a:cubicBezTo>
                    <a:pt x="344" y="112"/>
                    <a:pt x="344" y="112"/>
                    <a:pt x="344" y="112"/>
                  </a:cubicBezTo>
                  <a:cubicBezTo>
                    <a:pt x="343" y="112"/>
                    <a:pt x="343" y="112"/>
                    <a:pt x="343" y="112"/>
                  </a:cubicBezTo>
                  <a:cubicBezTo>
                    <a:pt x="344" y="112"/>
                    <a:pt x="344" y="112"/>
                    <a:pt x="344" y="112"/>
                  </a:cubicBezTo>
                  <a:close/>
                  <a:moveTo>
                    <a:pt x="347" y="109"/>
                  </a:moveTo>
                  <a:cubicBezTo>
                    <a:pt x="348" y="110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09"/>
                    <a:pt x="348" y="109"/>
                    <a:pt x="348" y="109"/>
                  </a:cubicBezTo>
                  <a:lnTo>
                    <a:pt x="347" y="109"/>
                  </a:lnTo>
                  <a:close/>
                  <a:moveTo>
                    <a:pt x="346" y="110"/>
                  </a:moveTo>
                  <a:cubicBezTo>
                    <a:pt x="346" y="110"/>
                    <a:pt x="346" y="110"/>
                    <a:pt x="346" y="110"/>
                  </a:cubicBezTo>
                  <a:cubicBezTo>
                    <a:pt x="345" y="111"/>
                    <a:pt x="345" y="111"/>
                    <a:pt x="345" y="111"/>
                  </a:cubicBezTo>
                  <a:cubicBezTo>
                    <a:pt x="344" y="111"/>
                    <a:pt x="344" y="111"/>
                    <a:pt x="344" y="111"/>
                  </a:cubicBezTo>
                  <a:cubicBezTo>
                    <a:pt x="345" y="112"/>
                    <a:pt x="345" y="112"/>
                    <a:pt x="345" y="112"/>
                  </a:cubicBezTo>
                  <a:cubicBezTo>
                    <a:pt x="345" y="112"/>
                    <a:pt x="345" y="112"/>
                    <a:pt x="345" y="112"/>
                  </a:cubicBezTo>
                  <a:cubicBezTo>
                    <a:pt x="346" y="112"/>
                    <a:pt x="346" y="112"/>
                    <a:pt x="346" y="112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5" y="114"/>
                    <a:pt x="345" y="114"/>
                    <a:pt x="345" y="114"/>
                  </a:cubicBezTo>
                  <a:cubicBezTo>
                    <a:pt x="346" y="114"/>
                    <a:pt x="346" y="114"/>
                    <a:pt x="346" y="114"/>
                  </a:cubicBezTo>
                  <a:cubicBezTo>
                    <a:pt x="347" y="113"/>
                    <a:pt x="347" y="113"/>
                    <a:pt x="347" y="113"/>
                  </a:cubicBezTo>
                  <a:cubicBezTo>
                    <a:pt x="348" y="113"/>
                    <a:pt x="348" y="113"/>
                    <a:pt x="348" y="113"/>
                  </a:cubicBezTo>
                  <a:cubicBezTo>
                    <a:pt x="348" y="112"/>
                    <a:pt x="348" y="112"/>
                    <a:pt x="348" y="112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8" y="111"/>
                    <a:pt x="348" y="111"/>
                    <a:pt x="348" y="111"/>
                  </a:cubicBezTo>
                  <a:lnTo>
                    <a:pt x="346" y="110"/>
                  </a:lnTo>
                  <a:close/>
                  <a:moveTo>
                    <a:pt x="323" y="124"/>
                  </a:moveTo>
                  <a:cubicBezTo>
                    <a:pt x="325" y="123"/>
                    <a:pt x="325" y="123"/>
                    <a:pt x="325" y="123"/>
                  </a:cubicBezTo>
                  <a:cubicBezTo>
                    <a:pt x="324" y="123"/>
                    <a:pt x="324" y="123"/>
                    <a:pt x="324" y="123"/>
                  </a:cubicBezTo>
                  <a:lnTo>
                    <a:pt x="323" y="124"/>
                  </a:lnTo>
                  <a:close/>
                  <a:moveTo>
                    <a:pt x="322" y="124"/>
                  </a:moveTo>
                  <a:cubicBezTo>
                    <a:pt x="324" y="126"/>
                    <a:pt x="324" y="126"/>
                    <a:pt x="324" y="126"/>
                  </a:cubicBezTo>
                  <a:cubicBezTo>
                    <a:pt x="323" y="125"/>
                    <a:pt x="323" y="125"/>
                    <a:pt x="323" y="125"/>
                  </a:cubicBezTo>
                  <a:lnTo>
                    <a:pt x="322" y="124"/>
                  </a:lnTo>
                  <a:close/>
                  <a:moveTo>
                    <a:pt x="314" y="128"/>
                  </a:moveTo>
                  <a:cubicBezTo>
                    <a:pt x="313" y="129"/>
                    <a:pt x="313" y="129"/>
                    <a:pt x="313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314" y="129"/>
                    <a:pt x="314" y="128"/>
                    <a:pt x="314" y="128"/>
                  </a:cubicBezTo>
                  <a:moveTo>
                    <a:pt x="317" y="127"/>
                  </a:moveTo>
                  <a:cubicBezTo>
                    <a:pt x="314" y="127"/>
                    <a:pt x="314" y="127"/>
                    <a:pt x="314" y="127"/>
                  </a:cubicBezTo>
                  <a:cubicBezTo>
                    <a:pt x="315" y="128"/>
                    <a:pt x="315" y="128"/>
                    <a:pt x="315" y="128"/>
                  </a:cubicBezTo>
                  <a:cubicBezTo>
                    <a:pt x="316" y="128"/>
                    <a:pt x="316" y="128"/>
                    <a:pt x="316" y="128"/>
                  </a:cubicBezTo>
                  <a:lnTo>
                    <a:pt x="317" y="127"/>
                  </a:lnTo>
                  <a:close/>
                  <a:moveTo>
                    <a:pt x="317" y="134"/>
                  </a:moveTo>
                  <a:cubicBezTo>
                    <a:pt x="316" y="133"/>
                    <a:pt x="316" y="133"/>
                    <a:pt x="316" y="133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5" y="135"/>
                    <a:pt x="315" y="135"/>
                    <a:pt x="315" y="135"/>
                  </a:cubicBezTo>
                  <a:cubicBezTo>
                    <a:pt x="316" y="134"/>
                    <a:pt x="316" y="134"/>
                    <a:pt x="316" y="134"/>
                  </a:cubicBezTo>
                  <a:lnTo>
                    <a:pt x="317" y="134"/>
                  </a:lnTo>
                  <a:close/>
                  <a:moveTo>
                    <a:pt x="320" y="126"/>
                  </a:moveTo>
                  <a:cubicBezTo>
                    <a:pt x="317" y="128"/>
                    <a:pt x="317" y="128"/>
                    <a:pt x="317" y="128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6" y="131"/>
                    <a:pt x="316" y="131"/>
                    <a:pt x="316" y="131"/>
                  </a:cubicBezTo>
                  <a:cubicBezTo>
                    <a:pt x="316" y="132"/>
                    <a:pt x="316" y="132"/>
                    <a:pt x="316" y="132"/>
                  </a:cubicBezTo>
                  <a:cubicBezTo>
                    <a:pt x="318" y="133"/>
                    <a:pt x="318" y="133"/>
                    <a:pt x="318" y="133"/>
                  </a:cubicBezTo>
                  <a:cubicBezTo>
                    <a:pt x="319" y="133"/>
                    <a:pt x="319" y="133"/>
                    <a:pt x="319" y="133"/>
                  </a:cubicBezTo>
                  <a:cubicBezTo>
                    <a:pt x="321" y="130"/>
                    <a:pt x="321" y="130"/>
                    <a:pt x="321" y="130"/>
                  </a:cubicBezTo>
                  <a:cubicBezTo>
                    <a:pt x="321" y="128"/>
                    <a:pt x="321" y="128"/>
                    <a:pt x="321" y="128"/>
                  </a:cubicBezTo>
                  <a:cubicBezTo>
                    <a:pt x="321" y="127"/>
                    <a:pt x="321" y="127"/>
                    <a:pt x="321" y="127"/>
                  </a:cubicBezTo>
                  <a:cubicBezTo>
                    <a:pt x="322" y="126"/>
                    <a:pt x="322" y="126"/>
                    <a:pt x="322" y="126"/>
                  </a:cubicBezTo>
                  <a:cubicBezTo>
                    <a:pt x="321" y="125"/>
                    <a:pt x="321" y="125"/>
                    <a:pt x="321" y="125"/>
                  </a:cubicBezTo>
                  <a:cubicBezTo>
                    <a:pt x="320" y="125"/>
                    <a:pt x="320" y="125"/>
                    <a:pt x="320" y="125"/>
                  </a:cubicBezTo>
                  <a:cubicBezTo>
                    <a:pt x="320" y="126"/>
                    <a:pt x="320" y="126"/>
                    <a:pt x="320" y="126"/>
                  </a:cubicBezTo>
                  <a:close/>
                  <a:moveTo>
                    <a:pt x="306" y="118"/>
                  </a:moveTo>
                  <a:cubicBezTo>
                    <a:pt x="307" y="117"/>
                    <a:pt x="307" y="117"/>
                    <a:pt x="307" y="117"/>
                  </a:cubicBezTo>
                  <a:cubicBezTo>
                    <a:pt x="307" y="117"/>
                    <a:pt x="307" y="117"/>
                    <a:pt x="307" y="117"/>
                  </a:cubicBezTo>
                  <a:lnTo>
                    <a:pt x="306" y="118"/>
                  </a:lnTo>
                  <a:close/>
                  <a:moveTo>
                    <a:pt x="302" y="120"/>
                  </a:moveTo>
                  <a:cubicBezTo>
                    <a:pt x="301" y="121"/>
                    <a:pt x="301" y="121"/>
                    <a:pt x="301" y="121"/>
                  </a:cubicBezTo>
                  <a:cubicBezTo>
                    <a:pt x="303" y="121"/>
                    <a:pt x="303" y="121"/>
                    <a:pt x="303" y="121"/>
                  </a:cubicBezTo>
                  <a:lnTo>
                    <a:pt x="302" y="120"/>
                  </a:lnTo>
                  <a:close/>
                  <a:moveTo>
                    <a:pt x="305" y="134"/>
                  </a:moveTo>
                  <a:cubicBezTo>
                    <a:pt x="304" y="135"/>
                    <a:pt x="304" y="135"/>
                    <a:pt x="304" y="135"/>
                  </a:cubicBezTo>
                  <a:cubicBezTo>
                    <a:pt x="305" y="135"/>
                    <a:pt x="305" y="135"/>
                    <a:pt x="305" y="135"/>
                  </a:cubicBezTo>
                  <a:lnTo>
                    <a:pt x="305" y="134"/>
                  </a:lnTo>
                  <a:close/>
                  <a:moveTo>
                    <a:pt x="302" y="131"/>
                  </a:moveTo>
                  <a:cubicBezTo>
                    <a:pt x="304" y="131"/>
                    <a:pt x="304" y="131"/>
                    <a:pt x="304" y="131"/>
                  </a:cubicBezTo>
                  <a:cubicBezTo>
                    <a:pt x="305" y="131"/>
                    <a:pt x="305" y="131"/>
                    <a:pt x="305" y="131"/>
                  </a:cubicBezTo>
                  <a:cubicBezTo>
                    <a:pt x="305" y="133"/>
                    <a:pt x="305" y="133"/>
                    <a:pt x="305" y="133"/>
                  </a:cubicBezTo>
                  <a:cubicBezTo>
                    <a:pt x="304" y="133"/>
                    <a:pt x="304" y="133"/>
                    <a:pt x="304" y="133"/>
                  </a:cubicBezTo>
                  <a:cubicBezTo>
                    <a:pt x="303" y="132"/>
                    <a:pt x="303" y="132"/>
                    <a:pt x="303" y="132"/>
                  </a:cubicBezTo>
                  <a:lnTo>
                    <a:pt x="302" y="131"/>
                  </a:lnTo>
                  <a:close/>
                  <a:moveTo>
                    <a:pt x="293" y="125"/>
                  </a:moveTo>
                  <a:cubicBezTo>
                    <a:pt x="294" y="124"/>
                    <a:pt x="294" y="124"/>
                    <a:pt x="294" y="124"/>
                  </a:cubicBezTo>
                  <a:cubicBezTo>
                    <a:pt x="295" y="125"/>
                    <a:pt x="295" y="125"/>
                    <a:pt x="295" y="125"/>
                  </a:cubicBezTo>
                  <a:cubicBezTo>
                    <a:pt x="294" y="126"/>
                    <a:pt x="294" y="126"/>
                    <a:pt x="294" y="126"/>
                  </a:cubicBezTo>
                  <a:cubicBezTo>
                    <a:pt x="293" y="126"/>
                    <a:pt x="293" y="126"/>
                    <a:pt x="293" y="126"/>
                  </a:cubicBezTo>
                  <a:lnTo>
                    <a:pt x="293" y="125"/>
                  </a:lnTo>
                  <a:close/>
                  <a:moveTo>
                    <a:pt x="295" y="135"/>
                  </a:moveTo>
                  <a:cubicBezTo>
                    <a:pt x="297" y="135"/>
                    <a:pt x="297" y="135"/>
                    <a:pt x="297" y="135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96" y="136"/>
                    <a:pt x="296" y="136"/>
                    <a:pt x="296" y="136"/>
                  </a:cubicBezTo>
                  <a:lnTo>
                    <a:pt x="295" y="135"/>
                  </a:lnTo>
                  <a:close/>
                  <a:moveTo>
                    <a:pt x="281" y="129"/>
                  </a:moveTo>
                  <a:cubicBezTo>
                    <a:pt x="283" y="128"/>
                    <a:pt x="283" y="128"/>
                    <a:pt x="283" y="128"/>
                  </a:cubicBezTo>
                  <a:cubicBezTo>
                    <a:pt x="282" y="128"/>
                    <a:pt x="282" y="128"/>
                    <a:pt x="282" y="128"/>
                  </a:cubicBezTo>
                  <a:cubicBezTo>
                    <a:pt x="281" y="128"/>
                    <a:pt x="281" y="128"/>
                    <a:pt x="281" y="128"/>
                  </a:cubicBezTo>
                  <a:lnTo>
                    <a:pt x="281" y="129"/>
                  </a:lnTo>
                  <a:close/>
                  <a:moveTo>
                    <a:pt x="286" y="134"/>
                  </a:moveTo>
                  <a:cubicBezTo>
                    <a:pt x="289" y="134"/>
                    <a:pt x="289" y="134"/>
                    <a:pt x="289" y="134"/>
                  </a:cubicBezTo>
                  <a:cubicBezTo>
                    <a:pt x="290" y="134"/>
                    <a:pt x="290" y="134"/>
                    <a:pt x="290" y="134"/>
                  </a:cubicBezTo>
                  <a:cubicBezTo>
                    <a:pt x="290" y="135"/>
                    <a:pt x="290" y="135"/>
                    <a:pt x="290" y="135"/>
                  </a:cubicBezTo>
                  <a:cubicBezTo>
                    <a:pt x="288" y="136"/>
                    <a:pt x="288" y="136"/>
                    <a:pt x="288" y="136"/>
                  </a:cubicBezTo>
                  <a:cubicBezTo>
                    <a:pt x="286" y="135"/>
                    <a:pt x="286" y="135"/>
                    <a:pt x="286" y="135"/>
                  </a:cubicBezTo>
                  <a:lnTo>
                    <a:pt x="286" y="134"/>
                  </a:lnTo>
                  <a:close/>
                  <a:moveTo>
                    <a:pt x="284" y="135"/>
                  </a:moveTo>
                  <a:cubicBezTo>
                    <a:pt x="285" y="135"/>
                    <a:pt x="285" y="135"/>
                    <a:pt x="285" y="135"/>
                  </a:cubicBezTo>
                  <a:cubicBezTo>
                    <a:pt x="285" y="136"/>
                    <a:pt x="285" y="136"/>
                    <a:pt x="285" y="136"/>
                  </a:cubicBezTo>
                  <a:lnTo>
                    <a:pt x="284" y="135"/>
                  </a:lnTo>
                  <a:close/>
                  <a:moveTo>
                    <a:pt x="280" y="134"/>
                  </a:moveTo>
                  <a:cubicBezTo>
                    <a:pt x="281" y="134"/>
                    <a:pt x="281" y="134"/>
                    <a:pt x="281" y="134"/>
                  </a:cubicBezTo>
                  <a:cubicBezTo>
                    <a:pt x="282" y="135"/>
                    <a:pt x="282" y="135"/>
                    <a:pt x="282" y="135"/>
                  </a:cubicBezTo>
                  <a:cubicBezTo>
                    <a:pt x="281" y="135"/>
                    <a:pt x="281" y="135"/>
                    <a:pt x="281" y="135"/>
                  </a:cubicBezTo>
                  <a:lnTo>
                    <a:pt x="280" y="134"/>
                  </a:lnTo>
                  <a:close/>
                  <a:moveTo>
                    <a:pt x="247" y="153"/>
                  </a:moveTo>
                  <a:cubicBezTo>
                    <a:pt x="246" y="155"/>
                    <a:pt x="246" y="155"/>
                    <a:pt x="246" y="155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50" y="155"/>
                    <a:pt x="250" y="155"/>
                    <a:pt x="250" y="155"/>
                  </a:cubicBezTo>
                  <a:cubicBezTo>
                    <a:pt x="253" y="154"/>
                    <a:pt x="253" y="154"/>
                    <a:pt x="253" y="154"/>
                  </a:cubicBezTo>
                  <a:cubicBezTo>
                    <a:pt x="254" y="153"/>
                    <a:pt x="254" y="153"/>
                    <a:pt x="254" y="153"/>
                  </a:cubicBezTo>
                  <a:cubicBezTo>
                    <a:pt x="256" y="153"/>
                    <a:pt x="256" y="153"/>
                    <a:pt x="256" y="153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62" y="148"/>
                    <a:pt x="262" y="148"/>
                    <a:pt x="262" y="148"/>
                  </a:cubicBezTo>
                  <a:cubicBezTo>
                    <a:pt x="262" y="147"/>
                    <a:pt x="262" y="147"/>
                    <a:pt x="262" y="147"/>
                  </a:cubicBezTo>
                  <a:cubicBezTo>
                    <a:pt x="263" y="147"/>
                    <a:pt x="263" y="147"/>
                    <a:pt x="263" y="147"/>
                  </a:cubicBezTo>
                  <a:cubicBezTo>
                    <a:pt x="261" y="145"/>
                    <a:pt x="261" y="145"/>
                    <a:pt x="261" y="145"/>
                  </a:cubicBezTo>
                  <a:cubicBezTo>
                    <a:pt x="259" y="143"/>
                    <a:pt x="259" y="143"/>
                    <a:pt x="259" y="143"/>
                  </a:cubicBezTo>
                  <a:cubicBezTo>
                    <a:pt x="259" y="143"/>
                    <a:pt x="259" y="143"/>
                    <a:pt x="259" y="143"/>
                  </a:cubicBezTo>
                  <a:cubicBezTo>
                    <a:pt x="257" y="143"/>
                    <a:pt x="257" y="143"/>
                    <a:pt x="257" y="143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5" y="146"/>
                    <a:pt x="255" y="146"/>
                    <a:pt x="255" y="146"/>
                  </a:cubicBezTo>
                  <a:cubicBezTo>
                    <a:pt x="254" y="147"/>
                    <a:pt x="254" y="147"/>
                    <a:pt x="254" y="147"/>
                  </a:cubicBezTo>
                  <a:cubicBezTo>
                    <a:pt x="252" y="145"/>
                    <a:pt x="252" y="145"/>
                    <a:pt x="252" y="145"/>
                  </a:cubicBezTo>
                  <a:cubicBezTo>
                    <a:pt x="252" y="146"/>
                    <a:pt x="252" y="146"/>
                    <a:pt x="252" y="146"/>
                  </a:cubicBezTo>
                  <a:cubicBezTo>
                    <a:pt x="250" y="147"/>
                    <a:pt x="250" y="147"/>
                    <a:pt x="250" y="147"/>
                  </a:cubicBezTo>
                  <a:cubicBezTo>
                    <a:pt x="249" y="149"/>
                    <a:pt x="249" y="149"/>
                    <a:pt x="249" y="149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9" y="153"/>
                    <a:pt x="249" y="153"/>
                    <a:pt x="249" y="153"/>
                  </a:cubicBezTo>
                  <a:cubicBezTo>
                    <a:pt x="248" y="153"/>
                    <a:pt x="248" y="153"/>
                    <a:pt x="248" y="153"/>
                  </a:cubicBezTo>
                  <a:lnTo>
                    <a:pt x="247" y="153"/>
                  </a:lnTo>
                  <a:close/>
                  <a:moveTo>
                    <a:pt x="245" y="155"/>
                  </a:moveTo>
                  <a:cubicBezTo>
                    <a:pt x="246" y="153"/>
                    <a:pt x="246" y="153"/>
                    <a:pt x="246" y="153"/>
                  </a:cubicBezTo>
                  <a:cubicBezTo>
                    <a:pt x="245" y="153"/>
                    <a:pt x="245" y="153"/>
                    <a:pt x="245" y="153"/>
                  </a:cubicBezTo>
                  <a:cubicBezTo>
                    <a:pt x="244" y="155"/>
                    <a:pt x="244" y="155"/>
                    <a:pt x="244" y="155"/>
                  </a:cubicBezTo>
                  <a:lnTo>
                    <a:pt x="245" y="155"/>
                  </a:lnTo>
                  <a:close/>
                  <a:moveTo>
                    <a:pt x="245" y="156"/>
                  </a:moveTo>
                  <a:cubicBezTo>
                    <a:pt x="244" y="157"/>
                    <a:pt x="244" y="157"/>
                    <a:pt x="244" y="157"/>
                  </a:cubicBezTo>
                  <a:cubicBezTo>
                    <a:pt x="244" y="157"/>
                    <a:pt x="244" y="157"/>
                    <a:pt x="244" y="157"/>
                  </a:cubicBezTo>
                  <a:cubicBezTo>
                    <a:pt x="241" y="159"/>
                    <a:pt x="241" y="159"/>
                    <a:pt x="241" y="159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1" y="160"/>
                    <a:pt x="241" y="160"/>
                    <a:pt x="241" y="160"/>
                  </a:cubicBezTo>
                  <a:cubicBezTo>
                    <a:pt x="245" y="159"/>
                    <a:pt x="245" y="159"/>
                    <a:pt x="245" y="159"/>
                  </a:cubicBezTo>
                  <a:cubicBezTo>
                    <a:pt x="246" y="157"/>
                    <a:pt x="246" y="157"/>
                    <a:pt x="246" y="157"/>
                  </a:cubicBezTo>
                  <a:lnTo>
                    <a:pt x="245" y="156"/>
                  </a:lnTo>
                  <a:close/>
                  <a:moveTo>
                    <a:pt x="232" y="156"/>
                  </a:moveTo>
                  <a:cubicBezTo>
                    <a:pt x="233" y="156"/>
                    <a:pt x="233" y="156"/>
                    <a:pt x="233" y="156"/>
                  </a:cubicBezTo>
                  <a:cubicBezTo>
                    <a:pt x="233" y="157"/>
                    <a:pt x="233" y="157"/>
                    <a:pt x="233" y="157"/>
                  </a:cubicBezTo>
                  <a:cubicBezTo>
                    <a:pt x="232" y="158"/>
                    <a:pt x="232" y="158"/>
                    <a:pt x="232" y="158"/>
                  </a:cubicBezTo>
                  <a:cubicBezTo>
                    <a:pt x="231" y="158"/>
                    <a:pt x="231" y="158"/>
                    <a:pt x="231" y="158"/>
                  </a:cubicBezTo>
                  <a:cubicBezTo>
                    <a:pt x="232" y="156"/>
                    <a:pt x="232" y="156"/>
                    <a:pt x="232" y="156"/>
                  </a:cubicBezTo>
                  <a:close/>
                  <a:moveTo>
                    <a:pt x="207" y="146"/>
                  </a:moveTo>
                  <a:cubicBezTo>
                    <a:pt x="211" y="144"/>
                    <a:pt x="211" y="144"/>
                    <a:pt x="211" y="144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5" y="146"/>
                    <a:pt x="215" y="146"/>
                    <a:pt x="215" y="146"/>
                  </a:cubicBezTo>
                  <a:cubicBezTo>
                    <a:pt x="216" y="145"/>
                    <a:pt x="216" y="145"/>
                    <a:pt x="216" y="145"/>
                  </a:cubicBezTo>
                  <a:cubicBezTo>
                    <a:pt x="218" y="146"/>
                    <a:pt x="218" y="146"/>
                    <a:pt x="218" y="146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2" y="150"/>
                    <a:pt x="222" y="150"/>
                    <a:pt x="222" y="150"/>
                  </a:cubicBezTo>
                  <a:cubicBezTo>
                    <a:pt x="223" y="152"/>
                    <a:pt x="223" y="152"/>
                    <a:pt x="223" y="152"/>
                  </a:cubicBezTo>
                  <a:cubicBezTo>
                    <a:pt x="223" y="153"/>
                    <a:pt x="223" y="153"/>
                    <a:pt x="223" y="153"/>
                  </a:cubicBezTo>
                  <a:cubicBezTo>
                    <a:pt x="221" y="154"/>
                    <a:pt x="221" y="154"/>
                    <a:pt x="221" y="154"/>
                  </a:cubicBezTo>
                  <a:cubicBezTo>
                    <a:pt x="219" y="154"/>
                    <a:pt x="219" y="154"/>
                    <a:pt x="219" y="154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15" y="151"/>
                    <a:pt x="215" y="151"/>
                    <a:pt x="215" y="151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212" y="149"/>
                    <a:pt x="212" y="149"/>
                    <a:pt x="212" y="149"/>
                  </a:cubicBezTo>
                  <a:cubicBezTo>
                    <a:pt x="211" y="149"/>
                    <a:pt x="211" y="149"/>
                    <a:pt x="211" y="149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7" y="148"/>
                    <a:pt x="207" y="148"/>
                    <a:pt x="207" y="148"/>
                  </a:cubicBezTo>
                  <a:lnTo>
                    <a:pt x="207" y="146"/>
                  </a:lnTo>
                  <a:close/>
                  <a:moveTo>
                    <a:pt x="180" y="126"/>
                  </a:moveTo>
                  <a:cubicBezTo>
                    <a:pt x="181" y="126"/>
                    <a:pt x="181" y="126"/>
                    <a:pt x="181" y="126"/>
                  </a:cubicBezTo>
                  <a:cubicBezTo>
                    <a:pt x="181" y="126"/>
                    <a:pt x="181" y="126"/>
                    <a:pt x="181" y="126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0" y="127"/>
                    <a:pt x="180" y="127"/>
                    <a:pt x="180" y="127"/>
                  </a:cubicBezTo>
                  <a:lnTo>
                    <a:pt x="180" y="126"/>
                  </a:lnTo>
                  <a:close/>
                  <a:moveTo>
                    <a:pt x="175" y="124"/>
                  </a:moveTo>
                  <a:cubicBezTo>
                    <a:pt x="176" y="125"/>
                    <a:pt x="176" y="125"/>
                    <a:pt x="176" y="125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8" y="124"/>
                    <a:pt x="178" y="124"/>
                    <a:pt x="178" y="124"/>
                  </a:cubicBezTo>
                  <a:cubicBezTo>
                    <a:pt x="178" y="124"/>
                    <a:pt x="178" y="124"/>
                    <a:pt x="178" y="124"/>
                  </a:cubicBezTo>
                  <a:cubicBezTo>
                    <a:pt x="178" y="123"/>
                    <a:pt x="178" y="123"/>
                    <a:pt x="178" y="123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3"/>
                    <a:pt x="175" y="123"/>
                    <a:pt x="175" y="123"/>
                  </a:cubicBezTo>
                  <a:lnTo>
                    <a:pt x="175" y="124"/>
                  </a:lnTo>
                  <a:close/>
                  <a:moveTo>
                    <a:pt x="269" y="132"/>
                  </a:moveTo>
                  <a:cubicBezTo>
                    <a:pt x="271" y="131"/>
                    <a:pt x="271" y="131"/>
                    <a:pt x="271" y="131"/>
                  </a:cubicBezTo>
                  <a:cubicBezTo>
                    <a:pt x="274" y="132"/>
                    <a:pt x="274" y="132"/>
                    <a:pt x="274" y="132"/>
                  </a:cubicBezTo>
                  <a:cubicBezTo>
                    <a:pt x="275" y="133"/>
                    <a:pt x="275" y="133"/>
                    <a:pt x="275" y="133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6" y="131"/>
                    <a:pt x="276" y="131"/>
                    <a:pt x="276" y="131"/>
                  </a:cubicBezTo>
                  <a:cubicBezTo>
                    <a:pt x="278" y="130"/>
                    <a:pt x="278" y="130"/>
                    <a:pt x="278" y="130"/>
                  </a:cubicBezTo>
                  <a:cubicBezTo>
                    <a:pt x="277" y="129"/>
                    <a:pt x="277" y="129"/>
                    <a:pt x="277" y="129"/>
                  </a:cubicBezTo>
                  <a:cubicBezTo>
                    <a:pt x="276" y="129"/>
                    <a:pt x="276" y="129"/>
                    <a:pt x="276" y="129"/>
                  </a:cubicBezTo>
                  <a:cubicBezTo>
                    <a:pt x="275" y="130"/>
                    <a:pt x="275" y="130"/>
                    <a:pt x="275" y="130"/>
                  </a:cubicBezTo>
                  <a:cubicBezTo>
                    <a:pt x="272" y="130"/>
                    <a:pt x="272" y="130"/>
                    <a:pt x="272" y="130"/>
                  </a:cubicBezTo>
                  <a:cubicBezTo>
                    <a:pt x="271" y="129"/>
                    <a:pt x="271" y="129"/>
                    <a:pt x="271" y="129"/>
                  </a:cubicBezTo>
                  <a:cubicBezTo>
                    <a:pt x="269" y="130"/>
                    <a:pt x="269" y="130"/>
                    <a:pt x="269" y="130"/>
                  </a:cubicBezTo>
                  <a:cubicBezTo>
                    <a:pt x="269" y="132"/>
                    <a:pt x="269" y="132"/>
                    <a:pt x="269" y="132"/>
                  </a:cubicBezTo>
                  <a:close/>
                  <a:moveTo>
                    <a:pt x="266" y="135"/>
                  </a:moveTo>
                  <a:cubicBezTo>
                    <a:pt x="266" y="136"/>
                    <a:pt x="266" y="136"/>
                    <a:pt x="266" y="136"/>
                  </a:cubicBezTo>
                  <a:cubicBezTo>
                    <a:pt x="266" y="136"/>
                    <a:pt x="266" y="136"/>
                    <a:pt x="266" y="136"/>
                  </a:cubicBezTo>
                  <a:cubicBezTo>
                    <a:pt x="267" y="135"/>
                    <a:pt x="267" y="135"/>
                    <a:pt x="267" y="135"/>
                  </a:cubicBezTo>
                  <a:lnTo>
                    <a:pt x="266" y="135"/>
                  </a:lnTo>
                  <a:close/>
                  <a:moveTo>
                    <a:pt x="258" y="135"/>
                  </a:moveTo>
                  <a:cubicBezTo>
                    <a:pt x="256" y="135"/>
                    <a:pt x="256" y="135"/>
                    <a:pt x="256" y="135"/>
                  </a:cubicBezTo>
                  <a:cubicBezTo>
                    <a:pt x="257" y="136"/>
                    <a:pt x="257" y="136"/>
                    <a:pt x="257" y="136"/>
                  </a:cubicBezTo>
                  <a:cubicBezTo>
                    <a:pt x="257" y="137"/>
                    <a:pt x="257" y="137"/>
                    <a:pt x="257" y="137"/>
                  </a:cubicBezTo>
                  <a:cubicBezTo>
                    <a:pt x="257" y="137"/>
                    <a:pt x="257" y="137"/>
                    <a:pt x="257" y="137"/>
                  </a:cubicBezTo>
                  <a:cubicBezTo>
                    <a:pt x="258" y="138"/>
                    <a:pt x="258" y="138"/>
                    <a:pt x="258" y="138"/>
                  </a:cubicBezTo>
                  <a:cubicBezTo>
                    <a:pt x="261" y="137"/>
                    <a:pt x="261" y="137"/>
                    <a:pt x="261" y="137"/>
                  </a:cubicBezTo>
                  <a:cubicBezTo>
                    <a:pt x="262" y="135"/>
                    <a:pt x="262" y="135"/>
                    <a:pt x="262" y="135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9" y="135"/>
                    <a:pt x="259" y="135"/>
                    <a:pt x="259" y="135"/>
                  </a:cubicBezTo>
                  <a:lnTo>
                    <a:pt x="258" y="135"/>
                  </a:lnTo>
                  <a:close/>
                  <a:moveTo>
                    <a:pt x="252" y="138"/>
                  </a:moveTo>
                  <a:cubicBezTo>
                    <a:pt x="253" y="138"/>
                    <a:pt x="253" y="138"/>
                    <a:pt x="253" y="138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55" y="137"/>
                    <a:pt x="255" y="137"/>
                    <a:pt x="255" y="137"/>
                  </a:cubicBezTo>
                  <a:cubicBezTo>
                    <a:pt x="255" y="136"/>
                    <a:pt x="255" y="136"/>
                    <a:pt x="255" y="136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3" y="137"/>
                    <a:pt x="253" y="137"/>
                    <a:pt x="253" y="137"/>
                  </a:cubicBezTo>
                  <a:lnTo>
                    <a:pt x="252" y="138"/>
                  </a:lnTo>
                  <a:close/>
                  <a:moveTo>
                    <a:pt x="246" y="138"/>
                  </a:moveTo>
                  <a:cubicBezTo>
                    <a:pt x="248" y="137"/>
                    <a:pt x="248" y="137"/>
                    <a:pt x="248" y="137"/>
                  </a:cubicBezTo>
                  <a:cubicBezTo>
                    <a:pt x="248" y="136"/>
                    <a:pt x="248" y="136"/>
                    <a:pt x="248" y="136"/>
                  </a:cubicBezTo>
                  <a:cubicBezTo>
                    <a:pt x="248" y="136"/>
                    <a:pt x="248" y="136"/>
                    <a:pt x="248" y="136"/>
                  </a:cubicBezTo>
                  <a:cubicBezTo>
                    <a:pt x="250" y="136"/>
                    <a:pt x="250" y="136"/>
                    <a:pt x="250" y="136"/>
                  </a:cubicBezTo>
                  <a:cubicBezTo>
                    <a:pt x="251" y="136"/>
                    <a:pt x="251" y="136"/>
                    <a:pt x="251" y="136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50" y="138"/>
                    <a:pt x="250" y="138"/>
                    <a:pt x="250" y="138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7" y="139"/>
                    <a:pt x="247" y="139"/>
                    <a:pt x="247" y="139"/>
                  </a:cubicBezTo>
                  <a:lnTo>
                    <a:pt x="246" y="138"/>
                  </a:lnTo>
                  <a:close/>
                  <a:moveTo>
                    <a:pt x="245" y="138"/>
                  </a:moveTo>
                  <a:cubicBezTo>
                    <a:pt x="243" y="138"/>
                    <a:pt x="243" y="138"/>
                    <a:pt x="243" y="138"/>
                  </a:cubicBezTo>
                  <a:cubicBezTo>
                    <a:pt x="242" y="140"/>
                    <a:pt x="242" y="140"/>
                    <a:pt x="242" y="140"/>
                  </a:cubicBezTo>
                  <a:cubicBezTo>
                    <a:pt x="243" y="139"/>
                    <a:pt x="243" y="139"/>
                    <a:pt x="243" y="139"/>
                  </a:cubicBezTo>
                  <a:lnTo>
                    <a:pt x="245" y="138"/>
                  </a:lnTo>
                  <a:close/>
                  <a:moveTo>
                    <a:pt x="246" y="135"/>
                  </a:moveTo>
                  <a:cubicBezTo>
                    <a:pt x="245" y="136"/>
                    <a:pt x="245" y="136"/>
                    <a:pt x="245" y="136"/>
                  </a:cubicBezTo>
                  <a:cubicBezTo>
                    <a:pt x="246" y="137"/>
                    <a:pt x="246" y="137"/>
                    <a:pt x="246" y="137"/>
                  </a:cubicBezTo>
                  <a:cubicBezTo>
                    <a:pt x="246" y="136"/>
                    <a:pt x="246" y="136"/>
                    <a:pt x="246" y="136"/>
                  </a:cubicBezTo>
                  <a:lnTo>
                    <a:pt x="246" y="135"/>
                  </a:lnTo>
                  <a:close/>
                  <a:moveTo>
                    <a:pt x="215" y="139"/>
                  </a:moveTo>
                  <a:cubicBezTo>
                    <a:pt x="215" y="139"/>
                    <a:pt x="215" y="137"/>
                    <a:pt x="215" y="137"/>
                  </a:cubicBezTo>
                  <a:cubicBezTo>
                    <a:pt x="218" y="136"/>
                    <a:pt x="218" y="136"/>
                    <a:pt x="218" y="136"/>
                  </a:cubicBezTo>
                  <a:cubicBezTo>
                    <a:pt x="222" y="135"/>
                    <a:pt x="222" y="135"/>
                    <a:pt x="222" y="135"/>
                  </a:cubicBezTo>
                  <a:cubicBezTo>
                    <a:pt x="224" y="136"/>
                    <a:pt x="224" y="136"/>
                    <a:pt x="224" y="136"/>
                  </a:cubicBezTo>
                  <a:cubicBezTo>
                    <a:pt x="225" y="136"/>
                    <a:pt x="225" y="136"/>
                    <a:pt x="225" y="136"/>
                  </a:cubicBezTo>
                  <a:cubicBezTo>
                    <a:pt x="228" y="136"/>
                    <a:pt x="228" y="136"/>
                    <a:pt x="228" y="136"/>
                  </a:cubicBezTo>
                  <a:cubicBezTo>
                    <a:pt x="230" y="138"/>
                    <a:pt x="230" y="138"/>
                    <a:pt x="230" y="138"/>
                  </a:cubicBezTo>
                  <a:cubicBezTo>
                    <a:pt x="232" y="137"/>
                    <a:pt x="232" y="137"/>
                    <a:pt x="232" y="137"/>
                  </a:cubicBezTo>
                  <a:cubicBezTo>
                    <a:pt x="234" y="137"/>
                    <a:pt x="234" y="137"/>
                    <a:pt x="234" y="137"/>
                  </a:cubicBezTo>
                  <a:cubicBezTo>
                    <a:pt x="236" y="138"/>
                    <a:pt x="236" y="138"/>
                    <a:pt x="236" y="138"/>
                  </a:cubicBezTo>
                  <a:cubicBezTo>
                    <a:pt x="238" y="138"/>
                    <a:pt x="238" y="138"/>
                    <a:pt x="238" y="138"/>
                  </a:cubicBezTo>
                  <a:cubicBezTo>
                    <a:pt x="239" y="137"/>
                    <a:pt x="239" y="137"/>
                    <a:pt x="239" y="137"/>
                  </a:cubicBezTo>
                  <a:cubicBezTo>
                    <a:pt x="240" y="136"/>
                    <a:pt x="240" y="136"/>
                    <a:pt x="240" y="136"/>
                  </a:cubicBezTo>
                  <a:cubicBezTo>
                    <a:pt x="241" y="135"/>
                    <a:pt x="241" y="135"/>
                    <a:pt x="241" y="135"/>
                  </a:cubicBezTo>
                  <a:cubicBezTo>
                    <a:pt x="240" y="134"/>
                    <a:pt x="240" y="134"/>
                    <a:pt x="240" y="134"/>
                  </a:cubicBezTo>
                  <a:cubicBezTo>
                    <a:pt x="242" y="133"/>
                    <a:pt x="242" y="133"/>
                    <a:pt x="242" y="133"/>
                  </a:cubicBezTo>
                  <a:cubicBezTo>
                    <a:pt x="244" y="134"/>
                    <a:pt x="244" y="134"/>
                    <a:pt x="244" y="134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43" y="137"/>
                    <a:pt x="243" y="137"/>
                    <a:pt x="243" y="137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1" y="139"/>
                    <a:pt x="241" y="139"/>
                    <a:pt x="241" y="139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8" y="140"/>
                    <a:pt x="238" y="140"/>
                    <a:pt x="238" y="140"/>
                  </a:cubicBezTo>
                  <a:cubicBezTo>
                    <a:pt x="237" y="140"/>
                    <a:pt x="237" y="140"/>
                    <a:pt x="237" y="140"/>
                  </a:cubicBezTo>
                  <a:cubicBezTo>
                    <a:pt x="234" y="140"/>
                    <a:pt x="234" y="140"/>
                    <a:pt x="234" y="140"/>
                  </a:cubicBezTo>
                  <a:cubicBezTo>
                    <a:pt x="232" y="141"/>
                    <a:pt x="232" y="141"/>
                    <a:pt x="232" y="141"/>
                  </a:cubicBezTo>
                  <a:cubicBezTo>
                    <a:pt x="229" y="140"/>
                    <a:pt x="229" y="140"/>
                    <a:pt x="229" y="140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3" y="142"/>
                    <a:pt x="223" y="142"/>
                    <a:pt x="223" y="142"/>
                  </a:cubicBezTo>
                  <a:cubicBezTo>
                    <a:pt x="222" y="141"/>
                    <a:pt x="222" y="141"/>
                    <a:pt x="222" y="141"/>
                  </a:cubicBezTo>
                  <a:cubicBezTo>
                    <a:pt x="220" y="141"/>
                    <a:pt x="220" y="141"/>
                    <a:pt x="220" y="141"/>
                  </a:cubicBezTo>
                  <a:cubicBezTo>
                    <a:pt x="219" y="141"/>
                    <a:pt x="219" y="141"/>
                    <a:pt x="219" y="141"/>
                  </a:cubicBezTo>
                  <a:cubicBezTo>
                    <a:pt x="218" y="141"/>
                    <a:pt x="218" y="141"/>
                    <a:pt x="218" y="141"/>
                  </a:cubicBezTo>
                  <a:cubicBezTo>
                    <a:pt x="217" y="141"/>
                    <a:pt x="217" y="141"/>
                    <a:pt x="217" y="141"/>
                  </a:cubicBezTo>
                  <a:cubicBezTo>
                    <a:pt x="215" y="140"/>
                    <a:pt x="215" y="140"/>
                    <a:pt x="215" y="140"/>
                  </a:cubicBezTo>
                  <a:lnTo>
                    <a:pt x="215" y="139"/>
                  </a:lnTo>
                  <a:close/>
                  <a:moveTo>
                    <a:pt x="213" y="139"/>
                  </a:moveTo>
                  <a:cubicBezTo>
                    <a:pt x="213" y="141"/>
                    <a:pt x="213" y="141"/>
                    <a:pt x="213" y="141"/>
                  </a:cubicBezTo>
                  <a:cubicBezTo>
                    <a:pt x="214" y="140"/>
                    <a:pt x="214" y="140"/>
                    <a:pt x="214" y="140"/>
                  </a:cubicBezTo>
                  <a:cubicBezTo>
                    <a:pt x="214" y="139"/>
                    <a:pt x="214" y="139"/>
                    <a:pt x="214" y="139"/>
                  </a:cubicBezTo>
                  <a:lnTo>
                    <a:pt x="213" y="139"/>
                  </a:lnTo>
                  <a:close/>
                  <a:moveTo>
                    <a:pt x="213" y="138"/>
                  </a:moveTo>
                  <a:cubicBezTo>
                    <a:pt x="211" y="137"/>
                    <a:pt x="211" y="137"/>
                    <a:pt x="211" y="137"/>
                  </a:cubicBezTo>
                  <a:cubicBezTo>
                    <a:pt x="211" y="139"/>
                    <a:pt x="211" y="139"/>
                    <a:pt x="211" y="139"/>
                  </a:cubicBezTo>
                  <a:cubicBezTo>
                    <a:pt x="211" y="141"/>
                    <a:pt x="211" y="141"/>
                    <a:pt x="211" y="141"/>
                  </a:cubicBezTo>
                  <a:cubicBezTo>
                    <a:pt x="212" y="139"/>
                    <a:pt x="212" y="139"/>
                    <a:pt x="212" y="139"/>
                  </a:cubicBezTo>
                  <a:lnTo>
                    <a:pt x="213" y="138"/>
                  </a:lnTo>
                  <a:close/>
                  <a:moveTo>
                    <a:pt x="188" y="139"/>
                  </a:moveTo>
                  <a:cubicBezTo>
                    <a:pt x="187" y="140"/>
                    <a:pt x="187" y="140"/>
                    <a:pt x="187" y="140"/>
                  </a:cubicBezTo>
                  <a:cubicBezTo>
                    <a:pt x="188" y="141"/>
                    <a:pt x="188" y="141"/>
                    <a:pt x="188" y="141"/>
                  </a:cubicBezTo>
                  <a:cubicBezTo>
                    <a:pt x="187" y="142"/>
                    <a:pt x="187" y="142"/>
                    <a:pt x="187" y="142"/>
                  </a:cubicBezTo>
                  <a:cubicBezTo>
                    <a:pt x="188" y="143"/>
                    <a:pt x="188" y="143"/>
                    <a:pt x="188" y="143"/>
                  </a:cubicBezTo>
                  <a:cubicBezTo>
                    <a:pt x="190" y="143"/>
                    <a:pt x="190" y="143"/>
                    <a:pt x="190" y="143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3" y="143"/>
                    <a:pt x="193" y="143"/>
                    <a:pt x="193" y="143"/>
                  </a:cubicBezTo>
                  <a:cubicBezTo>
                    <a:pt x="195" y="143"/>
                    <a:pt x="195" y="143"/>
                    <a:pt x="195" y="143"/>
                  </a:cubicBezTo>
                  <a:cubicBezTo>
                    <a:pt x="196" y="142"/>
                    <a:pt x="196" y="142"/>
                    <a:pt x="196" y="142"/>
                  </a:cubicBezTo>
                  <a:cubicBezTo>
                    <a:pt x="198" y="142"/>
                    <a:pt x="198" y="142"/>
                    <a:pt x="198" y="142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3" y="140"/>
                    <a:pt x="203" y="140"/>
                    <a:pt x="203" y="140"/>
                  </a:cubicBezTo>
                  <a:cubicBezTo>
                    <a:pt x="204" y="141"/>
                    <a:pt x="204" y="141"/>
                    <a:pt x="204" y="141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7" y="140"/>
                    <a:pt x="207" y="140"/>
                    <a:pt x="207" y="140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208" y="136"/>
                    <a:pt x="208" y="136"/>
                    <a:pt x="208" y="136"/>
                  </a:cubicBezTo>
                  <a:cubicBezTo>
                    <a:pt x="206" y="136"/>
                    <a:pt x="206" y="136"/>
                    <a:pt x="206" y="136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6" y="139"/>
                    <a:pt x="196" y="139"/>
                    <a:pt x="196" y="139"/>
                  </a:cubicBezTo>
                  <a:cubicBezTo>
                    <a:pt x="195" y="137"/>
                    <a:pt x="195" y="137"/>
                    <a:pt x="195" y="137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89" y="138"/>
                    <a:pt x="189" y="138"/>
                    <a:pt x="189" y="138"/>
                  </a:cubicBezTo>
                  <a:cubicBezTo>
                    <a:pt x="189" y="138"/>
                    <a:pt x="187" y="139"/>
                    <a:pt x="188" y="139"/>
                  </a:cubicBezTo>
                  <a:moveTo>
                    <a:pt x="182" y="137"/>
                  </a:moveTo>
                  <a:cubicBezTo>
                    <a:pt x="184" y="136"/>
                    <a:pt x="184" y="136"/>
                    <a:pt x="184" y="136"/>
                  </a:cubicBezTo>
                  <a:cubicBezTo>
                    <a:pt x="187" y="136"/>
                    <a:pt x="187" y="136"/>
                    <a:pt x="187" y="136"/>
                  </a:cubicBezTo>
                  <a:cubicBezTo>
                    <a:pt x="187" y="139"/>
                    <a:pt x="187" y="139"/>
                    <a:pt x="187" y="139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85" y="141"/>
                    <a:pt x="185" y="141"/>
                    <a:pt x="185" y="141"/>
                  </a:cubicBezTo>
                  <a:cubicBezTo>
                    <a:pt x="183" y="141"/>
                    <a:pt x="183" y="141"/>
                    <a:pt x="183" y="141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40"/>
                    <a:pt x="180" y="140"/>
                    <a:pt x="180" y="140"/>
                  </a:cubicBezTo>
                  <a:cubicBezTo>
                    <a:pt x="180" y="139"/>
                    <a:pt x="180" y="139"/>
                    <a:pt x="180" y="139"/>
                  </a:cubicBezTo>
                  <a:cubicBezTo>
                    <a:pt x="182" y="139"/>
                    <a:pt x="182" y="139"/>
                    <a:pt x="182" y="139"/>
                  </a:cubicBezTo>
                  <a:lnTo>
                    <a:pt x="182" y="137"/>
                  </a:lnTo>
                  <a:close/>
                  <a:moveTo>
                    <a:pt x="177" y="140"/>
                  </a:moveTo>
                  <a:cubicBezTo>
                    <a:pt x="178" y="139"/>
                    <a:pt x="178" y="139"/>
                    <a:pt x="178" y="139"/>
                  </a:cubicBezTo>
                  <a:cubicBezTo>
                    <a:pt x="178" y="140"/>
                    <a:pt x="178" y="140"/>
                    <a:pt x="178" y="140"/>
                  </a:cubicBezTo>
                  <a:cubicBezTo>
                    <a:pt x="177" y="140"/>
                    <a:pt x="177" y="140"/>
                    <a:pt x="177" y="140"/>
                  </a:cubicBezTo>
                  <a:close/>
                  <a:moveTo>
                    <a:pt x="168" y="134"/>
                  </a:moveTo>
                  <a:cubicBezTo>
                    <a:pt x="168" y="136"/>
                    <a:pt x="168" y="136"/>
                    <a:pt x="168" y="136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72" y="137"/>
                    <a:pt x="172" y="137"/>
                    <a:pt x="172" y="137"/>
                  </a:cubicBezTo>
                  <a:cubicBezTo>
                    <a:pt x="174" y="139"/>
                    <a:pt x="174" y="139"/>
                    <a:pt x="174" y="139"/>
                  </a:cubicBezTo>
                  <a:cubicBezTo>
                    <a:pt x="174" y="140"/>
                    <a:pt x="174" y="140"/>
                    <a:pt x="174" y="140"/>
                  </a:cubicBezTo>
                  <a:cubicBezTo>
                    <a:pt x="175" y="139"/>
                    <a:pt x="175" y="139"/>
                    <a:pt x="175" y="139"/>
                  </a:cubicBezTo>
                  <a:cubicBezTo>
                    <a:pt x="176" y="138"/>
                    <a:pt x="176" y="138"/>
                    <a:pt x="176" y="138"/>
                  </a:cubicBezTo>
                  <a:cubicBezTo>
                    <a:pt x="177" y="138"/>
                    <a:pt x="177" y="138"/>
                    <a:pt x="177" y="138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79" y="136"/>
                    <a:pt x="179" y="136"/>
                    <a:pt x="179" y="136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0" y="134"/>
                    <a:pt x="170" y="134"/>
                    <a:pt x="170" y="134"/>
                  </a:cubicBezTo>
                  <a:lnTo>
                    <a:pt x="168" y="134"/>
                  </a:lnTo>
                  <a:close/>
                  <a:moveTo>
                    <a:pt x="382" y="136"/>
                  </a:moveTo>
                  <a:cubicBezTo>
                    <a:pt x="382" y="136"/>
                    <a:pt x="382" y="136"/>
                    <a:pt x="382" y="13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385" y="136"/>
                    <a:pt x="385" y="136"/>
                    <a:pt x="385" y="136"/>
                  </a:cubicBezTo>
                  <a:cubicBezTo>
                    <a:pt x="384" y="134"/>
                    <a:pt x="384" y="134"/>
                    <a:pt x="384" y="134"/>
                  </a:cubicBezTo>
                  <a:cubicBezTo>
                    <a:pt x="383" y="134"/>
                    <a:pt x="383" y="134"/>
                    <a:pt x="383" y="134"/>
                  </a:cubicBezTo>
                  <a:cubicBezTo>
                    <a:pt x="382" y="134"/>
                    <a:pt x="382" y="134"/>
                    <a:pt x="382" y="134"/>
                  </a:cubicBezTo>
                  <a:lnTo>
                    <a:pt x="382" y="136"/>
                  </a:lnTo>
                  <a:close/>
                  <a:moveTo>
                    <a:pt x="373" y="136"/>
                  </a:moveTo>
                  <a:cubicBezTo>
                    <a:pt x="373" y="136"/>
                    <a:pt x="376" y="136"/>
                    <a:pt x="376" y="136"/>
                  </a:cubicBezTo>
                  <a:cubicBezTo>
                    <a:pt x="377" y="135"/>
                    <a:pt x="377" y="135"/>
                    <a:pt x="377" y="135"/>
                  </a:cubicBezTo>
                  <a:cubicBezTo>
                    <a:pt x="380" y="136"/>
                    <a:pt x="380" y="136"/>
                    <a:pt x="380" y="136"/>
                  </a:cubicBezTo>
                  <a:cubicBezTo>
                    <a:pt x="381" y="135"/>
                    <a:pt x="381" y="135"/>
                    <a:pt x="381" y="135"/>
                  </a:cubicBezTo>
                  <a:cubicBezTo>
                    <a:pt x="382" y="133"/>
                    <a:pt x="382" y="133"/>
                    <a:pt x="382" y="133"/>
                  </a:cubicBezTo>
                  <a:cubicBezTo>
                    <a:pt x="384" y="133"/>
                    <a:pt x="384" y="133"/>
                    <a:pt x="384" y="133"/>
                  </a:cubicBezTo>
                  <a:cubicBezTo>
                    <a:pt x="384" y="132"/>
                    <a:pt x="384" y="132"/>
                    <a:pt x="384" y="132"/>
                  </a:cubicBezTo>
                  <a:cubicBezTo>
                    <a:pt x="384" y="131"/>
                    <a:pt x="384" y="131"/>
                    <a:pt x="384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85" y="129"/>
                    <a:pt x="385" y="129"/>
                    <a:pt x="385" y="129"/>
                  </a:cubicBezTo>
                  <a:cubicBezTo>
                    <a:pt x="385" y="129"/>
                    <a:pt x="385" y="129"/>
                    <a:pt x="385" y="129"/>
                  </a:cubicBezTo>
                  <a:cubicBezTo>
                    <a:pt x="384" y="128"/>
                    <a:pt x="384" y="128"/>
                    <a:pt x="384" y="128"/>
                  </a:cubicBezTo>
                  <a:cubicBezTo>
                    <a:pt x="384" y="127"/>
                    <a:pt x="384" y="127"/>
                    <a:pt x="384" y="127"/>
                  </a:cubicBezTo>
                  <a:cubicBezTo>
                    <a:pt x="380" y="127"/>
                    <a:pt x="380" y="127"/>
                    <a:pt x="380" y="127"/>
                  </a:cubicBezTo>
                  <a:cubicBezTo>
                    <a:pt x="378" y="128"/>
                    <a:pt x="378" y="128"/>
                    <a:pt x="378" y="128"/>
                  </a:cubicBezTo>
                  <a:cubicBezTo>
                    <a:pt x="378" y="131"/>
                    <a:pt x="378" y="131"/>
                    <a:pt x="378" y="131"/>
                  </a:cubicBezTo>
                  <a:cubicBezTo>
                    <a:pt x="377" y="132"/>
                    <a:pt x="377" y="132"/>
                    <a:pt x="377" y="132"/>
                  </a:cubicBezTo>
                  <a:lnTo>
                    <a:pt x="373" y="136"/>
                  </a:lnTo>
                  <a:close/>
                  <a:moveTo>
                    <a:pt x="155" y="123"/>
                  </a:moveTo>
                  <a:cubicBezTo>
                    <a:pt x="154" y="124"/>
                    <a:pt x="154" y="124"/>
                    <a:pt x="154" y="124"/>
                  </a:cubicBezTo>
                  <a:cubicBezTo>
                    <a:pt x="155" y="126"/>
                    <a:pt x="155" y="126"/>
                    <a:pt x="155" y="126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4" y="125"/>
                    <a:pt x="164" y="125"/>
                    <a:pt x="164" y="125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2" y="124"/>
                    <a:pt x="162" y="124"/>
                    <a:pt x="162" y="124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56" y="123"/>
                    <a:pt x="156" y="123"/>
                    <a:pt x="156" y="123"/>
                  </a:cubicBezTo>
                  <a:lnTo>
                    <a:pt x="155" y="123"/>
                  </a:lnTo>
                  <a:close/>
                  <a:moveTo>
                    <a:pt x="89" y="120"/>
                  </a:moveTo>
                  <a:cubicBezTo>
                    <a:pt x="89" y="121"/>
                    <a:pt x="89" y="121"/>
                    <a:pt x="89" y="121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20"/>
                    <a:pt x="90" y="120"/>
                    <a:pt x="90" y="120"/>
                  </a:cubicBezTo>
                  <a:lnTo>
                    <a:pt x="89" y="120"/>
                  </a:lnTo>
                  <a:close/>
                  <a:moveTo>
                    <a:pt x="90" y="121"/>
                  </a:moveTo>
                  <a:cubicBezTo>
                    <a:pt x="91" y="122"/>
                    <a:pt x="91" y="122"/>
                    <a:pt x="91" y="122"/>
                  </a:cubicBezTo>
                  <a:cubicBezTo>
                    <a:pt x="92" y="121"/>
                    <a:pt x="92" y="121"/>
                    <a:pt x="92" y="121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5" y="117"/>
                    <a:pt x="95" y="117"/>
                    <a:pt x="95" y="117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9" y="116"/>
                    <a:pt x="109" y="116"/>
                    <a:pt x="109" y="116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7" y="119"/>
                    <a:pt x="117" y="119"/>
                    <a:pt x="117" y="119"/>
                  </a:cubicBezTo>
                  <a:cubicBezTo>
                    <a:pt x="117" y="120"/>
                    <a:pt x="117" y="120"/>
                    <a:pt x="117" y="120"/>
                  </a:cubicBezTo>
                  <a:cubicBezTo>
                    <a:pt x="118" y="121"/>
                    <a:pt x="118" y="121"/>
                    <a:pt x="118" y="121"/>
                  </a:cubicBezTo>
                  <a:cubicBezTo>
                    <a:pt x="121" y="123"/>
                    <a:pt x="121" y="123"/>
                    <a:pt x="121" y="123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43" y="119"/>
                    <a:pt x="143" y="119"/>
                    <a:pt x="143" y="119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3" y="123"/>
                    <a:pt x="153" y="123"/>
                    <a:pt x="153" y="123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4" y="127"/>
                    <a:pt x="154" y="127"/>
                    <a:pt x="154" y="127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8" y="131"/>
                    <a:pt x="158" y="131"/>
                    <a:pt x="158" y="131"/>
                  </a:cubicBezTo>
                  <a:cubicBezTo>
                    <a:pt x="160" y="130"/>
                    <a:pt x="160" y="130"/>
                    <a:pt x="160" y="130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2" y="131"/>
                    <a:pt x="162" y="131"/>
                    <a:pt x="162" y="131"/>
                  </a:cubicBezTo>
                  <a:cubicBezTo>
                    <a:pt x="163" y="130"/>
                    <a:pt x="163" y="130"/>
                    <a:pt x="163" y="130"/>
                  </a:cubicBezTo>
                  <a:cubicBezTo>
                    <a:pt x="165" y="130"/>
                    <a:pt x="165" y="130"/>
                    <a:pt x="165" y="130"/>
                  </a:cubicBezTo>
                  <a:cubicBezTo>
                    <a:pt x="165" y="131"/>
                    <a:pt x="165" y="131"/>
                    <a:pt x="165" y="131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68" y="132"/>
                  </a:cubicBezTo>
                  <a:cubicBezTo>
                    <a:pt x="167" y="136"/>
                    <a:pt x="167" y="136"/>
                    <a:pt x="167" y="136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68" y="140"/>
                    <a:pt x="168" y="140"/>
                    <a:pt x="168" y="140"/>
                  </a:cubicBezTo>
                  <a:cubicBezTo>
                    <a:pt x="167" y="141"/>
                    <a:pt x="167" y="141"/>
                    <a:pt x="167" y="141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4" y="139"/>
                    <a:pt x="164" y="139"/>
                    <a:pt x="164" y="139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8" y="135"/>
                    <a:pt x="158" y="135"/>
                    <a:pt x="158" y="135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1" y="137"/>
                    <a:pt x="151" y="137"/>
                    <a:pt x="151" y="137"/>
                  </a:cubicBezTo>
                  <a:cubicBezTo>
                    <a:pt x="149" y="135"/>
                    <a:pt x="149" y="135"/>
                    <a:pt x="149" y="135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4" y="130"/>
                    <a:pt x="124" y="130"/>
                    <a:pt x="124" y="130"/>
                  </a:cubicBezTo>
                  <a:cubicBezTo>
                    <a:pt x="123" y="130"/>
                    <a:pt x="123" y="130"/>
                    <a:pt x="123" y="130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18" y="130"/>
                    <a:pt x="118" y="130"/>
                    <a:pt x="118" y="130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6" y="128"/>
                    <a:pt x="106" y="128"/>
                    <a:pt x="106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99" y="127"/>
                    <a:pt x="99" y="127"/>
                    <a:pt x="99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1" y="123"/>
                    <a:pt x="91" y="123"/>
                    <a:pt x="91" y="123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89" y="121"/>
                    <a:pt x="89" y="121"/>
                    <a:pt x="89" y="121"/>
                  </a:cubicBezTo>
                  <a:lnTo>
                    <a:pt x="90" y="121"/>
                  </a:lnTo>
                  <a:close/>
                  <a:moveTo>
                    <a:pt x="113" y="22"/>
                  </a:moveTo>
                  <a:cubicBezTo>
                    <a:pt x="115" y="24"/>
                    <a:pt x="115" y="24"/>
                    <a:pt x="115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4" y="21"/>
                    <a:pt x="114" y="21"/>
                    <a:pt x="114" y="21"/>
                  </a:cubicBezTo>
                  <a:lnTo>
                    <a:pt x="113" y="22"/>
                  </a:lnTo>
                  <a:close/>
                  <a:moveTo>
                    <a:pt x="98" y="33"/>
                  </a:moveTo>
                  <a:cubicBezTo>
                    <a:pt x="98" y="34"/>
                    <a:pt x="98" y="34"/>
                    <a:pt x="98" y="34"/>
                  </a:cubicBezTo>
                  <a:cubicBezTo>
                    <a:pt x="99" y="34"/>
                    <a:pt x="99" y="34"/>
                    <a:pt x="99" y="34"/>
                  </a:cubicBezTo>
                  <a:lnTo>
                    <a:pt x="98" y="33"/>
                  </a:lnTo>
                  <a:close/>
                  <a:moveTo>
                    <a:pt x="98" y="29"/>
                  </a:moveTo>
                  <a:cubicBezTo>
                    <a:pt x="99" y="28"/>
                    <a:pt x="99" y="28"/>
                    <a:pt x="99" y="28"/>
                  </a:cubicBezTo>
                  <a:cubicBezTo>
                    <a:pt x="98" y="28"/>
                    <a:pt x="98" y="28"/>
                    <a:pt x="98" y="28"/>
                  </a:cubicBezTo>
                  <a:lnTo>
                    <a:pt x="98" y="29"/>
                  </a:lnTo>
                  <a:close/>
                  <a:moveTo>
                    <a:pt x="98" y="30"/>
                  </a:moveTo>
                  <a:cubicBezTo>
                    <a:pt x="98" y="31"/>
                    <a:pt x="98" y="31"/>
                    <a:pt x="98" y="31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98" y="30"/>
                  </a:lnTo>
                  <a:close/>
                  <a:moveTo>
                    <a:pt x="93" y="32"/>
                  </a:moveTo>
                  <a:cubicBezTo>
                    <a:pt x="93" y="33"/>
                    <a:pt x="93" y="33"/>
                    <a:pt x="93" y="33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4" y="31"/>
                    <a:pt x="94" y="31"/>
                    <a:pt x="94" y="31"/>
                  </a:cubicBezTo>
                  <a:lnTo>
                    <a:pt x="93" y="32"/>
                  </a:lnTo>
                  <a:close/>
                  <a:moveTo>
                    <a:pt x="78" y="51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0" y="49"/>
                    <a:pt x="80" y="49"/>
                    <a:pt x="80" y="49"/>
                  </a:cubicBezTo>
                  <a:lnTo>
                    <a:pt x="78" y="51"/>
                  </a:lnTo>
                  <a:close/>
                  <a:moveTo>
                    <a:pt x="82" y="49"/>
                  </a:moveTo>
                  <a:cubicBezTo>
                    <a:pt x="81" y="51"/>
                    <a:pt x="81" y="51"/>
                    <a:pt x="81" y="51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49"/>
                    <a:pt x="84" y="49"/>
                    <a:pt x="84" y="49"/>
                  </a:cubicBezTo>
                  <a:lnTo>
                    <a:pt x="82" y="49"/>
                  </a:lnTo>
                  <a:close/>
                  <a:moveTo>
                    <a:pt x="121" y="76"/>
                  </a:moveTo>
                  <a:cubicBezTo>
                    <a:pt x="121" y="77"/>
                    <a:pt x="121" y="77"/>
                    <a:pt x="121" y="77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2" y="76"/>
                    <a:pt x="122" y="76"/>
                    <a:pt x="122" y="76"/>
                  </a:cubicBezTo>
                  <a:lnTo>
                    <a:pt x="121" y="76"/>
                  </a:lnTo>
                  <a:close/>
                  <a:moveTo>
                    <a:pt x="110" y="84"/>
                  </a:moveTo>
                  <a:cubicBezTo>
                    <a:pt x="110" y="85"/>
                    <a:pt x="110" y="85"/>
                    <a:pt x="110" y="85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109" y="87"/>
                    <a:pt x="109" y="87"/>
                    <a:pt x="109" y="87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4" y="89"/>
                    <a:pt x="114" y="89"/>
                    <a:pt x="114" y="89"/>
                  </a:cubicBezTo>
                  <a:cubicBezTo>
                    <a:pt x="115" y="90"/>
                    <a:pt x="115" y="90"/>
                    <a:pt x="115" y="90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17" y="88"/>
                    <a:pt x="117" y="88"/>
                    <a:pt x="117" y="88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0" y="84"/>
                    <a:pt x="110" y="84"/>
                    <a:pt x="110" y="84"/>
                  </a:cubicBezTo>
                  <a:close/>
                  <a:moveTo>
                    <a:pt x="104" y="87"/>
                  </a:moveTo>
                  <a:cubicBezTo>
                    <a:pt x="104" y="89"/>
                    <a:pt x="104" y="89"/>
                    <a:pt x="104" y="89"/>
                  </a:cubicBezTo>
                  <a:cubicBezTo>
                    <a:pt x="105" y="88"/>
                    <a:pt x="105" y="88"/>
                    <a:pt x="105" y="88"/>
                  </a:cubicBezTo>
                  <a:lnTo>
                    <a:pt x="104" y="87"/>
                  </a:lnTo>
                  <a:close/>
                  <a:moveTo>
                    <a:pt x="91" y="76"/>
                  </a:moveTo>
                  <a:cubicBezTo>
                    <a:pt x="91" y="77"/>
                    <a:pt x="91" y="77"/>
                    <a:pt x="91" y="77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7" y="77"/>
                    <a:pt x="97" y="77"/>
                    <a:pt x="97" y="77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2" y="76"/>
                    <a:pt x="92" y="76"/>
                    <a:pt x="92" y="76"/>
                  </a:cubicBezTo>
                  <a:lnTo>
                    <a:pt x="91" y="76"/>
                  </a:lnTo>
                  <a:close/>
                  <a:moveTo>
                    <a:pt x="83" y="65"/>
                  </a:moveTo>
                  <a:cubicBezTo>
                    <a:pt x="82" y="66"/>
                    <a:pt x="82" y="66"/>
                    <a:pt x="82" y="66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4" y="65"/>
                    <a:pt x="84" y="65"/>
                    <a:pt x="84" y="65"/>
                  </a:cubicBezTo>
                  <a:lnTo>
                    <a:pt x="83" y="65"/>
                  </a:lnTo>
                  <a:close/>
                  <a:moveTo>
                    <a:pt x="84" y="61"/>
                  </a:moveTo>
                  <a:cubicBezTo>
                    <a:pt x="83" y="63"/>
                    <a:pt x="83" y="63"/>
                    <a:pt x="83" y="63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6" y="62"/>
                    <a:pt x="86" y="62"/>
                    <a:pt x="86" y="62"/>
                  </a:cubicBezTo>
                  <a:lnTo>
                    <a:pt x="84" y="61"/>
                  </a:lnTo>
                  <a:close/>
                  <a:moveTo>
                    <a:pt x="67" y="49"/>
                  </a:moveTo>
                  <a:cubicBezTo>
                    <a:pt x="65" y="52"/>
                    <a:pt x="65" y="52"/>
                    <a:pt x="65" y="52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69" y="50"/>
                    <a:pt x="69" y="50"/>
                    <a:pt x="69" y="50"/>
                  </a:cubicBezTo>
                  <a:lnTo>
                    <a:pt x="67" y="49"/>
                  </a:lnTo>
                  <a:close/>
                  <a:moveTo>
                    <a:pt x="62" y="47"/>
                  </a:moveTo>
                  <a:cubicBezTo>
                    <a:pt x="63" y="47"/>
                    <a:pt x="63" y="47"/>
                    <a:pt x="63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4" y="50"/>
                    <a:pt x="64" y="50"/>
                    <a:pt x="64" y="50"/>
                  </a:cubicBezTo>
                  <a:lnTo>
                    <a:pt x="62" y="47"/>
                  </a:lnTo>
                  <a:close/>
                  <a:moveTo>
                    <a:pt x="56" y="42"/>
                  </a:moveTo>
                  <a:cubicBezTo>
                    <a:pt x="57" y="45"/>
                    <a:pt x="57" y="45"/>
                    <a:pt x="57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lnTo>
                    <a:pt x="56" y="42"/>
                  </a:lnTo>
                  <a:close/>
                  <a:moveTo>
                    <a:pt x="62" y="108"/>
                  </a:moveTo>
                  <a:cubicBezTo>
                    <a:pt x="64" y="110"/>
                    <a:pt x="64" y="110"/>
                    <a:pt x="64" y="110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3" y="108"/>
                    <a:pt x="63" y="108"/>
                    <a:pt x="63" y="108"/>
                  </a:cubicBezTo>
                  <a:lnTo>
                    <a:pt x="62" y="108"/>
                  </a:lnTo>
                  <a:close/>
                  <a:moveTo>
                    <a:pt x="45" y="86"/>
                  </a:moveTo>
                  <a:cubicBezTo>
                    <a:pt x="44" y="88"/>
                    <a:pt x="44" y="88"/>
                    <a:pt x="44" y="88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8"/>
                    <a:pt x="47" y="88"/>
                    <a:pt x="47" y="88"/>
                  </a:cubicBezTo>
                  <a:lnTo>
                    <a:pt x="45" y="86"/>
                  </a:lnTo>
                  <a:close/>
                  <a:moveTo>
                    <a:pt x="43" y="84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3" y="86"/>
                    <a:pt x="43" y="86"/>
                    <a:pt x="43" y="86"/>
                  </a:cubicBezTo>
                  <a:lnTo>
                    <a:pt x="43" y="84"/>
                  </a:lnTo>
                  <a:close/>
                  <a:moveTo>
                    <a:pt x="40" y="79"/>
                  </a:moveTo>
                  <a:cubicBezTo>
                    <a:pt x="39" y="80"/>
                    <a:pt x="39" y="80"/>
                    <a:pt x="39" y="80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2" y="82"/>
                    <a:pt x="42" y="82"/>
                    <a:pt x="42" y="82"/>
                  </a:cubicBezTo>
                  <a:lnTo>
                    <a:pt x="40" y="79"/>
                  </a:lnTo>
                  <a:close/>
                  <a:moveTo>
                    <a:pt x="30" y="71"/>
                  </a:moveTo>
                  <a:cubicBezTo>
                    <a:pt x="30" y="72"/>
                    <a:pt x="30" y="72"/>
                    <a:pt x="30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2" y="69"/>
                    <a:pt x="32" y="69"/>
                    <a:pt x="32" y="69"/>
                  </a:cubicBezTo>
                  <a:lnTo>
                    <a:pt x="30" y="71"/>
                  </a:lnTo>
                  <a:close/>
                  <a:moveTo>
                    <a:pt x="29" y="64"/>
                  </a:moveTo>
                  <a:cubicBezTo>
                    <a:pt x="28" y="66"/>
                    <a:pt x="28" y="66"/>
                    <a:pt x="28" y="66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5"/>
                    <a:pt x="30" y="65"/>
                    <a:pt x="30" y="65"/>
                  </a:cubicBezTo>
                  <a:lnTo>
                    <a:pt x="29" y="64"/>
                  </a:lnTo>
                  <a:close/>
                  <a:moveTo>
                    <a:pt x="30" y="60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1" y="58"/>
                    <a:pt x="31" y="58"/>
                    <a:pt x="31" y="58"/>
                  </a:cubicBezTo>
                  <a:lnTo>
                    <a:pt x="30" y="60"/>
                  </a:lnTo>
                  <a:close/>
                  <a:moveTo>
                    <a:pt x="18" y="48"/>
                  </a:moveTo>
                  <a:cubicBezTo>
                    <a:pt x="19" y="48"/>
                    <a:pt x="19" y="48"/>
                    <a:pt x="19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0"/>
                    <a:pt x="20" y="50"/>
                    <a:pt x="20" y="50"/>
                  </a:cubicBezTo>
                  <a:lnTo>
                    <a:pt x="18" y="48"/>
                  </a:lnTo>
                  <a:close/>
                  <a:moveTo>
                    <a:pt x="17" y="41"/>
                  </a:move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lnTo>
                    <a:pt x="17" y="41"/>
                  </a:lnTo>
                  <a:close/>
                  <a:moveTo>
                    <a:pt x="5" y="33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5" y="33"/>
                  </a:lnTo>
                  <a:close/>
                  <a:moveTo>
                    <a:pt x="0" y="9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9" y="109"/>
                    <a:pt x="89" y="109"/>
                    <a:pt x="89" y="109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8"/>
                    <a:pt x="2" y="8"/>
                    <a:pt x="2" y="8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auto">
            <a:xfrm>
              <a:off x="5976938" y="3575051"/>
              <a:ext cx="57150" cy="19050"/>
            </a:xfrm>
            <a:custGeom>
              <a:avLst/>
              <a:gdLst>
                <a:gd name="T0" fmla="*/ 0 w 36"/>
                <a:gd name="T1" fmla="*/ 9 h 12"/>
                <a:gd name="T2" fmla="*/ 2 w 36"/>
                <a:gd name="T3" fmla="*/ 12 h 12"/>
                <a:gd name="T4" fmla="*/ 4 w 36"/>
                <a:gd name="T5" fmla="*/ 10 h 12"/>
                <a:gd name="T6" fmla="*/ 6 w 36"/>
                <a:gd name="T7" fmla="*/ 10 h 12"/>
                <a:gd name="T8" fmla="*/ 6 w 36"/>
                <a:gd name="T9" fmla="*/ 6 h 12"/>
                <a:gd name="T10" fmla="*/ 5 w 36"/>
                <a:gd name="T11" fmla="*/ 8 h 12"/>
                <a:gd name="T12" fmla="*/ 2 w 36"/>
                <a:gd name="T13" fmla="*/ 8 h 12"/>
                <a:gd name="T14" fmla="*/ 0 w 36"/>
                <a:gd name="T15" fmla="*/ 9 h 12"/>
                <a:gd name="T16" fmla="*/ 9 w 36"/>
                <a:gd name="T17" fmla="*/ 6 h 12"/>
                <a:gd name="T18" fmla="*/ 11 w 36"/>
                <a:gd name="T19" fmla="*/ 9 h 12"/>
                <a:gd name="T20" fmla="*/ 14 w 36"/>
                <a:gd name="T21" fmla="*/ 12 h 12"/>
                <a:gd name="T22" fmla="*/ 15 w 36"/>
                <a:gd name="T23" fmla="*/ 10 h 12"/>
                <a:gd name="T24" fmla="*/ 17 w 36"/>
                <a:gd name="T25" fmla="*/ 9 h 12"/>
                <a:gd name="T26" fmla="*/ 19 w 36"/>
                <a:gd name="T27" fmla="*/ 8 h 12"/>
                <a:gd name="T28" fmla="*/ 21 w 36"/>
                <a:gd name="T29" fmla="*/ 9 h 12"/>
                <a:gd name="T30" fmla="*/ 26 w 36"/>
                <a:gd name="T31" fmla="*/ 8 h 12"/>
                <a:gd name="T32" fmla="*/ 28 w 36"/>
                <a:gd name="T33" fmla="*/ 5 h 12"/>
                <a:gd name="T34" fmla="*/ 32 w 36"/>
                <a:gd name="T35" fmla="*/ 5 h 12"/>
                <a:gd name="T36" fmla="*/ 33 w 36"/>
                <a:gd name="T37" fmla="*/ 4 h 12"/>
                <a:gd name="T38" fmla="*/ 35 w 36"/>
                <a:gd name="T39" fmla="*/ 3 h 12"/>
                <a:gd name="T40" fmla="*/ 36 w 36"/>
                <a:gd name="T41" fmla="*/ 1 h 12"/>
                <a:gd name="T42" fmla="*/ 36 w 36"/>
                <a:gd name="T43" fmla="*/ 1 h 12"/>
                <a:gd name="T44" fmla="*/ 35 w 36"/>
                <a:gd name="T45" fmla="*/ 0 h 12"/>
                <a:gd name="T46" fmla="*/ 31 w 36"/>
                <a:gd name="T47" fmla="*/ 1 h 12"/>
                <a:gd name="T48" fmla="*/ 28 w 36"/>
                <a:gd name="T49" fmla="*/ 0 h 12"/>
                <a:gd name="T50" fmla="*/ 26 w 36"/>
                <a:gd name="T51" fmla="*/ 1 h 12"/>
                <a:gd name="T52" fmla="*/ 23 w 36"/>
                <a:gd name="T53" fmla="*/ 1 h 12"/>
                <a:gd name="T54" fmla="*/ 21 w 36"/>
                <a:gd name="T55" fmla="*/ 1 h 12"/>
                <a:gd name="T56" fmla="*/ 15 w 36"/>
                <a:gd name="T57" fmla="*/ 1 h 12"/>
                <a:gd name="T58" fmla="*/ 11 w 36"/>
                <a:gd name="T59" fmla="*/ 4 h 12"/>
                <a:gd name="T60" fmla="*/ 9 w 36"/>
                <a:gd name="T6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12">
                  <a:moveTo>
                    <a:pt x="0" y="9"/>
                  </a:moveTo>
                  <a:lnTo>
                    <a:pt x="2" y="12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  <a:close/>
                  <a:moveTo>
                    <a:pt x="9" y="6"/>
                  </a:moveTo>
                  <a:lnTo>
                    <a:pt x="11" y="9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1" y="9"/>
                  </a:lnTo>
                  <a:lnTo>
                    <a:pt x="26" y="8"/>
                  </a:lnTo>
                  <a:lnTo>
                    <a:pt x="28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5" y="3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11" y="4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9" name="Freeform 27"/>
            <p:cNvSpPr>
              <a:spLocks noEditPoints="1"/>
            </p:cNvSpPr>
            <p:nvPr/>
          </p:nvSpPr>
          <p:spPr bwMode="auto">
            <a:xfrm>
              <a:off x="5548313" y="3275013"/>
              <a:ext cx="346075" cy="123825"/>
            </a:xfrm>
            <a:custGeom>
              <a:avLst/>
              <a:gdLst>
                <a:gd name="T0" fmla="*/ 132 w 218"/>
                <a:gd name="T1" fmla="*/ 57 h 78"/>
                <a:gd name="T2" fmla="*/ 2 w 218"/>
                <a:gd name="T3" fmla="*/ 25 h 78"/>
                <a:gd name="T4" fmla="*/ 112 w 218"/>
                <a:gd name="T5" fmla="*/ 70 h 78"/>
                <a:gd name="T6" fmla="*/ 121 w 218"/>
                <a:gd name="T7" fmla="*/ 78 h 78"/>
                <a:gd name="T8" fmla="*/ 135 w 218"/>
                <a:gd name="T9" fmla="*/ 75 h 78"/>
                <a:gd name="T10" fmla="*/ 153 w 218"/>
                <a:gd name="T11" fmla="*/ 74 h 78"/>
                <a:gd name="T12" fmla="*/ 170 w 218"/>
                <a:gd name="T13" fmla="*/ 62 h 78"/>
                <a:gd name="T14" fmla="*/ 179 w 218"/>
                <a:gd name="T15" fmla="*/ 39 h 78"/>
                <a:gd name="T16" fmla="*/ 192 w 218"/>
                <a:gd name="T17" fmla="*/ 36 h 78"/>
                <a:gd name="T18" fmla="*/ 201 w 218"/>
                <a:gd name="T19" fmla="*/ 38 h 78"/>
                <a:gd name="T20" fmla="*/ 205 w 218"/>
                <a:gd name="T21" fmla="*/ 32 h 78"/>
                <a:gd name="T22" fmla="*/ 218 w 218"/>
                <a:gd name="T23" fmla="*/ 27 h 78"/>
                <a:gd name="T24" fmla="*/ 209 w 218"/>
                <a:gd name="T25" fmla="*/ 23 h 78"/>
                <a:gd name="T26" fmla="*/ 204 w 218"/>
                <a:gd name="T27" fmla="*/ 18 h 78"/>
                <a:gd name="T28" fmla="*/ 199 w 218"/>
                <a:gd name="T29" fmla="*/ 18 h 78"/>
                <a:gd name="T30" fmla="*/ 197 w 218"/>
                <a:gd name="T31" fmla="*/ 12 h 78"/>
                <a:gd name="T32" fmla="*/ 192 w 218"/>
                <a:gd name="T33" fmla="*/ 8 h 78"/>
                <a:gd name="T34" fmla="*/ 187 w 218"/>
                <a:gd name="T35" fmla="*/ 5 h 78"/>
                <a:gd name="T36" fmla="*/ 177 w 218"/>
                <a:gd name="T37" fmla="*/ 23 h 78"/>
                <a:gd name="T38" fmla="*/ 172 w 218"/>
                <a:gd name="T39" fmla="*/ 27 h 78"/>
                <a:gd name="T40" fmla="*/ 172 w 218"/>
                <a:gd name="T41" fmla="*/ 30 h 78"/>
                <a:gd name="T42" fmla="*/ 170 w 218"/>
                <a:gd name="T43" fmla="*/ 34 h 78"/>
                <a:gd name="T44" fmla="*/ 168 w 218"/>
                <a:gd name="T45" fmla="*/ 32 h 78"/>
                <a:gd name="T46" fmla="*/ 161 w 218"/>
                <a:gd name="T47" fmla="*/ 34 h 78"/>
                <a:gd name="T48" fmla="*/ 155 w 218"/>
                <a:gd name="T49" fmla="*/ 43 h 78"/>
                <a:gd name="T50" fmla="*/ 135 w 218"/>
                <a:gd name="T51" fmla="*/ 56 h 78"/>
                <a:gd name="T52" fmla="*/ 133 w 218"/>
                <a:gd name="T53" fmla="*/ 61 h 78"/>
                <a:gd name="T54" fmla="*/ 126 w 218"/>
                <a:gd name="T55" fmla="*/ 71 h 78"/>
                <a:gd name="T56" fmla="*/ 113 w 218"/>
                <a:gd name="T57" fmla="*/ 67 h 78"/>
                <a:gd name="T58" fmla="*/ 190 w 218"/>
                <a:gd name="T59" fmla="*/ 3 h 78"/>
                <a:gd name="T60" fmla="*/ 192 w 218"/>
                <a:gd name="T61" fmla="*/ 4 h 78"/>
                <a:gd name="T62" fmla="*/ 129 w 218"/>
                <a:gd name="T63" fmla="*/ 61 h 78"/>
                <a:gd name="T64" fmla="*/ 132 w 218"/>
                <a:gd name="T65" fmla="*/ 60 h 78"/>
                <a:gd name="T66" fmla="*/ 133 w 218"/>
                <a:gd name="T67" fmla="*/ 60 h 78"/>
                <a:gd name="T68" fmla="*/ 134 w 218"/>
                <a:gd name="T69" fmla="*/ 56 h 78"/>
                <a:gd name="T70" fmla="*/ 7 w 218"/>
                <a:gd name="T71" fmla="*/ 10 h 78"/>
                <a:gd name="T72" fmla="*/ 10 w 218"/>
                <a:gd name="T73" fmla="*/ 18 h 78"/>
                <a:gd name="T74" fmla="*/ 19 w 218"/>
                <a:gd name="T75" fmla="*/ 18 h 78"/>
                <a:gd name="T76" fmla="*/ 23 w 218"/>
                <a:gd name="T77" fmla="*/ 16 h 78"/>
                <a:gd name="T78" fmla="*/ 37 w 218"/>
                <a:gd name="T79" fmla="*/ 29 h 78"/>
                <a:gd name="T80" fmla="*/ 37 w 218"/>
                <a:gd name="T81" fmla="*/ 44 h 78"/>
                <a:gd name="T82" fmla="*/ 44 w 218"/>
                <a:gd name="T83" fmla="*/ 56 h 78"/>
                <a:gd name="T84" fmla="*/ 46 w 218"/>
                <a:gd name="T85" fmla="*/ 62 h 78"/>
                <a:gd name="T86" fmla="*/ 47 w 218"/>
                <a:gd name="T87" fmla="*/ 71 h 78"/>
                <a:gd name="T88" fmla="*/ 46 w 218"/>
                <a:gd name="T89" fmla="*/ 70 h 78"/>
                <a:gd name="T90" fmla="*/ 44 w 218"/>
                <a:gd name="T91" fmla="*/ 71 h 78"/>
                <a:gd name="T92" fmla="*/ 32 w 218"/>
                <a:gd name="T93" fmla="*/ 67 h 78"/>
                <a:gd name="T94" fmla="*/ 23 w 218"/>
                <a:gd name="T95" fmla="*/ 61 h 78"/>
                <a:gd name="T96" fmla="*/ 14 w 218"/>
                <a:gd name="T97" fmla="*/ 52 h 78"/>
                <a:gd name="T98" fmla="*/ 7 w 218"/>
                <a:gd name="T99" fmla="*/ 43 h 78"/>
                <a:gd name="T100" fmla="*/ 6 w 218"/>
                <a:gd name="T101" fmla="*/ 35 h 78"/>
                <a:gd name="T102" fmla="*/ 0 w 218"/>
                <a:gd name="T103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8" h="78">
                  <a:moveTo>
                    <a:pt x="132" y="57"/>
                  </a:moveTo>
                  <a:lnTo>
                    <a:pt x="132" y="58"/>
                  </a:lnTo>
                  <a:lnTo>
                    <a:pt x="130" y="58"/>
                  </a:lnTo>
                  <a:lnTo>
                    <a:pt x="130" y="58"/>
                  </a:lnTo>
                  <a:lnTo>
                    <a:pt x="132" y="57"/>
                  </a:lnTo>
                  <a:lnTo>
                    <a:pt x="132" y="57"/>
                  </a:lnTo>
                  <a:close/>
                  <a:moveTo>
                    <a:pt x="0" y="21"/>
                  </a:moveTo>
                  <a:lnTo>
                    <a:pt x="0" y="23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0" y="21"/>
                  </a:lnTo>
                  <a:close/>
                  <a:moveTo>
                    <a:pt x="110" y="66"/>
                  </a:moveTo>
                  <a:lnTo>
                    <a:pt x="112" y="70"/>
                  </a:lnTo>
                  <a:lnTo>
                    <a:pt x="116" y="73"/>
                  </a:lnTo>
                  <a:lnTo>
                    <a:pt x="116" y="74"/>
                  </a:lnTo>
                  <a:lnTo>
                    <a:pt x="119" y="75"/>
                  </a:lnTo>
                  <a:lnTo>
                    <a:pt x="120" y="78"/>
                  </a:lnTo>
                  <a:lnTo>
                    <a:pt x="121" y="78"/>
                  </a:lnTo>
                  <a:lnTo>
                    <a:pt x="125" y="76"/>
                  </a:lnTo>
                  <a:lnTo>
                    <a:pt x="125" y="75"/>
                  </a:lnTo>
                  <a:lnTo>
                    <a:pt x="128" y="76"/>
                  </a:lnTo>
                  <a:lnTo>
                    <a:pt x="130" y="75"/>
                  </a:lnTo>
                  <a:lnTo>
                    <a:pt x="135" y="75"/>
                  </a:lnTo>
                  <a:lnTo>
                    <a:pt x="142" y="73"/>
                  </a:lnTo>
                  <a:lnTo>
                    <a:pt x="144" y="71"/>
                  </a:lnTo>
                  <a:lnTo>
                    <a:pt x="150" y="71"/>
                  </a:lnTo>
                  <a:lnTo>
                    <a:pt x="152" y="73"/>
                  </a:lnTo>
                  <a:lnTo>
                    <a:pt x="153" y="74"/>
                  </a:lnTo>
                  <a:lnTo>
                    <a:pt x="156" y="74"/>
                  </a:lnTo>
                  <a:lnTo>
                    <a:pt x="161" y="71"/>
                  </a:lnTo>
                  <a:lnTo>
                    <a:pt x="166" y="70"/>
                  </a:lnTo>
                  <a:lnTo>
                    <a:pt x="165" y="69"/>
                  </a:lnTo>
                  <a:lnTo>
                    <a:pt x="170" y="62"/>
                  </a:lnTo>
                  <a:lnTo>
                    <a:pt x="172" y="57"/>
                  </a:lnTo>
                  <a:lnTo>
                    <a:pt x="175" y="52"/>
                  </a:lnTo>
                  <a:lnTo>
                    <a:pt x="178" y="43"/>
                  </a:lnTo>
                  <a:lnTo>
                    <a:pt x="178" y="42"/>
                  </a:lnTo>
                  <a:lnTo>
                    <a:pt x="179" y="39"/>
                  </a:lnTo>
                  <a:lnTo>
                    <a:pt x="179" y="38"/>
                  </a:lnTo>
                  <a:lnTo>
                    <a:pt x="181" y="35"/>
                  </a:lnTo>
                  <a:lnTo>
                    <a:pt x="183" y="36"/>
                  </a:lnTo>
                  <a:lnTo>
                    <a:pt x="187" y="35"/>
                  </a:lnTo>
                  <a:lnTo>
                    <a:pt x="192" y="36"/>
                  </a:lnTo>
                  <a:lnTo>
                    <a:pt x="194" y="36"/>
                  </a:lnTo>
                  <a:lnTo>
                    <a:pt x="196" y="36"/>
                  </a:lnTo>
                  <a:lnTo>
                    <a:pt x="199" y="38"/>
                  </a:lnTo>
                  <a:lnTo>
                    <a:pt x="199" y="36"/>
                  </a:lnTo>
                  <a:lnTo>
                    <a:pt x="201" y="38"/>
                  </a:lnTo>
                  <a:lnTo>
                    <a:pt x="204" y="39"/>
                  </a:lnTo>
                  <a:lnTo>
                    <a:pt x="205" y="38"/>
                  </a:lnTo>
                  <a:lnTo>
                    <a:pt x="209" y="36"/>
                  </a:lnTo>
                  <a:lnTo>
                    <a:pt x="209" y="35"/>
                  </a:lnTo>
                  <a:lnTo>
                    <a:pt x="205" y="32"/>
                  </a:lnTo>
                  <a:lnTo>
                    <a:pt x="205" y="30"/>
                  </a:lnTo>
                  <a:lnTo>
                    <a:pt x="206" y="29"/>
                  </a:lnTo>
                  <a:lnTo>
                    <a:pt x="212" y="30"/>
                  </a:lnTo>
                  <a:lnTo>
                    <a:pt x="216" y="29"/>
                  </a:lnTo>
                  <a:lnTo>
                    <a:pt x="218" y="27"/>
                  </a:lnTo>
                  <a:lnTo>
                    <a:pt x="217" y="25"/>
                  </a:lnTo>
                  <a:lnTo>
                    <a:pt x="216" y="25"/>
                  </a:lnTo>
                  <a:lnTo>
                    <a:pt x="213" y="25"/>
                  </a:lnTo>
                  <a:lnTo>
                    <a:pt x="210" y="22"/>
                  </a:lnTo>
                  <a:lnTo>
                    <a:pt x="209" y="23"/>
                  </a:lnTo>
                  <a:lnTo>
                    <a:pt x="206" y="20"/>
                  </a:lnTo>
                  <a:lnTo>
                    <a:pt x="205" y="20"/>
                  </a:lnTo>
                  <a:lnTo>
                    <a:pt x="203" y="22"/>
                  </a:lnTo>
                  <a:lnTo>
                    <a:pt x="201" y="21"/>
                  </a:lnTo>
                  <a:lnTo>
                    <a:pt x="204" y="18"/>
                  </a:lnTo>
                  <a:lnTo>
                    <a:pt x="203" y="17"/>
                  </a:lnTo>
                  <a:lnTo>
                    <a:pt x="203" y="17"/>
                  </a:lnTo>
                  <a:lnTo>
                    <a:pt x="200" y="20"/>
                  </a:lnTo>
                  <a:lnTo>
                    <a:pt x="200" y="18"/>
                  </a:lnTo>
                  <a:lnTo>
                    <a:pt x="199" y="18"/>
                  </a:lnTo>
                  <a:lnTo>
                    <a:pt x="199" y="14"/>
                  </a:lnTo>
                  <a:lnTo>
                    <a:pt x="200" y="14"/>
                  </a:lnTo>
                  <a:lnTo>
                    <a:pt x="200" y="13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5" y="9"/>
                  </a:lnTo>
                  <a:lnTo>
                    <a:pt x="195" y="7"/>
                  </a:lnTo>
                  <a:lnTo>
                    <a:pt x="192" y="5"/>
                  </a:lnTo>
                  <a:lnTo>
                    <a:pt x="191" y="5"/>
                  </a:lnTo>
                  <a:lnTo>
                    <a:pt x="192" y="8"/>
                  </a:lnTo>
                  <a:lnTo>
                    <a:pt x="190" y="10"/>
                  </a:lnTo>
                  <a:lnTo>
                    <a:pt x="188" y="9"/>
                  </a:lnTo>
                  <a:lnTo>
                    <a:pt x="190" y="8"/>
                  </a:lnTo>
                  <a:lnTo>
                    <a:pt x="188" y="5"/>
                  </a:lnTo>
                  <a:lnTo>
                    <a:pt x="187" y="5"/>
                  </a:lnTo>
                  <a:lnTo>
                    <a:pt x="186" y="10"/>
                  </a:lnTo>
                  <a:lnTo>
                    <a:pt x="185" y="12"/>
                  </a:lnTo>
                  <a:lnTo>
                    <a:pt x="182" y="17"/>
                  </a:lnTo>
                  <a:lnTo>
                    <a:pt x="182" y="20"/>
                  </a:lnTo>
                  <a:lnTo>
                    <a:pt x="177" y="23"/>
                  </a:lnTo>
                  <a:lnTo>
                    <a:pt x="175" y="23"/>
                  </a:lnTo>
                  <a:lnTo>
                    <a:pt x="172" y="25"/>
                  </a:lnTo>
                  <a:lnTo>
                    <a:pt x="170" y="26"/>
                  </a:lnTo>
                  <a:lnTo>
                    <a:pt x="172" y="26"/>
                  </a:lnTo>
                  <a:lnTo>
                    <a:pt x="172" y="27"/>
                  </a:lnTo>
                  <a:lnTo>
                    <a:pt x="173" y="29"/>
                  </a:lnTo>
                  <a:lnTo>
                    <a:pt x="175" y="27"/>
                  </a:lnTo>
                  <a:lnTo>
                    <a:pt x="174" y="29"/>
                  </a:lnTo>
                  <a:lnTo>
                    <a:pt x="172" y="30"/>
                  </a:lnTo>
                  <a:lnTo>
                    <a:pt x="172" y="30"/>
                  </a:lnTo>
                  <a:lnTo>
                    <a:pt x="172" y="31"/>
                  </a:lnTo>
                  <a:lnTo>
                    <a:pt x="173" y="35"/>
                  </a:lnTo>
                  <a:lnTo>
                    <a:pt x="173" y="38"/>
                  </a:lnTo>
                  <a:lnTo>
                    <a:pt x="172" y="36"/>
                  </a:lnTo>
                  <a:lnTo>
                    <a:pt x="170" y="34"/>
                  </a:lnTo>
                  <a:lnTo>
                    <a:pt x="170" y="31"/>
                  </a:lnTo>
                  <a:lnTo>
                    <a:pt x="170" y="31"/>
                  </a:lnTo>
                  <a:lnTo>
                    <a:pt x="170" y="31"/>
                  </a:lnTo>
                  <a:lnTo>
                    <a:pt x="169" y="31"/>
                  </a:lnTo>
                  <a:lnTo>
                    <a:pt x="168" y="32"/>
                  </a:lnTo>
                  <a:lnTo>
                    <a:pt x="169" y="38"/>
                  </a:lnTo>
                  <a:lnTo>
                    <a:pt x="168" y="39"/>
                  </a:lnTo>
                  <a:lnTo>
                    <a:pt x="165" y="36"/>
                  </a:lnTo>
                  <a:lnTo>
                    <a:pt x="163" y="34"/>
                  </a:lnTo>
                  <a:lnTo>
                    <a:pt x="161" y="34"/>
                  </a:lnTo>
                  <a:lnTo>
                    <a:pt x="160" y="32"/>
                  </a:lnTo>
                  <a:lnTo>
                    <a:pt x="159" y="35"/>
                  </a:lnTo>
                  <a:lnTo>
                    <a:pt x="159" y="38"/>
                  </a:lnTo>
                  <a:lnTo>
                    <a:pt x="156" y="40"/>
                  </a:lnTo>
                  <a:lnTo>
                    <a:pt x="155" y="43"/>
                  </a:lnTo>
                  <a:lnTo>
                    <a:pt x="151" y="45"/>
                  </a:lnTo>
                  <a:lnTo>
                    <a:pt x="151" y="47"/>
                  </a:lnTo>
                  <a:lnTo>
                    <a:pt x="148" y="51"/>
                  </a:lnTo>
                  <a:lnTo>
                    <a:pt x="144" y="53"/>
                  </a:lnTo>
                  <a:lnTo>
                    <a:pt x="135" y="56"/>
                  </a:lnTo>
                  <a:lnTo>
                    <a:pt x="134" y="56"/>
                  </a:lnTo>
                  <a:lnTo>
                    <a:pt x="135" y="58"/>
                  </a:lnTo>
                  <a:lnTo>
                    <a:pt x="137" y="60"/>
                  </a:lnTo>
                  <a:lnTo>
                    <a:pt x="135" y="60"/>
                  </a:lnTo>
                  <a:lnTo>
                    <a:pt x="133" y="61"/>
                  </a:lnTo>
                  <a:lnTo>
                    <a:pt x="130" y="61"/>
                  </a:lnTo>
                  <a:lnTo>
                    <a:pt x="129" y="62"/>
                  </a:lnTo>
                  <a:lnTo>
                    <a:pt x="129" y="65"/>
                  </a:lnTo>
                  <a:lnTo>
                    <a:pt x="129" y="67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2" y="71"/>
                  </a:lnTo>
                  <a:lnTo>
                    <a:pt x="117" y="69"/>
                  </a:lnTo>
                  <a:lnTo>
                    <a:pt x="115" y="70"/>
                  </a:lnTo>
                  <a:lnTo>
                    <a:pt x="113" y="67"/>
                  </a:lnTo>
                  <a:lnTo>
                    <a:pt x="111" y="65"/>
                  </a:lnTo>
                  <a:lnTo>
                    <a:pt x="110" y="66"/>
                  </a:lnTo>
                  <a:close/>
                  <a:moveTo>
                    <a:pt x="191" y="0"/>
                  </a:moveTo>
                  <a:lnTo>
                    <a:pt x="188" y="3"/>
                  </a:lnTo>
                  <a:lnTo>
                    <a:pt x="190" y="3"/>
                  </a:lnTo>
                  <a:lnTo>
                    <a:pt x="191" y="1"/>
                  </a:lnTo>
                  <a:lnTo>
                    <a:pt x="191" y="0"/>
                  </a:lnTo>
                  <a:close/>
                  <a:moveTo>
                    <a:pt x="194" y="0"/>
                  </a:moveTo>
                  <a:lnTo>
                    <a:pt x="192" y="3"/>
                  </a:lnTo>
                  <a:lnTo>
                    <a:pt x="192" y="4"/>
                  </a:lnTo>
                  <a:lnTo>
                    <a:pt x="195" y="3"/>
                  </a:lnTo>
                  <a:lnTo>
                    <a:pt x="195" y="1"/>
                  </a:lnTo>
                  <a:lnTo>
                    <a:pt x="194" y="0"/>
                  </a:lnTo>
                  <a:close/>
                  <a:moveTo>
                    <a:pt x="132" y="61"/>
                  </a:moveTo>
                  <a:lnTo>
                    <a:pt x="129" y="61"/>
                  </a:lnTo>
                  <a:lnTo>
                    <a:pt x="130" y="60"/>
                  </a:lnTo>
                  <a:lnTo>
                    <a:pt x="132" y="61"/>
                  </a:lnTo>
                  <a:close/>
                  <a:moveTo>
                    <a:pt x="133" y="60"/>
                  </a:moveTo>
                  <a:lnTo>
                    <a:pt x="132" y="60"/>
                  </a:lnTo>
                  <a:lnTo>
                    <a:pt x="132" y="60"/>
                  </a:lnTo>
                  <a:lnTo>
                    <a:pt x="132" y="58"/>
                  </a:lnTo>
                  <a:lnTo>
                    <a:pt x="133" y="60"/>
                  </a:lnTo>
                  <a:close/>
                  <a:moveTo>
                    <a:pt x="134" y="56"/>
                  </a:moveTo>
                  <a:lnTo>
                    <a:pt x="134" y="58"/>
                  </a:lnTo>
                  <a:lnTo>
                    <a:pt x="133" y="60"/>
                  </a:lnTo>
                  <a:lnTo>
                    <a:pt x="132" y="58"/>
                  </a:lnTo>
                  <a:lnTo>
                    <a:pt x="132" y="57"/>
                  </a:lnTo>
                  <a:lnTo>
                    <a:pt x="133" y="57"/>
                  </a:lnTo>
                  <a:lnTo>
                    <a:pt x="133" y="57"/>
                  </a:lnTo>
                  <a:lnTo>
                    <a:pt x="134" y="56"/>
                  </a:lnTo>
                  <a:close/>
                  <a:moveTo>
                    <a:pt x="0" y="12"/>
                  </a:moveTo>
                  <a:lnTo>
                    <a:pt x="1" y="9"/>
                  </a:lnTo>
                  <a:lnTo>
                    <a:pt x="2" y="7"/>
                  </a:lnTo>
                  <a:lnTo>
                    <a:pt x="5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8" y="17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4" y="14"/>
                  </a:lnTo>
                  <a:lnTo>
                    <a:pt x="26" y="13"/>
                  </a:lnTo>
                  <a:lnTo>
                    <a:pt x="27" y="17"/>
                  </a:lnTo>
                  <a:lnTo>
                    <a:pt x="35" y="25"/>
                  </a:lnTo>
                  <a:lnTo>
                    <a:pt x="37" y="29"/>
                  </a:lnTo>
                  <a:lnTo>
                    <a:pt x="38" y="34"/>
                  </a:lnTo>
                  <a:lnTo>
                    <a:pt x="37" y="35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7" y="44"/>
                  </a:lnTo>
                  <a:lnTo>
                    <a:pt x="38" y="45"/>
                  </a:lnTo>
                  <a:lnTo>
                    <a:pt x="38" y="51"/>
                  </a:lnTo>
                  <a:lnTo>
                    <a:pt x="40" y="53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5" y="57"/>
                  </a:lnTo>
                  <a:lnTo>
                    <a:pt x="44" y="58"/>
                  </a:lnTo>
                  <a:lnTo>
                    <a:pt x="45" y="61"/>
                  </a:lnTo>
                  <a:lnTo>
                    <a:pt x="45" y="62"/>
                  </a:lnTo>
                  <a:lnTo>
                    <a:pt x="46" y="62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9" y="69"/>
                  </a:lnTo>
                  <a:lnTo>
                    <a:pt x="49" y="71"/>
                  </a:lnTo>
                  <a:lnTo>
                    <a:pt x="47" y="71"/>
                  </a:lnTo>
                  <a:lnTo>
                    <a:pt x="47" y="70"/>
                  </a:lnTo>
                  <a:lnTo>
                    <a:pt x="47" y="69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46" y="70"/>
                  </a:lnTo>
                  <a:lnTo>
                    <a:pt x="45" y="70"/>
                  </a:lnTo>
                  <a:lnTo>
                    <a:pt x="46" y="70"/>
                  </a:lnTo>
                  <a:lnTo>
                    <a:pt x="46" y="71"/>
                  </a:lnTo>
                  <a:lnTo>
                    <a:pt x="45" y="73"/>
                  </a:lnTo>
                  <a:lnTo>
                    <a:pt x="44" y="71"/>
                  </a:lnTo>
                  <a:lnTo>
                    <a:pt x="42" y="73"/>
                  </a:lnTo>
                  <a:lnTo>
                    <a:pt x="41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2" y="67"/>
                  </a:lnTo>
                  <a:lnTo>
                    <a:pt x="31" y="65"/>
                  </a:lnTo>
                  <a:lnTo>
                    <a:pt x="29" y="64"/>
                  </a:lnTo>
                  <a:lnTo>
                    <a:pt x="27" y="65"/>
                  </a:lnTo>
                  <a:lnTo>
                    <a:pt x="26" y="65"/>
                  </a:lnTo>
                  <a:lnTo>
                    <a:pt x="23" y="61"/>
                  </a:lnTo>
                  <a:lnTo>
                    <a:pt x="23" y="60"/>
                  </a:lnTo>
                  <a:lnTo>
                    <a:pt x="20" y="57"/>
                  </a:lnTo>
                  <a:lnTo>
                    <a:pt x="15" y="54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6" y="51"/>
                  </a:lnTo>
                  <a:lnTo>
                    <a:pt x="15" y="48"/>
                  </a:lnTo>
                  <a:lnTo>
                    <a:pt x="13" y="47"/>
                  </a:lnTo>
                  <a:lnTo>
                    <a:pt x="11" y="44"/>
                  </a:lnTo>
                  <a:lnTo>
                    <a:pt x="7" y="43"/>
                  </a:lnTo>
                  <a:lnTo>
                    <a:pt x="6" y="40"/>
                  </a:lnTo>
                  <a:lnTo>
                    <a:pt x="7" y="39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6" y="31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2" y="16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0" name="Freeform 28"/>
            <p:cNvSpPr>
              <a:spLocks noEditPoints="1"/>
            </p:cNvSpPr>
            <p:nvPr/>
          </p:nvSpPr>
          <p:spPr bwMode="auto">
            <a:xfrm>
              <a:off x="5802313" y="3317876"/>
              <a:ext cx="20638" cy="19050"/>
            </a:xfrm>
            <a:custGeom>
              <a:avLst/>
              <a:gdLst>
                <a:gd name="T0" fmla="*/ 0 w 13"/>
                <a:gd name="T1" fmla="*/ 5 h 12"/>
                <a:gd name="T2" fmla="*/ 1 w 13"/>
                <a:gd name="T3" fmla="*/ 7 h 12"/>
                <a:gd name="T4" fmla="*/ 3 w 13"/>
                <a:gd name="T5" fmla="*/ 7 h 12"/>
                <a:gd name="T6" fmla="*/ 5 w 13"/>
                <a:gd name="T7" fmla="*/ 9 h 12"/>
                <a:gd name="T8" fmla="*/ 8 w 13"/>
                <a:gd name="T9" fmla="*/ 12 h 12"/>
                <a:gd name="T10" fmla="*/ 9 w 13"/>
                <a:gd name="T11" fmla="*/ 11 h 12"/>
                <a:gd name="T12" fmla="*/ 8 w 13"/>
                <a:gd name="T13" fmla="*/ 5 h 12"/>
                <a:gd name="T14" fmla="*/ 9 w 13"/>
                <a:gd name="T15" fmla="*/ 4 h 12"/>
                <a:gd name="T16" fmla="*/ 10 w 13"/>
                <a:gd name="T17" fmla="*/ 4 h 12"/>
                <a:gd name="T18" fmla="*/ 10 w 13"/>
                <a:gd name="T19" fmla="*/ 3 h 12"/>
                <a:gd name="T20" fmla="*/ 10 w 13"/>
                <a:gd name="T21" fmla="*/ 0 h 12"/>
                <a:gd name="T22" fmla="*/ 8 w 13"/>
                <a:gd name="T23" fmla="*/ 2 h 12"/>
                <a:gd name="T24" fmla="*/ 5 w 13"/>
                <a:gd name="T25" fmla="*/ 4 h 12"/>
                <a:gd name="T26" fmla="*/ 1 w 13"/>
                <a:gd name="T27" fmla="*/ 5 h 12"/>
                <a:gd name="T28" fmla="*/ 0 w 13"/>
                <a:gd name="T29" fmla="*/ 5 h 12"/>
                <a:gd name="T30" fmla="*/ 10 w 13"/>
                <a:gd name="T31" fmla="*/ 4 h 12"/>
                <a:gd name="T32" fmla="*/ 10 w 13"/>
                <a:gd name="T33" fmla="*/ 7 h 12"/>
                <a:gd name="T34" fmla="*/ 12 w 13"/>
                <a:gd name="T35" fmla="*/ 9 h 12"/>
                <a:gd name="T36" fmla="*/ 13 w 13"/>
                <a:gd name="T37" fmla="*/ 11 h 12"/>
                <a:gd name="T38" fmla="*/ 13 w 13"/>
                <a:gd name="T39" fmla="*/ 8 h 12"/>
                <a:gd name="T40" fmla="*/ 12 w 13"/>
                <a:gd name="T41" fmla="*/ 4 h 12"/>
                <a:gd name="T42" fmla="*/ 12 w 13"/>
                <a:gd name="T43" fmla="*/ 3 h 12"/>
                <a:gd name="T44" fmla="*/ 12 w 13"/>
                <a:gd name="T45" fmla="*/ 4 h 12"/>
                <a:gd name="T46" fmla="*/ 10 w 13"/>
                <a:gd name="T4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lnTo>
                    <a:pt x="1" y="7"/>
                  </a:lnTo>
                  <a:lnTo>
                    <a:pt x="3" y="7"/>
                  </a:lnTo>
                  <a:lnTo>
                    <a:pt x="5" y="9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8" y="5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1" y="5"/>
                  </a:lnTo>
                  <a:lnTo>
                    <a:pt x="0" y="5"/>
                  </a:lnTo>
                  <a:close/>
                  <a:moveTo>
                    <a:pt x="10" y="4"/>
                  </a:moveTo>
                  <a:lnTo>
                    <a:pt x="10" y="7"/>
                  </a:lnTo>
                  <a:lnTo>
                    <a:pt x="12" y="9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1" name="Freeform 29"/>
            <p:cNvSpPr>
              <a:spLocks noEditPoints="1"/>
            </p:cNvSpPr>
            <p:nvPr/>
          </p:nvSpPr>
          <p:spPr bwMode="auto">
            <a:xfrm>
              <a:off x="5562600" y="2963863"/>
              <a:ext cx="149225" cy="288925"/>
            </a:xfrm>
            <a:custGeom>
              <a:avLst/>
              <a:gdLst>
                <a:gd name="T0" fmla="*/ 4 w 94"/>
                <a:gd name="T1" fmla="*/ 9 h 182"/>
                <a:gd name="T2" fmla="*/ 10 w 94"/>
                <a:gd name="T3" fmla="*/ 11 h 182"/>
                <a:gd name="T4" fmla="*/ 17 w 94"/>
                <a:gd name="T5" fmla="*/ 9 h 182"/>
                <a:gd name="T6" fmla="*/ 26 w 94"/>
                <a:gd name="T7" fmla="*/ 7 h 182"/>
                <a:gd name="T8" fmla="*/ 36 w 94"/>
                <a:gd name="T9" fmla="*/ 0 h 182"/>
                <a:gd name="T10" fmla="*/ 48 w 94"/>
                <a:gd name="T11" fmla="*/ 5 h 182"/>
                <a:gd name="T12" fmla="*/ 50 w 94"/>
                <a:gd name="T13" fmla="*/ 9 h 182"/>
                <a:gd name="T14" fmla="*/ 57 w 94"/>
                <a:gd name="T15" fmla="*/ 19 h 182"/>
                <a:gd name="T16" fmla="*/ 66 w 94"/>
                <a:gd name="T17" fmla="*/ 21 h 182"/>
                <a:gd name="T18" fmla="*/ 67 w 94"/>
                <a:gd name="T19" fmla="*/ 24 h 182"/>
                <a:gd name="T20" fmla="*/ 59 w 94"/>
                <a:gd name="T21" fmla="*/ 27 h 182"/>
                <a:gd name="T22" fmla="*/ 55 w 94"/>
                <a:gd name="T23" fmla="*/ 31 h 182"/>
                <a:gd name="T24" fmla="*/ 51 w 94"/>
                <a:gd name="T25" fmla="*/ 32 h 182"/>
                <a:gd name="T26" fmla="*/ 50 w 94"/>
                <a:gd name="T27" fmla="*/ 37 h 182"/>
                <a:gd name="T28" fmla="*/ 46 w 94"/>
                <a:gd name="T29" fmla="*/ 42 h 182"/>
                <a:gd name="T30" fmla="*/ 44 w 94"/>
                <a:gd name="T31" fmla="*/ 46 h 182"/>
                <a:gd name="T32" fmla="*/ 42 w 94"/>
                <a:gd name="T33" fmla="*/ 55 h 182"/>
                <a:gd name="T34" fmla="*/ 49 w 94"/>
                <a:gd name="T35" fmla="*/ 62 h 182"/>
                <a:gd name="T36" fmla="*/ 54 w 94"/>
                <a:gd name="T37" fmla="*/ 69 h 182"/>
                <a:gd name="T38" fmla="*/ 62 w 94"/>
                <a:gd name="T39" fmla="*/ 80 h 182"/>
                <a:gd name="T40" fmla="*/ 81 w 94"/>
                <a:gd name="T41" fmla="*/ 95 h 182"/>
                <a:gd name="T42" fmla="*/ 85 w 94"/>
                <a:gd name="T43" fmla="*/ 103 h 182"/>
                <a:gd name="T44" fmla="*/ 89 w 94"/>
                <a:gd name="T45" fmla="*/ 112 h 182"/>
                <a:gd name="T46" fmla="*/ 90 w 94"/>
                <a:gd name="T47" fmla="*/ 121 h 182"/>
                <a:gd name="T48" fmla="*/ 93 w 94"/>
                <a:gd name="T49" fmla="*/ 128 h 182"/>
                <a:gd name="T50" fmla="*/ 93 w 94"/>
                <a:gd name="T51" fmla="*/ 130 h 182"/>
                <a:gd name="T52" fmla="*/ 91 w 94"/>
                <a:gd name="T53" fmla="*/ 137 h 182"/>
                <a:gd name="T54" fmla="*/ 90 w 94"/>
                <a:gd name="T55" fmla="*/ 144 h 182"/>
                <a:gd name="T56" fmla="*/ 84 w 94"/>
                <a:gd name="T57" fmla="*/ 152 h 182"/>
                <a:gd name="T58" fmla="*/ 76 w 94"/>
                <a:gd name="T59" fmla="*/ 157 h 182"/>
                <a:gd name="T60" fmla="*/ 64 w 94"/>
                <a:gd name="T61" fmla="*/ 160 h 182"/>
                <a:gd name="T62" fmla="*/ 62 w 94"/>
                <a:gd name="T63" fmla="*/ 159 h 182"/>
                <a:gd name="T64" fmla="*/ 64 w 94"/>
                <a:gd name="T65" fmla="*/ 163 h 182"/>
                <a:gd name="T66" fmla="*/ 62 w 94"/>
                <a:gd name="T67" fmla="*/ 166 h 182"/>
                <a:gd name="T68" fmla="*/ 58 w 94"/>
                <a:gd name="T69" fmla="*/ 168 h 182"/>
                <a:gd name="T70" fmla="*/ 57 w 94"/>
                <a:gd name="T71" fmla="*/ 172 h 182"/>
                <a:gd name="T72" fmla="*/ 51 w 94"/>
                <a:gd name="T73" fmla="*/ 175 h 182"/>
                <a:gd name="T74" fmla="*/ 44 w 94"/>
                <a:gd name="T75" fmla="*/ 182 h 182"/>
                <a:gd name="T76" fmla="*/ 45 w 94"/>
                <a:gd name="T77" fmla="*/ 179 h 182"/>
                <a:gd name="T78" fmla="*/ 44 w 94"/>
                <a:gd name="T79" fmla="*/ 173 h 182"/>
                <a:gd name="T80" fmla="*/ 48 w 94"/>
                <a:gd name="T81" fmla="*/ 163 h 182"/>
                <a:gd name="T82" fmla="*/ 38 w 94"/>
                <a:gd name="T83" fmla="*/ 163 h 182"/>
                <a:gd name="T84" fmla="*/ 44 w 94"/>
                <a:gd name="T85" fmla="*/ 156 h 182"/>
                <a:gd name="T86" fmla="*/ 55 w 94"/>
                <a:gd name="T87" fmla="*/ 155 h 182"/>
                <a:gd name="T88" fmla="*/ 57 w 94"/>
                <a:gd name="T89" fmla="*/ 150 h 182"/>
                <a:gd name="T90" fmla="*/ 62 w 94"/>
                <a:gd name="T91" fmla="*/ 141 h 182"/>
                <a:gd name="T92" fmla="*/ 72 w 94"/>
                <a:gd name="T93" fmla="*/ 133 h 182"/>
                <a:gd name="T94" fmla="*/ 70 w 94"/>
                <a:gd name="T95" fmla="*/ 116 h 182"/>
                <a:gd name="T96" fmla="*/ 68 w 94"/>
                <a:gd name="T97" fmla="*/ 107 h 182"/>
                <a:gd name="T98" fmla="*/ 70 w 94"/>
                <a:gd name="T99" fmla="*/ 97 h 182"/>
                <a:gd name="T100" fmla="*/ 67 w 94"/>
                <a:gd name="T101" fmla="*/ 90 h 182"/>
                <a:gd name="T102" fmla="*/ 62 w 94"/>
                <a:gd name="T103" fmla="*/ 85 h 182"/>
                <a:gd name="T104" fmla="*/ 55 w 94"/>
                <a:gd name="T105" fmla="*/ 78 h 182"/>
                <a:gd name="T106" fmla="*/ 48 w 94"/>
                <a:gd name="T107" fmla="*/ 69 h 182"/>
                <a:gd name="T108" fmla="*/ 33 w 94"/>
                <a:gd name="T109" fmla="*/ 59 h 182"/>
                <a:gd name="T110" fmla="*/ 27 w 94"/>
                <a:gd name="T111" fmla="*/ 53 h 182"/>
                <a:gd name="T112" fmla="*/ 32 w 94"/>
                <a:gd name="T113" fmla="*/ 46 h 182"/>
                <a:gd name="T114" fmla="*/ 33 w 94"/>
                <a:gd name="T115" fmla="*/ 38 h 182"/>
                <a:gd name="T116" fmla="*/ 24 w 94"/>
                <a:gd name="T117" fmla="*/ 31 h 182"/>
                <a:gd name="T118" fmla="*/ 9 w 94"/>
                <a:gd name="T119" fmla="*/ 24 h 182"/>
                <a:gd name="T120" fmla="*/ 1 w 94"/>
                <a:gd name="T121" fmla="*/ 14 h 182"/>
                <a:gd name="T122" fmla="*/ 33 w 94"/>
                <a:gd name="T123" fmla="*/ 165 h 182"/>
                <a:gd name="T124" fmla="*/ 32 w 94"/>
                <a:gd name="T125" fmla="*/ 1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82">
                  <a:moveTo>
                    <a:pt x="0" y="12"/>
                  </a:moveTo>
                  <a:lnTo>
                    <a:pt x="1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4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4" y="10"/>
                  </a:lnTo>
                  <a:lnTo>
                    <a:pt x="15" y="9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23" y="6"/>
                  </a:lnTo>
                  <a:lnTo>
                    <a:pt x="26" y="7"/>
                  </a:lnTo>
                  <a:lnTo>
                    <a:pt x="29" y="6"/>
                  </a:lnTo>
                  <a:lnTo>
                    <a:pt x="29" y="2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41" y="3"/>
                  </a:lnTo>
                  <a:lnTo>
                    <a:pt x="42" y="5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51" y="5"/>
                  </a:lnTo>
                  <a:lnTo>
                    <a:pt x="53" y="6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50" y="12"/>
                  </a:lnTo>
                  <a:lnTo>
                    <a:pt x="51" y="14"/>
                  </a:lnTo>
                  <a:lnTo>
                    <a:pt x="51" y="16"/>
                  </a:lnTo>
                  <a:lnTo>
                    <a:pt x="57" y="18"/>
                  </a:lnTo>
                  <a:lnTo>
                    <a:pt x="57" y="19"/>
                  </a:lnTo>
                  <a:lnTo>
                    <a:pt x="59" y="20"/>
                  </a:lnTo>
                  <a:lnTo>
                    <a:pt x="62" y="21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3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6" y="24"/>
                  </a:lnTo>
                  <a:lnTo>
                    <a:pt x="63" y="25"/>
                  </a:lnTo>
                  <a:lnTo>
                    <a:pt x="62" y="25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9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7" y="29"/>
                  </a:lnTo>
                  <a:lnTo>
                    <a:pt x="55" y="31"/>
                  </a:lnTo>
                  <a:lnTo>
                    <a:pt x="54" y="31"/>
                  </a:lnTo>
                  <a:lnTo>
                    <a:pt x="53" y="32"/>
                  </a:lnTo>
                  <a:lnTo>
                    <a:pt x="53" y="31"/>
                  </a:lnTo>
                  <a:lnTo>
                    <a:pt x="51" y="31"/>
                  </a:lnTo>
                  <a:lnTo>
                    <a:pt x="51" y="32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1" y="36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51" y="38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8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3"/>
                  </a:lnTo>
                  <a:lnTo>
                    <a:pt x="45" y="43"/>
                  </a:lnTo>
                  <a:lnTo>
                    <a:pt x="45" y="46"/>
                  </a:lnTo>
                  <a:lnTo>
                    <a:pt x="44" y="46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5" y="50"/>
                  </a:lnTo>
                  <a:lnTo>
                    <a:pt x="44" y="54"/>
                  </a:lnTo>
                  <a:lnTo>
                    <a:pt x="42" y="55"/>
                  </a:lnTo>
                  <a:lnTo>
                    <a:pt x="45" y="58"/>
                  </a:lnTo>
                  <a:lnTo>
                    <a:pt x="45" y="59"/>
                  </a:lnTo>
                  <a:lnTo>
                    <a:pt x="42" y="59"/>
                  </a:lnTo>
                  <a:lnTo>
                    <a:pt x="45" y="60"/>
                  </a:lnTo>
                  <a:lnTo>
                    <a:pt x="49" y="62"/>
                  </a:lnTo>
                  <a:lnTo>
                    <a:pt x="51" y="64"/>
                  </a:lnTo>
                  <a:lnTo>
                    <a:pt x="53" y="64"/>
                  </a:lnTo>
                  <a:lnTo>
                    <a:pt x="54" y="67"/>
                  </a:lnTo>
                  <a:lnTo>
                    <a:pt x="54" y="68"/>
                  </a:lnTo>
                  <a:lnTo>
                    <a:pt x="54" y="69"/>
                  </a:lnTo>
                  <a:lnTo>
                    <a:pt x="54" y="72"/>
                  </a:lnTo>
                  <a:lnTo>
                    <a:pt x="55" y="73"/>
                  </a:lnTo>
                  <a:lnTo>
                    <a:pt x="59" y="77"/>
                  </a:lnTo>
                  <a:lnTo>
                    <a:pt x="62" y="78"/>
                  </a:lnTo>
                  <a:lnTo>
                    <a:pt x="62" y="80"/>
                  </a:lnTo>
                  <a:lnTo>
                    <a:pt x="68" y="82"/>
                  </a:lnTo>
                  <a:lnTo>
                    <a:pt x="73" y="86"/>
                  </a:lnTo>
                  <a:lnTo>
                    <a:pt x="75" y="89"/>
                  </a:lnTo>
                  <a:lnTo>
                    <a:pt x="80" y="93"/>
                  </a:lnTo>
                  <a:lnTo>
                    <a:pt x="81" y="95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2" y="99"/>
                  </a:lnTo>
                  <a:lnTo>
                    <a:pt x="85" y="102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5" y="104"/>
                  </a:lnTo>
                  <a:lnTo>
                    <a:pt x="88" y="107"/>
                  </a:lnTo>
                  <a:lnTo>
                    <a:pt x="88" y="111"/>
                  </a:lnTo>
                  <a:lnTo>
                    <a:pt x="89" y="112"/>
                  </a:lnTo>
                  <a:lnTo>
                    <a:pt x="89" y="116"/>
                  </a:lnTo>
                  <a:lnTo>
                    <a:pt x="90" y="116"/>
                  </a:lnTo>
                  <a:lnTo>
                    <a:pt x="90" y="119"/>
                  </a:lnTo>
                  <a:lnTo>
                    <a:pt x="90" y="120"/>
                  </a:lnTo>
                  <a:lnTo>
                    <a:pt x="90" y="121"/>
                  </a:lnTo>
                  <a:lnTo>
                    <a:pt x="90" y="122"/>
                  </a:lnTo>
                  <a:lnTo>
                    <a:pt x="90" y="125"/>
                  </a:lnTo>
                  <a:lnTo>
                    <a:pt x="91" y="126"/>
                  </a:lnTo>
                  <a:lnTo>
                    <a:pt x="91" y="126"/>
                  </a:lnTo>
                  <a:lnTo>
                    <a:pt x="93" y="128"/>
                  </a:lnTo>
                  <a:lnTo>
                    <a:pt x="94" y="130"/>
                  </a:lnTo>
                  <a:lnTo>
                    <a:pt x="94" y="133"/>
                  </a:lnTo>
                  <a:lnTo>
                    <a:pt x="93" y="133"/>
                  </a:lnTo>
                  <a:lnTo>
                    <a:pt x="93" y="131"/>
                  </a:lnTo>
                  <a:lnTo>
                    <a:pt x="93" y="130"/>
                  </a:lnTo>
                  <a:lnTo>
                    <a:pt x="91" y="131"/>
                  </a:lnTo>
                  <a:lnTo>
                    <a:pt x="91" y="133"/>
                  </a:lnTo>
                  <a:lnTo>
                    <a:pt x="93" y="134"/>
                  </a:lnTo>
                  <a:lnTo>
                    <a:pt x="93" y="135"/>
                  </a:lnTo>
                  <a:lnTo>
                    <a:pt x="91" y="137"/>
                  </a:lnTo>
                  <a:lnTo>
                    <a:pt x="91" y="138"/>
                  </a:lnTo>
                  <a:lnTo>
                    <a:pt x="89" y="139"/>
                  </a:lnTo>
                  <a:lnTo>
                    <a:pt x="90" y="141"/>
                  </a:lnTo>
                  <a:lnTo>
                    <a:pt x="90" y="143"/>
                  </a:lnTo>
                  <a:lnTo>
                    <a:pt x="90" y="144"/>
                  </a:lnTo>
                  <a:lnTo>
                    <a:pt x="89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86" y="150"/>
                  </a:lnTo>
                  <a:lnTo>
                    <a:pt x="84" y="152"/>
                  </a:lnTo>
                  <a:lnTo>
                    <a:pt x="82" y="152"/>
                  </a:lnTo>
                  <a:lnTo>
                    <a:pt x="80" y="155"/>
                  </a:lnTo>
                  <a:lnTo>
                    <a:pt x="80" y="156"/>
                  </a:lnTo>
                  <a:lnTo>
                    <a:pt x="77" y="156"/>
                  </a:lnTo>
                  <a:lnTo>
                    <a:pt x="76" y="157"/>
                  </a:lnTo>
                  <a:lnTo>
                    <a:pt x="71" y="161"/>
                  </a:lnTo>
                  <a:lnTo>
                    <a:pt x="68" y="161"/>
                  </a:lnTo>
                  <a:lnTo>
                    <a:pt x="67" y="160"/>
                  </a:lnTo>
                  <a:lnTo>
                    <a:pt x="64" y="161"/>
                  </a:lnTo>
                  <a:lnTo>
                    <a:pt x="64" y="160"/>
                  </a:lnTo>
                  <a:lnTo>
                    <a:pt x="64" y="159"/>
                  </a:lnTo>
                  <a:lnTo>
                    <a:pt x="64" y="157"/>
                  </a:lnTo>
                  <a:lnTo>
                    <a:pt x="64" y="159"/>
                  </a:lnTo>
                  <a:lnTo>
                    <a:pt x="64" y="160"/>
                  </a:lnTo>
                  <a:lnTo>
                    <a:pt x="62" y="159"/>
                  </a:lnTo>
                  <a:lnTo>
                    <a:pt x="63" y="160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60" y="161"/>
                  </a:lnTo>
                  <a:lnTo>
                    <a:pt x="64" y="163"/>
                  </a:lnTo>
                  <a:lnTo>
                    <a:pt x="63" y="164"/>
                  </a:lnTo>
                  <a:lnTo>
                    <a:pt x="64" y="165"/>
                  </a:lnTo>
                  <a:lnTo>
                    <a:pt x="62" y="166"/>
                  </a:lnTo>
                  <a:lnTo>
                    <a:pt x="60" y="164"/>
                  </a:lnTo>
                  <a:lnTo>
                    <a:pt x="62" y="166"/>
                  </a:lnTo>
                  <a:lnTo>
                    <a:pt x="62" y="168"/>
                  </a:lnTo>
                  <a:lnTo>
                    <a:pt x="60" y="169"/>
                  </a:lnTo>
                  <a:lnTo>
                    <a:pt x="59" y="169"/>
                  </a:lnTo>
                  <a:lnTo>
                    <a:pt x="59" y="168"/>
                  </a:lnTo>
                  <a:lnTo>
                    <a:pt x="58" y="168"/>
                  </a:lnTo>
                  <a:lnTo>
                    <a:pt x="58" y="169"/>
                  </a:lnTo>
                  <a:lnTo>
                    <a:pt x="58" y="169"/>
                  </a:lnTo>
                  <a:lnTo>
                    <a:pt x="59" y="170"/>
                  </a:lnTo>
                  <a:lnTo>
                    <a:pt x="58" y="170"/>
                  </a:lnTo>
                  <a:lnTo>
                    <a:pt x="57" y="172"/>
                  </a:lnTo>
                  <a:lnTo>
                    <a:pt x="55" y="172"/>
                  </a:lnTo>
                  <a:lnTo>
                    <a:pt x="54" y="174"/>
                  </a:lnTo>
                  <a:lnTo>
                    <a:pt x="53" y="174"/>
                  </a:lnTo>
                  <a:lnTo>
                    <a:pt x="51" y="174"/>
                  </a:lnTo>
                  <a:lnTo>
                    <a:pt x="51" y="175"/>
                  </a:lnTo>
                  <a:lnTo>
                    <a:pt x="50" y="178"/>
                  </a:lnTo>
                  <a:lnTo>
                    <a:pt x="49" y="179"/>
                  </a:lnTo>
                  <a:lnTo>
                    <a:pt x="49" y="179"/>
                  </a:lnTo>
                  <a:lnTo>
                    <a:pt x="49" y="179"/>
                  </a:lnTo>
                  <a:lnTo>
                    <a:pt x="44" y="182"/>
                  </a:lnTo>
                  <a:lnTo>
                    <a:pt x="41" y="182"/>
                  </a:lnTo>
                  <a:lnTo>
                    <a:pt x="42" y="181"/>
                  </a:lnTo>
                  <a:lnTo>
                    <a:pt x="45" y="179"/>
                  </a:lnTo>
                  <a:lnTo>
                    <a:pt x="46" y="178"/>
                  </a:lnTo>
                  <a:lnTo>
                    <a:pt x="45" y="179"/>
                  </a:lnTo>
                  <a:lnTo>
                    <a:pt x="44" y="178"/>
                  </a:lnTo>
                  <a:lnTo>
                    <a:pt x="44" y="174"/>
                  </a:lnTo>
                  <a:lnTo>
                    <a:pt x="44" y="174"/>
                  </a:lnTo>
                  <a:lnTo>
                    <a:pt x="42" y="174"/>
                  </a:lnTo>
                  <a:lnTo>
                    <a:pt x="44" y="173"/>
                  </a:lnTo>
                  <a:lnTo>
                    <a:pt x="44" y="169"/>
                  </a:lnTo>
                  <a:lnTo>
                    <a:pt x="45" y="166"/>
                  </a:lnTo>
                  <a:lnTo>
                    <a:pt x="48" y="164"/>
                  </a:lnTo>
                  <a:lnTo>
                    <a:pt x="49" y="163"/>
                  </a:lnTo>
                  <a:lnTo>
                    <a:pt x="48" y="163"/>
                  </a:lnTo>
                  <a:lnTo>
                    <a:pt x="45" y="163"/>
                  </a:lnTo>
                  <a:lnTo>
                    <a:pt x="44" y="164"/>
                  </a:lnTo>
                  <a:lnTo>
                    <a:pt x="42" y="163"/>
                  </a:lnTo>
                  <a:lnTo>
                    <a:pt x="41" y="163"/>
                  </a:lnTo>
                  <a:lnTo>
                    <a:pt x="38" y="163"/>
                  </a:lnTo>
                  <a:lnTo>
                    <a:pt x="40" y="163"/>
                  </a:lnTo>
                  <a:lnTo>
                    <a:pt x="40" y="160"/>
                  </a:lnTo>
                  <a:lnTo>
                    <a:pt x="38" y="160"/>
                  </a:lnTo>
                  <a:lnTo>
                    <a:pt x="41" y="157"/>
                  </a:lnTo>
                  <a:lnTo>
                    <a:pt x="44" y="156"/>
                  </a:lnTo>
                  <a:lnTo>
                    <a:pt x="45" y="153"/>
                  </a:lnTo>
                  <a:lnTo>
                    <a:pt x="46" y="153"/>
                  </a:lnTo>
                  <a:lnTo>
                    <a:pt x="48" y="155"/>
                  </a:lnTo>
                  <a:lnTo>
                    <a:pt x="54" y="153"/>
                  </a:lnTo>
                  <a:lnTo>
                    <a:pt x="55" y="155"/>
                  </a:lnTo>
                  <a:lnTo>
                    <a:pt x="57" y="156"/>
                  </a:lnTo>
                  <a:lnTo>
                    <a:pt x="59" y="156"/>
                  </a:lnTo>
                  <a:lnTo>
                    <a:pt x="59" y="153"/>
                  </a:lnTo>
                  <a:lnTo>
                    <a:pt x="59" y="151"/>
                  </a:lnTo>
                  <a:lnTo>
                    <a:pt x="57" y="150"/>
                  </a:lnTo>
                  <a:lnTo>
                    <a:pt x="54" y="148"/>
                  </a:lnTo>
                  <a:lnTo>
                    <a:pt x="54" y="144"/>
                  </a:lnTo>
                  <a:lnTo>
                    <a:pt x="57" y="143"/>
                  </a:lnTo>
                  <a:lnTo>
                    <a:pt x="60" y="143"/>
                  </a:lnTo>
                  <a:lnTo>
                    <a:pt x="62" y="141"/>
                  </a:lnTo>
                  <a:lnTo>
                    <a:pt x="64" y="139"/>
                  </a:lnTo>
                  <a:lnTo>
                    <a:pt x="68" y="138"/>
                  </a:lnTo>
                  <a:lnTo>
                    <a:pt x="68" y="137"/>
                  </a:lnTo>
                  <a:lnTo>
                    <a:pt x="71" y="135"/>
                  </a:lnTo>
                  <a:lnTo>
                    <a:pt x="72" y="133"/>
                  </a:lnTo>
                  <a:lnTo>
                    <a:pt x="72" y="130"/>
                  </a:lnTo>
                  <a:lnTo>
                    <a:pt x="72" y="126"/>
                  </a:lnTo>
                  <a:lnTo>
                    <a:pt x="71" y="125"/>
                  </a:lnTo>
                  <a:lnTo>
                    <a:pt x="72" y="121"/>
                  </a:lnTo>
                  <a:lnTo>
                    <a:pt x="70" y="116"/>
                  </a:lnTo>
                  <a:lnTo>
                    <a:pt x="68" y="116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70" y="111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7" y="103"/>
                  </a:lnTo>
                  <a:lnTo>
                    <a:pt x="71" y="100"/>
                  </a:lnTo>
                  <a:lnTo>
                    <a:pt x="71" y="98"/>
                  </a:lnTo>
                  <a:lnTo>
                    <a:pt x="70" y="97"/>
                  </a:lnTo>
                  <a:lnTo>
                    <a:pt x="68" y="95"/>
                  </a:lnTo>
                  <a:lnTo>
                    <a:pt x="68" y="93"/>
                  </a:lnTo>
                  <a:lnTo>
                    <a:pt x="70" y="91"/>
                  </a:lnTo>
                  <a:lnTo>
                    <a:pt x="70" y="89"/>
                  </a:lnTo>
                  <a:lnTo>
                    <a:pt x="67" y="90"/>
                  </a:lnTo>
                  <a:lnTo>
                    <a:pt x="66" y="90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0" y="86"/>
                  </a:lnTo>
                  <a:lnTo>
                    <a:pt x="62" y="85"/>
                  </a:lnTo>
                  <a:lnTo>
                    <a:pt x="59" y="84"/>
                  </a:lnTo>
                  <a:lnTo>
                    <a:pt x="59" y="85"/>
                  </a:lnTo>
                  <a:lnTo>
                    <a:pt x="58" y="82"/>
                  </a:lnTo>
                  <a:lnTo>
                    <a:pt x="57" y="81"/>
                  </a:lnTo>
                  <a:lnTo>
                    <a:pt x="55" y="78"/>
                  </a:lnTo>
                  <a:lnTo>
                    <a:pt x="53" y="78"/>
                  </a:lnTo>
                  <a:lnTo>
                    <a:pt x="51" y="78"/>
                  </a:lnTo>
                  <a:lnTo>
                    <a:pt x="50" y="76"/>
                  </a:lnTo>
                  <a:lnTo>
                    <a:pt x="48" y="72"/>
                  </a:lnTo>
                  <a:lnTo>
                    <a:pt x="48" y="69"/>
                  </a:lnTo>
                  <a:lnTo>
                    <a:pt x="45" y="67"/>
                  </a:lnTo>
                  <a:lnTo>
                    <a:pt x="41" y="65"/>
                  </a:lnTo>
                  <a:lnTo>
                    <a:pt x="38" y="62"/>
                  </a:lnTo>
                  <a:lnTo>
                    <a:pt x="36" y="60"/>
                  </a:lnTo>
                  <a:lnTo>
                    <a:pt x="33" y="59"/>
                  </a:lnTo>
                  <a:lnTo>
                    <a:pt x="29" y="59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7" y="53"/>
                  </a:lnTo>
                  <a:lnTo>
                    <a:pt x="24" y="50"/>
                  </a:lnTo>
                  <a:lnTo>
                    <a:pt x="24" y="49"/>
                  </a:lnTo>
                  <a:lnTo>
                    <a:pt x="27" y="47"/>
                  </a:lnTo>
                  <a:lnTo>
                    <a:pt x="29" y="47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5" y="41"/>
                  </a:lnTo>
                  <a:lnTo>
                    <a:pt x="36" y="40"/>
                  </a:lnTo>
                  <a:lnTo>
                    <a:pt x="36" y="38"/>
                  </a:lnTo>
                  <a:lnTo>
                    <a:pt x="33" y="38"/>
                  </a:lnTo>
                  <a:lnTo>
                    <a:pt x="33" y="36"/>
                  </a:lnTo>
                  <a:lnTo>
                    <a:pt x="32" y="33"/>
                  </a:lnTo>
                  <a:lnTo>
                    <a:pt x="29" y="33"/>
                  </a:lnTo>
                  <a:lnTo>
                    <a:pt x="28" y="31"/>
                  </a:lnTo>
                  <a:lnTo>
                    <a:pt x="24" y="31"/>
                  </a:lnTo>
                  <a:lnTo>
                    <a:pt x="22" y="32"/>
                  </a:lnTo>
                  <a:lnTo>
                    <a:pt x="19" y="32"/>
                  </a:lnTo>
                  <a:lnTo>
                    <a:pt x="14" y="32"/>
                  </a:lnTo>
                  <a:lnTo>
                    <a:pt x="13" y="28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6" y="18"/>
                  </a:lnTo>
                  <a:lnTo>
                    <a:pt x="5" y="15"/>
                  </a:lnTo>
                  <a:lnTo>
                    <a:pt x="1" y="14"/>
                  </a:lnTo>
                  <a:lnTo>
                    <a:pt x="0" y="12"/>
                  </a:lnTo>
                  <a:close/>
                  <a:moveTo>
                    <a:pt x="32" y="160"/>
                  </a:moveTo>
                  <a:lnTo>
                    <a:pt x="33" y="163"/>
                  </a:lnTo>
                  <a:lnTo>
                    <a:pt x="32" y="164"/>
                  </a:lnTo>
                  <a:lnTo>
                    <a:pt x="33" y="165"/>
                  </a:lnTo>
                  <a:lnTo>
                    <a:pt x="35" y="165"/>
                  </a:lnTo>
                  <a:lnTo>
                    <a:pt x="35" y="161"/>
                  </a:lnTo>
                  <a:lnTo>
                    <a:pt x="35" y="161"/>
                  </a:lnTo>
                  <a:lnTo>
                    <a:pt x="33" y="159"/>
                  </a:lnTo>
                  <a:lnTo>
                    <a:pt x="32" y="16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auto">
            <a:xfrm>
              <a:off x="5583238" y="3135313"/>
              <a:ext cx="93663" cy="82550"/>
            </a:xfrm>
            <a:custGeom>
              <a:avLst/>
              <a:gdLst>
                <a:gd name="T0" fmla="*/ 28 w 59"/>
                <a:gd name="T1" fmla="*/ 49 h 52"/>
                <a:gd name="T2" fmla="*/ 32 w 59"/>
                <a:gd name="T3" fmla="*/ 45 h 52"/>
                <a:gd name="T4" fmla="*/ 35 w 59"/>
                <a:gd name="T5" fmla="*/ 47 h 52"/>
                <a:gd name="T6" fmla="*/ 42 w 59"/>
                <a:gd name="T7" fmla="*/ 47 h 52"/>
                <a:gd name="T8" fmla="*/ 46 w 59"/>
                <a:gd name="T9" fmla="*/ 48 h 52"/>
                <a:gd name="T10" fmla="*/ 46 w 59"/>
                <a:gd name="T11" fmla="*/ 43 h 52"/>
                <a:gd name="T12" fmla="*/ 41 w 59"/>
                <a:gd name="T13" fmla="*/ 40 h 52"/>
                <a:gd name="T14" fmla="*/ 44 w 59"/>
                <a:gd name="T15" fmla="*/ 35 h 52"/>
                <a:gd name="T16" fmla="*/ 49 w 59"/>
                <a:gd name="T17" fmla="*/ 33 h 52"/>
                <a:gd name="T18" fmla="*/ 55 w 59"/>
                <a:gd name="T19" fmla="*/ 30 h 52"/>
                <a:gd name="T20" fmla="*/ 58 w 59"/>
                <a:gd name="T21" fmla="*/ 27 h 52"/>
                <a:gd name="T22" fmla="*/ 59 w 59"/>
                <a:gd name="T23" fmla="*/ 22 h 52"/>
                <a:gd name="T24" fmla="*/ 58 w 59"/>
                <a:gd name="T25" fmla="*/ 17 h 52"/>
                <a:gd name="T26" fmla="*/ 57 w 59"/>
                <a:gd name="T27" fmla="*/ 8 h 52"/>
                <a:gd name="T28" fmla="*/ 54 w 59"/>
                <a:gd name="T29" fmla="*/ 4 h 52"/>
                <a:gd name="T30" fmla="*/ 50 w 59"/>
                <a:gd name="T31" fmla="*/ 3 h 52"/>
                <a:gd name="T32" fmla="*/ 47 w 59"/>
                <a:gd name="T33" fmla="*/ 0 h 52"/>
                <a:gd name="T34" fmla="*/ 41 w 59"/>
                <a:gd name="T35" fmla="*/ 3 h 52"/>
                <a:gd name="T36" fmla="*/ 44 w 59"/>
                <a:gd name="T37" fmla="*/ 8 h 52"/>
                <a:gd name="T38" fmla="*/ 44 w 59"/>
                <a:gd name="T39" fmla="*/ 11 h 52"/>
                <a:gd name="T40" fmla="*/ 38 w 59"/>
                <a:gd name="T41" fmla="*/ 7 h 52"/>
                <a:gd name="T42" fmla="*/ 33 w 59"/>
                <a:gd name="T43" fmla="*/ 5 h 52"/>
                <a:gd name="T44" fmla="*/ 29 w 59"/>
                <a:gd name="T45" fmla="*/ 4 h 52"/>
                <a:gd name="T46" fmla="*/ 24 w 59"/>
                <a:gd name="T47" fmla="*/ 3 h 52"/>
                <a:gd name="T48" fmla="*/ 19 w 59"/>
                <a:gd name="T49" fmla="*/ 1 h 52"/>
                <a:gd name="T50" fmla="*/ 15 w 59"/>
                <a:gd name="T51" fmla="*/ 1 h 52"/>
                <a:gd name="T52" fmla="*/ 7 w 59"/>
                <a:gd name="T53" fmla="*/ 4 h 52"/>
                <a:gd name="T54" fmla="*/ 2 w 59"/>
                <a:gd name="T55" fmla="*/ 7 h 52"/>
                <a:gd name="T56" fmla="*/ 0 w 59"/>
                <a:gd name="T57" fmla="*/ 13 h 52"/>
                <a:gd name="T58" fmla="*/ 1 w 59"/>
                <a:gd name="T59" fmla="*/ 22 h 52"/>
                <a:gd name="T60" fmla="*/ 4 w 59"/>
                <a:gd name="T61" fmla="*/ 25 h 52"/>
                <a:gd name="T62" fmla="*/ 4 w 59"/>
                <a:gd name="T63" fmla="*/ 31 h 52"/>
                <a:gd name="T64" fmla="*/ 5 w 59"/>
                <a:gd name="T65" fmla="*/ 33 h 52"/>
                <a:gd name="T66" fmla="*/ 6 w 59"/>
                <a:gd name="T67" fmla="*/ 36 h 52"/>
                <a:gd name="T68" fmla="*/ 7 w 59"/>
                <a:gd name="T69" fmla="*/ 40 h 52"/>
                <a:gd name="T70" fmla="*/ 10 w 59"/>
                <a:gd name="T71" fmla="*/ 42 h 52"/>
                <a:gd name="T72" fmla="*/ 10 w 59"/>
                <a:gd name="T73" fmla="*/ 45 h 52"/>
                <a:gd name="T74" fmla="*/ 13 w 59"/>
                <a:gd name="T75" fmla="*/ 47 h 52"/>
                <a:gd name="T76" fmla="*/ 14 w 59"/>
                <a:gd name="T77" fmla="*/ 45 h 52"/>
                <a:gd name="T78" fmla="*/ 16 w 59"/>
                <a:gd name="T79" fmla="*/ 43 h 52"/>
                <a:gd name="T80" fmla="*/ 16 w 59"/>
                <a:gd name="T81" fmla="*/ 47 h 52"/>
                <a:gd name="T82" fmla="*/ 15 w 59"/>
                <a:gd name="T83" fmla="*/ 49 h 52"/>
                <a:gd name="T84" fmla="*/ 16 w 59"/>
                <a:gd name="T85" fmla="*/ 51 h 52"/>
                <a:gd name="T86" fmla="*/ 19 w 59"/>
                <a:gd name="T87" fmla="*/ 49 h 52"/>
                <a:gd name="T88" fmla="*/ 20 w 59"/>
                <a:gd name="T89" fmla="*/ 49 h 52"/>
                <a:gd name="T90" fmla="*/ 24 w 59"/>
                <a:gd name="T91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" h="52">
                  <a:moveTo>
                    <a:pt x="25" y="52"/>
                  </a:moveTo>
                  <a:lnTo>
                    <a:pt x="28" y="49"/>
                  </a:lnTo>
                  <a:lnTo>
                    <a:pt x="31" y="48"/>
                  </a:lnTo>
                  <a:lnTo>
                    <a:pt x="32" y="45"/>
                  </a:lnTo>
                  <a:lnTo>
                    <a:pt x="33" y="45"/>
                  </a:lnTo>
                  <a:lnTo>
                    <a:pt x="35" y="47"/>
                  </a:lnTo>
                  <a:lnTo>
                    <a:pt x="41" y="45"/>
                  </a:lnTo>
                  <a:lnTo>
                    <a:pt x="42" y="47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6" y="45"/>
                  </a:lnTo>
                  <a:lnTo>
                    <a:pt x="46" y="43"/>
                  </a:lnTo>
                  <a:lnTo>
                    <a:pt x="44" y="42"/>
                  </a:lnTo>
                  <a:lnTo>
                    <a:pt x="41" y="40"/>
                  </a:lnTo>
                  <a:lnTo>
                    <a:pt x="41" y="36"/>
                  </a:lnTo>
                  <a:lnTo>
                    <a:pt x="44" y="35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51" y="31"/>
                  </a:lnTo>
                  <a:lnTo>
                    <a:pt x="55" y="30"/>
                  </a:lnTo>
                  <a:lnTo>
                    <a:pt x="55" y="29"/>
                  </a:lnTo>
                  <a:lnTo>
                    <a:pt x="58" y="27"/>
                  </a:lnTo>
                  <a:lnTo>
                    <a:pt x="59" y="25"/>
                  </a:lnTo>
                  <a:lnTo>
                    <a:pt x="59" y="22"/>
                  </a:lnTo>
                  <a:lnTo>
                    <a:pt x="59" y="18"/>
                  </a:lnTo>
                  <a:lnTo>
                    <a:pt x="58" y="17"/>
                  </a:lnTo>
                  <a:lnTo>
                    <a:pt x="59" y="13"/>
                  </a:lnTo>
                  <a:lnTo>
                    <a:pt x="57" y="8"/>
                  </a:lnTo>
                  <a:lnTo>
                    <a:pt x="55" y="8"/>
                  </a:lnTo>
                  <a:lnTo>
                    <a:pt x="54" y="4"/>
                  </a:lnTo>
                  <a:lnTo>
                    <a:pt x="51" y="4"/>
                  </a:lnTo>
                  <a:lnTo>
                    <a:pt x="50" y="3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1" y="3"/>
                  </a:lnTo>
                  <a:lnTo>
                    <a:pt x="44" y="5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0" y="9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8" y="1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7" y="4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4" y="25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6" y="36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9" y="40"/>
                  </a:lnTo>
                  <a:lnTo>
                    <a:pt x="10" y="42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0" y="47"/>
                  </a:lnTo>
                  <a:lnTo>
                    <a:pt x="13" y="47"/>
                  </a:lnTo>
                  <a:lnTo>
                    <a:pt x="14" y="47"/>
                  </a:lnTo>
                  <a:lnTo>
                    <a:pt x="14" y="45"/>
                  </a:lnTo>
                  <a:lnTo>
                    <a:pt x="15" y="44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5" y="49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20" y="49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2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auto">
            <a:xfrm>
              <a:off x="5527675" y="2982913"/>
              <a:ext cx="147638" cy="169863"/>
            </a:xfrm>
            <a:custGeom>
              <a:avLst/>
              <a:gdLst>
                <a:gd name="T0" fmla="*/ 13 w 93"/>
                <a:gd name="T1" fmla="*/ 15 h 107"/>
                <a:gd name="T2" fmla="*/ 18 w 93"/>
                <a:gd name="T3" fmla="*/ 12 h 107"/>
                <a:gd name="T4" fmla="*/ 17 w 93"/>
                <a:gd name="T5" fmla="*/ 3 h 107"/>
                <a:gd name="T6" fmla="*/ 22 w 93"/>
                <a:gd name="T7" fmla="*/ 0 h 107"/>
                <a:gd name="T8" fmla="*/ 28 w 93"/>
                <a:gd name="T9" fmla="*/ 6 h 107"/>
                <a:gd name="T10" fmla="*/ 31 w 93"/>
                <a:gd name="T11" fmla="*/ 12 h 107"/>
                <a:gd name="T12" fmla="*/ 41 w 93"/>
                <a:gd name="T13" fmla="*/ 20 h 107"/>
                <a:gd name="T14" fmla="*/ 50 w 93"/>
                <a:gd name="T15" fmla="*/ 19 h 107"/>
                <a:gd name="T16" fmla="*/ 55 w 93"/>
                <a:gd name="T17" fmla="*/ 24 h 107"/>
                <a:gd name="T18" fmla="*/ 58 w 93"/>
                <a:gd name="T19" fmla="*/ 28 h 107"/>
                <a:gd name="T20" fmla="*/ 54 w 93"/>
                <a:gd name="T21" fmla="*/ 34 h 107"/>
                <a:gd name="T22" fmla="*/ 46 w 93"/>
                <a:gd name="T23" fmla="*/ 37 h 107"/>
                <a:gd name="T24" fmla="*/ 48 w 93"/>
                <a:gd name="T25" fmla="*/ 42 h 107"/>
                <a:gd name="T26" fmla="*/ 51 w 93"/>
                <a:gd name="T27" fmla="*/ 47 h 107"/>
                <a:gd name="T28" fmla="*/ 60 w 93"/>
                <a:gd name="T29" fmla="*/ 50 h 107"/>
                <a:gd name="T30" fmla="*/ 70 w 93"/>
                <a:gd name="T31" fmla="*/ 57 h 107"/>
                <a:gd name="T32" fmla="*/ 73 w 93"/>
                <a:gd name="T33" fmla="*/ 66 h 107"/>
                <a:gd name="T34" fmla="*/ 79 w 93"/>
                <a:gd name="T35" fmla="*/ 69 h 107"/>
                <a:gd name="T36" fmla="*/ 81 w 93"/>
                <a:gd name="T37" fmla="*/ 72 h 107"/>
                <a:gd name="T38" fmla="*/ 84 w 93"/>
                <a:gd name="T39" fmla="*/ 75 h 107"/>
                <a:gd name="T40" fmla="*/ 89 w 93"/>
                <a:gd name="T41" fmla="*/ 78 h 107"/>
                <a:gd name="T42" fmla="*/ 90 w 93"/>
                <a:gd name="T43" fmla="*/ 81 h 107"/>
                <a:gd name="T44" fmla="*/ 93 w 93"/>
                <a:gd name="T45" fmla="*/ 86 h 107"/>
                <a:gd name="T46" fmla="*/ 90 w 93"/>
                <a:gd name="T47" fmla="*/ 94 h 107"/>
                <a:gd name="T48" fmla="*/ 89 w 93"/>
                <a:gd name="T49" fmla="*/ 100 h 107"/>
                <a:gd name="T50" fmla="*/ 82 w 93"/>
                <a:gd name="T51" fmla="*/ 97 h 107"/>
                <a:gd name="T52" fmla="*/ 76 w 93"/>
                <a:gd name="T53" fmla="*/ 99 h 107"/>
                <a:gd name="T54" fmla="*/ 79 w 93"/>
                <a:gd name="T55" fmla="*/ 105 h 107"/>
                <a:gd name="T56" fmla="*/ 73 w 93"/>
                <a:gd name="T57" fmla="*/ 103 h 107"/>
                <a:gd name="T58" fmla="*/ 66 w 93"/>
                <a:gd name="T59" fmla="*/ 99 h 107"/>
                <a:gd name="T60" fmla="*/ 70 w 93"/>
                <a:gd name="T61" fmla="*/ 92 h 107"/>
                <a:gd name="T62" fmla="*/ 70 w 93"/>
                <a:gd name="T63" fmla="*/ 87 h 107"/>
                <a:gd name="T64" fmla="*/ 66 w 93"/>
                <a:gd name="T65" fmla="*/ 81 h 107"/>
                <a:gd name="T66" fmla="*/ 63 w 93"/>
                <a:gd name="T67" fmla="*/ 79 h 107"/>
                <a:gd name="T68" fmla="*/ 59 w 93"/>
                <a:gd name="T69" fmla="*/ 73 h 107"/>
                <a:gd name="T70" fmla="*/ 59 w 93"/>
                <a:gd name="T71" fmla="*/ 66 h 107"/>
                <a:gd name="T72" fmla="*/ 55 w 93"/>
                <a:gd name="T73" fmla="*/ 60 h 107"/>
                <a:gd name="T74" fmla="*/ 44 w 93"/>
                <a:gd name="T75" fmla="*/ 51 h 107"/>
                <a:gd name="T76" fmla="*/ 33 w 93"/>
                <a:gd name="T77" fmla="*/ 57 h 107"/>
                <a:gd name="T78" fmla="*/ 24 w 93"/>
                <a:gd name="T79" fmla="*/ 53 h 107"/>
                <a:gd name="T80" fmla="*/ 18 w 93"/>
                <a:gd name="T81" fmla="*/ 57 h 107"/>
                <a:gd name="T82" fmla="*/ 15 w 93"/>
                <a:gd name="T83" fmla="*/ 50 h 107"/>
                <a:gd name="T84" fmla="*/ 15 w 93"/>
                <a:gd name="T85" fmla="*/ 43 h 107"/>
                <a:gd name="T86" fmla="*/ 15 w 93"/>
                <a:gd name="T87" fmla="*/ 37 h 107"/>
                <a:gd name="T88" fmla="*/ 7 w 93"/>
                <a:gd name="T89" fmla="*/ 38 h 107"/>
                <a:gd name="T90" fmla="*/ 6 w 93"/>
                <a:gd name="T91" fmla="*/ 29 h 107"/>
                <a:gd name="T92" fmla="*/ 0 w 93"/>
                <a:gd name="T93" fmla="*/ 25 h 107"/>
                <a:gd name="T94" fmla="*/ 5 w 93"/>
                <a:gd name="T95" fmla="*/ 20 h 107"/>
                <a:gd name="T96" fmla="*/ 5 w 93"/>
                <a:gd name="T97" fmla="*/ 1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" h="107">
                  <a:moveTo>
                    <a:pt x="10" y="12"/>
                  </a:moveTo>
                  <a:lnTo>
                    <a:pt x="13" y="13"/>
                  </a:lnTo>
                  <a:lnTo>
                    <a:pt x="13" y="15"/>
                  </a:lnTo>
                  <a:lnTo>
                    <a:pt x="17" y="13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7" y="3"/>
                  </a:lnTo>
                  <a:lnTo>
                    <a:pt x="28" y="6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5" y="16"/>
                  </a:lnTo>
                  <a:lnTo>
                    <a:pt x="36" y="20"/>
                  </a:lnTo>
                  <a:lnTo>
                    <a:pt x="41" y="20"/>
                  </a:lnTo>
                  <a:lnTo>
                    <a:pt x="44" y="20"/>
                  </a:lnTo>
                  <a:lnTo>
                    <a:pt x="46" y="19"/>
                  </a:lnTo>
                  <a:lnTo>
                    <a:pt x="50" y="19"/>
                  </a:lnTo>
                  <a:lnTo>
                    <a:pt x="51" y="21"/>
                  </a:lnTo>
                  <a:lnTo>
                    <a:pt x="54" y="21"/>
                  </a:lnTo>
                  <a:lnTo>
                    <a:pt x="55" y="24"/>
                  </a:lnTo>
                  <a:lnTo>
                    <a:pt x="55" y="26"/>
                  </a:lnTo>
                  <a:lnTo>
                    <a:pt x="58" y="26"/>
                  </a:lnTo>
                  <a:lnTo>
                    <a:pt x="58" y="28"/>
                  </a:lnTo>
                  <a:lnTo>
                    <a:pt x="57" y="29"/>
                  </a:lnTo>
                  <a:lnTo>
                    <a:pt x="55" y="33"/>
                  </a:lnTo>
                  <a:lnTo>
                    <a:pt x="54" y="34"/>
                  </a:lnTo>
                  <a:lnTo>
                    <a:pt x="51" y="35"/>
                  </a:lnTo>
                  <a:lnTo>
                    <a:pt x="49" y="35"/>
                  </a:lnTo>
                  <a:lnTo>
                    <a:pt x="46" y="37"/>
                  </a:lnTo>
                  <a:lnTo>
                    <a:pt x="46" y="38"/>
                  </a:lnTo>
                  <a:lnTo>
                    <a:pt x="49" y="41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51" y="47"/>
                  </a:lnTo>
                  <a:lnTo>
                    <a:pt x="55" y="47"/>
                  </a:lnTo>
                  <a:lnTo>
                    <a:pt x="58" y="48"/>
                  </a:lnTo>
                  <a:lnTo>
                    <a:pt x="60" y="50"/>
                  </a:lnTo>
                  <a:lnTo>
                    <a:pt x="63" y="53"/>
                  </a:lnTo>
                  <a:lnTo>
                    <a:pt x="67" y="55"/>
                  </a:lnTo>
                  <a:lnTo>
                    <a:pt x="70" y="57"/>
                  </a:lnTo>
                  <a:lnTo>
                    <a:pt x="70" y="60"/>
                  </a:lnTo>
                  <a:lnTo>
                    <a:pt x="72" y="64"/>
                  </a:lnTo>
                  <a:lnTo>
                    <a:pt x="73" y="66"/>
                  </a:lnTo>
                  <a:lnTo>
                    <a:pt x="75" y="66"/>
                  </a:lnTo>
                  <a:lnTo>
                    <a:pt x="77" y="66"/>
                  </a:lnTo>
                  <a:lnTo>
                    <a:pt x="79" y="69"/>
                  </a:lnTo>
                  <a:lnTo>
                    <a:pt x="80" y="70"/>
                  </a:lnTo>
                  <a:lnTo>
                    <a:pt x="81" y="73"/>
                  </a:lnTo>
                  <a:lnTo>
                    <a:pt x="81" y="72"/>
                  </a:lnTo>
                  <a:lnTo>
                    <a:pt x="84" y="73"/>
                  </a:lnTo>
                  <a:lnTo>
                    <a:pt x="82" y="74"/>
                  </a:lnTo>
                  <a:lnTo>
                    <a:pt x="84" y="75"/>
                  </a:lnTo>
                  <a:lnTo>
                    <a:pt x="86" y="75"/>
                  </a:lnTo>
                  <a:lnTo>
                    <a:pt x="88" y="78"/>
                  </a:lnTo>
                  <a:lnTo>
                    <a:pt x="89" y="78"/>
                  </a:lnTo>
                  <a:lnTo>
                    <a:pt x="92" y="77"/>
                  </a:lnTo>
                  <a:lnTo>
                    <a:pt x="92" y="79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2" y="85"/>
                  </a:lnTo>
                  <a:lnTo>
                    <a:pt x="93" y="86"/>
                  </a:lnTo>
                  <a:lnTo>
                    <a:pt x="93" y="88"/>
                  </a:lnTo>
                  <a:lnTo>
                    <a:pt x="89" y="91"/>
                  </a:lnTo>
                  <a:lnTo>
                    <a:pt x="90" y="94"/>
                  </a:lnTo>
                  <a:lnTo>
                    <a:pt x="90" y="95"/>
                  </a:lnTo>
                  <a:lnTo>
                    <a:pt x="92" y="99"/>
                  </a:lnTo>
                  <a:lnTo>
                    <a:pt x="89" y="100"/>
                  </a:lnTo>
                  <a:lnTo>
                    <a:pt x="86" y="100"/>
                  </a:lnTo>
                  <a:lnTo>
                    <a:pt x="85" y="99"/>
                  </a:lnTo>
                  <a:lnTo>
                    <a:pt x="82" y="97"/>
                  </a:lnTo>
                  <a:lnTo>
                    <a:pt x="82" y="96"/>
                  </a:lnTo>
                  <a:lnTo>
                    <a:pt x="79" y="97"/>
                  </a:lnTo>
                  <a:lnTo>
                    <a:pt x="76" y="99"/>
                  </a:lnTo>
                  <a:lnTo>
                    <a:pt x="79" y="101"/>
                  </a:lnTo>
                  <a:lnTo>
                    <a:pt x="79" y="104"/>
                  </a:lnTo>
                  <a:lnTo>
                    <a:pt x="79" y="105"/>
                  </a:lnTo>
                  <a:lnTo>
                    <a:pt x="79" y="107"/>
                  </a:lnTo>
                  <a:lnTo>
                    <a:pt x="75" y="105"/>
                  </a:lnTo>
                  <a:lnTo>
                    <a:pt x="73" y="103"/>
                  </a:lnTo>
                  <a:lnTo>
                    <a:pt x="70" y="103"/>
                  </a:lnTo>
                  <a:lnTo>
                    <a:pt x="68" y="101"/>
                  </a:lnTo>
                  <a:lnTo>
                    <a:pt x="66" y="99"/>
                  </a:lnTo>
                  <a:lnTo>
                    <a:pt x="67" y="99"/>
                  </a:lnTo>
                  <a:lnTo>
                    <a:pt x="70" y="96"/>
                  </a:lnTo>
                  <a:lnTo>
                    <a:pt x="70" y="92"/>
                  </a:lnTo>
                  <a:lnTo>
                    <a:pt x="68" y="91"/>
                  </a:lnTo>
                  <a:lnTo>
                    <a:pt x="70" y="88"/>
                  </a:lnTo>
                  <a:lnTo>
                    <a:pt x="70" y="87"/>
                  </a:lnTo>
                  <a:lnTo>
                    <a:pt x="70" y="85"/>
                  </a:lnTo>
                  <a:lnTo>
                    <a:pt x="70" y="83"/>
                  </a:lnTo>
                  <a:lnTo>
                    <a:pt x="66" y="81"/>
                  </a:lnTo>
                  <a:lnTo>
                    <a:pt x="67" y="79"/>
                  </a:lnTo>
                  <a:lnTo>
                    <a:pt x="66" y="79"/>
                  </a:lnTo>
                  <a:lnTo>
                    <a:pt x="63" y="79"/>
                  </a:lnTo>
                  <a:lnTo>
                    <a:pt x="60" y="77"/>
                  </a:lnTo>
                  <a:lnTo>
                    <a:pt x="58" y="74"/>
                  </a:lnTo>
                  <a:lnTo>
                    <a:pt x="59" y="73"/>
                  </a:lnTo>
                  <a:lnTo>
                    <a:pt x="59" y="70"/>
                  </a:lnTo>
                  <a:lnTo>
                    <a:pt x="58" y="68"/>
                  </a:lnTo>
                  <a:lnTo>
                    <a:pt x="59" y="66"/>
                  </a:lnTo>
                  <a:lnTo>
                    <a:pt x="59" y="64"/>
                  </a:lnTo>
                  <a:lnTo>
                    <a:pt x="58" y="61"/>
                  </a:lnTo>
                  <a:lnTo>
                    <a:pt x="55" y="60"/>
                  </a:lnTo>
                  <a:lnTo>
                    <a:pt x="50" y="56"/>
                  </a:lnTo>
                  <a:lnTo>
                    <a:pt x="49" y="52"/>
                  </a:lnTo>
                  <a:lnTo>
                    <a:pt x="44" y="51"/>
                  </a:lnTo>
                  <a:lnTo>
                    <a:pt x="40" y="52"/>
                  </a:lnTo>
                  <a:lnTo>
                    <a:pt x="37" y="57"/>
                  </a:lnTo>
                  <a:lnTo>
                    <a:pt x="33" y="57"/>
                  </a:lnTo>
                  <a:lnTo>
                    <a:pt x="31" y="55"/>
                  </a:lnTo>
                  <a:lnTo>
                    <a:pt x="28" y="55"/>
                  </a:lnTo>
                  <a:lnTo>
                    <a:pt x="24" y="53"/>
                  </a:lnTo>
                  <a:lnTo>
                    <a:pt x="20" y="55"/>
                  </a:lnTo>
                  <a:lnTo>
                    <a:pt x="20" y="57"/>
                  </a:lnTo>
                  <a:lnTo>
                    <a:pt x="18" y="57"/>
                  </a:lnTo>
                  <a:lnTo>
                    <a:pt x="15" y="60"/>
                  </a:lnTo>
                  <a:lnTo>
                    <a:pt x="15" y="53"/>
                  </a:lnTo>
                  <a:lnTo>
                    <a:pt x="15" y="50"/>
                  </a:lnTo>
                  <a:lnTo>
                    <a:pt x="14" y="47"/>
                  </a:lnTo>
                  <a:lnTo>
                    <a:pt x="15" y="46"/>
                  </a:lnTo>
                  <a:lnTo>
                    <a:pt x="15" y="43"/>
                  </a:lnTo>
                  <a:lnTo>
                    <a:pt x="14" y="41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5" y="34"/>
                  </a:lnTo>
                  <a:lnTo>
                    <a:pt x="7" y="33"/>
                  </a:lnTo>
                  <a:lnTo>
                    <a:pt x="6" y="29"/>
                  </a:lnTo>
                  <a:lnTo>
                    <a:pt x="5" y="26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5" y="20"/>
                  </a:lnTo>
                  <a:lnTo>
                    <a:pt x="4" y="19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9" y="13"/>
                  </a:lnTo>
                  <a:lnTo>
                    <a:pt x="10" y="12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4" name="Freeform 32"/>
            <p:cNvSpPr>
              <a:spLocks noEditPoints="1"/>
            </p:cNvSpPr>
            <p:nvPr/>
          </p:nvSpPr>
          <p:spPr bwMode="auto">
            <a:xfrm>
              <a:off x="5484813" y="3022601"/>
              <a:ext cx="153988" cy="284163"/>
            </a:xfrm>
            <a:custGeom>
              <a:avLst/>
              <a:gdLst>
                <a:gd name="T0" fmla="*/ 27 w 75"/>
                <a:gd name="T1" fmla="*/ 6 h 138"/>
                <a:gd name="T2" fmla="*/ 33 w 75"/>
                <a:gd name="T3" fmla="*/ 9 h 138"/>
                <a:gd name="T4" fmla="*/ 32 w 75"/>
                <a:gd name="T5" fmla="*/ 17 h 138"/>
                <a:gd name="T6" fmla="*/ 37 w 75"/>
                <a:gd name="T7" fmla="*/ 25 h 138"/>
                <a:gd name="T8" fmla="*/ 47 w 75"/>
                <a:gd name="T9" fmla="*/ 25 h 138"/>
                <a:gd name="T10" fmla="*/ 60 w 75"/>
                <a:gd name="T11" fmla="*/ 24 h 138"/>
                <a:gd name="T12" fmla="*/ 66 w 75"/>
                <a:gd name="T13" fmla="*/ 33 h 138"/>
                <a:gd name="T14" fmla="*/ 70 w 75"/>
                <a:gd name="T15" fmla="*/ 42 h 138"/>
                <a:gd name="T16" fmla="*/ 75 w 75"/>
                <a:gd name="T17" fmla="*/ 46 h 138"/>
                <a:gd name="T18" fmla="*/ 75 w 75"/>
                <a:gd name="T19" fmla="*/ 55 h 138"/>
                <a:gd name="T20" fmla="*/ 65 w 75"/>
                <a:gd name="T21" fmla="*/ 56 h 138"/>
                <a:gd name="T22" fmla="*/ 54 w 75"/>
                <a:gd name="T23" fmla="*/ 58 h 138"/>
                <a:gd name="T24" fmla="*/ 48 w 75"/>
                <a:gd name="T25" fmla="*/ 68 h 138"/>
                <a:gd name="T26" fmla="*/ 51 w 75"/>
                <a:gd name="T27" fmla="*/ 79 h 138"/>
                <a:gd name="T28" fmla="*/ 47 w 75"/>
                <a:gd name="T29" fmla="*/ 78 h 138"/>
                <a:gd name="T30" fmla="*/ 42 w 75"/>
                <a:gd name="T31" fmla="*/ 74 h 138"/>
                <a:gd name="T32" fmla="*/ 38 w 75"/>
                <a:gd name="T33" fmla="*/ 75 h 138"/>
                <a:gd name="T34" fmla="*/ 35 w 75"/>
                <a:gd name="T35" fmla="*/ 73 h 138"/>
                <a:gd name="T36" fmla="*/ 33 w 75"/>
                <a:gd name="T37" fmla="*/ 67 h 138"/>
                <a:gd name="T38" fmla="*/ 29 w 75"/>
                <a:gd name="T39" fmla="*/ 67 h 138"/>
                <a:gd name="T40" fmla="*/ 26 w 75"/>
                <a:gd name="T41" fmla="*/ 67 h 138"/>
                <a:gd name="T42" fmla="*/ 27 w 75"/>
                <a:gd name="T43" fmla="*/ 74 h 138"/>
                <a:gd name="T44" fmla="*/ 25 w 75"/>
                <a:gd name="T45" fmla="*/ 82 h 138"/>
                <a:gd name="T46" fmla="*/ 21 w 75"/>
                <a:gd name="T47" fmla="*/ 97 h 138"/>
                <a:gd name="T48" fmla="*/ 21 w 75"/>
                <a:gd name="T49" fmla="*/ 101 h 138"/>
                <a:gd name="T50" fmla="*/ 24 w 75"/>
                <a:gd name="T51" fmla="*/ 107 h 138"/>
                <a:gd name="T52" fmla="*/ 27 w 75"/>
                <a:gd name="T53" fmla="*/ 106 h 138"/>
                <a:gd name="T54" fmla="*/ 30 w 75"/>
                <a:gd name="T55" fmla="*/ 113 h 138"/>
                <a:gd name="T56" fmla="*/ 33 w 75"/>
                <a:gd name="T57" fmla="*/ 115 h 138"/>
                <a:gd name="T58" fmla="*/ 34 w 75"/>
                <a:gd name="T59" fmla="*/ 121 h 138"/>
                <a:gd name="T60" fmla="*/ 34 w 75"/>
                <a:gd name="T61" fmla="*/ 122 h 138"/>
                <a:gd name="T62" fmla="*/ 40 w 75"/>
                <a:gd name="T63" fmla="*/ 129 h 138"/>
                <a:gd name="T64" fmla="*/ 46 w 75"/>
                <a:gd name="T65" fmla="*/ 133 h 138"/>
                <a:gd name="T66" fmla="*/ 46 w 75"/>
                <a:gd name="T67" fmla="*/ 137 h 138"/>
                <a:gd name="T68" fmla="*/ 39 w 75"/>
                <a:gd name="T69" fmla="*/ 137 h 138"/>
                <a:gd name="T70" fmla="*/ 37 w 75"/>
                <a:gd name="T71" fmla="*/ 131 h 138"/>
                <a:gd name="T72" fmla="*/ 30 w 75"/>
                <a:gd name="T73" fmla="*/ 131 h 138"/>
                <a:gd name="T74" fmla="*/ 26 w 75"/>
                <a:gd name="T75" fmla="*/ 125 h 138"/>
                <a:gd name="T76" fmla="*/ 21 w 75"/>
                <a:gd name="T77" fmla="*/ 120 h 138"/>
                <a:gd name="T78" fmla="*/ 17 w 75"/>
                <a:gd name="T79" fmla="*/ 113 h 138"/>
                <a:gd name="T80" fmla="*/ 13 w 75"/>
                <a:gd name="T81" fmla="*/ 112 h 138"/>
                <a:gd name="T82" fmla="*/ 15 w 75"/>
                <a:gd name="T83" fmla="*/ 104 h 138"/>
                <a:gd name="T84" fmla="*/ 17 w 75"/>
                <a:gd name="T85" fmla="*/ 99 h 138"/>
                <a:gd name="T86" fmla="*/ 18 w 75"/>
                <a:gd name="T87" fmla="*/ 91 h 138"/>
                <a:gd name="T88" fmla="*/ 22 w 75"/>
                <a:gd name="T89" fmla="*/ 78 h 138"/>
                <a:gd name="T90" fmla="*/ 20 w 75"/>
                <a:gd name="T91" fmla="*/ 69 h 138"/>
                <a:gd name="T92" fmla="*/ 14 w 75"/>
                <a:gd name="T93" fmla="*/ 57 h 138"/>
                <a:gd name="T94" fmla="*/ 13 w 75"/>
                <a:gd name="T95" fmla="*/ 47 h 138"/>
                <a:gd name="T96" fmla="*/ 12 w 75"/>
                <a:gd name="T97" fmla="*/ 38 h 138"/>
                <a:gd name="T98" fmla="*/ 5 w 75"/>
                <a:gd name="T99" fmla="*/ 27 h 138"/>
                <a:gd name="T100" fmla="*/ 0 w 75"/>
                <a:gd name="T101" fmla="*/ 20 h 138"/>
                <a:gd name="T102" fmla="*/ 5 w 75"/>
                <a:gd name="T103" fmla="*/ 13 h 138"/>
                <a:gd name="T104" fmla="*/ 13 w 75"/>
                <a:gd name="T105" fmla="*/ 8 h 138"/>
                <a:gd name="T106" fmla="*/ 18 w 75"/>
                <a:gd name="T107" fmla="*/ 3 h 138"/>
                <a:gd name="T108" fmla="*/ 26 w 75"/>
                <a:gd name="T109" fmla="*/ 129 h 138"/>
                <a:gd name="T110" fmla="*/ 26 w 75"/>
                <a:gd name="T111" fmla="*/ 129 h 138"/>
                <a:gd name="T112" fmla="*/ 14 w 75"/>
                <a:gd name="T113" fmla="*/ 116 h 138"/>
                <a:gd name="T114" fmla="*/ 15 w 75"/>
                <a:gd name="T115" fmla="*/ 116 h 138"/>
                <a:gd name="T116" fmla="*/ 49 w 75"/>
                <a:gd name="T117" fmla="*/ 81 h 138"/>
                <a:gd name="T118" fmla="*/ 29 w 75"/>
                <a:gd name="T119" fmla="*/ 100 h 138"/>
                <a:gd name="T120" fmla="*/ 30 w 75"/>
                <a:gd name="T121" fmla="*/ 10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" h="138">
                  <a:moveTo>
                    <a:pt x="21" y="0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2" y="106"/>
                    <a:pt x="22" y="106"/>
                    <a:pt x="22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135"/>
                    <a:pt x="48" y="135"/>
                    <a:pt x="48" y="135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1" y="132"/>
                    <a:pt x="31" y="132"/>
                    <a:pt x="31" y="132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27" y="128"/>
                    <a:pt x="27" y="128"/>
                    <a:pt x="27" y="128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26" y="129"/>
                  </a:moveTo>
                  <a:cubicBezTo>
                    <a:pt x="27" y="131"/>
                    <a:pt x="27" y="131"/>
                    <a:pt x="27" y="131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27" y="129"/>
                    <a:pt x="27" y="129"/>
                    <a:pt x="27" y="129"/>
                  </a:cubicBezTo>
                  <a:lnTo>
                    <a:pt x="26" y="129"/>
                  </a:lnTo>
                  <a:close/>
                  <a:moveTo>
                    <a:pt x="21" y="121"/>
                  </a:moveTo>
                  <a:cubicBezTo>
                    <a:pt x="21" y="123"/>
                    <a:pt x="21" y="123"/>
                    <a:pt x="21" y="123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1" y="121"/>
                    <a:pt x="21" y="121"/>
                    <a:pt x="21" y="121"/>
                  </a:cubicBezTo>
                  <a:close/>
                  <a:moveTo>
                    <a:pt x="14" y="116"/>
                  </a:moveTo>
                  <a:cubicBezTo>
                    <a:pt x="14" y="117"/>
                    <a:pt x="14" y="117"/>
                    <a:pt x="14" y="117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116"/>
                    <a:pt x="14" y="116"/>
                    <a:pt x="14" y="116"/>
                  </a:cubicBezTo>
                  <a:moveTo>
                    <a:pt x="46" y="79"/>
                  </a:moveTo>
                  <a:cubicBezTo>
                    <a:pt x="46" y="80"/>
                    <a:pt x="46" y="80"/>
                    <a:pt x="46" y="8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9" y="81"/>
                    <a:pt x="49" y="81"/>
                    <a:pt x="49" y="81"/>
                  </a:cubicBezTo>
                  <a:lnTo>
                    <a:pt x="46" y="79"/>
                  </a:lnTo>
                  <a:close/>
                  <a:moveTo>
                    <a:pt x="29" y="100"/>
                  </a:moveTo>
                  <a:cubicBezTo>
                    <a:pt x="27" y="101"/>
                    <a:pt x="27" y="101"/>
                    <a:pt x="27" y="101"/>
                  </a:cubicBezTo>
                  <a:cubicBezTo>
                    <a:pt x="29" y="101"/>
                    <a:pt x="29" y="101"/>
                    <a:pt x="29" y="101"/>
                  </a:cubicBezTo>
                  <a:lnTo>
                    <a:pt x="29" y="100"/>
                  </a:lnTo>
                  <a:close/>
                  <a:moveTo>
                    <a:pt x="29" y="102"/>
                  </a:moveTo>
                  <a:cubicBezTo>
                    <a:pt x="28" y="103"/>
                    <a:pt x="28" y="103"/>
                    <a:pt x="28" y="103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3"/>
                    <a:pt x="30" y="103"/>
                    <a:pt x="30" y="103"/>
                  </a:cubicBezTo>
                  <a:lnTo>
                    <a:pt x="29" y="102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5" name="Freeform 33"/>
            <p:cNvSpPr>
              <a:spLocks noEditPoints="1"/>
            </p:cNvSpPr>
            <p:nvPr/>
          </p:nvSpPr>
          <p:spPr bwMode="auto">
            <a:xfrm>
              <a:off x="5386388" y="2867026"/>
              <a:ext cx="158750" cy="360363"/>
            </a:xfrm>
            <a:custGeom>
              <a:avLst/>
              <a:gdLst>
                <a:gd name="T0" fmla="*/ 55 w 100"/>
                <a:gd name="T1" fmla="*/ 4 h 227"/>
                <a:gd name="T2" fmla="*/ 64 w 100"/>
                <a:gd name="T3" fmla="*/ 18 h 227"/>
                <a:gd name="T4" fmla="*/ 62 w 100"/>
                <a:gd name="T5" fmla="*/ 33 h 227"/>
                <a:gd name="T6" fmla="*/ 56 w 100"/>
                <a:gd name="T7" fmla="*/ 40 h 227"/>
                <a:gd name="T8" fmla="*/ 58 w 100"/>
                <a:gd name="T9" fmla="*/ 49 h 227"/>
                <a:gd name="T10" fmla="*/ 69 w 100"/>
                <a:gd name="T11" fmla="*/ 54 h 227"/>
                <a:gd name="T12" fmla="*/ 73 w 100"/>
                <a:gd name="T13" fmla="*/ 62 h 227"/>
                <a:gd name="T14" fmla="*/ 82 w 100"/>
                <a:gd name="T15" fmla="*/ 66 h 227"/>
                <a:gd name="T16" fmla="*/ 77 w 100"/>
                <a:gd name="T17" fmla="*/ 77 h 227"/>
                <a:gd name="T18" fmla="*/ 86 w 100"/>
                <a:gd name="T19" fmla="*/ 81 h 227"/>
                <a:gd name="T20" fmla="*/ 100 w 100"/>
                <a:gd name="T21" fmla="*/ 82 h 227"/>
                <a:gd name="T22" fmla="*/ 94 w 100"/>
                <a:gd name="T23" fmla="*/ 93 h 227"/>
                <a:gd name="T24" fmla="*/ 84 w 100"/>
                <a:gd name="T25" fmla="*/ 101 h 227"/>
                <a:gd name="T26" fmla="*/ 78 w 100"/>
                <a:gd name="T27" fmla="*/ 108 h 227"/>
                <a:gd name="T28" fmla="*/ 65 w 100"/>
                <a:gd name="T29" fmla="*/ 116 h 227"/>
                <a:gd name="T30" fmla="*/ 64 w 100"/>
                <a:gd name="T31" fmla="*/ 126 h 227"/>
                <a:gd name="T32" fmla="*/ 76 w 100"/>
                <a:gd name="T33" fmla="*/ 142 h 227"/>
                <a:gd name="T34" fmla="*/ 77 w 100"/>
                <a:gd name="T35" fmla="*/ 154 h 227"/>
                <a:gd name="T36" fmla="*/ 80 w 100"/>
                <a:gd name="T37" fmla="*/ 172 h 227"/>
                <a:gd name="T38" fmla="*/ 87 w 100"/>
                <a:gd name="T39" fmla="*/ 190 h 227"/>
                <a:gd name="T40" fmla="*/ 91 w 100"/>
                <a:gd name="T41" fmla="*/ 205 h 227"/>
                <a:gd name="T42" fmla="*/ 82 w 100"/>
                <a:gd name="T43" fmla="*/ 222 h 227"/>
                <a:gd name="T44" fmla="*/ 80 w 100"/>
                <a:gd name="T45" fmla="*/ 220 h 227"/>
                <a:gd name="T46" fmla="*/ 82 w 100"/>
                <a:gd name="T47" fmla="*/ 213 h 227"/>
                <a:gd name="T48" fmla="*/ 82 w 100"/>
                <a:gd name="T49" fmla="*/ 202 h 227"/>
                <a:gd name="T50" fmla="*/ 80 w 100"/>
                <a:gd name="T51" fmla="*/ 186 h 227"/>
                <a:gd name="T52" fmla="*/ 75 w 100"/>
                <a:gd name="T53" fmla="*/ 182 h 227"/>
                <a:gd name="T54" fmla="*/ 71 w 100"/>
                <a:gd name="T55" fmla="*/ 168 h 227"/>
                <a:gd name="T56" fmla="*/ 68 w 100"/>
                <a:gd name="T57" fmla="*/ 152 h 227"/>
                <a:gd name="T58" fmla="*/ 64 w 100"/>
                <a:gd name="T59" fmla="*/ 148 h 227"/>
                <a:gd name="T60" fmla="*/ 58 w 100"/>
                <a:gd name="T61" fmla="*/ 138 h 227"/>
                <a:gd name="T62" fmla="*/ 56 w 100"/>
                <a:gd name="T63" fmla="*/ 141 h 227"/>
                <a:gd name="T64" fmla="*/ 50 w 100"/>
                <a:gd name="T65" fmla="*/ 146 h 227"/>
                <a:gd name="T66" fmla="*/ 47 w 100"/>
                <a:gd name="T67" fmla="*/ 150 h 227"/>
                <a:gd name="T68" fmla="*/ 37 w 100"/>
                <a:gd name="T69" fmla="*/ 155 h 227"/>
                <a:gd name="T70" fmla="*/ 32 w 100"/>
                <a:gd name="T71" fmla="*/ 156 h 227"/>
                <a:gd name="T72" fmla="*/ 29 w 100"/>
                <a:gd name="T73" fmla="*/ 152 h 227"/>
                <a:gd name="T74" fmla="*/ 32 w 100"/>
                <a:gd name="T75" fmla="*/ 138 h 227"/>
                <a:gd name="T76" fmla="*/ 27 w 100"/>
                <a:gd name="T77" fmla="*/ 125 h 227"/>
                <a:gd name="T78" fmla="*/ 20 w 100"/>
                <a:gd name="T79" fmla="*/ 114 h 227"/>
                <a:gd name="T80" fmla="*/ 12 w 100"/>
                <a:gd name="T81" fmla="*/ 114 h 227"/>
                <a:gd name="T82" fmla="*/ 18 w 100"/>
                <a:gd name="T83" fmla="*/ 114 h 227"/>
                <a:gd name="T84" fmla="*/ 18 w 100"/>
                <a:gd name="T85" fmla="*/ 106 h 227"/>
                <a:gd name="T86" fmla="*/ 9 w 100"/>
                <a:gd name="T87" fmla="*/ 104 h 227"/>
                <a:gd name="T88" fmla="*/ 7 w 100"/>
                <a:gd name="T89" fmla="*/ 103 h 227"/>
                <a:gd name="T90" fmla="*/ 0 w 100"/>
                <a:gd name="T91" fmla="*/ 90 h 227"/>
                <a:gd name="T92" fmla="*/ 6 w 100"/>
                <a:gd name="T93" fmla="*/ 80 h 227"/>
                <a:gd name="T94" fmla="*/ 10 w 100"/>
                <a:gd name="T95" fmla="*/ 67 h 227"/>
                <a:gd name="T96" fmla="*/ 16 w 100"/>
                <a:gd name="T97" fmla="*/ 55 h 227"/>
                <a:gd name="T98" fmla="*/ 23 w 100"/>
                <a:gd name="T99" fmla="*/ 32 h 227"/>
                <a:gd name="T100" fmla="*/ 32 w 100"/>
                <a:gd name="T101" fmla="*/ 14 h 227"/>
                <a:gd name="T102" fmla="*/ 43 w 100"/>
                <a:gd name="T103" fmla="*/ 7 h 227"/>
                <a:gd name="T104" fmla="*/ 15 w 100"/>
                <a:gd name="T105" fmla="*/ 12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" h="227">
                  <a:moveTo>
                    <a:pt x="45" y="1"/>
                  </a:moveTo>
                  <a:lnTo>
                    <a:pt x="47" y="0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5" y="4"/>
                  </a:lnTo>
                  <a:lnTo>
                    <a:pt x="58" y="5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3" y="10"/>
                  </a:lnTo>
                  <a:lnTo>
                    <a:pt x="63" y="14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3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0" y="33"/>
                  </a:lnTo>
                  <a:lnTo>
                    <a:pt x="59" y="35"/>
                  </a:lnTo>
                  <a:lnTo>
                    <a:pt x="60" y="37"/>
                  </a:lnTo>
                  <a:lnTo>
                    <a:pt x="59" y="39"/>
                  </a:lnTo>
                  <a:lnTo>
                    <a:pt x="58" y="37"/>
                  </a:lnTo>
                  <a:lnTo>
                    <a:pt x="56" y="40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55" y="45"/>
                  </a:lnTo>
                  <a:lnTo>
                    <a:pt x="55" y="46"/>
                  </a:lnTo>
                  <a:lnTo>
                    <a:pt x="58" y="48"/>
                  </a:lnTo>
                  <a:lnTo>
                    <a:pt x="58" y="49"/>
                  </a:lnTo>
                  <a:lnTo>
                    <a:pt x="60" y="50"/>
                  </a:lnTo>
                  <a:lnTo>
                    <a:pt x="59" y="53"/>
                  </a:lnTo>
                  <a:lnTo>
                    <a:pt x="60" y="55"/>
                  </a:lnTo>
                  <a:lnTo>
                    <a:pt x="63" y="54"/>
                  </a:lnTo>
                  <a:lnTo>
                    <a:pt x="68" y="53"/>
                  </a:lnTo>
                  <a:lnTo>
                    <a:pt x="69" y="54"/>
                  </a:lnTo>
                  <a:lnTo>
                    <a:pt x="68" y="55"/>
                  </a:lnTo>
                  <a:lnTo>
                    <a:pt x="69" y="57"/>
                  </a:lnTo>
                  <a:lnTo>
                    <a:pt x="72" y="55"/>
                  </a:lnTo>
                  <a:lnTo>
                    <a:pt x="73" y="58"/>
                  </a:lnTo>
                  <a:lnTo>
                    <a:pt x="72" y="61"/>
                  </a:lnTo>
                  <a:lnTo>
                    <a:pt x="73" y="62"/>
                  </a:lnTo>
                  <a:lnTo>
                    <a:pt x="77" y="62"/>
                  </a:lnTo>
                  <a:lnTo>
                    <a:pt x="76" y="63"/>
                  </a:lnTo>
                  <a:lnTo>
                    <a:pt x="77" y="64"/>
                  </a:lnTo>
                  <a:lnTo>
                    <a:pt x="77" y="64"/>
                  </a:lnTo>
                  <a:lnTo>
                    <a:pt x="81" y="63"/>
                  </a:lnTo>
                  <a:lnTo>
                    <a:pt x="82" y="66"/>
                  </a:lnTo>
                  <a:lnTo>
                    <a:pt x="82" y="67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80" y="73"/>
                  </a:lnTo>
                  <a:lnTo>
                    <a:pt x="77" y="76"/>
                  </a:lnTo>
                  <a:lnTo>
                    <a:pt x="77" y="77"/>
                  </a:lnTo>
                  <a:lnTo>
                    <a:pt x="80" y="77"/>
                  </a:lnTo>
                  <a:lnTo>
                    <a:pt x="82" y="77"/>
                  </a:lnTo>
                  <a:lnTo>
                    <a:pt x="84" y="79"/>
                  </a:lnTo>
                  <a:lnTo>
                    <a:pt x="85" y="76"/>
                  </a:lnTo>
                  <a:lnTo>
                    <a:pt x="86" y="79"/>
                  </a:lnTo>
                  <a:lnTo>
                    <a:pt x="86" y="81"/>
                  </a:lnTo>
                  <a:lnTo>
                    <a:pt x="86" y="84"/>
                  </a:lnTo>
                  <a:lnTo>
                    <a:pt x="90" y="85"/>
                  </a:lnTo>
                  <a:lnTo>
                    <a:pt x="91" y="84"/>
                  </a:lnTo>
                  <a:lnTo>
                    <a:pt x="94" y="84"/>
                  </a:lnTo>
                  <a:lnTo>
                    <a:pt x="99" y="81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98" y="86"/>
                  </a:lnTo>
                  <a:lnTo>
                    <a:pt x="94" y="88"/>
                  </a:lnTo>
                  <a:lnTo>
                    <a:pt x="94" y="90"/>
                  </a:lnTo>
                  <a:lnTo>
                    <a:pt x="93" y="92"/>
                  </a:lnTo>
                  <a:lnTo>
                    <a:pt x="94" y="93"/>
                  </a:lnTo>
                  <a:lnTo>
                    <a:pt x="91" y="95"/>
                  </a:lnTo>
                  <a:lnTo>
                    <a:pt x="90" y="95"/>
                  </a:lnTo>
                  <a:lnTo>
                    <a:pt x="89" y="98"/>
                  </a:lnTo>
                  <a:lnTo>
                    <a:pt x="86" y="98"/>
                  </a:lnTo>
                  <a:lnTo>
                    <a:pt x="84" y="99"/>
                  </a:lnTo>
                  <a:lnTo>
                    <a:pt x="84" y="101"/>
                  </a:lnTo>
                  <a:lnTo>
                    <a:pt x="85" y="102"/>
                  </a:lnTo>
                  <a:lnTo>
                    <a:pt x="84" y="103"/>
                  </a:lnTo>
                  <a:lnTo>
                    <a:pt x="81" y="103"/>
                  </a:lnTo>
                  <a:lnTo>
                    <a:pt x="80" y="104"/>
                  </a:lnTo>
                  <a:lnTo>
                    <a:pt x="80" y="107"/>
                  </a:lnTo>
                  <a:lnTo>
                    <a:pt x="78" y="108"/>
                  </a:lnTo>
                  <a:lnTo>
                    <a:pt x="76" y="108"/>
                  </a:lnTo>
                  <a:lnTo>
                    <a:pt x="73" y="110"/>
                  </a:lnTo>
                  <a:lnTo>
                    <a:pt x="69" y="108"/>
                  </a:lnTo>
                  <a:lnTo>
                    <a:pt x="67" y="111"/>
                  </a:lnTo>
                  <a:lnTo>
                    <a:pt x="68" y="115"/>
                  </a:lnTo>
                  <a:lnTo>
                    <a:pt x="65" y="116"/>
                  </a:lnTo>
                  <a:lnTo>
                    <a:pt x="65" y="120"/>
                  </a:lnTo>
                  <a:lnTo>
                    <a:pt x="67" y="121"/>
                  </a:lnTo>
                  <a:lnTo>
                    <a:pt x="64" y="124"/>
                  </a:lnTo>
                  <a:lnTo>
                    <a:pt x="62" y="124"/>
                  </a:lnTo>
                  <a:lnTo>
                    <a:pt x="62" y="126"/>
                  </a:lnTo>
                  <a:lnTo>
                    <a:pt x="64" y="126"/>
                  </a:lnTo>
                  <a:lnTo>
                    <a:pt x="65" y="130"/>
                  </a:lnTo>
                  <a:lnTo>
                    <a:pt x="67" y="132"/>
                  </a:lnTo>
                  <a:lnTo>
                    <a:pt x="68" y="133"/>
                  </a:lnTo>
                  <a:lnTo>
                    <a:pt x="71" y="136"/>
                  </a:lnTo>
                  <a:lnTo>
                    <a:pt x="73" y="141"/>
                  </a:lnTo>
                  <a:lnTo>
                    <a:pt x="76" y="142"/>
                  </a:lnTo>
                  <a:lnTo>
                    <a:pt x="77" y="145"/>
                  </a:lnTo>
                  <a:lnTo>
                    <a:pt x="77" y="147"/>
                  </a:lnTo>
                  <a:lnTo>
                    <a:pt x="80" y="148"/>
                  </a:lnTo>
                  <a:lnTo>
                    <a:pt x="80" y="151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8" y="159"/>
                  </a:lnTo>
                  <a:lnTo>
                    <a:pt x="77" y="161"/>
                  </a:lnTo>
                  <a:lnTo>
                    <a:pt x="76" y="163"/>
                  </a:lnTo>
                  <a:lnTo>
                    <a:pt x="77" y="167"/>
                  </a:lnTo>
                  <a:lnTo>
                    <a:pt x="77" y="168"/>
                  </a:lnTo>
                  <a:lnTo>
                    <a:pt x="80" y="172"/>
                  </a:lnTo>
                  <a:lnTo>
                    <a:pt x="84" y="174"/>
                  </a:lnTo>
                  <a:lnTo>
                    <a:pt x="86" y="178"/>
                  </a:lnTo>
                  <a:lnTo>
                    <a:pt x="87" y="183"/>
                  </a:lnTo>
                  <a:lnTo>
                    <a:pt x="87" y="185"/>
                  </a:lnTo>
                  <a:lnTo>
                    <a:pt x="87" y="187"/>
                  </a:lnTo>
                  <a:lnTo>
                    <a:pt x="87" y="190"/>
                  </a:lnTo>
                  <a:lnTo>
                    <a:pt x="89" y="191"/>
                  </a:lnTo>
                  <a:lnTo>
                    <a:pt x="89" y="194"/>
                  </a:lnTo>
                  <a:lnTo>
                    <a:pt x="90" y="196"/>
                  </a:lnTo>
                  <a:lnTo>
                    <a:pt x="90" y="199"/>
                  </a:lnTo>
                  <a:lnTo>
                    <a:pt x="91" y="202"/>
                  </a:lnTo>
                  <a:lnTo>
                    <a:pt x="91" y="205"/>
                  </a:lnTo>
                  <a:lnTo>
                    <a:pt x="90" y="207"/>
                  </a:lnTo>
                  <a:lnTo>
                    <a:pt x="87" y="213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4" y="220"/>
                  </a:lnTo>
                  <a:lnTo>
                    <a:pt x="82" y="222"/>
                  </a:lnTo>
                  <a:lnTo>
                    <a:pt x="84" y="221"/>
                  </a:lnTo>
                  <a:lnTo>
                    <a:pt x="82" y="224"/>
                  </a:lnTo>
                  <a:lnTo>
                    <a:pt x="82" y="227"/>
                  </a:lnTo>
                  <a:lnTo>
                    <a:pt x="81" y="224"/>
                  </a:lnTo>
                  <a:lnTo>
                    <a:pt x="81" y="221"/>
                  </a:lnTo>
                  <a:lnTo>
                    <a:pt x="80" y="220"/>
                  </a:lnTo>
                  <a:lnTo>
                    <a:pt x="80" y="218"/>
                  </a:lnTo>
                  <a:lnTo>
                    <a:pt x="81" y="218"/>
                  </a:lnTo>
                  <a:lnTo>
                    <a:pt x="81" y="217"/>
                  </a:lnTo>
                  <a:lnTo>
                    <a:pt x="82" y="216"/>
                  </a:lnTo>
                  <a:lnTo>
                    <a:pt x="82" y="213"/>
                  </a:lnTo>
                  <a:lnTo>
                    <a:pt x="82" y="213"/>
                  </a:lnTo>
                  <a:lnTo>
                    <a:pt x="82" y="209"/>
                  </a:lnTo>
                  <a:lnTo>
                    <a:pt x="84" y="209"/>
                  </a:lnTo>
                  <a:lnTo>
                    <a:pt x="84" y="208"/>
                  </a:lnTo>
                  <a:lnTo>
                    <a:pt x="82" y="205"/>
                  </a:lnTo>
                  <a:lnTo>
                    <a:pt x="84" y="204"/>
                  </a:lnTo>
                  <a:lnTo>
                    <a:pt x="82" y="202"/>
                  </a:lnTo>
                  <a:lnTo>
                    <a:pt x="81" y="200"/>
                  </a:lnTo>
                  <a:lnTo>
                    <a:pt x="81" y="198"/>
                  </a:lnTo>
                  <a:lnTo>
                    <a:pt x="82" y="196"/>
                  </a:lnTo>
                  <a:lnTo>
                    <a:pt x="81" y="194"/>
                  </a:lnTo>
                  <a:lnTo>
                    <a:pt x="80" y="194"/>
                  </a:lnTo>
                  <a:lnTo>
                    <a:pt x="80" y="186"/>
                  </a:lnTo>
                  <a:lnTo>
                    <a:pt x="78" y="185"/>
                  </a:lnTo>
                  <a:lnTo>
                    <a:pt x="77" y="182"/>
                  </a:lnTo>
                  <a:lnTo>
                    <a:pt x="76" y="180"/>
                  </a:lnTo>
                  <a:lnTo>
                    <a:pt x="76" y="183"/>
                  </a:lnTo>
                  <a:lnTo>
                    <a:pt x="75" y="183"/>
                  </a:lnTo>
                  <a:lnTo>
                    <a:pt x="75" y="182"/>
                  </a:lnTo>
                  <a:lnTo>
                    <a:pt x="73" y="180"/>
                  </a:lnTo>
                  <a:lnTo>
                    <a:pt x="75" y="174"/>
                  </a:lnTo>
                  <a:lnTo>
                    <a:pt x="72" y="173"/>
                  </a:lnTo>
                  <a:lnTo>
                    <a:pt x="72" y="170"/>
                  </a:lnTo>
                  <a:lnTo>
                    <a:pt x="73" y="169"/>
                  </a:lnTo>
                  <a:lnTo>
                    <a:pt x="71" y="168"/>
                  </a:lnTo>
                  <a:lnTo>
                    <a:pt x="71" y="164"/>
                  </a:lnTo>
                  <a:lnTo>
                    <a:pt x="69" y="164"/>
                  </a:lnTo>
                  <a:lnTo>
                    <a:pt x="68" y="156"/>
                  </a:lnTo>
                  <a:lnTo>
                    <a:pt x="67" y="155"/>
                  </a:lnTo>
                  <a:lnTo>
                    <a:pt x="67" y="152"/>
                  </a:lnTo>
                  <a:lnTo>
                    <a:pt x="68" y="152"/>
                  </a:lnTo>
                  <a:lnTo>
                    <a:pt x="68" y="151"/>
                  </a:lnTo>
                  <a:lnTo>
                    <a:pt x="65" y="148"/>
                  </a:lnTo>
                  <a:lnTo>
                    <a:pt x="67" y="147"/>
                  </a:lnTo>
                  <a:lnTo>
                    <a:pt x="67" y="146"/>
                  </a:lnTo>
                  <a:lnTo>
                    <a:pt x="65" y="147"/>
                  </a:lnTo>
                  <a:lnTo>
                    <a:pt x="64" y="148"/>
                  </a:lnTo>
                  <a:lnTo>
                    <a:pt x="63" y="148"/>
                  </a:lnTo>
                  <a:lnTo>
                    <a:pt x="62" y="145"/>
                  </a:lnTo>
                  <a:lnTo>
                    <a:pt x="60" y="143"/>
                  </a:lnTo>
                  <a:lnTo>
                    <a:pt x="59" y="139"/>
                  </a:lnTo>
                  <a:lnTo>
                    <a:pt x="58" y="138"/>
                  </a:lnTo>
                  <a:lnTo>
                    <a:pt x="58" y="138"/>
                  </a:lnTo>
                  <a:lnTo>
                    <a:pt x="58" y="137"/>
                  </a:lnTo>
                  <a:lnTo>
                    <a:pt x="55" y="136"/>
                  </a:lnTo>
                  <a:lnTo>
                    <a:pt x="56" y="137"/>
                  </a:lnTo>
                  <a:lnTo>
                    <a:pt x="56" y="138"/>
                  </a:lnTo>
                  <a:lnTo>
                    <a:pt x="55" y="139"/>
                  </a:lnTo>
                  <a:lnTo>
                    <a:pt x="56" y="141"/>
                  </a:lnTo>
                  <a:lnTo>
                    <a:pt x="56" y="142"/>
                  </a:lnTo>
                  <a:lnTo>
                    <a:pt x="55" y="143"/>
                  </a:lnTo>
                  <a:lnTo>
                    <a:pt x="56" y="145"/>
                  </a:lnTo>
                  <a:lnTo>
                    <a:pt x="54" y="147"/>
                  </a:lnTo>
                  <a:lnTo>
                    <a:pt x="51" y="147"/>
                  </a:lnTo>
                  <a:lnTo>
                    <a:pt x="50" y="146"/>
                  </a:lnTo>
                  <a:lnTo>
                    <a:pt x="49" y="146"/>
                  </a:lnTo>
                  <a:lnTo>
                    <a:pt x="50" y="147"/>
                  </a:lnTo>
                  <a:lnTo>
                    <a:pt x="50" y="148"/>
                  </a:lnTo>
                  <a:lnTo>
                    <a:pt x="51" y="148"/>
                  </a:lnTo>
                  <a:lnTo>
                    <a:pt x="49" y="150"/>
                  </a:lnTo>
                  <a:lnTo>
                    <a:pt x="47" y="150"/>
                  </a:lnTo>
                  <a:lnTo>
                    <a:pt x="46" y="150"/>
                  </a:lnTo>
                  <a:lnTo>
                    <a:pt x="46" y="151"/>
                  </a:lnTo>
                  <a:lnTo>
                    <a:pt x="41" y="154"/>
                  </a:lnTo>
                  <a:lnTo>
                    <a:pt x="40" y="154"/>
                  </a:lnTo>
                  <a:lnTo>
                    <a:pt x="38" y="155"/>
                  </a:lnTo>
                  <a:lnTo>
                    <a:pt x="37" y="155"/>
                  </a:lnTo>
                  <a:lnTo>
                    <a:pt x="37" y="154"/>
                  </a:lnTo>
                  <a:lnTo>
                    <a:pt x="37" y="155"/>
                  </a:lnTo>
                  <a:lnTo>
                    <a:pt x="36" y="155"/>
                  </a:lnTo>
                  <a:lnTo>
                    <a:pt x="34" y="154"/>
                  </a:lnTo>
                  <a:lnTo>
                    <a:pt x="32" y="155"/>
                  </a:lnTo>
                  <a:lnTo>
                    <a:pt x="32" y="156"/>
                  </a:lnTo>
                  <a:lnTo>
                    <a:pt x="31" y="158"/>
                  </a:lnTo>
                  <a:lnTo>
                    <a:pt x="31" y="154"/>
                  </a:lnTo>
                  <a:lnTo>
                    <a:pt x="33" y="151"/>
                  </a:lnTo>
                  <a:lnTo>
                    <a:pt x="33" y="147"/>
                  </a:lnTo>
                  <a:lnTo>
                    <a:pt x="32" y="151"/>
                  </a:lnTo>
                  <a:lnTo>
                    <a:pt x="29" y="152"/>
                  </a:lnTo>
                  <a:lnTo>
                    <a:pt x="28" y="155"/>
                  </a:lnTo>
                  <a:lnTo>
                    <a:pt x="28" y="155"/>
                  </a:lnTo>
                  <a:lnTo>
                    <a:pt x="28" y="154"/>
                  </a:lnTo>
                  <a:lnTo>
                    <a:pt x="27" y="151"/>
                  </a:lnTo>
                  <a:lnTo>
                    <a:pt x="29" y="139"/>
                  </a:lnTo>
                  <a:lnTo>
                    <a:pt x="32" y="138"/>
                  </a:lnTo>
                  <a:lnTo>
                    <a:pt x="31" y="137"/>
                  </a:lnTo>
                  <a:lnTo>
                    <a:pt x="28" y="132"/>
                  </a:lnTo>
                  <a:lnTo>
                    <a:pt x="28" y="128"/>
                  </a:lnTo>
                  <a:lnTo>
                    <a:pt x="27" y="128"/>
                  </a:lnTo>
                  <a:lnTo>
                    <a:pt x="27" y="126"/>
                  </a:lnTo>
                  <a:lnTo>
                    <a:pt x="27" y="125"/>
                  </a:lnTo>
                  <a:lnTo>
                    <a:pt x="25" y="124"/>
                  </a:lnTo>
                  <a:lnTo>
                    <a:pt x="24" y="121"/>
                  </a:lnTo>
                  <a:lnTo>
                    <a:pt x="23" y="120"/>
                  </a:lnTo>
                  <a:lnTo>
                    <a:pt x="23" y="117"/>
                  </a:lnTo>
                  <a:lnTo>
                    <a:pt x="23" y="116"/>
                  </a:lnTo>
                  <a:lnTo>
                    <a:pt x="20" y="114"/>
                  </a:lnTo>
                  <a:lnTo>
                    <a:pt x="20" y="116"/>
                  </a:lnTo>
                  <a:lnTo>
                    <a:pt x="22" y="120"/>
                  </a:lnTo>
                  <a:lnTo>
                    <a:pt x="18" y="119"/>
                  </a:lnTo>
                  <a:lnTo>
                    <a:pt x="15" y="116"/>
                  </a:lnTo>
                  <a:lnTo>
                    <a:pt x="15" y="115"/>
                  </a:lnTo>
                  <a:lnTo>
                    <a:pt x="12" y="114"/>
                  </a:lnTo>
                  <a:lnTo>
                    <a:pt x="12" y="112"/>
                  </a:lnTo>
                  <a:lnTo>
                    <a:pt x="15" y="112"/>
                  </a:lnTo>
                  <a:lnTo>
                    <a:pt x="15" y="114"/>
                  </a:lnTo>
                  <a:lnTo>
                    <a:pt x="18" y="115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5" y="112"/>
                  </a:lnTo>
                  <a:lnTo>
                    <a:pt x="18" y="111"/>
                  </a:lnTo>
                  <a:lnTo>
                    <a:pt x="19" y="112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18" y="106"/>
                  </a:lnTo>
                  <a:lnTo>
                    <a:pt x="14" y="106"/>
                  </a:lnTo>
                  <a:lnTo>
                    <a:pt x="12" y="104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10" y="104"/>
                  </a:lnTo>
                  <a:lnTo>
                    <a:pt x="9" y="104"/>
                  </a:lnTo>
                  <a:lnTo>
                    <a:pt x="9" y="103"/>
                  </a:lnTo>
                  <a:lnTo>
                    <a:pt x="10" y="101"/>
                  </a:lnTo>
                  <a:lnTo>
                    <a:pt x="7" y="102"/>
                  </a:lnTo>
                  <a:lnTo>
                    <a:pt x="6" y="99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2" y="98"/>
                  </a:lnTo>
                  <a:lnTo>
                    <a:pt x="1" y="95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5"/>
                  </a:lnTo>
                  <a:lnTo>
                    <a:pt x="5" y="81"/>
                  </a:lnTo>
                  <a:lnTo>
                    <a:pt x="5" y="79"/>
                  </a:lnTo>
                  <a:lnTo>
                    <a:pt x="6" y="80"/>
                  </a:lnTo>
                  <a:lnTo>
                    <a:pt x="7" y="79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9" y="71"/>
                  </a:lnTo>
                  <a:lnTo>
                    <a:pt x="7" y="67"/>
                  </a:lnTo>
                  <a:lnTo>
                    <a:pt x="10" y="67"/>
                  </a:lnTo>
                  <a:lnTo>
                    <a:pt x="10" y="63"/>
                  </a:lnTo>
                  <a:lnTo>
                    <a:pt x="11" y="61"/>
                  </a:lnTo>
                  <a:lnTo>
                    <a:pt x="9" y="55"/>
                  </a:lnTo>
                  <a:lnTo>
                    <a:pt x="11" y="55"/>
                  </a:lnTo>
                  <a:lnTo>
                    <a:pt x="14" y="55"/>
                  </a:lnTo>
                  <a:lnTo>
                    <a:pt x="16" y="55"/>
                  </a:lnTo>
                  <a:lnTo>
                    <a:pt x="19" y="51"/>
                  </a:lnTo>
                  <a:lnTo>
                    <a:pt x="19" y="46"/>
                  </a:lnTo>
                  <a:lnTo>
                    <a:pt x="22" y="41"/>
                  </a:lnTo>
                  <a:lnTo>
                    <a:pt x="19" y="40"/>
                  </a:lnTo>
                  <a:lnTo>
                    <a:pt x="19" y="37"/>
                  </a:lnTo>
                  <a:lnTo>
                    <a:pt x="23" y="32"/>
                  </a:lnTo>
                  <a:lnTo>
                    <a:pt x="24" y="28"/>
                  </a:lnTo>
                  <a:lnTo>
                    <a:pt x="23" y="27"/>
                  </a:lnTo>
                  <a:lnTo>
                    <a:pt x="23" y="24"/>
                  </a:lnTo>
                  <a:lnTo>
                    <a:pt x="27" y="18"/>
                  </a:lnTo>
                  <a:lnTo>
                    <a:pt x="29" y="17"/>
                  </a:lnTo>
                  <a:lnTo>
                    <a:pt x="32" y="14"/>
                  </a:lnTo>
                  <a:lnTo>
                    <a:pt x="33" y="11"/>
                  </a:lnTo>
                  <a:lnTo>
                    <a:pt x="37" y="10"/>
                  </a:lnTo>
                  <a:lnTo>
                    <a:pt x="40" y="7"/>
                  </a:lnTo>
                  <a:lnTo>
                    <a:pt x="42" y="9"/>
                  </a:lnTo>
                  <a:lnTo>
                    <a:pt x="45" y="10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6" y="4"/>
                  </a:lnTo>
                  <a:lnTo>
                    <a:pt x="46" y="1"/>
                  </a:lnTo>
                  <a:lnTo>
                    <a:pt x="45" y="1"/>
                  </a:lnTo>
                  <a:close/>
                  <a:moveTo>
                    <a:pt x="15" y="121"/>
                  </a:moveTo>
                  <a:lnTo>
                    <a:pt x="15" y="123"/>
                  </a:lnTo>
                  <a:lnTo>
                    <a:pt x="18" y="124"/>
                  </a:lnTo>
                  <a:lnTo>
                    <a:pt x="18" y="121"/>
                  </a:lnTo>
                  <a:lnTo>
                    <a:pt x="16" y="120"/>
                  </a:lnTo>
                  <a:lnTo>
                    <a:pt x="15" y="121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" name="Freeform 34"/>
            <p:cNvSpPr>
              <a:spLocks noEditPoints="1"/>
            </p:cNvSpPr>
            <p:nvPr/>
          </p:nvSpPr>
          <p:spPr bwMode="auto">
            <a:xfrm>
              <a:off x="5176838" y="3230563"/>
              <a:ext cx="38100" cy="73025"/>
            </a:xfrm>
            <a:custGeom>
              <a:avLst/>
              <a:gdLst>
                <a:gd name="T0" fmla="*/ 0 w 24"/>
                <a:gd name="T1" fmla="*/ 19 h 46"/>
                <a:gd name="T2" fmla="*/ 1 w 24"/>
                <a:gd name="T3" fmla="*/ 18 h 46"/>
                <a:gd name="T4" fmla="*/ 1 w 24"/>
                <a:gd name="T5" fmla="*/ 18 h 46"/>
                <a:gd name="T6" fmla="*/ 0 w 24"/>
                <a:gd name="T7" fmla="*/ 22 h 46"/>
                <a:gd name="T8" fmla="*/ 1 w 24"/>
                <a:gd name="T9" fmla="*/ 1 h 46"/>
                <a:gd name="T10" fmla="*/ 5 w 24"/>
                <a:gd name="T11" fmla="*/ 0 h 46"/>
                <a:gd name="T12" fmla="*/ 5 w 24"/>
                <a:gd name="T13" fmla="*/ 2 h 46"/>
                <a:gd name="T14" fmla="*/ 4 w 24"/>
                <a:gd name="T15" fmla="*/ 4 h 46"/>
                <a:gd name="T16" fmla="*/ 9 w 24"/>
                <a:gd name="T17" fmla="*/ 1 h 46"/>
                <a:gd name="T18" fmla="*/ 11 w 24"/>
                <a:gd name="T19" fmla="*/ 5 h 46"/>
                <a:gd name="T20" fmla="*/ 10 w 24"/>
                <a:gd name="T21" fmla="*/ 5 h 46"/>
                <a:gd name="T22" fmla="*/ 7 w 24"/>
                <a:gd name="T23" fmla="*/ 4 h 46"/>
                <a:gd name="T24" fmla="*/ 6 w 24"/>
                <a:gd name="T25" fmla="*/ 2 h 46"/>
                <a:gd name="T26" fmla="*/ 6 w 24"/>
                <a:gd name="T27" fmla="*/ 1 h 46"/>
                <a:gd name="T28" fmla="*/ 5 w 24"/>
                <a:gd name="T29" fmla="*/ 4 h 46"/>
                <a:gd name="T30" fmla="*/ 5 w 24"/>
                <a:gd name="T31" fmla="*/ 5 h 46"/>
                <a:gd name="T32" fmla="*/ 4 w 24"/>
                <a:gd name="T33" fmla="*/ 6 h 46"/>
                <a:gd name="T34" fmla="*/ 5 w 24"/>
                <a:gd name="T35" fmla="*/ 9 h 46"/>
                <a:gd name="T36" fmla="*/ 2 w 24"/>
                <a:gd name="T37" fmla="*/ 10 h 46"/>
                <a:gd name="T38" fmla="*/ 0 w 24"/>
                <a:gd name="T39" fmla="*/ 9 h 46"/>
                <a:gd name="T40" fmla="*/ 1 w 24"/>
                <a:gd name="T41" fmla="*/ 10 h 46"/>
                <a:gd name="T42" fmla="*/ 1 w 24"/>
                <a:gd name="T43" fmla="*/ 11 h 46"/>
                <a:gd name="T44" fmla="*/ 2 w 24"/>
                <a:gd name="T45" fmla="*/ 16 h 46"/>
                <a:gd name="T46" fmla="*/ 1 w 24"/>
                <a:gd name="T47" fmla="*/ 23 h 46"/>
                <a:gd name="T48" fmla="*/ 1 w 24"/>
                <a:gd name="T49" fmla="*/ 24 h 46"/>
                <a:gd name="T50" fmla="*/ 1 w 24"/>
                <a:gd name="T51" fmla="*/ 31 h 46"/>
                <a:gd name="T52" fmla="*/ 5 w 24"/>
                <a:gd name="T53" fmla="*/ 42 h 46"/>
                <a:gd name="T54" fmla="*/ 9 w 24"/>
                <a:gd name="T55" fmla="*/ 46 h 46"/>
                <a:gd name="T56" fmla="*/ 15 w 24"/>
                <a:gd name="T57" fmla="*/ 45 h 46"/>
                <a:gd name="T58" fmla="*/ 22 w 24"/>
                <a:gd name="T59" fmla="*/ 40 h 46"/>
                <a:gd name="T60" fmla="*/ 24 w 24"/>
                <a:gd name="T61" fmla="*/ 35 h 46"/>
                <a:gd name="T62" fmla="*/ 24 w 24"/>
                <a:gd name="T63" fmla="*/ 32 h 46"/>
                <a:gd name="T64" fmla="*/ 24 w 24"/>
                <a:gd name="T65" fmla="*/ 28 h 46"/>
                <a:gd name="T66" fmla="*/ 23 w 24"/>
                <a:gd name="T67" fmla="*/ 24 h 46"/>
                <a:gd name="T68" fmla="*/ 19 w 24"/>
                <a:gd name="T69" fmla="*/ 16 h 46"/>
                <a:gd name="T70" fmla="*/ 16 w 24"/>
                <a:gd name="T71" fmla="*/ 16 h 46"/>
                <a:gd name="T72" fmla="*/ 18 w 24"/>
                <a:gd name="T73" fmla="*/ 15 h 46"/>
                <a:gd name="T74" fmla="*/ 16 w 24"/>
                <a:gd name="T75" fmla="*/ 13 h 46"/>
                <a:gd name="T76" fmla="*/ 14 w 24"/>
                <a:gd name="T77" fmla="*/ 10 h 46"/>
                <a:gd name="T78" fmla="*/ 13 w 24"/>
                <a:gd name="T79" fmla="*/ 7 h 46"/>
                <a:gd name="T80" fmla="*/ 9 w 24"/>
                <a:gd name="T81" fmla="*/ 5 h 46"/>
                <a:gd name="T82" fmla="*/ 7 w 24"/>
                <a:gd name="T83" fmla="*/ 5 h 46"/>
                <a:gd name="T84" fmla="*/ 5 w 24"/>
                <a:gd name="T85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46">
                  <a:moveTo>
                    <a:pt x="0" y="22"/>
                  </a:moveTo>
                  <a:lnTo>
                    <a:pt x="0" y="19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2"/>
                  </a:lnTo>
                  <a:close/>
                  <a:moveTo>
                    <a:pt x="4" y="4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4"/>
                  </a:lnTo>
                  <a:close/>
                  <a:moveTo>
                    <a:pt x="6" y="1"/>
                  </a:moveTo>
                  <a:lnTo>
                    <a:pt x="9" y="1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close/>
                  <a:moveTo>
                    <a:pt x="5" y="4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5" y="42"/>
                  </a:lnTo>
                  <a:lnTo>
                    <a:pt x="6" y="45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15" y="45"/>
                  </a:lnTo>
                  <a:lnTo>
                    <a:pt x="18" y="44"/>
                  </a:lnTo>
                  <a:lnTo>
                    <a:pt x="22" y="40"/>
                  </a:lnTo>
                  <a:lnTo>
                    <a:pt x="24" y="37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4" y="32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3" y="24"/>
                  </a:lnTo>
                  <a:lnTo>
                    <a:pt x="20" y="20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6" y="13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9" y="5"/>
                  </a:lnTo>
                  <a:lnTo>
                    <a:pt x="9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7" name="Freeform 35"/>
            <p:cNvSpPr>
              <a:spLocks noEditPoints="1"/>
            </p:cNvSpPr>
            <p:nvPr/>
          </p:nvSpPr>
          <p:spPr bwMode="auto">
            <a:xfrm>
              <a:off x="4953000" y="2768601"/>
              <a:ext cx="506413" cy="493713"/>
            </a:xfrm>
            <a:custGeom>
              <a:avLst/>
              <a:gdLst>
                <a:gd name="T0" fmla="*/ 108 w 319"/>
                <a:gd name="T1" fmla="*/ 24 h 311"/>
                <a:gd name="T2" fmla="*/ 123 w 319"/>
                <a:gd name="T3" fmla="*/ 32 h 311"/>
                <a:gd name="T4" fmla="*/ 125 w 319"/>
                <a:gd name="T5" fmla="*/ 55 h 311"/>
                <a:gd name="T6" fmla="*/ 151 w 319"/>
                <a:gd name="T7" fmla="*/ 71 h 311"/>
                <a:gd name="T8" fmla="*/ 182 w 319"/>
                <a:gd name="T9" fmla="*/ 81 h 311"/>
                <a:gd name="T10" fmla="*/ 217 w 319"/>
                <a:gd name="T11" fmla="*/ 75 h 311"/>
                <a:gd name="T12" fmla="*/ 226 w 319"/>
                <a:gd name="T13" fmla="*/ 72 h 311"/>
                <a:gd name="T14" fmla="*/ 245 w 319"/>
                <a:gd name="T15" fmla="*/ 80 h 311"/>
                <a:gd name="T16" fmla="*/ 257 w 319"/>
                <a:gd name="T17" fmla="*/ 67 h 311"/>
                <a:gd name="T18" fmla="*/ 273 w 319"/>
                <a:gd name="T19" fmla="*/ 58 h 311"/>
                <a:gd name="T20" fmla="*/ 292 w 319"/>
                <a:gd name="T21" fmla="*/ 49 h 311"/>
                <a:gd name="T22" fmla="*/ 306 w 319"/>
                <a:gd name="T23" fmla="*/ 50 h 311"/>
                <a:gd name="T24" fmla="*/ 313 w 319"/>
                <a:gd name="T25" fmla="*/ 60 h 311"/>
                <a:gd name="T26" fmla="*/ 313 w 319"/>
                <a:gd name="T27" fmla="*/ 69 h 311"/>
                <a:gd name="T28" fmla="*/ 296 w 319"/>
                <a:gd name="T29" fmla="*/ 94 h 311"/>
                <a:gd name="T30" fmla="*/ 282 w 319"/>
                <a:gd name="T31" fmla="*/ 117 h 311"/>
                <a:gd name="T32" fmla="*/ 279 w 319"/>
                <a:gd name="T33" fmla="*/ 142 h 311"/>
                <a:gd name="T34" fmla="*/ 274 w 319"/>
                <a:gd name="T35" fmla="*/ 137 h 311"/>
                <a:gd name="T36" fmla="*/ 266 w 319"/>
                <a:gd name="T37" fmla="*/ 123 h 311"/>
                <a:gd name="T38" fmla="*/ 261 w 319"/>
                <a:gd name="T39" fmla="*/ 125 h 311"/>
                <a:gd name="T40" fmla="*/ 263 w 319"/>
                <a:gd name="T41" fmla="*/ 116 h 311"/>
                <a:gd name="T42" fmla="*/ 265 w 319"/>
                <a:gd name="T43" fmla="*/ 102 h 311"/>
                <a:gd name="T44" fmla="*/ 240 w 319"/>
                <a:gd name="T45" fmla="*/ 99 h 311"/>
                <a:gd name="T46" fmla="*/ 232 w 319"/>
                <a:gd name="T47" fmla="*/ 88 h 311"/>
                <a:gd name="T48" fmla="*/ 225 w 319"/>
                <a:gd name="T49" fmla="*/ 84 h 311"/>
                <a:gd name="T50" fmla="*/ 225 w 319"/>
                <a:gd name="T51" fmla="*/ 97 h 311"/>
                <a:gd name="T52" fmla="*/ 222 w 319"/>
                <a:gd name="T53" fmla="*/ 106 h 311"/>
                <a:gd name="T54" fmla="*/ 235 w 319"/>
                <a:gd name="T55" fmla="*/ 134 h 311"/>
                <a:gd name="T56" fmla="*/ 232 w 319"/>
                <a:gd name="T57" fmla="*/ 147 h 311"/>
                <a:gd name="T58" fmla="*/ 226 w 319"/>
                <a:gd name="T59" fmla="*/ 144 h 311"/>
                <a:gd name="T60" fmla="*/ 223 w 319"/>
                <a:gd name="T61" fmla="*/ 143 h 311"/>
                <a:gd name="T62" fmla="*/ 213 w 319"/>
                <a:gd name="T63" fmla="*/ 159 h 311"/>
                <a:gd name="T64" fmla="*/ 199 w 319"/>
                <a:gd name="T65" fmla="*/ 172 h 311"/>
                <a:gd name="T66" fmla="*/ 198 w 319"/>
                <a:gd name="T67" fmla="*/ 174 h 311"/>
                <a:gd name="T68" fmla="*/ 167 w 319"/>
                <a:gd name="T69" fmla="*/ 209 h 311"/>
                <a:gd name="T70" fmla="*/ 147 w 319"/>
                <a:gd name="T71" fmla="*/ 218 h 311"/>
                <a:gd name="T72" fmla="*/ 146 w 319"/>
                <a:gd name="T73" fmla="*/ 254 h 311"/>
                <a:gd name="T74" fmla="*/ 137 w 319"/>
                <a:gd name="T75" fmla="*/ 286 h 311"/>
                <a:gd name="T76" fmla="*/ 135 w 319"/>
                <a:gd name="T77" fmla="*/ 298 h 311"/>
                <a:gd name="T78" fmla="*/ 121 w 319"/>
                <a:gd name="T79" fmla="*/ 309 h 311"/>
                <a:gd name="T80" fmla="*/ 99 w 319"/>
                <a:gd name="T81" fmla="*/ 280 h 311"/>
                <a:gd name="T82" fmla="*/ 84 w 319"/>
                <a:gd name="T83" fmla="*/ 258 h 311"/>
                <a:gd name="T84" fmla="*/ 73 w 319"/>
                <a:gd name="T85" fmla="*/ 231 h 311"/>
                <a:gd name="T86" fmla="*/ 64 w 319"/>
                <a:gd name="T87" fmla="*/ 207 h 311"/>
                <a:gd name="T88" fmla="*/ 57 w 319"/>
                <a:gd name="T89" fmla="*/ 181 h 311"/>
                <a:gd name="T90" fmla="*/ 51 w 319"/>
                <a:gd name="T91" fmla="*/ 156 h 311"/>
                <a:gd name="T92" fmla="*/ 49 w 319"/>
                <a:gd name="T93" fmla="*/ 144 h 311"/>
                <a:gd name="T94" fmla="*/ 46 w 319"/>
                <a:gd name="T95" fmla="*/ 138 h 311"/>
                <a:gd name="T96" fmla="*/ 35 w 319"/>
                <a:gd name="T97" fmla="*/ 160 h 311"/>
                <a:gd name="T98" fmla="*/ 8 w 319"/>
                <a:gd name="T99" fmla="*/ 141 h 311"/>
                <a:gd name="T100" fmla="*/ 15 w 319"/>
                <a:gd name="T101" fmla="*/ 142 h 311"/>
                <a:gd name="T102" fmla="*/ 23 w 319"/>
                <a:gd name="T103" fmla="*/ 132 h 311"/>
                <a:gd name="T104" fmla="*/ 4 w 319"/>
                <a:gd name="T105" fmla="*/ 124 h 311"/>
                <a:gd name="T106" fmla="*/ 9 w 319"/>
                <a:gd name="T107" fmla="*/ 116 h 311"/>
                <a:gd name="T108" fmla="*/ 28 w 319"/>
                <a:gd name="T109" fmla="*/ 113 h 311"/>
                <a:gd name="T110" fmla="*/ 17 w 319"/>
                <a:gd name="T111" fmla="*/ 89 h 311"/>
                <a:gd name="T112" fmla="*/ 13 w 319"/>
                <a:gd name="T113" fmla="*/ 73 h 311"/>
                <a:gd name="T114" fmla="*/ 36 w 319"/>
                <a:gd name="T115" fmla="*/ 66 h 311"/>
                <a:gd name="T116" fmla="*/ 51 w 319"/>
                <a:gd name="T117" fmla="*/ 38 h 311"/>
                <a:gd name="T118" fmla="*/ 63 w 319"/>
                <a:gd name="T119" fmla="*/ 14 h 311"/>
                <a:gd name="T120" fmla="*/ 90 w 319"/>
                <a:gd name="T121" fmla="*/ 2 h 311"/>
                <a:gd name="T122" fmla="*/ 231 w 319"/>
                <a:gd name="T123" fmla="*/ 147 h 311"/>
                <a:gd name="T124" fmla="*/ 229 w 319"/>
                <a:gd name="T125" fmla="*/ 15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9" h="311">
                  <a:moveTo>
                    <a:pt x="102" y="9"/>
                  </a:moveTo>
                  <a:lnTo>
                    <a:pt x="103" y="10"/>
                  </a:lnTo>
                  <a:lnTo>
                    <a:pt x="103" y="13"/>
                  </a:lnTo>
                  <a:lnTo>
                    <a:pt x="106" y="14"/>
                  </a:lnTo>
                  <a:lnTo>
                    <a:pt x="106" y="18"/>
                  </a:lnTo>
                  <a:lnTo>
                    <a:pt x="107" y="20"/>
                  </a:lnTo>
                  <a:lnTo>
                    <a:pt x="106" y="22"/>
                  </a:lnTo>
                  <a:lnTo>
                    <a:pt x="107" y="23"/>
                  </a:lnTo>
                  <a:lnTo>
                    <a:pt x="108" y="24"/>
                  </a:lnTo>
                  <a:lnTo>
                    <a:pt x="108" y="25"/>
                  </a:lnTo>
                  <a:lnTo>
                    <a:pt x="110" y="27"/>
                  </a:lnTo>
                  <a:lnTo>
                    <a:pt x="111" y="29"/>
                  </a:lnTo>
                  <a:lnTo>
                    <a:pt x="114" y="31"/>
                  </a:lnTo>
                  <a:lnTo>
                    <a:pt x="115" y="28"/>
                  </a:lnTo>
                  <a:lnTo>
                    <a:pt x="117" y="28"/>
                  </a:lnTo>
                  <a:lnTo>
                    <a:pt x="117" y="29"/>
                  </a:lnTo>
                  <a:lnTo>
                    <a:pt x="120" y="29"/>
                  </a:lnTo>
                  <a:lnTo>
                    <a:pt x="123" y="32"/>
                  </a:lnTo>
                  <a:lnTo>
                    <a:pt x="124" y="32"/>
                  </a:lnTo>
                  <a:lnTo>
                    <a:pt x="125" y="36"/>
                  </a:lnTo>
                  <a:lnTo>
                    <a:pt x="128" y="36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9" y="41"/>
                  </a:lnTo>
                  <a:lnTo>
                    <a:pt x="128" y="47"/>
                  </a:lnTo>
                  <a:lnTo>
                    <a:pt x="128" y="51"/>
                  </a:lnTo>
                  <a:lnTo>
                    <a:pt x="125" y="55"/>
                  </a:lnTo>
                  <a:lnTo>
                    <a:pt x="125" y="58"/>
                  </a:lnTo>
                  <a:lnTo>
                    <a:pt x="128" y="58"/>
                  </a:lnTo>
                  <a:lnTo>
                    <a:pt x="129" y="59"/>
                  </a:lnTo>
                  <a:lnTo>
                    <a:pt x="132" y="59"/>
                  </a:lnTo>
                  <a:lnTo>
                    <a:pt x="134" y="62"/>
                  </a:lnTo>
                  <a:lnTo>
                    <a:pt x="138" y="62"/>
                  </a:lnTo>
                  <a:lnTo>
                    <a:pt x="143" y="66"/>
                  </a:lnTo>
                  <a:lnTo>
                    <a:pt x="146" y="69"/>
                  </a:lnTo>
                  <a:lnTo>
                    <a:pt x="151" y="71"/>
                  </a:lnTo>
                  <a:lnTo>
                    <a:pt x="152" y="72"/>
                  </a:lnTo>
                  <a:lnTo>
                    <a:pt x="156" y="72"/>
                  </a:lnTo>
                  <a:lnTo>
                    <a:pt x="160" y="75"/>
                  </a:lnTo>
                  <a:lnTo>
                    <a:pt x="165" y="75"/>
                  </a:lnTo>
                  <a:lnTo>
                    <a:pt x="168" y="76"/>
                  </a:lnTo>
                  <a:lnTo>
                    <a:pt x="173" y="75"/>
                  </a:lnTo>
                  <a:lnTo>
                    <a:pt x="178" y="76"/>
                  </a:lnTo>
                  <a:lnTo>
                    <a:pt x="179" y="79"/>
                  </a:lnTo>
                  <a:lnTo>
                    <a:pt x="182" y="81"/>
                  </a:lnTo>
                  <a:lnTo>
                    <a:pt x="188" y="84"/>
                  </a:lnTo>
                  <a:lnTo>
                    <a:pt x="191" y="82"/>
                  </a:lnTo>
                  <a:lnTo>
                    <a:pt x="195" y="82"/>
                  </a:lnTo>
                  <a:lnTo>
                    <a:pt x="204" y="85"/>
                  </a:lnTo>
                  <a:lnTo>
                    <a:pt x="207" y="84"/>
                  </a:lnTo>
                  <a:lnTo>
                    <a:pt x="210" y="86"/>
                  </a:lnTo>
                  <a:lnTo>
                    <a:pt x="218" y="85"/>
                  </a:lnTo>
                  <a:lnTo>
                    <a:pt x="220" y="80"/>
                  </a:lnTo>
                  <a:lnTo>
                    <a:pt x="217" y="75"/>
                  </a:lnTo>
                  <a:lnTo>
                    <a:pt x="218" y="69"/>
                  </a:lnTo>
                  <a:lnTo>
                    <a:pt x="217" y="67"/>
                  </a:lnTo>
                  <a:lnTo>
                    <a:pt x="217" y="67"/>
                  </a:lnTo>
                  <a:lnTo>
                    <a:pt x="220" y="66"/>
                  </a:lnTo>
                  <a:lnTo>
                    <a:pt x="222" y="66"/>
                  </a:lnTo>
                  <a:lnTo>
                    <a:pt x="223" y="68"/>
                  </a:lnTo>
                  <a:lnTo>
                    <a:pt x="223" y="71"/>
                  </a:lnTo>
                  <a:lnTo>
                    <a:pt x="226" y="72"/>
                  </a:lnTo>
                  <a:lnTo>
                    <a:pt x="226" y="72"/>
                  </a:lnTo>
                  <a:lnTo>
                    <a:pt x="226" y="75"/>
                  </a:lnTo>
                  <a:lnTo>
                    <a:pt x="225" y="77"/>
                  </a:lnTo>
                  <a:lnTo>
                    <a:pt x="227" y="80"/>
                  </a:lnTo>
                  <a:lnTo>
                    <a:pt x="231" y="81"/>
                  </a:lnTo>
                  <a:lnTo>
                    <a:pt x="232" y="80"/>
                  </a:lnTo>
                  <a:lnTo>
                    <a:pt x="238" y="84"/>
                  </a:lnTo>
                  <a:lnTo>
                    <a:pt x="241" y="84"/>
                  </a:lnTo>
                  <a:lnTo>
                    <a:pt x="243" y="80"/>
                  </a:lnTo>
                  <a:lnTo>
                    <a:pt x="245" y="80"/>
                  </a:lnTo>
                  <a:lnTo>
                    <a:pt x="248" y="81"/>
                  </a:lnTo>
                  <a:lnTo>
                    <a:pt x="252" y="80"/>
                  </a:lnTo>
                  <a:lnTo>
                    <a:pt x="256" y="80"/>
                  </a:lnTo>
                  <a:lnTo>
                    <a:pt x="260" y="79"/>
                  </a:lnTo>
                  <a:lnTo>
                    <a:pt x="260" y="77"/>
                  </a:lnTo>
                  <a:lnTo>
                    <a:pt x="260" y="73"/>
                  </a:lnTo>
                  <a:lnTo>
                    <a:pt x="256" y="72"/>
                  </a:lnTo>
                  <a:lnTo>
                    <a:pt x="256" y="69"/>
                  </a:lnTo>
                  <a:lnTo>
                    <a:pt x="257" y="67"/>
                  </a:lnTo>
                  <a:lnTo>
                    <a:pt x="258" y="67"/>
                  </a:lnTo>
                  <a:lnTo>
                    <a:pt x="262" y="66"/>
                  </a:lnTo>
                  <a:lnTo>
                    <a:pt x="265" y="66"/>
                  </a:lnTo>
                  <a:lnTo>
                    <a:pt x="266" y="63"/>
                  </a:lnTo>
                  <a:lnTo>
                    <a:pt x="267" y="62"/>
                  </a:lnTo>
                  <a:lnTo>
                    <a:pt x="269" y="63"/>
                  </a:lnTo>
                  <a:lnTo>
                    <a:pt x="269" y="60"/>
                  </a:lnTo>
                  <a:lnTo>
                    <a:pt x="271" y="60"/>
                  </a:lnTo>
                  <a:lnTo>
                    <a:pt x="273" y="58"/>
                  </a:lnTo>
                  <a:lnTo>
                    <a:pt x="274" y="55"/>
                  </a:lnTo>
                  <a:lnTo>
                    <a:pt x="276" y="55"/>
                  </a:lnTo>
                  <a:lnTo>
                    <a:pt x="280" y="54"/>
                  </a:lnTo>
                  <a:lnTo>
                    <a:pt x="283" y="51"/>
                  </a:lnTo>
                  <a:lnTo>
                    <a:pt x="283" y="49"/>
                  </a:lnTo>
                  <a:lnTo>
                    <a:pt x="284" y="49"/>
                  </a:lnTo>
                  <a:lnTo>
                    <a:pt x="287" y="46"/>
                  </a:lnTo>
                  <a:lnTo>
                    <a:pt x="289" y="49"/>
                  </a:lnTo>
                  <a:lnTo>
                    <a:pt x="292" y="49"/>
                  </a:lnTo>
                  <a:lnTo>
                    <a:pt x="297" y="50"/>
                  </a:lnTo>
                  <a:lnTo>
                    <a:pt x="297" y="49"/>
                  </a:lnTo>
                  <a:lnTo>
                    <a:pt x="297" y="46"/>
                  </a:lnTo>
                  <a:lnTo>
                    <a:pt x="302" y="44"/>
                  </a:lnTo>
                  <a:lnTo>
                    <a:pt x="304" y="45"/>
                  </a:lnTo>
                  <a:lnTo>
                    <a:pt x="305" y="46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306" y="50"/>
                  </a:lnTo>
                  <a:lnTo>
                    <a:pt x="306" y="51"/>
                  </a:lnTo>
                  <a:lnTo>
                    <a:pt x="307" y="51"/>
                  </a:lnTo>
                  <a:lnTo>
                    <a:pt x="310" y="51"/>
                  </a:lnTo>
                  <a:lnTo>
                    <a:pt x="310" y="53"/>
                  </a:lnTo>
                  <a:lnTo>
                    <a:pt x="311" y="55"/>
                  </a:lnTo>
                  <a:lnTo>
                    <a:pt x="311" y="57"/>
                  </a:lnTo>
                  <a:lnTo>
                    <a:pt x="310" y="58"/>
                  </a:lnTo>
                  <a:lnTo>
                    <a:pt x="310" y="60"/>
                  </a:lnTo>
                  <a:lnTo>
                    <a:pt x="313" y="60"/>
                  </a:lnTo>
                  <a:lnTo>
                    <a:pt x="314" y="60"/>
                  </a:lnTo>
                  <a:lnTo>
                    <a:pt x="316" y="60"/>
                  </a:lnTo>
                  <a:lnTo>
                    <a:pt x="319" y="63"/>
                  </a:lnTo>
                  <a:lnTo>
                    <a:pt x="319" y="66"/>
                  </a:lnTo>
                  <a:lnTo>
                    <a:pt x="316" y="67"/>
                  </a:lnTo>
                  <a:lnTo>
                    <a:pt x="316" y="69"/>
                  </a:lnTo>
                  <a:lnTo>
                    <a:pt x="318" y="72"/>
                  </a:lnTo>
                  <a:lnTo>
                    <a:pt x="315" y="71"/>
                  </a:lnTo>
                  <a:lnTo>
                    <a:pt x="313" y="69"/>
                  </a:lnTo>
                  <a:lnTo>
                    <a:pt x="310" y="72"/>
                  </a:lnTo>
                  <a:lnTo>
                    <a:pt x="306" y="73"/>
                  </a:lnTo>
                  <a:lnTo>
                    <a:pt x="305" y="76"/>
                  </a:lnTo>
                  <a:lnTo>
                    <a:pt x="302" y="79"/>
                  </a:lnTo>
                  <a:lnTo>
                    <a:pt x="300" y="80"/>
                  </a:lnTo>
                  <a:lnTo>
                    <a:pt x="296" y="86"/>
                  </a:lnTo>
                  <a:lnTo>
                    <a:pt x="296" y="89"/>
                  </a:lnTo>
                  <a:lnTo>
                    <a:pt x="297" y="90"/>
                  </a:lnTo>
                  <a:lnTo>
                    <a:pt x="296" y="94"/>
                  </a:lnTo>
                  <a:lnTo>
                    <a:pt x="292" y="99"/>
                  </a:lnTo>
                  <a:lnTo>
                    <a:pt x="292" y="102"/>
                  </a:lnTo>
                  <a:lnTo>
                    <a:pt x="295" y="103"/>
                  </a:lnTo>
                  <a:lnTo>
                    <a:pt x="292" y="108"/>
                  </a:lnTo>
                  <a:lnTo>
                    <a:pt x="292" y="113"/>
                  </a:lnTo>
                  <a:lnTo>
                    <a:pt x="289" y="117"/>
                  </a:lnTo>
                  <a:lnTo>
                    <a:pt x="287" y="117"/>
                  </a:lnTo>
                  <a:lnTo>
                    <a:pt x="284" y="117"/>
                  </a:lnTo>
                  <a:lnTo>
                    <a:pt x="282" y="117"/>
                  </a:lnTo>
                  <a:lnTo>
                    <a:pt x="284" y="123"/>
                  </a:lnTo>
                  <a:lnTo>
                    <a:pt x="283" y="125"/>
                  </a:lnTo>
                  <a:lnTo>
                    <a:pt x="283" y="129"/>
                  </a:lnTo>
                  <a:lnTo>
                    <a:pt x="280" y="129"/>
                  </a:lnTo>
                  <a:lnTo>
                    <a:pt x="282" y="133"/>
                  </a:lnTo>
                  <a:lnTo>
                    <a:pt x="280" y="135"/>
                  </a:lnTo>
                  <a:lnTo>
                    <a:pt x="282" y="137"/>
                  </a:lnTo>
                  <a:lnTo>
                    <a:pt x="280" y="141"/>
                  </a:lnTo>
                  <a:lnTo>
                    <a:pt x="279" y="142"/>
                  </a:lnTo>
                  <a:lnTo>
                    <a:pt x="278" y="141"/>
                  </a:lnTo>
                  <a:lnTo>
                    <a:pt x="278" y="143"/>
                  </a:lnTo>
                  <a:lnTo>
                    <a:pt x="278" y="144"/>
                  </a:lnTo>
                  <a:lnTo>
                    <a:pt x="276" y="144"/>
                  </a:lnTo>
                  <a:lnTo>
                    <a:pt x="276" y="143"/>
                  </a:lnTo>
                  <a:lnTo>
                    <a:pt x="276" y="142"/>
                  </a:lnTo>
                  <a:lnTo>
                    <a:pt x="276" y="142"/>
                  </a:lnTo>
                  <a:lnTo>
                    <a:pt x="275" y="139"/>
                  </a:lnTo>
                  <a:lnTo>
                    <a:pt x="274" y="137"/>
                  </a:lnTo>
                  <a:lnTo>
                    <a:pt x="274" y="132"/>
                  </a:lnTo>
                  <a:lnTo>
                    <a:pt x="273" y="130"/>
                  </a:lnTo>
                  <a:lnTo>
                    <a:pt x="273" y="128"/>
                  </a:lnTo>
                  <a:lnTo>
                    <a:pt x="271" y="125"/>
                  </a:lnTo>
                  <a:lnTo>
                    <a:pt x="271" y="123"/>
                  </a:lnTo>
                  <a:lnTo>
                    <a:pt x="270" y="123"/>
                  </a:lnTo>
                  <a:lnTo>
                    <a:pt x="269" y="123"/>
                  </a:lnTo>
                  <a:lnTo>
                    <a:pt x="267" y="121"/>
                  </a:lnTo>
                  <a:lnTo>
                    <a:pt x="266" y="123"/>
                  </a:lnTo>
                  <a:lnTo>
                    <a:pt x="266" y="123"/>
                  </a:lnTo>
                  <a:lnTo>
                    <a:pt x="266" y="124"/>
                  </a:lnTo>
                  <a:lnTo>
                    <a:pt x="266" y="125"/>
                  </a:lnTo>
                  <a:lnTo>
                    <a:pt x="265" y="126"/>
                  </a:lnTo>
                  <a:lnTo>
                    <a:pt x="265" y="128"/>
                  </a:lnTo>
                  <a:lnTo>
                    <a:pt x="265" y="129"/>
                  </a:lnTo>
                  <a:lnTo>
                    <a:pt x="263" y="129"/>
                  </a:lnTo>
                  <a:lnTo>
                    <a:pt x="262" y="128"/>
                  </a:lnTo>
                  <a:lnTo>
                    <a:pt x="261" y="125"/>
                  </a:lnTo>
                  <a:lnTo>
                    <a:pt x="260" y="124"/>
                  </a:lnTo>
                  <a:lnTo>
                    <a:pt x="258" y="123"/>
                  </a:lnTo>
                  <a:lnTo>
                    <a:pt x="258" y="120"/>
                  </a:lnTo>
                  <a:lnTo>
                    <a:pt x="258" y="119"/>
                  </a:lnTo>
                  <a:lnTo>
                    <a:pt x="258" y="117"/>
                  </a:lnTo>
                  <a:lnTo>
                    <a:pt x="260" y="116"/>
                  </a:lnTo>
                  <a:lnTo>
                    <a:pt x="261" y="115"/>
                  </a:lnTo>
                  <a:lnTo>
                    <a:pt x="262" y="116"/>
                  </a:lnTo>
                  <a:lnTo>
                    <a:pt x="263" y="116"/>
                  </a:lnTo>
                  <a:lnTo>
                    <a:pt x="265" y="115"/>
                  </a:lnTo>
                  <a:lnTo>
                    <a:pt x="265" y="113"/>
                  </a:lnTo>
                  <a:lnTo>
                    <a:pt x="266" y="112"/>
                  </a:lnTo>
                  <a:lnTo>
                    <a:pt x="267" y="108"/>
                  </a:lnTo>
                  <a:lnTo>
                    <a:pt x="267" y="106"/>
                  </a:lnTo>
                  <a:lnTo>
                    <a:pt x="269" y="103"/>
                  </a:lnTo>
                  <a:lnTo>
                    <a:pt x="267" y="103"/>
                  </a:lnTo>
                  <a:lnTo>
                    <a:pt x="266" y="102"/>
                  </a:lnTo>
                  <a:lnTo>
                    <a:pt x="265" y="102"/>
                  </a:lnTo>
                  <a:lnTo>
                    <a:pt x="263" y="101"/>
                  </a:lnTo>
                  <a:lnTo>
                    <a:pt x="262" y="101"/>
                  </a:lnTo>
                  <a:lnTo>
                    <a:pt x="258" y="102"/>
                  </a:lnTo>
                  <a:lnTo>
                    <a:pt x="254" y="101"/>
                  </a:lnTo>
                  <a:lnTo>
                    <a:pt x="249" y="102"/>
                  </a:lnTo>
                  <a:lnTo>
                    <a:pt x="247" y="102"/>
                  </a:lnTo>
                  <a:lnTo>
                    <a:pt x="244" y="101"/>
                  </a:lnTo>
                  <a:lnTo>
                    <a:pt x="243" y="101"/>
                  </a:lnTo>
                  <a:lnTo>
                    <a:pt x="240" y="99"/>
                  </a:lnTo>
                  <a:lnTo>
                    <a:pt x="240" y="98"/>
                  </a:lnTo>
                  <a:lnTo>
                    <a:pt x="239" y="95"/>
                  </a:lnTo>
                  <a:lnTo>
                    <a:pt x="239" y="94"/>
                  </a:lnTo>
                  <a:lnTo>
                    <a:pt x="239" y="91"/>
                  </a:lnTo>
                  <a:lnTo>
                    <a:pt x="236" y="89"/>
                  </a:lnTo>
                  <a:lnTo>
                    <a:pt x="236" y="89"/>
                  </a:lnTo>
                  <a:lnTo>
                    <a:pt x="235" y="90"/>
                  </a:lnTo>
                  <a:lnTo>
                    <a:pt x="234" y="89"/>
                  </a:lnTo>
                  <a:lnTo>
                    <a:pt x="232" y="88"/>
                  </a:lnTo>
                  <a:lnTo>
                    <a:pt x="231" y="86"/>
                  </a:lnTo>
                  <a:lnTo>
                    <a:pt x="230" y="86"/>
                  </a:lnTo>
                  <a:lnTo>
                    <a:pt x="229" y="88"/>
                  </a:lnTo>
                  <a:lnTo>
                    <a:pt x="231" y="89"/>
                  </a:lnTo>
                  <a:lnTo>
                    <a:pt x="230" y="89"/>
                  </a:lnTo>
                  <a:lnTo>
                    <a:pt x="227" y="89"/>
                  </a:lnTo>
                  <a:lnTo>
                    <a:pt x="226" y="86"/>
                  </a:lnTo>
                  <a:lnTo>
                    <a:pt x="226" y="85"/>
                  </a:lnTo>
                  <a:lnTo>
                    <a:pt x="225" y="84"/>
                  </a:lnTo>
                  <a:lnTo>
                    <a:pt x="223" y="82"/>
                  </a:lnTo>
                  <a:lnTo>
                    <a:pt x="222" y="84"/>
                  </a:lnTo>
                  <a:lnTo>
                    <a:pt x="222" y="84"/>
                  </a:lnTo>
                  <a:lnTo>
                    <a:pt x="222" y="85"/>
                  </a:lnTo>
                  <a:lnTo>
                    <a:pt x="223" y="86"/>
                  </a:lnTo>
                  <a:lnTo>
                    <a:pt x="222" y="90"/>
                  </a:lnTo>
                  <a:lnTo>
                    <a:pt x="220" y="91"/>
                  </a:lnTo>
                  <a:lnTo>
                    <a:pt x="220" y="95"/>
                  </a:lnTo>
                  <a:lnTo>
                    <a:pt x="225" y="97"/>
                  </a:lnTo>
                  <a:lnTo>
                    <a:pt x="226" y="95"/>
                  </a:lnTo>
                  <a:lnTo>
                    <a:pt x="230" y="97"/>
                  </a:lnTo>
                  <a:lnTo>
                    <a:pt x="229" y="98"/>
                  </a:lnTo>
                  <a:lnTo>
                    <a:pt x="230" y="101"/>
                  </a:lnTo>
                  <a:lnTo>
                    <a:pt x="229" y="102"/>
                  </a:lnTo>
                  <a:lnTo>
                    <a:pt x="227" y="101"/>
                  </a:lnTo>
                  <a:lnTo>
                    <a:pt x="225" y="102"/>
                  </a:lnTo>
                  <a:lnTo>
                    <a:pt x="225" y="106"/>
                  </a:lnTo>
                  <a:lnTo>
                    <a:pt x="222" y="106"/>
                  </a:lnTo>
                  <a:lnTo>
                    <a:pt x="222" y="110"/>
                  </a:lnTo>
                  <a:lnTo>
                    <a:pt x="225" y="113"/>
                  </a:lnTo>
                  <a:lnTo>
                    <a:pt x="227" y="115"/>
                  </a:lnTo>
                  <a:lnTo>
                    <a:pt x="230" y="117"/>
                  </a:lnTo>
                  <a:lnTo>
                    <a:pt x="230" y="121"/>
                  </a:lnTo>
                  <a:lnTo>
                    <a:pt x="231" y="125"/>
                  </a:lnTo>
                  <a:lnTo>
                    <a:pt x="231" y="126"/>
                  </a:lnTo>
                  <a:lnTo>
                    <a:pt x="231" y="130"/>
                  </a:lnTo>
                  <a:lnTo>
                    <a:pt x="235" y="134"/>
                  </a:lnTo>
                  <a:lnTo>
                    <a:pt x="235" y="138"/>
                  </a:lnTo>
                  <a:lnTo>
                    <a:pt x="235" y="139"/>
                  </a:lnTo>
                  <a:lnTo>
                    <a:pt x="236" y="143"/>
                  </a:lnTo>
                  <a:lnTo>
                    <a:pt x="235" y="143"/>
                  </a:lnTo>
                  <a:lnTo>
                    <a:pt x="236" y="146"/>
                  </a:lnTo>
                  <a:lnTo>
                    <a:pt x="235" y="148"/>
                  </a:lnTo>
                  <a:lnTo>
                    <a:pt x="234" y="146"/>
                  </a:lnTo>
                  <a:lnTo>
                    <a:pt x="234" y="147"/>
                  </a:lnTo>
                  <a:lnTo>
                    <a:pt x="232" y="147"/>
                  </a:lnTo>
                  <a:lnTo>
                    <a:pt x="231" y="144"/>
                  </a:lnTo>
                  <a:lnTo>
                    <a:pt x="231" y="143"/>
                  </a:lnTo>
                  <a:lnTo>
                    <a:pt x="231" y="143"/>
                  </a:lnTo>
                  <a:lnTo>
                    <a:pt x="231" y="144"/>
                  </a:lnTo>
                  <a:lnTo>
                    <a:pt x="230" y="144"/>
                  </a:lnTo>
                  <a:lnTo>
                    <a:pt x="230" y="146"/>
                  </a:lnTo>
                  <a:lnTo>
                    <a:pt x="229" y="146"/>
                  </a:lnTo>
                  <a:lnTo>
                    <a:pt x="229" y="146"/>
                  </a:lnTo>
                  <a:lnTo>
                    <a:pt x="226" y="144"/>
                  </a:lnTo>
                  <a:lnTo>
                    <a:pt x="226" y="142"/>
                  </a:lnTo>
                  <a:lnTo>
                    <a:pt x="226" y="141"/>
                  </a:lnTo>
                  <a:lnTo>
                    <a:pt x="225" y="139"/>
                  </a:lnTo>
                  <a:lnTo>
                    <a:pt x="222" y="139"/>
                  </a:lnTo>
                  <a:lnTo>
                    <a:pt x="222" y="139"/>
                  </a:lnTo>
                  <a:lnTo>
                    <a:pt x="223" y="139"/>
                  </a:lnTo>
                  <a:lnTo>
                    <a:pt x="225" y="141"/>
                  </a:lnTo>
                  <a:lnTo>
                    <a:pt x="223" y="142"/>
                  </a:lnTo>
                  <a:lnTo>
                    <a:pt x="223" y="143"/>
                  </a:lnTo>
                  <a:lnTo>
                    <a:pt x="223" y="144"/>
                  </a:lnTo>
                  <a:lnTo>
                    <a:pt x="221" y="147"/>
                  </a:lnTo>
                  <a:lnTo>
                    <a:pt x="214" y="150"/>
                  </a:lnTo>
                  <a:lnTo>
                    <a:pt x="213" y="150"/>
                  </a:lnTo>
                  <a:lnTo>
                    <a:pt x="213" y="152"/>
                  </a:lnTo>
                  <a:lnTo>
                    <a:pt x="212" y="155"/>
                  </a:lnTo>
                  <a:lnTo>
                    <a:pt x="212" y="156"/>
                  </a:lnTo>
                  <a:lnTo>
                    <a:pt x="213" y="157"/>
                  </a:lnTo>
                  <a:lnTo>
                    <a:pt x="213" y="159"/>
                  </a:lnTo>
                  <a:lnTo>
                    <a:pt x="214" y="159"/>
                  </a:lnTo>
                  <a:lnTo>
                    <a:pt x="212" y="161"/>
                  </a:lnTo>
                  <a:lnTo>
                    <a:pt x="210" y="164"/>
                  </a:lnTo>
                  <a:lnTo>
                    <a:pt x="209" y="164"/>
                  </a:lnTo>
                  <a:lnTo>
                    <a:pt x="210" y="165"/>
                  </a:lnTo>
                  <a:lnTo>
                    <a:pt x="205" y="168"/>
                  </a:lnTo>
                  <a:lnTo>
                    <a:pt x="205" y="169"/>
                  </a:lnTo>
                  <a:lnTo>
                    <a:pt x="199" y="173"/>
                  </a:lnTo>
                  <a:lnTo>
                    <a:pt x="199" y="172"/>
                  </a:lnTo>
                  <a:lnTo>
                    <a:pt x="199" y="170"/>
                  </a:lnTo>
                  <a:lnTo>
                    <a:pt x="198" y="170"/>
                  </a:lnTo>
                  <a:lnTo>
                    <a:pt x="198" y="170"/>
                  </a:lnTo>
                  <a:lnTo>
                    <a:pt x="195" y="172"/>
                  </a:lnTo>
                  <a:lnTo>
                    <a:pt x="194" y="172"/>
                  </a:lnTo>
                  <a:lnTo>
                    <a:pt x="194" y="174"/>
                  </a:lnTo>
                  <a:lnTo>
                    <a:pt x="195" y="174"/>
                  </a:lnTo>
                  <a:lnTo>
                    <a:pt x="196" y="173"/>
                  </a:lnTo>
                  <a:lnTo>
                    <a:pt x="198" y="174"/>
                  </a:lnTo>
                  <a:lnTo>
                    <a:pt x="190" y="181"/>
                  </a:lnTo>
                  <a:lnTo>
                    <a:pt x="187" y="186"/>
                  </a:lnTo>
                  <a:lnTo>
                    <a:pt x="177" y="194"/>
                  </a:lnTo>
                  <a:lnTo>
                    <a:pt x="176" y="198"/>
                  </a:lnTo>
                  <a:lnTo>
                    <a:pt x="173" y="199"/>
                  </a:lnTo>
                  <a:lnTo>
                    <a:pt x="169" y="201"/>
                  </a:lnTo>
                  <a:lnTo>
                    <a:pt x="167" y="204"/>
                  </a:lnTo>
                  <a:lnTo>
                    <a:pt x="165" y="205"/>
                  </a:lnTo>
                  <a:lnTo>
                    <a:pt x="167" y="209"/>
                  </a:lnTo>
                  <a:lnTo>
                    <a:pt x="164" y="212"/>
                  </a:lnTo>
                  <a:lnTo>
                    <a:pt x="161" y="213"/>
                  </a:lnTo>
                  <a:lnTo>
                    <a:pt x="156" y="212"/>
                  </a:lnTo>
                  <a:lnTo>
                    <a:pt x="154" y="214"/>
                  </a:lnTo>
                  <a:lnTo>
                    <a:pt x="154" y="217"/>
                  </a:lnTo>
                  <a:lnTo>
                    <a:pt x="151" y="221"/>
                  </a:lnTo>
                  <a:lnTo>
                    <a:pt x="150" y="221"/>
                  </a:lnTo>
                  <a:lnTo>
                    <a:pt x="148" y="218"/>
                  </a:lnTo>
                  <a:lnTo>
                    <a:pt x="147" y="218"/>
                  </a:lnTo>
                  <a:lnTo>
                    <a:pt x="143" y="222"/>
                  </a:lnTo>
                  <a:lnTo>
                    <a:pt x="142" y="225"/>
                  </a:lnTo>
                  <a:lnTo>
                    <a:pt x="142" y="229"/>
                  </a:lnTo>
                  <a:lnTo>
                    <a:pt x="145" y="234"/>
                  </a:lnTo>
                  <a:lnTo>
                    <a:pt x="142" y="236"/>
                  </a:lnTo>
                  <a:lnTo>
                    <a:pt x="143" y="239"/>
                  </a:lnTo>
                  <a:lnTo>
                    <a:pt x="143" y="248"/>
                  </a:lnTo>
                  <a:lnTo>
                    <a:pt x="146" y="249"/>
                  </a:lnTo>
                  <a:lnTo>
                    <a:pt x="146" y="254"/>
                  </a:lnTo>
                  <a:lnTo>
                    <a:pt x="143" y="262"/>
                  </a:lnTo>
                  <a:lnTo>
                    <a:pt x="141" y="267"/>
                  </a:lnTo>
                  <a:lnTo>
                    <a:pt x="141" y="271"/>
                  </a:lnTo>
                  <a:lnTo>
                    <a:pt x="142" y="274"/>
                  </a:lnTo>
                  <a:lnTo>
                    <a:pt x="142" y="283"/>
                  </a:lnTo>
                  <a:lnTo>
                    <a:pt x="142" y="286"/>
                  </a:lnTo>
                  <a:lnTo>
                    <a:pt x="141" y="287"/>
                  </a:lnTo>
                  <a:lnTo>
                    <a:pt x="139" y="286"/>
                  </a:lnTo>
                  <a:lnTo>
                    <a:pt x="137" y="286"/>
                  </a:lnTo>
                  <a:lnTo>
                    <a:pt x="135" y="288"/>
                  </a:lnTo>
                  <a:lnTo>
                    <a:pt x="135" y="289"/>
                  </a:lnTo>
                  <a:lnTo>
                    <a:pt x="133" y="293"/>
                  </a:lnTo>
                  <a:lnTo>
                    <a:pt x="132" y="295"/>
                  </a:lnTo>
                  <a:lnTo>
                    <a:pt x="132" y="296"/>
                  </a:lnTo>
                  <a:lnTo>
                    <a:pt x="135" y="298"/>
                  </a:lnTo>
                  <a:lnTo>
                    <a:pt x="135" y="298"/>
                  </a:lnTo>
                  <a:lnTo>
                    <a:pt x="135" y="300"/>
                  </a:lnTo>
                  <a:lnTo>
                    <a:pt x="135" y="298"/>
                  </a:lnTo>
                  <a:lnTo>
                    <a:pt x="134" y="297"/>
                  </a:lnTo>
                  <a:lnTo>
                    <a:pt x="129" y="300"/>
                  </a:lnTo>
                  <a:lnTo>
                    <a:pt x="128" y="300"/>
                  </a:lnTo>
                  <a:lnTo>
                    <a:pt x="124" y="301"/>
                  </a:lnTo>
                  <a:lnTo>
                    <a:pt x="123" y="304"/>
                  </a:lnTo>
                  <a:lnTo>
                    <a:pt x="123" y="304"/>
                  </a:lnTo>
                  <a:lnTo>
                    <a:pt x="123" y="305"/>
                  </a:lnTo>
                  <a:lnTo>
                    <a:pt x="123" y="306"/>
                  </a:lnTo>
                  <a:lnTo>
                    <a:pt x="121" y="309"/>
                  </a:lnTo>
                  <a:lnTo>
                    <a:pt x="117" y="311"/>
                  </a:lnTo>
                  <a:lnTo>
                    <a:pt x="114" y="311"/>
                  </a:lnTo>
                  <a:lnTo>
                    <a:pt x="110" y="309"/>
                  </a:lnTo>
                  <a:lnTo>
                    <a:pt x="107" y="305"/>
                  </a:lnTo>
                  <a:lnTo>
                    <a:pt x="103" y="296"/>
                  </a:lnTo>
                  <a:lnTo>
                    <a:pt x="102" y="292"/>
                  </a:lnTo>
                  <a:lnTo>
                    <a:pt x="102" y="287"/>
                  </a:lnTo>
                  <a:lnTo>
                    <a:pt x="99" y="283"/>
                  </a:lnTo>
                  <a:lnTo>
                    <a:pt x="99" y="280"/>
                  </a:lnTo>
                  <a:lnTo>
                    <a:pt x="98" y="280"/>
                  </a:lnTo>
                  <a:lnTo>
                    <a:pt x="97" y="276"/>
                  </a:lnTo>
                  <a:lnTo>
                    <a:pt x="95" y="273"/>
                  </a:lnTo>
                  <a:lnTo>
                    <a:pt x="93" y="269"/>
                  </a:lnTo>
                  <a:lnTo>
                    <a:pt x="90" y="266"/>
                  </a:lnTo>
                  <a:lnTo>
                    <a:pt x="89" y="266"/>
                  </a:lnTo>
                  <a:lnTo>
                    <a:pt x="86" y="262"/>
                  </a:lnTo>
                  <a:lnTo>
                    <a:pt x="85" y="260"/>
                  </a:lnTo>
                  <a:lnTo>
                    <a:pt x="84" y="258"/>
                  </a:lnTo>
                  <a:lnTo>
                    <a:pt x="84" y="254"/>
                  </a:lnTo>
                  <a:lnTo>
                    <a:pt x="82" y="252"/>
                  </a:lnTo>
                  <a:lnTo>
                    <a:pt x="80" y="247"/>
                  </a:lnTo>
                  <a:lnTo>
                    <a:pt x="80" y="244"/>
                  </a:lnTo>
                  <a:lnTo>
                    <a:pt x="79" y="242"/>
                  </a:lnTo>
                  <a:lnTo>
                    <a:pt x="77" y="239"/>
                  </a:lnTo>
                  <a:lnTo>
                    <a:pt x="77" y="235"/>
                  </a:lnTo>
                  <a:lnTo>
                    <a:pt x="76" y="235"/>
                  </a:lnTo>
                  <a:lnTo>
                    <a:pt x="73" y="231"/>
                  </a:lnTo>
                  <a:lnTo>
                    <a:pt x="73" y="230"/>
                  </a:lnTo>
                  <a:lnTo>
                    <a:pt x="72" y="230"/>
                  </a:lnTo>
                  <a:lnTo>
                    <a:pt x="70" y="225"/>
                  </a:lnTo>
                  <a:lnTo>
                    <a:pt x="70" y="223"/>
                  </a:lnTo>
                  <a:lnTo>
                    <a:pt x="68" y="223"/>
                  </a:lnTo>
                  <a:lnTo>
                    <a:pt x="68" y="220"/>
                  </a:lnTo>
                  <a:lnTo>
                    <a:pt x="66" y="218"/>
                  </a:lnTo>
                  <a:lnTo>
                    <a:pt x="64" y="213"/>
                  </a:lnTo>
                  <a:lnTo>
                    <a:pt x="64" y="207"/>
                  </a:lnTo>
                  <a:lnTo>
                    <a:pt x="59" y="198"/>
                  </a:lnTo>
                  <a:lnTo>
                    <a:pt x="59" y="195"/>
                  </a:lnTo>
                  <a:lnTo>
                    <a:pt x="57" y="191"/>
                  </a:lnTo>
                  <a:lnTo>
                    <a:pt x="59" y="191"/>
                  </a:lnTo>
                  <a:lnTo>
                    <a:pt x="57" y="187"/>
                  </a:lnTo>
                  <a:lnTo>
                    <a:pt x="57" y="185"/>
                  </a:lnTo>
                  <a:lnTo>
                    <a:pt x="58" y="185"/>
                  </a:lnTo>
                  <a:lnTo>
                    <a:pt x="57" y="182"/>
                  </a:lnTo>
                  <a:lnTo>
                    <a:pt x="57" y="181"/>
                  </a:lnTo>
                  <a:lnTo>
                    <a:pt x="53" y="174"/>
                  </a:lnTo>
                  <a:lnTo>
                    <a:pt x="53" y="170"/>
                  </a:lnTo>
                  <a:lnTo>
                    <a:pt x="54" y="169"/>
                  </a:lnTo>
                  <a:lnTo>
                    <a:pt x="53" y="168"/>
                  </a:lnTo>
                  <a:lnTo>
                    <a:pt x="53" y="166"/>
                  </a:lnTo>
                  <a:lnTo>
                    <a:pt x="54" y="164"/>
                  </a:lnTo>
                  <a:lnTo>
                    <a:pt x="54" y="160"/>
                  </a:lnTo>
                  <a:lnTo>
                    <a:pt x="53" y="157"/>
                  </a:lnTo>
                  <a:lnTo>
                    <a:pt x="51" y="156"/>
                  </a:lnTo>
                  <a:lnTo>
                    <a:pt x="50" y="151"/>
                  </a:lnTo>
                  <a:lnTo>
                    <a:pt x="53" y="150"/>
                  </a:lnTo>
                  <a:lnTo>
                    <a:pt x="54" y="148"/>
                  </a:lnTo>
                  <a:lnTo>
                    <a:pt x="55" y="148"/>
                  </a:lnTo>
                  <a:lnTo>
                    <a:pt x="53" y="148"/>
                  </a:lnTo>
                  <a:lnTo>
                    <a:pt x="50" y="148"/>
                  </a:lnTo>
                  <a:lnTo>
                    <a:pt x="49" y="148"/>
                  </a:lnTo>
                  <a:lnTo>
                    <a:pt x="49" y="146"/>
                  </a:lnTo>
                  <a:lnTo>
                    <a:pt x="49" y="144"/>
                  </a:lnTo>
                  <a:lnTo>
                    <a:pt x="49" y="142"/>
                  </a:lnTo>
                  <a:lnTo>
                    <a:pt x="49" y="142"/>
                  </a:lnTo>
                  <a:lnTo>
                    <a:pt x="51" y="142"/>
                  </a:lnTo>
                  <a:lnTo>
                    <a:pt x="53" y="139"/>
                  </a:lnTo>
                  <a:lnTo>
                    <a:pt x="54" y="138"/>
                  </a:lnTo>
                  <a:lnTo>
                    <a:pt x="51" y="139"/>
                  </a:lnTo>
                  <a:lnTo>
                    <a:pt x="50" y="139"/>
                  </a:lnTo>
                  <a:lnTo>
                    <a:pt x="48" y="139"/>
                  </a:lnTo>
                  <a:lnTo>
                    <a:pt x="46" y="138"/>
                  </a:lnTo>
                  <a:lnTo>
                    <a:pt x="46" y="139"/>
                  </a:lnTo>
                  <a:lnTo>
                    <a:pt x="46" y="141"/>
                  </a:lnTo>
                  <a:lnTo>
                    <a:pt x="45" y="146"/>
                  </a:lnTo>
                  <a:lnTo>
                    <a:pt x="46" y="147"/>
                  </a:lnTo>
                  <a:lnTo>
                    <a:pt x="46" y="152"/>
                  </a:lnTo>
                  <a:lnTo>
                    <a:pt x="44" y="154"/>
                  </a:lnTo>
                  <a:lnTo>
                    <a:pt x="44" y="155"/>
                  </a:lnTo>
                  <a:lnTo>
                    <a:pt x="40" y="156"/>
                  </a:lnTo>
                  <a:lnTo>
                    <a:pt x="35" y="160"/>
                  </a:lnTo>
                  <a:lnTo>
                    <a:pt x="32" y="161"/>
                  </a:lnTo>
                  <a:lnTo>
                    <a:pt x="27" y="160"/>
                  </a:lnTo>
                  <a:lnTo>
                    <a:pt x="19" y="154"/>
                  </a:lnTo>
                  <a:lnTo>
                    <a:pt x="15" y="148"/>
                  </a:lnTo>
                  <a:lnTo>
                    <a:pt x="15" y="148"/>
                  </a:lnTo>
                  <a:lnTo>
                    <a:pt x="14" y="148"/>
                  </a:lnTo>
                  <a:lnTo>
                    <a:pt x="13" y="147"/>
                  </a:lnTo>
                  <a:lnTo>
                    <a:pt x="8" y="142"/>
                  </a:lnTo>
                  <a:lnTo>
                    <a:pt x="8" y="141"/>
                  </a:lnTo>
                  <a:lnTo>
                    <a:pt x="8" y="139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0" y="139"/>
                  </a:lnTo>
                  <a:lnTo>
                    <a:pt x="10" y="142"/>
                  </a:lnTo>
                  <a:lnTo>
                    <a:pt x="13" y="142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15" y="142"/>
                  </a:lnTo>
                  <a:lnTo>
                    <a:pt x="17" y="141"/>
                  </a:lnTo>
                  <a:lnTo>
                    <a:pt x="20" y="137"/>
                  </a:lnTo>
                  <a:lnTo>
                    <a:pt x="22" y="137"/>
                  </a:lnTo>
                  <a:lnTo>
                    <a:pt x="24" y="134"/>
                  </a:lnTo>
                  <a:lnTo>
                    <a:pt x="26" y="134"/>
                  </a:lnTo>
                  <a:lnTo>
                    <a:pt x="26" y="132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3" y="133"/>
                  </a:lnTo>
                  <a:lnTo>
                    <a:pt x="18" y="135"/>
                  </a:lnTo>
                  <a:lnTo>
                    <a:pt x="15" y="135"/>
                  </a:lnTo>
                  <a:lnTo>
                    <a:pt x="14" y="135"/>
                  </a:lnTo>
                  <a:lnTo>
                    <a:pt x="6" y="133"/>
                  </a:lnTo>
                  <a:lnTo>
                    <a:pt x="2" y="129"/>
                  </a:lnTo>
                  <a:lnTo>
                    <a:pt x="1" y="129"/>
                  </a:lnTo>
                  <a:lnTo>
                    <a:pt x="1" y="126"/>
                  </a:lnTo>
                  <a:lnTo>
                    <a:pt x="4" y="124"/>
                  </a:lnTo>
                  <a:lnTo>
                    <a:pt x="6" y="123"/>
                  </a:lnTo>
                  <a:lnTo>
                    <a:pt x="2" y="123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2" y="120"/>
                  </a:lnTo>
                  <a:lnTo>
                    <a:pt x="4" y="120"/>
                  </a:lnTo>
                  <a:lnTo>
                    <a:pt x="5" y="117"/>
                  </a:lnTo>
                  <a:lnTo>
                    <a:pt x="6" y="117"/>
                  </a:lnTo>
                  <a:lnTo>
                    <a:pt x="9" y="116"/>
                  </a:lnTo>
                  <a:lnTo>
                    <a:pt x="17" y="117"/>
                  </a:lnTo>
                  <a:lnTo>
                    <a:pt x="20" y="115"/>
                  </a:lnTo>
                  <a:lnTo>
                    <a:pt x="22" y="115"/>
                  </a:lnTo>
                  <a:lnTo>
                    <a:pt x="24" y="113"/>
                  </a:lnTo>
                  <a:lnTo>
                    <a:pt x="23" y="115"/>
                  </a:lnTo>
                  <a:lnTo>
                    <a:pt x="24" y="116"/>
                  </a:lnTo>
                  <a:lnTo>
                    <a:pt x="27" y="115"/>
                  </a:lnTo>
                  <a:lnTo>
                    <a:pt x="29" y="113"/>
                  </a:lnTo>
                  <a:lnTo>
                    <a:pt x="28" y="113"/>
                  </a:lnTo>
                  <a:lnTo>
                    <a:pt x="28" y="111"/>
                  </a:lnTo>
                  <a:lnTo>
                    <a:pt x="26" y="104"/>
                  </a:lnTo>
                  <a:lnTo>
                    <a:pt x="23" y="101"/>
                  </a:lnTo>
                  <a:lnTo>
                    <a:pt x="24" y="99"/>
                  </a:lnTo>
                  <a:lnTo>
                    <a:pt x="23" y="98"/>
                  </a:lnTo>
                  <a:lnTo>
                    <a:pt x="20" y="98"/>
                  </a:lnTo>
                  <a:lnTo>
                    <a:pt x="17" y="97"/>
                  </a:lnTo>
                  <a:lnTo>
                    <a:pt x="17" y="91"/>
                  </a:lnTo>
                  <a:lnTo>
                    <a:pt x="17" y="89"/>
                  </a:lnTo>
                  <a:lnTo>
                    <a:pt x="15" y="85"/>
                  </a:lnTo>
                  <a:lnTo>
                    <a:pt x="13" y="85"/>
                  </a:lnTo>
                  <a:lnTo>
                    <a:pt x="11" y="86"/>
                  </a:lnTo>
                  <a:lnTo>
                    <a:pt x="9" y="85"/>
                  </a:lnTo>
                  <a:lnTo>
                    <a:pt x="6" y="85"/>
                  </a:lnTo>
                  <a:lnTo>
                    <a:pt x="6" y="82"/>
                  </a:lnTo>
                  <a:lnTo>
                    <a:pt x="9" y="77"/>
                  </a:lnTo>
                  <a:lnTo>
                    <a:pt x="10" y="77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7" y="69"/>
                  </a:lnTo>
                  <a:lnTo>
                    <a:pt x="18" y="69"/>
                  </a:lnTo>
                  <a:lnTo>
                    <a:pt x="20" y="69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1"/>
                  </a:lnTo>
                  <a:lnTo>
                    <a:pt x="32" y="69"/>
                  </a:lnTo>
                  <a:lnTo>
                    <a:pt x="36" y="66"/>
                  </a:lnTo>
                  <a:lnTo>
                    <a:pt x="39" y="59"/>
                  </a:lnTo>
                  <a:lnTo>
                    <a:pt x="44" y="55"/>
                  </a:lnTo>
                  <a:lnTo>
                    <a:pt x="45" y="53"/>
                  </a:lnTo>
                  <a:lnTo>
                    <a:pt x="45" y="49"/>
                  </a:lnTo>
                  <a:lnTo>
                    <a:pt x="48" y="46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3" y="38"/>
                  </a:lnTo>
                  <a:lnTo>
                    <a:pt x="51" y="38"/>
                  </a:lnTo>
                  <a:lnTo>
                    <a:pt x="54" y="35"/>
                  </a:lnTo>
                  <a:lnTo>
                    <a:pt x="57" y="33"/>
                  </a:lnTo>
                  <a:lnTo>
                    <a:pt x="57" y="31"/>
                  </a:lnTo>
                  <a:lnTo>
                    <a:pt x="57" y="24"/>
                  </a:lnTo>
                  <a:lnTo>
                    <a:pt x="55" y="20"/>
                  </a:lnTo>
                  <a:lnTo>
                    <a:pt x="55" y="19"/>
                  </a:lnTo>
                  <a:lnTo>
                    <a:pt x="59" y="16"/>
                  </a:lnTo>
                  <a:lnTo>
                    <a:pt x="61" y="15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7" y="11"/>
                  </a:lnTo>
                  <a:lnTo>
                    <a:pt x="71" y="5"/>
                  </a:lnTo>
                  <a:lnTo>
                    <a:pt x="73" y="2"/>
                  </a:lnTo>
                  <a:lnTo>
                    <a:pt x="77" y="2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6" y="3"/>
                  </a:lnTo>
                  <a:lnTo>
                    <a:pt x="90" y="2"/>
                  </a:lnTo>
                  <a:lnTo>
                    <a:pt x="93" y="3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2" y="9"/>
                  </a:lnTo>
                  <a:lnTo>
                    <a:pt x="102" y="9"/>
                  </a:lnTo>
                  <a:close/>
                  <a:moveTo>
                    <a:pt x="231" y="147"/>
                  </a:moveTo>
                  <a:lnTo>
                    <a:pt x="231" y="148"/>
                  </a:lnTo>
                  <a:lnTo>
                    <a:pt x="231" y="148"/>
                  </a:lnTo>
                  <a:lnTo>
                    <a:pt x="231" y="147"/>
                  </a:lnTo>
                  <a:close/>
                  <a:moveTo>
                    <a:pt x="230" y="146"/>
                  </a:moveTo>
                  <a:lnTo>
                    <a:pt x="229" y="147"/>
                  </a:lnTo>
                  <a:lnTo>
                    <a:pt x="229" y="148"/>
                  </a:lnTo>
                  <a:lnTo>
                    <a:pt x="230" y="148"/>
                  </a:lnTo>
                  <a:lnTo>
                    <a:pt x="230" y="147"/>
                  </a:lnTo>
                  <a:lnTo>
                    <a:pt x="230" y="146"/>
                  </a:lnTo>
                  <a:close/>
                  <a:moveTo>
                    <a:pt x="227" y="147"/>
                  </a:moveTo>
                  <a:lnTo>
                    <a:pt x="227" y="148"/>
                  </a:lnTo>
                  <a:lnTo>
                    <a:pt x="229" y="150"/>
                  </a:lnTo>
                  <a:lnTo>
                    <a:pt x="227" y="147"/>
                  </a:lnTo>
                  <a:lnTo>
                    <a:pt x="227" y="147"/>
                  </a:lnTo>
                  <a:close/>
                  <a:moveTo>
                    <a:pt x="223" y="147"/>
                  </a:moveTo>
                  <a:lnTo>
                    <a:pt x="223" y="148"/>
                  </a:lnTo>
                  <a:lnTo>
                    <a:pt x="225" y="148"/>
                  </a:lnTo>
                  <a:lnTo>
                    <a:pt x="226" y="146"/>
                  </a:lnTo>
                  <a:lnTo>
                    <a:pt x="225" y="144"/>
                  </a:lnTo>
                  <a:lnTo>
                    <a:pt x="223" y="147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8" name="Freeform 36"/>
            <p:cNvSpPr>
              <a:spLocks noEditPoints="1"/>
            </p:cNvSpPr>
            <p:nvPr/>
          </p:nvSpPr>
          <p:spPr bwMode="auto">
            <a:xfrm>
              <a:off x="5302250" y="2898776"/>
              <a:ext cx="92075" cy="122238"/>
            </a:xfrm>
            <a:custGeom>
              <a:avLst/>
              <a:gdLst>
                <a:gd name="T0" fmla="*/ 44 w 45"/>
                <a:gd name="T1" fmla="*/ 52 h 59"/>
                <a:gd name="T2" fmla="*/ 41 w 45"/>
                <a:gd name="T3" fmla="*/ 56 h 59"/>
                <a:gd name="T4" fmla="*/ 41 w 45"/>
                <a:gd name="T5" fmla="*/ 59 h 59"/>
                <a:gd name="T6" fmla="*/ 38 w 45"/>
                <a:gd name="T7" fmla="*/ 53 h 59"/>
                <a:gd name="T8" fmla="*/ 38 w 45"/>
                <a:gd name="T9" fmla="*/ 50 h 59"/>
                <a:gd name="T10" fmla="*/ 36 w 45"/>
                <a:gd name="T11" fmla="*/ 51 h 59"/>
                <a:gd name="T12" fmla="*/ 37 w 45"/>
                <a:gd name="T13" fmla="*/ 46 h 59"/>
                <a:gd name="T14" fmla="*/ 33 w 45"/>
                <a:gd name="T15" fmla="*/ 38 h 59"/>
                <a:gd name="T16" fmla="*/ 32 w 45"/>
                <a:gd name="T17" fmla="*/ 38 h 59"/>
                <a:gd name="T18" fmla="*/ 27 w 45"/>
                <a:gd name="T19" fmla="*/ 37 h 59"/>
                <a:gd name="T20" fmla="*/ 23 w 45"/>
                <a:gd name="T21" fmla="*/ 33 h 59"/>
                <a:gd name="T22" fmla="*/ 25 w 45"/>
                <a:gd name="T23" fmla="*/ 39 h 59"/>
                <a:gd name="T24" fmla="*/ 25 w 45"/>
                <a:gd name="T25" fmla="*/ 42 h 59"/>
                <a:gd name="T26" fmla="*/ 22 w 45"/>
                <a:gd name="T27" fmla="*/ 48 h 59"/>
                <a:gd name="T28" fmla="*/ 22 w 45"/>
                <a:gd name="T29" fmla="*/ 45 h 59"/>
                <a:gd name="T30" fmla="*/ 20 w 45"/>
                <a:gd name="T31" fmla="*/ 47 h 59"/>
                <a:gd name="T32" fmla="*/ 20 w 45"/>
                <a:gd name="T33" fmla="*/ 41 h 59"/>
                <a:gd name="T34" fmla="*/ 19 w 45"/>
                <a:gd name="T35" fmla="*/ 43 h 59"/>
                <a:gd name="T36" fmla="*/ 19 w 45"/>
                <a:gd name="T37" fmla="*/ 47 h 59"/>
                <a:gd name="T38" fmla="*/ 18 w 45"/>
                <a:gd name="T39" fmla="*/ 48 h 59"/>
                <a:gd name="T40" fmla="*/ 16 w 45"/>
                <a:gd name="T41" fmla="*/ 49 h 59"/>
                <a:gd name="T42" fmla="*/ 14 w 45"/>
                <a:gd name="T43" fmla="*/ 47 h 59"/>
                <a:gd name="T44" fmla="*/ 12 w 45"/>
                <a:gd name="T45" fmla="*/ 43 h 59"/>
                <a:gd name="T46" fmla="*/ 9 w 45"/>
                <a:gd name="T47" fmla="*/ 34 h 59"/>
                <a:gd name="T48" fmla="*/ 8 w 45"/>
                <a:gd name="T49" fmla="*/ 27 h 59"/>
                <a:gd name="T50" fmla="*/ 2 w 45"/>
                <a:gd name="T51" fmla="*/ 21 h 59"/>
                <a:gd name="T52" fmla="*/ 4 w 45"/>
                <a:gd name="T53" fmla="*/ 15 h 59"/>
                <a:gd name="T54" fmla="*/ 8 w 45"/>
                <a:gd name="T55" fmla="*/ 14 h 59"/>
                <a:gd name="T56" fmla="*/ 5 w 45"/>
                <a:gd name="T57" fmla="*/ 10 h 59"/>
                <a:gd name="T58" fmla="*/ 0 w 45"/>
                <a:gd name="T59" fmla="*/ 7 h 59"/>
                <a:gd name="T60" fmla="*/ 2 w 45"/>
                <a:gd name="T61" fmla="*/ 2 h 59"/>
                <a:gd name="T62" fmla="*/ 3 w 45"/>
                <a:gd name="T63" fmla="*/ 0 h 59"/>
                <a:gd name="T64" fmla="*/ 5 w 45"/>
                <a:gd name="T65" fmla="*/ 3 h 59"/>
                <a:gd name="T66" fmla="*/ 9 w 45"/>
                <a:gd name="T67" fmla="*/ 5 h 59"/>
                <a:gd name="T68" fmla="*/ 9 w 45"/>
                <a:gd name="T69" fmla="*/ 3 h 59"/>
                <a:gd name="T70" fmla="*/ 12 w 45"/>
                <a:gd name="T71" fmla="*/ 6 h 59"/>
                <a:gd name="T72" fmla="*/ 15 w 45"/>
                <a:gd name="T73" fmla="*/ 7 h 59"/>
                <a:gd name="T74" fmla="*/ 16 w 45"/>
                <a:gd name="T75" fmla="*/ 12 h 59"/>
                <a:gd name="T76" fmla="*/ 19 w 45"/>
                <a:gd name="T77" fmla="*/ 14 h 59"/>
                <a:gd name="T78" fmla="*/ 27 w 45"/>
                <a:gd name="T79" fmla="*/ 14 h 59"/>
                <a:gd name="T80" fmla="*/ 34 w 45"/>
                <a:gd name="T81" fmla="*/ 14 h 59"/>
                <a:gd name="T82" fmla="*/ 37 w 45"/>
                <a:gd name="T83" fmla="*/ 16 h 59"/>
                <a:gd name="T84" fmla="*/ 37 w 45"/>
                <a:gd name="T85" fmla="*/ 20 h 59"/>
                <a:gd name="T86" fmla="*/ 35 w 45"/>
                <a:gd name="T87" fmla="*/ 25 h 59"/>
                <a:gd name="T88" fmla="*/ 32 w 45"/>
                <a:gd name="T89" fmla="*/ 25 h 59"/>
                <a:gd name="T90" fmla="*/ 30 w 45"/>
                <a:gd name="T91" fmla="*/ 28 h 59"/>
                <a:gd name="T92" fmla="*/ 31 w 45"/>
                <a:gd name="T93" fmla="*/ 32 h 59"/>
                <a:gd name="T94" fmla="*/ 34 w 45"/>
                <a:gd name="T95" fmla="*/ 36 h 59"/>
                <a:gd name="T96" fmla="*/ 35 w 45"/>
                <a:gd name="T97" fmla="*/ 34 h 59"/>
                <a:gd name="T98" fmla="*/ 36 w 45"/>
                <a:gd name="T99" fmla="*/ 31 h 59"/>
                <a:gd name="T100" fmla="*/ 38 w 45"/>
                <a:gd name="T101" fmla="*/ 31 h 59"/>
                <a:gd name="T102" fmla="*/ 40 w 45"/>
                <a:gd name="T103" fmla="*/ 33 h 59"/>
                <a:gd name="T104" fmla="*/ 42 w 45"/>
                <a:gd name="T105" fmla="*/ 38 h 59"/>
                <a:gd name="T106" fmla="*/ 44 w 45"/>
                <a:gd name="T107" fmla="*/ 45 h 59"/>
                <a:gd name="T108" fmla="*/ 44 w 45"/>
                <a:gd name="T109" fmla="*/ 48 h 59"/>
                <a:gd name="T110" fmla="*/ 32 w 45"/>
                <a:gd name="T111" fmla="*/ 40 h 59"/>
                <a:gd name="T112" fmla="*/ 33 w 45"/>
                <a:gd name="T113" fmla="*/ 42 h 59"/>
                <a:gd name="T114" fmla="*/ 29 w 45"/>
                <a:gd name="T115" fmla="*/ 42 h 59"/>
                <a:gd name="T116" fmla="*/ 31 w 45"/>
                <a:gd name="T117" fmla="*/ 43 h 59"/>
                <a:gd name="T118" fmla="*/ 28 w 45"/>
                <a:gd name="T119" fmla="*/ 41 h 59"/>
                <a:gd name="T120" fmla="*/ 25 w 45"/>
                <a:gd name="T121" fmla="*/ 41 h 59"/>
                <a:gd name="T122" fmla="*/ 28 w 45"/>
                <a:gd name="T123" fmla="*/ 4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" h="59">
                  <a:moveTo>
                    <a:pt x="45" y="48"/>
                  </a:moveTo>
                  <a:cubicBezTo>
                    <a:pt x="45" y="50"/>
                    <a:pt x="45" y="50"/>
                    <a:pt x="45" y="5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8"/>
                    <a:pt x="44" y="48"/>
                    <a:pt x="44" y="48"/>
                  </a:cubicBezTo>
                  <a:lnTo>
                    <a:pt x="45" y="48"/>
                  </a:lnTo>
                  <a:close/>
                  <a:moveTo>
                    <a:pt x="33" y="41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3" y="42"/>
                    <a:pt x="33" y="42"/>
                    <a:pt x="33" y="42"/>
                  </a:cubicBezTo>
                  <a:lnTo>
                    <a:pt x="33" y="41"/>
                  </a:lnTo>
                  <a:close/>
                  <a:moveTo>
                    <a:pt x="28" y="41"/>
                  </a:moveTo>
                  <a:cubicBezTo>
                    <a:pt x="29" y="42"/>
                    <a:pt x="29" y="42"/>
                    <a:pt x="29" y="42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1"/>
                  </a:cubicBezTo>
                  <a:moveTo>
                    <a:pt x="26" y="39"/>
                  </a:move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lnTo>
                    <a:pt x="26" y="39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auto">
            <a:xfrm>
              <a:off x="5310188" y="2867026"/>
              <a:ext cx="55563" cy="34925"/>
            </a:xfrm>
            <a:custGeom>
              <a:avLst/>
              <a:gdLst>
                <a:gd name="T0" fmla="*/ 1 w 35"/>
                <a:gd name="T1" fmla="*/ 10 h 22"/>
                <a:gd name="T2" fmla="*/ 4 w 35"/>
                <a:gd name="T3" fmla="*/ 9 h 22"/>
                <a:gd name="T4" fmla="*/ 6 w 35"/>
                <a:gd name="T5" fmla="*/ 4 h 22"/>
                <a:gd name="T6" fmla="*/ 11 w 35"/>
                <a:gd name="T7" fmla="*/ 1 h 22"/>
                <a:gd name="T8" fmla="*/ 15 w 35"/>
                <a:gd name="T9" fmla="*/ 0 h 22"/>
                <a:gd name="T10" fmla="*/ 16 w 35"/>
                <a:gd name="T11" fmla="*/ 2 h 22"/>
                <a:gd name="T12" fmla="*/ 22 w 35"/>
                <a:gd name="T13" fmla="*/ 2 h 22"/>
                <a:gd name="T14" fmla="*/ 23 w 35"/>
                <a:gd name="T15" fmla="*/ 4 h 22"/>
                <a:gd name="T16" fmla="*/ 27 w 35"/>
                <a:gd name="T17" fmla="*/ 2 h 22"/>
                <a:gd name="T18" fmla="*/ 29 w 35"/>
                <a:gd name="T19" fmla="*/ 2 h 22"/>
                <a:gd name="T20" fmla="*/ 31 w 35"/>
                <a:gd name="T21" fmla="*/ 5 h 22"/>
                <a:gd name="T22" fmla="*/ 32 w 35"/>
                <a:gd name="T23" fmla="*/ 5 h 22"/>
                <a:gd name="T24" fmla="*/ 31 w 35"/>
                <a:gd name="T25" fmla="*/ 7 h 22"/>
                <a:gd name="T26" fmla="*/ 31 w 35"/>
                <a:gd name="T27" fmla="*/ 10 h 22"/>
                <a:gd name="T28" fmla="*/ 35 w 35"/>
                <a:gd name="T29" fmla="*/ 11 h 22"/>
                <a:gd name="T30" fmla="*/ 35 w 35"/>
                <a:gd name="T31" fmla="*/ 15 h 22"/>
                <a:gd name="T32" fmla="*/ 35 w 35"/>
                <a:gd name="T33" fmla="*/ 17 h 22"/>
                <a:gd name="T34" fmla="*/ 31 w 35"/>
                <a:gd name="T35" fmla="*/ 18 h 22"/>
                <a:gd name="T36" fmla="*/ 27 w 35"/>
                <a:gd name="T37" fmla="*/ 18 h 22"/>
                <a:gd name="T38" fmla="*/ 23 w 35"/>
                <a:gd name="T39" fmla="*/ 19 h 22"/>
                <a:gd name="T40" fmla="*/ 20 w 35"/>
                <a:gd name="T41" fmla="*/ 18 h 22"/>
                <a:gd name="T42" fmla="*/ 18 w 35"/>
                <a:gd name="T43" fmla="*/ 18 h 22"/>
                <a:gd name="T44" fmla="*/ 16 w 35"/>
                <a:gd name="T45" fmla="*/ 22 h 22"/>
                <a:gd name="T46" fmla="*/ 13 w 35"/>
                <a:gd name="T47" fmla="*/ 22 h 22"/>
                <a:gd name="T48" fmla="*/ 7 w 35"/>
                <a:gd name="T49" fmla="*/ 18 h 22"/>
                <a:gd name="T50" fmla="*/ 6 w 35"/>
                <a:gd name="T51" fmla="*/ 19 h 22"/>
                <a:gd name="T52" fmla="*/ 2 w 35"/>
                <a:gd name="T53" fmla="*/ 18 h 22"/>
                <a:gd name="T54" fmla="*/ 0 w 35"/>
                <a:gd name="T55" fmla="*/ 15 h 22"/>
                <a:gd name="T56" fmla="*/ 1 w 35"/>
                <a:gd name="T57" fmla="*/ 13 h 22"/>
                <a:gd name="T58" fmla="*/ 1 w 35"/>
                <a:gd name="T5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22">
                  <a:moveTo>
                    <a:pt x="1" y="10"/>
                  </a:moveTo>
                  <a:lnTo>
                    <a:pt x="4" y="9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1" y="7"/>
                  </a:lnTo>
                  <a:lnTo>
                    <a:pt x="31" y="10"/>
                  </a:lnTo>
                  <a:lnTo>
                    <a:pt x="35" y="11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31" y="18"/>
                  </a:lnTo>
                  <a:lnTo>
                    <a:pt x="27" y="18"/>
                  </a:lnTo>
                  <a:lnTo>
                    <a:pt x="23" y="19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3" y="22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auto">
            <a:xfrm>
              <a:off x="5151438" y="2827338"/>
              <a:ext cx="150813" cy="77788"/>
            </a:xfrm>
            <a:custGeom>
              <a:avLst/>
              <a:gdLst>
                <a:gd name="T0" fmla="*/ 4 w 95"/>
                <a:gd name="T1" fmla="*/ 0 h 49"/>
                <a:gd name="T2" fmla="*/ 8 w 95"/>
                <a:gd name="T3" fmla="*/ 3 h 49"/>
                <a:gd name="T4" fmla="*/ 12 w 95"/>
                <a:gd name="T5" fmla="*/ 3 h 49"/>
                <a:gd name="T6" fmla="*/ 16 w 95"/>
                <a:gd name="T7" fmla="*/ 0 h 49"/>
                <a:gd name="T8" fmla="*/ 21 w 95"/>
                <a:gd name="T9" fmla="*/ 4 h 49"/>
                <a:gd name="T10" fmla="*/ 26 w 95"/>
                <a:gd name="T11" fmla="*/ 5 h 49"/>
                <a:gd name="T12" fmla="*/ 31 w 95"/>
                <a:gd name="T13" fmla="*/ 8 h 49"/>
                <a:gd name="T14" fmla="*/ 35 w 95"/>
                <a:gd name="T15" fmla="*/ 10 h 49"/>
                <a:gd name="T16" fmla="*/ 38 w 95"/>
                <a:gd name="T17" fmla="*/ 16 h 49"/>
                <a:gd name="T18" fmla="*/ 39 w 95"/>
                <a:gd name="T19" fmla="*/ 12 h 49"/>
                <a:gd name="T20" fmla="*/ 42 w 95"/>
                <a:gd name="T21" fmla="*/ 12 h 49"/>
                <a:gd name="T22" fmla="*/ 47 w 95"/>
                <a:gd name="T23" fmla="*/ 13 h 49"/>
                <a:gd name="T24" fmla="*/ 49 w 95"/>
                <a:gd name="T25" fmla="*/ 20 h 49"/>
                <a:gd name="T26" fmla="*/ 56 w 95"/>
                <a:gd name="T27" fmla="*/ 18 h 49"/>
                <a:gd name="T28" fmla="*/ 57 w 95"/>
                <a:gd name="T29" fmla="*/ 26 h 49"/>
                <a:gd name="T30" fmla="*/ 62 w 95"/>
                <a:gd name="T31" fmla="*/ 27 h 49"/>
                <a:gd name="T32" fmla="*/ 66 w 95"/>
                <a:gd name="T33" fmla="*/ 25 h 49"/>
                <a:gd name="T34" fmla="*/ 71 w 95"/>
                <a:gd name="T35" fmla="*/ 23 h 49"/>
                <a:gd name="T36" fmla="*/ 75 w 95"/>
                <a:gd name="T37" fmla="*/ 27 h 49"/>
                <a:gd name="T38" fmla="*/ 80 w 95"/>
                <a:gd name="T39" fmla="*/ 31 h 49"/>
                <a:gd name="T40" fmla="*/ 85 w 95"/>
                <a:gd name="T41" fmla="*/ 31 h 49"/>
                <a:gd name="T42" fmla="*/ 89 w 95"/>
                <a:gd name="T43" fmla="*/ 30 h 49"/>
                <a:gd name="T44" fmla="*/ 93 w 95"/>
                <a:gd name="T45" fmla="*/ 32 h 49"/>
                <a:gd name="T46" fmla="*/ 95 w 95"/>
                <a:gd name="T47" fmla="*/ 43 h 49"/>
                <a:gd name="T48" fmla="*/ 85 w 95"/>
                <a:gd name="T49" fmla="*/ 49 h 49"/>
                <a:gd name="T50" fmla="*/ 79 w 95"/>
                <a:gd name="T51" fmla="*/ 48 h 49"/>
                <a:gd name="T52" fmla="*/ 66 w 95"/>
                <a:gd name="T53" fmla="*/ 45 h 49"/>
                <a:gd name="T54" fmla="*/ 57 w 95"/>
                <a:gd name="T55" fmla="*/ 44 h 49"/>
                <a:gd name="T56" fmla="*/ 53 w 95"/>
                <a:gd name="T57" fmla="*/ 39 h 49"/>
                <a:gd name="T58" fmla="*/ 43 w 95"/>
                <a:gd name="T59" fmla="*/ 39 h 49"/>
                <a:gd name="T60" fmla="*/ 35 w 95"/>
                <a:gd name="T61" fmla="*/ 38 h 49"/>
                <a:gd name="T62" fmla="*/ 27 w 95"/>
                <a:gd name="T63" fmla="*/ 35 h 49"/>
                <a:gd name="T64" fmla="*/ 21 w 95"/>
                <a:gd name="T65" fmla="*/ 32 h 49"/>
                <a:gd name="T66" fmla="*/ 13 w 95"/>
                <a:gd name="T67" fmla="*/ 25 h 49"/>
                <a:gd name="T68" fmla="*/ 7 w 95"/>
                <a:gd name="T69" fmla="*/ 22 h 49"/>
                <a:gd name="T70" fmla="*/ 3 w 95"/>
                <a:gd name="T71" fmla="*/ 21 h 49"/>
                <a:gd name="T72" fmla="*/ 0 w 95"/>
                <a:gd name="T73" fmla="*/ 18 h 49"/>
                <a:gd name="T74" fmla="*/ 3 w 95"/>
                <a:gd name="T75" fmla="*/ 10 h 49"/>
                <a:gd name="T76" fmla="*/ 4 w 95"/>
                <a:gd name="T7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49">
                  <a:moveTo>
                    <a:pt x="4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4" y="9"/>
                  </a:lnTo>
                  <a:lnTo>
                    <a:pt x="35" y="10"/>
                  </a:lnTo>
                  <a:lnTo>
                    <a:pt x="38" y="13"/>
                  </a:lnTo>
                  <a:lnTo>
                    <a:pt x="38" y="16"/>
                  </a:lnTo>
                  <a:lnTo>
                    <a:pt x="39" y="16"/>
                  </a:lnTo>
                  <a:lnTo>
                    <a:pt x="39" y="12"/>
                  </a:lnTo>
                  <a:lnTo>
                    <a:pt x="40" y="10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7" y="13"/>
                  </a:lnTo>
                  <a:lnTo>
                    <a:pt x="47" y="17"/>
                  </a:lnTo>
                  <a:lnTo>
                    <a:pt x="49" y="20"/>
                  </a:lnTo>
                  <a:lnTo>
                    <a:pt x="53" y="18"/>
                  </a:lnTo>
                  <a:lnTo>
                    <a:pt x="56" y="18"/>
                  </a:lnTo>
                  <a:lnTo>
                    <a:pt x="56" y="23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2" y="27"/>
                  </a:lnTo>
                  <a:lnTo>
                    <a:pt x="63" y="26"/>
                  </a:lnTo>
                  <a:lnTo>
                    <a:pt x="66" y="25"/>
                  </a:lnTo>
                  <a:lnTo>
                    <a:pt x="67" y="22"/>
                  </a:lnTo>
                  <a:lnTo>
                    <a:pt x="71" y="23"/>
                  </a:lnTo>
                  <a:lnTo>
                    <a:pt x="75" y="25"/>
                  </a:lnTo>
                  <a:lnTo>
                    <a:pt x="75" y="27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83" y="32"/>
                  </a:lnTo>
                  <a:lnTo>
                    <a:pt x="85" y="31"/>
                  </a:lnTo>
                  <a:lnTo>
                    <a:pt x="87" y="31"/>
                  </a:lnTo>
                  <a:lnTo>
                    <a:pt x="89" y="30"/>
                  </a:lnTo>
                  <a:lnTo>
                    <a:pt x="92" y="30"/>
                  </a:lnTo>
                  <a:lnTo>
                    <a:pt x="93" y="32"/>
                  </a:lnTo>
                  <a:lnTo>
                    <a:pt x="92" y="38"/>
                  </a:lnTo>
                  <a:lnTo>
                    <a:pt x="95" y="43"/>
                  </a:lnTo>
                  <a:lnTo>
                    <a:pt x="93" y="48"/>
                  </a:lnTo>
                  <a:lnTo>
                    <a:pt x="85" y="49"/>
                  </a:lnTo>
                  <a:lnTo>
                    <a:pt x="82" y="47"/>
                  </a:lnTo>
                  <a:lnTo>
                    <a:pt x="79" y="48"/>
                  </a:lnTo>
                  <a:lnTo>
                    <a:pt x="70" y="45"/>
                  </a:lnTo>
                  <a:lnTo>
                    <a:pt x="66" y="45"/>
                  </a:lnTo>
                  <a:lnTo>
                    <a:pt x="63" y="47"/>
                  </a:lnTo>
                  <a:lnTo>
                    <a:pt x="57" y="44"/>
                  </a:lnTo>
                  <a:lnTo>
                    <a:pt x="54" y="42"/>
                  </a:lnTo>
                  <a:lnTo>
                    <a:pt x="53" y="39"/>
                  </a:lnTo>
                  <a:lnTo>
                    <a:pt x="48" y="38"/>
                  </a:lnTo>
                  <a:lnTo>
                    <a:pt x="43" y="39"/>
                  </a:lnTo>
                  <a:lnTo>
                    <a:pt x="40" y="38"/>
                  </a:lnTo>
                  <a:lnTo>
                    <a:pt x="35" y="38"/>
                  </a:lnTo>
                  <a:lnTo>
                    <a:pt x="31" y="35"/>
                  </a:lnTo>
                  <a:lnTo>
                    <a:pt x="27" y="35"/>
                  </a:lnTo>
                  <a:lnTo>
                    <a:pt x="26" y="34"/>
                  </a:lnTo>
                  <a:lnTo>
                    <a:pt x="21" y="32"/>
                  </a:lnTo>
                  <a:lnTo>
                    <a:pt x="18" y="29"/>
                  </a:lnTo>
                  <a:lnTo>
                    <a:pt x="13" y="25"/>
                  </a:lnTo>
                  <a:lnTo>
                    <a:pt x="9" y="25"/>
                  </a:lnTo>
                  <a:lnTo>
                    <a:pt x="7" y="2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auto">
            <a:xfrm>
              <a:off x="4806950" y="2692401"/>
              <a:ext cx="252413" cy="276225"/>
            </a:xfrm>
            <a:custGeom>
              <a:avLst/>
              <a:gdLst>
                <a:gd name="T0" fmla="*/ 96 w 159"/>
                <a:gd name="T1" fmla="*/ 168 h 174"/>
                <a:gd name="T2" fmla="*/ 109 w 159"/>
                <a:gd name="T3" fmla="*/ 165 h 174"/>
                <a:gd name="T4" fmla="*/ 115 w 159"/>
                <a:gd name="T5" fmla="*/ 163 h 174"/>
                <a:gd name="T6" fmla="*/ 120 w 159"/>
                <a:gd name="T7" fmla="*/ 161 h 174"/>
                <a:gd name="T8" fmla="*/ 116 w 159"/>
                <a:gd name="T9" fmla="*/ 147 h 174"/>
                <a:gd name="T10" fmla="*/ 109 w 159"/>
                <a:gd name="T11" fmla="*/ 139 h 174"/>
                <a:gd name="T12" fmla="*/ 103 w 159"/>
                <a:gd name="T13" fmla="*/ 134 h 174"/>
                <a:gd name="T14" fmla="*/ 101 w 159"/>
                <a:gd name="T15" fmla="*/ 125 h 174"/>
                <a:gd name="T16" fmla="*/ 109 w 159"/>
                <a:gd name="T17" fmla="*/ 117 h 174"/>
                <a:gd name="T18" fmla="*/ 114 w 159"/>
                <a:gd name="T19" fmla="*/ 120 h 174"/>
                <a:gd name="T20" fmla="*/ 131 w 159"/>
                <a:gd name="T21" fmla="*/ 107 h 174"/>
                <a:gd name="T22" fmla="*/ 140 w 159"/>
                <a:gd name="T23" fmla="*/ 94 h 174"/>
                <a:gd name="T24" fmla="*/ 143 w 159"/>
                <a:gd name="T25" fmla="*/ 86 h 174"/>
                <a:gd name="T26" fmla="*/ 149 w 159"/>
                <a:gd name="T27" fmla="*/ 72 h 174"/>
                <a:gd name="T28" fmla="*/ 153 w 159"/>
                <a:gd name="T29" fmla="*/ 63 h 174"/>
                <a:gd name="T30" fmla="*/ 159 w 159"/>
                <a:gd name="T31" fmla="*/ 57 h 174"/>
                <a:gd name="T32" fmla="*/ 147 w 159"/>
                <a:gd name="T33" fmla="*/ 54 h 174"/>
                <a:gd name="T34" fmla="*/ 134 w 159"/>
                <a:gd name="T35" fmla="*/ 44 h 174"/>
                <a:gd name="T36" fmla="*/ 133 w 159"/>
                <a:gd name="T37" fmla="*/ 28 h 174"/>
                <a:gd name="T38" fmla="*/ 133 w 159"/>
                <a:gd name="T39" fmla="*/ 20 h 174"/>
                <a:gd name="T40" fmla="*/ 124 w 159"/>
                <a:gd name="T41" fmla="*/ 11 h 174"/>
                <a:gd name="T42" fmla="*/ 118 w 159"/>
                <a:gd name="T43" fmla="*/ 6 h 174"/>
                <a:gd name="T44" fmla="*/ 116 w 159"/>
                <a:gd name="T45" fmla="*/ 0 h 174"/>
                <a:gd name="T46" fmla="*/ 106 w 159"/>
                <a:gd name="T47" fmla="*/ 8 h 174"/>
                <a:gd name="T48" fmla="*/ 103 w 159"/>
                <a:gd name="T49" fmla="*/ 28 h 174"/>
                <a:gd name="T50" fmla="*/ 98 w 159"/>
                <a:gd name="T51" fmla="*/ 39 h 174"/>
                <a:gd name="T52" fmla="*/ 96 w 159"/>
                <a:gd name="T53" fmla="*/ 42 h 174"/>
                <a:gd name="T54" fmla="*/ 90 w 159"/>
                <a:gd name="T55" fmla="*/ 50 h 174"/>
                <a:gd name="T56" fmla="*/ 89 w 159"/>
                <a:gd name="T57" fmla="*/ 59 h 174"/>
                <a:gd name="T58" fmla="*/ 84 w 159"/>
                <a:gd name="T59" fmla="*/ 67 h 174"/>
                <a:gd name="T60" fmla="*/ 79 w 159"/>
                <a:gd name="T61" fmla="*/ 67 h 174"/>
                <a:gd name="T62" fmla="*/ 72 w 159"/>
                <a:gd name="T63" fmla="*/ 72 h 174"/>
                <a:gd name="T64" fmla="*/ 63 w 159"/>
                <a:gd name="T65" fmla="*/ 76 h 174"/>
                <a:gd name="T66" fmla="*/ 58 w 159"/>
                <a:gd name="T67" fmla="*/ 83 h 174"/>
                <a:gd name="T68" fmla="*/ 61 w 159"/>
                <a:gd name="T69" fmla="*/ 93 h 174"/>
                <a:gd name="T70" fmla="*/ 48 w 159"/>
                <a:gd name="T71" fmla="*/ 98 h 174"/>
                <a:gd name="T72" fmla="*/ 32 w 159"/>
                <a:gd name="T73" fmla="*/ 101 h 174"/>
                <a:gd name="T74" fmla="*/ 0 w 159"/>
                <a:gd name="T75" fmla="*/ 97 h 174"/>
                <a:gd name="T76" fmla="*/ 13 w 159"/>
                <a:gd name="T77" fmla="*/ 112 h 174"/>
                <a:gd name="T78" fmla="*/ 21 w 159"/>
                <a:gd name="T79" fmla="*/ 116 h 174"/>
                <a:gd name="T80" fmla="*/ 25 w 159"/>
                <a:gd name="T81" fmla="*/ 125 h 174"/>
                <a:gd name="T82" fmla="*/ 31 w 159"/>
                <a:gd name="T83" fmla="*/ 134 h 174"/>
                <a:gd name="T84" fmla="*/ 19 w 159"/>
                <a:gd name="T85" fmla="*/ 137 h 174"/>
                <a:gd name="T86" fmla="*/ 14 w 159"/>
                <a:gd name="T87" fmla="*/ 145 h 174"/>
                <a:gd name="T88" fmla="*/ 17 w 159"/>
                <a:gd name="T89" fmla="*/ 154 h 174"/>
                <a:gd name="T90" fmla="*/ 23 w 159"/>
                <a:gd name="T91" fmla="*/ 154 h 174"/>
                <a:gd name="T92" fmla="*/ 28 w 159"/>
                <a:gd name="T93" fmla="*/ 154 h 174"/>
                <a:gd name="T94" fmla="*/ 34 w 159"/>
                <a:gd name="T95" fmla="*/ 154 h 174"/>
                <a:gd name="T96" fmla="*/ 39 w 159"/>
                <a:gd name="T97" fmla="*/ 152 h 174"/>
                <a:gd name="T98" fmla="*/ 43 w 159"/>
                <a:gd name="T99" fmla="*/ 152 h 174"/>
                <a:gd name="T100" fmla="*/ 52 w 159"/>
                <a:gd name="T101" fmla="*/ 151 h 174"/>
                <a:gd name="T102" fmla="*/ 57 w 159"/>
                <a:gd name="T103" fmla="*/ 150 h 174"/>
                <a:gd name="T104" fmla="*/ 67 w 159"/>
                <a:gd name="T105" fmla="*/ 150 h 174"/>
                <a:gd name="T106" fmla="*/ 71 w 159"/>
                <a:gd name="T107" fmla="*/ 156 h 174"/>
                <a:gd name="T108" fmla="*/ 76 w 159"/>
                <a:gd name="T109" fmla="*/ 156 h 174"/>
                <a:gd name="T110" fmla="*/ 79 w 159"/>
                <a:gd name="T111" fmla="*/ 165 h 174"/>
                <a:gd name="T112" fmla="*/ 80 w 159"/>
                <a:gd name="T113" fmla="*/ 168 h 174"/>
                <a:gd name="T114" fmla="*/ 90 w 159"/>
                <a:gd name="T115" fmla="*/ 17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74">
                  <a:moveTo>
                    <a:pt x="92" y="173"/>
                  </a:moveTo>
                  <a:lnTo>
                    <a:pt x="92" y="169"/>
                  </a:lnTo>
                  <a:lnTo>
                    <a:pt x="94" y="168"/>
                  </a:lnTo>
                  <a:lnTo>
                    <a:pt x="96" y="168"/>
                  </a:lnTo>
                  <a:lnTo>
                    <a:pt x="97" y="165"/>
                  </a:lnTo>
                  <a:lnTo>
                    <a:pt x="98" y="165"/>
                  </a:lnTo>
                  <a:lnTo>
                    <a:pt x="101" y="164"/>
                  </a:lnTo>
                  <a:lnTo>
                    <a:pt x="109" y="165"/>
                  </a:lnTo>
                  <a:lnTo>
                    <a:pt x="112" y="163"/>
                  </a:lnTo>
                  <a:lnTo>
                    <a:pt x="114" y="163"/>
                  </a:lnTo>
                  <a:lnTo>
                    <a:pt x="116" y="161"/>
                  </a:lnTo>
                  <a:lnTo>
                    <a:pt x="115" y="163"/>
                  </a:lnTo>
                  <a:lnTo>
                    <a:pt x="116" y="164"/>
                  </a:lnTo>
                  <a:lnTo>
                    <a:pt x="119" y="163"/>
                  </a:lnTo>
                  <a:lnTo>
                    <a:pt x="121" y="161"/>
                  </a:lnTo>
                  <a:lnTo>
                    <a:pt x="120" y="161"/>
                  </a:lnTo>
                  <a:lnTo>
                    <a:pt x="120" y="159"/>
                  </a:lnTo>
                  <a:lnTo>
                    <a:pt x="118" y="152"/>
                  </a:lnTo>
                  <a:lnTo>
                    <a:pt x="115" y="149"/>
                  </a:lnTo>
                  <a:lnTo>
                    <a:pt x="116" y="147"/>
                  </a:lnTo>
                  <a:lnTo>
                    <a:pt x="115" y="146"/>
                  </a:lnTo>
                  <a:lnTo>
                    <a:pt x="112" y="146"/>
                  </a:lnTo>
                  <a:lnTo>
                    <a:pt x="109" y="145"/>
                  </a:lnTo>
                  <a:lnTo>
                    <a:pt x="109" y="139"/>
                  </a:lnTo>
                  <a:lnTo>
                    <a:pt x="109" y="137"/>
                  </a:lnTo>
                  <a:lnTo>
                    <a:pt x="107" y="133"/>
                  </a:lnTo>
                  <a:lnTo>
                    <a:pt x="105" y="133"/>
                  </a:lnTo>
                  <a:lnTo>
                    <a:pt x="103" y="134"/>
                  </a:lnTo>
                  <a:lnTo>
                    <a:pt x="101" y="133"/>
                  </a:lnTo>
                  <a:lnTo>
                    <a:pt x="98" y="133"/>
                  </a:lnTo>
                  <a:lnTo>
                    <a:pt x="98" y="130"/>
                  </a:lnTo>
                  <a:lnTo>
                    <a:pt x="101" y="125"/>
                  </a:lnTo>
                  <a:lnTo>
                    <a:pt x="102" y="125"/>
                  </a:lnTo>
                  <a:lnTo>
                    <a:pt x="105" y="121"/>
                  </a:lnTo>
                  <a:lnTo>
                    <a:pt x="106" y="119"/>
                  </a:lnTo>
                  <a:lnTo>
                    <a:pt x="109" y="117"/>
                  </a:lnTo>
                  <a:lnTo>
                    <a:pt x="110" y="117"/>
                  </a:lnTo>
                  <a:lnTo>
                    <a:pt x="112" y="117"/>
                  </a:lnTo>
                  <a:lnTo>
                    <a:pt x="112" y="120"/>
                  </a:lnTo>
                  <a:lnTo>
                    <a:pt x="114" y="120"/>
                  </a:lnTo>
                  <a:lnTo>
                    <a:pt x="118" y="119"/>
                  </a:lnTo>
                  <a:lnTo>
                    <a:pt x="124" y="117"/>
                  </a:lnTo>
                  <a:lnTo>
                    <a:pt x="128" y="114"/>
                  </a:lnTo>
                  <a:lnTo>
                    <a:pt x="131" y="107"/>
                  </a:lnTo>
                  <a:lnTo>
                    <a:pt x="136" y="103"/>
                  </a:lnTo>
                  <a:lnTo>
                    <a:pt x="137" y="101"/>
                  </a:lnTo>
                  <a:lnTo>
                    <a:pt x="137" y="97"/>
                  </a:lnTo>
                  <a:lnTo>
                    <a:pt x="140" y="94"/>
                  </a:lnTo>
                  <a:lnTo>
                    <a:pt x="143" y="92"/>
                  </a:lnTo>
                  <a:lnTo>
                    <a:pt x="145" y="89"/>
                  </a:lnTo>
                  <a:lnTo>
                    <a:pt x="145" y="86"/>
                  </a:lnTo>
                  <a:lnTo>
                    <a:pt x="143" y="86"/>
                  </a:lnTo>
                  <a:lnTo>
                    <a:pt x="146" y="83"/>
                  </a:lnTo>
                  <a:lnTo>
                    <a:pt x="149" y="81"/>
                  </a:lnTo>
                  <a:lnTo>
                    <a:pt x="149" y="79"/>
                  </a:lnTo>
                  <a:lnTo>
                    <a:pt x="149" y="72"/>
                  </a:lnTo>
                  <a:lnTo>
                    <a:pt x="147" y="68"/>
                  </a:lnTo>
                  <a:lnTo>
                    <a:pt x="147" y="67"/>
                  </a:lnTo>
                  <a:lnTo>
                    <a:pt x="151" y="64"/>
                  </a:lnTo>
                  <a:lnTo>
                    <a:pt x="153" y="63"/>
                  </a:lnTo>
                  <a:lnTo>
                    <a:pt x="155" y="62"/>
                  </a:lnTo>
                  <a:lnTo>
                    <a:pt x="156" y="62"/>
                  </a:lnTo>
                  <a:lnTo>
                    <a:pt x="159" y="59"/>
                  </a:lnTo>
                  <a:lnTo>
                    <a:pt x="159" y="57"/>
                  </a:lnTo>
                  <a:lnTo>
                    <a:pt x="155" y="57"/>
                  </a:lnTo>
                  <a:lnTo>
                    <a:pt x="153" y="58"/>
                  </a:lnTo>
                  <a:lnTo>
                    <a:pt x="150" y="57"/>
                  </a:lnTo>
                  <a:lnTo>
                    <a:pt x="147" y="54"/>
                  </a:lnTo>
                  <a:lnTo>
                    <a:pt x="143" y="51"/>
                  </a:lnTo>
                  <a:lnTo>
                    <a:pt x="140" y="51"/>
                  </a:lnTo>
                  <a:lnTo>
                    <a:pt x="136" y="48"/>
                  </a:lnTo>
                  <a:lnTo>
                    <a:pt x="134" y="44"/>
                  </a:lnTo>
                  <a:lnTo>
                    <a:pt x="133" y="36"/>
                  </a:lnTo>
                  <a:lnTo>
                    <a:pt x="131" y="33"/>
                  </a:lnTo>
                  <a:lnTo>
                    <a:pt x="131" y="29"/>
                  </a:lnTo>
                  <a:lnTo>
                    <a:pt x="133" y="28"/>
                  </a:lnTo>
                  <a:lnTo>
                    <a:pt x="133" y="26"/>
                  </a:lnTo>
                  <a:lnTo>
                    <a:pt x="137" y="24"/>
                  </a:lnTo>
                  <a:lnTo>
                    <a:pt x="137" y="22"/>
                  </a:lnTo>
                  <a:lnTo>
                    <a:pt x="133" y="20"/>
                  </a:lnTo>
                  <a:lnTo>
                    <a:pt x="133" y="18"/>
                  </a:lnTo>
                  <a:lnTo>
                    <a:pt x="129" y="17"/>
                  </a:lnTo>
                  <a:lnTo>
                    <a:pt x="127" y="14"/>
                  </a:lnTo>
                  <a:lnTo>
                    <a:pt x="124" y="11"/>
                  </a:lnTo>
                  <a:lnTo>
                    <a:pt x="121" y="11"/>
                  </a:lnTo>
                  <a:lnTo>
                    <a:pt x="120" y="13"/>
                  </a:lnTo>
                  <a:lnTo>
                    <a:pt x="119" y="11"/>
                  </a:lnTo>
                  <a:lnTo>
                    <a:pt x="118" y="6"/>
                  </a:lnTo>
                  <a:lnTo>
                    <a:pt x="124" y="2"/>
                  </a:lnTo>
                  <a:lnTo>
                    <a:pt x="123" y="1"/>
                  </a:lnTo>
                  <a:lnTo>
                    <a:pt x="119" y="1"/>
                  </a:lnTo>
                  <a:lnTo>
                    <a:pt x="116" y="0"/>
                  </a:lnTo>
                  <a:lnTo>
                    <a:pt x="114" y="2"/>
                  </a:lnTo>
                  <a:lnTo>
                    <a:pt x="110" y="5"/>
                  </a:lnTo>
                  <a:lnTo>
                    <a:pt x="107" y="5"/>
                  </a:lnTo>
                  <a:lnTo>
                    <a:pt x="106" y="8"/>
                  </a:lnTo>
                  <a:lnTo>
                    <a:pt x="103" y="9"/>
                  </a:lnTo>
                  <a:lnTo>
                    <a:pt x="109" y="17"/>
                  </a:lnTo>
                  <a:lnTo>
                    <a:pt x="109" y="22"/>
                  </a:lnTo>
                  <a:lnTo>
                    <a:pt x="103" y="28"/>
                  </a:lnTo>
                  <a:lnTo>
                    <a:pt x="106" y="31"/>
                  </a:lnTo>
                  <a:lnTo>
                    <a:pt x="106" y="35"/>
                  </a:lnTo>
                  <a:lnTo>
                    <a:pt x="103" y="39"/>
                  </a:lnTo>
                  <a:lnTo>
                    <a:pt x="98" y="39"/>
                  </a:lnTo>
                  <a:lnTo>
                    <a:pt x="94" y="37"/>
                  </a:lnTo>
                  <a:lnTo>
                    <a:pt x="92" y="39"/>
                  </a:lnTo>
                  <a:lnTo>
                    <a:pt x="93" y="41"/>
                  </a:lnTo>
                  <a:lnTo>
                    <a:pt x="96" y="42"/>
                  </a:lnTo>
                  <a:lnTo>
                    <a:pt x="97" y="46"/>
                  </a:lnTo>
                  <a:lnTo>
                    <a:pt x="97" y="48"/>
                  </a:lnTo>
                  <a:lnTo>
                    <a:pt x="93" y="50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90" y="55"/>
                  </a:lnTo>
                  <a:lnTo>
                    <a:pt x="89" y="58"/>
                  </a:lnTo>
                  <a:lnTo>
                    <a:pt x="89" y="59"/>
                  </a:lnTo>
                  <a:lnTo>
                    <a:pt x="88" y="61"/>
                  </a:lnTo>
                  <a:lnTo>
                    <a:pt x="89" y="66"/>
                  </a:lnTo>
                  <a:lnTo>
                    <a:pt x="87" y="70"/>
                  </a:lnTo>
                  <a:lnTo>
                    <a:pt x="84" y="67"/>
                  </a:lnTo>
                  <a:lnTo>
                    <a:pt x="83" y="67"/>
                  </a:lnTo>
                  <a:lnTo>
                    <a:pt x="83" y="68"/>
                  </a:lnTo>
                  <a:lnTo>
                    <a:pt x="80" y="68"/>
                  </a:lnTo>
                  <a:lnTo>
                    <a:pt x="79" y="67"/>
                  </a:lnTo>
                  <a:lnTo>
                    <a:pt x="76" y="67"/>
                  </a:lnTo>
                  <a:lnTo>
                    <a:pt x="75" y="68"/>
                  </a:lnTo>
                  <a:lnTo>
                    <a:pt x="71" y="72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67" y="76"/>
                  </a:lnTo>
                  <a:lnTo>
                    <a:pt x="66" y="75"/>
                  </a:lnTo>
                  <a:lnTo>
                    <a:pt x="63" y="76"/>
                  </a:lnTo>
                  <a:lnTo>
                    <a:pt x="62" y="77"/>
                  </a:lnTo>
                  <a:lnTo>
                    <a:pt x="62" y="80"/>
                  </a:lnTo>
                  <a:lnTo>
                    <a:pt x="59" y="80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9" y="89"/>
                  </a:lnTo>
                  <a:lnTo>
                    <a:pt x="59" y="92"/>
                  </a:lnTo>
                  <a:lnTo>
                    <a:pt x="61" y="93"/>
                  </a:lnTo>
                  <a:lnTo>
                    <a:pt x="59" y="95"/>
                  </a:lnTo>
                  <a:lnTo>
                    <a:pt x="56" y="97"/>
                  </a:lnTo>
                  <a:lnTo>
                    <a:pt x="52" y="97"/>
                  </a:lnTo>
                  <a:lnTo>
                    <a:pt x="48" y="98"/>
                  </a:lnTo>
                  <a:lnTo>
                    <a:pt x="41" y="98"/>
                  </a:lnTo>
                  <a:lnTo>
                    <a:pt x="37" y="99"/>
                  </a:lnTo>
                  <a:lnTo>
                    <a:pt x="36" y="101"/>
                  </a:lnTo>
                  <a:lnTo>
                    <a:pt x="32" y="101"/>
                  </a:lnTo>
                  <a:lnTo>
                    <a:pt x="28" y="101"/>
                  </a:lnTo>
                  <a:lnTo>
                    <a:pt x="15" y="102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6" y="105"/>
                  </a:lnTo>
                  <a:lnTo>
                    <a:pt x="8" y="107"/>
                  </a:lnTo>
                  <a:lnTo>
                    <a:pt x="10" y="111"/>
                  </a:lnTo>
                  <a:lnTo>
                    <a:pt x="13" y="112"/>
                  </a:lnTo>
                  <a:lnTo>
                    <a:pt x="14" y="114"/>
                  </a:lnTo>
                  <a:lnTo>
                    <a:pt x="18" y="114"/>
                  </a:lnTo>
                  <a:lnTo>
                    <a:pt x="21" y="115"/>
                  </a:lnTo>
                  <a:lnTo>
                    <a:pt x="21" y="116"/>
                  </a:lnTo>
                  <a:lnTo>
                    <a:pt x="23" y="116"/>
                  </a:lnTo>
                  <a:lnTo>
                    <a:pt x="23" y="120"/>
                  </a:lnTo>
                  <a:lnTo>
                    <a:pt x="25" y="123"/>
                  </a:lnTo>
                  <a:lnTo>
                    <a:pt x="25" y="125"/>
                  </a:lnTo>
                  <a:lnTo>
                    <a:pt x="25" y="128"/>
                  </a:lnTo>
                  <a:lnTo>
                    <a:pt x="28" y="128"/>
                  </a:lnTo>
                  <a:lnTo>
                    <a:pt x="31" y="129"/>
                  </a:lnTo>
                  <a:lnTo>
                    <a:pt x="31" y="134"/>
                  </a:lnTo>
                  <a:lnTo>
                    <a:pt x="30" y="136"/>
                  </a:lnTo>
                  <a:lnTo>
                    <a:pt x="27" y="134"/>
                  </a:lnTo>
                  <a:lnTo>
                    <a:pt x="21" y="136"/>
                  </a:lnTo>
                  <a:lnTo>
                    <a:pt x="19" y="137"/>
                  </a:lnTo>
                  <a:lnTo>
                    <a:pt x="17" y="138"/>
                  </a:lnTo>
                  <a:lnTo>
                    <a:pt x="15" y="141"/>
                  </a:lnTo>
                  <a:lnTo>
                    <a:pt x="15" y="143"/>
                  </a:lnTo>
                  <a:lnTo>
                    <a:pt x="14" y="145"/>
                  </a:lnTo>
                  <a:lnTo>
                    <a:pt x="15" y="149"/>
                  </a:lnTo>
                  <a:lnTo>
                    <a:pt x="14" y="152"/>
                  </a:lnTo>
                  <a:lnTo>
                    <a:pt x="15" y="154"/>
                  </a:lnTo>
                  <a:lnTo>
                    <a:pt x="17" y="154"/>
                  </a:lnTo>
                  <a:lnTo>
                    <a:pt x="15" y="155"/>
                  </a:lnTo>
                  <a:lnTo>
                    <a:pt x="17" y="156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3" y="155"/>
                  </a:lnTo>
                  <a:lnTo>
                    <a:pt x="25" y="155"/>
                  </a:lnTo>
                  <a:lnTo>
                    <a:pt x="26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1" y="152"/>
                  </a:lnTo>
                  <a:lnTo>
                    <a:pt x="32" y="154"/>
                  </a:lnTo>
                  <a:lnTo>
                    <a:pt x="34" y="154"/>
                  </a:lnTo>
                  <a:lnTo>
                    <a:pt x="34" y="152"/>
                  </a:lnTo>
                  <a:lnTo>
                    <a:pt x="35" y="151"/>
                  </a:lnTo>
                  <a:lnTo>
                    <a:pt x="37" y="152"/>
                  </a:lnTo>
                  <a:lnTo>
                    <a:pt x="39" y="152"/>
                  </a:lnTo>
                  <a:lnTo>
                    <a:pt x="39" y="151"/>
                  </a:lnTo>
                  <a:lnTo>
                    <a:pt x="40" y="151"/>
                  </a:lnTo>
                  <a:lnTo>
                    <a:pt x="41" y="152"/>
                  </a:lnTo>
                  <a:lnTo>
                    <a:pt x="43" y="152"/>
                  </a:lnTo>
                  <a:lnTo>
                    <a:pt x="44" y="154"/>
                  </a:lnTo>
                  <a:lnTo>
                    <a:pt x="47" y="154"/>
                  </a:lnTo>
                  <a:lnTo>
                    <a:pt x="49" y="151"/>
                  </a:lnTo>
                  <a:lnTo>
                    <a:pt x="52" y="151"/>
                  </a:lnTo>
                  <a:lnTo>
                    <a:pt x="53" y="152"/>
                  </a:lnTo>
                  <a:lnTo>
                    <a:pt x="56" y="151"/>
                  </a:lnTo>
                  <a:lnTo>
                    <a:pt x="57" y="151"/>
                  </a:lnTo>
                  <a:lnTo>
                    <a:pt x="57" y="150"/>
                  </a:lnTo>
                  <a:lnTo>
                    <a:pt x="58" y="151"/>
                  </a:lnTo>
                  <a:lnTo>
                    <a:pt x="62" y="151"/>
                  </a:lnTo>
                  <a:lnTo>
                    <a:pt x="65" y="150"/>
                  </a:lnTo>
                  <a:lnTo>
                    <a:pt x="67" y="150"/>
                  </a:lnTo>
                  <a:lnTo>
                    <a:pt x="70" y="152"/>
                  </a:lnTo>
                  <a:lnTo>
                    <a:pt x="71" y="155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71" y="158"/>
                  </a:lnTo>
                  <a:lnTo>
                    <a:pt x="71" y="158"/>
                  </a:lnTo>
                  <a:lnTo>
                    <a:pt x="72" y="158"/>
                  </a:lnTo>
                  <a:lnTo>
                    <a:pt x="76" y="156"/>
                  </a:lnTo>
                  <a:lnTo>
                    <a:pt x="76" y="159"/>
                  </a:lnTo>
                  <a:lnTo>
                    <a:pt x="79" y="161"/>
                  </a:lnTo>
                  <a:lnTo>
                    <a:pt x="79" y="165"/>
                  </a:lnTo>
                  <a:lnTo>
                    <a:pt x="79" y="165"/>
                  </a:lnTo>
                  <a:lnTo>
                    <a:pt x="79" y="168"/>
                  </a:lnTo>
                  <a:lnTo>
                    <a:pt x="79" y="168"/>
                  </a:lnTo>
                  <a:lnTo>
                    <a:pt x="79" y="168"/>
                  </a:lnTo>
                  <a:lnTo>
                    <a:pt x="80" y="168"/>
                  </a:lnTo>
                  <a:lnTo>
                    <a:pt x="80" y="171"/>
                  </a:lnTo>
                  <a:lnTo>
                    <a:pt x="83" y="171"/>
                  </a:lnTo>
                  <a:lnTo>
                    <a:pt x="87" y="171"/>
                  </a:lnTo>
                  <a:lnTo>
                    <a:pt x="90" y="173"/>
                  </a:lnTo>
                  <a:lnTo>
                    <a:pt x="89" y="174"/>
                  </a:lnTo>
                  <a:lnTo>
                    <a:pt x="92" y="17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auto">
            <a:xfrm>
              <a:off x="4994275" y="2678113"/>
              <a:ext cx="133350" cy="107950"/>
            </a:xfrm>
            <a:custGeom>
              <a:avLst/>
              <a:gdLst>
                <a:gd name="T0" fmla="*/ 41 w 84"/>
                <a:gd name="T1" fmla="*/ 68 h 68"/>
                <a:gd name="T2" fmla="*/ 47 w 84"/>
                <a:gd name="T3" fmla="*/ 59 h 68"/>
                <a:gd name="T4" fmla="*/ 53 w 84"/>
                <a:gd name="T5" fmla="*/ 57 h 68"/>
                <a:gd name="T6" fmla="*/ 60 w 84"/>
                <a:gd name="T7" fmla="*/ 60 h 68"/>
                <a:gd name="T8" fmla="*/ 67 w 84"/>
                <a:gd name="T9" fmla="*/ 60 h 68"/>
                <a:gd name="T10" fmla="*/ 72 w 84"/>
                <a:gd name="T11" fmla="*/ 63 h 68"/>
                <a:gd name="T12" fmla="*/ 80 w 84"/>
                <a:gd name="T13" fmla="*/ 62 h 68"/>
                <a:gd name="T14" fmla="*/ 81 w 84"/>
                <a:gd name="T15" fmla="*/ 64 h 68"/>
                <a:gd name="T16" fmla="*/ 82 w 84"/>
                <a:gd name="T17" fmla="*/ 58 h 68"/>
                <a:gd name="T18" fmla="*/ 78 w 84"/>
                <a:gd name="T19" fmla="*/ 53 h 68"/>
                <a:gd name="T20" fmla="*/ 76 w 84"/>
                <a:gd name="T21" fmla="*/ 41 h 68"/>
                <a:gd name="T22" fmla="*/ 71 w 84"/>
                <a:gd name="T23" fmla="*/ 37 h 68"/>
                <a:gd name="T24" fmla="*/ 66 w 84"/>
                <a:gd name="T25" fmla="*/ 28 h 68"/>
                <a:gd name="T26" fmla="*/ 58 w 84"/>
                <a:gd name="T27" fmla="*/ 24 h 68"/>
                <a:gd name="T28" fmla="*/ 55 w 84"/>
                <a:gd name="T29" fmla="*/ 22 h 68"/>
                <a:gd name="T30" fmla="*/ 46 w 84"/>
                <a:gd name="T31" fmla="*/ 20 h 68"/>
                <a:gd name="T32" fmla="*/ 42 w 84"/>
                <a:gd name="T33" fmla="*/ 18 h 68"/>
                <a:gd name="T34" fmla="*/ 40 w 84"/>
                <a:gd name="T35" fmla="*/ 13 h 68"/>
                <a:gd name="T36" fmla="*/ 33 w 84"/>
                <a:gd name="T37" fmla="*/ 2 h 68"/>
                <a:gd name="T38" fmla="*/ 31 w 84"/>
                <a:gd name="T39" fmla="*/ 0 h 68"/>
                <a:gd name="T40" fmla="*/ 28 w 84"/>
                <a:gd name="T41" fmla="*/ 2 h 68"/>
                <a:gd name="T42" fmla="*/ 24 w 84"/>
                <a:gd name="T43" fmla="*/ 2 h 68"/>
                <a:gd name="T44" fmla="*/ 22 w 84"/>
                <a:gd name="T45" fmla="*/ 1 h 68"/>
                <a:gd name="T46" fmla="*/ 20 w 84"/>
                <a:gd name="T47" fmla="*/ 2 h 68"/>
                <a:gd name="T48" fmla="*/ 13 w 84"/>
                <a:gd name="T49" fmla="*/ 9 h 68"/>
                <a:gd name="T50" fmla="*/ 6 w 84"/>
                <a:gd name="T51" fmla="*/ 11 h 68"/>
                <a:gd name="T52" fmla="*/ 1 w 84"/>
                <a:gd name="T53" fmla="*/ 20 h 68"/>
                <a:gd name="T54" fmla="*/ 3 w 84"/>
                <a:gd name="T55" fmla="*/ 20 h 68"/>
                <a:gd name="T56" fmla="*/ 9 w 84"/>
                <a:gd name="T57" fmla="*/ 23 h 68"/>
                <a:gd name="T58" fmla="*/ 15 w 84"/>
                <a:gd name="T59" fmla="*/ 27 h 68"/>
                <a:gd name="T60" fmla="*/ 19 w 84"/>
                <a:gd name="T61" fmla="*/ 31 h 68"/>
                <a:gd name="T62" fmla="*/ 15 w 84"/>
                <a:gd name="T63" fmla="*/ 35 h 68"/>
                <a:gd name="T64" fmla="*/ 13 w 84"/>
                <a:gd name="T65" fmla="*/ 38 h 68"/>
                <a:gd name="T66" fmla="*/ 15 w 84"/>
                <a:gd name="T67" fmla="*/ 45 h 68"/>
                <a:gd name="T68" fmla="*/ 18 w 84"/>
                <a:gd name="T69" fmla="*/ 57 h 68"/>
                <a:gd name="T70" fmla="*/ 25 w 84"/>
                <a:gd name="T71" fmla="*/ 60 h 68"/>
                <a:gd name="T72" fmla="*/ 32 w 84"/>
                <a:gd name="T73" fmla="*/ 66 h 68"/>
                <a:gd name="T74" fmla="*/ 37 w 84"/>
                <a:gd name="T75" fmla="*/ 66 h 68"/>
                <a:gd name="T76" fmla="*/ 41 w 84"/>
                <a:gd name="T7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68">
                  <a:moveTo>
                    <a:pt x="41" y="68"/>
                  </a:moveTo>
                  <a:lnTo>
                    <a:pt x="41" y="68"/>
                  </a:lnTo>
                  <a:lnTo>
                    <a:pt x="45" y="62"/>
                  </a:lnTo>
                  <a:lnTo>
                    <a:pt x="47" y="59"/>
                  </a:lnTo>
                  <a:lnTo>
                    <a:pt x="51" y="59"/>
                  </a:lnTo>
                  <a:lnTo>
                    <a:pt x="53" y="57"/>
                  </a:lnTo>
                  <a:lnTo>
                    <a:pt x="55" y="57"/>
                  </a:lnTo>
                  <a:lnTo>
                    <a:pt x="60" y="60"/>
                  </a:lnTo>
                  <a:lnTo>
                    <a:pt x="64" y="59"/>
                  </a:lnTo>
                  <a:lnTo>
                    <a:pt x="67" y="60"/>
                  </a:lnTo>
                  <a:lnTo>
                    <a:pt x="68" y="63"/>
                  </a:lnTo>
                  <a:lnTo>
                    <a:pt x="72" y="63"/>
                  </a:lnTo>
                  <a:lnTo>
                    <a:pt x="76" y="66"/>
                  </a:lnTo>
                  <a:lnTo>
                    <a:pt x="80" y="62"/>
                  </a:lnTo>
                  <a:lnTo>
                    <a:pt x="81" y="63"/>
                  </a:lnTo>
                  <a:lnTo>
                    <a:pt x="81" y="64"/>
                  </a:lnTo>
                  <a:lnTo>
                    <a:pt x="84" y="62"/>
                  </a:lnTo>
                  <a:lnTo>
                    <a:pt x="82" y="58"/>
                  </a:lnTo>
                  <a:lnTo>
                    <a:pt x="81" y="53"/>
                  </a:lnTo>
                  <a:lnTo>
                    <a:pt x="78" y="53"/>
                  </a:lnTo>
                  <a:lnTo>
                    <a:pt x="76" y="48"/>
                  </a:lnTo>
                  <a:lnTo>
                    <a:pt x="76" y="41"/>
                  </a:lnTo>
                  <a:lnTo>
                    <a:pt x="75" y="38"/>
                  </a:lnTo>
                  <a:lnTo>
                    <a:pt x="71" y="37"/>
                  </a:lnTo>
                  <a:lnTo>
                    <a:pt x="68" y="33"/>
                  </a:lnTo>
                  <a:lnTo>
                    <a:pt x="66" y="28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5" y="22"/>
                  </a:lnTo>
                  <a:lnTo>
                    <a:pt x="50" y="22"/>
                  </a:lnTo>
                  <a:lnTo>
                    <a:pt x="46" y="20"/>
                  </a:lnTo>
                  <a:lnTo>
                    <a:pt x="45" y="19"/>
                  </a:lnTo>
                  <a:lnTo>
                    <a:pt x="42" y="18"/>
                  </a:lnTo>
                  <a:lnTo>
                    <a:pt x="42" y="15"/>
                  </a:lnTo>
                  <a:lnTo>
                    <a:pt x="40" y="13"/>
                  </a:lnTo>
                  <a:lnTo>
                    <a:pt x="35" y="5"/>
                  </a:lnTo>
                  <a:lnTo>
                    <a:pt x="33" y="2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6"/>
                  </a:lnTo>
                  <a:lnTo>
                    <a:pt x="13" y="9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3"/>
                  </a:lnTo>
                  <a:lnTo>
                    <a:pt x="11" y="26"/>
                  </a:lnTo>
                  <a:lnTo>
                    <a:pt x="15" y="27"/>
                  </a:lnTo>
                  <a:lnTo>
                    <a:pt x="15" y="29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3" y="38"/>
                  </a:lnTo>
                  <a:lnTo>
                    <a:pt x="13" y="42"/>
                  </a:lnTo>
                  <a:lnTo>
                    <a:pt x="15" y="45"/>
                  </a:lnTo>
                  <a:lnTo>
                    <a:pt x="16" y="53"/>
                  </a:lnTo>
                  <a:lnTo>
                    <a:pt x="18" y="57"/>
                  </a:lnTo>
                  <a:lnTo>
                    <a:pt x="22" y="60"/>
                  </a:lnTo>
                  <a:lnTo>
                    <a:pt x="25" y="60"/>
                  </a:lnTo>
                  <a:lnTo>
                    <a:pt x="29" y="63"/>
                  </a:lnTo>
                  <a:lnTo>
                    <a:pt x="32" y="66"/>
                  </a:lnTo>
                  <a:lnTo>
                    <a:pt x="35" y="67"/>
                  </a:lnTo>
                  <a:lnTo>
                    <a:pt x="37" y="66"/>
                  </a:lnTo>
                  <a:lnTo>
                    <a:pt x="41" y="66"/>
                  </a:lnTo>
                  <a:lnTo>
                    <a:pt x="41" y="68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auto">
            <a:xfrm>
              <a:off x="4787900" y="2652713"/>
              <a:ext cx="241300" cy="201613"/>
            </a:xfrm>
            <a:custGeom>
              <a:avLst/>
              <a:gdLst>
                <a:gd name="T0" fmla="*/ 140 w 152"/>
                <a:gd name="T1" fmla="*/ 13 h 127"/>
                <a:gd name="T2" fmla="*/ 146 w 152"/>
                <a:gd name="T3" fmla="*/ 13 h 127"/>
                <a:gd name="T4" fmla="*/ 149 w 152"/>
                <a:gd name="T5" fmla="*/ 17 h 127"/>
                <a:gd name="T6" fmla="*/ 143 w 152"/>
                <a:gd name="T7" fmla="*/ 25 h 127"/>
                <a:gd name="T8" fmla="*/ 126 w 152"/>
                <a:gd name="T9" fmla="*/ 27 h 127"/>
                <a:gd name="T10" fmla="*/ 118 w 152"/>
                <a:gd name="T11" fmla="*/ 33 h 127"/>
                <a:gd name="T12" fmla="*/ 121 w 152"/>
                <a:gd name="T13" fmla="*/ 47 h 127"/>
                <a:gd name="T14" fmla="*/ 118 w 152"/>
                <a:gd name="T15" fmla="*/ 60 h 127"/>
                <a:gd name="T16" fmla="*/ 106 w 152"/>
                <a:gd name="T17" fmla="*/ 62 h 127"/>
                <a:gd name="T18" fmla="*/ 108 w 152"/>
                <a:gd name="T19" fmla="*/ 67 h 127"/>
                <a:gd name="T20" fmla="*/ 105 w 152"/>
                <a:gd name="T21" fmla="*/ 75 h 127"/>
                <a:gd name="T22" fmla="*/ 102 w 152"/>
                <a:gd name="T23" fmla="*/ 80 h 127"/>
                <a:gd name="T24" fmla="*/ 100 w 152"/>
                <a:gd name="T25" fmla="*/ 86 h 127"/>
                <a:gd name="T26" fmla="*/ 96 w 152"/>
                <a:gd name="T27" fmla="*/ 92 h 127"/>
                <a:gd name="T28" fmla="*/ 92 w 152"/>
                <a:gd name="T29" fmla="*/ 93 h 127"/>
                <a:gd name="T30" fmla="*/ 87 w 152"/>
                <a:gd name="T31" fmla="*/ 93 h 127"/>
                <a:gd name="T32" fmla="*/ 83 w 152"/>
                <a:gd name="T33" fmla="*/ 100 h 127"/>
                <a:gd name="T34" fmla="*/ 75 w 152"/>
                <a:gd name="T35" fmla="*/ 101 h 127"/>
                <a:gd name="T36" fmla="*/ 71 w 152"/>
                <a:gd name="T37" fmla="*/ 105 h 127"/>
                <a:gd name="T38" fmla="*/ 71 w 152"/>
                <a:gd name="T39" fmla="*/ 114 h 127"/>
                <a:gd name="T40" fmla="*/ 71 w 152"/>
                <a:gd name="T41" fmla="*/ 120 h 127"/>
                <a:gd name="T42" fmla="*/ 60 w 152"/>
                <a:gd name="T43" fmla="*/ 123 h 127"/>
                <a:gd name="T44" fmla="*/ 48 w 152"/>
                <a:gd name="T45" fmla="*/ 126 h 127"/>
                <a:gd name="T46" fmla="*/ 27 w 152"/>
                <a:gd name="T47" fmla="*/ 127 h 127"/>
                <a:gd name="T48" fmla="*/ 21 w 152"/>
                <a:gd name="T49" fmla="*/ 109 h 127"/>
                <a:gd name="T50" fmla="*/ 18 w 152"/>
                <a:gd name="T51" fmla="*/ 97 h 127"/>
                <a:gd name="T52" fmla="*/ 8 w 152"/>
                <a:gd name="T53" fmla="*/ 91 h 127"/>
                <a:gd name="T54" fmla="*/ 4 w 152"/>
                <a:gd name="T55" fmla="*/ 78 h 127"/>
                <a:gd name="T56" fmla="*/ 7 w 152"/>
                <a:gd name="T57" fmla="*/ 71 h 127"/>
                <a:gd name="T58" fmla="*/ 2 w 152"/>
                <a:gd name="T59" fmla="*/ 64 h 127"/>
                <a:gd name="T60" fmla="*/ 2 w 152"/>
                <a:gd name="T61" fmla="*/ 58 h 127"/>
                <a:gd name="T62" fmla="*/ 7 w 152"/>
                <a:gd name="T63" fmla="*/ 54 h 127"/>
                <a:gd name="T64" fmla="*/ 6 w 152"/>
                <a:gd name="T65" fmla="*/ 51 h 127"/>
                <a:gd name="T66" fmla="*/ 6 w 152"/>
                <a:gd name="T67" fmla="*/ 44 h 127"/>
                <a:gd name="T68" fmla="*/ 9 w 152"/>
                <a:gd name="T69" fmla="*/ 44 h 127"/>
                <a:gd name="T70" fmla="*/ 15 w 152"/>
                <a:gd name="T71" fmla="*/ 44 h 127"/>
                <a:gd name="T72" fmla="*/ 20 w 152"/>
                <a:gd name="T73" fmla="*/ 48 h 127"/>
                <a:gd name="T74" fmla="*/ 25 w 152"/>
                <a:gd name="T75" fmla="*/ 47 h 127"/>
                <a:gd name="T76" fmla="*/ 29 w 152"/>
                <a:gd name="T77" fmla="*/ 43 h 127"/>
                <a:gd name="T78" fmla="*/ 37 w 152"/>
                <a:gd name="T79" fmla="*/ 38 h 127"/>
                <a:gd name="T80" fmla="*/ 40 w 152"/>
                <a:gd name="T81" fmla="*/ 35 h 127"/>
                <a:gd name="T82" fmla="*/ 43 w 152"/>
                <a:gd name="T83" fmla="*/ 26 h 127"/>
                <a:gd name="T84" fmla="*/ 43 w 152"/>
                <a:gd name="T85" fmla="*/ 22 h 127"/>
                <a:gd name="T86" fmla="*/ 48 w 152"/>
                <a:gd name="T87" fmla="*/ 20 h 127"/>
                <a:gd name="T88" fmla="*/ 55 w 152"/>
                <a:gd name="T89" fmla="*/ 16 h 127"/>
                <a:gd name="T90" fmla="*/ 60 w 152"/>
                <a:gd name="T91" fmla="*/ 18 h 127"/>
                <a:gd name="T92" fmla="*/ 68 w 152"/>
                <a:gd name="T93" fmla="*/ 20 h 127"/>
                <a:gd name="T94" fmla="*/ 73 w 152"/>
                <a:gd name="T95" fmla="*/ 18 h 127"/>
                <a:gd name="T96" fmla="*/ 82 w 152"/>
                <a:gd name="T97" fmla="*/ 22 h 127"/>
                <a:gd name="T98" fmla="*/ 86 w 152"/>
                <a:gd name="T99" fmla="*/ 18 h 127"/>
                <a:gd name="T100" fmla="*/ 90 w 152"/>
                <a:gd name="T101" fmla="*/ 20 h 127"/>
                <a:gd name="T102" fmla="*/ 92 w 152"/>
                <a:gd name="T103" fmla="*/ 17 h 127"/>
                <a:gd name="T104" fmla="*/ 96 w 152"/>
                <a:gd name="T105" fmla="*/ 13 h 127"/>
                <a:gd name="T106" fmla="*/ 100 w 152"/>
                <a:gd name="T107" fmla="*/ 14 h 127"/>
                <a:gd name="T108" fmla="*/ 102 w 152"/>
                <a:gd name="T109" fmla="*/ 8 h 127"/>
                <a:gd name="T110" fmla="*/ 105 w 152"/>
                <a:gd name="T111" fmla="*/ 0 h 127"/>
                <a:gd name="T112" fmla="*/ 112 w 152"/>
                <a:gd name="T113" fmla="*/ 3 h 127"/>
                <a:gd name="T114" fmla="*/ 112 w 152"/>
                <a:gd name="T115" fmla="*/ 9 h 127"/>
                <a:gd name="T116" fmla="*/ 114 w 152"/>
                <a:gd name="T117" fmla="*/ 14 h 127"/>
                <a:gd name="T118" fmla="*/ 117 w 152"/>
                <a:gd name="T119" fmla="*/ 23 h 127"/>
                <a:gd name="T120" fmla="*/ 122 w 152"/>
                <a:gd name="T121" fmla="*/ 26 h 127"/>
                <a:gd name="T122" fmla="*/ 128 w 152"/>
                <a:gd name="T123" fmla="*/ 22 h 127"/>
                <a:gd name="T124" fmla="*/ 132 w 152"/>
                <a:gd name="T125" fmla="*/ 1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2" h="127">
                  <a:moveTo>
                    <a:pt x="132" y="17"/>
                  </a:moveTo>
                  <a:lnTo>
                    <a:pt x="137" y="13"/>
                  </a:lnTo>
                  <a:lnTo>
                    <a:pt x="140" y="13"/>
                  </a:lnTo>
                  <a:lnTo>
                    <a:pt x="141" y="14"/>
                  </a:lnTo>
                  <a:lnTo>
                    <a:pt x="145" y="14"/>
                  </a:lnTo>
                  <a:lnTo>
                    <a:pt x="146" y="13"/>
                  </a:lnTo>
                  <a:lnTo>
                    <a:pt x="152" y="13"/>
                  </a:lnTo>
                  <a:lnTo>
                    <a:pt x="152" y="14"/>
                  </a:lnTo>
                  <a:lnTo>
                    <a:pt x="149" y="17"/>
                  </a:lnTo>
                  <a:lnTo>
                    <a:pt x="150" y="18"/>
                  </a:lnTo>
                  <a:lnTo>
                    <a:pt x="148" y="22"/>
                  </a:lnTo>
                  <a:lnTo>
                    <a:pt x="143" y="25"/>
                  </a:lnTo>
                  <a:lnTo>
                    <a:pt x="131" y="26"/>
                  </a:lnTo>
                  <a:lnTo>
                    <a:pt x="128" y="25"/>
                  </a:lnTo>
                  <a:lnTo>
                    <a:pt x="126" y="27"/>
                  </a:lnTo>
                  <a:lnTo>
                    <a:pt x="122" y="30"/>
                  </a:lnTo>
                  <a:lnTo>
                    <a:pt x="119" y="30"/>
                  </a:lnTo>
                  <a:lnTo>
                    <a:pt x="118" y="33"/>
                  </a:lnTo>
                  <a:lnTo>
                    <a:pt x="115" y="34"/>
                  </a:lnTo>
                  <a:lnTo>
                    <a:pt x="121" y="42"/>
                  </a:lnTo>
                  <a:lnTo>
                    <a:pt x="121" y="47"/>
                  </a:lnTo>
                  <a:lnTo>
                    <a:pt x="115" y="53"/>
                  </a:lnTo>
                  <a:lnTo>
                    <a:pt x="118" y="56"/>
                  </a:lnTo>
                  <a:lnTo>
                    <a:pt x="118" y="60"/>
                  </a:lnTo>
                  <a:lnTo>
                    <a:pt x="115" y="64"/>
                  </a:lnTo>
                  <a:lnTo>
                    <a:pt x="110" y="64"/>
                  </a:lnTo>
                  <a:lnTo>
                    <a:pt x="106" y="62"/>
                  </a:lnTo>
                  <a:lnTo>
                    <a:pt x="104" y="64"/>
                  </a:lnTo>
                  <a:lnTo>
                    <a:pt x="105" y="66"/>
                  </a:lnTo>
                  <a:lnTo>
                    <a:pt x="108" y="67"/>
                  </a:lnTo>
                  <a:lnTo>
                    <a:pt x="109" y="71"/>
                  </a:lnTo>
                  <a:lnTo>
                    <a:pt x="109" y="73"/>
                  </a:lnTo>
                  <a:lnTo>
                    <a:pt x="105" y="75"/>
                  </a:lnTo>
                  <a:lnTo>
                    <a:pt x="102" y="75"/>
                  </a:lnTo>
                  <a:lnTo>
                    <a:pt x="102" y="76"/>
                  </a:lnTo>
                  <a:lnTo>
                    <a:pt x="102" y="80"/>
                  </a:lnTo>
                  <a:lnTo>
                    <a:pt x="101" y="83"/>
                  </a:lnTo>
                  <a:lnTo>
                    <a:pt x="101" y="84"/>
                  </a:lnTo>
                  <a:lnTo>
                    <a:pt x="100" y="86"/>
                  </a:lnTo>
                  <a:lnTo>
                    <a:pt x="101" y="91"/>
                  </a:lnTo>
                  <a:lnTo>
                    <a:pt x="99" y="95"/>
                  </a:lnTo>
                  <a:lnTo>
                    <a:pt x="96" y="92"/>
                  </a:lnTo>
                  <a:lnTo>
                    <a:pt x="95" y="92"/>
                  </a:lnTo>
                  <a:lnTo>
                    <a:pt x="95" y="93"/>
                  </a:lnTo>
                  <a:lnTo>
                    <a:pt x="92" y="93"/>
                  </a:lnTo>
                  <a:lnTo>
                    <a:pt x="91" y="92"/>
                  </a:lnTo>
                  <a:lnTo>
                    <a:pt x="88" y="92"/>
                  </a:lnTo>
                  <a:lnTo>
                    <a:pt x="87" y="93"/>
                  </a:lnTo>
                  <a:lnTo>
                    <a:pt x="83" y="97"/>
                  </a:lnTo>
                  <a:lnTo>
                    <a:pt x="84" y="97"/>
                  </a:lnTo>
                  <a:lnTo>
                    <a:pt x="83" y="100"/>
                  </a:lnTo>
                  <a:lnTo>
                    <a:pt x="79" y="101"/>
                  </a:lnTo>
                  <a:lnTo>
                    <a:pt x="78" y="100"/>
                  </a:lnTo>
                  <a:lnTo>
                    <a:pt x="75" y="101"/>
                  </a:lnTo>
                  <a:lnTo>
                    <a:pt x="74" y="102"/>
                  </a:lnTo>
                  <a:lnTo>
                    <a:pt x="74" y="105"/>
                  </a:lnTo>
                  <a:lnTo>
                    <a:pt x="71" y="105"/>
                  </a:lnTo>
                  <a:lnTo>
                    <a:pt x="70" y="108"/>
                  </a:lnTo>
                  <a:lnTo>
                    <a:pt x="70" y="110"/>
                  </a:lnTo>
                  <a:lnTo>
                    <a:pt x="71" y="114"/>
                  </a:lnTo>
                  <a:lnTo>
                    <a:pt x="71" y="117"/>
                  </a:lnTo>
                  <a:lnTo>
                    <a:pt x="73" y="118"/>
                  </a:lnTo>
                  <a:lnTo>
                    <a:pt x="71" y="120"/>
                  </a:lnTo>
                  <a:lnTo>
                    <a:pt x="68" y="122"/>
                  </a:lnTo>
                  <a:lnTo>
                    <a:pt x="64" y="122"/>
                  </a:lnTo>
                  <a:lnTo>
                    <a:pt x="60" y="123"/>
                  </a:lnTo>
                  <a:lnTo>
                    <a:pt x="53" y="123"/>
                  </a:lnTo>
                  <a:lnTo>
                    <a:pt x="49" y="124"/>
                  </a:lnTo>
                  <a:lnTo>
                    <a:pt x="48" y="126"/>
                  </a:lnTo>
                  <a:lnTo>
                    <a:pt x="44" y="126"/>
                  </a:lnTo>
                  <a:lnTo>
                    <a:pt x="40" y="126"/>
                  </a:lnTo>
                  <a:lnTo>
                    <a:pt x="27" y="127"/>
                  </a:lnTo>
                  <a:lnTo>
                    <a:pt x="12" y="122"/>
                  </a:lnTo>
                  <a:lnTo>
                    <a:pt x="21" y="110"/>
                  </a:lnTo>
                  <a:lnTo>
                    <a:pt x="21" y="109"/>
                  </a:lnTo>
                  <a:lnTo>
                    <a:pt x="21" y="105"/>
                  </a:lnTo>
                  <a:lnTo>
                    <a:pt x="21" y="101"/>
                  </a:lnTo>
                  <a:lnTo>
                    <a:pt x="18" y="97"/>
                  </a:lnTo>
                  <a:lnTo>
                    <a:pt x="9" y="97"/>
                  </a:lnTo>
                  <a:lnTo>
                    <a:pt x="8" y="93"/>
                  </a:lnTo>
                  <a:lnTo>
                    <a:pt x="8" y="91"/>
                  </a:lnTo>
                  <a:lnTo>
                    <a:pt x="8" y="89"/>
                  </a:lnTo>
                  <a:lnTo>
                    <a:pt x="7" y="84"/>
                  </a:lnTo>
                  <a:lnTo>
                    <a:pt x="4" y="78"/>
                  </a:lnTo>
                  <a:lnTo>
                    <a:pt x="4" y="75"/>
                  </a:lnTo>
                  <a:lnTo>
                    <a:pt x="8" y="71"/>
                  </a:lnTo>
                  <a:lnTo>
                    <a:pt x="7" y="71"/>
                  </a:lnTo>
                  <a:lnTo>
                    <a:pt x="3" y="70"/>
                  </a:lnTo>
                  <a:lnTo>
                    <a:pt x="3" y="67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4" y="61"/>
                  </a:lnTo>
                  <a:lnTo>
                    <a:pt x="2" y="58"/>
                  </a:lnTo>
                  <a:lnTo>
                    <a:pt x="0" y="57"/>
                  </a:lnTo>
                  <a:lnTo>
                    <a:pt x="3" y="57"/>
                  </a:lnTo>
                  <a:lnTo>
                    <a:pt x="7" y="54"/>
                  </a:lnTo>
                  <a:lnTo>
                    <a:pt x="6" y="53"/>
                  </a:lnTo>
                  <a:lnTo>
                    <a:pt x="7" y="53"/>
                  </a:lnTo>
                  <a:lnTo>
                    <a:pt x="6" y="51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5" y="47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9" y="43"/>
                  </a:lnTo>
                  <a:lnTo>
                    <a:pt x="27" y="40"/>
                  </a:lnTo>
                  <a:lnTo>
                    <a:pt x="31" y="39"/>
                  </a:lnTo>
                  <a:lnTo>
                    <a:pt x="37" y="38"/>
                  </a:lnTo>
                  <a:lnTo>
                    <a:pt x="37" y="36"/>
                  </a:lnTo>
                  <a:lnTo>
                    <a:pt x="38" y="35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40" y="29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4" y="21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52" y="17"/>
                  </a:lnTo>
                  <a:lnTo>
                    <a:pt x="55" y="16"/>
                  </a:lnTo>
                  <a:lnTo>
                    <a:pt x="57" y="17"/>
                  </a:lnTo>
                  <a:lnTo>
                    <a:pt x="60" y="17"/>
                  </a:lnTo>
                  <a:lnTo>
                    <a:pt x="60" y="18"/>
                  </a:lnTo>
                  <a:lnTo>
                    <a:pt x="64" y="17"/>
                  </a:lnTo>
                  <a:lnTo>
                    <a:pt x="66" y="18"/>
                  </a:lnTo>
                  <a:lnTo>
                    <a:pt x="68" y="20"/>
                  </a:lnTo>
                  <a:lnTo>
                    <a:pt x="69" y="20"/>
                  </a:lnTo>
                  <a:lnTo>
                    <a:pt x="71" y="18"/>
                  </a:lnTo>
                  <a:lnTo>
                    <a:pt x="73" y="18"/>
                  </a:lnTo>
                  <a:lnTo>
                    <a:pt x="75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3" y="21"/>
                  </a:lnTo>
                  <a:lnTo>
                    <a:pt x="84" y="18"/>
                  </a:lnTo>
                  <a:lnTo>
                    <a:pt x="86" y="18"/>
                  </a:lnTo>
                  <a:lnTo>
                    <a:pt x="87" y="17"/>
                  </a:lnTo>
                  <a:lnTo>
                    <a:pt x="88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3" y="18"/>
                  </a:lnTo>
                  <a:lnTo>
                    <a:pt x="92" y="17"/>
                  </a:lnTo>
                  <a:lnTo>
                    <a:pt x="93" y="16"/>
                  </a:lnTo>
                  <a:lnTo>
                    <a:pt x="95" y="14"/>
                  </a:lnTo>
                  <a:lnTo>
                    <a:pt x="96" y="13"/>
                  </a:lnTo>
                  <a:lnTo>
                    <a:pt x="97" y="13"/>
                  </a:lnTo>
                  <a:lnTo>
                    <a:pt x="97" y="14"/>
                  </a:lnTo>
                  <a:lnTo>
                    <a:pt x="100" y="14"/>
                  </a:lnTo>
                  <a:lnTo>
                    <a:pt x="101" y="12"/>
                  </a:lnTo>
                  <a:lnTo>
                    <a:pt x="101" y="9"/>
                  </a:lnTo>
                  <a:lnTo>
                    <a:pt x="102" y="8"/>
                  </a:lnTo>
                  <a:lnTo>
                    <a:pt x="104" y="7"/>
                  </a:lnTo>
                  <a:lnTo>
                    <a:pt x="104" y="3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0" y="3"/>
                  </a:lnTo>
                  <a:lnTo>
                    <a:pt x="112" y="3"/>
                  </a:lnTo>
                  <a:lnTo>
                    <a:pt x="112" y="5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2"/>
                  </a:lnTo>
                  <a:lnTo>
                    <a:pt x="114" y="14"/>
                  </a:lnTo>
                  <a:lnTo>
                    <a:pt x="115" y="17"/>
                  </a:lnTo>
                  <a:lnTo>
                    <a:pt x="115" y="21"/>
                  </a:lnTo>
                  <a:lnTo>
                    <a:pt x="117" y="23"/>
                  </a:lnTo>
                  <a:lnTo>
                    <a:pt x="117" y="25"/>
                  </a:lnTo>
                  <a:lnTo>
                    <a:pt x="119" y="26"/>
                  </a:lnTo>
                  <a:lnTo>
                    <a:pt x="122" y="26"/>
                  </a:lnTo>
                  <a:lnTo>
                    <a:pt x="123" y="25"/>
                  </a:lnTo>
                  <a:lnTo>
                    <a:pt x="124" y="23"/>
                  </a:lnTo>
                  <a:lnTo>
                    <a:pt x="128" y="22"/>
                  </a:lnTo>
                  <a:lnTo>
                    <a:pt x="130" y="20"/>
                  </a:lnTo>
                  <a:lnTo>
                    <a:pt x="130" y="18"/>
                  </a:lnTo>
                  <a:lnTo>
                    <a:pt x="132" y="17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4" name="Freeform 42"/>
            <p:cNvSpPr>
              <a:spLocks noEditPoints="1"/>
            </p:cNvSpPr>
            <p:nvPr/>
          </p:nvSpPr>
          <p:spPr bwMode="auto">
            <a:xfrm>
              <a:off x="3854450" y="2225676"/>
              <a:ext cx="112713" cy="88900"/>
            </a:xfrm>
            <a:custGeom>
              <a:avLst/>
              <a:gdLst>
                <a:gd name="T0" fmla="*/ 43 w 55"/>
                <a:gd name="T1" fmla="*/ 42 h 43"/>
                <a:gd name="T2" fmla="*/ 44 w 55"/>
                <a:gd name="T3" fmla="*/ 38 h 43"/>
                <a:gd name="T4" fmla="*/ 40 w 55"/>
                <a:gd name="T5" fmla="*/ 38 h 43"/>
                <a:gd name="T6" fmla="*/ 40 w 55"/>
                <a:gd name="T7" fmla="*/ 41 h 43"/>
                <a:gd name="T8" fmla="*/ 52 w 55"/>
                <a:gd name="T9" fmla="*/ 34 h 43"/>
                <a:gd name="T10" fmla="*/ 52 w 55"/>
                <a:gd name="T11" fmla="*/ 30 h 43"/>
                <a:gd name="T12" fmla="*/ 35 w 55"/>
                <a:gd name="T13" fmla="*/ 26 h 43"/>
                <a:gd name="T14" fmla="*/ 29 w 55"/>
                <a:gd name="T15" fmla="*/ 33 h 43"/>
                <a:gd name="T16" fmla="*/ 25 w 55"/>
                <a:gd name="T17" fmla="*/ 30 h 43"/>
                <a:gd name="T18" fmla="*/ 25 w 55"/>
                <a:gd name="T19" fmla="*/ 26 h 43"/>
                <a:gd name="T20" fmla="*/ 27 w 55"/>
                <a:gd name="T21" fmla="*/ 26 h 43"/>
                <a:gd name="T22" fmla="*/ 30 w 55"/>
                <a:gd name="T23" fmla="*/ 26 h 43"/>
                <a:gd name="T24" fmla="*/ 32 w 55"/>
                <a:gd name="T25" fmla="*/ 22 h 43"/>
                <a:gd name="T26" fmla="*/ 34 w 55"/>
                <a:gd name="T27" fmla="*/ 27 h 43"/>
                <a:gd name="T28" fmla="*/ 34 w 55"/>
                <a:gd name="T29" fmla="*/ 31 h 43"/>
                <a:gd name="T30" fmla="*/ 30 w 55"/>
                <a:gd name="T31" fmla="*/ 35 h 43"/>
                <a:gd name="T32" fmla="*/ 34 w 55"/>
                <a:gd name="T33" fmla="*/ 34 h 43"/>
                <a:gd name="T34" fmla="*/ 25 w 55"/>
                <a:gd name="T35" fmla="*/ 35 h 43"/>
                <a:gd name="T36" fmla="*/ 29 w 55"/>
                <a:gd name="T37" fmla="*/ 35 h 43"/>
                <a:gd name="T38" fmla="*/ 30 w 55"/>
                <a:gd name="T39" fmla="*/ 38 h 43"/>
                <a:gd name="T40" fmla="*/ 29 w 55"/>
                <a:gd name="T41" fmla="*/ 39 h 43"/>
                <a:gd name="T42" fmla="*/ 24 w 55"/>
                <a:gd name="T43" fmla="*/ 37 h 43"/>
                <a:gd name="T44" fmla="*/ 19 w 55"/>
                <a:gd name="T45" fmla="*/ 26 h 43"/>
                <a:gd name="T46" fmla="*/ 20 w 55"/>
                <a:gd name="T47" fmla="*/ 26 h 43"/>
                <a:gd name="T48" fmla="*/ 20 w 55"/>
                <a:gd name="T49" fmla="*/ 36 h 43"/>
                <a:gd name="T50" fmla="*/ 21 w 55"/>
                <a:gd name="T51" fmla="*/ 36 h 43"/>
                <a:gd name="T52" fmla="*/ 22 w 55"/>
                <a:gd name="T53" fmla="*/ 33 h 43"/>
                <a:gd name="T54" fmla="*/ 19 w 55"/>
                <a:gd name="T55" fmla="*/ 28 h 43"/>
                <a:gd name="T56" fmla="*/ 18 w 55"/>
                <a:gd name="T57" fmla="*/ 35 h 43"/>
                <a:gd name="T58" fmla="*/ 13 w 55"/>
                <a:gd name="T59" fmla="*/ 30 h 43"/>
                <a:gd name="T60" fmla="*/ 23 w 55"/>
                <a:gd name="T61" fmla="*/ 5 h 43"/>
                <a:gd name="T62" fmla="*/ 5 w 55"/>
                <a:gd name="T63" fmla="*/ 13 h 43"/>
                <a:gd name="T64" fmla="*/ 6 w 55"/>
                <a:gd name="T65" fmla="*/ 14 h 43"/>
                <a:gd name="T66" fmla="*/ 5 w 55"/>
                <a:gd name="T67" fmla="*/ 12 h 43"/>
                <a:gd name="T68" fmla="*/ 11 w 55"/>
                <a:gd name="T69" fmla="*/ 10 h 43"/>
                <a:gd name="T70" fmla="*/ 17 w 55"/>
                <a:gd name="T71" fmla="*/ 10 h 43"/>
                <a:gd name="T72" fmla="*/ 18 w 55"/>
                <a:gd name="T73" fmla="*/ 3 h 43"/>
                <a:gd name="T74" fmla="*/ 14 w 55"/>
                <a:gd name="T75" fmla="*/ 3 h 43"/>
                <a:gd name="T76" fmla="*/ 9 w 55"/>
                <a:gd name="T77" fmla="*/ 8 h 43"/>
                <a:gd name="T78" fmla="*/ 3 w 55"/>
                <a:gd name="T79" fmla="*/ 10 h 43"/>
                <a:gd name="T80" fmla="*/ 3 w 55"/>
                <a:gd name="T81" fmla="*/ 13 h 43"/>
                <a:gd name="T82" fmla="*/ 12 w 55"/>
                <a:gd name="T83" fmla="*/ 35 h 43"/>
                <a:gd name="T84" fmla="*/ 12 w 55"/>
                <a:gd name="T85" fmla="*/ 32 h 43"/>
                <a:gd name="T86" fmla="*/ 14 w 55"/>
                <a:gd name="T87" fmla="*/ 27 h 43"/>
                <a:gd name="T88" fmla="*/ 17 w 55"/>
                <a:gd name="T89" fmla="*/ 25 h 43"/>
                <a:gd name="T90" fmla="*/ 19 w 55"/>
                <a:gd name="T91" fmla="*/ 20 h 43"/>
                <a:gd name="T92" fmla="*/ 22 w 55"/>
                <a:gd name="T93" fmla="*/ 20 h 43"/>
                <a:gd name="T94" fmla="*/ 18 w 55"/>
                <a:gd name="T95" fmla="*/ 17 h 43"/>
                <a:gd name="T96" fmla="*/ 16 w 55"/>
                <a:gd name="T97" fmla="*/ 14 h 43"/>
                <a:gd name="T98" fmla="*/ 11 w 55"/>
                <a:gd name="T99" fmla="*/ 11 h 43"/>
                <a:gd name="T100" fmla="*/ 10 w 55"/>
                <a:gd name="T101" fmla="*/ 14 h 43"/>
                <a:gd name="T102" fmla="*/ 8 w 55"/>
                <a:gd name="T103" fmla="*/ 17 h 43"/>
                <a:gd name="T104" fmla="*/ 7 w 55"/>
                <a:gd name="T105" fmla="*/ 13 h 43"/>
                <a:gd name="T106" fmla="*/ 4 w 55"/>
                <a:gd name="T107" fmla="*/ 16 h 43"/>
                <a:gd name="T108" fmla="*/ 2 w 55"/>
                <a:gd name="T109" fmla="*/ 18 h 43"/>
                <a:gd name="T110" fmla="*/ 1 w 55"/>
                <a:gd name="T111" fmla="*/ 21 h 43"/>
                <a:gd name="T112" fmla="*/ 1 w 55"/>
                <a:gd name="T113" fmla="*/ 26 h 43"/>
                <a:gd name="T114" fmla="*/ 4 w 55"/>
                <a:gd name="T115" fmla="*/ 31 h 43"/>
                <a:gd name="T116" fmla="*/ 6 w 55"/>
                <a:gd name="T117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43">
                  <a:moveTo>
                    <a:pt x="39" y="42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1"/>
                    <a:pt x="40" y="41"/>
                    <a:pt x="40" y="41"/>
                  </a:cubicBezTo>
                  <a:lnTo>
                    <a:pt x="39" y="42"/>
                  </a:lnTo>
                  <a:close/>
                  <a:moveTo>
                    <a:pt x="52" y="30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4" y="31"/>
                    <a:pt x="54" y="31"/>
                    <a:pt x="54" y="31"/>
                  </a:cubicBezTo>
                  <a:lnTo>
                    <a:pt x="52" y="30"/>
                  </a:lnTo>
                  <a:close/>
                  <a:moveTo>
                    <a:pt x="35" y="26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5" y="28"/>
                    <a:pt x="35" y="28"/>
                    <a:pt x="35" y="28"/>
                  </a:cubicBezTo>
                  <a:lnTo>
                    <a:pt x="35" y="26"/>
                  </a:lnTo>
                  <a:close/>
                  <a:moveTo>
                    <a:pt x="30" y="35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4"/>
                    <a:pt x="31" y="34"/>
                    <a:pt x="31" y="34"/>
                  </a:cubicBezTo>
                  <a:lnTo>
                    <a:pt x="30" y="35"/>
                  </a:lnTo>
                  <a:close/>
                  <a:moveTo>
                    <a:pt x="31" y="35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4"/>
                    <a:pt x="32" y="34"/>
                    <a:pt x="32" y="34"/>
                  </a:cubicBezTo>
                  <a:lnTo>
                    <a:pt x="31" y="35"/>
                  </a:lnTo>
                  <a:close/>
                  <a:moveTo>
                    <a:pt x="25" y="35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5"/>
                    <a:pt x="24" y="35"/>
                    <a:pt x="24" y="35"/>
                  </a:cubicBezTo>
                  <a:lnTo>
                    <a:pt x="25" y="35"/>
                  </a:lnTo>
                  <a:close/>
                  <a:moveTo>
                    <a:pt x="19" y="26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6"/>
                    <a:pt x="20" y="26"/>
                    <a:pt x="20" y="26"/>
                  </a:cubicBezTo>
                  <a:lnTo>
                    <a:pt x="19" y="26"/>
                  </a:lnTo>
                  <a:close/>
                  <a:moveTo>
                    <a:pt x="18" y="35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20" y="36"/>
                    <a:pt x="20" y="36"/>
                    <a:pt x="20" y="36"/>
                  </a:cubicBezTo>
                  <a:lnTo>
                    <a:pt x="18" y="35"/>
                  </a:lnTo>
                  <a:close/>
                  <a:moveTo>
                    <a:pt x="22" y="33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2" y="33"/>
                    <a:pt x="22" y="33"/>
                  </a:cubicBezTo>
                  <a:moveTo>
                    <a:pt x="14" y="28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0"/>
                    <a:pt x="13" y="30"/>
                    <a:pt x="13" y="30"/>
                  </a:cubicBezTo>
                  <a:lnTo>
                    <a:pt x="14" y="28"/>
                  </a:lnTo>
                  <a:close/>
                  <a:moveTo>
                    <a:pt x="21" y="6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2" y="6"/>
                    <a:pt x="22" y="6"/>
                  </a:cubicBezTo>
                  <a:lnTo>
                    <a:pt x="21" y="6"/>
                  </a:lnTo>
                  <a:close/>
                  <a:moveTo>
                    <a:pt x="5" y="14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4"/>
                    <a:pt x="6" y="14"/>
                    <a:pt x="6" y="14"/>
                  </a:cubicBezTo>
                  <a:lnTo>
                    <a:pt x="5" y="14"/>
                  </a:lnTo>
                  <a:close/>
                  <a:moveTo>
                    <a:pt x="5" y="15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5" y="15"/>
                  </a:lnTo>
                  <a:close/>
                  <a:moveTo>
                    <a:pt x="12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6"/>
                    <a:pt x="11" y="36"/>
                    <a:pt x="11" y="36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5" name="Freeform 43"/>
            <p:cNvSpPr>
              <a:spLocks noEditPoints="1"/>
            </p:cNvSpPr>
            <p:nvPr/>
          </p:nvSpPr>
          <p:spPr bwMode="auto">
            <a:xfrm>
              <a:off x="3797300" y="1798638"/>
              <a:ext cx="366713" cy="423863"/>
            </a:xfrm>
            <a:custGeom>
              <a:avLst/>
              <a:gdLst>
                <a:gd name="T0" fmla="*/ 171 w 179"/>
                <a:gd name="T1" fmla="*/ 26 h 206"/>
                <a:gd name="T2" fmla="*/ 177 w 179"/>
                <a:gd name="T3" fmla="*/ 15 h 206"/>
                <a:gd name="T4" fmla="*/ 164 w 179"/>
                <a:gd name="T5" fmla="*/ 9 h 206"/>
                <a:gd name="T6" fmla="*/ 156 w 179"/>
                <a:gd name="T7" fmla="*/ 10 h 206"/>
                <a:gd name="T8" fmla="*/ 151 w 179"/>
                <a:gd name="T9" fmla="*/ 0 h 206"/>
                <a:gd name="T10" fmla="*/ 145 w 179"/>
                <a:gd name="T11" fmla="*/ 13 h 206"/>
                <a:gd name="T12" fmla="*/ 134 w 179"/>
                <a:gd name="T13" fmla="*/ 19 h 206"/>
                <a:gd name="T14" fmla="*/ 128 w 179"/>
                <a:gd name="T15" fmla="*/ 7 h 206"/>
                <a:gd name="T16" fmla="*/ 123 w 179"/>
                <a:gd name="T17" fmla="*/ 22 h 206"/>
                <a:gd name="T18" fmla="*/ 113 w 179"/>
                <a:gd name="T19" fmla="*/ 24 h 206"/>
                <a:gd name="T20" fmla="*/ 102 w 179"/>
                <a:gd name="T21" fmla="*/ 35 h 206"/>
                <a:gd name="T22" fmla="*/ 97 w 179"/>
                <a:gd name="T23" fmla="*/ 39 h 206"/>
                <a:gd name="T24" fmla="*/ 87 w 179"/>
                <a:gd name="T25" fmla="*/ 39 h 206"/>
                <a:gd name="T26" fmla="*/ 79 w 179"/>
                <a:gd name="T27" fmla="*/ 51 h 206"/>
                <a:gd name="T28" fmla="*/ 78 w 179"/>
                <a:gd name="T29" fmla="*/ 56 h 206"/>
                <a:gd name="T30" fmla="*/ 69 w 179"/>
                <a:gd name="T31" fmla="*/ 63 h 206"/>
                <a:gd name="T32" fmla="*/ 70 w 179"/>
                <a:gd name="T33" fmla="*/ 70 h 206"/>
                <a:gd name="T34" fmla="*/ 61 w 179"/>
                <a:gd name="T35" fmla="*/ 80 h 206"/>
                <a:gd name="T36" fmla="*/ 60 w 179"/>
                <a:gd name="T37" fmla="*/ 87 h 206"/>
                <a:gd name="T38" fmla="*/ 56 w 179"/>
                <a:gd name="T39" fmla="*/ 99 h 206"/>
                <a:gd name="T40" fmla="*/ 47 w 179"/>
                <a:gd name="T41" fmla="*/ 111 h 206"/>
                <a:gd name="T42" fmla="*/ 35 w 179"/>
                <a:gd name="T43" fmla="*/ 125 h 206"/>
                <a:gd name="T44" fmla="*/ 48 w 179"/>
                <a:gd name="T45" fmla="*/ 124 h 206"/>
                <a:gd name="T46" fmla="*/ 32 w 179"/>
                <a:gd name="T47" fmla="*/ 129 h 206"/>
                <a:gd name="T48" fmla="*/ 27 w 179"/>
                <a:gd name="T49" fmla="*/ 137 h 206"/>
                <a:gd name="T50" fmla="*/ 20 w 179"/>
                <a:gd name="T51" fmla="*/ 139 h 206"/>
                <a:gd name="T52" fmla="*/ 16 w 179"/>
                <a:gd name="T53" fmla="*/ 146 h 206"/>
                <a:gd name="T54" fmla="*/ 3 w 179"/>
                <a:gd name="T55" fmla="*/ 148 h 206"/>
                <a:gd name="T56" fmla="*/ 5 w 179"/>
                <a:gd name="T57" fmla="*/ 157 h 206"/>
                <a:gd name="T58" fmla="*/ 13 w 179"/>
                <a:gd name="T59" fmla="*/ 160 h 206"/>
                <a:gd name="T60" fmla="*/ 17 w 179"/>
                <a:gd name="T61" fmla="*/ 164 h 206"/>
                <a:gd name="T62" fmla="*/ 4 w 179"/>
                <a:gd name="T63" fmla="*/ 169 h 206"/>
                <a:gd name="T64" fmla="*/ 16 w 179"/>
                <a:gd name="T65" fmla="*/ 171 h 206"/>
                <a:gd name="T66" fmla="*/ 7 w 179"/>
                <a:gd name="T67" fmla="*/ 183 h 206"/>
                <a:gd name="T68" fmla="*/ 12 w 179"/>
                <a:gd name="T69" fmla="*/ 193 h 206"/>
                <a:gd name="T70" fmla="*/ 21 w 179"/>
                <a:gd name="T71" fmla="*/ 206 h 206"/>
                <a:gd name="T72" fmla="*/ 37 w 179"/>
                <a:gd name="T73" fmla="*/ 191 h 206"/>
                <a:gd name="T74" fmla="*/ 44 w 179"/>
                <a:gd name="T75" fmla="*/ 185 h 206"/>
                <a:gd name="T76" fmla="*/ 55 w 179"/>
                <a:gd name="T77" fmla="*/ 191 h 206"/>
                <a:gd name="T78" fmla="*/ 56 w 179"/>
                <a:gd name="T79" fmla="*/ 145 h 206"/>
                <a:gd name="T80" fmla="*/ 68 w 179"/>
                <a:gd name="T81" fmla="*/ 87 h 206"/>
                <a:gd name="T82" fmla="*/ 90 w 179"/>
                <a:gd name="T83" fmla="*/ 54 h 206"/>
                <a:gd name="T84" fmla="*/ 106 w 179"/>
                <a:gd name="T85" fmla="*/ 40 h 206"/>
                <a:gd name="T86" fmla="*/ 136 w 179"/>
                <a:gd name="T87" fmla="*/ 44 h 206"/>
                <a:gd name="T88" fmla="*/ 157 w 179"/>
                <a:gd name="T89" fmla="*/ 21 h 206"/>
                <a:gd name="T90" fmla="*/ 6 w 179"/>
                <a:gd name="T91" fmla="*/ 178 h 206"/>
                <a:gd name="T92" fmla="*/ 2 w 179"/>
                <a:gd name="T93" fmla="*/ 174 h 206"/>
                <a:gd name="T94" fmla="*/ 8 w 179"/>
                <a:gd name="T95" fmla="*/ 146 h 206"/>
                <a:gd name="T96" fmla="*/ 31 w 179"/>
                <a:gd name="T97" fmla="*/ 127 h 206"/>
                <a:gd name="T98" fmla="*/ 52 w 179"/>
                <a:gd name="T99" fmla="*/ 96 h 206"/>
                <a:gd name="T100" fmla="*/ 54 w 179"/>
                <a:gd name="T101" fmla="*/ 65 h 206"/>
                <a:gd name="T102" fmla="*/ 66 w 179"/>
                <a:gd name="T103" fmla="*/ 50 h 206"/>
                <a:gd name="T104" fmla="*/ 71 w 179"/>
                <a:gd name="T105" fmla="*/ 43 h 206"/>
                <a:gd name="T106" fmla="*/ 70 w 179"/>
                <a:gd name="T107" fmla="*/ 48 h 206"/>
                <a:gd name="T108" fmla="*/ 87 w 179"/>
                <a:gd name="T109" fmla="*/ 35 h 206"/>
                <a:gd name="T110" fmla="*/ 87 w 179"/>
                <a:gd name="T111" fmla="*/ 35 h 206"/>
                <a:gd name="T112" fmla="*/ 97 w 179"/>
                <a:gd name="T113" fmla="*/ 27 h 206"/>
                <a:gd name="T114" fmla="*/ 100 w 179"/>
                <a:gd name="T115" fmla="*/ 21 h 206"/>
                <a:gd name="T116" fmla="*/ 123 w 179"/>
                <a:gd name="T117" fmla="*/ 13 h 206"/>
                <a:gd name="T118" fmla="*/ 123 w 179"/>
                <a:gd name="T119" fmla="*/ 10 h 206"/>
                <a:gd name="T120" fmla="*/ 140 w 179"/>
                <a:gd name="T121" fmla="*/ 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" h="206">
                  <a:moveTo>
                    <a:pt x="166" y="37"/>
                  </a:moveTo>
                  <a:cubicBezTo>
                    <a:pt x="167" y="37"/>
                    <a:pt x="167" y="37"/>
                    <a:pt x="167" y="37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1" y="31"/>
                    <a:pt x="171" y="31"/>
                    <a:pt x="171" y="31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2" y="27"/>
                    <a:pt x="172" y="27"/>
                    <a:pt x="172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7" y="24"/>
                    <a:pt x="177" y="24"/>
                    <a:pt x="177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4" y="23"/>
                    <a:pt x="174" y="23"/>
                    <a:pt x="174" y="23"/>
                  </a:cubicBezTo>
                  <a:cubicBezTo>
                    <a:pt x="174" y="24"/>
                    <a:pt x="174" y="24"/>
                    <a:pt x="174" y="24"/>
                  </a:cubicBezTo>
                  <a:cubicBezTo>
                    <a:pt x="173" y="25"/>
                    <a:pt x="173" y="25"/>
                    <a:pt x="173" y="25"/>
                  </a:cubicBezTo>
                  <a:cubicBezTo>
                    <a:pt x="173" y="24"/>
                    <a:pt x="173" y="24"/>
                    <a:pt x="173" y="24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71" y="23"/>
                    <a:pt x="171" y="23"/>
                    <a:pt x="171" y="23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71" y="26"/>
                    <a:pt x="171" y="26"/>
                    <a:pt x="171" y="26"/>
                  </a:cubicBezTo>
                  <a:cubicBezTo>
                    <a:pt x="171" y="26"/>
                    <a:pt x="171" y="26"/>
                    <a:pt x="171" y="26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6" y="19"/>
                    <a:pt x="166" y="19"/>
                    <a:pt x="166" y="19"/>
                  </a:cubicBezTo>
                  <a:cubicBezTo>
                    <a:pt x="170" y="19"/>
                    <a:pt x="170" y="19"/>
                    <a:pt x="170" y="19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6" y="11"/>
                    <a:pt x="176" y="11"/>
                    <a:pt x="176" y="11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7" y="8"/>
                    <a:pt x="167" y="8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5" y="8"/>
                    <a:pt x="165" y="8"/>
                    <a:pt x="165" y="8"/>
                  </a:cubicBezTo>
                  <a:cubicBezTo>
                    <a:pt x="165" y="8"/>
                    <a:pt x="165" y="8"/>
                    <a:pt x="165" y="8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3" y="9"/>
                    <a:pt x="163" y="9"/>
                    <a:pt x="163" y="9"/>
                  </a:cubicBezTo>
                  <a:cubicBezTo>
                    <a:pt x="163" y="8"/>
                    <a:pt x="163" y="8"/>
                    <a:pt x="163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0" y="6"/>
                    <a:pt x="160" y="6"/>
                    <a:pt x="160" y="6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2" y="14"/>
                    <a:pt x="152" y="14"/>
                    <a:pt x="152" y="14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6" y="7"/>
                    <a:pt x="156" y="7"/>
                    <a:pt x="156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7" y="5"/>
                    <a:pt x="147" y="5"/>
                    <a:pt x="147" y="5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7" y="6"/>
                    <a:pt x="137" y="6"/>
                    <a:pt x="137" y="6"/>
                  </a:cubicBezTo>
                  <a:cubicBezTo>
                    <a:pt x="135" y="5"/>
                    <a:pt x="135" y="5"/>
                    <a:pt x="135" y="5"/>
                  </a:cubicBezTo>
                  <a:cubicBezTo>
                    <a:pt x="135" y="5"/>
                    <a:pt x="135" y="5"/>
                    <a:pt x="135" y="5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8" y="14"/>
                    <a:pt x="128" y="14"/>
                    <a:pt x="128" y="14"/>
                  </a:cubicBezTo>
                  <a:cubicBezTo>
                    <a:pt x="128" y="14"/>
                    <a:pt x="128" y="14"/>
                    <a:pt x="128" y="14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5" y="115"/>
                    <a:pt x="45" y="115"/>
                    <a:pt x="45" y="115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8" y="125"/>
                    <a:pt x="38" y="125"/>
                    <a:pt x="38" y="125"/>
                  </a:cubicBezTo>
                  <a:cubicBezTo>
                    <a:pt x="38" y="125"/>
                    <a:pt x="38" y="125"/>
                    <a:pt x="38" y="125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5" y="125"/>
                    <a:pt x="45" y="125"/>
                    <a:pt x="45" y="125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8" y="124"/>
                    <a:pt x="48" y="124"/>
                    <a:pt x="48" y="124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0" y="130"/>
                    <a:pt x="40" y="130"/>
                    <a:pt x="40" y="130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5" y="134"/>
                    <a:pt x="25" y="134"/>
                    <a:pt x="25" y="134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4" y="136"/>
                    <a:pt x="24" y="136"/>
                    <a:pt x="24" y="136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5" y="138"/>
                    <a:pt x="25" y="138"/>
                    <a:pt x="25" y="138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28" y="140"/>
                    <a:pt x="28" y="140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21" y="137"/>
                    <a:pt x="21" y="137"/>
                    <a:pt x="21" y="137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17" y="136"/>
                    <a:pt x="17" y="136"/>
                    <a:pt x="17" y="136"/>
                  </a:cubicBezTo>
                  <a:cubicBezTo>
                    <a:pt x="17" y="136"/>
                    <a:pt x="17" y="136"/>
                    <a:pt x="17" y="136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5" y="141"/>
                    <a:pt x="15" y="141"/>
                    <a:pt x="15" y="141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6"/>
                    <a:pt x="16" y="146"/>
                    <a:pt x="16" y="146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4" y="145"/>
                    <a:pt x="14" y="145"/>
                    <a:pt x="14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3" y="146"/>
                    <a:pt x="13" y="146"/>
                    <a:pt x="13" y="146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6" y="149"/>
                    <a:pt x="6" y="149"/>
                    <a:pt x="6" y="149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3" y="153"/>
                    <a:pt x="13" y="153"/>
                    <a:pt x="13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6" y="153"/>
                    <a:pt x="6" y="153"/>
                    <a:pt x="6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3" y="157"/>
                    <a:pt x="3" y="157"/>
                    <a:pt x="3" y="157"/>
                  </a:cubicBezTo>
                  <a:cubicBezTo>
                    <a:pt x="5" y="157"/>
                    <a:pt x="5" y="157"/>
                    <a:pt x="5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5" y="159"/>
                    <a:pt x="5" y="159"/>
                    <a:pt x="5" y="159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4" y="162"/>
                    <a:pt x="4" y="162"/>
                    <a:pt x="4" y="162"/>
                  </a:cubicBezTo>
                  <a:cubicBezTo>
                    <a:pt x="6" y="162"/>
                    <a:pt x="6" y="162"/>
                    <a:pt x="6" y="162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10" y="161"/>
                    <a:pt x="10" y="161"/>
                    <a:pt x="10" y="161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5" y="160"/>
                    <a:pt x="15" y="160"/>
                    <a:pt x="15" y="160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21" y="159"/>
                    <a:pt x="21" y="159"/>
                    <a:pt x="21" y="159"/>
                  </a:cubicBezTo>
                  <a:cubicBezTo>
                    <a:pt x="22" y="161"/>
                    <a:pt x="22" y="161"/>
                    <a:pt x="22" y="161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4"/>
                    <a:pt x="13" y="164"/>
                    <a:pt x="13" y="164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1" y="163"/>
                    <a:pt x="11" y="163"/>
                    <a:pt x="11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8" y="163"/>
                    <a:pt x="8" y="163"/>
                    <a:pt x="8" y="163"/>
                  </a:cubicBezTo>
                  <a:cubicBezTo>
                    <a:pt x="7" y="163"/>
                    <a:pt x="7" y="163"/>
                    <a:pt x="7" y="163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2" y="163"/>
                    <a:pt x="2" y="163"/>
                    <a:pt x="2" y="163"/>
                  </a:cubicBezTo>
                  <a:cubicBezTo>
                    <a:pt x="2" y="163"/>
                    <a:pt x="2" y="163"/>
                    <a:pt x="2" y="163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3" y="166"/>
                    <a:pt x="3" y="166"/>
                    <a:pt x="3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3" y="168"/>
                    <a:pt x="3" y="168"/>
                    <a:pt x="3" y="168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7" y="173"/>
                    <a:pt x="7" y="173"/>
                    <a:pt x="7" y="173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7" y="174"/>
                    <a:pt x="7" y="174"/>
                    <a:pt x="7" y="174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8" y="177"/>
                    <a:pt x="8" y="177"/>
                    <a:pt x="8" y="177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3" y="173"/>
                    <a:pt x="13" y="173"/>
                    <a:pt x="13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1" y="175"/>
                    <a:pt x="11" y="175"/>
                    <a:pt x="11" y="175"/>
                  </a:cubicBezTo>
                  <a:cubicBezTo>
                    <a:pt x="10" y="175"/>
                    <a:pt x="10" y="175"/>
                    <a:pt x="10" y="175"/>
                  </a:cubicBezTo>
                  <a:cubicBezTo>
                    <a:pt x="12" y="176"/>
                    <a:pt x="12" y="176"/>
                    <a:pt x="12" y="176"/>
                  </a:cubicBezTo>
                  <a:cubicBezTo>
                    <a:pt x="11" y="178"/>
                    <a:pt x="11" y="178"/>
                    <a:pt x="11" y="178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10" y="180"/>
                    <a:pt x="10" y="180"/>
                    <a:pt x="10" y="180"/>
                  </a:cubicBezTo>
                  <a:cubicBezTo>
                    <a:pt x="12" y="180"/>
                    <a:pt x="12" y="180"/>
                    <a:pt x="12" y="180"/>
                  </a:cubicBezTo>
                  <a:cubicBezTo>
                    <a:pt x="13" y="181"/>
                    <a:pt x="13" y="181"/>
                    <a:pt x="13" y="181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8" y="182"/>
                    <a:pt x="8" y="182"/>
                    <a:pt x="8" y="182"/>
                  </a:cubicBezTo>
                  <a:cubicBezTo>
                    <a:pt x="8" y="182"/>
                    <a:pt x="8" y="182"/>
                    <a:pt x="8" y="182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7" y="182"/>
                    <a:pt x="7" y="182"/>
                    <a:pt x="7" y="182"/>
                  </a:cubicBezTo>
                  <a:cubicBezTo>
                    <a:pt x="6" y="182"/>
                    <a:pt x="6" y="182"/>
                    <a:pt x="6" y="182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8" y="187"/>
                    <a:pt x="8" y="187"/>
                    <a:pt x="8" y="187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2" y="186"/>
                    <a:pt x="12" y="186"/>
                    <a:pt x="12" y="186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2" y="188"/>
                    <a:pt x="12" y="188"/>
                    <a:pt x="12" y="188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1" y="192"/>
                    <a:pt x="11" y="192"/>
                    <a:pt x="11" y="19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5" y="192"/>
                    <a:pt x="15" y="192"/>
                    <a:pt x="15" y="192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3" y="194"/>
                    <a:pt x="13" y="194"/>
                    <a:pt x="13" y="194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8" y="192"/>
                    <a:pt x="8" y="192"/>
                    <a:pt x="8" y="192"/>
                  </a:cubicBezTo>
                  <a:cubicBezTo>
                    <a:pt x="7" y="192"/>
                    <a:pt x="7" y="192"/>
                    <a:pt x="7" y="192"/>
                  </a:cubicBezTo>
                  <a:cubicBezTo>
                    <a:pt x="7" y="194"/>
                    <a:pt x="7" y="194"/>
                    <a:pt x="7" y="194"/>
                  </a:cubicBezTo>
                  <a:cubicBezTo>
                    <a:pt x="6" y="195"/>
                    <a:pt x="6" y="195"/>
                    <a:pt x="6" y="195"/>
                  </a:cubicBezTo>
                  <a:cubicBezTo>
                    <a:pt x="8" y="198"/>
                    <a:pt x="8" y="198"/>
                    <a:pt x="8" y="198"/>
                  </a:cubicBezTo>
                  <a:cubicBezTo>
                    <a:pt x="10" y="199"/>
                    <a:pt x="10" y="199"/>
                    <a:pt x="10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5" y="202"/>
                    <a:pt x="15" y="202"/>
                    <a:pt x="15" y="202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7" y="203"/>
                    <a:pt x="17" y="203"/>
                    <a:pt x="17" y="203"/>
                  </a:cubicBezTo>
                  <a:cubicBezTo>
                    <a:pt x="18" y="202"/>
                    <a:pt x="18" y="202"/>
                    <a:pt x="18" y="202"/>
                  </a:cubicBezTo>
                  <a:cubicBezTo>
                    <a:pt x="19" y="203"/>
                    <a:pt x="19" y="203"/>
                    <a:pt x="19" y="203"/>
                  </a:cubicBezTo>
                  <a:cubicBezTo>
                    <a:pt x="19" y="204"/>
                    <a:pt x="19" y="204"/>
                    <a:pt x="19" y="204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21" y="205"/>
                    <a:pt x="21" y="205"/>
                    <a:pt x="21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24" y="205"/>
                    <a:pt x="24" y="205"/>
                    <a:pt x="24" y="205"/>
                  </a:cubicBezTo>
                  <a:cubicBezTo>
                    <a:pt x="25" y="203"/>
                    <a:pt x="25" y="203"/>
                    <a:pt x="25" y="203"/>
                  </a:cubicBezTo>
                  <a:cubicBezTo>
                    <a:pt x="26" y="203"/>
                    <a:pt x="26" y="203"/>
                    <a:pt x="26" y="203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28" y="203"/>
                    <a:pt x="28" y="203"/>
                    <a:pt x="28" y="203"/>
                  </a:cubicBezTo>
                  <a:cubicBezTo>
                    <a:pt x="29" y="203"/>
                    <a:pt x="29" y="203"/>
                    <a:pt x="29" y="203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32" y="199"/>
                    <a:pt x="32" y="199"/>
                    <a:pt x="32" y="199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33" y="199"/>
                    <a:pt x="33" y="199"/>
                    <a:pt x="33" y="199"/>
                  </a:cubicBezTo>
                  <a:cubicBezTo>
                    <a:pt x="35" y="197"/>
                    <a:pt x="35" y="197"/>
                    <a:pt x="35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5" y="196"/>
                    <a:pt x="35" y="196"/>
                    <a:pt x="35" y="196"/>
                  </a:cubicBezTo>
                  <a:cubicBezTo>
                    <a:pt x="35" y="195"/>
                    <a:pt x="35" y="195"/>
                    <a:pt x="35" y="195"/>
                  </a:cubicBezTo>
                  <a:cubicBezTo>
                    <a:pt x="36" y="194"/>
                    <a:pt x="36" y="194"/>
                    <a:pt x="36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7" y="191"/>
                    <a:pt x="37" y="191"/>
                    <a:pt x="37" y="191"/>
                  </a:cubicBezTo>
                  <a:cubicBezTo>
                    <a:pt x="37" y="190"/>
                    <a:pt x="37" y="190"/>
                    <a:pt x="37" y="190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8" y="191"/>
                    <a:pt x="38" y="191"/>
                    <a:pt x="38" y="191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40" y="193"/>
                    <a:pt x="40" y="193"/>
                    <a:pt x="40" y="193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41" y="191"/>
                    <a:pt x="41" y="191"/>
                    <a:pt x="41" y="191"/>
                  </a:cubicBezTo>
                  <a:cubicBezTo>
                    <a:pt x="41" y="191"/>
                    <a:pt x="41" y="191"/>
                    <a:pt x="41" y="191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43" y="191"/>
                    <a:pt x="43" y="191"/>
                    <a:pt x="43" y="191"/>
                  </a:cubicBezTo>
                  <a:cubicBezTo>
                    <a:pt x="43" y="191"/>
                    <a:pt x="43" y="191"/>
                    <a:pt x="43" y="191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4" y="183"/>
                    <a:pt x="44" y="183"/>
                    <a:pt x="44" y="183"/>
                  </a:cubicBezTo>
                  <a:cubicBezTo>
                    <a:pt x="45" y="183"/>
                    <a:pt x="45" y="183"/>
                    <a:pt x="45" y="183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7" y="180"/>
                    <a:pt x="47" y="180"/>
                    <a:pt x="47" y="180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1"/>
                    <a:pt x="52" y="191"/>
                    <a:pt x="52" y="191"/>
                  </a:cubicBezTo>
                  <a:cubicBezTo>
                    <a:pt x="53" y="191"/>
                    <a:pt x="53" y="191"/>
                    <a:pt x="53" y="191"/>
                  </a:cubicBezTo>
                  <a:cubicBezTo>
                    <a:pt x="54" y="193"/>
                    <a:pt x="54" y="193"/>
                    <a:pt x="54" y="193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54" y="186"/>
                    <a:pt x="54" y="186"/>
                    <a:pt x="54" y="186"/>
                  </a:cubicBezTo>
                  <a:cubicBezTo>
                    <a:pt x="53" y="184"/>
                    <a:pt x="53" y="184"/>
                    <a:pt x="53" y="184"/>
                  </a:cubicBezTo>
                  <a:cubicBezTo>
                    <a:pt x="54" y="182"/>
                    <a:pt x="54" y="182"/>
                    <a:pt x="54" y="182"/>
                  </a:cubicBezTo>
                  <a:cubicBezTo>
                    <a:pt x="55" y="182"/>
                    <a:pt x="55" y="182"/>
                    <a:pt x="55" y="182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8" y="175"/>
                    <a:pt x="58" y="175"/>
                    <a:pt x="58" y="175"/>
                  </a:cubicBezTo>
                  <a:cubicBezTo>
                    <a:pt x="59" y="173"/>
                    <a:pt x="59" y="173"/>
                    <a:pt x="59" y="173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6" y="162"/>
                    <a:pt x="56" y="162"/>
                    <a:pt x="56" y="162"/>
                  </a:cubicBezTo>
                  <a:cubicBezTo>
                    <a:pt x="60" y="161"/>
                    <a:pt x="60" y="161"/>
                    <a:pt x="60" y="161"/>
                  </a:cubicBezTo>
                  <a:cubicBezTo>
                    <a:pt x="60" y="158"/>
                    <a:pt x="60" y="158"/>
                    <a:pt x="60" y="15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8"/>
                    <a:pt x="55" y="148"/>
                    <a:pt x="55" y="148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4" y="139"/>
                    <a:pt x="54" y="139"/>
                    <a:pt x="54" y="139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7"/>
                    <a:pt x="68" y="87"/>
                    <a:pt x="68" y="87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4" y="37"/>
                    <a:pt x="114" y="37"/>
                    <a:pt x="114" y="37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1" y="42"/>
                    <a:pt x="131" y="42"/>
                    <a:pt x="131" y="42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1" y="40"/>
                    <a:pt x="141" y="40"/>
                    <a:pt x="141" y="40"/>
                  </a:cubicBezTo>
                  <a:cubicBezTo>
                    <a:pt x="143" y="39"/>
                    <a:pt x="143" y="39"/>
                    <a:pt x="143" y="39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3" y="36"/>
                    <a:pt x="143" y="36"/>
                    <a:pt x="143" y="36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5" y="34"/>
                    <a:pt x="165" y="34"/>
                    <a:pt x="165" y="34"/>
                  </a:cubicBezTo>
                  <a:lnTo>
                    <a:pt x="166" y="37"/>
                  </a:lnTo>
                  <a:close/>
                  <a:moveTo>
                    <a:pt x="8" y="190"/>
                  </a:moveTo>
                  <a:cubicBezTo>
                    <a:pt x="9" y="191"/>
                    <a:pt x="9" y="191"/>
                    <a:pt x="9" y="191"/>
                  </a:cubicBezTo>
                  <a:cubicBezTo>
                    <a:pt x="7" y="191"/>
                    <a:pt x="7" y="191"/>
                    <a:pt x="7" y="191"/>
                  </a:cubicBezTo>
                  <a:lnTo>
                    <a:pt x="8" y="190"/>
                  </a:lnTo>
                  <a:close/>
                  <a:moveTo>
                    <a:pt x="4" y="180"/>
                  </a:moveTo>
                  <a:cubicBezTo>
                    <a:pt x="4" y="180"/>
                    <a:pt x="5" y="179"/>
                    <a:pt x="5" y="179"/>
                  </a:cubicBezTo>
                  <a:cubicBezTo>
                    <a:pt x="6" y="181"/>
                    <a:pt x="6" y="181"/>
                    <a:pt x="6" y="181"/>
                  </a:cubicBezTo>
                  <a:cubicBezTo>
                    <a:pt x="5" y="182"/>
                    <a:pt x="5" y="182"/>
                    <a:pt x="5" y="182"/>
                  </a:cubicBezTo>
                  <a:lnTo>
                    <a:pt x="4" y="180"/>
                  </a:lnTo>
                  <a:close/>
                  <a:moveTo>
                    <a:pt x="7" y="176"/>
                  </a:moveTo>
                  <a:cubicBezTo>
                    <a:pt x="7" y="178"/>
                    <a:pt x="7" y="178"/>
                    <a:pt x="7" y="178"/>
                  </a:cubicBezTo>
                  <a:cubicBezTo>
                    <a:pt x="6" y="178"/>
                    <a:pt x="6" y="178"/>
                    <a:pt x="6" y="178"/>
                  </a:cubicBezTo>
                  <a:lnTo>
                    <a:pt x="7" y="176"/>
                  </a:lnTo>
                  <a:close/>
                  <a:moveTo>
                    <a:pt x="5" y="176"/>
                  </a:moveTo>
                  <a:cubicBezTo>
                    <a:pt x="5" y="177"/>
                    <a:pt x="5" y="177"/>
                    <a:pt x="5" y="177"/>
                  </a:cubicBezTo>
                  <a:cubicBezTo>
                    <a:pt x="4" y="177"/>
                    <a:pt x="4" y="177"/>
                    <a:pt x="4" y="177"/>
                  </a:cubicBezTo>
                  <a:lnTo>
                    <a:pt x="5" y="176"/>
                  </a:lnTo>
                  <a:close/>
                  <a:moveTo>
                    <a:pt x="2" y="169"/>
                  </a:moveTo>
                  <a:cubicBezTo>
                    <a:pt x="1" y="168"/>
                    <a:pt x="1" y="168"/>
                    <a:pt x="1" y="168"/>
                  </a:cubicBezTo>
                  <a:cubicBezTo>
                    <a:pt x="2" y="167"/>
                    <a:pt x="2" y="167"/>
                    <a:pt x="2" y="167"/>
                  </a:cubicBezTo>
                  <a:cubicBezTo>
                    <a:pt x="2" y="167"/>
                    <a:pt x="2" y="169"/>
                    <a:pt x="2" y="169"/>
                  </a:cubicBezTo>
                  <a:moveTo>
                    <a:pt x="1" y="170"/>
                  </a:moveTo>
                  <a:cubicBezTo>
                    <a:pt x="3" y="170"/>
                    <a:pt x="3" y="170"/>
                    <a:pt x="3" y="170"/>
                  </a:cubicBezTo>
                  <a:cubicBezTo>
                    <a:pt x="2" y="171"/>
                    <a:pt x="2" y="171"/>
                    <a:pt x="2" y="171"/>
                  </a:cubicBezTo>
                  <a:lnTo>
                    <a:pt x="1" y="170"/>
                  </a:lnTo>
                  <a:close/>
                  <a:moveTo>
                    <a:pt x="5" y="172"/>
                  </a:moveTo>
                  <a:cubicBezTo>
                    <a:pt x="5" y="172"/>
                    <a:pt x="6" y="174"/>
                    <a:pt x="6" y="174"/>
                  </a:cubicBezTo>
                  <a:cubicBezTo>
                    <a:pt x="5" y="175"/>
                    <a:pt x="5" y="175"/>
                    <a:pt x="5" y="175"/>
                  </a:cubicBezTo>
                  <a:lnTo>
                    <a:pt x="5" y="172"/>
                  </a:lnTo>
                  <a:close/>
                  <a:moveTo>
                    <a:pt x="2" y="174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" y="172"/>
                    <a:pt x="3" y="172"/>
                    <a:pt x="3" y="172"/>
                  </a:cubicBezTo>
                  <a:lnTo>
                    <a:pt x="2" y="174"/>
                  </a:lnTo>
                  <a:close/>
                  <a:moveTo>
                    <a:pt x="1" y="164"/>
                  </a:moveTo>
                  <a:cubicBezTo>
                    <a:pt x="0" y="165"/>
                    <a:pt x="0" y="165"/>
                    <a:pt x="0" y="165"/>
                  </a:cubicBezTo>
                  <a:cubicBezTo>
                    <a:pt x="1" y="166"/>
                    <a:pt x="1" y="166"/>
                    <a:pt x="1" y="166"/>
                  </a:cubicBezTo>
                  <a:cubicBezTo>
                    <a:pt x="1" y="165"/>
                    <a:pt x="1" y="165"/>
                    <a:pt x="1" y="165"/>
                  </a:cubicBezTo>
                  <a:lnTo>
                    <a:pt x="1" y="164"/>
                  </a:lnTo>
                  <a:close/>
                  <a:moveTo>
                    <a:pt x="1" y="152"/>
                  </a:moveTo>
                  <a:cubicBezTo>
                    <a:pt x="3" y="153"/>
                    <a:pt x="3" y="153"/>
                    <a:pt x="3" y="153"/>
                  </a:cubicBezTo>
                  <a:cubicBezTo>
                    <a:pt x="1" y="153"/>
                    <a:pt x="1" y="153"/>
                    <a:pt x="1" y="153"/>
                  </a:cubicBezTo>
                  <a:lnTo>
                    <a:pt x="1" y="152"/>
                  </a:lnTo>
                  <a:close/>
                  <a:moveTo>
                    <a:pt x="1" y="149"/>
                  </a:moveTo>
                  <a:cubicBezTo>
                    <a:pt x="3" y="150"/>
                    <a:pt x="3" y="150"/>
                    <a:pt x="3" y="150"/>
                  </a:cubicBezTo>
                  <a:cubicBezTo>
                    <a:pt x="2" y="151"/>
                    <a:pt x="2" y="151"/>
                    <a:pt x="2" y="151"/>
                  </a:cubicBezTo>
                  <a:lnTo>
                    <a:pt x="1" y="149"/>
                  </a:lnTo>
                  <a:close/>
                  <a:moveTo>
                    <a:pt x="6" y="145"/>
                  </a:moveTo>
                  <a:cubicBezTo>
                    <a:pt x="7" y="146"/>
                    <a:pt x="7" y="146"/>
                    <a:pt x="7" y="146"/>
                  </a:cubicBezTo>
                  <a:cubicBezTo>
                    <a:pt x="5" y="147"/>
                    <a:pt x="5" y="147"/>
                    <a:pt x="5" y="147"/>
                  </a:cubicBezTo>
                  <a:lnTo>
                    <a:pt x="6" y="145"/>
                  </a:lnTo>
                  <a:close/>
                  <a:moveTo>
                    <a:pt x="8" y="144"/>
                  </a:moveTo>
                  <a:cubicBezTo>
                    <a:pt x="9" y="144"/>
                    <a:pt x="9" y="144"/>
                    <a:pt x="9" y="144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8" y="146"/>
                    <a:pt x="8" y="146"/>
                    <a:pt x="8" y="146"/>
                  </a:cubicBezTo>
                  <a:lnTo>
                    <a:pt x="8" y="144"/>
                  </a:lnTo>
                  <a:close/>
                  <a:moveTo>
                    <a:pt x="23" y="133"/>
                  </a:moveTo>
                  <a:cubicBezTo>
                    <a:pt x="23" y="133"/>
                    <a:pt x="25" y="131"/>
                    <a:pt x="25" y="131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4" y="134"/>
                    <a:pt x="24" y="134"/>
                    <a:pt x="24" y="134"/>
                  </a:cubicBezTo>
                  <a:lnTo>
                    <a:pt x="23" y="133"/>
                  </a:lnTo>
                  <a:close/>
                  <a:moveTo>
                    <a:pt x="24" y="130"/>
                  </a:moveTo>
                  <a:cubicBezTo>
                    <a:pt x="24" y="130"/>
                    <a:pt x="23" y="131"/>
                    <a:pt x="23" y="131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3" y="129"/>
                    <a:pt x="23" y="129"/>
                    <a:pt x="23" y="129"/>
                  </a:cubicBezTo>
                  <a:lnTo>
                    <a:pt x="24" y="130"/>
                  </a:lnTo>
                  <a:close/>
                  <a:moveTo>
                    <a:pt x="25" y="126"/>
                  </a:moveTo>
                  <a:cubicBezTo>
                    <a:pt x="28" y="124"/>
                    <a:pt x="28" y="124"/>
                    <a:pt x="28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8" y="126"/>
                    <a:pt x="28" y="126"/>
                    <a:pt x="28" y="126"/>
                  </a:cubicBezTo>
                  <a:lnTo>
                    <a:pt x="25" y="126"/>
                  </a:lnTo>
                  <a:close/>
                  <a:moveTo>
                    <a:pt x="26" y="130"/>
                  </a:moveTo>
                  <a:cubicBezTo>
                    <a:pt x="27" y="128"/>
                    <a:pt x="27" y="128"/>
                    <a:pt x="27" y="128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7" y="130"/>
                    <a:pt x="27" y="130"/>
                    <a:pt x="27" y="130"/>
                  </a:cubicBezTo>
                  <a:lnTo>
                    <a:pt x="26" y="130"/>
                  </a:lnTo>
                  <a:close/>
                  <a:moveTo>
                    <a:pt x="49" y="105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5"/>
                    <a:pt x="50" y="105"/>
                    <a:pt x="50" y="105"/>
                  </a:cubicBezTo>
                  <a:lnTo>
                    <a:pt x="49" y="105"/>
                  </a:lnTo>
                  <a:close/>
                  <a:moveTo>
                    <a:pt x="47" y="109"/>
                  </a:moveTo>
                  <a:cubicBezTo>
                    <a:pt x="46" y="108"/>
                    <a:pt x="46" y="108"/>
                    <a:pt x="46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48" y="108"/>
                    <a:pt x="48" y="108"/>
                    <a:pt x="48" y="108"/>
                  </a:cubicBezTo>
                  <a:lnTo>
                    <a:pt x="47" y="109"/>
                  </a:lnTo>
                  <a:close/>
                  <a:moveTo>
                    <a:pt x="51" y="94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96"/>
                    <a:pt x="50" y="96"/>
                    <a:pt x="50" y="96"/>
                  </a:cubicBezTo>
                  <a:lnTo>
                    <a:pt x="51" y="94"/>
                  </a:lnTo>
                  <a:close/>
                  <a:moveTo>
                    <a:pt x="54" y="91"/>
                  </a:moveTo>
                  <a:cubicBezTo>
                    <a:pt x="55" y="90"/>
                    <a:pt x="55" y="90"/>
                    <a:pt x="55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5" y="92"/>
                    <a:pt x="55" y="92"/>
                    <a:pt x="55" y="92"/>
                  </a:cubicBezTo>
                  <a:lnTo>
                    <a:pt x="54" y="91"/>
                  </a:lnTo>
                  <a:close/>
                  <a:moveTo>
                    <a:pt x="53" y="88"/>
                  </a:moveTo>
                  <a:cubicBezTo>
                    <a:pt x="55" y="86"/>
                    <a:pt x="55" y="86"/>
                    <a:pt x="55" y="86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4" y="90"/>
                    <a:pt x="54" y="90"/>
                    <a:pt x="54" y="90"/>
                  </a:cubicBezTo>
                  <a:lnTo>
                    <a:pt x="53" y="88"/>
                  </a:lnTo>
                  <a:close/>
                  <a:moveTo>
                    <a:pt x="64" y="72"/>
                  </a:moveTo>
                  <a:cubicBezTo>
                    <a:pt x="65" y="71"/>
                    <a:pt x="65" y="71"/>
                    <a:pt x="65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5" y="73"/>
                    <a:pt x="65" y="73"/>
                    <a:pt x="65" y="73"/>
                  </a:cubicBezTo>
                  <a:lnTo>
                    <a:pt x="64" y="72"/>
                  </a:lnTo>
                  <a:close/>
                  <a:moveTo>
                    <a:pt x="54" y="63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3" y="64"/>
                    <a:pt x="53" y="64"/>
                    <a:pt x="53" y="64"/>
                  </a:cubicBezTo>
                  <a:lnTo>
                    <a:pt x="54" y="63"/>
                  </a:lnTo>
                  <a:close/>
                  <a:moveTo>
                    <a:pt x="57" y="59"/>
                  </a:moveTo>
                  <a:cubicBezTo>
                    <a:pt x="55" y="61"/>
                    <a:pt x="55" y="61"/>
                    <a:pt x="55" y="61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6" y="56"/>
                    <a:pt x="56" y="56"/>
                    <a:pt x="56" y="56"/>
                  </a:cubicBezTo>
                  <a:lnTo>
                    <a:pt x="57" y="59"/>
                  </a:lnTo>
                  <a:close/>
                  <a:moveTo>
                    <a:pt x="58" y="57"/>
                  </a:moveTo>
                  <a:cubicBezTo>
                    <a:pt x="57" y="56"/>
                    <a:pt x="57" y="56"/>
                    <a:pt x="57" y="56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6"/>
                    <a:pt x="59" y="56"/>
                    <a:pt x="59" y="56"/>
                  </a:cubicBezTo>
                  <a:lnTo>
                    <a:pt x="58" y="57"/>
                  </a:lnTo>
                  <a:close/>
                  <a:moveTo>
                    <a:pt x="63" y="53"/>
                  </a:moveTo>
                  <a:cubicBezTo>
                    <a:pt x="63" y="55"/>
                    <a:pt x="63" y="55"/>
                    <a:pt x="63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4"/>
                    <a:pt x="60" y="54"/>
                    <a:pt x="60" y="54"/>
                  </a:cubicBezTo>
                  <a:lnTo>
                    <a:pt x="63" y="53"/>
                  </a:lnTo>
                  <a:close/>
                  <a:moveTo>
                    <a:pt x="66" y="50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8" y="49"/>
                    <a:pt x="68" y="49"/>
                    <a:pt x="68" y="49"/>
                  </a:cubicBezTo>
                  <a:lnTo>
                    <a:pt x="66" y="50"/>
                  </a:lnTo>
                  <a:close/>
                  <a:moveTo>
                    <a:pt x="68" y="50"/>
                  </a:moveTo>
                  <a:cubicBezTo>
                    <a:pt x="68" y="54"/>
                    <a:pt x="68" y="54"/>
                    <a:pt x="68" y="54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3"/>
                    <a:pt x="64" y="53"/>
                    <a:pt x="64" y="53"/>
                  </a:cubicBezTo>
                  <a:lnTo>
                    <a:pt x="68" y="50"/>
                  </a:lnTo>
                  <a:close/>
                  <a:moveTo>
                    <a:pt x="69" y="42"/>
                  </a:moveTo>
                  <a:cubicBezTo>
                    <a:pt x="70" y="44"/>
                    <a:pt x="70" y="44"/>
                    <a:pt x="70" y="44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2"/>
                    <a:pt x="68" y="42"/>
                    <a:pt x="68" y="42"/>
                  </a:cubicBezTo>
                  <a:lnTo>
                    <a:pt x="69" y="42"/>
                  </a:lnTo>
                  <a:close/>
                  <a:moveTo>
                    <a:pt x="71" y="43"/>
                  </a:moveTo>
                  <a:cubicBezTo>
                    <a:pt x="70" y="42"/>
                    <a:pt x="70" y="42"/>
                    <a:pt x="70" y="42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3" y="40"/>
                    <a:pt x="73" y="40"/>
                    <a:pt x="73" y="40"/>
                  </a:cubicBezTo>
                  <a:lnTo>
                    <a:pt x="71" y="43"/>
                  </a:lnTo>
                  <a:close/>
                  <a:moveTo>
                    <a:pt x="77" y="44"/>
                  </a:moveTo>
                  <a:cubicBezTo>
                    <a:pt x="79" y="46"/>
                    <a:pt x="79" y="46"/>
                    <a:pt x="79" y="46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3"/>
                    <a:pt x="76" y="43"/>
                    <a:pt x="76" y="43"/>
                  </a:cubicBezTo>
                  <a:lnTo>
                    <a:pt x="77" y="44"/>
                  </a:lnTo>
                  <a:close/>
                  <a:moveTo>
                    <a:pt x="77" y="42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3"/>
                    <a:pt x="79" y="43"/>
                    <a:pt x="79" y="43"/>
                  </a:cubicBezTo>
                  <a:lnTo>
                    <a:pt x="77" y="42"/>
                  </a:lnTo>
                  <a:close/>
                  <a:moveTo>
                    <a:pt x="81" y="44"/>
                  </a:moveTo>
                  <a:cubicBezTo>
                    <a:pt x="82" y="42"/>
                    <a:pt x="82" y="42"/>
                    <a:pt x="82" y="42"/>
                  </a:cubicBezTo>
                  <a:cubicBezTo>
                    <a:pt x="83" y="44"/>
                    <a:pt x="83" y="44"/>
                    <a:pt x="83" y="44"/>
                  </a:cubicBezTo>
                  <a:lnTo>
                    <a:pt x="81" y="44"/>
                  </a:lnTo>
                  <a:close/>
                  <a:moveTo>
                    <a:pt x="87" y="35"/>
                  </a:moveTo>
                  <a:cubicBezTo>
                    <a:pt x="87" y="36"/>
                    <a:pt x="87" y="36"/>
                    <a:pt x="87" y="36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87" y="33"/>
                    <a:pt x="87" y="33"/>
                    <a:pt x="87" y="33"/>
                  </a:cubicBezTo>
                  <a:lnTo>
                    <a:pt x="87" y="35"/>
                  </a:lnTo>
                  <a:close/>
                  <a:moveTo>
                    <a:pt x="87" y="30"/>
                  </a:moveTo>
                  <a:cubicBezTo>
                    <a:pt x="90" y="30"/>
                    <a:pt x="90" y="30"/>
                    <a:pt x="90" y="30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89" y="32"/>
                    <a:pt x="89" y="32"/>
                    <a:pt x="89" y="32"/>
                  </a:cubicBezTo>
                  <a:lnTo>
                    <a:pt x="87" y="30"/>
                  </a:lnTo>
                  <a:close/>
                  <a:moveTo>
                    <a:pt x="94" y="2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6" y="18"/>
                    <a:pt x="96" y="18"/>
                    <a:pt x="96" y="18"/>
                  </a:cubicBezTo>
                  <a:lnTo>
                    <a:pt x="94" y="20"/>
                  </a:lnTo>
                  <a:close/>
                  <a:moveTo>
                    <a:pt x="91" y="23"/>
                  </a:moveTo>
                  <a:cubicBezTo>
                    <a:pt x="91" y="21"/>
                    <a:pt x="91" y="21"/>
                    <a:pt x="91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2"/>
                    <a:pt x="91" y="23"/>
                    <a:pt x="91" y="23"/>
                  </a:cubicBezTo>
                  <a:moveTo>
                    <a:pt x="97" y="27"/>
                  </a:moveTo>
                  <a:cubicBezTo>
                    <a:pt x="98" y="24"/>
                    <a:pt x="98" y="24"/>
                    <a:pt x="98" y="24"/>
                  </a:cubicBezTo>
                  <a:cubicBezTo>
                    <a:pt x="98" y="26"/>
                    <a:pt x="98" y="26"/>
                    <a:pt x="98" y="26"/>
                  </a:cubicBezTo>
                  <a:lnTo>
                    <a:pt x="97" y="27"/>
                  </a:lnTo>
                  <a:close/>
                  <a:moveTo>
                    <a:pt x="96" y="26"/>
                  </a:moveTo>
                  <a:cubicBezTo>
                    <a:pt x="96" y="27"/>
                    <a:pt x="96" y="27"/>
                    <a:pt x="96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5"/>
                    <a:pt x="96" y="25"/>
                    <a:pt x="96" y="25"/>
                  </a:cubicBezTo>
                  <a:lnTo>
                    <a:pt x="96" y="26"/>
                  </a:lnTo>
                  <a:close/>
                  <a:moveTo>
                    <a:pt x="101" y="22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100" y="21"/>
                    <a:pt x="100" y="21"/>
                    <a:pt x="100" y="21"/>
                  </a:cubicBezTo>
                  <a:lnTo>
                    <a:pt x="101" y="22"/>
                  </a:lnTo>
                  <a:close/>
                  <a:moveTo>
                    <a:pt x="106" y="25"/>
                  </a:moveTo>
                  <a:cubicBezTo>
                    <a:pt x="105" y="23"/>
                    <a:pt x="105" y="23"/>
                    <a:pt x="105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6" y="23"/>
                    <a:pt x="106" y="23"/>
                    <a:pt x="106" y="23"/>
                  </a:cubicBezTo>
                  <a:lnTo>
                    <a:pt x="106" y="25"/>
                  </a:lnTo>
                  <a:close/>
                  <a:moveTo>
                    <a:pt x="119" y="18"/>
                  </a:moveTo>
                  <a:cubicBezTo>
                    <a:pt x="117" y="17"/>
                    <a:pt x="117" y="17"/>
                    <a:pt x="117" y="17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9" y="16"/>
                    <a:pt x="119" y="16"/>
                    <a:pt x="119" y="16"/>
                  </a:cubicBezTo>
                  <a:lnTo>
                    <a:pt x="119" y="18"/>
                  </a:lnTo>
                  <a:close/>
                  <a:moveTo>
                    <a:pt x="121" y="16"/>
                  </a:moveTo>
                  <a:cubicBezTo>
                    <a:pt x="119" y="14"/>
                    <a:pt x="119" y="14"/>
                    <a:pt x="119" y="14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1" y="15"/>
                    <a:pt x="121" y="15"/>
                    <a:pt x="121" y="15"/>
                  </a:cubicBezTo>
                  <a:lnTo>
                    <a:pt x="121" y="16"/>
                  </a:lnTo>
                  <a:close/>
                  <a:moveTo>
                    <a:pt x="117" y="13"/>
                  </a:moveTo>
                  <a:cubicBezTo>
                    <a:pt x="116" y="13"/>
                    <a:pt x="116" y="13"/>
                    <a:pt x="116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9"/>
                    <a:pt x="122" y="9"/>
                    <a:pt x="122" y="9"/>
                  </a:cubicBezTo>
                  <a:lnTo>
                    <a:pt x="117" y="13"/>
                  </a:lnTo>
                  <a:close/>
                  <a:moveTo>
                    <a:pt x="123" y="10"/>
                  </a:moveTo>
                  <a:cubicBezTo>
                    <a:pt x="123" y="9"/>
                    <a:pt x="125" y="9"/>
                    <a:pt x="125" y="9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4" y="11"/>
                    <a:pt x="124" y="11"/>
                    <a:pt x="124" y="11"/>
                  </a:cubicBezTo>
                  <a:lnTo>
                    <a:pt x="123" y="10"/>
                  </a:lnTo>
                  <a:close/>
                  <a:moveTo>
                    <a:pt x="128" y="5"/>
                  </a:moveTo>
                  <a:cubicBezTo>
                    <a:pt x="127" y="6"/>
                    <a:pt x="127" y="6"/>
                    <a:pt x="127" y="6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7" y="4"/>
                    <a:pt x="127" y="4"/>
                    <a:pt x="127" y="4"/>
                  </a:cubicBezTo>
                  <a:lnTo>
                    <a:pt x="128" y="5"/>
                  </a:lnTo>
                  <a:close/>
                  <a:moveTo>
                    <a:pt x="131" y="3"/>
                  </a:moveTo>
                  <a:cubicBezTo>
                    <a:pt x="130" y="3"/>
                    <a:pt x="130" y="3"/>
                    <a:pt x="130" y="3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2" y="1"/>
                    <a:pt x="132" y="1"/>
                    <a:pt x="132" y="1"/>
                  </a:cubicBezTo>
                  <a:lnTo>
                    <a:pt x="131" y="3"/>
                  </a:lnTo>
                  <a:close/>
                  <a:moveTo>
                    <a:pt x="134" y="3"/>
                  </a:moveTo>
                  <a:cubicBezTo>
                    <a:pt x="134" y="3"/>
                    <a:pt x="134" y="3"/>
                    <a:pt x="134" y="3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6" y="4"/>
                    <a:pt x="136" y="4"/>
                    <a:pt x="136" y="4"/>
                  </a:cubicBezTo>
                  <a:lnTo>
                    <a:pt x="134" y="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6" name="Freeform 44"/>
            <p:cNvSpPr>
              <a:spLocks noEditPoints="1"/>
            </p:cNvSpPr>
            <p:nvPr/>
          </p:nvSpPr>
          <p:spPr bwMode="auto">
            <a:xfrm>
              <a:off x="3900488" y="1878013"/>
              <a:ext cx="179388" cy="407988"/>
            </a:xfrm>
            <a:custGeom>
              <a:avLst/>
              <a:gdLst>
                <a:gd name="T0" fmla="*/ 5 w 113"/>
                <a:gd name="T1" fmla="*/ 185 h 257"/>
                <a:gd name="T2" fmla="*/ 11 w 113"/>
                <a:gd name="T3" fmla="*/ 174 h 257"/>
                <a:gd name="T4" fmla="*/ 14 w 113"/>
                <a:gd name="T5" fmla="*/ 152 h 257"/>
                <a:gd name="T6" fmla="*/ 6 w 113"/>
                <a:gd name="T7" fmla="*/ 126 h 257"/>
                <a:gd name="T8" fmla="*/ 16 w 113"/>
                <a:gd name="T9" fmla="*/ 104 h 257"/>
                <a:gd name="T10" fmla="*/ 23 w 113"/>
                <a:gd name="T11" fmla="*/ 73 h 257"/>
                <a:gd name="T12" fmla="*/ 32 w 113"/>
                <a:gd name="T13" fmla="*/ 59 h 257"/>
                <a:gd name="T14" fmla="*/ 37 w 113"/>
                <a:gd name="T15" fmla="*/ 33 h 257"/>
                <a:gd name="T16" fmla="*/ 49 w 113"/>
                <a:gd name="T17" fmla="*/ 22 h 257"/>
                <a:gd name="T18" fmla="*/ 53 w 113"/>
                <a:gd name="T19" fmla="*/ 16 h 257"/>
                <a:gd name="T20" fmla="*/ 67 w 113"/>
                <a:gd name="T21" fmla="*/ 13 h 257"/>
                <a:gd name="T22" fmla="*/ 71 w 113"/>
                <a:gd name="T23" fmla="*/ 7 h 257"/>
                <a:gd name="T24" fmla="*/ 77 w 113"/>
                <a:gd name="T25" fmla="*/ 3 h 257"/>
                <a:gd name="T26" fmla="*/ 97 w 113"/>
                <a:gd name="T27" fmla="*/ 16 h 257"/>
                <a:gd name="T28" fmla="*/ 103 w 113"/>
                <a:gd name="T29" fmla="*/ 24 h 257"/>
                <a:gd name="T30" fmla="*/ 106 w 113"/>
                <a:gd name="T31" fmla="*/ 41 h 257"/>
                <a:gd name="T32" fmla="*/ 108 w 113"/>
                <a:gd name="T33" fmla="*/ 59 h 257"/>
                <a:gd name="T34" fmla="*/ 109 w 113"/>
                <a:gd name="T35" fmla="*/ 68 h 257"/>
                <a:gd name="T36" fmla="*/ 98 w 113"/>
                <a:gd name="T37" fmla="*/ 69 h 257"/>
                <a:gd name="T38" fmla="*/ 90 w 113"/>
                <a:gd name="T39" fmla="*/ 70 h 257"/>
                <a:gd name="T40" fmla="*/ 90 w 113"/>
                <a:gd name="T41" fmla="*/ 78 h 257"/>
                <a:gd name="T42" fmla="*/ 90 w 113"/>
                <a:gd name="T43" fmla="*/ 81 h 257"/>
                <a:gd name="T44" fmla="*/ 90 w 113"/>
                <a:gd name="T45" fmla="*/ 92 h 257"/>
                <a:gd name="T46" fmla="*/ 88 w 113"/>
                <a:gd name="T47" fmla="*/ 103 h 257"/>
                <a:gd name="T48" fmla="*/ 77 w 113"/>
                <a:gd name="T49" fmla="*/ 113 h 257"/>
                <a:gd name="T50" fmla="*/ 71 w 113"/>
                <a:gd name="T51" fmla="*/ 119 h 257"/>
                <a:gd name="T52" fmla="*/ 64 w 113"/>
                <a:gd name="T53" fmla="*/ 123 h 257"/>
                <a:gd name="T54" fmla="*/ 59 w 113"/>
                <a:gd name="T55" fmla="*/ 132 h 257"/>
                <a:gd name="T56" fmla="*/ 55 w 113"/>
                <a:gd name="T57" fmla="*/ 145 h 257"/>
                <a:gd name="T58" fmla="*/ 55 w 113"/>
                <a:gd name="T59" fmla="*/ 156 h 257"/>
                <a:gd name="T60" fmla="*/ 58 w 113"/>
                <a:gd name="T61" fmla="*/ 165 h 257"/>
                <a:gd name="T62" fmla="*/ 68 w 113"/>
                <a:gd name="T63" fmla="*/ 173 h 257"/>
                <a:gd name="T64" fmla="*/ 68 w 113"/>
                <a:gd name="T65" fmla="*/ 189 h 257"/>
                <a:gd name="T66" fmla="*/ 59 w 113"/>
                <a:gd name="T67" fmla="*/ 187 h 257"/>
                <a:gd name="T68" fmla="*/ 49 w 113"/>
                <a:gd name="T69" fmla="*/ 187 h 257"/>
                <a:gd name="T70" fmla="*/ 56 w 113"/>
                <a:gd name="T71" fmla="*/ 189 h 257"/>
                <a:gd name="T72" fmla="*/ 69 w 113"/>
                <a:gd name="T73" fmla="*/ 192 h 257"/>
                <a:gd name="T74" fmla="*/ 63 w 113"/>
                <a:gd name="T75" fmla="*/ 196 h 257"/>
                <a:gd name="T76" fmla="*/ 56 w 113"/>
                <a:gd name="T77" fmla="*/ 202 h 257"/>
                <a:gd name="T78" fmla="*/ 53 w 113"/>
                <a:gd name="T79" fmla="*/ 207 h 257"/>
                <a:gd name="T80" fmla="*/ 54 w 113"/>
                <a:gd name="T81" fmla="*/ 217 h 257"/>
                <a:gd name="T82" fmla="*/ 55 w 113"/>
                <a:gd name="T83" fmla="*/ 231 h 257"/>
                <a:gd name="T84" fmla="*/ 45 w 113"/>
                <a:gd name="T85" fmla="*/ 245 h 257"/>
                <a:gd name="T86" fmla="*/ 33 w 113"/>
                <a:gd name="T87" fmla="*/ 253 h 257"/>
                <a:gd name="T88" fmla="*/ 20 w 113"/>
                <a:gd name="T89" fmla="*/ 254 h 257"/>
                <a:gd name="T90" fmla="*/ 20 w 113"/>
                <a:gd name="T91" fmla="*/ 240 h 257"/>
                <a:gd name="T92" fmla="*/ 10 w 113"/>
                <a:gd name="T93" fmla="*/ 226 h 257"/>
                <a:gd name="T94" fmla="*/ 5 w 113"/>
                <a:gd name="T95" fmla="*/ 215 h 257"/>
                <a:gd name="T96" fmla="*/ 5 w 113"/>
                <a:gd name="T97" fmla="*/ 209 h 257"/>
                <a:gd name="T98" fmla="*/ 1 w 113"/>
                <a:gd name="T99" fmla="*/ 202 h 257"/>
                <a:gd name="T100" fmla="*/ 71 w 113"/>
                <a:gd name="T101" fmla="*/ 191 h 257"/>
                <a:gd name="T102" fmla="*/ 3 w 113"/>
                <a:gd name="T103" fmla="*/ 214 h 257"/>
                <a:gd name="T104" fmla="*/ 78 w 113"/>
                <a:gd name="T105" fmla="*/ 206 h 257"/>
                <a:gd name="T106" fmla="*/ 80 w 113"/>
                <a:gd name="T107" fmla="*/ 217 h 257"/>
                <a:gd name="T108" fmla="*/ 77 w 113"/>
                <a:gd name="T109" fmla="*/ 226 h 257"/>
                <a:gd name="T110" fmla="*/ 77 w 113"/>
                <a:gd name="T111" fmla="*/ 217 h 257"/>
                <a:gd name="T112" fmla="*/ 69 w 113"/>
                <a:gd name="T113" fmla="*/ 227 h 257"/>
                <a:gd name="T114" fmla="*/ 55 w 113"/>
                <a:gd name="T115" fmla="*/ 242 h 257"/>
                <a:gd name="T116" fmla="*/ 59 w 113"/>
                <a:gd name="T117" fmla="*/ 2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" h="257">
                  <a:moveTo>
                    <a:pt x="2" y="197"/>
                  </a:moveTo>
                  <a:lnTo>
                    <a:pt x="3" y="197"/>
                  </a:lnTo>
                  <a:lnTo>
                    <a:pt x="5" y="200"/>
                  </a:lnTo>
                  <a:lnTo>
                    <a:pt x="6" y="197"/>
                  </a:lnTo>
                  <a:lnTo>
                    <a:pt x="5" y="191"/>
                  </a:lnTo>
                  <a:lnTo>
                    <a:pt x="3" y="188"/>
                  </a:lnTo>
                  <a:lnTo>
                    <a:pt x="5" y="185"/>
                  </a:lnTo>
                  <a:lnTo>
                    <a:pt x="6" y="185"/>
                  </a:lnTo>
                  <a:lnTo>
                    <a:pt x="5" y="183"/>
                  </a:lnTo>
                  <a:lnTo>
                    <a:pt x="6" y="182"/>
                  </a:lnTo>
                  <a:lnTo>
                    <a:pt x="9" y="182"/>
                  </a:lnTo>
                  <a:lnTo>
                    <a:pt x="10" y="179"/>
                  </a:lnTo>
                  <a:lnTo>
                    <a:pt x="10" y="176"/>
                  </a:lnTo>
                  <a:lnTo>
                    <a:pt x="11" y="174"/>
                  </a:lnTo>
                  <a:lnTo>
                    <a:pt x="10" y="171"/>
                  </a:lnTo>
                  <a:lnTo>
                    <a:pt x="9" y="166"/>
                  </a:lnTo>
                  <a:lnTo>
                    <a:pt x="7" y="162"/>
                  </a:lnTo>
                  <a:lnTo>
                    <a:pt x="7" y="160"/>
                  </a:lnTo>
                  <a:lnTo>
                    <a:pt x="13" y="158"/>
                  </a:lnTo>
                  <a:lnTo>
                    <a:pt x="13" y="154"/>
                  </a:lnTo>
                  <a:lnTo>
                    <a:pt x="14" y="152"/>
                  </a:lnTo>
                  <a:lnTo>
                    <a:pt x="10" y="148"/>
                  </a:lnTo>
                  <a:lnTo>
                    <a:pt x="6" y="145"/>
                  </a:lnTo>
                  <a:lnTo>
                    <a:pt x="6" y="141"/>
                  </a:lnTo>
                  <a:lnTo>
                    <a:pt x="7" y="138"/>
                  </a:lnTo>
                  <a:lnTo>
                    <a:pt x="6" y="132"/>
                  </a:lnTo>
                  <a:lnTo>
                    <a:pt x="5" y="130"/>
                  </a:lnTo>
                  <a:lnTo>
                    <a:pt x="6" y="126"/>
                  </a:lnTo>
                  <a:lnTo>
                    <a:pt x="5" y="121"/>
                  </a:lnTo>
                  <a:lnTo>
                    <a:pt x="5" y="114"/>
                  </a:lnTo>
                  <a:lnTo>
                    <a:pt x="5" y="109"/>
                  </a:lnTo>
                  <a:lnTo>
                    <a:pt x="7" y="105"/>
                  </a:lnTo>
                  <a:lnTo>
                    <a:pt x="10" y="104"/>
                  </a:lnTo>
                  <a:lnTo>
                    <a:pt x="13" y="104"/>
                  </a:lnTo>
                  <a:lnTo>
                    <a:pt x="16" y="104"/>
                  </a:lnTo>
                  <a:lnTo>
                    <a:pt x="19" y="101"/>
                  </a:lnTo>
                  <a:lnTo>
                    <a:pt x="19" y="97"/>
                  </a:lnTo>
                  <a:lnTo>
                    <a:pt x="18" y="96"/>
                  </a:lnTo>
                  <a:lnTo>
                    <a:pt x="18" y="92"/>
                  </a:lnTo>
                  <a:lnTo>
                    <a:pt x="22" y="83"/>
                  </a:lnTo>
                  <a:lnTo>
                    <a:pt x="22" y="78"/>
                  </a:lnTo>
                  <a:lnTo>
                    <a:pt x="23" y="73"/>
                  </a:lnTo>
                  <a:lnTo>
                    <a:pt x="24" y="70"/>
                  </a:lnTo>
                  <a:lnTo>
                    <a:pt x="24" y="66"/>
                  </a:lnTo>
                  <a:lnTo>
                    <a:pt x="23" y="65"/>
                  </a:lnTo>
                  <a:lnTo>
                    <a:pt x="23" y="63"/>
                  </a:lnTo>
                  <a:lnTo>
                    <a:pt x="25" y="60"/>
                  </a:lnTo>
                  <a:lnTo>
                    <a:pt x="29" y="60"/>
                  </a:lnTo>
                  <a:lnTo>
                    <a:pt x="32" y="59"/>
                  </a:lnTo>
                  <a:lnTo>
                    <a:pt x="32" y="56"/>
                  </a:lnTo>
                  <a:lnTo>
                    <a:pt x="34" y="51"/>
                  </a:lnTo>
                  <a:lnTo>
                    <a:pt x="38" y="46"/>
                  </a:lnTo>
                  <a:lnTo>
                    <a:pt x="40" y="43"/>
                  </a:lnTo>
                  <a:lnTo>
                    <a:pt x="38" y="41"/>
                  </a:lnTo>
                  <a:lnTo>
                    <a:pt x="37" y="38"/>
                  </a:lnTo>
                  <a:lnTo>
                    <a:pt x="37" y="33"/>
                  </a:lnTo>
                  <a:lnTo>
                    <a:pt x="38" y="33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6" y="21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51" y="24"/>
                  </a:lnTo>
                  <a:lnTo>
                    <a:pt x="53" y="22"/>
                  </a:lnTo>
                  <a:lnTo>
                    <a:pt x="51" y="20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1" y="13"/>
                  </a:lnTo>
                  <a:lnTo>
                    <a:pt x="53" y="12"/>
                  </a:lnTo>
                  <a:lnTo>
                    <a:pt x="55" y="12"/>
                  </a:lnTo>
                  <a:lnTo>
                    <a:pt x="58" y="11"/>
                  </a:lnTo>
                  <a:lnTo>
                    <a:pt x="62" y="12"/>
                  </a:lnTo>
                  <a:lnTo>
                    <a:pt x="64" y="13"/>
                  </a:lnTo>
                  <a:lnTo>
                    <a:pt x="67" y="13"/>
                  </a:lnTo>
                  <a:lnTo>
                    <a:pt x="68" y="15"/>
                  </a:lnTo>
                  <a:lnTo>
                    <a:pt x="69" y="15"/>
                  </a:lnTo>
                  <a:lnTo>
                    <a:pt x="71" y="16"/>
                  </a:lnTo>
                  <a:lnTo>
                    <a:pt x="71" y="12"/>
                  </a:lnTo>
                  <a:lnTo>
                    <a:pt x="69" y="11"/>
                  </a:lnTo>
                  <a:lnTo>
                    <a:pt x="69" y="7"/>
                  </a:lnTo>
                  <a:lnTo>
                    <a:pt x="71" y="7"/>
                  </a:lnTo>
                  <a:lnTo>
                    <a:pt x="71" y="4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7" y="3"/>
                  </a:lnTo>
                  <a:lnTo>
                    <a:pt x="80" y="4"/>
                  </a:lnTo>
                  <a:lnTo>
                    <a:pt x="84" y="10"/>
                  </a:lnTo>
                  <a:lnTo>
                    <a:pt x="86" y="11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4" y="13"/>
                  </a:lnTo>
                  <a:lnTo>
                    <a:pt x="97" y="16"/>
                  </a:lnTo>
                  <a:lnTo>
                    <a:pt x="98" y="17"/>
                  </a:lnTo>
                  <a:lnTo>
                    <a:pt x="98" y="17"/>
                  </a:lnTo>
                  <a:lnTo>
                    <a:pt x="99" y="17"/>
                  </a:lnTo>
                  <a:lnTo>
                    <a:pt x="100" y="20"/>
                  </a:lnTo>
                  <a:lnTo>
                    <a:pt x="103" y="20"/>
                  </a:lnTo>
                  <a:lnTo>
                    <a:pt x="104" y="22"/>
                  </a:lnTo>
                  <a:lnTo>
                    <a:pt x="103" y="24"/>
                  </a:lnTo>
                  <a:lnTo>
                    <a:pt x="103" y="28"/>
                  </a:lnTo>
                  <a:lnTo>
                    <a:pt x="103" y="30"/>
                  </a:lnTo>
                  <a:lnTo>
                    <a:pt x="103" y="33"/>
                  </a:lnTo>
                  <a:lnTo>
                    <a:pt x="106" y="33"/>
                  </a:lnTo>
                  <a:lnTo>
                    <a:pt x="107" y="35"/>
                  </a:lnTo>
                  <a:lnTo>
                    <a:pt x="106" y="37"/>
                  </a:lnTo>
                  <a:lnTo>
                    <a:pt x="106" y="41"/>
                  </a:lnTo>
                  <a:lnTo>
                    <a:pt x="107" y="42"/>
                  </a:lnTo>
                  <a:lnTo>
                    <a:pt x="108" y="46"/>
                  </a:lnTo>
                  <a:lnTo>
                    <a:pt x="107" y="48"/>
                  </a:lnTo>
                  <a:lnTo>
                    <a:pt x="108" y="50"/>
                  </a:lnTo>
                  <a:lnTo>
                    <a:pt x="108" y="54"/>
                  </a:lnTo>
                  <a:lnTo>
                    <a:pt x="107" y="56"/>
                  </a:lnTo>
                  <a:lnTo>
                    <a:pt x="108" y="59"/>
                  </a:lnTo>
                  <a:lnTo>
                    <a:pt x="111" y="60"/>
                  </a:lnTo>
                  <a:lnTo>
                    <a:pt x="112" y="64"/>
                  </a:lnTo>
                  <a:lnTo>
                    <a:pt x="113" y="65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2" y="69"/>
                  </a:lnTo>
                  <a:lnTo>
                    <a:pt x="109" y="68"/>
                  </a:lnTo>
                  <a:lnTo>
                    <a:pt x="108" y="66"/>
                  </a:lnTo>
                  <a:lnTo>
                    <a:pt x="106" y="69"/>
                  </a:lnTo>
                  <a:lnTo>
                    <a:pt x="104" y="68"/>
                  </a:lnTo>
                  <a:lnTo>
                    <a:pt x="103" y="69"/>
                  </a:lnTo>
                  <a:lnTo>
                    <a:pt x="100" y="69"/>
                  </a:lnTo>
                  <a:lnTo>
                    <a:pt x="100" y="66"/>
                  </a:lnTo>
                  <a:lnTo>
                    <a:pt x="98" y="69"/>
                  </a:lnTo>
                  <a:lnTo>
                    <a:pt x="97" y="66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5" y="72"/>
                  </a:lnTo>
                  <a:lnTo>
                    <a:pt x="93" y="72"/>
                  </a:lnTo>
                  <a:lnTo>
                    <a:pt x="91" y="70"/>
                  </a:lnTo>
                  <a:lnTo>
                    <a:pt x="90" y="70"/>
                  </a:lnTo>
                  <a:lnTo>
                    <a:pt x="91" y="73"/>
                  </a:lnTo>
                  <a:lnTo>
                    <a:pt x="94" y="74"/>
                  </a:lnTo>
                  <a:lnTo>
                    <a:pt x="91" y="75"/>
                  </a:lnTo>
                  <a:lnTo>
                    <a:pt x="90" y="75"/>
                  </a:lnTo>
                  <a:lnTo>
                    <a:pt x="88" y="77"/>
                  </a:lnTo>
                  <a:lnTo>
                    <a:pt x="90" y="77"/>
                  </a:lnTo>
                  <a:lnTo>
                    <a:pt x="90" y="78"/>
                  </a:lnTo>
                  <a:lnTo>
                    <a:pt x="89" y="79"/>
                  </a:lnTo>
                  <a:lnTo>
                    <a:pt x="89" y="78"/>
                  </a:lnTo>
                  <a:lnTo>
                    <a:pt x="88" y="77"/>
                  </a:lnTo>
                  <a:lnTo>
                    <a:pt x="86" y="78"/>
                  </a:lnTo>
                  <a:lnTo>
                    <a:pt x="88" y="79"/>
                  </a:lnTo>
                  <a:lnTo>
                    <a:pt x="89" y="79"/>
                  </a:lnTo>
                  <a:lnTo>
                    <a:pt x="90" y="81"/>
                  </a:lnTo>
                  <a:lnTo>
                    <a:pt x="89" y="82"/>
                  </a:lnTo>
                  <a:lnTo>
                    <a:pt x="88" y="86"/>
                  </a:lnTo>
                  <a:lnTo>
                    <a:pt x="89" y="88"/>
                  </a:lnTo>
                  <a:lnTo>
                    <a:pt x="86" y="88"/>
                  </a:lnTo>
                  <a:lnTo>
                    <a:pt x="88" y="90"/>
                  </a:lnTo>
                  <a:lnTo>
                    <a:pt x="90" y="91"/>
                  </a:lnTo>
                  <a:lnTo>
                    <a:pt x="90" y="92"/>
                  </a:lnTo>
                  <a:lnTo>
                    <a:pt x="89" y="92"/>
                  </a:lnTo>
                  <a:lnTo>
                    <a:pt x="90" y="95"/>
                  </a:lnTo>
                  <a:lnTo>
                    <a:pt x="91" y="95"/>
                  </a:lnTo>
                  <a:lnTo>
                    <a:pt x="90" y="97"/>
                  </a:lnTo>
                  <a:lnTo>
                    <a:pt x="89" y="97"/>
                  </a:lnTo>
                  <a:lnTo>
                    <a:pt x="86" y="99"/>
                  </a:lnTo>
                  <a:lnTo>
                    <a:pt x="88" y="103"/>
                  </a:lnTo>
                  <a:lnTo>
                    <a:pt x="85" y="107"/>
                  </a:lnTo>
                  <a:lnTo>
                    <a:pt x="84" y="107"/>
                  </a:lnTo>
                  <a:lnTo>
                    <a:pt x="81" y="109"/>
                  </a:lnTo>
                  <a:lnTo>
                    <a:pt x="80" y="108"/>
                  </a:lnTo>
                  <a:lnTo>
                    <a:pt x="80" y="109"/>
                  </a:lnTo>
                  <a:lnTo>
                    <a:pt x="80" y="112"/>
                  </a:lnTo>
                  <a:lnTo>
                    <a:pt x="77" y="113"/>
                  </a:lnTo>
                  <a:lnTo>
                    <a:pt x="76" y="116"/>
                  </a:lnTo>
                  <a:lnTo>
                    <a:pt x="75" y="116"/>
                  </a:lnTo>
                  <a:lnTo>
                    <a:pt x="75" y="113"/>
                  </a:lnTo>
                  <a:lnTo>
                    <a:pt x="73" y="113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71" y="119"/>
                  </a:lnTo>
                  <a:lnTo>
                    <a:pt x="69" y="118"/>
                  </a:lnTo>
                  <a:lnTo>
                    <a:pt x="68" y="118"/>
                  </a:lnTo>
                  <a:lnTo>
                    <a:pt x="68" y="121"/>
                  </a:lnTo>
                  <a:lnTo>
                    <a:pt x="67" y="121"/>
                  </a:lnTo>
                  <a:lnTo>
                    <a:pt x="66" y="119"/>
                  </a:lnTo>
                  <a:lnTo>
                    <a:pt x="64" y="122"/>
                  </a:lnTo>
                  <a:lnTo>
                    <a:pt x="64" y="123"/>
                  </a:lnTo>
                  <a:lnTo>
                    <a:pt x="66" y="123"/>
                  </a:lnTo>
                  <a:lnTo>
                    <a:pt x="66" y="125"/>
                  </a:lnTo>
                  <a:lnTo>
                    <a:pt x="62" y="127"/>
                  </a:lnTo>
                  <a:lnTo>
                    <a:pt x="60" y="127"/>
                  </a:lnTo>
                  <a:lnTo>
                    <a:pt x="59" y="129"/>
                  </a:lnTo>
                  <a:lnTo>
                    <a:pt x="60" y="130"/>
                  </a:lnTo>
                  <a:lnTo>
                    <a:pt x="59" y="132"/>
                  </a:lnTo>
                  <a:lnTo>
                    <a:pt x="55" y="134"/>
                  </a:lnTo>
                  <a:lnTo>
                    <a:pt x="54" y="132"/>
                  </a:lnTo>
                  <a:lnTo>
                    <a:pt x="56" y="136"/>
                  </a:lnTo>
                  <a:lnTo>
                    <a:pt x="56" y="139"/>
                  </a:lnTo>
                  <a:lnTo>
                    <a:pt x="55" y="140"/>
                  </a:lnTo>
                  <a:lnTo>
                    <a:pt x="56" y="143"/>
                  </a:lnTo>
                  <a:lnTo>
                    <a:pt x="55" y="145"/>
                  </a:lnTo>
                  <a:lnTo>
                    <a:pt x="58" y="148"/>
                  </a:lnTo>
                  <a:lnTo>
                    <a:pt x="56" y="151"/>
                  </a:lnTo>
                  <a:lnTo>
                    <a:pt x="55" y="149"/>
                  </a:lnTo>
                  <a:lnTo>
                    <a:pt x="55" y="149"/>
                  </a:lnTo>
                  <a:lnTo>
                    <a:pt x="55" y="153"/>
                  </a:lnTo>
                  <a:lnTo>
                    <a:pt x="54" y="154"/>
                  </a:lnTo>
                  <a:lnTo>
                    <a:pt x="55" y="156"/>
                  </a:lnTo>
                  <a:lnTo>
                    <a:pt x="55" y="157"/>
                  </a:lnTo>
                  <a:lnTo>
                    <a:pt x="55" y="157"/>
                  </a:lnTo>
                  <a:lnTo>
                    <a:pt x="56" y="160"/>
                  </a:lnTo>
                  <a:lnTo>
                    <a:pt x="54" y="162"/>
                  </a:lnTo>
                  <a:lnTo>
                    <a:pt x="55" y="163"/>
                  </a:lnTo>
                  <a:lnTo>
                    <a:pt x="56" y="165"/>
                  </a:lnTo>
                  <a:lnTo>
                    <a:pt x="58" y="165"/>
                  </a:lnTo>
                  <a:lnTo>
                    <a:pt x="58" y="167"/>
                  </a:lnTo>
                  <a:lnTo>
                    <a:pt x="59" y="167"/>
                  </a:lnTo>
                  <a:lnTo>
                    <a:pt x="60" y="169"/>
                  </a:lnTo>
                  <a:lnTo>
                    <a:pt x="63" y="166"/>
                  </a:lnTo>
                  <a:lnTo>
                    <a:pt x="64" y="167"/>
                  </a:lnTo>
                  <a:lnTo>
                    <a:pt x="64" y="170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72" y="176"/>
                  </a:lnTo>
                  <a:lnTo>
                    <a:pt x="72" y="178"/>
                  </a:lnTo>
                  <a:lnTo>
                    <a:pt x="73" y="180"/>
                  </a:lnTo>
                  <a:lnTo>
                    <a:pt x="72" y="183"/>
                  </a:lnTo>
                  <a:lnTo>
                    <a:pt x="69" y="187"/>
                  </a:lnTo>
                  <a:lnTo>
                    <a:pt x="68" y="189"/>
                  </a:lnTo>
                  <a:lnTo>
                    <a:pt x="66" y="189"/>
                  </a:lnTo>
                  <a:lnTo>
                    <a:pt x="64" y="188"/>
                  </a:lnTo>
                  <a:lnTo>
                    <a:pt x="64" y="187"/>
                  </a:lnTo>
                  <a:lnTo>
                    <a:pt x="62" y="187"/>
                  </a:lnTo>
                  <a:lnTo>
                    <a:pt x="60" y="185"/>
                  </a:lnTo>
                  <a:lnTo>
                    <a:pt x="60" y="187"/>
                  </a:lnTo>
                  <a:lnTo>
                    <a:pt x="59" y="187"/>
                  </a:lnTo>
                  <a:lnTo>
                    <a:pt x="58" y="185"/>
                  </a:lnTo>
                  <a:lnTo>
                    <a:pt x="55" y="185"/>
                  </a:lnTo>
                  <a:lnTo>
                    <a:pt x="55" y="187"/>
                  </a:lnTo>
                  <a:lnTo>
                    <a:pt x="54" y="187"/>
                  </a:lnTo>
                  <a:lnTo>
                    <a:pt x="53" y="187"/>
                  </a:lnTo>
                  <a:lnTo>
                    <a:pt x="51" y="188"/>
                  </a:lnTo>
                  <a:lnTo>
                    <a:pt x="49" y="187"/>
                  </a:lnTo>
                  <a:lnTo>
                    <a:pt x="47" y="188"/>
                  </a:lnTo>
                  <a:lnTo>
                    <a:pt x="47" y="189"/>
                  </a:lnTo>
                  <a:lnTo>
                    <a:pt x="51" y="189"/>
                  </a:lnTo>
                  <a:lnTo>
                    <a:pt x="51" y="189"/>
                  </a:lnTo>
                  <a:lnTo>
                    <a:pt x="51" y="189"/>
                  </a:lnTo>
                  <a:lnTo>
                    <a:pt x="55" y="189"/>
                  </a:lnTo>
                  <a:lnTo>
                    <a:pt x="56" y="189"/>
                  </a:lnTo>
                  <a:lnTo>
                    <a:pt x="59" y="191"/>
                  </a:lnTo>
                  <a:lnTo>
                    <a:pt x="60" y="192"/>
                  </a:lnTo>
                  <a:lnTo>
                    <a:pt x="62" y="191"/>
                  </a:lnTo>
                  <a:lnTo>
                    <a:pt x="63" y="192"/>
                  </a:lnTo>
                  <a:lnTo>
                    <a:pt x="66" y="191"/>
                  </a:lnTo>
                  <a:lnTo>
                    <a:pt x="68" y="191"/>
                  </a:lnTo>
                  <a:lnTo>
                    <a:pt x="69" y="192"/>
                  </a:lnTo>
                  <a:lnTo>
                    <a:pt x="69" y="195"/>
                  </a:lnTo>
                  <a:lnTo>
                    <a:pt x="68" y="196"/>
                  </a:lnTo>
                  <a:lnTo>
                    <a:pt x="67" y="196"/>
                  </a:lnTo>
                  <a:lnTo>
                    <a:pt x="64" y="198"/>
                  </a:lnTo>
                  <a:lnTo>
                    <a:pt x="63" y="198"/>
                  </a:lnTo>
                  <a:lnTo>
                    <a:pt x="63" y="197"/>
                  </a:lnTo>
                  <a:lnTo>
                    <a:pt x="63" y="196"/>
                  </a:lnTo>
                  <a:lnTo>
                    <a:pt x="62" y="197"/>
                  </a:lnTo>
                  <a:lnTo>
                    <a:pt x="62" y="198"/>
                  </a:lnTo>
                  <a:lnTo>
                    <a:pt x="60" y="198"/>
                  </a:lnTo>
                  <a:lnTo>
                    <a:pt x="59" y="200"/>
                  </a:lnTo>
                  <a:lnTo>
                    <a:pt x="59" y="202"/>
                  </a:lnTo>
                  <a:lnTo>
                    <a:pt x="56" y="201"/>
                  </a:lnTo>
                  <a:lnTo>
                    <a:pt x="56" y="202"/>
                  </a:lnTo>
                  <a:lnTo>
                    <a:pt x="55" y="204"/>
                  </a:lnTo>
                  <a:lnTo>
                    <a:pt x="55" y="204"/>
                  </a:lnTo>
                  <a:lnTo>
                    <a:pt x="54" y="204"/>
                  </a:lnTo>
                  <a:lnTo>
                    <a:pt x="53" y="205"/>
                  </a:lnTo>
                  <a:lnTo>
                    <a:pt x="55" y="205"/>
                  </a:lnTo>
                  <a:lnTo>
                    <a:pt x="56" y="207"/>
                  </a:lnTo>
                  <a:lnTo>
                    <a:pt x="53" y="207"/>
                  </a:lnTo>
                  <a:lnTo>
                    <a:pt x="56" y="209"/>
                  </a:lnTo>
                  <a:lnTo>
                    <a:pt x="56" y="210"/>
                  </a:lnTo>
                  <a:lnTo>
                    <a:pt x="55" y="213"/>
                  </a:lnTo>
                  <a:lnTo>
                    <a:pt x="58" y="215"/>
                  </a:lnTo>
                  <a:lnTo>
                    <a:pt x="55" y="215"/>
                  </a:lnTo>
                  <a:lnTo>
                    <a:pt x="53" y="214"/>
                  </a:lnTo>
                  <a:lnTo>
                    <a:pt x="54" y="217"/>
                  </a:lnTo>
                  <a:lnTo>
                    <a:pt x="53" y="219"/>
                  </a:lnTo>
                  <a:lnTo>
                    <a:pt x="55" y="220"/>
                  </a:lnTo>
                  <a:lnTo>
                    <a:pt x="53" y="222"/>
                  </a:lnTo>
                  <a:lnTo>
                    <a:pt x="55" y="224"/>
                  </a:lnTo>
                  <a:lnTo>
                    <a:pt x="53" y="227"/>
                  </a:lnTo>
                  <a:lnTo>
                    <a:pt x="53" y="228"/>
                  </a:lnTo>
                  <a:lnTo>
                    <a:pt x="55" y="231"/>
                  </a:lnTo>
                  <a:lnTo>
                    <a:pt x="54" y="232"/>
                  </a:lnTo>
                  <a:lnTo>
                    <a:pt x="54" y="238"/>
                  </a:lnTo>
                  <a:lnTo>
                    <a:pt x="51" y="240"/>
                  </a:lnTo>
                  <a:lnTo>
                    <a:pt x="51" y="244"/>
                  </a:lnTo>
                  <a:lnTo>
                    <a:pt x="49" y="248"/>
                  </a:lnTo>
                  <a:lnTo>
                    <a:pt x="47" y="246"/>
                  </a:lnTo>
                  <a:lnTo>
                    <a:pt x="45" y="245"/>
                  </a:lnTo>
                  <a:lnTo>
                    <a:pt x="42" y="246"/>
                  </a:lnTo>
                  <a:lnTo>
                    <a:pt x="38" y="245"/>
                  </a:lnTo>
                  <a:lnTo>
                    <a:pt x="38" y="244"/>
                  </a:lnTo>
                  <a:lnTo>
                    <a:pt x="37" y="248"/>
                  </a:lnTo>
                  <a:lnTo>
                    <a:pt x="33" y="248"/>
                  </a:lnTo>
                  <a:lnTo>
                    <a:pt x="32" y="251"/>
                  </a:lnTo>
                  <a:lnTo>
                    <a:pt x="33" y="253"/>
                  </a:lnTo>
                  <a:lnTo>
                    <a:pt x="33" y="254"/>
                  </a:lnTo>
                  <a:lnTo>
                    <a:pt x="31" y="257"/>
                  </a:lnTo>
                  <a:lnTo>
                    <a:pt x="28" y="255"/>
                  </a:lnTo>
                  <a:lnTo>
                    <a:pt x="23" y="257"/>
                  </a:lnTo>
                  <a:lnTo>
                    <a:pt x="20" y="257"/>
                  </a:lnTo>
                  <a:lnTo>
                    <a:pt x="19" y="255"/>
                  </a:lnTo>
                  <a:lnTo>
                    <a:pt x="20" y="254"/>
                  </a:lnTo>
                  <a:lnTo>
                    <a:pt x="19" y="249"/>
                  </a:lnTo>
                  <a:lnTo>
                    <a:pt x="18" y="248"/>
                  </a:lnTo>
                  <a:lnTo>
                    <a:pt x="16" y="246"/>
                  </a:lnTo>
                  <a:lnTo>
                    <a:pt x="15" y="245"/>
                  </a:lnTo>
                  <a:lnTo>
                    <a:pt x="15" y="244"/>
                  </a:lnTo>
                  <a:lnTo>
                    <a:pt x="19" y="244"/>
                  </a:lnTo>
                  <a:lnTo>
                    <a:pt x="20" y="240"/>
                  </a:lnTo>
                  <a:lnTo>
                    <a:pt x="19" y="237"/>
                  </a:lnTo>
                  <a:lnTo>
                    <a:pt x="16" y="238"/>
                  </a:lnTo>
                  <a:lnTo>
                    <a:pt x="15" y="237"/>
                  </a:lnTo>
                  <a:lnTo>
                    <a:pt x="14" y="235"/>
                  </a:lnTo>
                  <a:lnTo>
                    <a:pt x="13" y="233"/>
                  </a:lnTo>
                  <a:lnTo>
                    <a:pt x="11" y="231"/>
                  </a:lnTo>
                  <a:lnTo>
                    <a:pt x="10" y="226"/>
                  </a:lnTo>
                  <a:lnTo>
                    <a:pt x="9" y="226"/>
                  </a:lnTo>
                  <a:lnTo>
                    <a:pt x="7" y="223"/>
                  </a:lnTo>
                  <a:lnTo>
                    <a:pt x="6" y="222"/>
                  </a:lnTo>
                  <a:lnTo>
                    <a:pt x="5" y="220"/>
                  </a:lnTo>
                  <a:lnTo>
                    <a:pt x="5" y="219"/>
                  </a:lnTo>
                  <a:lnTo>
                    <a:pt x="6" y="217"/>
                  </a:lnTo>
                  <a:lnTo>
                    <a:pt x="5" y="215"/>
                  </a:lnTo>
                  <a:lnTo>
                    <a:pt x="5" y="213"/>
                  </a:lnTo>
                  <a:lnTo>
                    <a:pt x="7" y="211"/>
                  </a:lnTo>
                  <a:lnTo>
                    <a:pt x="7" y="210"/>
                  </a:lnTo>
                  <a:lnTo>
                    <a:pt x="5" y="209"/>
                  </a:lnTo>
                  <a:lnTo>
                    <a:pt x="6" y="207"/>
                  </a:lnTo>
                  <a:lnTo>
                    <a:pt x="5" y="207"/>
                  </a:lnTo>
                  <a:lnTo>
                    <a:pt x="5" y="209"/>
                  </a:lnTo>
                  <a:lnTo>
                    <a:pt x="6" y="211"/>
                  </a:lnTo>
                  <a:lnTo>
                    <a:pt x="3" y="213"/>
                  </a:lnTo>
                  <a:lnTo>
                    <a:pt x="3" y="210"/>
                  </a:lnTo>
                  <a:lnTo>
                    <a:pt x="3" y="209"/>
                  </a:lnTo>
                  <a:lnTo>
                    <a:pt x="1" y="207"/>
                  </a:lnTo>
                  <a:lnTo>
                    <a:pt x="1" y="205"/>
                  </a:lnTo>
                  <a:lnTo>
                    <a:pt x="1" y="202"/>
                  </a:lnTo>
                  <a:lnTo>
                    <a:pt x="0" y="198"/>
                  </a:lnTo>
                  <a:lnTo>
                    <a:pt x="2" y="197"/>
                  </a:lnTo>
                  <a:lnTo>
                    <a:pt x="2" y="197"/>
                  </a:lnTo>
                  <a:close/>
                  <a:moveTo>
                    <a:pt x="68" y="191"/>
                  </a:moveTo>
                  <a:lnTo>
                    <a:pt x="71" y="193"/>
                  </a:lnTo>
                  <a:lnTo>
                    <a:pt x="71" y="193"/>
                  </a:lnTo>
                  <a:lnTo>
                    <a:pt x="71" y="191"/>
                  </a:lnTo>
                  <a:lnTo>
                    <a:pt x="73" y="188"/>
                  </a:lnTo>
                  <a:lnTo>
                    <a:pt x="73" y="187"/>
                  </a:lnTo>
                  <a:lnTo>
                    <a:pt x="71" y="187"/>
                  </a:lnTo>
                  <a:lnTo>
                    <a:pt x="68" y="191"/>
                  </a:lnTo>
                  <a:close/>
                  <a:moveTo>
                    <a:pt x="3" y="213"/>
                  </a:moveTo>
                  <a:lnTo>
                    <a:pt x="3" y="214"/>
                  </a:lnTo>
                  <a:lnTo>
                    <a:pt x="3" y="214"/>
                  </a:lnTo>
                  <a:lnTo>
                    <a:pt x="5" y="213"/>
                  </a:lnTo>
                  <a:lnTo>
                    <a:pt x="3" y="213"/>
                  </a:lnTo>
                  <a:close/>
                  <a:moveTo>
                    <a:pt x="78" y="206"/>
                  </a:moveTo>
                  <a:lnTo>
                    <a:pt x="80" y="207"/>
                  </a:lnTo>
                  <a:lnTo>
                    <a:pt x="81" y="206"/>
                  </a:lnTo>
                  <a:lnTo>
                    <a:pt x="80" y="205"/>
                  </a:lnTo>
                  <a:lnTo>
                    <a:pt x="78" y="206"/>
                  </a:lnTo>
                  <a:close/>
                  <a:moveTo>
                    <a:pt x="80" y="217"/>
                  </a:moveTo>
                  <a:lnTo>
                    <a:pt x="80" y="218"/>
                  </a:lnTo>
                  <a:lnTo>
                    <a:pt x="81" y="217"/>
                  </a:lnTo>
                  <a:lnTo>
                    <a:pt x="84" y="215"/>
                  </a:lnTo>
                  <a:lnTo>
                    <a:pt x="82" y="215"/>
                  </a:lnTo>
                  <a:lnTo>
                    <a:pt x="81" y="215"/>
                  </a:lnTo>
                  <a:lnTo>
                    <a:pt x="80" y="217"/>
                  </a:lnTo>
                  <a:close/>
                  <a:moveTo>
                    <a:pt x="72" y="233"/>
                  </a:moveTo>
                  <a:lnTo>
                    <a:pt x="75" y="233"/>
                  </a:lnTo>
                  <a:lnTo>
                    <a:pt x="75" y="232"/>
                  </a:lnTo>
                  <a:lnTo>
                    <a:pt x="73" y="231"/>
                  </a:lnTo>
                  <a:lnTo>
                    <a:pt x="75" y="229"/>
                  </a:lnTo>
                  <a:lnTo>
                    <a:pt x="77" y="228"/>
                  </a:lnTo>
                  <a:lnTo>
                    <a:pt x="77" y="226"/>
                  </a:lnTo>
                  <a:lnTo>
                    <a:pt x="78" y="224"/>
                  </a:lnTo>
                  <a:lnTo>
                    <a:pt x="78" y="223"/>
                  </a:lnTo>
                  <a:lnTo>
                    <a:pt x="77" y="222"/>
                  </a:lnTo>
                  <a:lnTo>
                    <a:pt x="78" y="220"/>
                  </a:lnTo>
                  <a:lnTo>
                    <a:pt x="78" y="219"/>
                  </a:lnTo>
                  <a:lnTo>
                    <a:pt x="78" y="218"/>
                  </a:lnTo>
                  <a:lnTo>
                    <a:pt x="77" y="217"/>
                  </a:lnTo>
                  <a:lnTo>
                    <a:pt x="77" y="218"/>
                  </a:lnTo>
                  <a:lnTo>
                    <a:pt x="75" y="218"/>
                  </a:lnTo>
                  <a:lnTo>
                    <a:pt x="73" y="219"/>
                  </a:lnTo>
                  <a:lnTo>
                    <a:pt x="72" y="222"/>
                  </a:lnTo>
                  <a:lnTo>
                    <a:pt x="71" y="223"/>
                  </a:lnTo>
                  <a:lnTo>
                    <a:pt x="71" y="226"/>
                  </a:lnTo>
                  <a:lnTo>
                    <a:pt x="69" y="227"/>
                  </a:lnTo>
                  <a:lnTo>
                    <a:pt x="72" y="229"/>
                  </a:lnTo>
                  <a:lnTo>
                    <a:pt x="73" y="229"/>
                  </a:lnTo>
                  <a:lnTo>
                    <a:pt x="72" y="231"/>
                  </a:lnTo>
                  <a:lnTo>
                    <a:pt x="71" y="233"/>
                  </a:lnTo>
                  <a:lnTo>
                    <a:pt x="72" y="233"/>
                  </a:lnTo>
                  <a:close/>
                  <a:moveTo>
                    <a:pt x="54" y="241"/>
                  </a:moveTo>
                  <a:lnTo>
                    <a:pt x="55" y="242"/>
                  </a:lnTo>
                  <a:lnTo>
                    <a:pt x="55" y="244"/>
                  </a:lnTo>
                  <a:lnTo>
                    <a:pt x="55" y="245"/>
                  </a:lnTo>
                  <a:lnTo>
                    <a:pt x="56" y="244"/>
                  </a:lnTo>
                  <a:lnTo>
                    <a:pt x="58" y="240"/>
                  </a:lnTo>
                  <a:lnTo>
                    <a:pt x="58" y="236"/>
                  </a:lnTo>
                  <a:lnTo>
                    <a:pt x="59" y="232"/>
                  </a:lnTo>
                  <a:lnTo>
                    <a:pt x="59" y="228"/>
                  </a:lnTo>
                  <a:lnTo>
                    <a:pt x="58" y="227"/>
                  </a:lnTo>
                  <a:lnTo>
                    <a:pt x="56" y="229"/>
                  </a:lnTo>
                  <a:lnTo>
                    <a:pt x="58" y="231"/>
                  </a:lnTo>
                  <a:lnTo>
                    <a:pt x="56" y="233"/>
                  </a:lnTo>
                  <a:lnTo>
                    <a:pt x="55" y="235"/>
                  </a:lnTo>
                  <a:lnTo>
                    <a:pt x="54" y="241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7" name="Freeform 45"/>
            <p:cNvSpPr>
              <a:spLocks noEditPoints="1"/>
            </p:cNvSpPr>
            <p:nvPr/>
          </p:nvSpPr>
          <p:spPr bwMode="auto">
            <a:xfrm>
              <a:off x="4019550" y="1839913"/>
              <a:ext cx="179388" cy="323850"/>
            </a:xfrm>
            <a:custGeom>
              <a:avLst/>
              <a:gdLst>
                <a:gd name="T0" fmla="*/ 80 w 88"/>
                <a:gd name="T1" fmla="*/ 131 h 158"/>
                <a:gd name="T2" fmla="*/ 82 w 88"/>
                <a:gd name="T3" fmla="*/ 106 h 158"/>
                <a:gd name="T4" fmla="*/ 76 w 88"/>
                <a:gd name="T5" fmla="*/ 89 h 158"/>
                <a:gd name="T6" fmla="*/ 73 w 88"/>
                <a:gd name="T7" fmla="*/ 79 h 158"/>
                <a:gd name="T8" fmla="*/ 70 w 88"/>
                <a:gd name="T9" fmla="*/ 60 h 158"/>
                <a:gd name="T10" fmla="*/ 68 w 88"/>
                <a:gd name="T11" fmla="*/ 39 h 158"/>
                <a:gd name="T12" fmla="*/ 57 w 88"/>
                <a:gd name="T13" fmla="*/ 30 h 158"/>
                <a:gd name="T14" fmla="*/ 55 w 88"/>
                <a:gd name="T15" fmla="*/ 18 h 158"/>
                <a:gd name="T16" fmla="*/ 57 w 88"/>
                <a:gd name="T17" fmla="*/ 6 h 158"/>
                <a:gd name="T18" fmla="*/ 43 w 88"/>
                <a:gd name="T19" fmla="*/ 0 h 158"/>
                <a:gd name="T20" fmla="*/ 37 w 88"/>
                <a:gd name="T21" fmla="*/ 4 h 158"/>
                <a:gd name="T22" fmla="*/ 35 w 88"/>
                <a:gd name="T23" fmla="*/ 16 h 158"/>
                <a:gd name="T24" fmla="*/ 29 w 88"/>
                <a:gd name="T25" fmla="*/ 22 h 158"/>
                <a:gd name="T26" fmla="*/ 18 w 88"/>
                <a:gd name="T27" fmla="*/ 25 h 158"/>
                <a:gd name="T28" fmla="*/ 5 w 88"/>
                <a:gd name="T29" fmla="*/ 15 h 158"/>
                <a:gd name="T30" fmla="*/ 1 w 88"/>
                <a:gd name="T31" fmla="*/ 19 h 158"/>
                <a:gd name="T32" fmla="*/ 13 w 88"/>
                <a:gd name="T33" fmla="*/ 28 h 158"/>
                <a:gd name="T34" fmla="*/ 19 w 88"/>
                <a:gd name="T35" fmla="*/ 32 h 158"/>
                <a:gd name="T36" fmla="*/ 22 w 88"/>
                <a:gd name="T37" fmla="*/ 42 h 158"/>
                <a:gd name="T38" fmla="*/ 25 w 88"/>
                <a:gd name="T39" fmla="*/ 51 h 158"/>
                <a:gd name="T40" fmla="*/ 26 w 88"/>
                <a:gd name="T41" fmla="*/ 64 h 158"/>
                <a:gd name="T42" fmla="*/ 32 w 88"/>
                <a:gd name="T43" fmla="*/ 72 h 158"/>
                <a:gd name="T44" fmla="*/ 39 w 88"/>
                <a:gd name="T45" fmla="*/ 80 h 158"/>
                <a:gd name="T46" fmla="*/ 41 w 88"/>
                <a:gd name="T47" fmla="*/ 86 h 158"/>
                <a:gd name="T48" fmla="*/ 32 w 88"/>
                <a:gd name="T49" fmla="*/ 90 h 158"/>
                <a:gd name="T50" fmla="*/ 26 w 88"/>
                <a:gd name="T51" fmla="*/ 96 h 158"/>
                <a:gd name="T52" fmla="*/ 25 w 88"/>
                <a:gd name="T53" fmla="*/ 104 h 158"/>
                <a:gd name="T54" fmla="*/ 20 w 88"/>
                <a:gd name="T55" fmla="*/ 105 h 158"/>
                <a:gd name="T56" fmla="*/ 17 w 88"/>
                <a:gd name="T57" fmla="*/ 111 h 158"/>
                <a:gd name="T58" fmla="*/ 14 w 88"/>
                <a:gd name="T59" fmla="*/ 112 h 158"/>
                <a:gd name="T60" fmla="*/ 13 w 88"/>
                <a:gd name="T61" fmla="*/ 119 h 158"/>
                <a:gd name="T62" fmla="*/ 14 w 88"/>
                <a:gd name="T63" fmla="*/ 125 h 158"/>
                <a:gd name="T64" fmla="*/ 18 w 88"/>
                <a:gd name="T65" fmla="*/ 134 h 158"/>
                <a:gd name="T66" fmla="*/ 16 w 88"/>
                <a:gd name="T67" fmla="*/ 145 h 158"/>
                <a:gd name="T68" fmla="*/ 22 w 88"/>
                <a:gd name="T69" fmla="*/ 148 h 158"/>
                <a:gd name="T70" fmla="*/ 28 w 88"/>
                <a:gd name="T71" fmla="*/ 150 h 158"/>
                <a:gd name="T72" fmla="*/ 31 w 88"/>
                <a:gd name="T73" fmla="*/ 158 h 158"/>
                <a:gd name="T74" fmla="*/ 37 w 88"/>
                <a:gd name="T75" fmla="*/ 155 h 158"/>
                <a:gd name="T76" fmla="*/ 49 w 88"/>
                <a:gd name="T77" fmla="*/ 150 h 158"/>
                <a:gd name="T78" fmla="*/ 52 w 88"/>
                <a:gd name="T79" fmla="*/ 149 h 158"/>
                <a:gd name="T80" fmla="*/ 56 w 88"/>
                <a:gd name="T81" fmla="*/ 149 h 158"/>
                <a:gd name="T82" fmla="*/ 62 w 88"/>
                <a:gd name="T83" fmla="*/ 147 h 158"/>
                <a:gd name="T84" fmla="*/ 67 w 88"/>
                <a:gd name="T85" fmla="*/ 146 h 158"/>
                <a:gd name="T86" fmla="*/ 35 w 88"/>
                <a:gd name="T87" fmla="*/ 83 h 158"/>
                <a:gd name="T88" fmla="*/ 37 w 88"/>
                <a:gd name="T89" fmla="*/ 82 h 158"/>
                <a:gd name="T90" fmla="*/ 11 w 88"/>
                <a:gd name="T91" fmla="*/ 108 h 158"/>
                <a:gd name="T92" fmla="*/ 11 w 88"/>
                <a:gd name="T93" fmla="*/ 108 h 158"/>
                <a:gd name="T94" fmla="*/ 30 w 88"/>
                <a:gd name="T95" fmla="*/ 154 h 158"/>
                <a:gd name="T96" fmla="*/ 26 w 88"/>
                <a:gd name="T97" fmla="*/ 150 h 158"/>
                <a:gd name="T98" fmla="*/ 22 w 88"/>
                <a:gd name="T99" fmla="*/ 149 h 158"/>
                <a:gd name="T100" fmla="*/ 17 w 88"/>
                <a:gd name="T101" fmla="*/ 149 h 158"/>
                <a:gd name="T102" fmla="*/ 6 w 88"/>
                <a:gd name="T103" fmla="*/ 149 h 158"/>
                <a:gd name="T104" fmla="*/ 9 w 88"/>
                <a:gd name="T105" fmla="*/ 154 h 158"/>
                <a:gd name="T106" fmla="*/ 5 w 88"/>
                <a:gd name="T107" fmla="*/ 15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" h="158">
                  <a:moveTo>
                    <a:pt x="70" y="146"/>
                  </a:moveTo>
                  <a:cubicBezTo>
                    <a:pt x="69" y="144"/>
                    <a:pt x="69" y="144"/>
                    <a:pt x="69" y="144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6" y="145"/>
                    <a:pt x="16" y="145"/>
                    <a:pt x="16" y="145"/>
                  </a:cubicBezTo>
                  <a:cubicBezTo>
                    <a:pt x="16" y="147"/>
                    <a:pt x="16" y="147"/>
                    <a:pt x="16" y="147"/>
                  </a:cubicBezTo>
                  <a:cubicBezTo>
                    <a:pt x="17" y="148"/>
                    <a:pt x="17" y="148"/>
                    <a:pt x="17" y="148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20" y="146"/>
                    <a:pt x="20" y="146"/>
                    <a:pt x="20" y="146"/>
                  </a:cubicBezTo>
                  <a:cubicBezTo>
                    <a:pt x="22" y="148"/>
                    <a:pt x="22" y="148"/>
                    <a:pt x="22" y="148"/>
                  </a:cubicBezTo>
                  <a:cubicBezTo>
                    <a:pt x="23" y="148"/>
                    <a:pt x="23" y="148"/>
                    <a:pt x="23" y="148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7" y="150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50"/>
                    <a:pt x="30" y="150"/>
                    <a:pt x="30" y="150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7" y="151"/>
                    <a:pt x="47" y="151"/>
                    <a:pt x="47" y="151"/>
                  </a:cubicBezTo>
                  <a:cubicBezTo>
                    <a:pt x="49" y="150"/>
                    <a:pt x="49" y="150"/>
                    <a:pt x="49" y="150"/>
                  </a:cubicBezTo>
                  <a:cubicBezTo>
                    <a:pt x="50" y="148"/>
                    <a:pt x="50" y="148"/>
                    <a:pt x="50" y="148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3" y="148"/>
                    <a:pt x="53" y="148"/>
                    <a:pt x="53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58" y="148"/>
                    <a:pt x="58" y="148"/>
                    <a:pt x="58" y="148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3" y="148"/>
                    <a:pt x="63" y="148"/>
                    <a:pt x="63" y="148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6" y="147"/>
                    <a:pt x="66" y="147"/>
                    <a:pt x="66" y="147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8"/>
                    <a:pt x="69" y="147"/>
                    <a:pt x="70" y="146"/>
                  </a:cubicBezTo>
                  <a:moveTo>
                    <a:pt x="37" y="82"/>
                  </a:moveTo>
                  <a:cubicBezTo>
                    <a:pt x="36" y="83"/>
                    <a:pt x="36" y="83"/>
                    <a:pt x="3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6" y="81"/>
                    <a:pt x="36" y="81"/>
                    <a:pt x="36" y="81"/>
                  </a:cubicBezTo>
                  <a:lnTo>
                    <a:pt x="37" y="82"/>
                  </a:lnTo>
                  <a:close/>
                  <a:moveTo>
                    <a:pt x="12" y="107"/>
                  </a:moveTo>
                  <a:cubicBezTo>
                    <a:pt x="12" y="106"/>
                    <a:pt x="12" y="106"/>
                    <a:pt x="12" y="106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3" y="108"/>
                    <a:pt x="13" y="108"/>
                    <a:pt x="13" y="108"/>
                  </a:cubicBezTo>
                  <a:lnTo>
                    <a:pt x="12" y="107"/>
                  </a:lnTo>
                  <a:close/>
                  <a:moveTo>
                    <a:pt x="11" y="108"/>
                  </a:moveTo>
                  <a:cubicBezTo>
                    <a:pt x="12" y="109"/>
                    <a:pt x="12" y="109"/>
                    <a:pt x="12" y="109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1" y="110"/>
                    <a:pt x="11" y="110"/>
                    <a:pt x="11" y="110"/>
                  </a:cubicBezTo>
                  <a:lnTo>
                    <a:pt x="11" y="108"/>
                  </a:lnTo>
                  <a:close/>
                  <a:moveTo>
                    <a:pt x="30" y="154"/>
                  </a:moveTo>
                  <a:cubicBezTo>
                    <a:pt x="30" y="156"/>
                    <a:pt x="30" y="156"/>
                    <a:pt x="30" y="156"/>
                  </a:cubicBezTo>
                  <a:cubicBezTo>
                    <a:pt x="29" y="156"/>
                    <a:pt x="29" y="156"/>
                    <a:pt x="29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9" y="155"/>
                    <a:pt x="29" y="155"/>
                    <a:pt x="29" y="155"/>
                  </a:cubicBezTo>
                  <a:lnTo>
                    <a:pt x="30" y="154"/>
                  </a:lnTo>
                  <a:close/>
                  <a:moveTo>
                    <a:pt x="27" y="152"/>
                  </a:moveTo>
                  <a:cubicBezTo>
                    <a:pt x="27" y="152"/>
                    <a:pt x="28" y="154"/>
                    <a:pt x="28" y="154"/>
                  </a:cubicBezTo>
                  <a:cubicBezTo>
                    <a:pt x="27" y="154"/>
                    <a:pt x="27" y="154"/>
                    <a:pt x="27" y="154"/>
                  </a:cubicBezTo>
                  <a:lnTo>
                    <a:pt x="27" y="152"/>
                  </a:lnTo>
                  <a:close/>
                  <a:moveTo>
                    <a:pt x="24" y="151"/>
                  </a:moveTo>
                  <a:cubicBezTo>
                    <a:pt x="26" y="150"/>
                    <a:pt x="26" y="150"/>
                    <a:pt x="26" y="150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3" y="152"/>
                    <a:pt x="23" y="152"/>
                    <a:pt x="23" y="152"/>
                  </a:cubicBezTo>
                  <a:lnTo>
                    <a:pt x="24" y="151"/>
                  </a:lnTo>
                  <a:close/>
                  <a:moveTo>
                    <a:pt x="20" y="148"/>
                  </a:moveTo>
                  <a:cubicBezTo>
                    <a:pt x="22" y="149"/>
                    <a:pt x="22" y="149"/>
                    <a:pt x="22" y="14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0" y="149"/>
                    <a:pt x="20" y="149"/>
                    <a:pt x="20" y="149"/>
                  </a:cubicBezTo>
                  <a:lnTo>
                    <a:pt x="20" y="148"/>
                  </a:lnTo>
                  <a:close/>
                  <a:moveTo>
                    <a:pt x="16" y="148"/>
                  </a:moveTo>
                  <a:cubicBezTo>
                    <a:pt x="18" y="149"/>
                    <a:pt x="18" y="149"/>
                    <a:pt x="18" y="149"/>
                  </a:cubicBezTo>
                  <a:cubicBezTo>
                    <a:pt x="17" y="149"/>
                    <a:pt x="17" y="149"/>
                    <a:pt x="17" y="149"/>
                  </a:cubicBezTo>
                  <a:cubicBezTo>
                    <a:pt x="17" y="149"/>
                    <a:pt x="16" y="148"/>
                    <a:pt x="16" y="148"/>
                  </a:cubicBezTo>
                  <a:moveTo>
                    <a:pt x="4" y="151"/>
                  </a:move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6" y="149"/>
                    <a:pt x="6" y="149"/>
                    <a:pt x="6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9" y="154"/>
                    <a:pt x="9" y="154"/>
                    <a:pt x="9" y="154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4" y="152"/>
                    <a:pt x="4" y="152"/>
                    <a:pt x="4" y="152"/>
                  </a:cubicBezTo>
                  <a:lnTo>
                    <a:pt x="4" y="151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8" name="Freeform 46"/>
            <p:cNvSpPr>
              <a:spLocks noEditPoints="1"/>
            </p:cNvSpPr>
            <p:nvPr/>
          </p:nvSpPr>
          <p:spPr bwMode="auto">
            <a:xfrm>
              <a:off x="4068763" y="2166938"/>
              <a:ext cx="95250" cy="65088"/>
            </a:xfrm>
            <a:custGeom>
              <a:avLst/>
              <a:gdLst>
                <a:gd name="T0" fmla="*/ 59 w 60"/>
                <a:gd name="T1" fmla="*/ 37 h 41"/>
                <a:gd name="T2" fmla="*/ 60 w 60"/>
                <a:gd name="T3" fmla="*/ 33 h 41"/>
                <a:gd name="T4" fmla="*/ 55 w 60"/>
                <a:gd name="T5" fmla="*/ 22 h 41"/>
                <a:gd name="T6" fmla="*/ 58 w 60"/>
                <a:gd name="T7" fmla="*/ 13 h 41"/>
                <a:gd name="T8" fmla="*/ 60 w 60"/>
                <a:gd name="T9" fmla="*/ 6 h 41"/>
                <a:gd name="T10" fmla="*/ 60 w 60"/>
                <a:gd name="T11" fmla="*/ 6 h 41"/>
                <a:gd name="T12" fmla="*/ 59 w 60"/>
                <a:gd name="T13" fmla="*/ 5 h 41"/>
                <a:gd name="T14" fmla="*/ 45 w 60"/>
                <a:gd name="T15" fmla="*/ 2 h 41"/>
                <a:gd name="T16" fmla="*/ 38 w 60"/>
                <a:gd name="T17" fmla="*/ 1 h 41"/>
                <a:gd name="T18" fmla="*/ 35 w 60"/>
                <a:gd name="T19" fmla="*/ 0 h 41"/>
                <a:gd name="T20" fmla="*/ 33 w 60"/>
                <a:gd name="T21" fmla="*/ 1 h 41"/>
                <a:gd name="T22" fmla="*/ 35 w 60"/>
                <a:gd name="T23" fmla="*/ 2 h 41"/>
                <a:gd name="T24" fmla="*/ 32 w 60"/>
                <a:gd name="T25" fmla="*/ 3 h 41"/>
                <a:gd name="T26" fmla="*/ 27 w 60"/>
                <a:gd name="T27" fmla="*/ 2 h 41"/>
                <a:gd name="T28" fmla="*/ 24 w 60"/>
                <a:gd name="T29" fmla="*/ 5 h 41"/>
                <a:gd name="T30" fmla="*/ 22 w 60"/>
                <a:gd name="T31" fmla="*/ 7 h 41"/>
                <a:gd name="T32" fmla="*/ 16 w 60"/>
                <a:gd name="T33" fmla="*/ 7 h 41"/>
                <a:gd name="T34" fmla="*/ 15 w 60"/>
                <a:gd name="T35" fmla="*/ 18 h 41"/>
                <a:gd name="T36" fmla="*/ 18 w 60"/>
                <a:gd name="T37" fmla="*/ 16 h 41"/>
                <a:gd name="T38" fmla="*/ 18 w 60"/>
                <a:gd name="T39" fmla="*/ 19 h 41"/>
                <a:gd name="T40" fmla="*/ 16 w 60"/>
                <a:gd name="T41" fmla="*/ 22 h 41"/>
                <a:gd name="T42" fmla="*/ 22 w 60"/>
                <a:gd name="T43" fmla="*/ 28 h 41"/>
                <a:gd name="T44" fmla="*/ 23 w 60"/>
                <a:gd name="T45" fmla="*/ 25 h 41"/>
                <a:gd name="T46" fmla="*/ 27 w 60"/>
                <a:gd name="T47" fmla="*/ 25 h 41"/>
                <a:gd name="T48" fmla="*/ 25 w 60"/>
                <a:gd name="T49" fmla="*/ 32 h 41"/>
                <a:gd name="T50" fmla="*/ 29 w 60"/>
                <a:gd name="T51" fmla="*/ 31 h 41"/>
                <a:gd name="T52" fmla="*/ 36 w 60"/>
                <a:gd name="T53" fmla="*/ 32 h 41"/>
                <a:gd name="T54" fmla="*/ 37 w 60"/>
                <a:gd name="T55" fmla="*/ 29 h 41"/>
                <a:gd name="T56" fmla="*/ 40 w 60"/>
                <a:gd name="T57" fmla="*/ 32 h 41"/>
                <a:gd name="T58" fmla="*/ 45 w 60"/>
                <a:gd name="T59" fmla="*/ 35 h 41"/>
                <a:gd name="T60" fmla="*/ 47 w 60"/>
                <a:gd name="T61" fmla="*/ 38 h 41"/>
                <a:gd name="T62" fmla="*/ 54 w 60"/>
                <a:gd name="T63" fmla="*/ 40 h 41"/>
                <a:gd name="T64" fmla="*/ 11 w 60"/>
                <a:gd name="T65" fmla="*/ 13 h 41"/>
                <a:gd name="T66" fmla="*/ 14 w 60"/>
                <a:gd name="T67" fmla="*/ 14 h 41"/>
                <a:gd name="T68" fmla="*/ 11 w 60"/>
                <a:gd name="T69" fmla="*/ 13 h 41"/>
                <a:gd name="T70" fmla="*/ 6 w 60"/>
                <a:gd name="T71" fmla="*/ 16 h 41"/>
                <a:gd name="T72" fmla="*/ 2 w 60"/>
                <a:gd name="T73" fmla="*/ 18 h 41"/>
                <a:gd name="T74" fmla="*/ 5 w 60"/>
                <a:gd name="T75" fmla="*/ 15 h 41"/>
                <a:gd name="T76" fmla="*/ 6 w 60"/>
                <a:gd name="T77" fmla="*/ 13 h 41"/>
                <a:gd name="T78" fmla="*/ 9 w 60"/>
                <a:gd name="T79" fmla="*/ 14 h 41"/>
                <a:gd name="T80" fmla="*/ 11 w 60"/>
                <a:gd name="T81" fmla="*/ 16 h 41"/>
                <a:gd name="T82" fmla="*/ 7 w 60"/>
                <a:gd name="T83" fmla="*/ 18 h 41"/>
                <a:gd name="T84" fmla="*/ 11 w 60"/>
                <a:gd name="T85" fmla="*/ 20 h 41"/>
                <a:gd name="T86" fmla="*/ 14 w 60"/>
                <a:gd name="T87" fmla="*/ 19 h 41"/>
                <a:gd name="T88" fmla="*/ 14 w 60"/>
                <a:gd name="T89" fmla="*/ 22 h 41"/>
                <a:gd name="T90" fmla="*/ 1 w 60"/>
                <a:gd name="T91" fmla="*/ 33 h 41"/>
                <a:gd name="T92" fmla="*/ 3 w 60"/>
                <a:gd name="T93" fmla="*/ 32 h 41"/>
                <a:gd name="T94" fmla="*/ 5 w 60"/>
                <a:gd name="T95" fmla="*/ 28 h 41"/>
                <a:gd name="T96" fmla="*/ 10 w 60"/>
                <a:gd name="T97" fmla="*/ 25 h 41"/>
                <a:gd name="T98" fmla="*/ 13 w 60"/>
                <a:gd name="T99" fmla="*/ 24 h 41"/>
                <a:gd name="T100" fmla="*/ 13 w 60"/>
                <a:gd name="T101" fmla="*/ 23 h 41"/>
                <a:gd name="T102" fmla="*/ 10 w 60"/>
                <a:gd name="T103" fmla="*/ 20 h 41"/>
                <a:gd name="T104" fmla="*/ 6 w 60"/>
                <a:gd name="T105" fmla="*/ 20 h 41"/>
                <a:gd name="T106" fmla="*/ 3 w 60"/>
                <a:gd name="T107" fmla="*/ 22 h 41"/>
                <a:gd name="T108" fmla="*/ 2 w 60"/>
                <a:gd name="T109" fmla="*/ 22 h 41"/>
                <a:gd name="T110" fmla="*/ 1 w 60"/>
                <a:gd name="T111" fmla="*/ 23 h 41"/>
                <a:gd name="T112" fmla="*/ 1 w 60"/>
                <a:gd name="T113" fmla="*/ 23 h 41"/>
                <a:gd name="T114" fmla="*/ 0 w 60"/>
                <a:gd name="T115" fmla="*/ 25 h 41"/>
                <a:gd name="T116" fmla="*/ 2 w 60"/>
                <a:gd name="T117" fmla="*/ 27 h 41"/>
                <a:gd name="T118" fmla="*/ 3 w 60"/>
                <a:gd name="T119" fmla="*/ 31 h 41"/>
                <a:gd name="T120" fmla="*/ 1 w 60"/>
                <a:gd name="T121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" h="41">
                  <a:moveTo>
                    <a:pt x="56" y="40"/>
                  </a:moveTo>
                  <a:lnTo>
                    <a:pt x="59" y="37"/>
                  </a:lnTo>
                  <a:lnTo>
                    <a:pt x="59" y="35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55" y="22"/>
                  </a:lnTo>
                  <a:lnTo>
                    <a:pt x="56" y="13"/>
                  </a:lnTo>
                  <a:lnTo>
                    <a:pt x="58" y="13"/>
                  </a:lnTo>
                  <a:lnTo>
                    <a:pt x="58" y="9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41" y="2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2" y="7"/>
                  </a:lnTo>
                  <a:lnTo>
                    <a:pt x="20" y="6"/>
                  </a:lnTo>
                  <a:lnTo>
                    <a:pt x="16" y="7"/>
                  </a:lnTo>
                  <a:lnTo>
                    <a:pt x="15" y="10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6" y="22"/>
                  </a:lnTo>
                  <a:lnTo>
                    <a:pt x="19" y="24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3" y="25"/>
                  </a:lnTo>
                  <a:lnTo>
                    <a:pt x="25" y="24"/>
                  </a:lnTo>
                  <a:lnTo>
                    <a:pt x="27" y="25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1"/>
                  </a:lnTo>
                  <a:lnTo>
                    <a:pt x="32" y="29"/>
                  </a:lnTo>
                  <a:lnTo>
                    <a:pt x="36" y="32"/>
                  </a:lnTo>
                  <a:lnTo>
                    <a:pt x="37" y="32"/>
                  </a:lnTo>
                  <a:lnTo>
                    <a:pt x="37" y="29"/>
                  </a:lnTo>
                  <a:lnTo>
                    <a:pt x="38" y="31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5" y="35"/>
                  </a:lnTo>
                  <a:lnTo>
                    <a:pt x="46" y="37"/>
                  </a:lnTo>
                  <a:lnTo>
                    <a:pt x="47" y="38"/>
                  </a:lnTo>
                  <a:lnTo>
                    <a:pt x="50" y="41"/>
                  </a:lnTo>
                  <a:lnTo>
                    <a:pt x="54" y="40"/>
                  </a:lnTo>
                  <a:lnTo>
                    <a:pt x="56" y="40"/>
                  </a:lnTo>
                  <a:close/>
                  <a:moveTo>
                    <a:pt x="11" y="13"/>
                  </a:moveTo>
                  <a:lnTo>
                    <a:pt x="13" y="13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11" y="13"/>
                  </a:lnTo>
                  <a:close/>
                  <a:moveTo>
                    <a:pt x="7" y="19"/>
                  </a:moveTo>
                  <a:lnTo>
                    <a:pt x="6" y="16"/>
                  </a:lnTo>
                  <a:lnTo>
                    <a:pt x="3" y="16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7" y="18"/>
                  </a:lnTo>
                  <a:lnTo>
                    <a:pt x="7" y="19"/>
                  </a:lnTo>
                  <a:close/>
                  <a:moveTo>
                    <a:pt x="11" y="20"/>
                  </a:moveTo>
                  <a:lnTo>
                    <a:pt x="11" y="19"/>
                  </a:lnTo>
                  <a:lnTo>
                    <a:pt x="14" y="19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1" y="20"/>
                  </a:lnTo>
                  <a:close/>
                  <a:moveTo>
                    <a:pt x="1" y="33"/>
                  </a:moveTo>
                  <a:lnTo>
                    <a:pt x="2" y="33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5" y="28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3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1" y="22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1" y="3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auto">
            <a:xfrm>
              <a:off x="4057650" y="2212976"/>
              <a:ext cx="115888" cy="61913"/>
            </a:xfrm>
            <a:custGeom>
              <a:avLst/>
              <a:gdLst>
                <a:gd name="T0" fmla="*/ 73 w 73"/>
                <a:gd name="T1" fmla="*/ 27 h 39"/>
                <a:gd name="T2" fmla="*/ 70 w 73"/>
                <a:gd name="T3" fmla="*/ 22 h 39"/>
                <a:gd name="T4" fmla="*/ 67 w 73"/>
                <a:gd name="T5" fmla="*/ 18 h 39"/>
                <a:gd name="T6" fmla="*/ 67 w 73"/>
                <a:gd name="T7" fmla="*/ 15 h 39"/>
                <a:gd name="T8" fmla="*/ 66 w 73"/>
                <a:gd name="T9" fmla="*/ 13 h 39"/>
                <a:gd name="T10" fmla="*/ 61 w 73"/>
                <a:gd name="T11" fmla="*/ 11 h 39"/>
                <a:gd name="T12" fmla="*/ 54 w 73"/>
                <a:gd name="T13" fmla="*/ 9 h 39"/>
                <a:gd name="T14" fmla="*/ 52 w 73"/>
                <a:gd name="T15" fmla="*/ 6 h 39"/>
                <a:gd name="T16" fmla="*/ 47 w 73"/>
                <a:gd name="T17" fmla="*/ 3 h 39"/>
                <a:gd name="T18" fmla="*/ 44 w 73"/>
                <a:gd name="T19" fmla="*/ 0 h 39"/>
                <a:gd name="T20" fmla="*/ 43 w 73"/>
                <a:gd name="T21" fmla="*/ 3 h 39"/>
                <a:gd name="T22" fmla="*/ 36 w 73"/>
                <a:gd name="T23" fmla="*/ 2 h 39"/>
                <a:gd name="T24" fmla="*/ 32 w 73"/>
                <a:gd name="T25" fmla="*/ 3 h 39"/>
                <a:gd name="T26" fmla="*/ 32 w 73"/>
                <a:gd name="T27" fmla="*/ 12 h 39"/>
                <a:gd name="T28" fmla="*/ 29 w 73"/>
                <a:gd name="T29" fmla="*/ 20 h 39"/>
                <a:gd name="T30" fmla="*/ 23 w 73"/>
                <a:gd name="T31" fmla="*/ 17 h 39"/>
                <a:gd name="T32" fmla="*/ 17 w 73"/>
                <a:gd name="T33" fmla="*/ 9 h 39"/>
                <a:gd name="T34" fmla="*/ 16 w 73"/>
                <a:gd name="T35" fmla="*/ 6 h 39"/>
                <a:gd name="T36" fmla="*/ 10 w 73"/>
                <a:gd name="T37" fmla="*/ 8 h 39"/>
                <a:gd name="T38" fmla="*/ 8 w 73"/>
                <a:gd name="T39" fmla="*/ 9 h 39"/>
                <a:gd name="T40" fmla="*/ 7 w 73"/>
                <a:gd name="T41" fmla="*/ 15 h 39"/>
                <a:gd name="T42" fmla="*/ 5 w 73"/>
                <a:gd name="T43" fmla="*/ 18 h 39"/>
                <a:gd name="T44" fmla="*/ 1 w 73"/>
                <a:gd name="T45" fmla="*/ 24 h 39"/>
                <a:gd name="T46" fmla="*/ 0 w 73"/>
                <a:gd name="T47" fmla="*/ 27 h 39"/>
                <a:gd name="T48" fmla="*/ 3 w 73"/>
                <a:gd name="T49" fmla="*/ 34 h 39"/>
                <a:gd name="T50" fmla="*/ 5 w 73"/>
                <a:gd name="T51" fmla="*/ 34 h 39"/>
                <a:gd name="T52" fmla="*/ 9 w 73"/>
                <a:gd name="T53" fmla="*/ 29 h 39"/>
                <a:gd name="T54" fmla="*/ 18 w 73"/>
                <a:gd name="T55" fmla="*/ 27 h 39"/>
                <a:gd name="T56" fmla="*/ 22 w 73"/>
                <a:gd name="T57" fmla="*/ 29 h 39"/>
                <a:gd name="T58" fmla="*/ 27 w 73"/>
                <a:gd name="T59" fmla="*/ 27 h 39"/>
                <a:gd name="T60" fmla="*/ 30 w 73"/>
                <a:gd name="T61" fmla="*/ 29 h 39"/>
                <a:gd name="T62" fmla="*/ 35 w 73"/>
                <a:gd name="T63" fmla="*/ 30 h 39"/>
                <a:gd name="T64" fmla="*/ 39 w 73"/>
                <a:gd name="T65" fmla="*/ 29 h 39"/>
                <a:gd name="T66" fmla="*/ 47 w 73"/>
                <a:gd name="T67" fmla="*/ 31 h 39"/>
                <a:gd name="T68" fmla="*/ 52 w 73"/>
                <a:gd name="T69" fmla="*/ 35 h 39"/>
                <a:gd name="T70" fmla="*/ 58 w 73"/>
                <a:gd name="T71" fmla="*/ 39 h 39"/>
                <a:gd name="T72" fmla="*/ 60 w 73"/>
                <a:gd name="T73" fmla="*/ 39 h 39"/>
                <a:gd name="T74" fmla="*/ 67 w 73"/>
                <a:gd name="T75" fmla="*/ 38 h 39"/>
                <a:gd name="T76" fmla="*/ 70 w 73"/>
                <a:gd name="T77" fmla="*/ 34 h 39"/>
                <a:gd name="T78" fmla="*/ 73 w 73"/>
                <a:gd name="T7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3" h="39">
                  <a:moveTo>
                    <a:pt x="73" y="30"/>
                  </a:moveTo>
                  <a:lnTo>
                    <a:pt x="73" y="27"/>
                  </a:lnTo>
                  <a:lnTo>
                    <a:pt x="71" y="25"/>
                  </a:lnTo>
                  <a:lnTo>
                    <a:pt x="70" y="22"/>
                  </a:lnTo>
                  <a:lnTo>
                    <a:pt x="69" y="21"/>
                  </a:lnTo>
                  <a:lnTo>
                    <a:pt x="67" y="18"/>
                  </a:lnTo>
                  <a:lnTo>
                    <a:pt x="67" y="17"/>
                  </a:lnTo>
                  <a:lnTo>
                    <a:pt x="67" y="15"/>
                  </a:lnTo>
                  <a:lnTo>
                    <a:pt x="66" y="15"/>
                  </a:lnTo>
                  <a:lnTo>
                    <a:pt x="66" y="13"/>
                  </a:lnTo>
                  <a:lnTo>
                    <a:pt x="66" y="11"/>
                  </a:lnTo>
                  <a:lnTo>
                    <a:pt x="61" y="11"/>
                  </a:lnTo>
                  <a:lnTo>
                    <a:pt x="57" y="12"/>
                  </a:lnTo>
                  <a:lnTo>
                    <a:pt x="54" y="9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0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2" y="7"/>
                  </a:lnTo>
                  <a:lnTo>
                    <a:pt x="32" y="12"/>
                  </a:lnTo>
                  <a:lnTo>
                    <a:pt x="31" y="16"/>
                  </a:lnTo>
                  <a:lnTo>
                    <a:pt x="29" y="20"/>
                  </a:lnTo>
                  <a:lnTo>
                    <a:pt x="26" y="20"/>
                  </a:lnTo>
                  <a:lnTo>
                    <a:pt x="23" y="17"/>
                  </a:lnTo>
                  <a:lnTo>
                    <a:pt x="22" y="15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3" y="22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5" y="34"/>
                  </a:lnTo>
                  <a:lnTo>
                    <a:pt x="5" y="31"/>
                  </a:lnTo>
                  <a:lnTo>
                    <a:pt x="9" y="29"/>
                  </a:lnTo>
                  <a:lnTo>
                    <a:pt x="14" y="27"/>
                  </a:lnTo>
                  <a:lnTo>
                    <a:pt x="18" y="27"/>
                  </a:lnTo>
                  <a:lnTo>
                    <a:pt x="21" y="27"/>
                  </a:lnTo>
                  <a:lnTo>
                    <a:pt x="22" y="29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7" y="29"/>
                  </a:lnTo>
                  <a:lnTo>
                    <a:pt x="30" y="29"/>
                  </a:lnTo>
                  <a:lnTo>
                    <a:pt x="31" y="30"/>
                  </a:lnTo>
                  <a:lnTo>
                    <a:pt x="35" y="30"/>
                  </a:lnTo>
                  <a:lnTo>
                    <a:pt x="36" y="31"/>
                  </a:lnTo>
                  <a:lnTo>
                    <a:pt x="39" y="29"/>
                  </a:lnTo>
                  <a:lnTo>
                    <a:pt x="44" y="30"/>
                  </a:lnTo>
                  <a:lnTo>
                    <a:pt x="47" y="31"/>
                  </a:lnTo>
                  <a:lnTo>
                    <a:pt x="51" y="34"/>
                  </a:lnTo>
                  <a:lnTo>
                    <a:pt x="52" y="35"/>
                  </a:lnTo>
                  <a:lnTo>
                    <a:pt x="54" y="38"/>
                  </a:lnTo>
                  <a:lnTo>
                    <a:pt x="58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3" y="38"/>
                  </a:lnTo>
                  <a:lnTo>
                    <a:pt x="67" y="38"/>
                  </a:lnTo>
                  <a:lnTo>
                    <a:pt x="69" y="34"/>
                  </a:lnTo>
                  <a:lnTo>
                    <a:pt x="70" y="34"/>
                  </a:lnTo>
                  <a:lnTo>
                    <a:pt x="71" y="31"/>
                  </a:lnTo>
                  <a:lnTo>
                    <a:pt x="73" y="3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auto">
            <a:xfrm>
              <a:off x="4062413" y="2255838"/>
              <a:ext cx="90488" cy="66675"/>
            </a:xfrm>
            <a:custGeom>
              <a:avLst/>
              <a:gdLst>
                <a:gd name="T0" fmla="*/ 18 w 57"/>
                <a:gd name="T1" fmla="*/ 30 h 42"/>
                <a:gd name="T2" fmla="*/ 18 w 57"/>
                <a:gd name="T3" fmla="*/ 26 h 42"/>
                <a:gd name="T4" fmla="*/ 19 w 57"/>
                <a:gd name="T5" fmla="*/ 24 h 42"/>
                <a:gd name="T6" fmla="*/ 18 w 57"/>
                <a:gd name="T7" fmla="*/ 24 h 42"/>
                <a:gd name="T8" fmla="*/ 17 w 57"/>
                <a:gd name="T9" fmla="*/ 22 h 42"/>
                <a:gd name="T10" fmla="*/ 17 w 57"/>
                <a:gd name="T11" fmla="*/ 21 h 42"/>
                <a:gd name="T12" fmla="*/ 15 w 57"/>
                <a:gd name="T13" fmla="*/ 20 h 42"/>
                <a:gd name="T14" fmla="*/ 10 w 57"/>
                <a:gd name="T15" fmla="*/ 21 h 42"/>
                <a:gd name="T16" fmla="*/ 7 w 57"/>
                <a:gd name="T17" fmla="*/ 20 h 42"/>
                <a:gd name="T18" fmla="*/ 5 w 57"/>
                <a:gd name="T19" fmla="*/ 15 h 42"/>
                <a:gd name="T20" fmla="*/ 1 w 57"/>
                <a:gd name="T21" fmla="*/ 16 h 42"/>
                <a:gd name="T22" fmla="*/ 0 w 57"/>
                <a:gd name="T23" fmla="*/ 16 h 42"/>
                <a:gd name="T24" fmla="*/ 1 w 57"/>
                <a:gd name="T25" fmla="*/ 13 h 42"/>
                <a:gd name="T26" fmla="*/ 0 w 57"/>
                <a:gd name="T27" fmla="*/ 11 h 42"/>
                <a:gd name="T28" fmla="*/ 0 w 57"/>
                <a:gd name="T29" fmla="*/ 8 h 42"/>
                <a:gd name="T30" fmla="*/ 2 w 57"/>
                <a:gd name="T31" fmla="*/ 7 h 42"/>
                <a:gd name="T32" fmla="*/ 2 w 57"/>
                <a:gd name="T33" fmla="*/ 4 h 42"/>
                <a:gd name="T34" fmla="*/ 6 w 57"/>
                <a:gd name="T35" fmla="*/ 2 h 42"/>
                <a:gd name="T36" fmla="*/ 11 w 57"/>
                <a:gd name="T37" fmla="*/ 0 h 42"/>
                <a:gd name="T38" fmla="*/ 15 w 57"/>
                <a:gd name="T39" fmla="*/ 0 h 42"/>
                <a:gd name="T40" fmla="*/ 18 w 57"/>
                <a:gd name="T41" fmla="*/ 0 h 42"/>
                <a:gd name="T42" fmla="*/ 19 w 57"/>
                <a:gd name="T43" fmla="*/ 2 h 42"/>
                <a:gd name="T44" fmla="*/ 22 w 57"/>
                <a:gd name="T45" fmla="*/ 0 h 42"/>
                <a:gd name="T46" fmla="*/ 24 w 57"/>
                <a:gd name="T47" fmla="*/ 0 h 42"/>
                <a:gd name="T48" fmla="*/ 24 w 57"/>
                <a:gd name="T49" fmla="*/ 2 h 42"/>
                <a:gd name="T50" fmla="*/ 27 w 57"/>
                <a:gd name="T51" fmla="*/ 2 h 42"/>
                <a:gd name="T52" fmla="*/ 28 w 57"/>
                <a:gd name="T53" fmla="*/ 3 h 42"/>
                <a:gd name="T54" fmla="*/ 32 w 57"/>
                <a:gd name="T55" fmla="*/ 3 h 42"/>
                <a:gd name="T56" fmla="*/ 33 w 57"/>
                <a:gd name="T57" fmla="*/ 4 h 42"/>
                <a:gd name="T58" fmla="*/ 36 w 57"/>
                <a:gd name="T59" fmla="*/ 2 h 42"/>
                <a:gd name="T60" fmla="*/ 41 w 57"/>
                <a:gd name="T61" fmla="*/ 3 h 42"/>
                <a:gd name="T62" fmla="*/ 44 w 57"/>
                <a:gd name="T63" fmla="*/ 4 h 42"/>
                <a:gd name="T64" fmla="*/ 48 w 57"/>
                <a:gd name="T65" fmla="*/ 7 h 42"/>
                <a:gd name="T66" fmla="*/ 49 w 57"/>
                <a:gd name="T67" fmla="*/ 8 h 42"/>
                <a:gd name="T68" fmla="*/ 51 w 57"/>
                <a:gd name="T69" fmla="*/ 11 h 42"/>
                <a:gd name="T70" fmla="*/ 55 w 57"/>
                <a:gd name="T71" fmla="*/ 12 h 42"/>
                <a:gd name="T72" fmla="*/ 57 w 57"/>
                <a:gd name="T73" fmla="*/ 12 h 42"/>
                <a:gd name="T74" fmla="*/ 54 w 57"/>
                <a:gd name="T75" fmla="*/ 16 h 42"/>
                <a:gd name="T76" fmla="*/ 55 w 57"/>
                <a:gd name="T77" fmla="*/ 17 h 42"/>
                <a:gd name="T78" fmla="*/ 55 w 57"/>
                <a:gd name="T79" fmla="*/ 19 h 42"/>
                <a:gd name="T80" fmla="*/ 51 w 57"/>
                <a:gd name="T81" fmla="*/ 21 h 42"/>
                <a:gd name="T82" fmla="*/ 50 w 57"/>
                <a:gd name="T83" fmla="*/ 25 h 42"/>
                <a:gd name="T84" fmla="*/ 48 w 57"/>
                <a:gd name="T85" fmla="*/ 25 h 42"/>
                <a:gd name="T86" fmla="*/ 48 w 57"/>
                <a:gd name="T87" fmla="*/ 29 h 42"/>
                <a:gd name="T88" fmla="*/ 50 w 57"/>
                <a:gd name="T89" fmla="*/ 30 h 42"/>
                <a:gd name="T90" fmla="*/ 50 w 57"/>
                <a:gd name="T91" fmla="*/ 33 h 42"/>
                <a:gd name="T92" fmla="*/ 48 w 57"/>
                <a:gd name="T93" fmla="*/ 33 h 42"/>
                <a:gd name="T94" fmla="*/ 46 w 57"/>
                <a:gd name="T95" fmla="*/ 32 h 42"/>
                <a:gd name="T96" fmla="*/ 45 w 57"/>
                <a:gd name="T97" fmla="*/ 32 h 42"/>
                <a:gd name="T98" fmla="*/ 44 w 57"/>
                <a:gd name="T99" fmla="*/ 34 h 42"/>
                <a:gd name="T100" fmla="*/ 41 w 57"/>
                <a:gd name="T101" fmla="*/ 35 h 42"/>
                <a:gd name="T102" fmla="*/ 41 w 57"/>
                <a:gd name="T103" fmla="*/ 38 h 42"/>
                <a:gd name="T104" fmla="*/ 40 w 57"/>
                <a:gd name="T105" fmla="*/ 38 h 42"/>
                <a:gd name="T106" fmla="*/ 37 w 57"/>
                <a:gd name="T107" fmla="*/ 39 h 42"/>
                <a:gd name="T108" fmla="*/ 33 w 57"/>
                <a:gd name="T109" fmla="*/ 38 h 42"/>
                <a:gd name="T110" fmla="*/ 29 w 57"/>
                <a:gd name="T111" fmla="*/ 39 h 42"/>
                <a:gd name="T112" fmla="*/ 27 w 57"/>
                <a:gd name="T113" fmla="*/ 42 h 42"/>
                <a:gd name="T114" fmla="*/ 26 w 57"/>
                <a:gd name="T115" fmla="*/ 39 h 42"/>
                <a:gd name="T116" fmla="*/ 26 w 57"/>
                <a:gd name="T117" fmla="*/ 37 h 42"/>
                <a:gd name="T118" fmla="*/ 24 w 57"/>
                <a:gd name="T119" fmla="*/ 33 h 42"/>
                <a:gd name="T120" fmla="*/ 23 w 57"/>
                <a:gd name="T121" fmla="*/ 32 h 42"/>
                <a:gd name="T122" fmla="*/ 20 w 57"/>
                <a:gd name="T123" fmla="*/ 30 h 42"/>
                <a:gd name="T124" fmla="*/ 18 w 57"/>
                <a:gd name="T125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" h="42">
                  <a:moveTo>
                    <a:pt x="18" y="30"/>
                  </a:moveTo>
                  <a:lnTo>
                    <a:pt x="18" y="26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5" y="20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5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7"/>
                  </a:lnTo>
                  <a:lnTo>
                    <a:pt x="2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32" y="3"/>
                  </a:lnTo>
                  <a:lnTo>
                    <a:pt x="33" y="4"/>
                  </a:lnTo>
                  <a:lnTo>
                    <a:pt x="36" y="2"/>
                  </a:lnTo>
                  <a:lnTo>
                    <a:pt x="41" y="3"/>
                  </a:lnTo>
                  <a:lnTo>
                    <a:pt x="44" y="4"/>
                  </a:lnTo>
                  <a:lnTo>
                    <a:pt x="48" y="7"/>
                  </a:lnTo>
                  <a:lnTo>
                    <a:pt x="49" y="8"/>
                  </a:lnTo>
                  <a:lnTo>
                    <a:pt x="51" y="11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4" y="16"/>
                  </a:lnTo>
                  <a:lnTo>
                    <a:pt x="55" y="17"/>
                  </a:lnTo>
                  <a:lnTo>
                    <a:pt x="55" y="19"/>
                  </a:lnTo>
                  <a:lnTo>
                    <a:pt x="51" y="21"/>
                  </a:lnTo>
                  <a:lnTo>
                    <a:pt x="50" y="25"/>
                  </a:lnTo>
                  <a:lnTo>
                    <a:pt x="48" y="25"/>
                  </a:lnTo>
                  <a:lnTo>
                    <a:pt x="48" y="29"/>
                  </a:lnTo>
                  <a:lnTo>
                    <a:pt x="50" y="30"/>
                  </a:lnTo>
                  <a:lnTo>
                    <a:pt x="50" y="33"/>
                  </a:lnTo>
                  <a:lnTo>
                    <a:pt x="48" y="33"/>
                  </a:lnTo>
                  <a:lnTo>
                    <a:pt x="46" y="32"/>
                  </a:lnTo>
                  <a:lnTo>
                    <a:pt x="45" y="32"/>
                  </a:lnTo>
                  <a:lnTo>
                    <a:pt x="44" y="34"/>
                  </a:lnTo>
                  <a:lnTo>
                    <a:pt x="41" y="35"/>
                  </a:lnTo>
                  <a:lnTo>
                    <a:pt x="41" y="38"/>
                  </a:lnTo>
                  <a:lnTo>
                    <a:pt x="40" y="38"/>
                  </a:lnTo>
                  <a:lnTo>
                    <a:pt x="37" y="39"/>
                  </a:lnTo>
                  <a:lnTo>
                    <a:pt x="33" y="38"/>
                  </a:lnTo>
                  <a:lnTo>
                    <a:pt x="29" y="39"/>
                  </a:lnTo>
                  <a:lnTo>
                    <a:pt x="27" y="42"/>
                  </a:lnTo>
                  <a:lnTo>
                    <a:pt x="26" y="39"/>
                  </a:lnTo>
                  <a:lnTo>
                    <a:pt x="26" y="37"/>
                  </a:lnTo>
                  <a:lnTo>
                    <a:pt x="24" y="33"/>
                  </a:lnTo>
                  <a:lnTo>
                    <a:pt x="23" y="32"/>
                  </a:lnTo>
                  <a:lnTo>
                    <a:pt x="20" y="30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auto">
            <a:xfrm>
              <a:off x="4105275" y="2260601"/>
              <a:ext cx="152400" cy="117475"/>
            </a:xfrm>
            <a:custGeom>
              <a:avLst/>
              <a:gdLst>
                <a:gd name="T0" fmla="*/ 2 w 96"/>
                <a:gd name="T1" fmla="*/ 36 h 74"/>
                <a:gd name="T2" fmla="*/ 10 w 96"/>
                <a:gd name="T3" fmla="*/ 36 h 74"/>
                <a:gd name="T4" fmla="*/ 14 w 96"/>
                <a:gd name="T5" fmla="*/ 35 h 74"/>
                <a:gd name="T6" fmla="*/ 17 w 96"/>
                <a:gd name="T7" fmla="*/ 31 h 74"/>
                <a:gd name="T8" fmla="*/ 19 w 96"/>
                <a:gd name="T9" fmla="*/ 29 h 74"/>
                <a:gd name="T10" fmla="*/ 23 w 96"/>
                <a:gd name="T11" fmla="*/ 30 h 74"/>
                <a:gd name="T12" fmla="*/ 21 w 96"/>
                <a:gd name="T13" fmla="*/ 26 h 74"/>
                <a:gd name="T14" fmla="*/ 23 w 96"/>
                <a:gd name="T15" fmla="*/ 22 h 74"/>
                <a:gd name="T16" fmla="*/ 28 w 96"/>
                <a:gd name="T17" fmla="*/ 16 h 74"/>
                <a:gd name="T18" fmla="*/ 27 w 96"/>
                <a:gd name="T19" fmla="*/ 13 h 74"/>
                <a:gd name="T20" fmla="*/ 33 w 96"/>
                <a:gd name="T21" fmla="*/ 8 h 74"/>
                <a:gd name="T22" fmla="*/ 39 w 96"/>
                <a:gd name="T23" fmla="*/ 4 h 74"/>
                <a:gd name="T24" fmla="*/ 41 w 96"/>
                <a:gd name="T25" fmla="*/ 1 h 74"/>
                <a:gd name="T26" fmla="*/ 46 w 96"/>
                <a:gd name="T27" fmla="*/ 1 h 74"/>
                <a:gd name="T28" fmla="*/ 50 w 96"/>
                <a:gd name="T29" fmla="*/ 4 h 74"/>
                <a:gd name="T30" fmla="*/ 55 w 96"/>
                <a:gd name="T31" fmla="*/ 3 h 74"/>
                <a:gd name="T32" fmla="*/ 61 w 96"/>
                <a:gd name="T33" fmla="*/ 4 h 74"/>
                <a:gd name="T34" fmla="*/ 66 w 96"/>
                <a:gd name="T35" fmla="*/ 5 h 74"/>
                <a:gd name="T36" fmla="*/ 72 w 96"/>
                <a:gd name="T37" fmla="*/ 7 h 74"/>
                <a:gd name="T38" fmla="*/ 72 w 96"/>
                <a:gd name="T39" fmla="*/ 13 h 74"/>
                <a:gd name="T40" fmla="*/ 74 w 96"/>
                <a:gd name="T41" fmla="*/ 18 h 74"/>
                <a:gd name="T42" fmla="*/ 77 w 96"/>
                <a:gd name="T43" fmla="*/ 25 h 74"/>
                <a:gd name="T44" fmla="*/ 83 w 96"/>
                <a:gd name="T45" fmla="*/ 30 h 74"/>
                <a:gd name="T46" fmla="*/ 88 w 96"/>
                <a:gd name="T47" fmla="*/ 35 h 74"/>
                <a:gd name="T48" fmla="*/ 93 w 96"/>
                <a:gd name="T49" fmla="*/ 40 h 74"/>
                <a:gd name="T50" fmla="*/ 94 w 96"/>
                <a:gd name="T51" fmla="*/ 44 h 74"/>
                <a:gd name="T52" fmla="*/ 85 w 96"/>
                <a:gd name="T53" fmla="*/ 48 h 74"/>
                <a:gd name="T54" fmla="*/ 83 w 96"/>
                <a:gd name="T55" fmla="*/ 48 h 74"/>
                <a:gd name="T56" fmla="*/ 85 w 96"/>
                <a:gd name="T57" fmla="*/ 54 h 74"/>
                <a:gd name="T58" fmla="*/ 86 w 96"/>
                <a:gd name="T59" fmla="*/ 60 h 74"/>
                <a:gd name="T60" fmla="*/ 86 w 96"/>
                <a:gd name="T61" fmla="*/ 63 h 74"/>
                <a:gd name="T62" fmla="*/ 79 w 96"/>
                <a:gd name="T63" fmla="*/ 65 h 74"/>
                <a:gd name="T64" fmla="*/ 76 w 96"/>
                <a:gd name="T65" fmla="*/ 73 h 74"/>
                <a:gd name="T66" fmla="*/ 72 w 96"/>
                <a:gd name="T67" fmla="*/ 71 h 74"/>
                <a:gd name="T68" fmla="*/ 67 w 96"/>
                <a:gd name="T69" fmla="*/ 71 h 74"/>
                <a:gd name="T70" fmla="*/ 63 w 96"/>
                <a:gd name="T71" fmla="*/ 74 h 74"/>
                <a:gd name="T72" fmla="*/ 61 w 96"/>
                <a:gd name="T73" fmla="*/ 71 h 74"/>
                <a:gd name="T74" fmla="*/ 54 w 96"/>
                <a:gd name="T75" fmla="*/ 73 h 74"/>
                <a:gd name="T76" fmla="*/ 49 w 96"/>
                <a:gd name="T77" fmla="*/ 71 h 74"/>
                <a:gd name="T78" fmla="*/ 46 w 96"/>
                <a:gd name="T79" fmla="*/ 73 h 74"/>
                <a:gd name="T80" fmla="*/ 40 w 96"/>
                <a:gd name="T81" fmla="*/ 73 h 74"/>
                <a:gd name="T82" fmla="*/ 37 w 96"/>
                <a:gd name="T83" fmla="*/ 70 h 74"/>
                <a:gd name="T84" fmla="*/ 28 w 96"/>
                <a:gd name="T85" fmla="*/ 67 h 74"/>
                <a:gd name="T86" fmla="*/ 24 w 96"/>
                <a:gd name="T87" fmla="*/ 69 h 74"/>
                <a:gd name="T88" fmla="*/ 13 w 96"/>
                <a:gd name="T89" fmla="*/ 70 h 74"/>
                <a:gd name="T90" fmla="*/ 6 w 96"/>
                <a:gd name="T91" fmla="*/ 70 h 74"/>
                <a:gd name="T92" fmla="*/ 5 w 96"/>
                <a:gd name="T93" fmla="*/ 69 h 74"/>
                <a:gd name="T94" fmla="*/ 2 w 96"/>
                <a:gd name="T95" fmla="*/ 62 h 74"/>
                <a:gd name="T96" fmla="*/ 6 w 96"/>
                <a:gd name="T97" fmla="*/ 58 h 74"/>
                <a:gd name="T98" fmla="*/ 5 w 96"/>
                <a:gd name="T99" fmla="*/ 49 h 74"/>
                <a:gd name="T100" fmla="*/ 2 w 96"/>
                <a:gd name="T101" fmla="*/ 44 h 74"/>
                <a:gd name="T102" fmla="*/ 0 w 96"/>
                <a:gd name="T103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" h="74">
                  <a:moveTo>
                    <a:pt x="0" y="39"/>
                  </a:moveTo>
                  <a:lnTo>
                    <a:pt x="2" y="36"/>
                  </a:lnTo>
                  <a:lnTo>
                    <a:pt x="6" y="35"/>
                  </a:lnTo>
                  <a:lnTo>
                    <a:pt x="10" y="36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4" y="32"/>
                  </a:lnTo>
                  <a:lnTo>
                    <a:pt x="17" y="31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7"/>
                  </a:lnTo>
                  <a:lnTo>
                    <a:pt x="21" y="26"/>
                  </a:lnTo>
                  <a:lnTo>
                    <a:pt x="21" y="22"/>
                  </a:lnTo>
                  <a:lnTo>
                    <a:pt x="23" y="22"/>
                  </a:lnTo>
                  <a:lnTo>
                    <a:pt x="24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7" y="13"/>
                  </a:lnTo>
                  <a:lnTo>
                    <a:pt x="30" y="9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1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4"/>
                  </a:lnTo>
                  <a:lnTo>
                    <a:pt x="53" y="3"/>
                  </a:lnTo>
                  <a:lnTo>
                    <a:pt x="55" y="3"/>
                  </a:lnTo>
                  <a:lnTo>
                    <a:pt x="58" y="7"/>
                  </a:lnTo>
                  <a:lnTo>
                    <a:pt x="61" y="4"/>
                  </a:lnTo>
                  <a:lnTo>
                    <a:pt x="65" y="4"/>
                  </a:lnTo>
                  <a:lnTo>
                    <a:pt x="66" y="5"/>
                  </a:lnTo>
                  <a:lnTo>
                    <a:pt x="67" y="5"/>
                  </a:lnTo>
                  <a:lnTo>
                    <a:pt x="72" y="7"/>
                  </a:lnTo>
                  <a:lnTo>
                    <a:pt x="72" y="9"/>
                  </a:lnTo>
                  <a:lnTo>
                    <a:pt x="72" y="13"/>
                  </a:lnTo>
                  <a:lnTo>
                    <a:pt x="74" y="14"/>
                  </a:lnTo>
                  <a:lnTo>
                    <a:pt x="74" y="18"/>
                  </a:lnTo>
                  <a:lnTo>
                    <a:pt x="76" y="21"/>
                  </a:lnTo>
                  <a:lnTo>
                    <a:pt x="77" y="25"/>
                  </a:lnTo>
                  <a:lnTo>
                    <a:pt x="81" y="29"/>
                  </a:lnTo>
                  <a:lnTo>
                    <a:pt x="83" y="30"/>
                  </a:lnTo>
                  <a:lnTo>
                    <a:pt x="84" y="34"/>
                  </a:lnTo>
                  <a:lnTo>
                    <a:pt x="88" y="35"/>
                  </a:lnTo>
                  <a:lnTo>
                    <a:pt x="92" y="39"/>
                  </a:lnTo>
                  <a:lnTo>
                    <a:pt x="93" y="40"/>
                  </a:lnTo>
                  <a:lnTo>
                    <a:pt x="96" y="43"/>
                  </a:lnTo>
                  <a:lnTo>
                    <a:pt x="94" y="44"/>
                  </a:lnTo>
                  <a:lnTo>
                    <a:pt x="92" y="48"/>
                  </a:lnTo>
                  <a:lnTo>
                    <a:pt x="85" y="48"/>
                  </a:lnTo>
                  <a:lnTo>
                    <a:pt x="84" y="45"/>
                  </a:lnTo>
                  <a:lnTo>
                    <a:pt x="83" y="48"/>
                  </a:lnTo>
                  <a:lnTo>
                    <a:pt x="83" y="51"/>
                  </a:lnTo>
                  <a:lnTo>
                    <a:pt x="85" y="54"/>
                  </a:lnTo>
                  <a:lnTo>
                    <a:pt x="84" y="57"/>
                  </a:lnTo>
                  <a:lnTo>
                    <a:pt x="86" y="60"/>
                  </a:lnTo>
                  <a:lnTo>
                    <a:pt x="86" y="63"/>
                  </a:lnTo>
                  <a:lnTo>
                    <a:pt x="86" y="63"/>
                  </a:lnTo>
                  <a:lnTo>
                    <a:pt x="83" y="65"/>
                  </a:lnTo>
                  <a:lnTo>
                    <a:pt x="79" y="65"/>
                  </a:lnTo>
                  <a:lnTo>
                    <a:pt x="77" y="69"/>
                  </a:lnTo>
                  <a:lnTo>
                    <a:pt x="76" y="73"/>
                  </a:lnTo>
                  <a:lnTo>
                    <a:pt x="75" y="73"/>
                  </a:lnTo>
                  <a:lnTo>
                    <a:pt x="72" y="71"/>
                  </a:lnTo>
                  <a:lnTo>
                    <a:pt x="68" y="73"/>
                  </a:lnTo>
                  <a:lnTo>
                    <a:pt x="67" y="71"/>
                  </a:lnTo>
                  <a:lnTo>
                    <a:pt x="65" y="71"/>
                  </a:lnTo>
                  <a:lnTo>
                    <a:pt x="63" y="74"/>
                  </a:lnTo>
                  <a:lnTo>
                    <a:pt x="61" y="73"/>
                  </a:lnTo>
                  <a:lnTo>
                    <a:pt x="61" y="71"/>
                  </a:lnTo>
                  <a:lnTo>
                    <a:pt x="57" y="70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49" y="71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4" y="71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37" y="70"/>
                  </a:lnTo>
                  <a:lnTo>
                    <a:pt x="31" y="69"/>
                  </a:lnTo>
                  <a:lnTo>
                    <a:pt x="28" y="67"/>
                  </a:lnTo>
                  <a:lnTo>
                    <a:pt x="26" y="67"/>
                  </a:lnTo>
                  <a:lnTo>
                    <a:pt x="24" y="69"/>
                  </a:lnTo>
                  <a:lnTo>
                    <a:pt x="21" y="69"/>
                  </a:lnTo>
                  <a:lnTo>
                    <a:pt x="13" y="70"/>
                  </a:lnTo>
                  <a:lnTo>
                    <a:pt x="10" y="71"/>
                  </a:lnTo>
                  <a:lnTo>
                    <a:pt x="6" y="70"/>
                  </a:lnTo>
                  <a:lnTo>
                    <a:pt x="5" y="70"/>
                  </a:lnTo>
                  <a:lnTo>
                    <a:pt x="5" y="69"/>
                  </a:lnTo>
                  <a:lnTo>
                    <a:pt x="2" y="65"/>
                  </a:lnTo>
                  <a:lnTo>
                    <a:pt x="2" y="62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6" y="51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4094163" y="2352676"/>
              <a:ext cx="298450" cy="187325"/>
            </a:xfrm>
            <a:custGeom>
              <a:avLst/>
              <a:gdLst>
                <a:gd name="T0" fmla="*/ 28 w 188"/>
                <a:gd name="T1" fmla="*/ 11 h 118"/>
                <a:gd name="T2" fmla="*/ 44 w 188"/>
                <a:gd name="T3" fmla="*/ 12 h 118"/>
                <a:gd name="T4" fmla="*/ 55 w 188"/>
                <a:gd name="T5" fmla="*/ 15 h 118"/>
                <a:gd name="T6" fmla="*/ 68 w 188"/>
                <a:gd name="T7" fmla="*/ 13 h 118"/>
                <a:gd name="T8" fmla="*/ 75 w 188"/>
                <a:gd name="T9" fmla="*/ 15 h 118"/>
                <a:gd name="T10" fmla="*/ 86 w 188"/>
                <a:gd name="T11" fmla="*/ 7 h 118"/>
                <a:gd name="T12" fmla="*/ 99 w 188"/>
                <a:gd name="T13" fmla="*/ 3 h 118"/>
                <a:gd name="T14" fmla="*/ 117 w 188"/>
                <a:gd name="T15" fmla="*/ 2 h 118"/>
                <a:gd name="T16" fmla="*/ 130 w 188"/>
                <a:gd name="T17" fmla="*/ 15 h 118"/>
                <a:gd name="T18" fmla="*/ 135 w 188"/>
                <a:gd name="T19" fmla="*/ 26 h 118"/>
                <a:gd name="T20" fmla="*/ 150 w 188"/>
                <a:gd name="T21" fmla="*/ 30 h 118"/>
                <a:gd name="T22" fmla="*/ 163 w 188"/>
                <a:gd name="T23" fmla="*/ 37 h 118"/>
                <a:gd name="T24" fmla="*/ 176 w 188"/>
                <a:gd name="T25" fmla="*/ 37 h 118"/>
                <a:gd name="T26" fmla="*/ 188 w 188"/>
                <a:gd name="T27" fmla="*/ 42 h 118"/>
                <a:gd name="T28" fmla="*/ 185 w 188"/>
                <a:gd name="T29" fmla="*/ 55 h 118"/>
                <a:gd name="T30" fmla="*/ 178 w 188"/>
                <a:gd name="T31" fmla="*/ 66 h 118"/>
                <a:gd name="T32" fmla="*/ 171 w 188"/>
                <a:gd name="T33" fmla="*/ 77 h 118"/>
                <a:gd name="T34" fmla="*/ 161 w 188"/>
                <a:gd name="T35" fmla="*/ 81 h 118"/>
                <a:gd name="T36" fmla="*/ 152 w 188"/>
                <a:gd name="T37" fmla="*/ 84 h 118"/>
                <a:gd name="T38" fmla="*/ 141 w 188"/>
                <a:gd name="T39" fmla="*/ 84 h 118"/>
                <a:gd name="T40" fmla="*/ 140 w 188"/>
                <a:gd name="T41" fmla="*/ 92 h 118"/>
                <a:gd name="T42" fmla="*/ 141 w 188"/>
                <a:gd name="T43" fmla="*/ 88 h 118"/>
                <a:gd name="T44" fmla="*/ 134 w 188"/>
                <a:gd name="T45" fmla="*/ 93 h 118"/>
                <a:gd name="T46" fmla="*/ 125 w 188"/>
                <a:gd name="T47" fmla="*/ 95 h 118"/>
                <a:gd name="T48" fmla="*/ 134 w 188"/>
                <a:gd name="T49" fmla="*/ 97 h 118"/>
                <a:gd name="T50" fmla="*/ 136 w 188"/>
                <a:gd name="T51" fmla="*/ 100 h 118"/>
                <a:gd name="T52" fmla="*/ 140 w 188"/>
                <a:gd name="T53" fmla="*/ 105 h 118"/>
                <a:gd name="T54" fmla="*/ 135 w 188"/>
                <a:gd name="T55" fmla="*/ 93 h 118"/>
                <a:gd name="T56" fmla="*/ 145 w 188"/>
                <a:gd name="T57" fmla="*/ 105 h 118"/>
                <a:gd name="T58" fmla="*/ 156 w 188"/>
                <a:gd name="T59" fmla="*/ 101 h 118"/>
                <a:gd name="T60" fmla="*/ 156 w 188"/>
                <a:gd name="T61" fmla="*/ 108 h 118"/>
                <a:gd name="T62" fmla="*/ 139 w 188"/>
                <a:gd name="T63" fmla="*/ 112 h 118"/>
                <a:gd name="T64" fmla="*/ 125 w 188"/>
                <a:gd name="T65" fmla="*/ 115 h 118"/>
                <a:gd name="T66" fmla="*/ 118 w 188"/>
                <a:gd name="T67" fmla="*/ 105 h 118"/>
                <a:gd name="T68" fmla="*/ 125 w 188"/>
                <a:gd name="T69" fmla="*/ 99 h 118"/>
                <a:gd name="T70" fmla="*/ 122 w 188"/>
                <a:gd name="T71" fmla="*/ 95 h 118"/>
                <a:gd name="T72" fmla="*/ 110 w 188"/>
                <a:gd name="T73" fmla="*/ 93 h 118"/>
                <a:gd name="T74" fmla="*/ 105 w 188"/>
                <a:gd name="T75" fmla="*/ 90 h 118"/>
                <a:gd name="T76" fmla="*/ 109 w 188"/>
                <a:gd name="T77" fmla="*/ 88 h 118"/>
                <a:gd name="T78" fmla="*/ 106 w 188"/>
                <a:gd name="T79" fmla="*/ 84 h 118"/>
                <a:gd name="T80" fmla="*/ 101 w 188"/>
                <a:gd name="T81" fmla="*/ 86 h 118"/>
                <a:gd name="T82" fmla="*/ 93 w 188"/>
                <a:gd name="T83" fmla="*/ 92 h 118"/>
                <a:gd name="T84" fmla="*/ 84 w 188"/>
                <a:gd name="T85" fmla="*/ 101 h 118"/>
                <a:gd name="T86" fmla="*/ 84 w 188"/>
                <a:gd name="T87" fmla="*/ 106 h 118"/>
                <a:gd name="T88" fmla="*/ 73 w 188"/>
                <a:gd name="T89" fmla="*/ 106 h 118"/>
                <a:gd name="T90" fmla="*/ 72 w 188"/>
                <a:gd name="T91" fmla="*/ 100 h 118"/>
                <a:gd name="T92" fmla="*/ 77 w 188"/>
                <a:gd name="T93" fmla="*/ 90 h 118"/>
                <a:gd name="T94" fmla="*/ 84 w 188"/>
                <a:gd name="T95" fmla="*/ 87 h 118"/>
                <a:gd name="T96" fmla="*/ 78 w 188"/>
                <a:gd name="T97" fmla="*/ 77 h 118"/>
                <a:gd name="T98" fmla="*/ 69 w 188"/>
                <a:gd name="T99" fmla="*/ 64 h 118"/>
                <a:gd name="T100" fmla="*/ 57 w 188"/>
                <a:gd name="T101" fmla="*/ 61 h 118"/>
                <a:gd name="T102" fmla="*/ 48 w 188"/>
                <a:gd name="T103" fmla="*/ 60 h 118"/>
                <a:gd name="T104" fmla="*/ 47 w 188"/>
                <a:gd name="T105" fmla="*/ 66 h 118"/>
                <a:gd name="T106" fmla="*/ 30 w 188"/>
                <a:gd name="T107" fmla="*/ 73 h 118"/>
                <a:gd name="T108" fmla="*/ 17 w 188"/>
                <a:gd name="T109" fmla="*/ 69 h 118"/>
                <a:gd name="T110" fmla="*/ 6 w 188"/>
                <a:gd name="T111" fmla="*/ 66 h 118"/>
                <a:gd name="T112" fmla="*/ 3 w 188"/>
                <a:gd name="T113" fmla="*/ 53 h 118"/>
                <a:gd name="T114" fmla="*/ 13 w 188"/>
                <a:gd name="T115" fmla="*/ 35 h 118"/>
                <a:gd name="T116" fmla="*/ 16 w 188"/>
                <a:gd name="T117" fmla="*/ 26 h 118"/>
                <a:gd name="T118" fmla="*/ 12 w 188"/>
                <a:gd name="T119" fmla="*/ 1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8" h="118">
                  <a:moveTo>
                    <a:pt x="12" y="12"/>
                  </a:moveTo>
                  <a:lnTo>
                    <a:pt x="13" y="12"/>
                  </a:lnTo>
                  <a:lnTo>
                    <a:pt x="17" y="13"/>
                  </a:lnTo>
                  <a:lnTo>
                    <a:pt x="20" y="12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8" y="11"/>
                  </a:lnTo>
                  <a:lnTo>
                    <a:pt x="44" y="12"/>
                  </a:lnTo>
                  <a:lnTo>
                    <a:pt x="47" y="13"/>
                  </a:lnTo>
                  <a:lnTo>
                    <a:pt x="47" y="15"/>
                  </a:lnTo>
                  <a:lnTo>
                    <a:pt x="51" y="13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6" y="13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4" y="12"/>
                  </a:lnTo>
                  <a:lnTo>
                    <a:pt x="68" y="13"/>
                  </a:lnTo>
                  <a:lnTo>
                    <a:pt x="68" y="15"/>
                  </a:lnTo>
                  <a:lnTo>
                    <a:pt x="70" y="16"/>
                  </a:lnTo>
                  <a:lnTo>
                    <a:pt x="72" y="13"/>
                  </a:lnTo>
                  <a:lnTo>
                    <a:pt x="74" y="13"/>
                  </a:lnTo>
                  <a:lnTo>
                    <a:pt x="75" y="15"/>
                  </a:lnTo>
                  <a:lnTo>
                    <a:pt x="79" y="13"/>
                  </a:lnTo>
                  <a:lnTo>
                    <a:pt x="82" y="15"/>
                  </a:lnTo>
                  <a:lnTo>
                    <a:pt x="83" y="15"/>
                  </a:lnTo>
                  <a:lnTo>
                    <a:pt x="84" y="11"/>
                  </a:lnTo>
                  <a:lnTo>
                    <a:pt x="86" y="7"/>
                  </a:lnTo>
                  <a:lnTo>
                    <a:pt x="90" y="7"/>
                  </a:lnTo>
                  <a:lnTo>
                    <a:pt x="93" y="5"/>
                  </a:lnTo>
                  <a:lnTo>
                    <a:pt x="96" y="5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100" y="0"/>
                  </a:lnTo>
                  <a:lnTo>
                    <a:pt x="105" y="3"/>
                  </a:lnTo>
                  <a:lnTo>
                    <a:pt x="112" y="3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18" y="7"/>
                  </a:lnTo>
                  <a:lnTo>
                    <a:pt x="121" y="8"/>
                  </a:lnTo>
                  <a:lnTo>
                    <a:pt x="119" y="11"/>
                  </a:lnTo>
                  <a:lnTo>
                    <a:pt x="123" y="16"/>
                  </a:lnTo>
                  <a:lnTo>
                    <a:pt x="130" y="15"/>
                  </a:lnTo>
                  <a:lnTo>
                    <a:pt x="131" y="16"/>
                  </a:lnTo>
                  <a:lnTo>
                    <a:pt x="132" y="18"/>
                  </a:lnTo>
                  <a:lnTo>
                    <a:pt x="134" y="18"/>
                  </a:lnTo>
                  <a:lnTo>
                    <a:pt x="134" y="22"/>
                  </a:lnTo>
                  <a:lnTo>
                    <a:pt x="135" y="26"/>
                  </a:lnTo>
                  <a:lnTo>
                    <a:pt x="140" y="31"/>
                  </a:lnTo>
                  <a:lnTo>
                    <a:pt x="143" y="29"/>
                  </a:lnTo>
                  <a:lnTo>
                    <a:pt x="145" y="30"/>
                  </a:lnTo>
                  <a:lnTo>
                    <a:pt x="148" y="30"/>
                  </a:lnTo>
                  <a:lnTo>
                    <a:pt x="150" y="3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9" y="33"/>
                  </a:lnTo>
                  <a:lnTo>
                    <a:pt x="162" y="35"/>
                  </a:lnTo>
                  <a:lnTo>
                    <a:pt x="163" y="37"/>
                  </a:lnTo>
                  <a:lnTo>
                    <a:pt x="165" y="35"/>
                  </a:lnTo>
                  <a:lnTo>
                    <a:pt x="168" y="37"/>
                  </a:lnTo>
                  <a:lnTo>
                    <a:pt x="172" y="37"/>
                  </a:lnTo>
                  <a:lnTo>
                    <a:pt x="174" y="38"/>
                  </a:lnTo>
                  <a:lnTo>
                    <a:pt x="176" y="37"/>
                  </a:lnTo>
                  <a:lnTo>
                    <a:pt x="180" y="39"/>
                  </a:lnTo>
                  <a:lnTo>
                    <a:pt x="183" y="39"/>
                  </a:lnTo>
                  <a:lnTo>
                    <a:pt x="185" y="38"/>
                  </a:lnTo>
                  <a:lnTo>
                    <a:pt x="185" y="40"/>
                  </a:lnTo>
                  <a:lnTo>
                    <a:pt x="188" y="42"/>
                  </a:lnTo>
                  <a:lnTo>
                    <a:pt x="188" y="44"/>
                  </a:lnTo>
                  <a:lnTo>
                    <a:pt x="185" y="47"/>
                  </a:lnTo>
                  <a:lnTo>
                    <a:pt x="183" y="47"/>
                  </a:lnTo>
                  <a:lnTo>
                    <a:pt x="183" y="52"/>
                  </a:lnTo>
                  <a:lnTo>
                    <a:pt x="185" y="55"/>
                  </a:lnTo>
                  <a:lnTo>
                    <a:pt x="187" y="59"/>
                  </a:lnTo>
                  <a:lnTo>
                    <a:pt x="185" y="62"/>
                  </a:lnTo>
                  <a:lnTo>
                    <a:pt x="185" y="65"/>
                  </a:lnTo>
                  <a:lnTo>
                    <a:pt x="183" y="66"/>
                  </a:lnTo>
                  <a:lnTo>
                    <a:pt x="178" y="66"/>
                  </a:lnTo>
                  <a:lnTo>
                    <a:pt x="175" y="71"/>
                  </a:lnTo>
                  <a:lnTo>
                    <a:pt x="174" y="71"/>
                  </a:lnTo>
                  <a:lnTo>
                    <a:pt x="174" y="77"/>
                  </a:lnTo>
                  <a:lnTo>
                    <a:pt x="171" y="78"/>
                  </a:lnTo>
                  <a:lnTo>
                    <a:pt x="171" y="77"/>
                  </a:lnTo>
                  <a:lnTo>
                    <a:pt x="170" y="77"/>
                  </a:lnTo>
                  <a:lnTo>
                    <a:pt x="167" y="78"/>
                  </a:lnTo>
                  <a:lnTo>
                    <a:pt x="163" y="77"/>
                  </a:lnTo>
                  <a:lnTo>
                    <a:pt x="162" y="78"/>
                  </a:lnTo>
                  <a:lnTo>
                    <a:pt x="161" y="81"/>
                  </a:lnTo>
                  <a:lnTo>
                    <a:pt x="159" y="81"/>
                  </a:lnTo>
                  <a:lnTo>
                    <a:pt x="158" y="82"/>
                  </a:lnTo>
                  <a:lnTo>
                    <a:pt x="156" y="84"/>
                  </a:lnTo>
                  <a:lnTo>
                    <a:pt x="154" y="84"/>
                  </a:lnTo>
                  <a:lnTo>
                    <a:pt x="152" y="84"/>
                  </a:lnTo>
                  <a:lnTo>
                    <a:pt x="150" y="86"/>
                  </a:lnTo>
                  <a:lnTo>
                    <a:pt x="148" y="86"/>
                  </a:lnTo>
                  <a:lnTo>
                    <a:pt x="145" y="87"/>
                  </a:lnTo>
                  <a:lnTo>
                    <a:pt x="144" y="87"/>
                  </a:lnTo>
                  <a:lnTo>
                    <a:pt x="141" y="84"/>
                  </a:lnTo>
                  <a:lnTo>
                    <a:pt x="141" y="84"/>
                  </a:lnTo>
                  <a:lnTo>
                    <a:pt x="141" y="86"/>
                  </a:lnTo>
                  <a:lnTo>
                    <a:pt x="143" y="87"/>
                  </a:lnTo>
                  <a:lnTo>
                    <a:pt x="143" y="88"/>
                  </a:lnTo>
                  <a:lnTo>
                    <a:pt x="140" y="92"/>
                  </a:lnTo>
                  <a:lnTo>
                    <a:pt x="139" y="93"/>
                  </a:lnTo>
                  <a:lnTo>
                    <a:pt x="137" y="92"/>
                  </a:lnTo>
                  <a:lnTo>
                    <a:pt x="139" y="91"/>
                  </a:lnTo>
                  <a:lnTo>
                    <a:pt x="141" y="88"/>
                  </a:lnTo>
                  <a:lnTo>
                    <a:pt x="141" y="88"/>
                  </a:lnTo>
                  <a:lnTo>
                    <a:pt x="140" y="87"/>
                  </a:lnTo>
                  <a:lnTo>
                    <a:pt x="139" y="88"/>
                  </a:lnTo>
                  <a:lnTo>
                    <a:pt x="136" y="92"/>
                  </a:lnTo>
                  <a:lnTo>
                    <a:pt x="134" y="92"/>
                  </a:lnTo>
                  <a:lnTo>
                    <a:pt x="134" y="93"/>
                  </a:lnTo>
                  <a:lnTo>
                    <a:pt x="131" y="93"/>
                  </a:lnTo>
                  <a:lnTo>
                    <a:pt x="130" y="92"/>
                  </a:lnTo>
                  <a:lnTo>
                    <a:pt x="128" y="93"/>
                  </a:lnTo>
                  <a:lnTo>
                    <a:pt x="126" y="93"/>
                  </a:lnTo>
                  <a:lnTo>
                    <a:pt x="125" y="95"/>
                  </a:lnTo>
                  <a:lnTo>
                    <a:pt x="127" y="95"/>
                  </a:lnTo>
                  <a:lnTo>
                    <a:pt x="130" y="95"/>
                  </a:lnTo>
                  <a:lnTo>
                    <a:pt x="131" y="96"/>
                  </a:lnTo>
                  <a:lnTo>
                    <a:pt x="132" y="97"/>
                  </a:lnTo>
                  <a:lnTo>
                    <a:pt x="134" y="97"/>
                  </a:lnTo>
                  <a:lnTo>
                    <a:pt x="135" y="99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35" y="100"/>
                  </a:lnTo>
                  <a:lnTo>
                    <a:pt x="136" y="100"/>
                  </a:lnTo>
                  <a:lnTo>
                    <a:pt x="136" y="101"/>
                  </a:lnTo>
                  <a:lnTo>
                    <a:pt x="137" y="100"/>
                  </a:lnTo>
                  <a:lnTo>
                    <a:pt x="139" y="101"/>
                  </a:lnTo>
                  <a:lnTo>
                    <a:pt x="139" y="104"/>
                  </a:lnTo>
                  <a:lnTo>
                    <a:pt x="140" y="105"/>
                  </a:lnTo>
                  <a:lnTo>
                    <a:pt x="143" y="106"/>
                  </a:lnTo>
                  <a:lnTo>
                    <a:pt x="144" y="105"/>
                  </a:lnTo>
                  <a:lnTo>
                    <a:pt x="140" y="101"/>
                  </a:lnTo>
                  <a:lnTo>
                    <a:pt x="136" y="97"/>
                  </a:lnTo>
                  <a:lnTo>
                    <a:pt x="135" y="93"/>
                  </a:lnTo>
                  <a:lnTo>
                    <a:pt x="136" y="93"/>
                  </a:lnTo>
                  <a:lnTo>
                    <a:pt x="137" y="96"/>
                  </a:lnTo>
                  <a:lnTo>
                    <a:pt x="139" y="99"/>
                  </a:lnTo>
                  <a:lnTo>
                    <a:pt x="144" y="105"/>
                  </a:lnTo>
                  <a:lnTo>
                    <a:pt x="145" y="105"/>
                  </a:lnTo>
                  <a:lnTo>
                    <a:pt x="146" y="104"/>
                  </a:lnTo>
                  <a:lnTo>
                    <a:pt x="148" y="102"/>
                  </a:lnTo>
                  <a:lnTo>
                    <a:pt x="150" y="105"/>
                  </a:lnTo>
                  <a:lnTo>
                    <a:pt x="152" y="102"/>
                  </a:lnTo>
                  <a:lnTo>
                    <a:pt x="156" y="101"/>
                  </a:lnTo>
                  <a:lnTo>
                    <a:pt x="158" y="102"/>
                  </a:lnTo>
                  <a:lnTo>
                    <a:pt x="157" y="104"/>
                  </a:lnTo>
                  <a:lnTo>
                    <a:pt x="156" y="104"/>
                  </a:lnTo>
                  <a:lnTo>
                    <a:pt x="157" y="106"/>
                  </a:lnTo>
                  <a:lnTo>
                    <a:pt x="156" y="108"/>
                  </a:lnTo>
                  <a:lnTo>
                    <a:pt x="152" y="108"/>
                  </a:lnTo>
                  <a:lnTo>
                    <a:pt x="148" y="108"/>
                  </a:lnTo>
                  <a:lnTo>
                    <a:pt x="145" y="109"/>
                  </a:lnTo>
                  <a:lnTo>
                    <a:pt x="143" y="112"/>
                  </a:lnTo>
                  <a:lnTo>
                    <a:pt x="139" y="112"/>
                  </a:lnTo>
                  <a:lnTo>
                    <a:pt x="134" y="115"/>
                  </a:lnTo>
                  <a:lnTo>
                    <a:pt x="130" y="118"/>
                  </a:lnTo>
                  <a:lnTo>
                    <a:pt x="126" y="117"/>
                  </a:lnTo>
                  <a:lnTo>
                    <a:pt x="123" y="115"/>
                  </a:lnTo>
                  <a:lnTo>
                    <a:pt x="125" y="115"/>
                  </a:lnTo>
                  <a:lnTo>
                    <a:pt x="126" y="110"/>
                  </a:lnTo>
                  <a:lnTo>
                    <a:pt x="126" y="109"/>
                  </a:lnTo>
                  <a:lnTo>
                    <a:pt x="122" y="106"/>
                  </a:lnTo>
                  <a:lnTo>
                    <a:pt x="121" y="106"/>
                  </a:lnTo>
                  <a:lnTo>
                    <a:pt x="118" y="105"/>
                  </a:lnTo>
                  <a:lnTo>
                    <a:pt x="117" y="106"/>
                  </a:lnTo>
                  <a:lnTo>
                    <a:pt x="114" y="105"/>
                  </a:lnTo>
                  <a:lnTo>
                    <a:pt x="117" y="102"/>
                  </a:lnTo>
                  <a:lnTo>
                    <a:pt x="121" y="100"/>
                  </a:lnTo>
                  <a:lnTo>
                    <a:pt x="125" y="99"/>
                  </a:lnTo>
                  <a:lnTo>
                    <a:pt x="126" y="99"/>
                  </a:lnTo>
                  <a:lnTo>
                    <a:pt x="125" y="97"/>
                  </a:lnTo>
                  <a:lnTo>
                    <a:pt x="123" y="95"/>
                  </a:lnTo>
                  <a:lnTo>
                    <a:pt x="122" y="93"/>
                  </a:lnTo>
                  <a:lnTo>
                    <a:pt x="122" y="95"/>
                  </a:lnTo>
                  <a:lnTo>
                    <a:pt x="119" y="95"/>
                  </a:lnTo>
                  <a:lnTo>
                    <a:pt x="117" y="93"/>
                  </a:lnTo>
                  <a:lnTo>
                    <a:pt x="114" y="93"/>
                  </a:lnTo>
                  <a:lnTo>
                    <a:pt x="112" y="95"/>
                  </a:lnTo>
                  <a:lnTo>
                    <a:pt x="110" y="93"/>
                  </a:lnTo>
                  <a:lnTo>
                    <a:pt x="109" y="93"/>
                  </a:lnTo>
                  <a:lnTo>
                    <a:pt x="106" y="92"/>
                  </a:lnTo>
                  <a:lnTo>
                    <a:pt x="108" y="91"/>
                  </a:lnTo>
                  <a:lnTo>
                    <a:pt x="109" y="91"/>
                  </a:lnTo>
                  <a:lnTo>
                    <a:pt x="105" y="90"/>
                  </a:lnTo>
                  <a:lnTo>
                    <a:pt x="101" y="90"/>
                  </a:lnTo>
                  <a:lnTo>
                    <a:pt x="100" y="88"/>
                  </a:lnTo>
                  <a:lnTo>
                    <a:pt x="103" y="88"/>
                  </a:lnTo>
                  <a:lnTo>
                    <a:pt x="106" y="87"/>
                  </a:lnTo>
                  <a:lnTo>
                    <a:pt x="109" y="88"/>
                  </a:lnTo>
                  <a:lnTo>
                    <a:pt x="110" y="87"/>
                  </a:lnTo>
                  <a:lnTo>
                    <a:pt x="113" y="86"/>
                  </a:lnTo>
                  <a:lnTo>
                    <a:pt x="109" y="87"/>
                  </a:lnTo>
                  <a:lnTo>
                    <a:pt x="108" y="86"/>
                  </a:lnTo>
                  <a:lnTo>
                    <a:pt x="106" y="84"/>
                  </a:lnTo>
                  <a:lnTo>
                    <a:pt x="105" y="83"/>
                  </a:lnTo>
                  <a:lnTo>
                    <a:pt x="104" y="86"/>
                  </a:lnTo>
                  <a:lnTo>
                    <a:pt x="104" y="87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0" y="84"/>
                  </a:lnTo>
                  <a:lnTo>
                    <a:pt x="97" y="87"/>
                  </a:lnTo>
                  <a:lnTo>
                    <a:pt x="95" y="88"/>
                  </a:lnTo>
                  <a:lnTo>
                    <a:pt x="93" y="90"/>
                  </a:lnTo>
                  <a:lnTo>
                    <a:pt x="93" y="92"/>
                  </a:lnTo>
                  <a:lnTo>
                    <a:pt x="91" y="95"/>
                  </a:lnTo>
                  <a:lnTo>
                    <a:pt x="90" y="95"/>
                  </a:lnTo>
                  <a:lnTo>
                    <a:pt x="91" y="96"/>
                  </a:lnTo>
                  <a:lnTo>
                    <a:pt x="86" y="101"/>
                  </a:lnTo>
                  <a:lnTo>
                    <a:pt x="84" y="101"/>
                  </a:lnTo>
                  <a:lnTo>
                    <a:pt x="84" y="100"/>
                  </a:lnTo>
                  <a:lnTo>
                    <a:pt x="84" y="101"/>
                  </a:lnTo>
                  <a:lnTo>
                    <a:pt x="83" y="102"/>
                  </a:lnTo>
                  <a:lnTo>
                    <a:pt x="84" y="105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2" y="105"/>
                  </a:lnTo>
                  <a:lnTo>
                    <a:pt x="79" y="105"/>
                  </a:lnTo>
                  <a:lnTo>
                    <a:pt x="77" y="106"/>
                  </a:lnTo>
                  <a:lnTo>
                    <a:pt x="73" y="106"/>
                  </a:lnTo>
                  <a:lnTo>
                    <a:pt x="70" y="106"/>
                  </a:lnTo>
                  <a:lnTo>
                    <a:pt x="68" y="102"/>
                  </a:lnTo>
                  <a:lnTo>
                    <a:pt x="69" y="101"/>
                  </a:lnTo>
                  <a:lnTo>
                    <a:pt x="72" y="102"/>
                  </a:lnTo>
                  <a:lnTo>
                    <a:pt x="72" y="100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4" y="93"/>
                  </a:lnTo>
                  <a:lnTo>
                    <a:pt x="75" y="90"/>
                  </a:lnTo>
                  <a:lnTo>
                    <a:pt x="77" y="90"/>
                  </a:lnTo>
                  <a:lnTo>
                    <a:pt x="81" y="88"/>
                  </a:lnTo>
                  <a:lnTo>
                    <a:pt x="82" y="90"/>
                  </a:lnTo>
                  <a:lnTo>
                    <a:pt x="86" y="90"/>
                  </a:lnTo>
                  <a:lnTo>
                    <a:pt x="86" y="88"/>
                  </a:lnTo>
                  <a:lnTo>
                    <a:pt x="84" y="87"/>
                  </a:lnTo>
                  <a:lnTo>
                    <a:pt x="84" y="84"/>
                  </a:lnTo>
                  <a:lnTo>
                    <a:pt x="84" y="83"/>
                  </a:lnTo>
                  <a:lnTo>
                    <a:pt x="81" y="81"/>
                  </a:lnTo>
                  <a:lnTo>
                    <a:pt x="78" y="78"/>
                  </a:lnTo>
                  <a:lnTo>
                    <a:pt x="78" y="77"/>
                  </a:lnTo>
                  <a:lnTo>
                    <a:pt x="75" y="75"/>
                  </a:lnTo>
                  <a:lnTo>
                    <a:pt x="75" y="73"/>
                  </a:lnTo>
                  <a:lnTo>
                    <a:pt x="75" y="69"/>
                  </a:lnTo>
                  <a:lnTo>
                    <a:pt x="72" y="68"/>
                  </a:lnTo>
                  <a:lnTo>
                    <a:pt x="69" y="64"/>
                  </a:lnTo>
                  <a:lnTo>
                    <a:pt x="68" y="64"/>
                  </a:lnTo>
                  <a:lnTo>
                    <a:pt x="66" y="65"/>
                  </a:lnTo>
                  <a:lnTo>
                    <a:pt x="64" y="65"/>
                  </a:lnTo>
                  <a:lnTo>
                    <a:pt x="60" y="61"/>
                  </a:lnTo>
                  <a:lnTo>
                    <a:pt x="57" y="61"/>
                  </a:lnTo>
                  <a:lnTo>
                    <a:pt x="55" y="59"/>
                  </a:lnTo>
                  <a:lnTo>
                    <a:pt x="55" y="60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47" y="60"/>
                  </a:lnTo>
                  <a:lnTo>
                    <a:pt x="47" y="62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4" y="68"/>
                  </a:lnTo>
                  <a:lnTo>
                    <a:pt x="42" y="69"/>
                  </a:lnTo>
                  <a:lnTo>
                    <a:pt x="34" y="70"/>
                  </a:lnTo>
                  <a:lnTo>
                    <a:pt x="33" y="73"/>
                  </a:lnTo>
                  <a:lnTo>
                    <a:pt x="30" y="73"/>
                  </a:lnTo>
                  <a:lnTo>
                    <a:pt x="26" y="74"/>
                  </a:lnTo>
                  <a:lnTo>
                    <a:pt x="24" y="73"/>
                  </a:lnTo>
                  <a:lnTo>
                    <a:pt x="22" y="70"/>
                  </a:lnTo>
                  <a:lnTo>
                    <a:pt x="20" y="69"/>
                  </a:lnTo>
                  <a:lnTo>
                    <a:pt x="17" y="69"/>
                  </a:lnTo>
                  <a:lnTo>
                    <a:pt x="12" y="66"/>
                  </a:lnTo>
                  <a:lnTo>
                    <a:pt x="11" y="66"/>
                  </a:lnTo>
                  <a:lnTo>
                    <a:pt x="9" y="69"/>
                  </a:lnTo>
                  <a:lnTo>
                    <a:pt x="7" y="69"/>
                  </a:lnTo>
                  <a:lnTo>
                    <a:pt x="6" y="66"/>
                  </a:lnTo>
                  <a:lnTo>
                    <a:pt x="3" y="65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2" y="57"/>
                  </a:lnTo>
                  <a:lnTo>
                    <a:pt x="3" y="53"/>
                  </a:lnTo>
                  <a:lnTo>
                    <a:pt x="6" y="53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12" y="39"/>
                  </a:lnTo>
                  <a:lnTo>
                    <a:pt x="13" y="35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17" y="30"/>
                  </a:lnTo>
                  <a:lnTo>
                    <a:pt x="17" y="29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5" y="24"/>
                  </a:lnTo>
                  <a:lnTo>
                    <a:pt x="13" y="20"/>
                  </a:lnTo>
                  <a:lnTo>
                    <a:pt x="12" y="18"/>
                  </a:lnTo>
                  <a:lnTo>
                    <a:pt x="12" y="13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4168775" y="2446338"/>
              <a:ext cx="61913" cy="68263"/>
            </a:xfrm>
            <a:custGeom>
              <a:avLst/>
              <a:gdLst>
                <a:gd name="T0" fmla="*/ 0 w 39"/>
                <a:gd name="T1" fmla="*/ 7 h 43"/>
                <a:gd name="T2" fmla="*/ 0 w 39"/>
                <a:gd name="T3" fmla="*/ 5 h 43"/>
                <a:gd name="T4" fmla="*/ 0 w 39"/>
                <a:gd name="T5" fmla="*/ 3 h 43"/>
                <a:gd name="T6" fmla="*/ 0 w 39"/>
                <a:gd name="T7" fmla="*/ 1 h 43"/>
                <a:gd name="T8" fmla="*/ 1 w 39"/>
                <a:gd name="T9" fmla="*/ 1 h 43"/>
                <a:gd name="T10" fmla="*/ 1 w 39"/>
                <a:gd name="T11" fmla="*/ 1 h 43"/>
                <a:gd name="T12" fmla="*/ 4 w 39"/>
                <a:gd name="T13" fmla="*/ 2 h 43"/>
                <a:gd name="T14" fmla="*/ 5 w 39"/>
                <a:gd name="T15" fmla="*/ 1 h 43"/>
                <a:gd name="T16" fmla="*/ 8 w 39"/>
                <a:gd name="T17" fmla="*/ 1 h 43"/>
                <a:gd name="T18" fmla="*/ 8 w 39"/>
                <a:gd name="T19" fmla="*/ 0 h 43"/>
                <a:gd name="T20" fmla="*/ 10 w 39"/>
                <a:gd name="T21" fmla="*/ 2 h 43"/>
                <a:gd name="T22" fmla="*/ 13 w 39"/>
                <a:gd name="T23" fmla="*/ 2 h 43"/>
                <a:gd name="T24" fmla="*/ 17 w 39"/>
                <a:gd name="T25" fmla="*/ 6 h 43"/>
                <a:gd name="T26" fmla="*/ 19 w 39"/>
                <a:gd name="T27" fmla="*/ 6 h 43"/>
                <a:gd name="T28" fmla="*/ 21 w 39"/>
                <a:gd name="T29" fmla="*/ 5 h 43"/>
                <a:gd name="T30" fmla="*/ 22 w 39"/>
                <a:gd name="T31" fmla="*/ 5 h 43"/>
                <a:gd name="T32" fmla="*/ 25 w 39"/>
                <a:gd name="T33" fmla="*/ 9 h 43"/>
                <a:gd name="T34" fmla="*/ 28 w 39"/>
                <a:gd name="T35" fmla="*/ 10 h 43"/>
                <a:gd name="T36" fmla="*/ 28 w 39"/>
                <a:gd name="T37" fmla="*/ 14 h 43"/>
                <a:gd name="T38" fmla="*/ 28 w 39"/>
                <a:gd name="T39" fmla="*/ 16 h 43"/>
                <a:gd name="T40" fmla="*/ 31 w 39"/>
                <a:gd name="T41" fmla="*/ 18 h 43"/>
                <a:gd name="T42" fmla="*/ 31 w 39"/>
                <a:gd name="T43" fmla="*/ 19 h 43"/>
                <a:gd name="T44" fmla="*/ 34 w 39"/>
                <a:gd name="T45" fmla="*/ 22 h 43"/>
                <a:gd name="T46" fmla="*/ 37 w 39"/>
                <a:gd name="T47" fmla="*/ 24 h 43"/>
                <a:gd name="T48" fmla="*/ 37 w 39"/>
                <a:gd name="T49" fmla="*/ 25 h 43"/>
                <a:gd name="T50" fmla="*/ 37 w 39"/>
                <a:gd name="T51" fmla="*/ 28 h 43"/>
                <a:gd name="T52" fmla="*/ 39 w 39"/>
                <a:gd name="T53" fmla="*/ 29 h 43"/>
                <a:gd name="T54" fmla="*/ 39 w 39"/>
                <a:gd name="T55" fmla="*/ 31 h 43"/>
                <a:gd name="T56" fmla="*/ 35 w 39"/>
                <a:gd name="T57" fmla="*/ 31 h 43"/>
                <a:gd name="T58" fmla="*/ 34 w 39"/>
                <a:gd name="T59" fmla="*/ 29 h 43"/>
                <a:gd name="T60" fmla="*/ 30 w 39"/>
                <a:gd name="T61" fmla="*/ 31 h 43"/>
                <a:gd name="T62" fmla="*/ 28 w 39"/>
                <a:gd name="T63" fmla="*/ 31 h 43"/>
                <a:gd name="T64" fmla="*/ 27 w 39"/>
                <a:gd name="T65" fmla="*/ 34 h 43"/>
                <a:gd name="T66" fmla="*/ 27 w 39"/>
                <a:gd name="T67" fmla="*/ 37 h 43"/>
                <a:gd name="T68" fmla="*/ 27 w 39"/>
                <a:gd name="T69" fmla="*/ 37 h 43"/>
                <a:gd name="T70" fmla="*/ 25 w 39"/>
                <a:gd name="T71" fmla="*/ 41 h 43"/>
                <a:gd name="T72" fmla="*/ 25 w 39"/>
                <a:gd name="T73" fmla="*/ 43 h 43"/>
                <a:gd name="T74" fmla="*/ 22 w 39"/>
                <a:gd name="T75" fmla="*/ 42 h 43"/>
                <a:gd name="T76" fmla="*/ 21 w 39"/>
                <a:gd name="T77" fmla="*/ 43 h 43"/>
                <a:gd name="T78" fmla="*/ 21 w 39"/>
                <a:gd name="T79" fmla="*/ 43 h 43"/>
                <a:gd name="T80" fmla="*/ 19 w 39"/>
                <a:gd name="T81" fmla="*/ 40 h 43"/>
                <a:gd name="T82" fmla="*/ 19 w 39"/>
                <a:gd name="T83" fmla="*/ 29 h 43"/>
                <a:gd name="T84" fmla="*/ 18 w 39"/>
                <a:gd name="T85" fmla="*/ 27 h 43"/>
                <a:gd name="T86" fmla="*/ 17 w 39"/>
                <a:gd name="T87" fmla="*/ 23 h 43"/>
                <a:gd name="T88" fmla="*/ 10 w 39"/>
                <a:gd name="T89" fmla="*/ 19 h 43"/>
                <a:gd name="T90" fmla="*/ 10 w 39"/>
                <a:gd name="T91" fmla="*/ 16 h 43"/>
                <a:gd name="T92" fmla="*/ 6 w 39"/>
                <a:gd name="T93" fmla="*/ 12 h 43"/>
                <a:gd name="T94" fmla="*/ 5 w 39"/>
                <a:gd name="T95" fmla="*/ 7 h 43"/>
                <a:gd name="T96" fmla="*/ 0 w 39"/>
                <a:gd name="T97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43">
                  <a:moveTo>
                    <a:pt x="0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2"/>
                  </a:lnTo>
                  <a:lnTo>
                    <a:pt x="5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5" y="9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4" y="22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7" y="28"/>
                  </a:lnTo>
                  <a:lnTo>
                    <a:pt x="39" y="29"/>
                  </a:lnTo>
                  <a:lnTo>
                    <a:pt x="39" y="31"/>
                  </a:lnTo>
                  <a:lnTo>
                    <a:pt x="35" y="31"/>
                  </a:lnTo>
                  <a:lnTo>
                    <a:pt x="34" y="29"/>
                  </a:lnTo>
                  <a:lnTo>
                    <a:pt x="30" y="31"/>
                  </a:lnTo>
                  <a:lnTo>
                    <a:pt x="28" y="31"/>
                  </a:lnTo>
                  <a:lnTo>
                    <a:pt x="27" y="34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5" y="41"/>
                  </a:lnTo>
                  <a:lnTo>
                    <a:pt x="25" y="43"/>
                  </a:lnTo>
                  <a:lnTo>
                    <a:pt x="22" y="42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9" y="40"/>
                  </a:lnTo>
                  <a:lnTo>
                    <a:pt x="19" y="29"/>
                  </a:lnTo>
                  <a:lnTo>
                    <a:pt x="18" y="27"/>
                  </a:lnTo>
                  <a:lnTo>
                    <a:pt x="17" y="23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6" y="12"/>
                  </a:lnTo>
                  <a:lnTo>
                    <a:pt x="5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4068763" y="2457451"/>
              <a:ext cx="158750" cy="101600"/>
            </a:xfrm>
            <a:custGeom>
              <a:avLst/>
              <a:gdLst>
                <a:gd name="T0" fmla="*/ 25 w 100"/>
                <a:gd name="T1" fmla="*/ 3 h 64"/>
                <a:gd name="T2" fmla="*/ 28 w 100"/>
                <a:gd name="T3" fmla="*/ 0 h 64"/>
                <a:gd name="T4" fmla="*/ 36 w 100"/>
                <a:gd name="T5" fmla="*/ 3 h 64"/>
                <a:gd name="T6" fmla="*/ 40 w 100"/>
                <a:gd name="T7" fmla="*/ 7 h 64"/>
                <a:gd name="T8" fmla="*/ 46 w 100"/>
                <a:gd name="T9" fmla="*/ 7 h 64"/>
                <a:gd name="T10" fmla="*/ 50 w 100"/>
                <a:gd name="T11" fmla="*/ 4 h 64"/>
                <a:gd name="T12" fmla="*/ 60 w 100"/>
                <a:gd name="T13" fmla="*/ 2 h 64"/>
                <a:gd name="T14" fmla="*/ 69 w 100"/>
                <a:gd name="T15" fmla="*/ 5 h 64"/>
                <a:gd name="T16" fmla="*/ 73 w 100"/>
                <a:gd name="T17" fmla="*/ 12 h 64"/>
                <a:gd name="T18" fmla="*/ 81 w 100"/>
                <a:gd name="T19" fmla="*/ 20 h 64"/>
                <a:gd name="T20" fmla="*/ 82 w 100"/>
                <a:gd name="T21" fmla="*/ 33 h 64"/>
                <a:gd name="T22" fmla="*/ 86 w 100"/>
                <a:gd name="T23" fmla="*/ 40 h 64"/>
                <a:gd name="T24" fmla="*/ 93 w 100"/>
                <a:gd name="T25" fmla="*/ 40 h 64"/>
                <a:gd name="T26" fmla="*/ 98 w 100"/>
                <a:gd name="T27" fmla="*/ 39 h 64"/>
                <a:gd name="T28" fmla="*/ 99 w 100"/>
                <a:gd name="T29" fmla="*/ 42 h 64"/>
                <a:gd name="T30" fmla="*/ 100 w 100"/>
                <a:gd name="T31" fmla="*/ 44 h 64"/>
                <a:gd name="T32" fmla="*/ 97 w 100"/>
                <a:gd name="T33" fmla="*/ 48 h 64"/>
                <a:gd name="T34" fmla="*/ 91 w 100"/>
                <a:gd name="T35" fmla="*/ 51 h 64"/>
                <a:gd name="T36" fmla="*/ 91 w 100"/>
                <a:gd name="T37" fmla="*/ 53 h 64"/>
                <a:gd name="T38" fmla="*/ 90 w 100"/>
                <a:gd name="T39" fmla="*/ 58 h 64"/>
                <a:gd name="T40" fmla="*/ 88 w 100"/>
                <a:gd name="T41" fmla="*/ 61 h 64"/>
                <a:gd name="T42" fmla="*/ 85 w 100"/>
                <a:gd name="T43" fmla="*/ 58 h 64"/>
                <a:gd name="T44" fmla="*/ 81 w 100"/>
                <a:gd name="T45" fmla="*/ 58 h 64"/>
                <a:gd name="T46" fmla="*/ 73 w 100"/>
                <a:gd name="T47" fmla="*/ 57 h 64"/>
                <a:gd name="T48" fmla="*/ 64 w 100"/>
                <a:gd name="T49" fmla="*/ 60 h 64"/>
                <a:gd name="T50" fmla="*/ 60 w 100"/>
                <a:gd name="T51" fmla="*/ 62 h 64"/>
                <a:gd name="T52" fmla="*/ 55 w 100"/>
                <a:gd name="T53" fmla="*/ 64 h 64"/>
                <a:gd name="T54" fmla="*/ 50 w 100"/>
                <a:gd name="T55" fmla="*/ 62 h 64"/>
                <a:gd name="T56" fmla="*/ 46 w 100"/>
                <a:gd name="T57" fmla="*/ 62 h 64"/>
                <a:gd name="T58" fmla="*/ 40 w 100"/>
                <a:gd name="T59" fmla="*/ 62 h 64"/>
                <a:gd name="T60" fmla="*/ 37 w 100"/>
                <a:gd name="T61" fmla="*/ 62 h 64"/>
                <a:gd name="T62" fmla="*/ 31 w 100"/>
                <a:gd name="T63" fmla="*/ 64 h 64"/>
                <a:gd name="T64" fmla="*/ 31 w 100"/>
                <a:gd name="T65" fmla="*/ 60 h 64"/>
                <a:gd name="T66" fmla="*/ 29 w 100"/>
                <a:gd name="T67" fmla="*/ 57 h 64"/>
                <a:gd name="T68" fmla="*/ 25 w 100"/>
                <a:gd name="T69" fmla="*/ 55 h 64"/>
                <a:gd name="T70" fmla="*/ 27 w 100"/>
                <a:gd name="T71" fmla="*/ 51 h 64"/>
                <a:gd name="T72" fmla="*/ 22 w 100"/>
                <a:gd name="T73" fmla="*/ 52 h 64"/>
                <a:gd name="T74" fmla="*/ 18 w 100"/>
                <a:gd name="T75" fmla="*/ 52 h 64"/>
                <a:gd name="T76" fmla="*/ 13 w 100"/>
                <a:gd name="T77" fmla="*/ 48 h 64"/>
                <a:gd name="T78" fmla="*/ 13 w 100"/>
                <a:gd name="T79" fmla="*/ 44 h 64"/>
                <a:gd name="T80" fmla="*/ 7 w 100"/>
                <a:gd name="T81" fmla="*/ 40 h 64"/>
                <a:gd name="T82" fmla="*/ 2 w 100"/>
                <a:gd name="T83" fmla="*/ 34 h 64"/>
                <a:gd name="T84" fmla="*/ 0 w 100"/>
                <a:gd name="T85" fmla="*/ 33 h 64"/>
                <a:gd name="T86" fmla="*/ 5 w 100"/>
                <a:gd name="T87" fmla="*/ 29 h 64"/>
                <a:gd name="T88" fmla="*/ 9 w 100"/>
                <a:gd name="T89" fmla="*/ 27 h 64"/>
                <a:gd name="T90" fmla="*/ 10 w 100"/>
                <a:gd name="T91" fmla="*/ 24 h 64"/>
                <a:gd name="T92" fmla="*/ 16 w 100"/>
                <a:gd name="T93" fmla="*/ 11 h 64"/>
                <a:gd name="T94" fmla="*/ 22 w 100"/>
                <a:gd name="T95" fmla="*/ 5 h 64"/>
                <a:gd name="T96" fmla="*/ 23 w 100"/>
                <a:gd name="T97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" h="64">
                  <a:moveTo>
                    <a:pt x="23" y="3"/>
                  </a:moveTo>
                  <a:lnTo>
                    <a:pt x="25" y="3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3" y="3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6" y="7"/>
                  </a:lnTo>
                  <a:lnTo>
                    <a:pt x="49" y="7"/>
                  </a:lnTo>
                  <a:lnTo>
                    <a:pt x="50" y="4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69" y="5"/>
                  </a:lnTo>
                  <a:lnTo>
                    <a:pt x="73" y="9"/>
                  </a:lnTo>
                  <a:lnTo>
                    <a:pt x="73" y="12"/>
                  </a:lnTo>
                  <a:lnTo>
                    <a:pt x="80" y="16"/>
                  </a:lnTo>
                  <a:lnTo>
                    <a:pt x="81" y="20"/>
                  </a:lnTo>
                  <a:lnTo>
                    <a:pt x="82" y="22"/>
                  </a:lnTo>
                  <a:lnTo>
                    <a:pt x="82" y="33"/>
                  </a:lnTo>
                  <a:lnTo>
                    <a:pt x="84" y="36"/>
                  </a:lnTo>
                  <a:lnTo>
                    <a:pt x="86" y="40"/>
                  </a:lnTo>
                  <a:lnTo>
                    <a:pt x="89" y="40"/>
                  </a:lnTo>
                  <a:lnTo>
                    <a:pt x="93" y="40"/>
                  </a:lnTo>
                  <a:lnTo>
                    <a:pt x="95" y="39"/>
                  </a:lnTo>
                  <a:lnTo>
                    <a:pt x="98" y="39"/>
                  </a:lnTo>
                  <a:lnTo>
                    <a:pt x="100" y="40"/>
                  </a:lnTo>
                  <a:lnTo>
                    <a:pt x="99" y="42"/>
                  </a:lnTo>
                  <a:lnTo>
                    <a:pt x="100" y="43"/>
                  </a:lnTo>
                  <a:lnTo>
                    <a:pt x="100" y="44"/>
                  </a:lnTo>
                  <a:lnTo>
                    <a:pt x="99" y="47"/>
                  </a:lnTo>
                  <a:lnTo>
                    <a:pt x="97" y="48"/>
                  </a:lnTo>
                  <a:lnTo>
                    <a:pt x="93" y="48"/>
                  </a:lnTo>
                  <a:lnTo>
                    <a:pt x="91" y="51"/>
                  </a:lnTo>
                  <a:lnTo>
                    <a:pt x="90" y="52"/>
                  </a:lnTo>
                  <a:lnTo>
                    <a:pt x="91" y="53"/>
                  </a:lnTo>
                  <a:lnTo>
                    <a:pt x="91" y="57"/>
                  </a:lnTo>
                  <a:lnTo>
                    <a:pt x="90" y="58"/>
                  </a:lnTo>
                  <a:lnTo>
                    <a:pt x="90" y="62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5" y="58"/>
                  </a:lnTo>
                  <a:lnTo>
                    <a:pt x="82" y="60"/>
                  </a:lnTo>
                  <a:lnTo>
                    <a:pt x="81" y="58"/>
                  </a:lnTo>
                  <a:lnTo>
                    <a:pt x="77" y="57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4" y="60"/>
                  </a:lnTo>
                  <a:lnTo>
                    <a:pt x="63" y="62"/>
                  </a:lnTo>
                  <a:lnTo>
                    <a:pt x="60" y="62"/>
                  </a:lnTo>
                  <a:lnTo>
                    <a:pt x="59" y="64"/>
                  </a:lnTo>
                  <a:lnTo>
                    <a:pt x="55" y="64"/>
                  </a:lnTo>
                  <a:lnTo>
                    <a:pt x="53" y="64"/>
                  </a:lnTo>
                  <a:lnTo>
                    <a:pt x="50" y="62"/>
                  </a:lnTo>
                  <a:lnTo>
                    <a:pt x="49" y="64"/>
                  </a:lnTo>
                  <a:lnTo>
                    <a:pt x="46" y="62"/>
                  </a:lnTo>
                  <a:lnTo>
                    <a:pt x="44" y="64"/>
                  </a:lnTo>
                  <a:lnTo>
                    <a:pt x="40" y="62"/>
                  </a:lnTo>
                  <a:lnTo>
                    <a:pt x="38" y="64"/>
                  </a:lnTo>
                  <a:lnTo>
                    <a:pt x="37" y="62"/>
                  </a:lnTo>
                  <a:lnTo>
                    <a:pt x="33" y="61"/>
                  </a:lnTo>
                  <a:lnTo>
                    <a:pt x="31" y="64"/>
                  </a:lnTo>
                  <a:lnTo>
                    <a:pt x="29" y="61"/>
                  </a:lnTo>
                  <a:lnTo>
                    <a:pt x="31" y="60"/>
                  </a:lnTo>
                  <a:lnTo>
                    <a:pt x="31" y="58"/>
                  </a:lnTo>
                  <a:lnTo>
                    <a:pt x="29" y="57"/>
                  </a:lnTo>
                  <a:lnTo>
                    <a:pt x="27" y="57"/>
                  </a:lnTo>
                  <a:lnTo>
                    <a:pt x="25" y="55"/>
                  </a:lnTo>
                  <a:lnTo>
                    <a:pt x="25" y="53"/>
                  </a:lnTo>
                  <a:lnTo>
                    <a:pt x="27" y="51"/>
                  </a:lnTo>
                  <a:lnTo>
                    <a:pt x="23" y="49"/>
                  </a:lnTo>
                  <a:lnTo>
                    <a:pt x="22" y="52"/>
                  </a:lnTo>
                  <a:lnTo>
                    <a:pt x="19" y="51"/>
                  </a:lnTo>
                  <a:lnTo>
                    <a:pt x="18" y="52"/>
                  </a:lnTo>
                  <a:lnTo>
                    <a:pt x="16" y="49"/>
                  </a:lnTo>
                  <a:lnTo>
                    <a:pt x="13" y="48"/>
                  </a:lnTo>
                  <a:lnTo>
                    <a:pt x="11" y="47"/>
                  </a:lnTo>
                  <a:lnTo>
                    <a:pt x="13" y="44"/>
                  </a:lnTo>
                  <a:lnTo>
                    <a:pt x="10" y="43"/>
                  </a:lnTo>
                  <a:lnTo>
                    <a:pt x="7" y="40"/>
                  </a:lnTo>
                  <a:lnTo>
                    <a:pt x="6" y="39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4" y="17"/>
                  </a:lnTo>
                  <a:lnTo>
                    <a:pt x="16" y="11"/>
                  </a:lnTo>
                  <a:lnTo>
                    <a:pt x="19" y="7"/>
                  </a:lnTo>
                  <a:lnTo>
                    <a:pt x="22" y="5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4000500" y="2451101"/>
              <a:ext cx="104775" cy="66675"/>
            </a:xfrm>
            <a:custGeom>
              <a:avLst/>
              <a:gdLst>
                <a:gd name="T0" fmla="*/ 43 w 66"/>
                <a:gd name="T1" fmla="*/ 37 h 42"/>
                <a:gd name="T2" fmla="*/ 45 w 66"/>
                <a:gd name="T3" fmla="*/ 34 h 42"/>
                <a:gd name="T4" fmla="*/ 48 w 66"/>
                <a:gd name="T5" fmla="*/ 33 h 42"/>
                <a:gd name="T6" fmla="*/ 48 w 66"/>
                <a:gd name="T7" fmla="*/ 31 h 42"/>
                <a:gd name="T8" fmla="*/ 52 w 66"/>
                <a:gd name="T9" fmla="*/ 31 h 42"/>
                <a:gd name="T10" fmla="*/ 53 w 66"/>
                <a:gd name="T11" fmla="*/ 30 h 42"/>
                <a:gd name="T12" fmla="*/ 53 w 66"/>
                <a:gd name="T13" fmla="*/ 28 h 42"/>
                <a:gd name="T14" fmla="*/ 57 w 66"/>
                <a:gd name="T15" fmla="*/ 21 h 42"/>
                <a:gd name="T16" fmla="*/ 59 w 66"/>
                <a:gd name="T17" fmla="*/ 15 h 42"/>
                <a:gd name="T18" fmla="*/ 62 w 66"/>
                <a:gd name="T19" fmla="*/ 11 h 42"/>
                <a:gd name="T20" fmla="*/ 65 w 66"/>
                <a:gd name="T21" fmla="*/ 9 h 42"/>
                <a:gd name="T22" fmla="*/ 66 w 66"/>
                <a:gd name="T23" fmla="*/ 7 h 42"/>
                <a:gd name="T24" fmla="*/ 65 w 66"/>
                <a:gd name="T25" fmla="*/ 4 h 42"/>
                <a:gd name="T26" fmla="*/ 62 w 66"/>
                <a:gd name="T27" fmla="*/ 3 h 42"/>
                <a:gd name="T28" fmla="*/ 59 w 66"/>
                <a:gd name="T29" fmla="*/ 0 h 42"/>
                <a:gd name="T30" fmla="*/ 57 w 66"/>
                <a:gd name="T31" fmla="*/ 2 h 42"/>
                <a:gd name="T32" fmla="*/ 53 w 66"/>
                <a:gd name="T33" fmla="*/ 0 h 42"/>
                <a:gd name="T34" fmla="*/ 49 w 66"/>
                <a:gd name="T35" fmla="*/ 0 h 42"/>
                <a:gd name="T36" fmla="*/ 46 w 66"/>
                <a:gd name="T37" fmla="*/ 0 h 42"/>
                <a:gd name="T38" fmla="*/ 43 w 66"/>
                <a:gd name="T39" fmla="*/ 0 h 42"/>
                <a:gd name="T40" fmla="*/ 40 w 66"/>
                <a:gd name="T41" fmla="*/ 4 h 42"/>
                <a:gd name="T42" fmla="*/ 39 w 66"/>
                <a:gd name="T43" fmla="*/ 6 h 42"/>
                <a:gd name="T44" fmla="*/ 37 w 66"/>
                <a:gd name="T45" fmla="*/ 7 h 42"/>
                <a:gd name="T46" fmla="*/ 35 w 66"/>
                <a:gd name="T47" fmla="*/ 4 h 42"/>
                <a:gd name="T48" fmla="*/ 31 w 66"/>
                <a:gd name="T49" fmla="*/ 7 h 42"/>
                <a:gd name="T50" fmla="*/ 28 w 66"/>
                <a:gd name="T51" fmla="*/ 8 h 42"/>
                <a:gd name="T52" fmla="*/ 27 w 66"/>
                <a:gd name="T53" fmla="*/ 11 h 42"/>
                <a:gd name="T54" fmla="*/ 22 w 66"/>
                <a:gd name="T55" fmla="*/ 11 h 42"/>
                <a:gd name="T56" fmla="*/ 18 w 66"/>
                <a:gd name="T57" fmla="*/ 12 h 42"/>
                <a:gd name="T58" fmla="*/ 14 w 66"/>
                <a:gd name="T59" fmla="*/ 12 h 42"/>
                <a:gd name="T60" fmla="*/ 6 w 66"/>
                <a:gd name="T61" fmla="*/ 7 h 42"/>
                <a:gd name="T62" fmla="*/ 6 w 66"/>
                <a:gd name="T63" fmla="*/ 8 h 42"/>
                <a:gd name="T64" fmla="*/ 6 w 66"/>
                <a:gd name="T65" fmla="*/ 11 h 42"/>
                <a:gd name="T66" fmla="*/ 6 w 66"/>
                <a:gd name="T67" fmla="*/ 13 h 42"/>
                <a:gd name="T68" fmla="*/ 1 w 66"/>
                <a:gd name="T69" fmla="*/ 13 h 42"/>
                <a:gd name="T70" fmla="*/ 1 w 66"/>
                <a:gd name="T71" fmla="*/ 15 h 42"/>
                <a:gd name="T72" fmla="*/ 3 w 66"/>
                <a:gd name="T73" fmla="*/ 16 h 42"/>
                <a:gd name="T74" fmla="*/ 1 w 66"/>
                <a:gd name="T75" fmla="*/ 19 h 42"/>
                <a:gd name="T76" fmla="*/ 1 w 66"/>
                <a:gd name="T77" fmla="*/ 21 h 42"/>
                <a:gd name="T78" fmla="*/ 3 w 66"/>
                <a:gd name="T79" fmla="*/ 24 h 42"/>
                <a:gd name="T80" fmla="*/ 1 w 66"/>
                <a:gd name="T81" fmla="*/ 25 h 42"/>
                <a:gd name="T82" fmla="*/ 0 w 66"/>
                <a:gd name="T83" fmla="*/ 26 h 42"/>
                <a:gd name="T84" fmla="*/ 4 w 66"/>
                <a:gd name="T85" fmla="*/ 29 h 42"/>
                <a:gd name="T86" fmla="*/ 4 w 66"/>
                <a:gd name="T87" fmla="*/ 33 h 42"/>
                <a:gd name="T88" fmla="*/ 6 w 66"/>
                <a:gd name="T89" fmla="*/ 33 h 42"/>
                <a:gd name="T90" fmla="*/ 10 w 66"/>
                <a:gd name="T91" fmla="*/ 38 h 42"/>
                <a:gd name="T92" fmla="*/ 13 w 66"/>
                <a:gd name="T93" fmla="*/ 38 h 42"/>
                <a:gd name="T94" fmla="*/ 14 w 66"/>
                <a:gd name="T95" fmla="*/ 40 h 42"/>
                <a:gd name="T96" fmla="*/ 21 w 66"/>
                <a:gd name="T97" fmla="*/ 40 h 42"/>
                <a:gd name="T98" fmla="*/ 25 w 66"/>
                <a:gd name="T99" fmla="*/ 42 h 42"/>
                <a:gd name="T100" fmla="*/ 27 w 66"/>
                <a:gd name="T101" fmla="*/ 40 h 42"/>
                <a:gd name="T102" fmla="*/ 28 w 66"/>
                <a:gd name="T103" fmla="*/ 40 h 42"/>
                <a:gd name="T104" fmla="*/ 30 w 66"/>
                <a:gd name="T105" fmla="*/ 39 h 42"/>
                <a:gd name="T106" fmla="*/ 32 w 66"/>
                <a:gd name="T107" fmla="*/ 38 h 42"/>
                <a:gd name="T108" fmla="*/ 34 w 66"/>
                <a:gd name="T109" fmla="*/ 38 h 42"/>
                <a:gd name="T110" fmla="*/ 35 w 66"/>
                <a:gd name="T111" fmla="*/ 37 h 42"/>
                <a:gd name="T112" fmla="*/ 37 w 66"/>
                <a:gd name="T113" fmla="*/ 34 h 42"/>
                <a:gd name="T114" fmla="*/ 39 w 66"/>
                <a:gd name="T115" fmla="*/ 35 h 42"/>
                <a:gd name="T116" fmla="*/ 41 w 66"/>
                <a:gd name="T117" fmla="*/ 35 h 42"/>
                <a:gd name="T118" fmla="*/ 43 w 66"/>
                <a:gd name="T119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" h="42">
                  <a:moveTo>
                    <a:pt x="43" y="37"/>
                  </a:moveTo>
                  <a:lnTo>
                    <a:pt x="45" y="34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52" y="31"/>
                  </a:lnTo>
                  <a:lnTo>
                    <a:pt x="53" y="30"/>
                  </a:lnTo>
                  <a:lnTo>
                    <a:pt x="53" y="28"/>
                  </a:lnTo>
                  <a:lnTo>
                    <a:pt x="57" y="21"/>
                  </a:lnTo>
                  <a:lnTo>
                    <a:pt x="59" y="15"/>
                  </a:lnTo>
                  <a:lnTo>
                    <a:pt x="62" y="11"/>
                  </a:lnTo>
                  <a:lnTo>
                    <a:pt x="65" y="9"/>
                  </a:lnTo>
                  <a:lnTo>
                    <a:pt x="66" y="7"/>
                  </a:lnTo>
                  <a:lnTo>
                    <a:pt x="65" y="4"/>
                  </a:lnTo>
                  <a:lnTo>
                    <a:pt x="62" y="3"/>
                  </a:lnTo>
                  <a:lnTo>
                    <a:pt x="59" y="0"/>
                  </a:lnTo>
                  <a:lnTo>
                    <a:pt x="57" y="2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4"/>
                  </a:lnTo>
                  <a:lnTo>
                    <a:pt x="39" y="6"/>
                  </a:lnTo>
                  <a:lnTo>
                    <a:pt x="37" y="7"/>
                  </a:lnTo>
                  <a:lnTo>
                    <a:pt x="35" y="4"/>
                  </a:lnTo>
                  <a:lnTo>
                    <a:pt x="31" y="7"/>
                  </a:lnTo>
                  <a:lnTo>
                    <a:pt x="28" y="8"/>
                  </a:lnTo>
                  <a:lnTo>
                    <a:pt x="27" y="11"/>
                  </a:lnTo>
                  <a:lnTo>
                    <a:pt x="22" y="11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10" y="38"/>
                  </a:lnTo>
                  <a:lnTo>
                    <a:pt x="13" y="38"/>
                  </a:lnTo>
                  <a:lnTo>
                    <a:pt x="14" y="40"/>
                  </a:lnTo>
                  <a:lnTo>
                    <a:pt x="21" y="40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30" y="39"/>
                  </a:lnTo>
                  <a:lnTo>
                    <a:pt x="32" y="38"/>
                  </a:lnTo>
                  <a:lnTo>
                    <a:pt x="34" y="38"/>
                  </a:lnTo>
                  <a:lnTo>
                    <a:pt x="35" y="37"/>
                  </a:lnTo>
                  <a:lnTo>
                    <a:pt x="37" y="34"/>
                  </a:lnTo>
                  <a:lnTo>
                    <a:pt x="39" y="35"/>
                  </a:lnTo>
                  <a:lnTo>
                    <a:pt x="41" y="35"/>
                  </a:lnTo>
                  <a:lnTo>
                    <a:pt x="43" y="37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4008438" y="2430463"/>
              <a:ext cx="90488" cy="39688"/>
            </a:xfrm>
            <a:custGeom>
              <a:avLst/>
              <a:gdLst>
                <a:gd name="T0" fmla="*/ 1 w 57"/>
                <a:gd name="T1" fmla="*/ 20 h 25"/>
                <a:gd name="T2" fmla="*/ 9 w 57"/>
                <a:gd name="T3" fmla="*/ 25 h 25"/>
                <a:gd name="T4" fmla="*/ 13 w 57"/>
                <a:gd name="T5" fmla="*/ 25 h 25"/>
                <a:gd name="T6" fmla="*/ 17 w 57"/>
                <a:gd name="T7" fmla="*/ 24 h 25"/>
                <a:gd name="T8" fmla="*/ 22 w 57"/>
                <a:gd name="T9" fmla="*/ 24 h 25"/>
                <a:gd name="T10" fmla="*/ 23 w 57"/>
                <a:gd name="T11" fmla="*/ 21 h 25"/>
                <a:gd name="T12" fmla="*/ 26 w 57"/>
                <a:gd name="T13" fmla="*/ 20 h 25"/>
                <a:gd name="T14" fmla="*/ 30 w 57"/>
                <a:gd name="T15" fmla="*/ 17 h 25"/>
                <a:gd name="T16" fmla="*/ 32 w 57"/>
                <a:gd name="T17" fmla="*/ 20 h 25"/>
                <a:gd name="T18" fmla="*/ 34 w 57"/>
                <a:gd name="T19" fmla="*/ 19 h 25"/>
                <a:gd name="T20" fmla="*/ 35 w 57"/>
                <a:gd name="T21" fmla="*/ 17 h 25"/>
                <a:gd name="T22" fmla="*/ 38 w 57"/>
                <a:gd name="T23" fmla="*/ 13 h 25"/>
                <a:gd name="T24" fmla="*/ 41 w 57"/>
                <a:gd name="T25" fmla="*/ 13 h 25"/>
                <a:gd name="T26" fmla="*/ 44 w 57"/>
                <a:gd name="T27" fmla="*/ 13 h 25"/>
                <a:gd name="T28" fmla="*/ 48 w 57"/>
                <a:gd name="T29" fmla="*/ 13 h 25"/>
                <a:gd name="T30" fmla="*/ 52 w 57"/>
                <a:gd name="T31" fmla="*/ 15 h 25"/>
                <a:gd name="T32" fmla="*/ 54 w 57"/>
                <a:gd name="T33" fmla="*/ 12 h 25"/>
                <a:gd name="T34" fmla="*/ 56 w 57"/>
                <a:gd name="T35" fmla="*/ 8 h 25"/>
                <a:gd name="T36" fmla="*/ 57 w 57"/>
                <a:gd name="T37" fmla="*/ 4 h 25"/>
                <a:gd name="T38" fmla="*/ 57 w 57"/>
                <a:gd name="T39" fmla="*/ 4 h 25"/>
                <a:gd name="T40" fmla="*/ 53 w 57"/>
                <a:gd name="T41" fmla="*/ 0 h 25"/>
                <a:gd name="T42" fmla="*/ 48 w 57"/>
                <a:gd name="T43" fmla="*/ 0 h 25"/>
                <a:gd name="T44" fmla="*/ 47 w 57"/>
                <a:gd name="T45" fmla="*/ 2 h 25"/>
                <a:gd name="T46" fmla="*/ 45 w 57"/>
                <a:gd name="T47" fmla="*/ 0 h 25"/>
                <a:gd name="T48" fmla="*/ 43 w 57"/>
                <a:gd name="T49" fmla="*/ 0 h 25"/>
                <a:gd name="T50" fmla="*/ 41 w 57"/>
                <a:gd name="T51" fmla="*/ 2 h 25"/>
                <a:gd name="T52" fmla="*/ 40 w 57"/>
                <a:gd name="T53" fmla="*/ 2 h 25"/>
                <a:gd name="T54" fmla="*/ 38 w 57"/>
                <a:gd name="T55" fmla="*/ 2 h 25"/>
                <a:gd name="T56" fmla="*/ 36 w 57"/>
                <a:gd name="T57" fmla="*/ 0 h 25"/>
                <a:gd name="T58" fmla="*/ 34 w 57"/>
                <a:gd name="T59" fmla="*/ 2 h 25"/>
                <a:gd name="T60" fmla="*/ 32 w 57"/>
                <a:gd name="T61" fmla="*/ 3 h 25"/>
                <a:gd name="T62" fmla="*/ 30 w 57"/>
                <a:gd name="T63" fmla="*/ 4 h 25"/>
                <a:gd name="T64" fmla="*/ 30 w 57"/>
                <a:gd name="T65" fmla="*/ 3 h 25"/>
                <a:gd name="T66" fmla="*/ 30 w 57"/>
                <a:gd name="T67" fmla="*/ 3 h 25"/>
                <a:gd name="T68" fmla="*/ 25 w 57"/>
                <a:gd name="T69" fmla="*/ 3 h 25"/>
                <a:gd name="T70" fmla="*/ 22 w 57"/>
                <a:gd name="T71" fmla="*/ 6 h 25"/>
                <a:gd name="T72" fmla="*/ 20 w 57"/>
                <a:gd name="T73" fmla="*/ 6 h 25"/>
                <a:gd name="T74" fmla="*/ 16 w 57"/>
                <a:gd name="T75" fmla="*/ 8 h 25"/>
                <a:gd name="T76" fmla="*/ 12 w 57"/>
                <a:gd name="T77" fmla="*/ 10 h 25"/>
                <a:gd name="T78" fmla="*/ 8 w 57"/>
                <a:gd name="T79" fmla="*/ 11 h 25"/>
                <a:gd name="T80" fmla="*/ 7 w 57"/>
                <a:gd name="T81" fmla="*/ 10 h 25"/>
                <a:gd name="T82" fmla="*/ 4 w 57"/>
                <a:gd name="T83" fmla="*/ 10 h 25"/>
                <a:gd name="T84" fmla="*/ 1 w 57"/>
                <a:gd name="T85" fmla="*/ 12 h 25"/>
                <a:gd name="T86" fmla="*/ 0 w 57"/>
                <a:gd name="T87" fmla="*/ 12 h 25"/>
                <a:gd name="T88" fmla="*/ 0 w 57"/>
                <a:gd name="T89" fmla="*/ 15 h 25"/>
                <a:gd name="T90" fmla="*/ 1 w 57"/>
                <a:gd name="T91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" h="25">
                  <a:moveTo>
                    <a:pt x="1" y="20"/>
                  </a:moveTo>
                  <a:lnTo>
                    <a:pt x="9" y="25"/>
                  </a:lnTo>
                  <a:lnTo>
                    <a:pt x="13" y="25"/>
                  </a:lnTo>
                  <a:lnTo>
                    <a:pt x="17" y="24"/>
                  </a:lnTo>
                  <a:lnTo>
                    <a:pt x="22" y="24"/>
                  </a:lnTo>
                  <a:lnTo>
                    <a:pt x="23" y="21"/>
                  </a:lnTo>
                  <a:lnTo>
                    <a:pt x="26" y="20"/>
                  </a:lnTo>
                  <a:lnTo>
                    <a:pt x="30" y="17"/>
                  </a:lnTo>
                  <a:lnTo>
                    <a:pt x="32" y="20"/>
                  </a:lnTo>
                  <a:lnTo>
                    <a:pt x="34" y="19"/>
                  </a:lnTo>
                  <a:lnTo>
                    <a:pt x="35" y="17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8" y="13"/>
                  </a:lnTo>
                  <a:lnTo>
                    <a:pt x="52" y="15"/>
                  </a:lnTo>
                  <a:lnTo>
                    <a:pt x="54" y="12"/>
                  </a:lnTo>
                  <a:lnTo>
                    <a:pt x="56" y="8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7" y="2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3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5" y="3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2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auto">
            <a:xfrm>
              <a:off x="4108450" y="2547938"/>
              <a:ext cx="104775" cy="66675"/>
            </a:xfrm>
            <a:custGeom>
              <a:avLst/>
              <a:gdLst>
                <a:gd name="T0" fmla="*/ 4 w 66"/>
                <a:gd name="T1" fmla="*/ 0 h 42"/>
                <a:gd name="T2" fmla="*/ 6 w 66"/>
                <a:gd name="T3" fmla="*/ 3 h 42"/>
                <a:gd name="T4" fmla="*/ 6 w 66"/>
                <a:gd name="T5" fmla="*/ 7 h 42"/>
                <a:gd name="T6" fmla="*/ 12 w 66"/>
                <a:gd name="T7" fmla="*/ 5 h 42"/>
                <a:gd name="T8" fmla="*/ 15 w 66"/>
                <a:gd name="T9" fmla="*/ 5 h 42"/>
                <a:gd name="T10" fmla="*/ 21 w 66"/>
                <a:gd name="T11" fmla="*/ 5 h 42"/>
                <a:gd name="T12" fmla="*/ 25 w 66"/>
                <a:gd name="T13" fmla="*/ 5 h 42"/>
                <a:gd name="T14" fmla="*/ 30 w 66"/>
                <a:gd name="T15" fmla="*/ 7 h 42"/>
                <a:gd name="T16" fmla="*/ 35 w 66"/>
                <a:gd name="T17" fmla="*/ 5 h 42"/>
                <a:gd name="T18" fmla="*/ 39 w 66"/>
                <a:gd name="T19" fmla="*/ 3 h 42"/>
                <a:gd name="T20" fmla="*/ 48 w 66"/>
                <a:gd name="T21" fmla="*/ 0 h 42"/>
                <a:gd name="T22" fmla="*/ 56 w 66"/>
                <a:gd name="T23" fmla="*/ 1 h 42"/>
                <a:gd name="T24" fmla="*/ 60 w 66"/>
                <a:gd name="T25" fmla="*/ 1 h 42"/>
                <a:gd name="T26" fmla="*/ 63 w 66"/>
                <a:gd name="T27" fmla="*/ 4 h 42"/>
                <a:gd name="T28" fmla="*/ 66 w 66"/>
                <a:gd name="T29" fmla="*/ 5 h 42"/>
                <a:gd name="T30" fmla="*/ 64 w 66"/>
                <a:gd name="T31" fmla="*/ 11 h 42"/>
                <a:gd name="T32" fmla="*/ 59 w 66"/>
                <a:gd name="T33" fmla="*/ 13 h 42"/>
                <a:gd name="T34" fmla="*/ 59 w 66"/>
                <a:gd name="T35" fmla="*/ 21 h 42"/>
                <a:gd name="T36" fmla="*/ 56 w 66"/>
                <a:gd name="T37" fmla="*/ 25 h 42"/>
                <a:gd name="T38" fmla="*/ 60 w 66"/>
                <a:gd name="T39" fmla="*/ 27 h 42"/>
                <a:gd name="T40" fmla="*/ 61 w 66"/>
                <a:gd name="T41" fmla="*/ 31 h 42"/>
                <a:gd name="T42" fmla="*/ 57 w 66"/>
                <a:gd name="T43" fmla="*/ 31 h 42"/>
                <a:gd name="T44" fmla="*/ 51 w 66"/>
                <a:gd name="T45" fmla="*/ 29 h 42"/>
                <a:gd name="T46" fmla="*/ 48 w 66"/>
                <a:gd name="T47" fmla="*/ 30 h 42"/>
                <a:gd name="T48" fmla="*/ 46 w 66"/>
                <a:gd name="T49" fmla="*/ 33 h 42"/>
                <a:gd name="T50" fmla="*/ 42 w 66"/>
                <a:gd name="T51" fmla="*/ 35 h 42"/>
                <a:gd name="T52" fmla="*/ 43 w 66"/>
                <a:gd name="T53" fmla="*/ 39 h 42"/>
                <a:gd name="T54" fmla="*/ 37 w 66"/>
                <a:gd name="T55" fmla="*/ 40 h 42"/>
                <a:gd name="T56" fmla="*/ 33 w 66"/>
                <a:gd name="T57" fmla="*/ 40 h 42"/>
                <a:gd name="T58" fmla="*/ 29 w 66"/>
                <a:gd name="T59" fmla="*/ 42 h 42"/>
                <a:gd name="T60" fmla="*/ 26 w 66"/>
                <a:gd name="T61" fmla="*/ 39 h 42"/>
                <a:gd name="T62" fmla="*/ 20 w 66"/>
                <a:gd name="T63" fmla="*/ 39 h 42"/>
                <a:gd name="T64" fmla="*/ 16 w 66"/>
                <a:gd name="T65" fmla="*/ 42 h 42"/>
                <a:gd name="T66" fmla="*/ 11 w 66"/>
                <a:gd name="T67" fmla="*/ 40 h 42"/>
                <a:gd name="T68" fmla="*/ 10 w 66"/>
                <a:gd name="T69" fmla="*/ 39 h 42"/>
                <a:gd name="T70" fmla="*/ 7 w 66"/>
                <a:gd name="T71" fmla="*/ 31 h 42"/>
                <a:gd name="T72" fmla="*/ 2 w 66"/>
                <a:gd name="T73" fmla="*/ 27 h 42"/>
                <a:gd name="T74" fmla="*/ 2 w 66"/>
                <a:gd name="T75" fmla="*/ 22 h 42"/>
                <a:gd name="T76" fmla="*/ 6 w 66"/>
                <a:gd name="T77" fmla="*/ 17 h 42"/>
                <a:gd name="T78" fmla="*/ 4 w 66"/>
                <a:gd name="T79" fmla="*/ 12 h 42"/>
                <a:gd name="T80" fmla="*/ 0 w 66"/>
                <a:gd name="T81" fmla="*/ 4 h 42"/>
                <a:gd name="T82" fmla="*/ 2 w 66"/>
                <a:gd name="T8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42">
                  <a:moveTo>
                    <a:pt x="2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6" y="7"/>
                  </a:lnTo>
                  <a:lnTo>
                    <a:pt x="8" y="4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5" y="5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39" y="3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60" y="1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5" y="9"/>
                  </a:lnTo>
                  <a:lnTo>
                    <a:pt x="64" y="11"/>
                  </a:lnTo>
                  <a:lnTo>
                    <a:pt x="61" y="11"/>
                  </a:lnTo>
                  <a:lnTo>
                    <a:pt x="59" y="13"/>
                  </a:lnTo>
                  <a:lnTo>
                    <a:pt x="59" y="18"/>
                  </a:lnTo>
                  <a:lnTo>
                    <a:pt x="59" y="21"/>
                  </a:lnTo>
                  <a:lnTo>
                    <a:pt x="55" y="23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60" y="27"/>
                  </a:lnTo>
                  <a:lnTo>
                    <a:pt x="61" y="30"/>
                  </a:lnTo>
                  <a:lnTo>
                    <a:pt x="61" y="31"/>
                  </a:lnTo>
                  <a:lnTo>
                    <a:pt x="59" y="30"/>
                  </a:lnTo>
                  <a:lnTo>
                    <a:pt x="57" y="31"/>
                  </a:lnTo>
                  <a:lnTo>
                    <a:pt x="55" y="29"/>
                  </a:lnTo>
                  <a:lnTo>
                    <a:pt x="51" y="29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4" y="33"/>
                  </a:lnTo>
                  <a:lnTo>
                    <a:pt x="42" y="35"/>
                  </a:lnTo>
                  <a:lnTo>
                    <a:pt x="42" y="38"/>
                  </a:lnTo>
                  <a:lnTo>
                    <a:pt x="43" y="39"/>
                  </a:lnTo>
                  <a:lnTo>
                    <a:pt x="42" y="40"/>
                  </a:lnTo>
                  <a:lnTo>
                    <a:pt x="37" y="40"/>
                  </a:lnTo>
                  <a:lnTo>
                    <a:pt x="34" y="42"/>
                  </a:lnTo>
                  <a:lnTo>
                    <a:pt x="33" y="40"/>
                  </a:lnTo>
                  <a:lnTo>
                    <a:pt x="30" y="40"/>
                  </a:lnTo>
                  <a:lnTo>
                    <a:pt x="29" y="42"/>
                  </a:lnTo>
                  <a:lnTo>
                    <a:pt x="26" y="42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0" y="39"/>
                  </a:lnTo>
                  <a:lnTo>
                    <a:pt x="19" y="40"/>
                  </a:lnTo>
                  <a:lnTo>
                    <a:pt x="16" y="42"/>
                  </a:lnTo>
                  <a:lnTo>
                    <a:pt x="12" y="42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0" y="39"/>
                  </a:lnTo>
                  <a:lnTo>
                    <a:pt x="10" y="36"/>
                  </a:lnTo>
                  <a:lnTo>
                    <a:pt x="7" y="31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auto">
            <a:xfrm>
              <a:off x="4079875" y="2590801"/>
              <a:ext cx="46038" cy="38100"/>
            </a:xfrm>
            <a:custGeom>
              <a:avLst/>
              <a:gdLst>
                <a:gd name="T0" fmla="*/ 20 w 29"/>
                <a:gd name="T1" fmla="*/ 0 h 24"/>
                <a:gd name="T2" fmla="*/ 25 w 29"/>
                <a:gd name="T3" fmla="*/ 4 h 24"/>
                <a:gd name="T4" fmla="*/ 28 w 29"/>
                <a:gd name="T5" fmla="*/ 9 h 24"/>
                <a:gd name="T6" fmla="*/ 28 w 29"/>
                <a:gd name="T7" fmla="*/ 12 h 24"/>
                <a:gd name="T8" fmla="*/ 29 w 29"/>
                <a:gd name="T9" fmla="*/ 13 h 24"/>
                <a:gd name="T10" fmla="*/ 28 w 29"/>
                <a:gd name="T11" fmla="*/ 15 h 24"/>
                <a:gd name="T12" fmla="*/ 25 w 29"/>
                <a:gd name="T13" fmla="*/ 15 h 24"/>
                <a:gd name="T14" fmla="*/ 22 w 29"/>
                <a:gd name="T15" fmla="*/ 17 h 24"/>
                <a:gd name="T16" fmla="*/ 17 w 29"/>
                <a:gd name="T17" fmla="*/ 17 h 24"/>
                <a:gd name="T18" fmla="*/ 15 w 29"/>
                <a:gd name="T19" fmla="*/ 18 h 24"/>
                <a:gd name="T20" fmla="*/ 15 w 29"/>
                <a:gd name="T21" fmla="*/ 18 h 24"/>
                <a:gd name="T22" fmla="*/ 11 w 29"/>
                <a:gd name="T23" fmla="*/ 20 h 24"/>
                <a:gd name="T24" fmla="*/ 7 w 29"/>
                <a:gd name="T25" fmla="*/ 22 h 24"/>
                <a:gd name="T26" fmla="*/ 7 w 29"/>
                <a:gd name="T27" fmla="*/ 24 h 24"/>
                <a:gd name="T28" fmla="*/ 4 w 29"/>
                <a:gd name="T29" fmla="*/ 21 h 24"/>
                <a:gd name="T30" fmla="*/ 3 w 29"/>
                <a:gd name="T31" fmla="*/ 18 h 24"/>
                <a:gd name="T32" fmla="*/ 2 w 29"/>
                <a:gd name="T33" fmla="*/ 16 h 24"/>
                <a:gd name="T34" fmla="*/ 0 w 29"/>
                <a:gd name="T35" fmla="*/ 11 h 24"/>
                <a:gd name="T36" fmla="*/ 0 w 29"/>
                <a:gd name="T37" fmla="*/ 7 h 24"/>
                <a:gd name="T38" fmla="*/ 0 w 29"/>
                <a:gd name="T39" fmla="*/ 8 h 24"/>
                <a:gd name="T40" fmla="*/ 2 w 29"/>
                <a:gd name="T41" fmla="*/ 7 h 24"/>
                <a:gd name="T42" fmla="*/ 2 w 29"/>
                <a:gd name="T43" fmla="*/ 6 h 24"/>
                <a:gd name="T44" fmla="*/ 4 w 29"/>
                <a:gd name="T45" fmla="*/ 3 h 24"/>
                <a:gd name="T46" fmla="*/ 7 w 29"/>
                <a:gd name="T47" fmla="*/ 3 h 24"/>
                <a:gd name="T48" fmla="*/ 8 w 29"/>
                <a:gd name="T49" fmla="*/ 2 h 24"/>
                <a:gd name="T50" fmla="*/ 13 w 29"/>
                <a:gd name="T51" fmla="*/ 0 h 24"/>
                <a:gd name="T52" fmla="*/ 15 w 29"/>
                <a:gd name="T53" fmla="*/ 0 h 24"/>
                <a:gd name="T54" fmla="*/ 18 w 29"/>
                <a:gd name="T55" fmla="*/ 0 h 24"/>
                <a:gd name="T56" fmla="*/ 20 w 29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4">
                  <a:moveTo>
                    <a:pt x="20" y="0"/>
                  </a:moveTo>
                  <a:lnTo>
                    <a:pt x="25" y="4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9" y="13"/>
                  </a:lnTo>
                  <a:lnTo>
                    <a:pt x="28" y="15"/>
                  </a:lnTo>
                  <a:lnTo>
                    <a:pt x="25" y="15"/>
                  </a:lnTo>
                  <a:lnTo>
                    <a:pt x="22" y="17"/>
                  </a:lnTo>
                  <a:lnTo>
                    <a:pt x="17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1" y="20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4" y="21"/>
                  </a:lnTo>
                  <a:lnTo>
                    <a:pt x="3" y="18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4" y="3"/>
                  </a:lnTo>
                  <a:lnTo>
                    <a:pt x="7" y="3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auto">
            <a:xfrm>
              <a:off x="4057650" y="2584451"/>
              <a:ext cx="33338" cy="66675"/>
            </a:xfrm>
            <a:custGeom>
              <a:avLst/>
              <a:gdLst>
                <a:gd name="T0" fmla="*/ 14 w 21"/>
                <a:gd name="T1" fmla="*/ 11 h 42"/>
                <a:gd name="T2" fmla="*/ 14 w 21"/>
                <a:gd name="T3" fmla="*/ 15 h 42"/>
                <a:gd name="T4" fmla="*/ 16 w 21"/>
                <a:gd name="T5" fmla="*/ 20 h 42"/>
                <a:gd name="T6" fmla="*/ 17 w 21"/>
                <a:gd name="T7" fmla="*/ 22 h 42"/>
                <a:gd name="T8" fmla="*/ 18 w 21"/>
                <a:gd name="T9" fmla="*/ 25 h 42"/>
                <a:gd name="T10" fmla="*/ 21 w 21"/>
                <a:gd name="T11" fmla="*/ 28 h 42"/>
                <a:gd name="T12" fmla="*/ 20 w 21"/>
                <a:gd name="T13" fmla="*/ 30 h 42"/>
                <a:gd name="T14" fmla="*/ 18 w 21"/>
                <a:gd name="T15" fmla="*/ 33 h 42"/>
                <a:gd name="T16" fmla="*/ 14 w 21"/>
                <a:gd name="T17" fmla="*/ 35 h 42"/>
                <a:gd name="T18" fmla="*/ 13 w 21"/>
                <a:gd name="T19" fmla="*/ 38 h 42"/>
                <a:gd name="T20" fmla="*/ 12 w 21"/>
                <a:gd name="T21" fmla="*/ 41 h 42"/>
                <a:gd name="T22" fmla="*/ 10 w 21"/>
                <a:gd name="T23" fmla="*/ 42 h 42"/>
                <a:gd name="T24" fmla="*/ 9 w 21"/>
                <a:gd name="T25" fmla="*/ 41 h 42"/>
                <a:gd name="T26" fmla="*/ 7 w 21"/>
                <a:gd name="T27" fmla="*/ 35 h 42"/>
                <a:gd name="T28" fmla="*/ 3 w 21"/>
                <a:gd name="T29" fmla="*/ 34 h 42"/>
                <a:gd name="T30" fmla="*/ 1 w 21"/>
                <a:gd name="T31" fmla="*/ 33 h 42"/>
                <a:gd name="T32" fmla="*/ 1 w 21"/>
                <a:gd name="T33" fmla="*/ 30 h 42"/>
                <a:gd name="T34" fmla="*/ 1 w 21"/>
                <a:gd name="T35" fmla="*/ 29 h 42"/>
                <a:gd name="T36" fmla="*/ 1 w 21"/>
                <a:gd name="T37" fmla="*/ 26 h 42"/>
                <a:gd name="T38" fmla="*/ 1 w 21"/>
                <a:gd name="T39" fmla="*/ 24 h 42"/>
                <a:gd name="T40" fmla="*/ 0 w 21"/>
                <a:gd name="T41" fmla="*/ 20 h 42"/>
                <a:gd name="T42" fmla="*/ 1 w 21"/>
                <a:gd name="T43" fmla="*/ 15 h 42"/>
                <a:gd name="T44" fmla="*/ 3 w 21"/>
                <a:gd name="T45" fmla="*/ 15 h 42"/>
                <a:gd name="T46" fmla="*/ 3 w 21"/>
                <a:gd name="T47" fmla="*/ 12 h 42"/>
                <a:gd name="T48" fmla="*/ 0 w 21"/>
                <a:gd name="T49" fmla="*/ 11 h 42"/>
                <a:gd name="T50" fmla="*/ 0 w 21"/>
                <a:gd name="T51" fmla="*/ 7 h 42"/>
                <a:gd name="T52" fmla="*/ 1 w 21"/>
                <a:gd name="T53" fmla="*/ 3 h 42"/>
                <a:gd name="T54" fmla="*/ 4 w 21"/>
                <a:gd name="T55" fmla="*/ 0 h 42"/>
                <a:gd name="T56" fmla="*/ 4 w 21"/>
                <a:gd name="T57" fmla="*/ 0 h 42"/>
                <a:gd name="T58" fmla="*/ 5 w 21"/>
                <a:gd name="T59" fmla="*/ 3 h 42"/>
                <a:gd name="T60" fmla="*/ 8 w 21"/>
                <a:gd name="T61" fmla="*/ 0 h 42"/>
                <a:gd name="T62" fmla="*/ 8 w 21"/>
                <a:gd name="T63" fmla="*/ 0 h 42"/>
                <a:gd name="T64" fmla="*/ 9 w 21"/>
                <a:gd name="T65" fmla="*/ 0 h 42"/>
                <a:gd name="T66" fmla="*/ 10 w 21"/>
                <a:gd name="T67" fmla="*/ 3 h 42"/>
                <a:gd name="T68" fmla="*/ 12 w 21"/>
                <a:gd name="T69" fmla="*/ 3 h 42"/>
                <a:gd name="T70" fmla="*/ 13 w 21"/>
                <a:gd name="T71" fmla="*/ 6 h 42"/>
                <a:gd name="T72" fmla="*/ 14 w 21"/>
                <a:gd name="T73" fmla="*/ 7 h 42"/>
                <a:gd name="T74" fmla="*/ 14 w 21"/>
                <a:gd name="T75" fmla="*/ 11 h 42"/>
                <a:gd name="T76" fmla="*/ 14 w 21"/>
                <a:gd name="T77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42">
                  <a:moveTo>
                    <a:pt x="14" y="11"/>
                  </a:moveTo>
                  <a:lnTo>
                    <a:pt x="14" y="15"/>
                  </a:lnTo>
                  <a:lnTo>
                    <a:pt x="16" y="20"/>
                  </a:lnTo>
                  <a:lnTo>
                    <a:pt x="17" y="22"/>
                  </a:lnTo>
                  <a:lnTo>
                    <a:pt x="18" y="25"/>
                  </a:lnTo>
                  <a:lnTo>
                    <a:pt x="21" y="28"/>
                  </a:lnTo>
                  <a:lnTo>
                    <a:pt x="20" y="30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3" y="38"/>
                  </a:lnTo>
                  <a:lnTo>
                    <a:pt x="12" y="41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7" y="35"/>
                  </a:lnTo>
                  <a:lnTo>
                    <a:pt x="3" y="34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14" y="11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auto">
            <a:xfrm>
              <a:off x="4044950" y="2505076"/>
              <a:ext cx="73025" cy="98425"/>
            </a:xfrm>
            <a:custGeom>
              <a:avLst/>
              <a:gdLst>
                <a:gd name="T0" fmla="*/ 2 w 46"/>
                <a:gd name="T1" fmla="*/ 5 h 62"/>
                <a:gd name="T2" fmla="*/ 6 w 46"/>
                <a:gd name="T3" fmla="*/ 4 h 62"/>
                <a:gd name="T4" fmla="*/ 9 w 46"/>
                <a:gd name="T5" fmla="*/ 0 h 62"/>
                <a:gd name="T6" fmla="*/ 13 w 46"/>
                <a:gd name="T7" fmla="*/ 1 h 62"/>
                <a:gd name="T8" fmla="*/ 17 w 46"/>
                <a:gd name="T9" fmla="*/ 4 h 62"/>
                <a:gd name="T10" fmla="*/ 22 w 46"/>
                <a:gd name="T11" fmla="*/ 10 h 62"/>
                <a:gd name="T12" fmla="*/ 28 w 46"/>
                <a:gd name="T13" fmla="*/ 14 h 62"/>
                <a:gd name="T14" fmla="*/ 28 w 46"/>
                <a:gd name="T15" fmla="*/ 18 h 62"/>
                <a:gd name="T16" fmla="*/ 33 w 46"/>
                <a:gd name="T17" fmla="*/ 22 h 62"/>
                <a:gd name="T18" fmla="*/ 37 w 46"/>
                <a:gd name="T19" fmla="*/ 22 h 62"/>
                <a:gd name="T20" fmla="*/ 42 w 46"/>
                <a:gd name="T21" fmla="*/ 21 h 62"/>
                <a:gd name="T22" fmla="*/ 40 w 46"/>
                <a:gd name="T23" fmla="*/ 25 h 62"/>
                <a:gd name="T24" fmla="*/ 40 w 46"/>
                <a:gd name="T25" fmla="*/ 31 h 62"/>
                <a:gd name="T26" fmla="*/ 44 w 46"/>
                <a:gd name="T27" fmla="*/ 39 h 62"/>
                <a:gd name="T28" fmla="*/ 46 w 46"/>
                <a:gd name="T29" fmla="*/ 44 h 62"/>
                <a:gd name="T30" fmla="*/ 42 w 46"/>
                <a:gd name="T31" fmla="*/ 49 h 62"/>
                <a:gd name="T32" fmla="*/ 42 w 46"/>
                <a:gd name="T33" fmla="*/ 54 h 62"/>
                <a:gd name="T34" fmla="*/ 37 w 46"/>
                <a:gd name="T35" fmla="*/ 54 h 62"/>
                <a:gd name="T36" fmla="*/ 30 w 46"/>
                <a:gd name="T37" fmla="*/ 56 h 62"/>
                <a:gd name="T38" fmla="*/ 26 w 46"/>
                <a:gd name="T39" fmla="*/ 57 h 62"/>
                <a:gd name="T40" fmla="*/ 24 w 46"/>
                <a:gd name="T41" fmla="*/ 61 h 62"/>
                <a:gd name="T42" fmla="*/ 22 w 46"/>
                <a:gd name="T43" fmla="*/ 61 h 62"/>
                <a:gd name="T44" fmla="*/ 21 w 46"/>
                <a:gd name="T45" fmla="*/ 56 h 62"/>
                <a:gd name="T46" fmla="*/ 18 w 46"/>
                <a:gd name="T47" fmla="*/ 53 h 62"/>
                <a:gd name="T48" fmla="*/ 16 w 46"/>
                <a:gd name="T49" fmla="*/ 50 h 62"/>
                <a:gd name="T50" fmla="*/ 18 w 46"/>
                <a:gd name="T51" fmla="*/ 48 h 62"/>
                <a:gd name="T52" fmla="*/ 15 w 46"/>
                <a:gd name="T53" fmla="*/ 45 h 62"/>
                <a:gd name="T54" fmla="*/ 11 w 46"/>
                <a:gd name="T55" fmla="*/ 43 h 62"/>
                <a:gd name="T56" fmla="*/ 9 w 46"/>
                <a:gd name="T57" fmla="*/ 40 h 62"/>
                <a:gd name="T58" fmla="*/ 8 w 46"/>
                <a:gd name="T59" fmla="*/ 36 h 62"/>
                <a:gd name="T60" fmla="*/ 6 w 46"/>
                <a:gd name="T61" fmla="*/ 31 h 62"/>
                <a:gd name="T62" fmla="*/ 8 w 46"/>
                <a:gd name="T63" fmla="*/ 31 h 62"/>
                <a:gd name="T64" fmla="*/ 8 w 46"/>
                <a:gd name="T65" fmla="*/ 28 h 62"/>
                <a:gd name="T66" fmla="*/ 3 w 46"/>
                <a:gd name="T67" fmla="*/ 26 h 62"/>
                <a:gd name="T68" fmla="*/ 6 w 46"/>
                <a:gd name="T69" fmla="*/ 21 h 62"/>
                <a:gd name="T70" fmla="*/ 4 w 46"/>
                <a:gd name="T71" fmla="*/ 18 h 62"/>
                <a:gd name="T72" fmla="*/ 3 w 46"/>
                <a:gd name="T73" fmla="*/ 18 h 62"/>
                <a:gd name="T74" fmla="*/ 4 w 46"/>
                <a:gd name="T75" fmla="*/ 16 h 62"/>
                <a:gd name="T76" fmla="*/ 6 w 46"/>
                <a:gd name="T77" fmla="*/ 14 h 62"/>
                <a:gd name="T78" fmla="*/ 2 w 46"/>
                <a:gd name="T79" fmla="*/ 13 h 62"/>
                <a:gd name="T80" fmla="*/ 0 w 46"/>
                <a:gd name="T81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" h="62">
                  <a:moveTo>
                    <a:pt x="0" y="6"/>
                  </a:moveTo>
                  <a:lnTo>
                    <a:pt x="2" y="5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5" y="12"/>
                  </a:lnTo>
                  <a:lnTo>
                    <a:pt x="28" y="14"/>
                  </a:lnTo>
                  <a:lnTo>
                    <a:pt x="26" y="17"/>
                  </a:lnTo>
                  <a:lnTo>
                    <a:pt x="28" y="18"/>
                  </a:lnTo>
                  <a:lnTo>
                    <a:pt x="31" y="19"/>
                  </a:lnTo>
                  <a:lnTo>
                    <a:pt x="33" y="22"/>
                  </a:lnTo>
                  <a:lnTo>
                    <a:pt x="34" y="21"/>
                  </a:lnTo>
                  <a:lnTo>
                    <a:pt x="37" y="22"/>
                  </a:lnTo>
                  <a:lnTo>
                    <a:pt x="38" y="19"/>
                  </a:lnTo>
                  <a:lnTo>
                    <a:pt x="42" y="21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42" y="28"/>
                  </a:lnTo>
                  <a:lnTo>
                    <a:pt x="40" y="31"/>
                  </a:lnTo>
                  <a:lnTo>
                    <a:pt x="42" y="35"/>
                  </a:lnTo>
                  <a:lnTo>
                    <a:pt x="44" y="39"/>
                  </a:lnTo>
                  <a:lnTo>
                    <a:pt x="46" y="41"/>
                  </a:lnTo>
                  <a:lnTo>
                    <a:pt x="46" y="44"/>
                  </a:lnTo>
                  <a:lnTo>
                    <a:pt x="42" y="48"/>
                  </a:lnTo>
                  <a:lnTo>
                    <a:pt x="42" y="49"/>
                  </a:lnTo>
                  <a:lnTo>
                    <a:pt x="43" y="52"/>
                  </a:lnTo>
                  <a:lnTo>
                    <a:pt x="42" y="54"/>
                  </a:lnTo>
                  <a:lnTo>
                    <a:pt x="40" y="54"/>
                  </a:lnTo>
                  <a:lnTo>
                    <a:pt x="37" y="54"/>
                  </a:lnTo>
                  <a:lnTo>
                    <a:pt x="35" y="54"/>
                  </a:lnTo>
                  <a:lnTo>
                    <a:pt x="30" y="56"/>
                  </a:lnTo>
                  <a:lnTo>
                    <a:pt x="29" y="57"/>
                  </a:lnTo>
                  <a:lnTo>
                    <a:pt x="26" y="57"/>
                  </a:lnTo>
                  <a:lnTo>
                    <a:pt x="24" y="60"/>
                  </a:lnTo>
                  <a:lnTo>
                    <a:pt x="24" y="61"/>
                  </a:lnTo>
                  <a:lnTo>
                    <a:pt x="22" y="62"/>
                  </a:lnTo>
                  <a:lnTo>
                    <a:pt x="22" y="61"/>
                  </a:lnTo>
                  <a:lnTo>
                    <a:pt x="22" y="57"/>
                  </a:lnTo>
                  <a:lnTo>
                    <a:pt x="21" y="56"/>
                  </a:lnTo>
                  <a:lnTo>
                    <a:pt x="20" y="53"/>
                  </a:lnTo>
                  <a:lnTo>
                    <a:pt x="18" y="53"/>
                  </a:lnTo>
                  <a:lnTo>
                    <a:pt x="17" y="50"/>
                  </a:lnTo>
                  <a:lnTo>
                    <a:pt x="16" y="50"/>
                  </a:lnTo>
                  <a:lnTo>
                    <a:pt x="16" y="49"/>
                  </a:lnTo>
                  <a:lnTo>
                    <a:pt x="18" y="48"/>
                  </a:lnTo>
                  <a:lnTo>
                    <a:pt x="17" y="45"/>
                  </a:lnTo>
                  <a:lnTo>
                    <a:pt x="15" y="45"/>
                  </a:lnTo>
                  <a:lnTo>
                    <a:pt x="13" y="43"/>
                  </a:lnTo>
                  <a:lnTo>
                    <a:pt x="11" y="43"/>
                  </a:lnTo>
                  <a:lnTo>
                    <a:pt x="9" y="41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0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6" y="21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auto">
            <a:xfrm>
              <a:off x="4041775" y="2560638"/>
              <a:ext cx="31750" cy="41275"/>
            </a:xfrm>
            <a:custGeom>
              <a:avLst/>
              <a:gdLst>
                <a:gd name="T0" fmla="*/ 10 w 20"/>
                <a:gd name="T1" fmla="*/ 26 h 26"/>
                <a:gd name="T2" fmla="*/ 10 w 20"/>
                <a:gd name="T3" fmla="*/ 22 h 26"/>
                <a:gd name="T4" fmla="*/ 11 w 20"/>
                <a:gd name="T5" fmla="*/ 18 h 26"/>
                <a:gd name="T6" fmla="*/ 14 w 20"/>
                <a:gd name="T7" fmla="*/ 15 h 26"/>
                <a:gd name="T8" fmla="*/ 14 w 20"/>
                <a:gd name="T9" fmla="*/ 15 h 26"/>
                <a:gd name="T10" fmla="*/ 15 w 20"/>
                <a:gd name="T11" fmla="*/ 18 h 26"/>
                <a:gd name="T12" fmla="*/ 18 w 20"/>
                <a:gd name="T13" fmla="*/ 15 h 26"/>
                <a:gd name="T14" fmla="*/ 18 w 20"/>
                <a:gd name="T15" fmla="*/ 14 h 26"/>
                <a:gd name="T16" fmla="*/ 20 w 20"/>
                <a:gd name="T17" fmla="*/ 13 h 26"/>
                <a:gd name="T18" fmla="*/ 19 w 20"/>
                <a:gd name="T19" fmla="*/ 10 h 26"/>
                <a:gd name="T20" fmla="*/ 17 w 20"/>
                <a:gd name="T21" fmla="*/ 10 h 26"/>
                <a:gd name="T22" fmla="*/ 15 w 20"/>
                <a:gd name="T23" fmla="*/ 8 h 26"/>
                <a:gd name="T24" fmla="*/ 13 w 20"/>
                <a:gd name="T25" fmla="*/ 8 h 26"/>
                <a:gd name="T26" fmla="*/ 11 w 20"/>
                <a:gd name="T27" fmla="*/ 6 h 26"/>
                <a:gd name="T28" fmla="*/ 11 w 20"/>
                <a:gd name="T29" fmla="*/ 5 h 26"/>
                <a:gd name="T30" fmla="*/ 9 w 20"/>
                <a:gd name="T31" fmla="*/ 3 h 26"/>
                <a:gd name="T32" fmla="*/ 9 w 20"/>
                <a:gd name="T33" fmla="*/ 3 h 26"/>
                <a:gd name="T34" fmla="*/ 8 w 20"/>
                <a:gd name="T35" fmla="*/ 3 h 26"/>
                <a:gd name="T36" fmla="*/ 5 w 20"/>
                <a:gd name="T37" fmla="*/ 0 h 26"/>
                <a:gd name="T38" fmla="*/ 4 w 20"/>
                <a:gd name="T39" fmla="*/ 1 h 26"/>
                <a:gd name="T40" fmla="*/ 4 w 20"/>
                <a:gd name="T41" fmla="*/ 4 h 26"/>
                <a:gd name="T42" fmla="*/ 5 w 20"/>
                <a:gd name="T43" fmla="*/ 5 h 26"/>
                <a:gd name="T44" fmla="*/ 6 w 20"/>
                <a:gd name="T45" fmla="*/ 6 h 26"/>
                <a:gd name="T46" fmla="*/ 5 w 20"/>
                <a:gd name="T47" fmla="*/ 8 h 26"/>
                <a:gd name="T48" fmla="*/ 2 w 20"/>
                <a:gd name="T49" fmla="*/ 8 h 26"/>
                <a:gd name="T50" fmla="*/ 2 w 20"/>
                <a:gd name="T51" fmla="*/ 9 h 26"/>
                <a:gd name="T52" fmla="*/ 2 w 20"/>
                <a:gd name="T53" fmla="*/ 13 h 26"/>
                <a:gd name="T54" fmla="*/ 1 w 20"/>
                <a:gd name="T55" fmla="*/ 15 h 26"/>
                <a:gd name="T56" fmla="*/ 0 w 20"/>
                <a:gd name="T57" fmla="*/ 15 h 26"/>
                <a:gd name="T58" fmla="*/ 0 w 20"/>
                <a:gd name="T59" fmla="*/ 17 h 26"/>
                <a:gd name="T60" fmla="*/ 2 w 20"/>
                <a:gd name="T61" fmla="*/ 18 h 26"/>
                <a:gd name="T62" fmla="*/ 6 w 20"/>
                <a:gd name="T63" fmla="*/ 23 h 26"/>
                <a:gd name="T64" fmla="*/ 8 w 20"/>
                <a:gd name="T65" fmla="*/ 25 h 26"/>
                <a:gd name="T66" fmla="*/ 10 w 20"/>
                <a:gd name="T6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26">
                  <a:moveTo>
                    <a:pt x="10" y="26"/>
                  </a:moveTo>
                  <a:lnTo>
                    <a:pt x="10" y="22"/>
                  </a:lnTo>
                  <a:lnTo>
                    <a:pt x="11" y="18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18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20" y="13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3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10" y="26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2" name="Freeform 60"/>
            <p:cNvSpPr>
              <a:spLocks noEditPoints="1"/>
            </p:cNvSpPr>
            <p:nvPr/>
          </p:nvSpPr>
          <p:spPr bwMode="auto">
            <a:xfrm>
              <a:off x="3954463" y="2503488"/>
              <a:ext cx="100013" cy="76200"/>
            </a:xfrm>
            <a:custGeom>
              <a:avLst/>
              <a:gdLst>
                <a:gd name="T0" fmla="*/ 47 w 48"/>
                <a:gd name="T1" fmla="*/ 13 h 37"/>
                <a:gd name="T2" fmla="*/ 46 w 48"/>
                <a:gd name="T3" fmla="*/ 12 h 37"/>
                <a:gd name="T4" fmla="*/ 44 w 48"/>
                <a:gd name="T5" fmla="*/ 6 h 37"/>
                <a:gd name="T6" fmla="*/ 38 w 48"/>
                <a:gd name="T7" fmla="*/ 6 h 37"/>
                <a:gd name="T8" fmla="*/ 30 w 48"/>
                <a:gd name="T9" fmla="*/ 4 h 37"/>
                <a:gd name="T10" fmla="*/ 25 w 48"/>
                <a:gd name="T11" fmla="*/ 0 h 37"/>
                <a:gd name="T12" fmla="*/ 16 w 48"/>
                <a:gd name="T13" fmla="*/ 6 h 37"/>
                <a:gd name="T14" fmla="*/ 10 w 48"/>
                <a:gd name="T15" fmla="*/ 10 h 37"/>
                <a:gd name="T16" fmla="*/ 3 w 48"/>
                <a:gd name="T17" fmla="*/ 11 h 37"/>
                <a:gd name="T18" fmla="*/ 1 w 48"/>
                <a:gd name="T19" fmla="*/ 15 h 37"/>
                <a:gd name="T20" fmla="*/ 3 w 48"/>
                <a:gd name="T21" fmla="*/ 18 h 37"/>
                <a:gd name="T22" fmla="*/ 7 w 48"/>
                <a:gd name="T23" fmla="*/ 11 h 37"/>
                <a:gd name="T24" fmla="*/ 11 w 48"/>
                <a:gd name="T25" fmla="*/ 14 h 37"/>
                <a:gd name="T26" fmla="*/ 16 w 48"/>
                <a:gd name="T27" fmla="*/ 21 h 37"/>
                <a:gd name="T28" fmla="*/ 17 w 48"/>
                <a:gd name="T29" fmla="*/ 23 h 37"/>
                <a:gd name="T30" fmla="*/ 15 w 48"/>
                <a:gd name="T31" fmla="*/ 26 h 37"/>
                <a:gd name="T32" fmla="*/ 21 w 48"/>
                <a:gd name="T33" fmla="*/ 29 h 37"/>
                <a:gd name="T34" fmla="*/ 25 w 48"/>
                <a:gd name="T35" fmla="*/ 31 h 37"/>
                <a:gd name="T36" fmla="*/ 35 w 48"/>
                <a:gd name="T37" fmla="*/ 36 h 37"/>
                <a:gd name="T38" fmla="*/ 33 w 48"/>
                <a:gd name="T39" fmla="*/ 37 h 37"/>
                <a:gd name="T40" fmla="*/ 35 w 48"/>
                <a:gd name="T41" fmla="*/ 36 h 37"/>
                <a:gd name="T42" fmla="*/ 22 w 48"/>
                <a:gd name="T43" fmla="*/ 22 h 37"/>
                <a:gd name="T44" fmla="*/ 21 w 48"/>
                <a:gd name="T45" fmla="*/ 18 h 37"/>
                <a:gd name="T46" fmla="*/ 18 w 48"/>
                <a:gd name="T47" fmla="*/ 15 h 37"/>
                <a:gd name="T48" fmla="*/ 19 w 48"/>
                <a:gd name="T49" fmla="*/ 11 h 37"/>
                <a:gd name="T50" fmla="*/ 23 w 48"/>
                <a:gd name="T51" fmla="*/ 14 h 37"/>
                <a:gd name="T52" fmla="*/ 26 w 48"/>
                <a:gd name="T53" fmla="*/ 12 h 37"/>
                <a:gd name="T54" fmla="*/ 29 w 48"/>
                <a:gd name="T55" fmla="*/ 11 h 37"/>
                <a:gd name="T56" fmla="*/ 32 w 48"/>
                <a:gd name="T57" fmla="*/ 12 h 37"/>
                <a:gd name="T58" fmla="*/ 36 w 48"/>
                <a:gd name="T59" fmla="*/ 13 h 37"/>
                <a:gd name="T60" fmla="*/ 41 w 48"/>
                <a:gd name="T61" fmla="*/ 13 h 37"/>
                <a:gd name="T62" fmla="*/ 46 w 48"/>
                <a:gd name="T63" fmla="*/ 15 h 37"/>
                <a:gd name="T64" fmla="*/ 31 w 48"/>
                <a:gd name="T65" fmla="*/ 37 h 37"/>
                <a:gd name="T66" fmla="*/ 25 w 48"/>
                <a:gd name="T67" fmla="*/ 34 h 37"/>
                <a:gd name="T68" fmla="*/ 25 w 48"/>
                <a:gd name="T69" fmla="*/ 34 h 37"/>
                <a:gd name="T70" fmla="*/ 30 w 48"/>
                <a:gd name="T71" fmla="*/ 32 h 37"/>
                <a:gd name="T72" fmla="*/ 25 w 48"/>
                <a:gd name="T73" fmla="*/ 32 h 37"/>
                <a:gd name="T74" fmla="*/ 15 w 48"/>
                <a:gd name="T75" fmla="*/ 23 h 37"/>
                <a:gd name="T76" fmla="*/ 11 w 48"/>
                <a:gd name="T77" fmla="*/ 18 h 37"/>
                <a:gd name="T78" fmla="*/ 11 w 48"/>
                <a:gd name="T79" fmla="*/ 18 h 37"/>
                <a:gd name="T80" fmla="*/ 14 w 48"/>
                <a:gd name="T81" fmla="*/ 27 h 37"/>
                <a:gd name="T82" fmla="*/ 11 w 48"/>
                <a:gd name="T83" fmla="*/ 21 h 37"/>
                <a:gd name="T84" fmla="*/ 6 w 48"/>
                <a:gd name="T85" fmla="*/ 16 h 37"/>
                <a:gd name="T86" fmla="*/ 9 w 48"/>
                <a:gd name="T87" fmla="*/ 20 h 37"/>
                <a:gd name="T88" fmla="*/ 6 w 48"/>
                <a:gd name="T89" fmla="*/ 16 h 37"/>
                <a:gd name="T90" fmla="*/ 9 w 48"/>
                <a:gd name="T91" fmla="*/ 17 h 37"/>
                <a:gd name="T92" fmla="*/ 7 w 48"/>
                <a:gd name="T93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" h="37">
                  <a:moveTo>
                    <a:pt x="46" y="15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5"/>
                    <a:pt x="45" y="15"/>
                    <a:pt x="45" y="15"/>
                  </a:cubicBezTo>
                  <a:lnTo>
                    <a:pt x="46" y="15"/>
                  </a:lnTo>
                  <a:close/>
                  <a:moveTo>
                    <a:pt x="27" y="36"/>
                  </a:moveTo>
                  <a:cubicBezTo>
                    <a:pt x="27" y="36"/>
                    <a:pt x="30" y="36"/>
                    <a:pt x="30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9" y="37"/>
                    <a:pt x="29" y="37"/>
                    <a:pt x="29" y="37"/>
                  </a:cubicBezTo>
                  <a:lnTo>
                    <a:pt x="27" y="36"/>
                  </a:lnTo>
                  <a:close/>
                  <a:moveTo>
                    <a:pt x="25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28" y="35"/>
                    <a:pt x="28" y="35"/>
                    <a:pt x="28" y="35"/>
                  </a:cubicBezTo>
                  <a:lnTo>
                    <a:pt x="25" y="34"/>
                  </a:lnTo>
                  <a:close/>
                  <a:moveTo>
                    <a:pt x="25" y="32"/>
                  </a:moveTo>
                  <a:cubicBezTo>
                    <a:pt x="29" y="32"/>
                    <a:pt x="29" y="32"/>
                    <a:pt x="29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33"/>
                    <a:pt x="26" y="33"/>
                    <a:pt x="26" y="33"/>
                  </a:cubicBezTo>
                  <a:lnTo>
                    <a:pt x="25" y="32"/>
                  </a:lnTo>
                  <a:close/>
                  <a:moveTo>
                    <a:pt x="13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lnTo>
                    <a:pt x="13" y="21"/>
                  </a:lnTo>
                  <a:close/>
                  <a:moveTo>
                    <a:pt x="11" y="18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1" y="18"/>
                  </a:lnTo>
                  <a:close/>
                  <a:moveTo>
                    <a:pt x="12" y="24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4" y="27"/>
                    <a:pt x="14" y="27"/>
                    <a:pt x="14" y="27"/>
                  </a:cubicBezTo>
                  <a:lnTo>
                    <a:pt x="12" y="24"/>
                  </a:lnTo>
                  <a:close/>
                  <a:moveTo>
                    <a:pt x="10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3"/>
                    <a:pt x="11" y="23"/>
                    <a:pt x="11" y="23"/>
                  </a:cubicBezTo>
                  <a:lnTo>
                    <a:pt x="10" y="21"/>
                  </a:lnTo>
                  <a:close/>
                  <a:moveTo>
                    <a:pt x="6" y="16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lnTo>
                    <a:pt x="6" y="16"/>
                  </a:lnTo>
                  <a:close/>
                  <a:moveTo>
                    <a:pt x="8" y="13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8" y="13"/>
                    <a:pt x="8" y="13"/>
                  </a:cubicBezTo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auto">
            <a:xfrm>
              <a:off x="3992563" y="2525713"/>
              <a:ext cx="66675" cy="58738"/>
            </a:xfrm>
            <a:custGeom>
              <a:avLst/>
              <a:gdLst>
                <a:gd name="T0" fmla="*/ 22 w 42"/>
                <a:gd name="T1" fmla="*/ 32 h 37"/>
                <a:gd name="T2" fmla="*/ 5 w 42"/>
                <a:gd name="T3" fmla="*/ 15 h 37"/>
                <a:gd name="T4" fmla="*/ 5 w 42"/>
                <a:gd name="T5" fmla="*/ 13 h 37"/>
                <a:gd name="T6" fmla="*/ 4 w 42"/>
                <a:gd name="T7" fmla="*/ 9 h 37"/>
                <a:gd name="T8" fmla="*/ 0 w 42"/>
                <a:gd name="T9" fmla="*/ 6 h 37"/>
                <a:gd name="T10" fmla="*/ 0 w 42"/>
                <a:gd name="T11" fmla="*/ 4 h 37"/>
                <a:gd name="T12" fmla="*/ 1 w 42"/>
                <a:gd name="T13" fmla="*/ 0 h 37"/>
                <a:gd name="T14" fmla="*/ 5 w 42"/>
                <a:gd name="T15" fmla="*/ 4 h 37"/>
                <a:gd name="T16" fmla="*/ 6 w 42"/>
                <a:gd name="T17" fmla="*/ 1 h 37"/>
                <a:gd name="T18" fmla="*/ 10 w 42"/>
                <a:gd name="T19" fmla="*/ 1 h 37"/>
                <a:gd name="T20" fmla="*/ 13 w 42"/>
                <a:gd name="T21" fmla="*/ 1 h 37"/>
                <a:gd name="T22" fmla="*/ 15 w 42"/>
                <a:gd name="T23" fmla="*/ 1 h 37"/>
                <a:gd name="T24" fmla="*/ 18 w 42"/>
                <a:gd name="T25" fmla="*/ 1 h 37"/>
                <a:gd name="T26" fmla="*/ 23 w 42"/>
                <a:gd name="T27" fmla="*/ 1 h 37"/>
                <a:gd name="T28" fmla="*/ 26 w 42"/>
                <a:gd name="T29" fmla="*/ 3 h 37"/>
                <a:gd name="T30" fmla="*/ 30 w 42"/>
                <a:gd name="T31" fmla="*/ 3 h 37"/>
                <a:gd name="T32" fmla="*/ 35 w 42"/>
                <a:gd name="T33" fmla="*/ 5 h 37"/>
                <a:gd name="T34" fmla="*/ 37 w 42"/>
                <a:gd name="T35" fmla="*/ 5 h 37"/>
                <a:gd name="T36" fmla="*/ 39 w 42"/>
                <a:gd name="T37" fmla="*/ 8 h 37"/>
                <a:gd name="T38" fmla="*/ 36 w 42"/>
                <a:gd name="T39" fmla="*/ 13 h 37"/>
                <a:gd name="T40" fmla="*/ 41 w 42"/>
                <a:gd name="T41" fmla="*/ 15 h 37"/>
                <a:gd name="T42" fmla="*/ 41 w 42"/>
                <a:gd name="T43" fmla="*/ 19 h 37"/>
                <a:gd name="T44" fmla="*/ 39 w 42"/>
                <a:gd name="T45" fmla="*/ 18 h 37"/>
                <a:gd name="T46" fmla="*/ 41 w 42"/>
                <a:gd name="T47" fmla="*/ 23 h 37"/>
                <a:gd name="T48" fmla="*/ 39 w 42"/>
                <a:gd name="T49" fmla="*/ 25 h 37"/>
                <a:gd name="T50" fmla="*/ 35 w 42"/>
                <a:gd name="T51" fmla="*/ 23 h 37"/>
                <a:gd name="T52" fmla="*/ 36 w 42"/>
                <a:gd name="T53" fmla="*/ 27 h 37"/>
                <a:gd name="T54" fmla="*/ 36 w 42"/>
                <a:gd name="T55" fmla="*/ 30 h 37"/>
                <a:gd name="T56" fmla="*/ 33 w 42"/>
                <a:gd name="T57" fmla="*/ 31 h 37"/>
                <a:gd name="T58" fmla="*/ 32 w 42"/>
                <a:gd name="T59" fmla="*/ 37 h 37"/>
                <a:gd name="T60" fmla="*/ 28 w 42"/>
                <a:gd name="T61" fmla="*/ 35 h 37"/>
                <a:gd name="T62" fmla="*/ 23 w 42"/>
                <a:gd name="T63" fmla="*/ 35 h 37"/>
                <a:gd name="T64" fmla="*/ 22 w 42"/>
                <a:gd name="T6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37">
                  <a:moveTo>
                    <a:pt x="22" y="34"/>
                  </a:moveTo>
                  <a:lnTo>
                    <a:pt x="22" y="32"/>
                  </a:lnTo>
                  <a:lnTo>
                    <a:pt x="14" y="23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4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2" y="5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39" y="8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9" y="15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1" y="19"/>
                  </a:lnTo>
                  <a:lnTo>
                    <a:pt x="40" y="18"/>
                  </a:lnTo>
                  <a:lnTo>
                    <a:pt x="39" y="18"/>
                  </a:lnTo>
                  <a:lnTo>
                    <a:pt x="39" y="21"/>
                  </a:lnTo>
                  <a:lnTo>
                    <a:pt x="41" y="23"/>
                  </a:lnTo>
                  <a:lnTo>
                    <a:pt x="40" y="25"/>
                  </a:lnTo>
                  <a:lnTo>
                    <a:pt x="39" y="25"/>
                  </a:lnTo>
                  <a:lnTo>
                    <a:pt x="36" y="22"/>
                  </a:lnTo>
                  <a:lnTo>
                    <a:pt x="35" y="23"/>
                  </a:lnTo>
                  <a:lnTo>
                    <a:pt x="35" y="26"/>
                  </a:lnTo>
                  <a:lnTo>
                    <a:pt x="36" y="27"/>
                  </a:lnTo>
                  <a:lnTo>
                    <a:pt x="37" y="28"/>
                  </a:lnTo>
                  <a:lnTo>
                    <a:pt x="36" y="30"/>
                  </a:lnTo>
                  <a:lnTo>
                    <a:pt x="33" y="30"/>
                  </a:lnTo>
                  <a:lnTo>
                    <a:pt x="33" y="31"/>
                  </a:lnTo>
                  <a:lnTo>
                    <a:pt x="33" y="35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3" y="35"/>
                  </a:lnTo>
                  <a:lnTo>
                    <a:pt x="22" y="34"/>
                  </a:lnTo>
                  <a:lnTo>
                    <a:pt x="22" y="34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auto">
            <a:xfrm>
              <a:off x="3952875" y="2492376"/>
              <a:ext cx="53975" cy="33338"/>
            </a:xfrm>
            <a:custGeom>
              <a:avLst/>
              <a:gdLst>
                <a:gd name="T0" fmla="*/ 1 w 34"/>
                <a:gd name="T1" fmla="*/ 21 h 21"/>
                <a:gd name="T2" fmla="*/ 5 w 34"/>
                <a:gd name="T3" fmla="*/ 21 h 21"/>
                <a:gd name="T4" fmla="*/ 8 w 34"/>
                <a:gd name="T5" fmla="*/ 18 h 21"/>
                <a:gd name="T6" fmla="*/ 11 w 34"/>
                <a:gd name="T7" fmla="*/ 18 h 21"/>
                <a:gd name="T8" fmla="*/ 14 w 34"/>
                <a:gd name="T9" fmla="*/ 20 h 21"/>
                <a:gd name="T10" fmla="*/ 17 w 34"/>
                <a:gd name="T11" fmla="*/ 20 h 21"/>
                <a:gd name="T12" fmla="*/ 18 w 34"/>
                <a:gd name="T13" fmla="*/ 16 h 21"/>
                <a:gd name="T14" fmla="*/ 22 w 34"/>
                <a:gd name="T15" fmla="*/ 14 h 21"/>
                <a:gd name="T16" fmla="*/ 22 w 34"/>
                <a:gd name="T17" fmla="*/ 11 h 21"/>
                <a:gd name="T18" fmla="*/ 29 w 34"/>
                <a:gd name="T19" fmla="*/ 7 h 21"/>
                <a:gd name="T20" fmla="*/ 34 w 34"/>
                <a:gd name="T21" fmla="*/ 7 h 21"/>
                <a:gd name="T22" fmla="*/ 34 w 34"/>
                <a:gd name="T23" fmla="*/ 3 h 21"/>
                <a:gd name="T24" fmla="*/ 30 w 34"/>
                <a:gd name="T25" fmla="*/ 0 h 21"/>
                <a:gd name="T26" fmla="*/ 27 w 34"/>
                <a:gd name="T27" fmla="*/ 0 h 21"/>
                <a:gd name="T28" fmla="*/ 23 w 34"/>
                <a:gd name="T29" fmla="*/ 3 h 21"/>
                <a:gd name="T30" fmla="*/ 22 w 34"/>
                <a:gd name="T31" fmla="*/ 3 h 21"/>
                <a:gd name="T32" fmla="*/ 20 w 34"/>
                <a:gd name="T33" fmla="*/ 4 h 21"/>
                <a:gd name="T34" fmla="*/ 17 w 34"/>
                <a:gd name="T35" fmla="*/ 4 h 21"/>
                <a:gd name="T36" fmla="*/ 14 w 34"/>
                <a:gd name="T37" fmla="*/ 4 h 21"/>
                <a:gd name="T38" fmla="*/ 12 w 34"/>
                <a:gd name="T39" fmla="*/ 5 h 21"/>
                <a:gd name="T40" fmla="*/ 11 w 34"/>
                <a:gd name="T41" fmla="*/ 4 h 21"/>
                <a:gd name="T42" fmla="*/ 5 w 34"/>
                <a:gd name="T43" fmla="*/ 4 h 21"/>
                <a:gd name="T44" fmla="*/ 4 w 34"/>
                <a:gd name="T45" fmla="*/ 4 h 21"/>
                <a:gd name="T46" fmla="*/ 1 w 34"/>
                <a:gd name="T47" fmla="*/ 8 h 21"/>
                <a:gd name="T48" fmla="*/ 1 w 34"/>
                <a:gd name="T49" fmla="*/ 9 h 21"/>
                <a:gd name="T50" fmla="*/ 0 w 34"/>
                <a:gd name="T51" fmla="*/ 12 h 21"/>
                <a:gd name="T52" fmla="*/ 1 w 34"/>
                <a:gd name="T53" fmla="*/ 16 h 21"/>
                <a:gd name="T54" fmla="*/ 1 w 34"/>
                <a:gd name="T55" fmla="*/ 16 h 21"/>
                <a:gd name="T56" fmla="*/ 4 w 34"/>
                <a:gd name="T57" fmla="*/ 17 h 21"/>
                <a:gd name="T58" fmla="*/ 4 w 34"/>
                <a:gd name="T59" fmla="*/ 18 h 21"/>
                <a:gd name="T60" fmla="*/ 1 w 34"/>
                <a:gd name="T61" fmla="*/ 18 h 21"/>
                <a:gd name="T62" fmla="*/ 1 w 34"/>
                <a:gd name="T6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" h="21">
                  <a:moveTo>
                    <a:pt x="1" y="21"/>
                  </a:moveTo>
                  <a:lnTo>
                    <a:pt x="5" y="21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8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9" y="7"/>
                  </a:lnTo>
                  <a:lnTo>
                    <a:pt x="34" y="7"/>
                  </a:lnTo>
                  <a:lnTo>
                    <a:pt x="34" y="3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1" y="18"/>
                  </a:lnTo>
                  <a:lnTo>
                    <a:pt x="1" y="21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5" name="Freeform 63"/>
            <p:cNvSpPr>
              <a:spLocks/>
            </p:cNvSpPr>
            <p:nvPr/>
          </p:nvSpPr>
          <p:spPr bwMode="auto">
            <a:xfrm>
              <a:off x="3886200" y="2441576"/>
              <a:ext cx="123825" cy="58738"/>
            </a:xfrm>
            <a:custGeom>
              <a:avLst/>
              <a:gdLst>
                <a:gd name="T0" fmla="*/ 47 w 78"/>
                <a:gd name="T1" fmla="*/ 36 h 37"/>
                <a:gd name="T2" fmla="*/ 54 w 78"/>
                <a:gd name="T3" fmla="*/ 37 h 37"/>
                <a:gd name="T4" fmla="*/ 59 w 78"/>
                <a:gd name="T5" fmla="*/ 36 h 37"/>
                <a:gd name="T6" fmla="*/ 64 w 78"/>
                <a:gd name="T7" fmla="*/ 35 h 37"/>
                <a:gd name="T8" fmla="*/ 69 w 78"/>
                <a:gd name="T9" fmla="*/ 32 h 37"/>
                <a:gd name="T10" fmla="*/ 75 w 78"/>
                <a:gd name="T11" fmla="*/ 30 h 37"/>
                <a:gd name="T12" fmla="*/ 73 w 78"/>
                <a:gd name="T13" fmla="*/ 25 h 37"/>
                <a:gd name="T14" fmla="*/ 73 w 78"/>
                <a:gd name="T15" fmla="*/ 21 h 37"/>
                <a:gd name="T16" fmla="*/ 78 w 78"/>
                <a:gd name="T17" fmla="*/ 19 h 37"/>
                <a:gd name="T18" fmla="*/ 78 w 78"/>
                <a:gd name="T19" fmla="*/ 14 h 37"/>
                <a:gd name="T20" fmla="*/ 77 w 78"/>
                <a:gd name="T21" fmla="*/ 5 h 37"/>
                <a:gd name="T22" fmla="*/ 71 w 78"/>
                <a:gd name="T23" fmla="*/ 3 h 37"/>
                <a:gd name="T24" fmla="*/ 65 w 78"/>
                <a:gd name="T25" fmla="*/ 3 h 37"/>
                <a:gd name="T26" fmla="*/ 58 w 78"/>
                <a:gd name="T27" fmla="*/ 0 h 37"/>
                <a:gd name="T28" fmla="*/ 55 w 78"/>
                <a:gd name="T29" fmla="*/ 1 h 37"/>
                <a:gd name="T30" fmla="*/ 54 w 78"/>
                <a:gd name="T31" fmla="*/ 5 h 37"/>
                <a:gd name="T32" fmla="*/ 50 w 78"/>
                <a:gd name="T33" fmla="*/ 6 h 37"/>
                <a:gd name="T34" fmla="*/ 42 w 78"/>
                <a:gd name="T35" fmla="*/ 3 h 37"/>
                <a:gd name="T36" fmla="*/ 42 w 78"/>
                <a:gd name="T37" fmla="*/ 6 h 37"/>
                <a:gd name="T38" fmla="*/ 38 w 78"/>
                <a:gd name="T39" fmla="*/ 9 h 37"/>
                <a:gd name="T40" fmla="*/ 33 w 78"/>
                <a:gd name="T41" fmla="*/ 14 h 37"/>
                <a:gd name="T42" fmla="*/ 36 w 78"/>
                <a:gd name="T43" fmla="*/ 17 h 37"/>
                <a:gd name="T44" fmla="*/ 34 w 78"/>
                <a:gd name="T45" fmla="*/ 21 h 37"/>
                <a:gd name="T46" fmla="*/ 29 w 78"/>
                <a:gd name="T47" fmla="*/ 19 h 37"/>
                <a:gd name="T48" fmla="*/ 25 w 78"/>
                <a:gd name="T49" fmla="*/ 19 h 37"/>
                <a:gd name="T50" fmla="*/ 20 w 78"/>
                <a:gd name="T51" fmla="*/ 22 h 37"/>
                <a:gd name="T52" fmla="*/ 16 w 78"/>
                <a:gd name="T53" fmla="*/ 22 h 37"/>
                <a:gd name="T54" fmla="*/ 11 w 78"/>
                <a:gd name="T55" fmla="*/ 19 h 37"/>
                <a:gd name="T56" fmla="*/ 9 w 78"/>
                <a:gd name="T57" fmla="*/ 22 h 37"/>
                <a:gd name="T58" fmla="*/ 5 w 78"/>
                <a:gd name="T59" fmla="*/ 22 h 37"/>
                <a:gd name="T60" fmla="*/ 1 w 78"/>
                <a:gd name="T61" fmla="*/ 21 h 37"/>
                <a:gd name="T62" fmla="*/ 0 w 78"/>
                <a:gd name="T63" fmla="*/ 22 h 37"/>
                <a:gd name="T64" fmla="*/ 1 w 78"/>
                <a:gd name="T65" fmla="*/ 25 h 37"/>
                <a:gd name="T66" fmla="*/ 2 w 78"/>
                <a:gd name="T67" fmla="*/ 27 h 37"/>
                <a:gd name="T68" fmla="*/ 5 w 78"/>
                <a:gd name="T69" fmla="*/ 27 h 37"/>
                <a:gd name="T70" fmla="*/ 10 w 78"/>
                <a:gd name="T71" fmla="*/ 27 h 37"/>
                <a:gd name="T72" fmla="*/ 12 w 78"/>
                <a:gd name="T73" fmla="*/ 30 h 37"/>
                <a:gd name="T74" fmla="*/ 16 w 78"/>
                <a:gd name="T75" fmla="*/ 31 h 37"/>
                <a:gd name="T76" fmla="*/ 24 w 78"/>
                <a:gd name="T77" fmla="*/ 28 h 37"/>
                <a:gd name="T78" fmla="*/ 28 w 78"/>
                <a:gd name="T79" fmla="*/ 30 h 37"/>
                <a:gd name="T80" fmla="*/ 41 w 78"/>
                <a:gd name="T81" fmla="*/ 35 h 37"/>
                <a:gd name="T82" fmla="*/ 46 w 78"/>
                <a:gd name="T8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37">
                  <a:moveTo>
                    <a:pt x="46" y="36"/>
                  </a:moveTo>
                  <a:lnTo>
                    <a:pt x="47" y="36"/>
                  </a:lnTo>
                  <a:lnTo>
                    <a:pt x="53" y="36"/>
                  </a:lnTo>
                  <a:lnTo>
                    <a:pt x="54" y="37"/>
                  </a:lnTo>
                  <a:lnTo>
                    <a:pt x="56" y="36"/>
                  </a:lnTo>
                  <a:lnTo>
                    <a:pt x="59" y="36"/>
                  </a:lnTo>
                  <a:lnTo>
                    <a:pt x="62" y="36"/>
                  </a:lnTo>
                  <a:lnTo>
                    <a:pt x="64" y="35"/>
                  </a:lnTo>
                  <a:lnTo>
                    <a:pt x="65" y="35"/>
                  </a:lnTo>
                  <a:lnTo>
                    <a:pt x="69" y="32"/>
                  </a:lnTo>
                  <a:lnTo>
                    <a:pt x="73" y="31"/>
                  </a:lnTo>
                  <a:lnTo>
                    <a:pt x="75" y="30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5" y="22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8" y="19"/>
                  </a:lnTo>
                  <a:lnTo>
                    <a:pt x="78" y="17"/>
                  </a:lnTo>
                  <a:lnTo>
                    <a:pt x="78" y="14"/>
                  </a:lnTo>
                  <a:lnTo>
                    <a:pt x="77" y="8"/>
                  </a:lnTo>
                  <a:lnTo>
                    <a:pt x="77" y="5"/>
                  </a:lnTo>
                  <a:lnTo>
                    <a:pt x="73" y="4"/>
                  </a:lnTo>
                  <a:lnTo>
                    <a:pt x="71" y="3"/>
                  </a:lnTo>
                  <a:lnTo>
                    <a:pt x="68" y="3"/>
                  </a:lnTo>
                  <a:lnTo>
                    <a:pt x="65" y="3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9"/>
                  </a:lnTo>
                  <a:lnTo>
                    <a:pt x="36" y="10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4" y="21"/>
                  </a:lnTo>
                  <a:lnTo>
                    <a:pt x="32" y="18"/>
                  </a:lnTo>
                  <a:lnTo>
                    <a:pt x="29" y="19"/>
                  </a:lnTo>
                  <a:lnTo>
                    <a:pt x="27" y="18"/>
                  </a:lnTo>
                  <a:lnTo>
                    <a:pt x="25" y="19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5" y="21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5" y="22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6" y="31"/>
                  </a:lnTo>
                  <a:lnTo>
                    <a:pt x="22" y="27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33" y="34"/>
                  </a:lnTo>
                  <a:lnTo>
                    <a:pt x="41" y="35"/>
                  </a:lnTo>
                  <a:lnTo>
                    <a:pt x="45" y="35"/>
                  </a:lnTo>
                  <a:lnTo>
                    <a:pt x="46" y="36"/>
                  </a:lnTo>
                  <a:lnTo>
                    <a:pt x="46" y="36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auto">
            <a:xfrm>
              <a:off x="3957638" y="2295526"/>
              <a:ext cx="163513" cy="141288"/>
            </a:xfrm>
            <a:custGeom>
              <a:avLst/>
              <a:gdLst>
                <a:gd name="T0" fmla="*/ 62 w 103"/>
                <a:gd name="T1" fmla="*/ 89 h 89"/>
                <a:gd name="T2" fmla="*/ 66 w 103"/>
                <a:gd name="T3" fmla="*/ 87 h 89"/>
                <a:gd name="T4" fmla="*/ 70 w 103"/>
                <a:gd name="T5" fmla="*/ 87 h 89"/>
                <a:gd name="T6" fmla="*/ 73 w 103"/>
                <a:gd name="T7" fmla="*/ 87 h 89"/>
                <a:gd name="T8" fmla="*/ 77 w 103"/>
                <a:gd name="T9" fmla="*/ 85 h 89"/>
                <a:gd name="T10" fmla="*/ 80 w 103"/>
                <a:gd name="T11" fmla="*/ 85 h 89"/>
                <a:gd name="T12" fmla="*/ 89 w 103"/>
                <a:gd name="T13" fmla="*/ 89 h 89"/>
                <a:gd name="T14" fmla="*/ 92 w 103"/>
                <a:gd name="T15" fmla="*/ 85 h 89"/>
                <a:gd name="T16" fmla="*/ 98 w 103"/>
                <a:gd name="T17" fmla="*/ 75 h 89"/>
                <a:gd name="T18" fmla="*/ 101 w 103"/>
                <a:gd name="T19" fmla="*/ 70 h 89"/>
                <a:gd name="T20" fmla="*/ 103 w 103"/>
                <a:gd name="T21" fmla="*/ 66 h 89"/>
                <a:gd name="T22" fmla="*/ 102 w 103"/>
                <a:gd name="T23" fmla="*/ 62 h 89"/>
                <a:gd name="T24" fmla="*/ 101 w 103"/>
                <a:gd name="T25" fmla="*/ 60 h 89"/>
                <a:gd name="T26" fmla="*/ 98 w 103"/>
                <a:gd name="T27" fmla="*/ 54 h 89"/>
                <a:gd name="T28" fmla="*/ 98 w 103"/>
                <a:gd name="T29" fmla="*/ 47 h 89"/>
                <a:gd name="T30" fmla="*/ 95 w 103"/>
                <a:gd name="T31" fmla="*/ 40 h 89"/>
                <a:gd name="T32" fmla="*/ 99 w 103"/>
                <a:gd name="T33" fmla="*/ 36 h 89"/>
                <a:gd name="T34" fmla="*/ 98 w 103"/>
                <a:gd name="T35" fmla="*/ 27 h 89"/>
                <a:gd name="T36" fmla="*/ 95 w 103"/>
                <a:gd name="T37" fmla="*/ 22 h 89"/>
                <a:gd name="T38" fmla="*/ 92 w 103"/>
                <a:gd name="T39" fmla="*/ 14 h 89"/>
                <a:gd name="T40" fmla="*/ 90 w 103"/>
                <a:gd name="T41" fmla="*/ 8 h 89"/>
                <a:gd name="T42" fmla="*/ 86 w 103"/>
                <a:gd name="T43" fmla="*/ 5 h 89"/>
                <a:gd name="T44" fmla="*/ 57 w 103"/>
                <a:gd name="T45" fmla="*/ 5 h 89"/>
                <a:gd name="T46" fmla="*/ 52 w 103"/>
                <a:gd name="T47" fmla="*/ 9 h 89"/>
                <a:gd name="T48" fmla="*/ 48 w 103"/>
                <a:gd name="T49" fmla="*/ 9 h 89"/>
                <a:gd name="T50" fmla="*/ 54 w 103"/>
                <a:gd name="T51" fmla="*/ 5 h 89"/>
                <a:gd name="T52" fmla="*/ 50 w 103"/>
                <a:gd name="T53" fmla="*/ 7 h 89"/>
                <a:gd name="T54" fmla="*/ 41 w 103"/>
                <a:gd name="T55" fmla="*/ 8 h 89"/>
                <a:gd name="T56" fmla="*/ 41 w 103"/>
                <a:gd name="T57" fmla="*/ 3 h 89"/>
                <a:gd name="T58" fmla="*/ 45 w 103"/>
                <a:gd name="T59" fmla="*/ 4 h 89"/>
                <a:gd name="T60" fmla="*/ 42 w 103"/>
                <a:gd name="T61" fmla="*/ 3 h 89"/>
                <a:gd name="T62" fmla="*/ 32 w 103"/>
                <a:gd name="T63" fmla="*/ 3 h 89"/>
                <a:gd name="T64" fmla="*/ 26 w 103"/>
                <a:gd name="T65" fmla="*/ 4 h 89"/>
                <a:gd name="T66" fmla="*/ 20 w 103"/>
                <a:gd name="T67" fmla="*/ 7 h 89"/>
                <a:gd name="T68" fmla="*/ 18 w 103"/>
                <a:gd name="T69" fmla="*/ 10 h 89"/>
                <a:gd name="T70" fmla="*/ 9 w 103"/>
                <a:gd name="T71" fmla="*/ 14 h 89"/>
                <a:gd name="T72" fmla="*/ 4 w 103"/>
                <a:gd name="T73" fmla="*/ 17 h 89"/>
                <a:gd name="T74" fmla="*/ 2 w 103"/>
                <a:gd name="T75" fmla="*/ 21 h 89"/>
                <a:gd name="T76" fmla="*/ 1 w 103"/>
                <a:gd name="T77" fmla="*/ 21 h 89"/>
                <a:gd name="T78" fmla="*/ 2 w 103"/>
                <a:gd name="T79" fmla="*/ 30 h 89"/>
                <a:gd name="T80" fmla="*/ 0 w 103"/>
                <a:gd name="T81" fmla="*/ 34 h 89"/>
                <a:gd name="T82" fmla="*/ 2 w 103"/>
                <a:gd name="T83" fmla="*/ 39 h 89"/>
                <a:gd name="T84" fmla="*/ 4 w 103"/>
                <a:gd name="T85" fmla="*/ 43 h 89"/>
                <a:gd name="T86" fmla="*/ 4 w 103"/>
                <a:gd name="T87" fmla="*/ 48 h 89"/>
                <a:gd name="T88" fmla="*/ 8 w 103"/>
                <a:gd name="T89" fmla="*/ 53 h 89"/>
                <a:gd name="T90" fmla="*/ 9 w 103"/>
                <a:gd name="T91" fmla="*/ 61 h 89"/>
                <a:gd name="T92" fmla="*/ 9 w 103"/>
                <a:gd name="T93" fmla="*/ 63 h 89"/>
                <a:gd name="T94" fmla="*/ 13 w 103"/>
                <a:gd name="T95" fmla="*/ 63 h 89"/>
                <a:gd name="T96" fmla="*/ 18 w 103"/>
                <a:gd name="T97" fmla="*/ 63 h 89"/>
                <a:gd name="T98" fmla="*/ 19 w 103"/>
                <a:gd name="T99" fmla="*/ 66 h 89"/>
                <a:gd name="T100" fmla="*/ 23 w 103"/>
                <a:gd name="T101" fmla="*/ 67 h 89"/>
                <a:gd name="T102" fmla="*/ 23 w 103"/>
                <a:gd name="T103" fmla="*/ 71 h 89"/>
                <a:gd name="T104" fmla="*/ 24 w 103"/>
                <a:gd name="T105" fmla="*/ 74 h 89"/>
                <a:gd name="T106" fmla="*/ 27 w 103"/>
                <a:gd name="T107" fmla="*/ 74 h 89"/>
                <a:gd name="T108" fmla="*/ 26 w 103"/>
                <a:gd name="T109" fmla="*/ 70 h 89"/>
                <a:gd name="T110" fmla="*/ 32 w 103"/>
                <a:gd name="T111" fmla="*/ 73 h 89"/>
                <a:gd name="T112" fmla="*/ 35 w 103"/>
                <a:gd name="T113" fmla="*/ 74 h 89"/>
                <a:gd name="T114" fmla="*/ 41 w 103"/>
                <a:gd name="T115" fmla="*/ 75 h 89"/>
                <a:gd name="T116" fmla="*/ 52 w 103"/>
                <a:gd name="T117" fmla="*/ 82 h 89"/>
                <a:gd name="T118" fmla="*/ 55 w 103"/>
                <a:gd name="T119" fmla="*/ 84 h 89"/>
                <a:gd name="T120" fmla="*/ 59 w 103"/>
                <a:gd name="T121" fmla="*/ 84 h 89"/>
                <a:gd name="T122" fmla="*/ 62 w 103"/>
                <a:gd name="T123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" h="89">
                  <a:moveTo>
                    <a:pt x="62" y="88"/>
                  </a:moveTo>
                  <a:lnTo>
                    <a:pt x="62" y="89"/>
                  </a:lnTo>
                  <a:lnTo>
                    <a:pt x="64" y="88"/>
                  </a:lnTo>
                  <a:lnTo>
                    <a:pt x="66" y="87"/>
                  </a:lnTo>
                  <a:lnTo>
                    <a:pt x="68" y="85"/>
                  </a:lnTo>
                  <a:lnTo>
                    <a:pt x="70" y="87"/>
                  </a:lnTo>
                  <a:lnTo>
                    <a:pt x="72" y="87"/>
                  </a:lnTo>
                  <a:lnTo>
                    <a:pt x="73" y="87"/>
                  </a:lnTo>
                  <a:lnTo>
                    <a:pt x="75" y="85"/>
                  </a:lnTo>
                  <a:lnTo>
                    <a:pt x="77" y="85"/>
                  </a:lnTo>
                  <a:lnTo>
                    <a:pt x="79" y="87"/>
                  </a:lnTo>
                  <a:lnTo>
                    <a:pt x="80" y="85"/>
                  </a:lnTo>
                  <a:lnTo>
                    <a:pt x="85" y="85"/>
                  </a:lnTo>
                  <a:lnTo>
                    <a:pt x="89" y="89"/>
                  </a:lnTo>
                  <a:lnTo>
                    <a:pt x="92" y="89"/>
                  </a:lnTo>
                  <a:lnTo>
                    <a:pt x="92" y="85"/>
                  </a:lnTo>
                  <a:lnTo>
                    <a:pt x="92" y="83"/>
                  </a:lnTo>
                  <a:lnTo>
                    <a:pt x="98" y="75"/>
                  </a:lnTo>
                  <a:lnTo>
                    <a:pt x="99" y="71"/>
                  </a:lnTo>
                  <a:lnTo>
                    <a:pt x="101" y="70"/>
                  </a:lnTo>
                  <a:lnTo>
                    <a:pt x="103" y="69"/>
                  </a:lnTo>
                  <a:lnTo>
                    <a:pt x="103" y="66"/>
                  </a:lnTo>
                  <a:lnTo>
                    <a:pt x="103" y="65"/>
                  </a:lnTo>
                  <a:lnTo>
                    <a:pt x="102" y="62"/>
                  </a:lnTo>
                  <a:lnTo>
                    <a:pt x="103" y="61"/>
                  </a:lnTo>
                  <a:lnTo>
                    <a:pt x="101" y="60"/>
                  </a:lnTo>
                  <a:lnTo>
                    <a:pt x="99" y="56"/>
                  </a:lnTo>
                  <a:lnTo>
                    <a:pt x="98" y="54"/>
                  </a:lnTo>
                  <a:lnTo>
                    <a:pt x="98" y="49"/>
                  </a:lnTo>
                  <a:lnTo>
                    <a:pt x="98" y="47"/>
                  </a:lnTo>
                  <a:lnTo>
                    <a:pt x="95" y="43"/>
                  </a:lnTo>
                  <a:lnTo>
                    <a:pt x="95" y="40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99" y="29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5" y="22"/>
                  </a:lnTo>
                  <a:lnTo>
                    <a:pt x="94" y="17"/>
                  </a:lnTo>
                  <a:lnTo>
                    <a:pt x="92" y="14"/>
                  </a:lnTo>
                  <a:lnTo>
                    <a:pt x="92" y="12"/>
                  </a:lnTo>
                  <a:lnTo>
                    <a:pt x="90" y="8"/>
                  </a:lnTo>
                  <a:lnTo>
                    <a:pt x="89" y="7"/>
                  </a:lnTo>
                  <a:lnTo>
                    <a:pt x="86" y="5"/>
                  </a:lnTo>
                  <a:lnTo>
                    <a:pt x="72" y="7"/>
                  </a:lnTo>
                  <a:lnTo>
                    <a:pt x="57" y="5"/>
                  </a:lnTo>
                  <a:lnTo>
                    <a:pt x="55" y="7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8" y="9"/>
                  </a:lnTo>
                  <a:lnTo>
                    <a:pt x="52" y="8"/>
                  </a:lnTo>
                  <a:lnTo>
                    <a:pt x="54" y="5"/>
                  </a:lnTo>
                  <a:lnTo>
                    <a:pt x="53" y="5"/>
                  </a:lnTo>
                  <a:lnTo>
                    <a:pt x="50" y="7"/>
                  </a:lnTo>
                  <a:lnTo>
                    <a:pt x="46" y="9"/>
                  </a:lnTo>
                  <a:lnTo>
                    <a:pt x="41" y="8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2" y="3"/>
                  </a:lnTo>
                  <a:lnTo>
                    <a:pt x="28" y="3"/>
                  </a:lnTo>
                  <a:lnTo>
                    <a:pt x="26" y="4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1" y="21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4" y="48"/>
                  </a:lnTo>
                  <a:lnTo>
                    <a:pt x="6" y="52"/>
                  </a:lnTo>
                  <a:lnTo>
                    <a:pt x="8" y="53"/>
                  </a:lnTo>
                  <a:lnTo>
                    <a:pt x="9" y="54"/>
                  </a:lnTo>
                  <a:lnTo>
                    <a:pt x="9" y="61"/>
                  </a:lnTo>
                  <a:lnTo>
                    <a:pt x="9" y="62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3" y="63"/>
                  </a:lnTo>
                  <a:lnTo>
                    <a:pt x="13" y="62"/>
                  </a:lnTo>
                  <a:lnTo>
                    <a:pt x="18" y="63"/>
                  </a:lnTo>
                  <a:lnTo>
                    <a:pt x="18" y="65"/>
                  </a:lnTo>
                  <a:lnTo>
                    <a:pt x="19" y="66"/>
                  </a:lnTo>
                  <a:lnTo>
                    <a:pt x="22" y="66"/>
                  </a:lnTo>
                  <a:lnTo>
                    <a:pt x="23" y="67"/>
                  </a:lnTo>
                  <a:lnTo>
                    <a:pt x="22" y="70"/>
                  </a:lnTo>
                  <a:lnTo>
                    <a:pt x="23" y="71"/>
                  </a:lnTo>
                  <a:lnTo>
                    <a:pt x="24" y="73"/>
                  </a:lnTo>
                  <a:lnTo>
                    <a:pt x="24" y="74"/>
                  </a:lnTo>
                  <a:lnTo>
                    <a:pt x="26" y="75"/>
                  </a:lnTo>
                  <a:lnTo>
                    <a:pt x="27" y="74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7" y="70"/>
                  </a:lnTo>
                  <a:lnTo>
                    <a:pt x="32" y="73"/>
                  </a:lnTo>
                  <a:lnTo>
                    <a:pt x="35" y="73"/>
                  </a:lnTo>
                  <a:lnTo>
                    <a:pt x="35" y="74"/>
                  </a:lnTo>
                  <a:lnTo>
                    <a:pt x="37" y="76"/>
                  </a:lnTo>
                  <a:lnTo>
                    <a:pt x="41" y="75"/>
                  </a:lnTo>
                  <a:lnTo>
                    <a:pt x="45" y="76"/>
                  </a:lnTo>
                  <a:lnTo>
                    <a:pt x="52" y="82"/>
                  </a:lnTo>
                  <a:lnTo>
                    <a:pt x="54" y="84"/>
                  </a:lnTo>
                  <a:lnTo>
                    <a:pt x="55" y="84"/>
                  </a:lnTo>
                  <a:lnTo>
                    <a:pt x="57" y="84"/>
                  </a:lnTo>
                  <a:lnTo>
                    <a:pt x="59" y="84"/>
                  </a:lnTo>
                  <a:lnTo>
                    <a:pt x="62" y="85"/>
                  </a:lnTo>
                  <a:lnTo>
                    <a:pt x="62" y="88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auto">
            <a:xfrm>
              <a:off x="3922713" y="2393951"/>
              <a:ext cx="133350" cy="57150"/>
            </a:xfrm>
            <a:custGeom>
              <a:avLst/>
              <a:gdLst>
                <a:gd name="T0" fmla="*/ 31 w 84"/>
                <a:gd name="T1" fmla="*/ 1 h 36"/>
                <a:gd name="T2" fmla="*/ 35 w 84"/>
                <a:gd name="T3" fmla="*/ 1 h 36"/>
                <a:gd name="T4" fmla="*/ 40 w 84"/>
                <a:gd name="T5" fmla="*/ 1 h 36"/>
                <a:gd name="T6" fmla="*/ 41 w 84"/>
                <a:gd name="T7" fmla="*/ 4 h 36"/>
                <a:gd name="T8" fmla="*/ 45 w 84"/>
                <a:gd name="T9" fmla="*/ 5 h 36"/>
                <a:gd name="T10" fmla="*/ 45 w 84"/>
                <a:gd name="T11" fmla="*/ 9 h 36"/>
                <a:gd name="T12" fmla="*/ 46 w 84"/>
                <a:gd name="T13" fmla="*/ 12 h 36"/>
                <a:gd name="T14" fmla="*/ 49 w 84"/>
                <a:gd name="T15" fmla="*/ 12 h 36"/>
                <a:gd name="T16" fmla="*/ 48 w 84"/>
                <a:gd name="T17" fmla="*/ 8 h 36"/>
                <a:gd name="T18" fmla="*/ 54 w 84"/>
                <a:gd name="T19" fmla="*/ 11 h 36"/>
                <a:gd name="T20" fmla="*/ 57 w 84"/>
                <a:gd name="T21" fmla="*/ 12 h 36"/>
                <a:gd name="T22" fmla="*/ 63 w 84"/>
                <a:gd name="T23" fmla="*/ 13 h 36"/>
                <a:gd name="T24" fmla="*/ 74 w 84"/>
                <a:gd name="T25" fmla="*/ 20 h 36"/>
                <a:gd name="T26" fmla="*/ 77 w 84"/>
                <a:gd name="T27" fmla="*/ 22 h 36"/>
                <a:gd name="T28" fmla="*/ 81 w 84"/>
                <a:gd name="T29" fmla="*/ 22 h 36"/>
                <a:gd name="T30" fmla="*/ 84 w 84"/>
                <a:gd name="T31" fmla="*/ 26 h 36"/>
                <a:gd name="T32" fmla="*/ 76 w 84"/>
                <a:gd name="T33" fmla="*/ 29 h 36"/>
                <a:gd name="T34" fmla="*/ 70 w 84"/>
                <a:gd name="T35" fmla="*/ 31 h 36"/>
                <a:gd name="T36" fmla="*/ 62 w 84"/>
                <a:gd name="T37" fmla="*/ 34 h 36"/>
                <a:gd name="T38" fmla="*/ 58 w 84"/>
                <a:gd name="T39" fmla="*/ 33 h 36"/>
                <a:gd name="T40" fmla="*/ 50 w 84"/>
                <a:gd name="T41" fmla="*/ 34 h 36"/>
                <a:gd name="T42" fmla="*/ 45 w 84"/>
                <a:gd name="T43" fmla="*/ 33 h 36"/>
                <a:gd name="T44" fmla="*/ 40 w 84"/>
                <a:gd name="T45" fmla="*/ 31 h 36"/>
                <a:gd name="T46" fmla="*/ 32 w 84"/>
                <a:gd name="T47" fmla="*/ 30 h 36"/>
                <a:gd name="T48" fmla="*/ 31 w 84"/>
                <a:gd name="T49" fmla="*/ 33 h 36"/>
                <a:gd name="T50" fmla="*/ 27 w 84"/>
                <a:gd name="T51" fmla="*/ 35 h 36"/>
                <a:gd name="T52" fmla="*/ 20 w 84"/>
                <a:gd name="T53" fmla="*/ 33 h 36"/>
                <a:gd name="T54" fmla="*/ 19 w 84"/>
                <a:gd name="T55" fmla="*/ 33 h 36"/>
                <a:gd name="T56" fmla="*/ 13 w 84"/>
                <a:gd name="T57" fmla="*/ 26 h 36"/>
                <a:gd name="T58" fmla="*/ 6 w 84"/>
                <a:gd name="T59" fmla="*/ 22 h 36"/>
                <a:gd name="T60" fmla="*/ 6 w 84"/>
                <a:gd name="T61" fmla="*/ 17 h 36"/>
                <a:gd name="T62" fmla="*/ 0 w 84"/>
                <a:gd name="T63" fmla="*/ 12 h 36"/>
                <a:gd name="T64" fmla="*/ 1 w 84"/>
                <a:gd name="T65" fmla="*/ 9 h 36"/>
                <a:gd name="T66" fmla="*/ 4 w 84"/>
                <a:gd name="T67" fmla="*/ 12 h 36"/>
                <a:gd name="T68" fmla="*/ 10 w 84"/>
                <a:gd name="T69" fmla="*/ 8 h 36"/>
                <a:gd name="T70" fmla="*/ 15 w 84"/>
                <a:gd name="T71" fmla="*/ 5 h 36"/>
                <a:gd name="T72" fmla="*/ 19 w 84"/>
                <a:gd name="T73" fmla="*/ 3 h 36"/>
                <a:gd name="T74" fmla="*/ 23 w 84"/>
                <a:gd name="T75" fmla="*/ 1 h 36"/>
                <a:gd name="T76" fmla="*/ 27 w 84"/>
                <a:gd name="T77" fmla="*/ 1 h 36"/>
                <a:gd name="T78" fmla="*/ 30 w 84"/>
                <a:gd name="T7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36">
                  <a:moveTo>
                    <a:pt x="31" y="0"/>
                  </a:moveTo>
                  <a:lnTo>
                    <a:pt x="31" y="1"/>
                  </a:lnTo>
                  <a:lnTo>
                    <a:pt x="32" y="0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0" y="3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5" y="5"/>
                  </a:lnTo>
                  <a:lnTo>
                    <a:pt x="44" y="8"/>
                  </a:lnTo>
                  <a:lnTo>
                    <a:pt x="45" y="9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9" y="8"/>
                  </a:lnTo>
                  <a:lnTo>
                    <a:pt x="54" y="11"/>
                  </a:lnTo>
                  <a:lnTo>
                    <a:pt x="57" y="11"/>
                  </a:lnTo>
                  <a:lnTo>
                    <a:pt x="57" y="12"/>
                  </a:lnTo>
                  <a:lnTo>
                    <a:pt x="59" y="14"/>
                  </a:lnTo>
                  <a:lnTo>
                    <a:pt x="63" y="13"/>
                  </a:lnTo>
                  <a:lnTo>
                    <a:pt x="67" y="14"/>
                  </a:lnTo>
                  <a:lnTo>
                    <a:pt x="74" y="20"/>
                  </a:lnTo>
                  <a:lnTo>
                    <a:pt x="76" y="22"/>
                  </a:lnTo>
                  <a:lnTo>
                    <a:pt x="77" y="22"/>
                  </a:lnTo>
                  <a:lnTo>
                    <a:pt x="79" y="22"/>
                  </a:lnTo>
                  <a:lnTo>
                    <a:pt x="81" y="22"/>
                  </a:lnTo>
                  <a:lnTo>
                    <a:pt x="84" y="23"/>
                  </a:lnTo>
                  <a:lnTo>
                    <a:pt x="84" y="26"/>
                  </a:lnTo>
                  <a:lnTo>
                    <a:pt x="79" y="26"/>
                  </a:lnTo>
                  <a:lnTo>
                    <a:pt x="76" y="29"/>
                  </a:lnTo>
                  <a:lnTo>
                    <a:pt x="74" y="29"/>
                  </a:lnTo>
                  <a:lnTo>
                    <a:pt x="70" y="31"/>
                  </a:lnTo>
                  <a:lnTo>
                    <a:pt x="66" y="33"/>
                  </a:lnTo>
                  <a:lnTo>
                    <a:pt x="62" y="34"/>
                  </a:lnTo>
                  <a:lnTo>
                    <a:pt x="61" y="33"/>
                  </a:lnTo>
                  <a:lnTo>
                    <a:pt x="58" y="33"/>
                  </a:lnTo>
                  <a:lnTo>
                    <a:pt x="55" y="35"/>
                  </a:lnTo>
                  <a:lnTo>
                    <a:pt x="50" y="34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2" y="33"/>
                  </a:lnTo>
                  <a:lnTo>
                    <a:pt x="40" y="31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32" y="31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27" y="35"/>
                  </a:lnTo>
                  <a:lnTo>
                    <a:pt x="27" y="36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4" y="27"/>
                  </a:lnTo>
                  <a:lnTo>
                    <a:pt x="13" y="26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5" y="20"/>
                  </a:lnTo>
                  <a:lnTo>
                    <a:pt x="6" y="17"/>
                  </a:lnTo>
                  <a:lnTo>
                    <a:pt x="4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auto">
            <a:xfrm>
              <a:off x="3821113" y="2297113"/>
              <a:ext cx="150813" cy="180975"/>
            </a:xfrm>
            <a:custGeom>
              <a:avLst/>
              <a:gdLst>
                <a:gd name="T0" fmla="*/ 35 w 95"/>
                <a:gd name="T1" fmla="*/ 2 h 114"/>
                <a:gd name="T2" fmla="*/ 41 w 95"/>
                <a:gd name="T3" fmla="*/ 7 h 114"/>
                <a:gd name="T4" fmla="*/ 42 w 95"/>
                <a:gd name="T5" fmla="*/ 12 h 114"/>
                <a:gd name="T6" fmla="*/ 46 w 95"/>
                <a:gd name="T7" fmla="*/ 9 h 114"/>
                <a:gd name="T8" fmla="*/ 52 w 95"/>
                <a:gd name="T9" fmla="*/ 11 h 114"/>
                <a:gd name="T10" fmla="*/ 47 w 95"/>
                <a:gd name="T11" fmla="*/ 15 h 114"/>
                <a:gd name="T12" fmla="*/ 55 w 95"/>
                <a:gd name="T13" fmla="*/ 17 h 114"/>
                <a:gd name="T14" fmla="*/ 63 w 95"/>
                <a:gd name="T15" fmla="*/ 12 h 114"/>
                <a:gd name="T16" fmla="*/ 66 w 95"/>
                <a:gd name="T17" fmla="*/ 8 h 114"/>
                <a:gd name="T18" fmla="*/ 66 w 95"/>
                <a:gd name="T19" fmla="*/ 11 h 114"/>
                <a:gd name="T20" fmla="*/ 70 w 95"/>
                <a:gd name="T21" fmla="*/ 11 h 114"/>
                <a:gd name="T22" fmla="*/ 77 w 95"/>
                <a:gd name="T23" fmla="*/ 15 h 114"/>
                <a:gd name="T24" fmla="*/ 82 w 95"/>
                <a:gd name="T25" fmla="*/ 20 h 114"/>
                <a:gd name="T26" fmla="*/ 88 w 95"/>
                <a:gd name="T27" fmla="*/ 25 h 114"/>
                <a:gd name="T28" fmla="*/ 88 w 95"/>
                <a:gd name="T29" fmla="*/ 37 h 114"/>
                <a:gd name="T30" fmla="*/ 91 w 95"/>
                <a:gd name="T31" fmla="*/ 44 h 114"/>
                <a:gd name="T32" fmla="*/ 95 w 95"/>
                <a:gd name="T33" fmla="*/ 53 h 114"/>
                <a:gd name="T34" fmla="*/ 91 w 95"/>
                <a:gd name="T35" fmla="*/ 62 h 114"/>
                <a:gd name="T36" fmla="*/ 83 w 95"/>
                <a:gd name="T37" fmla="*/ 64 h 114"/>
                <a:gd name="T38" fmla="*/ 74 w 95"/>
                <a:gd name="T39" fmla="*/ 69 h 114"/>
                <a:gd name="T40" fmla="*/ 65 w 95"/>
                <a:gd name="T41" fmla="*/ 70 h 114"/>
                <a:gd name="T42" fmla="*/ 70 w 95"/>
                <a:gd name="T43" fmla="*/ 78 h 114"/>
                <a:gd name="T44" fmla="*/ 77 w 95"/>
                <a:gd name="T45" fmla="*/ 87 h 114"/>
                <a:gd name="T46" fmla="*/ 83 w 95"/>
                <a:gd name="T47" fmla="*/ 97 h 114"/>
                <a:gd name="T48" fmla="*/ 74 w 95"/>
                <a:gd name="T49" fmla="*/ 105 h 114"/>
                <a:gd name="T50" fmla="*/ 75 w 95"/>
                <a:gd name="T51" fmla="*/ 112 h 114"/>
                <a:gd name="T52" fmla="*/ 66 w 95"/>
                <a:gd name="T53" fmla="*/ 110 h 114"/>
                <a:gd name="T54" fmla="*/ 57 w 95"/>
                <a:gd name="T55" fmla="*/ 113 h 114"/>
                <a:gd name="T56" fmla="*/ 50 w 95"/>
                <a:gd name="T57" fmla="*/ 113 h 114"/>
                <a:gd name="T58" fmla="*/ 42 w 95"/>
                <a:gd name="T59" fmla="*/ 112 h 114"/>
                <a:gd name="T60" fmla="*/ 37 w 95"/>
                <a:gd name="T61" fmla="*/ 110 h 114"/>
                <a:gd name="T62" fmla="*/ 31 w 95"/>
                <a:gd name="T63" fmla="*/ 108 h 114"/>
                <a:gd name="T64" fmla="*/ 26 w 95"/>
                <a:gd name="T65" fmla="*/ 110 h 114"/>
                <a:gd name="T66" fmla="*/ 21 w 95"/>
                <a:gd name="T67" fmla="*/ 109 h 114"/>
                <a:gd name="T68" fmla="*/ 21 w 95"/>
                <a:gd name="T69" fmla="*/ 99 h 114"/>
                <a:gd name="T70" fmla="*/ 22 w 95"/>
                <a:gd name="T71" fmla="*/ 90 h 114"/>
                <a:gd name="T72" fmla="*/ 15 w 95"/>
                <a:gd name="T73" fmla="*/ 88 h 114"/>
                <a:gd name="T74" fmla="*/ 8 w 95"/>
                <a:gd name="T75" fmla="*/ 86 h 114"/>
                <a:gd name="T76" fmla="*/ 6 w 95"/>
                <a:gd name="T77" fmla="*/ 81 h 114"/>
                <a:gd name="T78" fmla="*/ 3 w 95"/>
                <a:gd name="T79" fmla="*/ 72 h 114"/>
                <a:gd name="T80" fmla="*/ 0 w 95"/>
                <a:gd name="T81" fmla="*/ 62 h 114"/>
                <a:gd name="T82" fmla="*/ 2 w 95"/>
                <a:gd name="T83" fmla="*/ 53 h 114"/>
                <a:gd name="T84" fmla="*/ 11 w 95"/>
                <a:gd name="T85" fmla="*/ 48 h 114"/>
                <a:gd name="T86" fmla="*/ 12 w 95"/>
                <a:gd name="T87" fmla="*/ 42 h 114"/>
                <a:gd name="T88" fmla="*/ 8 w 95"/>
                <a:gd name="T89" fmla="*/ 38 h 114"/>
                <a:gd name="T90" fmla="*/ 13 w 95"/>
                <a:gd name="T91" fmla="*/ 34 h 114"/>
                <a:gd name="T92" fmla="*/ 16 w 95"/>
                <a:gd name="T93" fmla="*/ 29 h 114"/>
                <a:gd name="T94" fmla="*/ 12 w 95"/>
                <a:gd name="T95" fmla="*/ 25 h 114"/>
                <a:gd name="T96" fmla="*/ 21 w 95"/>
                <a:gd name="T97" fmla="*/ 22 h 114"/>
                <a:gd name="T98" fmla="*/ 22 w 95"/>
                <a:gd name="T99" fmla="*/ 24 h 114"/>
                <a:gd name="T100" fmla="*/ 25 w 95"/>
                <a:gd name="T101" fmla="*/ 26 h 114"/>
                <a:gd name="T102" fmla="*/ 26 w 95"/>
                <a:gd name="T103" fmla="*/ 21 h 114"/>
                <a:gd name="T104" fmla="*/ 34 w 95"/>
                <a:gd name="T105" fmla="*/ 18 h 114"/>
                <a:gd name="T106" fmla="*/ 34 w 95"/>
                <a:gd name="T107" fmla="*/ 18 h 114"/>
                <a:gd name="T108" fmla="*/ 31 w 95"/>
                <a:gd name="T109" fmla="*/ 13 h 114"/>
                <a:gd name="T110" fmla="*/ 28 w 95"/>
                <a:gd name="T111" fmla="*/ 8 h 114"/>
                <a:gd name="T112" fmla="*/ 29 w 95"/>
                <a:gd name="T113" fmla="*/ 4 h 114"/>
                <a:gd name="T114" fmla="*/ 26 w 95"/>
                <a:gd name="T11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5" h="114">
                  <a:moveTo>
                    <a:pt x="26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9" y="4"/>
                  </a:lnTo>
                  <a:lnTo>
                    <a:pt x="42" y="4"/>
                  </a:lnTo>
                  <a:lnTo>
                    <a:pt x="41" y="7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42" y="9"/>
                  </a:lnTo>
                  <a:lnTo>
                    <a:pt x="42" y="12"/>
                  </a:lnTo>
                  <a:lnTo>
                    <a:pt x="43" y="11"/>
                  </a:lnTo>
                  <a:lnTo>
                    <a:pt x="44" y="9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2" y="12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47" y="15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7" y="15"/>
                  </a:lnTo>
                  <a:lnTo>
                    <a:pt x="59" y="13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6" y="8"/>
                  </a:lnTo>
                  <a:lnTo>
                    <a:pt x="69" y="8"/>
                  </a:lnTo>
                  <a:lnTo>
                    <a:pt x="66" y="9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5" y="11"/>
                  </a:lnTo>
                  <a:lnTo>
                    <a:pt x="65" y="12"/>
                  </a:lnTo>
                  <a:lnTo>
                    <a:pt x="68" y="11"/>
                  </a:lnTo>
                  <a:lnTo>
                    <a:pt x="70" y="11"/>
                  </a:lnTo>
                  <a:lnTo>
                    <a:pt x="72" y="9"/>
                  </a:lnTo>
                  <a:lnTo>
                    <a:pt x="72" y="11"/>
                  </a:lnTo>
                  <a:lnTo>
                    <a:pt x="74" y="11"/>
                  </a:lnTo>
                  <a:lnTo>
                    <a:pt x="77" y="15"/>
                  </a:lnTo>
                  <a:lnTo>
                    <a:pt x="79" y="13"/>
                  </a:lnTo>
                  <a:lnTo>
                    <a:pt x="81" y="16"/>
                  </a:lnTo>
                  <a:lnTo>
                    <a:pt x="81" y="18"/>
                  </a:lnTo>
                  <a:lnTo>
                    <a:pt x="82" y="20"/>
                  </a:lnTo>
                  <a:lnTo>
                    <a:pt x="84" y="20"/>
                  </a:lnTo>
                  <a:lnTo>
                    <a:pt x="86" y="21"/>
                  </a:lnTo>
                  <a:lnTo>
                    <a:pt x="87" y="20"/>
                  </a:lnTo>
                  <a:lnTo>
                    <a:pt x="88" y="25"/>
                  </a:lnTo>
                  <a:lnTo>
                    <a:pt x="88" y="29"/>
                  </a:lnTo>
                  <a:lnTo>
                    <a:pt x="86" y="31"/>
                  </a:lnTo>
                  <a:lnTo>
                    <a:pt x="86" y="33"/>
                  </a:lnTo>
                  <a:lnTo>
                    <a:pt x="88" y="37"/>
                  </a:lnTo>
                  <a:lnTo>
                    <a:pt x="88" y="38"/>
                  </a:lnTo>
                  <a:lnTo>
                    <a:pt x="90" y="40"/>
                  </a:lnTo>
                  <a:lnTo>
                    <a:pt x="90" y="42"/>
                  </a:lnTo>
                  <a:lnTo>
                    <a:pt x="91" y="44"/>
                  </a:lnTo>
                  <a:lnTo>
                    <a:pt x="90" y="47"/>
                  </a:lnTo>
                  <a:lnTo>
                    <a:pt x="92" y="51"/>
                  </a:lnTo>
                  <a:lnTo>
                    <a:pt x="94" y="52"/>
                  </a:lnTo>
                  <a:lnTo>
                    <a:pt x="95" y="53"/>
                  </a:lnTo>
                  <a:lnTo>
                    <a:pt x="95" y="60"/>
                  </a:lnTo>
                  <a:lnTo>
                    <a:pt x="94" y="61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87" y="61"/>
                  </a:lnTo>
                  <a:lnTo>
                    <a:pt x="87" y="62"/>
                  </a:lnTo>
                  <a:lnTo>
                    <a:pt x="86" y="64"/>
                  </a:lnTo>
                  <a:lnTo>
                    <a:pt x="83" y="64"/>
                  </a:lnTo>
                  <a:lnTo>
                    <a:pt x="81" y="64"/>
                  </a:lnTo>
                  <a:lnTo>
                    <a:pt x="79" y="66"/>
                  </a:lnTo>
                  <a:lnTo>
                    <a:pt x="77" y="66"/>
                  </a:lnTo>
                  <a:lnTo>
                    <a:pt x="74" y="69"/>
                  </a:lnTo>
                  <a:lnTo>
                    <a:pt x="73" y="69"/>
                  </a:lnTo>
                  <a:lnTo>
                    <a:pt x="68" y="73"/>
                  </a:lnTo>
                  <a:lnTo>
                    <a:pt x="66" y="72"/>
                  </a:lnTo>
                  <a:lnTo>
                    <a:pt x="65" y="70"/>
                  </a:lnTo>
                  <a:lnTo>
                    <a:pt x="64" y="72"/>
                  </a:lnTo>
                  <a:lnTo>
                    <a:pt x="64" y="73"/>
                  </a:lnTo>
                  <a:lnTo>
                    <a:pt x="68" y="74"/>
                  </a:lnTo>
                  <a:lnTo>
                    <a:pt x="70" y="78"/>
                  </a:lnTo>
                  <a:lnTo>
                    <a:pt x="69" y="81"/>
                  </a:lnTo>
                  <a:lnTo>
                    <a:pt x="70" y="83"/>
                  </a:lnTo>
                  <a:lnTo>
                    <a:pt x="73" y="84"/>
                  </a:lnTo>
                  <a:lnTo>
                    <a:pt x="77" y="87"/>
                  </a:lnTo>
                  <a:lnTo>
                    <a:pt x="78" y="88"/>
                  </a:lnTo>
                  <a:lnTo>
                    <a:pt x="83" y="94"/>
                  </a:lnTo>
                  <a:lnTo>
                    <a:pt x="83" y="96"/>
                  </a:lnTo>
                  <a:lnTo>
                    <a:pt x="83" y="97"/>
                  </a:lnTo>
                  <a:lnTo>
                    <a:pt x="81" y="97"/>
                  </a:lnTo>
                  <a:lnTo>
                    <a:pt x="79" y="100"/>
                  </a:lnTo>
                  <a:lnTo>
                    <a:pt x="77" y="101"/>
                  </a:lnTo>
                  <a:lnTo>
                    <a:pt x="74" y="105"/>
                  </a:lnTo>
                  <a:lnTo>
                    <a:pt x="74" y="106"/>
                  </a:lnTo>
                  <a:lnTo>
                    <a:pt x="77" y="108"/>
                  </a:lnTo>
                  <a:lnTo>
                    <a:pt x="77" y="110"/>
                  </a:lnTo>
                  <a:lnTo>
                    <a:pt x="75" y="112"/>
                  </a:lnTo>
                  <a:lnTo>
                    <a:pt x="73" y="109"/>
                  </a:lnTo>
                  <a:lnTo>
                    <a:pt x="70" y="110"/>
                  </a:lnTo>
                  <a:lnTo>
                    <a:pt x="68" y="109"/>
                  </a:lnTo>
                  <a:lnTo>
                    <a:pt x="66" y="110"/>
                  </a:lnTo>
                  <a:lnTo>
                    <a:pt x="63" y="112"/>
                  </a:lnTo>
                  <a:lnTo>
                    <a:pt x="61" y="113"/>
                  </a:lnTo>
                  <a:lnTo>
                    <a:pt x="59" y="112"/>
                  </a:lnTo>
                  <a:lnTo>
                    <a:pt x="57" y="113"/>
                  </a:lnTo>
                  <a:lnTo>
                    <a:pt x="56" y="112"/>
                  </a:lnTo>
                  <a:lnTo>
                    <a:pt x="52" y="110"/>
                  </a:lnTo>
                  <a:lnTo>
                    <a:pt x="50" y="112"/>
                  </a:lnTo>
                  <a:lnTo>
                    <a:pt x="50" y="113"/>
                  </a:lnTo>
                  <a:lnTo>
                    <a:pt x="48" y="114"/>
                  </a:lnTo>
                  <a:lnTo>
                    <a:pt x="46" y="113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41" y="113"/>
                  </a:lnTo>
                  <a:lnTo>
                    <a:pt x="41" y="113"/>
                  </a:lnTo>
                  <a:lnTo>
                    <a:pt x="39" y="112"/>
                  </a:lnTo>
                  <a:lnTo>
                    <a:pt x="37" y="110"/>
                  </a:lnTo>
                  <a:lnTo>
                    <a:pt x="35" y="109"/>
                  </a:lnTo>
                  <a:lnTo>
                    <a:pt x="34" y="110"/>
                  </a:lnTo>
                  <a:lnTo>
                    <a:pt x="33" y="110"/>
                  </a:lnTo>
                  <a:lnTo>
                    <a:pt x="31" y="108"/>
                  </a:lnTo>
                  <a:lnTo>
                    <a:pt x="29" y="109"/>
                  </a:lnTo>
                  <a:lnTo>
                    <a:pt x="29" y="110"/>
                  </a:lnTo>
                  <a:lnTo>
                    <a:pt x="29" y="112"/>
                  </a:lnTo>
                  <a:lnTo>
                    <a:pt x="26" y="110"/>
                  </a:lnTo>
                  <a:lnTo>
                    <a:pt x="24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1" y="109"/>
                  </a:lnTo>
                  <a:lnTo>
                    <a:pt x="19" y="108"/>
                  </a:lnTo>
                  <a:lnTo>
                    <a:pt x="19" y="105"/>
                  </a:lnTo>
                  <a:lnTo>
                    <a:pt x="20" y="101"/>
                  </a:lnTo>
                  <a:lnTo>
                    <a:pt x="21" y="99"/>
                  </a:lnTo>
                  <a:lnTo>
                    <a:pt x="21" y="97"/>
                  </a:lnTo>
                  <a:lnTo>
                    <a:pt x="22" y="94"/>
                  </a:lnTo>
                  <a:lnTo>
                    <a:pt x="25" y="91"/>
                  </a:lnTo>
                  <a:lnTo>
                    <a:pt x="22" y="90"/>
                  </a:lnTo>
                  <a:lnTo>
                    <a:pt x="21" y="90"/>
                  </a:lnTo>
                  <a:lnTo>
                    <a:pt x="19" y="88"/>
                  </a:lnTo>
                  <a:lnTo>
                    <a:pt x="16" y="90"/>
                  </a:lnTo>
                  <a:lnTo>
                    <a:pt x="15" y="88"/>
                  </a:lnTo>
                  <a:lnTo>
                    <a:pt x="12" y="88"/>
                  </a:lnTo>
                  <a:lnTo>
                    <a:pt x="11" y="90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7" y="81"/>
                  </a:lnTo>
                  <a:lnTo>
                    <a:pt x="6" y="81"/>
                  </a:lnTo>
                  <a:lnTo>
                    <a:pt x="6" y="78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3" y="72"/>
                  </a:lnTo>
                  <a:lnTo>
                    <a:pt x="2" y="69"/>
                  </a:lnTo>
                  <a:lnTo>
                    <a:pt x="2" y="68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3"/>
                  </a:lnTo>
                  <a:lnTo>
                    <a:pt x="3" y="51"/>
                  </a:lnTo>
                  <a:lnTo>
                    <a:pt x="4" y="48"/>
                  </a:lnTo>
                  <a:lnTo>
                    <a:pt x="7" y="48"/>
                  </a:lnTo>
                  <a:lnTo>
                    <a:pt x="11" y="48"/>
                  </a:lnTo>
                  <a:lnTo>
                    <a:pt x="12" y="48"/>
                  </a:lnTo>
                  <a:lnTo>
                    <a:pt x="11" y="46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3" y="40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5" y="31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5" y="28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2" y="22"/>
                  </a:lnTo>
                  <a:lnTo>
                    <a:pt x="17" y="21"/>
                  </a:lnTo>
                  <a:lnTo>
                    <a:pt x="19" y="20"/>
                  </a:lnTo>
                  <a:lnTo>
                    <a:pt x="21" y="22"/>
                  </a:lnTo>
                  <a:lnTo>
                    <a:pt x="21" y="25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8" y="29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6" y="21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1" y="20"/>
                  </a:lnTo>
                  <a:lnTo>
                    <a:pt x="34" y="18"/>
                  </a:lnTo>
                  <a:lnTo>
                    <a:pt x="38" y="22"/>
                  </a:lnTo>
                  <a:lnTo>
                    <a:pt x="42" y="24"/>
                  </a:lnTo>
                  <a:lnTo>
                    <a:pt x="38" y="21"/>
                  </a:lnTo>
                  <a:lnTo>
                    <a:pt x="34" y="18"/>
                  </a:lnTo>
                  <a:lnTo>
                    <a:pt x="31" y="17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30" y="9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auto">
            <a:xfrm>
              <a:off x="3886200" y="2481263"/>
              <a:ext cx="3175" cy="3175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  <a:gd name="T12" fmla="*/ 1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auto">
            <a:xfrm>
              <a:off x="3824288" y="2468563"/>
              <a:ext cx="80963" cy="46038"/>
            </a:xfrm>
            <a:custGeom>
              <a:avLst/>
              <a:gdLst>
                <a:gd name="T0" fmla="*/ 22 w 51"/>
                <a:gd name="T1" fmla="*/ 4 h 29"/>
                <a:gd name="T2" fmla="*/ 27 w 51"/>
                <a:gd name="T3" fmla="*/ 4 h 29"/>
                <a:gd name="T4" fmla="*/ 27 w 51"/>
                <a:gd name="T5" fmla="*/ 1 h 29"/>
                <a:gd name="T6" fmla="*/ 31 w 51"/>
                <a:gd name="T7" fmla="*/ 2 h 29"/>
                <a:gd name="T8" fmla="*/ 33 w 51"/>
                <a:gd name="T9" fmla="*/ 1 h 29"/>
                <a:gd name="T10" fmla="*/ 37 w 51"/>
                <a:gd name="T11" fmla="*/ 4 h 29"/>
                <a:gd name="T12" fmla="*/ 40 w 51"/>
                <a:gd name="T13" fmla="*/ 8 h 29"/>
                <a:gd name="T14" fmla="*/ 40 w 51"/>
                <a:gd name="T15" fmla="*/ 10 h 29"/>
                <a:gd name="T16" fmla="*/ 44 w 51"/>
                <a:gd name="T17" fmla="*/ 10 h 29"/>
                <a:gd name="T18" fmla="*/ 49 w 51"/>
                <a:gd name="T19" fmla="*/ 10 h 29"/>
                <a:gd name="T20" fmla="*/ 51 w 51"/>
                <a:gd name="T21" fmla="*/ 13 h 29"/>
                <a:gd name="T22" fmla="*/ 50 w 51"/>
                <a:gd name="T23" fmla="*/ 19 h 29"/>
                <a:gd name="T24" fmla="*/ 45 w 51"/>
                <a:gd name="T25" fmla="*/ 24 h 29"/>
                <a:gd name="T26" fmla="*/ 41 w 51"/>
                <a:gd name="T27" fmla="*/ 23 h 29"/>
                <a:gd name="T28" fmla="*/ 36 w 51"/>
                <a:gd name="T29" fmla="*/ 24 h 29"/>
                <a:gd name="T30" fmla="*/ 33 w 51"/>
                <a:gd name="T31" fmla="*/ 26 h 29"/>
                <a:gd name="T32" fmla="*/ 29 w 51"/>
                <a:gd name="T33" fmla="*/ 22 h 29"/>
                <a:gd name="T34" fmla="*/ 23 w 51"/>
                <a:gd name="T35" fmla="*/ 27 h 29"/>
                <a:gd name="T36" fmla="*/ 15 w 51"/>
                <a:gd name="T37" fmla="*/ 29 h 29"/>
                <a:gd name="T38" fmla="*/ 13 w 51"/>
                <a:gd name="T39" fmla="*/ 26 h 29"/>
                <a:gd name="T40" fmla="*/ 10 w 51"/>
                <a:gd name="T41" fmla="*/ 22 h 29"/>
                <a:gd name="T42" fmla="*/ 6 w 51"/>
                <a:gd name="T43" fmla="*/ 20 h 29"/>
                <a:gd name="T44" fmla="*/ 6 w 51"/>
                <a:gd name="T45" fmla="*/ 24 h 29"/>
                <a:gd name="T46" fmla="*/ 1 w 51"/>
                <a:gd name="T47" fmla="*/ 26 h 29"/>
                <a:gd name="T48" fmla="*/ 1 w 51"/>
                <a:gd name="T49" fmla="*/ 23 h 29"/>
                <a:gd name="T50" fmla="*/ 2 w 51"/>
                <a:gd name="T51" fmla="*/ 20 h 29"/>
                <a:gd name="T52" fmla="*/ 6 w 51"/>
                <a:gd name="T53" fmla="*/ 13 h 29"/>
                <a:gd name="T54" fmla="*/ 10 w 51"/>
                <a:gd name="T55" fmla="*/ 9 h 29"/>
                <a:gd name="T56" fmla="*/ 11 w 51"/>
                <a:gd name="T57" fmla="*/ 6 h 29"/>
                <a:gd name="T58" fmla="*/ 11 w 51"/>
                <a:gd name="T59" fmla="*/ 2 h 29"/>
                <a:gd name="T60" fmla="*/ 14 w 51"/>
                <a:gd name="T61" fmla="*/ 4 h 29"/>
                <a:gd name="T62" fmla="*/ 20 w 51"/>
                <a:gd name="T63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29">
                  <a:moveTo>
                    <a:pt x="20" y="4"/>
                  </a:moveTo>
                  <a:lnTo>
                    <a:pt x="22" y="4"/>
                  </a:lnTo>
                  <a:lnTo>
                    <a:pt x="24" y="2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7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9" y="9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3"/>
                  </a:lnTo>
                  <a:lnTo>
                    <a:pt x="49" y="10"/>
                  </a:lnTo>
                  <a:lnTo>
                    <a:pt x="50" y="10"/>
                  </a:lnTo>
                  <a:lnTo>
                    <a:pt x="51" y="13"/>
                  </a:lnTo>
                  <a:lnTo>
                    <a:pt x="49" y="15"/>
                  </a:lnTo>
                  <a:lnTo>
                    <a:pt x="50" y="19"/>
                  </a:lnTo>
                  <a:lnTo>
                    <a:pt x="46" y="19"/>
                  </a:lnTo>
                  <a:lnTo>
                    <a:pt x="45" y="24"/>
                  </a:lnTo>
                  <a:lnTo>
                    <a:pt x="44" y="22"/>
                  </a:lnTo>
                  <a:lnTo>
                    <a:pt x="41" y="23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5" y="28"/>
                  </a:lnTo>
                  <a:lnTo>
                    <a:pt x="33" y="26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27" y="20"/>
                  </a:lnTo>
                  <a:lnTo>
                    <a:pt x="23" y="27"/>
                  </a:lnTo>
                  <a:lnTo>
                    <a:pt x="20" y="26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5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1" name="Freeform 69"/>
            <p:cNvSpPr>
              <a:spLocks noEditPoints="1"/>
            </p:cNvSpPr>
            <p:nvPr/>
          </p:nvSpPr>
          <p:spPr bwMode="auto">
            <a:xfrm>
              <a:off x="3781425" y="2336801"/>
              <a:ext cx="65088" cy="58738"/>
            </a:xfrm>
            <a:custGeom>
              <a:avLst/>
              <a:gdLst>
                <a:gd name="T0" fmla="*/ 27 w 41"/>
                <a:gd name="T1" fmla="*/ 35 h 37"/>
                <a:gd name="T2" fmla="*/ 27 w 41"/>
                <a:gd name="T3" fmla="*/ 28 h 37"/>
                <a:gd name="T4" fmla="*/ 29 w 41"/>
                <a:gd name="T5" fmla="*/ 23 h 37"/>
                <a:gd name="T6" fmla="*/ 36 w 41"/>
                <a:gd name="T7" fmla="*/ 23 h 37"/>
                <a:gd name="T8" fmla="*/ 36 w 41"/>
                <a:gd name="T9" fmla="*/ 21 h 37"/>
                <a:gd name="T10" fmla="*/ 37 w 41"/>
                <a:gd name="T11" fmla="*/ 17 h 37"/>
                <a:gd name="T12" fmla="*/ 37 w 41"/>
                <a:gd name="T13" fmla="*/ 14 h 37"/>
                <a:gd name="T14" fmla="*/ 33 w 41"/>
                <a:gd name="T15" fmla="*/ 13 h 37"/>
                <a:gd name="T16" fmla="*/ 37 w 41"/>
                <a:gd name="T17" fmla="*/ 12 h 37"/>
                <a:gd name="T18" fmla="*/ 38 w 41"/>
                <a:gd name="T19" fmla="*/ 9 h 37"/>
                <a:gd name="T20" fmla="*/ 40 w 41"/>
                <a:gd name="T21" fmla="*/ 5 h 37"/>
                <a:gd name="T22" fmla="*/ 41 w 41"/>
                <a:gd name="T23" fmla="*/ 4 h 37"/>
                <a:gd name="T24" fmla="*/ 37 w 41"/>
                <a:gd name="T25" fmla="*/ 1 h 37"/>
                <a:gd name="T26" fmla="*/ 31 w 41"/>
                <a:gd name="T27" fmla="*/ 1 h 37"/>
                <a:gd name="T28" fmla="*/ 27 w 41"/>
                <a:gd name="T29" fmla="*/ 1 h 37"/>
                <a:gd name="T30" fmla="*/ 22 w 41"/>
                <a:gd name="T31" fmla="*/ 3 h 37"/>
                <a:gd name="T32" fmla="*/ 15 w 41"/>
                <a:gd name="T33" fmla="*/ 8 h 37"/>
                <a:gd name="T34" fmla="*/ 13 w 41"/>
                <a:gd name="T35" fmla="*/ 8 h 37"/>
                <a:gd name="T36" fmla="*/ 10 w 41"/>
                <a:gd name="T37" fmla="*/ 13 h 37"/>
                <a:gd name="T38" fmla="*/ 10 w 41"/>
                <a:gd name="T39" fmla="*/ 18 h 37"/>
                <a:gd name="T40" fmla="*/ 9 w 41"/>
                <a:gd name="T41" fmla="*/ 21 h 37"/>
                <a:gd name="T42" fmla="*/ 6 w 41"/>
                <a:gd name="T43" fmla="*/ 23 h 37"/>
                <a:gd name="T44" fmla="*/ 11 w 41"/>
                <a:gd name="T45" fmla="*/ 27 h 37"/>
                <a:gd name="T46" fmla="*/ 7 w 41"/>
                <a:gd name="T47" fmla="*/ 28 h 37"/>
                <a:gd name="T48" fmla="*/ 9 w 41"/>
                <a:gd name="T49" fmla="*/ 30 h 37"/>
                <a:gd name="T50" fmla="*/ 10 w 41"/>
                <a:gd name="T51" fmla="*/ 31 h 37"/>
                <a:gd name="T52" fmla="*/ 6 w 41"/>
                <a:gd name="T53" fmla="*/ 30 h 37"/>
                <a:gd name="T54" fmla="*/ 2 w 41"/>
                <a:gd name="T55" fmla="*/ 30 h 37"/>
                <a:gd name="T56" fmla="*/ 5 w 41"/>
                <a:gd name="T57" fmla="*/ 30 h 37"/>
                <a:gd name="T58" fmla="*/ 6 w 41"/>
                <a:gd name="T59" fmla="*/ 31 h 37"/>
                <a:gd name="T60" fmla="*/ 6 w 41"/>
                <a:gd name="T61" fmla="*/ 32 h 37"/>
                <a:gd name="T62" fmla="*/ 2 w 41"/>
                <a:gd name="T63" fmla="*/ 31 h 37"/>
                <a:gd name="T64" fmla="*/ 0 w 41"/>
                <a:gd name="T65" fmla="*/ 31 h 37"/>
                <a:gd name="T66" fmla="*/ 2 w 41"/>
                <a:gd name="T67" fmla="*/ 34 h 37"/>
                <a:gd name="T68" fmla="*/ 5 w 41"/>
                <a:gd name="T69" fmla="*/ 35 h 37"/>
                <a:gd name="T70" fmla="*/ 9 w 41"/>
                <a:gd name="T71" fmla="*/ 34 h 37"/>
                <a:gd name="T72" fmla="*/ 11 w 41"/>
                <a:gd name="T73" fmla="*/ 32 h 37"/>
                <a:gd name="T74" fmla="*/ 15 w 41"/>
                <a:gd name="T75" fmla="*/ 31 h 37"/>
                <a:gd name="T76" fmla="*/ 19 w 41"/>
                <a:gd name="T77" fmla="*/ 32 h 37"/>
                <a:gd name="T78" fmla="*/ 23 w 41"/>
                <a:gd name="T79" fmla="*/ 34 h 37"/>
                <a:gd name="T80" fmla="*/ 23 w 41"/>
                <a:gd name="T81" fmla="*/ 36 h 37"/>
                <a:gd name="T82" fmla="*/ 3 w 41"/>
                <a:gd name="T83" fmla="*/ 27 h 37"/>
                <a:gd name="T84" fmla="*/ 6 w 41"/>
                <a:gd name="T85" fmla="*/ 28 h 37"/>
                <a:gd name="T86" fmla="*/ 5 w 41"/>
                <a:gd name="T87" fmla="*/ 27 h 37"/>
                <a:gd name="T88" fmla="*/ 5 w 41"/>
                <a:gd name="T89" fmla="*/ 26 h 37"/>
                <a:gd name="T90" fmla="*/ 9 w 41"/>
                <a:gd name="T91" fmla="*/ 26 h 37"/>
                <a:gd name="T92" fmla="*/ 7 w 41"/>
                <a:gd name="T93" fmla="*/ 27 h 37"/>
                <a:gd name="T94" fmla="*/ 5 w 41"/>
                <a:gd name="T95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37">
                  <a:moveTo>
                    <a:pt x="25" y="37"/>
                  </a:moveTo>
                  <a:lnTo>
                    <a:pt x="27" y="35"/>
                  </a:lnTo>
                  <a:lnTo>
                    <a:pt x="27" y="31"/>
                  </a:lnTo>
                  <a:lnTo>
                    <a:pt x="27" y="28"/>
                  </a:lnTo>
                  <a:lnTo>
                    <a:pt x="28" y="26"/>
                  </a:lnTo>
                  <a:lnTo>
                    <a:pt x="29" y="23"/>
                  </a:lnTo>
                  <a:lnTo>
                    <a:pt x="32" y="23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6" y="21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5" y="14"/>
                  </a:lnTo>
                  <a:lnTo>
                    <a:pt x="33" y="13"/>
                  </a:lnTo>
                  <a:lnTo>
                    <a:pt x="35" y="12"/>
                  </a:lnTo>
                  <a:lnTo>
                    <a:pt x="37" y="12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9" y="26"/>
                  </a:lnTo>
                  <a:lnTo>
                    <a:pt x="11" y="27"/>
                  </a:lnTo>
                  <a:lnTo>
                    <a:pt x="9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7" y="31"/>
                  </a:lnTo>
                  <a:lnTo>
                    <a:pt x="6" y="30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5" y="30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9" y="34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9" y="34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5" y="31"/>
                  </a:lnTo>
                  <a:lnTo>
                    <a:pt x="16" y="32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3" y="34"/>
                  </a:lnTo>
                  <a:lnTo>
                    <a:pt x="24" y="35"/>
                  </a:lnTo>
                  <a:lnTo>
                    <a:pt x="23" y="36"/>
                  </a:lnTo>
                  <a:lnTo>
                    <a:pt x="25" y="37"/>
                  </a:lnTo>
                  <a:close/>
                  <a:moveTo>
                    <a:pt x="3" y="27"/>
                  </a:moveTo>
                  <a:lnTo>
                    <a:pt x="6" y="27"/>
                  </a:lnTo>
                  <a:lnTo>
                    <a:pt x="6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3" y="27"/>
                  </a:lnTo>
                  <a:close/>
                  <a:moveTo>
                    <a:pt x="5" y="26"/>
                  </a:moveTo>
                  <a:lnTo>
                    <a:pt x="6" y="26"/>
                  </a:lnTo>
                  <a:lnTo>
                    <a:pt x="9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auto">
            <a:xfrm>
              <a:off x="3775075" y="2386013"/>
              <a:ext cx="50800" cy="42863"/>
            </a:xfrm>
            <a:custGeom>
              <a:avLst/>
              <a:gdLst>
                <a:gd name="T0" fmla="*/ 31 w 32"/>
                <a:gd name="T1" fmla="*/ 18 h 27"/>
                <a:gd name="T2" fmla="*/ 32 w 32"/>
                <a:gd name="T3" fmla="*/ 16 h 27"/>
                <a:gd name="T4" fmla="*/ 31 w 32"/>
                <a:gd name="T5" fmla="*/ 13 h 27"/>
                <a:gd name="T6" fmla="*/ 31 w 32"/>
                <a:gd name="T7" fmla="*/ 12 h 27"/>
                <a:gd name="T8" fmla="*/ 29 w 32"/>
                <a:gd name="T9" fmla="*/ 8 h 27"/>
                <a:gd name="T10" fmla="*/ 29 w 32"/>
                <a:gd name="T11" fmla="*/ 6 h 27"/>
                <a:gd name="T12" fmla="*/ 27 w 32"/>
                <a:gd name="T13" fmla="*/ 5 h 27"/>
                <a:gd name="T14" fmla="*/ 28 w 32"/>
                <a:gd name="T15" fmla="*/ 4 h 27"/>
                <a:gd name="T16" fmla="*/ 27 w 32"/>
                <a:gd name="T17" fmla="*/ 3 h 27"/>
                <a:gd name="T18" fmla="*/ 23 w 32"/>
                <a:gd name="T19" fmla="*/ 3 h 27"/>
                <a:gd name="T20" fmla="*/ 23 w 32"/>
                <a:gd name="T21" fmla="*/ 1 h 27"/>
                <a:gd name="T22" fmla="*/ 20 w 32"/>
                <a:gd name="T23" fmla="*/ 1 h 27"/>
                <a:gd name="T24" fmla="*/ 19 w 32"/>
                <a:gd name="T25" fmla="*/ 0 h 27"/>
                <a:gd name="T26" fmla="*/ 15 w 32"/>
                <a:gd name="T27" fmla="*/ 0 h 27"/>
                <a:gd name="T28" fmla="*/ 15 w 32"/>
                <a:gd name="T29" fmla="*/ 1 h 27"/>
                <a:gd name="T30" fmla="*/ 13 w 32"/>
                <a:gd name="T31" fmla="*/ 1 h 27"/>
                <a:gd name="T32" fmla="*/ 13 w 32"/>
                <a:gd name="T33" fmla="*/ 3 h 27"/>
                <a:gd name="T34" fmla="*/ 10 w 32"/>
                <a:gd name="T35" fmla="*/ 3 h 27"/>
                <a:gd name="T36" fmla="*/ 9 w 32"/>
                <a:gd name="T37" fmla="*/ 4 h 27"/>
                <a:gd name="T38" fmla="*/ 7 w 32"/>
                <a:gd name="T39" fmla="*/ 3 h 27"/>
                <a:gd name="T40" fmla="*/ 6 w 32"/>
                <a:gd name="T41" fmla="*/ 3 h 27"/>
                <a:gd name="T42" fmla="*/ 5 w 32"/>
                <a:gd name="T43" fmla="*/ 1 h 27"/>
                <a:gd name="T44" fmla="*/ 4 w 32"/>
                <a:gd name="T45" fmla="*/ 0 h 27"/>
                <a:gd name="T46" fmla="*/ 2 w 32"/>
                <a:gd name="T47" fmla="*/ 3 h 27"/>
                <a:gd name="T48" fmla="*/ 0 w 32"/>
                <a:gd name="T49" fmla="*/ 5 h 27"/>
                <a:gd name="T50" fmla="*/ 1 w 32"/>
                <a:gd name="T51" fmla="*/ 6 h 27"/>
                <a:gd name="T52" fmla="*/ 2 w 32"/>
                <a:gd name="T53" fmla="*/ 10 h 27"/>
                <a:gd name="T54" fmla="*/ 5 w 32"/>
                <a:gd name="T55" fmla="*/ 10 h 27"/>
                <a:gd name="T56" fmla="*/ 5 w 32"/>
                <a:gd name="T57" fmla="*/ 13 h 27"/>
                <a:gd name="T58" fmla="*/ 9 w 32"/>
                <a:gd name="T59" fmla="*/ 16 h 27"/>
                <a:gd name="T60" fmla="*/ 10 w 32"/>
                <a:gd name="T61" fmla="*/ 16 h 27"/>
                <a:gd name="T62" fmla="*/ 11 w 32"/>
                <a:gd name="T63" fmla="*/ 17 h 27"/>
                <a:gd name="T64" fmla="*/ 13 w 32"/>
                <a:gd name="T65" fmla="*/ 17 h 27"/>
                <a:gd name="T66" fmla="*/ 13 w 32"/>
                <a:gd name="T67" fmla="*/ 21 h 27"/>
                <a:gd name="T68" fmla="*/ 15 w 32"/>
                <a:gd name="T69" fmla="*/ 22 h 27"/>
                <a:gd name="T70" fmla="*/ 17 w 32"/>
                <a:gd name="T71" fmla="*/ 21 h 27"/>
                <a:gd name="T72" fmla="*/ 18 w 32"/>
                <a:gd name="T73" fmla="*/ 21 h 27"/>
                <a:gd name="T74" fmla="*/ 19 w 32"/>
                <a:gd name="T75" fmla="*/ 22 h 27"/>
                <a:gd name="T76" fmla="*/ 20 w 32"/>
                <a:gd name="T77" fmla="*/ 22 h 27"/>
                <a:gd name="T78" fmla="*/ 23 w 32"/>
                <a:gd name="T79" fmla="*/ 26 h 27"/>
                <a:gd name="T80" fmla="*/ 26 w 32"/>
                <a:gd name="T81" fmla="*/ 26 h 27"/>
                <a:gd name="T82" fmla="*/ 27 w 32"/>
                <a:gd name="T83" fmla="*/ 27 h 27"/>
                <a:gd name="T84" fmla="*/ 28 w 32"/>
                <a:gd name="T85" fmla="*/ 26 h 27"/>
                <a:gd name="T86" fmla="*/ 29 w 32"/>
                <a:gd name="T87" fmla="*/ 26 h 27"/>
                <a:gd name="T88" fmla="*/ 29 w 32"/>
                <a:gd name="T89" fmla="*/ 26 h 27"/>
                <a:gd name="T90" fmla="*/ 28 w 32"/>
                <a:gd name="T91" fmla="*/ 25 h 27"/>
                <a:gd name="T92" fmla="*/ 28 w 32"/>
                <a:gd name="T93" fmla="*/ 23 h 27"/>
                <a:gd name="T94" fmla="*/ 28 w 32"/>
                <a:gd name="T95" fmla="*/ 22 h 27"/>
                <a:gd name="T96" fmla="*/ 29 w 32"/>
                <a:gd name="T97" fmla="*/ 21 h 27"/>
                <a:gd name="T98" fmla="*/ 29 w 32"/>
                <a:gd name="T99" fmla="*/ 18 h 27"/>
                <a:gd name="T100" fmla="*/ 31 w 32"/>
                <a:gd name="T101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" h="27">
                  <a:moveTo>
                    <a:pt x="31" y="18"/>
                  </a:moveTo>
                  <a:lnTo>
                    <a:pt x="32" y="16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21"/>
                  </a:lnTo>
                  <a:lnTo>
                    <a:pt x="15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8" y="22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31" y="18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auto">
            <a:xfrm>
              <a:off x="3819525" y="2414588"/>
              <a:ext cx="12700" cy="19050"/>
            </a:xfrm>
            <a:custGeom>
              <a:avLst/>
              <a:gdLst>
                <a:gd name="T0" fmla="*/ 1 w 8"/>
                <a:gd name="T1" fmla="*/ 8 h 12"/>
                <a:gd name="T2" fmla="*/ 1 w 8"/>
                <a:gd name="T3" fmla="*/ 8 h 12"/>
                <a:gd name="T4" fmla="*/ 0 w 8"/>
                <a:gd name="T5" fmla="*/ 7 h 12"/>
                <a:gd name="T6" fmla="*/ 0 w 8"/>
                <a:gd name="T7" fmla="*/ 5 h 12"/>
                <a:gd name="T8" fmla="*/ 0 w 8"/>
                <a:gd name="T9" fmla="*/ 4 h 12"/>
                <a:gd name="T10" fmla="*/ 1 w 8"/>
                <a:gd name="T11" fmla="*/ 3 h 12"/>
                <a:gd name="T12" fmla="*/ 1 w 8"/>
                <a:gd name="T13" fmla="*/ 0 h 12"/>
                <a:gd name="T14" fmla="*/ 4 w 8"/>
                <a:gd name="T15" fmla="*/ 0 h 12"/>
                <a:gd name="T16" fmla="*/ 7 w 8"/>
                <a:gd name="T17" fmla="*/ 4 h 12"/>
                <a:gd name="T18" fmla="*/ 7 w 8"/>
                <a:gd name="T19" fmla="*/ 7 h 12"/>
                <a:gd name="T20" fmla="*/ 8 w 8"/>
                <a:gd name="T21" fmla="*/ 7 h 12"/>
                <a:gd name="T22" fmla="*/ 8 w 8"/>
                <a:gd name="T23" fmla="*/ 10 h 12"/>
                <a:gd name="T24" fmla="*/ 7 w 8"/>
                <a:gd name="T25" fmla="*/ 12 h 12"/>
                <a:gd name="T26" fmla="*/ 3 w 8"/>
                <a:gd name="T27" fmla="*/ 10 h 12"/>
                <a:gd name="T28" fmla="*/ 1 w 8"/>
                <a:gd name="T29" fmla="*/ 8 h 12"/>
                <a:gd name="T30" fmla="*/ 1 w 8"/>
                <a:gd name="T3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2">
                  <a:moveTo>
                    <a:pt x="1" y="8"/>
                  </a:move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3" y="10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auto">
            <a:xfrm>
              <a:off x="3560763" y="2286001"/>
              <a:ext cx="74613" cy="95250"/>
            </a:xfrm>
            <a:custGeom>
              <a:avLst/>
              <a:gdLst>
                <a:gd name="T0" fmla="*/ 20 w 47"/>
                <a:gd name="T1" fmla="*/ 59 h 60"/>
                <a:gd name="T2" fmla="*/ 24 w 47"/>
                <a:gd name="T3" fmla="*/ 55 h 60"/>
                <a:gd name="T4" fmla="*/ 27 w 47"/>
                <a:gd name="T5" fmla="*/ 54 h 60"/>
                <a:gd name="T6" fmla="*/ 36 w 47"/>
                <a:gd name="T7" fmla="*/ 51 h 60"/>
                <a:gd name="T8" fmla="*/ 39 w 47"/>
                <a:gd name="T9" fmla="*/ 50 h 60"/>
                <a:gd name="T10" fmla="*/ 42 w 47"/>
                <a:gd name="T11" fmla="*/ 47 h 60"/>
                <a:gd name="T12" fmla="*/ 44 w 47"/>
                <a:gd name="T13" fmla="*/ 44 h 60"/>
                <a:gd name="T14" fmla="*/ 46 w 47"/>
                <a:gd name="T15" fmla="*/ 33 h 60"/>
                <a:gd name="T16" fmla="*/ 46 w 47"/>
                <a:gd name="T17" fmla="*/ 29 h 60"/>
                <a:gd name="T18" fmla="*/ 43 w 47"/>
                <a:gd name="T19" fmla="*/ 24 h 60"/>
                <a:gd name="T20" fmla="*/ 43 w 47"/>
                <a:gd name="T21" fmla="*/ 22 h 60"/>
                <a:gd name="T22" fmla="*/ 36 w 47"/>
                <a:gd name="T23" fmla="*/ 15 h 60"/>
                <a:gd name="T24" fmla="*/ 33 w 47"/>
                <a:gd name="T25" fmla="*/ 19 h 60"/>
                <a:gd name="T26" fmla="*/ 33 w 47"/>
                <a:gd name="T27" fmla="*/ 10 h 60"/>
                <a:gd name="T28" fmla="*/ 35 w 47"/>
                <a:gd name="T29" fmla="*/ 5 h 60"/>
                <a:gd name="T30" fmla="*/ 39 w 47"/>
                <a:gd name="T31" fmla="*/ 2 h 60"/>
                <a:gd name="T32" fmla="*/ 35 w 47"/>
                <a:gd name="T33" fmla="*/ 1 h 60"/>
                <a:gd name="T34" fmla="*/ 33 w 47"/>
                <a:gd name="T35" fmla="*/ 6 h 60"/>
                <a:gd name="T36" fmla="*/ 33 w 47"/>
                <a:gd name="T37" fmla="*/ 2 h 60"/>
                <a:gd name="T38" fmla="*/ 30 w 47"/>
                <a:gd name="T39" fmla="*/ 3 h 60"/>
                <a:gd name="T40" fmla="*/ 26 w 47"/>
                <a:gd name="T41" fmla="*/ 5 h 60"/>
                <a:gd name="T42" fmla="*/ 25 w 47"/>
                <a:gd name="T43" fmla="*/ 7 h 60"/>
                <a:gd name="T44" fmla="*/ 24 w 47"/>
                <a:gd name="T45" fmla="*/ 9 h 60"/>
                <a:gd name="T46" fmla="*/ 25 w 47"/>
                <a:gd name="T47" fmla="*/ 11 h 60"/>
                <a:gd name="T48" fmla="*/ 27 w 47"/>
                <a:gd name="T49" fmla="*/ 11 h 60"/>
                <a:gd name="T50" fmla="*/ 22 w 47"/>
                <a:gd name="T51" fmla="*/ 16 h 60"/>
                <a:gd name="T52" fmla="*/ 16 w 47"/>
                <a:gd name="T53" fmla="*/ 18 h 60"/>
                <a:gd name="T54" fmla="*/ 11 w 47"/>
                <a:gd name="T55" fmla="*/ 16 h 60"/>
                <a:gd name="T56" fmla="*/ 8 w 47"/>
                <a:gd name="T57" fmla="*/ 16 h 60"/>
                <a:gd name="T58" fmla="*/ 11 w 47"/>
                <a:gd name="T59" fmla="*/ 22 h 60"/>
                <a:gd name="T60" fmla="*/ 5 w 47"/>
                <a:gd name="T61" fmla="*/ 20 h 60"/>
                <a:gd name="T62" fmla="*/ 12 w 47"/>
                <a:gd name="T63" fmla="*/ 24 h 60"/>
                <a:gd name="T64" fmla="*/ 9 w 47"/>
                <a:gd name="T65" fmla="*/ 27 h 60"/>
                <a:gd name="T66" fmla="*/ 5 w 47"/>
                <a:gd name="T67" fmla="*/ 29 h 60"/>
                <a:gd name="T68" fmla="*/ 8 w 47"/>
                <a:gd name="T69" fmla="*/ 31 h 60"/>
                <a:gd name="T70" fmla="*/ 17 w 47"/>
                <a:gd name="T71" fmla="*/ 33 h 60"/>
                <a:gd name="T72" fmla="*/ 12 w 47"/>
                <a:gd name="T73" fmla="*/ 38 h 60"/>
                <a:gd name="T74" fmla="*/ 7 w 47"/>
                <a:gd name="T75" fmla="*/ 44 h 60"/>
                <a:gd name="T76" fmla="*/ 12 w 47"/>
                <a:gd name="T77" fmla="*/ 42 h 60"/>
                <a:gd name="T78" fmla="*/ 17 w 47"/>
                <a:gd name="T79" fmla="*/ 41 h 60"/>
                <a:gd name="T80" fmla="*/ 11 w 47"/>
                <a:gd name="T81" fmla="*/ 44 h 60"/>
                <a:gd name="T82" fmla="*/ 8 w 47"/>
                <a:gd name="T83" fmla="*/ 46 h 60"/>
                <a:gd name="T84" fmla="*/ 7 w 47"/>
                <a:gd name="T85" fmla="*/ 49 h 60"/>
                <a:gd name="T86" fmla="*/ 4 w 47"/>
                <a:gd name="T87" fmla="*/ 47 h 60"/>
                <a:gd name="T88" fmla="*/ 8 w 47"/>
                <a:gd name="T89" fmla="*/ 49 h 60"/>
                <a:gd name="T90" fmla="*/ 2 w 47"/>
                <a:gd name="T91" fmla="*/ 54 h 60"/>
                <a:gd name="T92" fmla="*/ 9 w 47"/>
                <a:gd name="T93" fmla="*/ 54 h 60"/>
                <a:gd name="T94" fmla="*/ 7 w 47"/>
                <a:gd name="T95" fmla="*/ 58 h 60"/>
                <a:gd name="T96" fmla="*/ 7 w 47"/>
                <a:gd name="T97" fmla="*/ 59 h 60"/>
                <a:gd name="T98" fmla="*/ 11 w 47"/>
                <a:gd name="T99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60">
                  <a:moveTo>
                    <a:pt x="12" y="60"/>
                  </a:moveTo>
                  <a:lnTo>
                    <a:pt x="16" y="60"/>
                  </a:lnTo>
                  <a:lnTo>
                    <a:pt x="20" y="59"/>
                  </a:lnTo>
                  <a:lnTo>
                    <a:pt x="22" y="57"/>
                  </a:lnTo>
                  <a:lnTo>
                    <a:pt x="22" y="55"/>
                  </a:lnTo>
                  <a:lnTo>
                    <a:pt x="24" y="55"/>
                  </a:lnTo>
                  <a:lnTo>
                    <a:pt x="24" y="57"/>
                  </a:lnTo>
                  <a:lnTo>
                    <a:pt x="26" y="57"/>
                  </a:lnTo>
                  <a:lnTo>
                    <a:pt x="27" y="54"/>
                  </a:lnTo>
                  <a:lnTo>
                    <a:pt x="29" y="54"/>
                  </a:lnTo>
                  <a:lnTo>
                    <a:pt x="30" y="51"/>
                  </a:lnTo>
                  <a:lnTo>
                    <a:pt x="36" y="51"/>
                  </a:lnTo>
                  <a:lnTo>
                    <a:pt x="36" y="50"/>
                  </a:lnTo>
                  <a:lnTo>
                    <a:pt x="38" y="51"/>
                  </a:lnTo>
                  <a:lnTo>
                    <a:pt x="39" y="50"/>
                  </a:lnTo>
                  <a:lnTo>
                    <a:pt x="40" y="50"/>
                  </a:lnTo>
                  <a:lnTo>
                    <a:pt x="43" y="50"/>
                  </a:lnTo>
                  <a:lnTo>
                    <a:pt x="42" y="47"/>
                  </a:lnTo>
                  <a:lnTo>
                    <a:pt x="43" y="47"/>
                  </a:lnTo>
                  <a:lnTo>
                    <a:pt x="44" y="45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38"/>
                  </a:lnTo>
                  <a:lnTo>
                    <a:pt x="46" y="33"/>
                  </a:lnTo>
                  <a:lnTo>
                    <a:pt x="44" y="33"/>
                  </a:lnTo>
                  <a:lnTo>
                    <a:pt x="46" y="32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6" y="25"/>
                  </a:lnTo>
                  <a:lnTo>
                    <a:pt x="43" y="24"/>
                  </a:lnTo>
                  <a:lnTo>
                    <a:pt x="44" y="23"/>
                  </a:lnTo>
                  <a:lnTo>
                    <a:pt x="46" y="23"/>
                  </a:lnTo>
                  <a:lnTo>
                    <a:pt x="43" y="22"/>
                  </a:lnTo>
                  <a:lnTo>
                    <a:pt x="42" y="20"/>
                  </a:lnTo>
                  <a:lnTo>
                    <a:pt x="39" y="16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27" y="15"/>
                  </a:lnTo>
                  <a:lnTo>
                    <a:pt x="30" y="10"/>
                  </a:lnTo>
                  <a:lnTo>
                    <a:pt x="33" y="10"/>
                  </a:lnTo>
                  <a:lnTo>
                    <a:pt x="33" y="7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6" y="3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4" y="6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1" y="10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5" y="14"/>
                  </a:lnTo>
                  <a:lnTo>
                    <a:pt x="21" y="15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7" y="19"/>
                  </a:lnTo>
                  <a:lnTo>
                    <a:pt x="8" y="16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9" y="23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5" y="29"/>
                  </a:lnTo>
                  <a:lnTo>
                    <a:pt x="8" y="31"/>
                  </a:lnTo>
                  <a:lnTo>
                    <a:pt x="9" y="29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2" y="38"/>
                  </a:lnTo>
                  <a:lnTo>
                    <a:pt x="13" y="37"/>
                  </a:lnTo>
                  <a:lnTo>
                    <a:pt x="11" y="40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11" y="42"/>
                  </a:lnTo>
                  <a:lnTo>
                    <a:pt x="12" y="42"/>
                  </a:lnTo>
                  <a:lnTo>
                    <a:pt x="15" y="42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20" y="42"/>
                  </a:lnTo>
                  <a:lnTo>
                    <a:pt x="15" y="44"/>
                  </a:lnTo>
                  <a:lnTo>
                    <a:pt x="11" y="44"/>
                  </a:lnTo>
                  <a:lnTo>
                    <a:pt x="9" y="45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7" y="47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4" y="47"/>
                  </a:lnTo>
                  <a:lnTo>
                    <a:pt x="4" y="47"/>
                  </a:lnTo>
                  <a:lnTo>
                    <a:pt x="0" y="49"/>
                  </a:lnTo>
                  <a:lnTo>
                    <a:pt x="2" y="50"/>
                  </a:lnTo>
                  <a:lnTo>
                    <a:pt x="8" y="49"/>
                  </a:lnTo>
                  <a:lnTo>
                    <a:pt x="5" y="51"/>
                  </a:lnTo>
                  <a:lnTo>
                    <a:pt x="3" y="53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5"/>
                  </a:lnTo>
                  <a:lnTo>
                    <a:pt x="9" y="54"/>
                  </a:lnTo>
                  <a:lnTo>
                    <a:pt x="5" y="57"/>
                  </a:lnTo>
                  <a:lnTo>
                    <a:pt x="4" y="58"/>
                  </a:lnTo>
                  <a:lnTo>
                    <a:pt x="7" y="58"/>
                  </a:lnTo>
                  <a:lnTo>
                    <a:pt x="11" y="57"/>
                  </a:lnTo>
                  <a:lnTo>
                    <a:pt x="11" y="58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8" y="60"/>
                  </a:lnTo>
                  <a:lnTo>
                    <a:pt x="11" y="59"/>
                  </a:lnTo>
                  <a:lnTo>
                    <a:pt x="12" y="6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5" name="Freeform 73"/>
            <p:cNvSpPr>
              <a:spLocks noEditPoints="1"/>
            </p:cNvSpPr>
            <p:nvPr/>
          </p:nvSpPr>
          <p:spPr bwMode="auto">
            <a:xfrm>
              <a:off x="3603625" y="2136776"/>
              <a:ext cx="157163" cy="285750"/>
            </a:xfrm>
            <a:custGeom>
              <a:avLst/>
              <a:gdLst>
                <a:gd name="T0" fmla="*/ 4 w 76"/>
                <a:gd name="T1" fmla="*/ 80 h 139"/>
                <a:gd name="T2" fmla="*/ 18 w 76"/>
                <a:gd name="T3" fmla="*/ 81 h 139"/>
                <a:gd name="T4" fmla="*/ 16 w 76"/>
                <a:gd name="T5" fmla="*/ 88 h 139"/>
                <a:gd name="T6" fmla="*/ 54 w 76"/>
                <a:gd name="T7" fmla="*/ 2 h 139"/>
                <a:gd name="T8" fmla="*/ 53 w 76"/>
                <a:gd name="T9" fmla="*/ 4 h 139"/>
                <a:gd name="T10" fmla="*/ 52 w 76"/>
                <a:gd name="T11" fmla="*/ 6 h 139"/>
                <a:gd name="T12" fmla="*/ 69 w 76"/>
                <a:gd name="T13" fmla="*/ 120 h 139"/>
                <a:gd name="T14" fmla="*/ 22 w 76"/>
                <a:gd name="T15" fmla="*/ 67 h 139"/>
                <a:gd name="T16" fmla="*/ 11 w 76"/>
                <a:gd name="T17" fmla="*/ 59 h 139"/>
                <a:gd name="T18" fmla="*/ 14 w 76"/>
                <a:gd name="T19" fmla="*/ 54 h 139"/>
                <a:gd name="T20" fmla="*/ 36 w 76"/>
                <a:gd name="T21" fmla="*/ 28 h 139"/>
                <a:gd name="T22" fmla="*/ 35 w 76"/>
                <a:gd name="T23" fmla="*/ 30 h 139"/>
                <a:gd name="T24" fmla="*/ 14 w 76"/>
                <a:gd name="T25" fmla="*/ 38 h 139"/>
                <a:gd name="T26" fmla="*/ 10 w 76"/>
                <a:gd name="T27" fmla="*/ 42 h 139"/>
                <a:gd name="T28" fmla="*/ 6 w 76"/>
                <a:gd name="T29" fmla="*/ 47 h 139"/>
                <a:gd name="T30" fmla="*/ 7 w 76"/>
                <a:gd name="T31" fmla="*/ 48 h 139"/>
                <a:gd name="T32" fmla="*/ 12 w 76"/>
                <a:gd name="T33" fmla="*/ 48 h 139"/>
                <a:gd name="T34" fmla="*/ 17 w 76"/>
                <a:gd name="T35" fmla="*/ 50 h 139"/>
                <a:gd name="T36" fmla="*/ 17 w 76"/>
                <a:gd name="T37" fmla="*/ 59 h 139"/>
                <a:gd name="T38" fmla="*/ 16 w 76"/>
                <a:gd name="T39" fmla="*/ 68 h 139"/>
                <a:gd name="T40" fmla="*/ 23 w 76"/>
                <a:gd name="T41" fmla="*/ 71 h 139"/>
                <a:gd name="T42" fmla="*/ 25 w 76"/>
                <a:gd name="T43" fmla="*/ 87 h 139"/>
                <a:gd name="T44" fmla="*/ 24 w 76"/>
                <a:gd name="T45" fmla="*/ 136 h 139"/>
                <a:gd name="T46" fmla="*/ 34 w 76"/>
                <a:gd name="T47" fmla="*/ 135 h 139"/>
                <a:gd name="T48" fmla="*/ 46 w 76"/>
                <a:gd name="T49" fmla="*/ 131 h 139"/>
                <a:gd name="T50" fmla="*/ 58 w 76"/>
                <a:gd name="T51" fmla="*/ 129 h 139"/>
                <a:gd name="T52" fmla="*/ 73 w 76"/>
                <a:gd name="T53" fmla="*/ 124 h 139"/>
                <a:gd name="T54" fmla="*/ 69 w 76"/>
                <a:gd name="T55" fmla="*/ 120 h 139"/>
                <a:gd name="T56" fmla="*/ 71 w 76"/>
                <a:gd name="T57" fmla="*/ 116 h 139"/>
                <a:gd name="T58" fmla="*/ 75 w 76"/>
                <a:gd name="T59" fmla="*/ 109 h 139"/>
                <a:gd name="T60" fmla="*/ 64 w 76"/>
                <a:gd name="T61" fmla="*/ 100 h 139"/>
                <a:gd name="T62" fmla="*/ 58 w 76"/>
                <a:gd name="T63" fmla="*/ 93 h 139"/>
                <a:gd name="T64" fmla="*/ 58 w 76"/>
                <a:gd name="T65" fmla="*/ 86 h 139"/>
                <a:gd name="T66" fmla="*/ 46 w 76"/>
                <a:gd name="T67" fmla="*/ 70 h 139"/>
                <a:gd name="T68" fmla="*/ 33 w 76"/>
                <a:gd name="T69" fmla="*/ 65 h 139"/>
                <a:gd name="T70" fmla="*/ 37 w 76"/>
                <a:gd name="T71" fmla="*/ 59 h 139"/>
                <a:gd name="T72" fmla="*/ 46 w 76"/>
                <a:gd name="T73" fmla="*/ 47 h 139"/>
                <a:gd name="T74" fmla="*/ 32 w 76"/>
                <a:gd name="T75" fmla="*/ 45 h 139"/>
                <a:gd name="T76" fmla="*/ 34 w 76"/>
                <a:gd name="T77" fmla="*/ 39 h 139"/>
                <a:gd name="T78" fmla="*/ 30 w 76"/>
                <a:gd name="T79" fmla="*/ 34 h 139"/>
                <a:gd name="T80" fmla="*/ 23 w 76"/>
                <a:gd name="T81" fmla="*/ 36 h 139"/>
                <a:gd name="T82" fmla="*/ 19 w 76"/>
                <a:gd name="T83" fmla="*/ 41 h 139"/>
                <a:gd name="T84" fmla="*/ 17 w 76"/>
                <a:gd name="T85" fmla="*/ 46 h 139"/>
                <a:gd name="T86" fmla="*/ 19 w 76"/>
                <a:gd name="T87" fmla="*/ 50 h 139"/>
                <a:gd name="T88" fmla="*/ 17 w 76"/>
                <a:gd name="T89" fmla="*/ 55 h 139"/>
                <a:gd name="T90" fmla="*/ 22 w 76"/>
                <a:gd name="T91" fmla="*/ 55 h 139"/>
                <a:gd name="T92" fmla="*/ 19 w 76"/>
                <a:gd name="T93" fmla="*/ 68 h 139"/>
                <a:gd name="T94" fmla="*/ 20 w 76"/>
                <a:gd name="T95" fmla="*/ 65 h 139"/>
                <a:gd name="T96" fmla="*/ 25 w 76"/>
                <a:gd name="T97" fmla="*/ 63 h 139"/>
                <a:gd name="T98" fmla="*/ 22 w 76"/>
                <a:gd name="T99" fmla="*/ 78 h 139"/>
                <a:gd name="T100" fmla="*/ 31 w 76"/>
                <a:gd name="T101" fmla="*/ 79 h 139"/>
                <a:gd name="T102" fmla="*/ 39 w 76"/>
                <a:gd name="T103" fmla="*/ 89 h 139"/>
                <a:gd name="T104" fmla="*/ 37 w 76"/>
                <a:gd name="T105" fmla="*/ 97 h 139"/>
                <a:gd name="T106" fmla="*/ 26 w 76"/>
                <a:gd name="T107" fmla="*/ 104 h 139"/>
                <a:gd name="T108" fmla="*/ 26 w 76"/>
                <a:gd name="T109" fmla="*/ 113 h 139"/>
                <a:gd name="T110" fmla="*/ 24 w 76"/>
                <a:gd name="T111" fmla="*/ 119 h 139"/>
                <a:gd name="T112" fmla="*/ 34 w 76"/>
                <a:gd name="T113" fmla="*/ 122 h 139"/>
                <a:gd name="T114" fmla="*/ 36 w 76"/>
                <a:gd name="T115" fmla="*/ 125 h 139"/>
                <a:gd name="T116" fmla="*/ 22 w 76"/>
                <a:gd name="T117" fmla="*/ 1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" h="139">
                  <a:moveTo>
                    <a:pt x="14" y="90"/>
                  </a:moveTo>
                  <a:cubicBezTo>
                    <a:pt x="12" y="89"/>
                    <a:pt x="12" y="89"/>
                    <a:pt x="12" y="89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0"/>
                    <a:pt x="14" y="90"/>
                    <a:pt x="14" y="90"/>
                  </a:cubicBezTo>
                  <a:close/>
                  <a:moveTo>
                    <a:pt x="51" y="13"/>
                  </a:moveTo>
                  <a:cubicBezTo>
                    <a:pt x="52" y="11"/>
                    <a:pt x="52" y="11"/>
                    <a:pt x="52" y="11"/>
                  </a:cubicBezTo>
                  <a:cubicBezTo>
                    <a:pt x="52" y="12"/>
                    <a:pt x="52" y="12"/>
                    <a:pt x="52" y="12"/>
                  </a:cubicBezTo>
                  <a:lnTo>
                    <a:pt x="51" y="13"/>
                  </a:lnTo>
                  <a:close/>
                  <a:moveTo>
                    <a:pt x="54" y="2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54" y="2"/>
                  </a:lnTo>
                  <a:close/>
                  <a:moveTo>
                    <a:pt x="50" y="6"/>
                  </a:move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50" y="6"/>
                    <a:pt x="50" y="6"/>
                  </a:cubicBezTo>
                  <a:moveTo>
                    <a:pt x="52" y="5"/>
                  </a:moveTo>
                  <a:cubicBezTo>
                    <a:pt x="51" y="4"/>
                    <a:pt x="51" y="4"/>
                    <a:pt x="51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2" y="5"/>
                  </a:lnTo>
                  <a:close/>
                  <a:moveTo>
                    <a:pt x="52" y="10"/>
                  </a:moveTo>
                  <a:cubicBezTo>
                    <a:pt x="51" y="9"/>
                    <a:pt x="51" y="9"/>
                    <a:pt x="51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11"/>
                    <a:pt x="52" y="11"/>
                    <a:pt x="52" y="11"/>
                  </a:cubicBezTo>
                  <a:lnTo>
                    <a:pt x="52" y="10"/>
                  </a:lnTo>
                  <a:close/>
                  <a:moveTo>
                    <a:pt x="69" y="121"/>
                  </a:moveTo>
                  <a:cubicBezTo>
                    <a:pt x="70" y="121"/>
                    <a:pt x="70" y="121"/>
                    <a:pt x="70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69" y="120"/>
                    <a:pt x="69" y="120"/>
                    <a:pt x="69" y="120"/>
                  </a:cubicBezTo>
                  <a:lnTo>
                    <a:pt x="69" y="121"/>
                  </a:lnTo>
                  <a:close/>
                  <a:moveTo>
                    <a:pt x="51" y="131"/>
                  </a:moveTo>
                  <a:cubicBezTo>
                    <a:pt x="53" y="129"/>
                    <a:pt x="53" y="129"/>
                    <a:pt x="53" y="12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5" y="130"/>
                    <a:pt x="55" y="130"/>
                    <a:pt x="55" y="130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2" y="131"/>
                    <a:pt x="52" y="131"/>
                    <a:pt x="52" y="131"/>
                  </a:cubicBezTo>
                  <a:lnTo>
                    <a:pt x="51" y="131"/>
                  </a:lnTo>
                  <a:close/>
                  <a:moveTo>
                    <a:pt x="22" y="67"/>
                  </a:moveTo>
                  <a:cubicBezTo>
                    <a:pt x="22" y="68"/>
                    <a:pt x="22" y="68"/>
                    <a:pt x="22" y="68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22" y="67"/>
                  </a:lnTo>
                  <a:close/>
                  <a:moveTo>
                    <a:pt x="14" y="65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15" y="64"/>
                    <a:pt x="15" y="64"/>
                    <a:pt x="15" y="64"/>
                  </a:cubicBezTo>
                  <a:lnTo>
                    <a:pt x="14" y="65"/>
                  </a:lnTo>
                  <a:close/>
                  <a:moveTo>
                    <a:pt x="9" y="60"/>
                  </a:moveTo>
                  <a:cubicBezTo>
                    <a:pt x="9" y="58"/>
                    <a:pt x="9" y="58"/>
                    <a:pt x="9" y="58"/>
                  </a:cubicBezTo>
                  <a:cubicBezTo>
                    <a:pt x="11" y="59"/>
                    <a:pt x="11" y="59"/>
                    <a:pt x="11" y="59"/>
                  </a:cubicBezTo>
                  <a:lnTo>
                    <a:pt x="9" y="60"/>
                  </a:lnTo>
                  <a:close/>
                  <a:moveTo>
                    <a:pt x="11" y="58"/>
                  </a:moveTo>
                  <a:cubicBezTo>
                    <a:pt x="13" y="56"/>
                    <a:pt x="13" y="56"/>
                    <a:pt x="13" y="56"/>
                  </a:cubicBezTo>
                  <a:cubicBezTo>
                    <a:pt x="12" y="57"/>
                    <a:pt x="12" y="57"/>
                    <a:pt x="12" y="57"/>
                  </a:cubicBezTo>
                  <a:lnTo>
                    <a:pt x="11" y="58"/>
                  </a:lnTo>
                  <a:close/>
                  <a:moveTo>
                    <a:pt x="15" y="55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15" y="54"/>
                    <a:pt x="15" y="54"/>
                    <a:pt x="15" y="54"/>
                  </a:cubicBezTo>
                  <a:lnTo>
                    <a:pt x="15" y="55"/>
                  </a:lnTo>
                  <a:close/>
                  <a:moveTo>
                    <a:pt x="13" y="52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2"/>
                    <a:pt x="14" y="52"/>
                    <a:pt x="14" y="52"/>
                  </a:cubicBezTo>
                  <a:lnTo>
                    <a:pt x="13" y="52"/>
                  </a:lnTo>
                  <a:close/>
                  <a:moveTo>
                    <a:pt x="36" y="26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26"/>
                    <a:pt x="37" y="26"/>
                    <a:pt x="37" y="26"/>
                  </a:cubicBezTo>
                  <a:lnTo>
                    <a:pt x="36" y="26"/>
                  </a:lnTo>
                  <a:close/>
                  <a:moveTo>
                    <a:pt x="34" y="27"/>
                  </a:moveTo>
                  <a:cubicBezTo>
                    <a:pt x="35" y="27"/>
                    <a:pt x="35" y="27"/>
                    <a:pt x="35" y="27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4" y="28"/>
                    <a:pt x="34" y="28"/>
                    <a:pt x="34" y="28"/>
                  </a:cubicBezTo>
                  <a:lnTo>
                    <a:pt x="34" y="27"/>
                  </a:lnTo>
                  <a:close/>
                  <a:moveTo>
                    <a:pt x="34" y="30"/>
                  </a:moveTo>
                  <a:cubicBezTo>
                    <a:pt x="35" y="31"/>
                    <a:pt x="35" y="31"/>
                    <a:pt x="35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lnTo>
                    <a:pt x="34" y="30"/>
                  </a:lnTo>
                  <a:close/>
                  <a:moveTo>
                    <a:pt x="9" y="40"/>
                  </a:moveTo>
                  <a:cubicBezTo>
                    <a:pt x="10" y="40"/>
                    <a:pt x="10" y="40"/>
                    <a:pt x="10" y="40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1"/>
                    <a:pt x="10" y="41"/>
                    <a:pt x="10" y="41"/>
                  </a:cubicBezTo>
                  <a:lnTo>
                    <a:pt x="9" y="40"/>
                  </a:lnTo>
                  <a:close/>
                  <a:moveTo>
                    <a:pt x="9" y="43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9" y="43"/>
                  </a:lnTo>
                  <a:close/>
                  <a:moveTo>
                    <a:pt x="8" y="46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9" y="45"/>
                    <a:pt x="9" y="45"/>
                    <a:pt x="9" y="45"/>
                  </a:cubicBezTo>
                  <a:lnTo>
                    <a:pt x="8" y="46"/>
                  </a:lnTo>
                  <a:close/>
                  <a:moveTo>
                    <a:pt x="8" y="48"/>
                  </a:move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8" y="46"/>
                    <a:pt x="8" y="46"/>
                    <a:pt x="8" y="46"/>
                  </a:cubicBezTo>
                  <a:lnTo>
                    <a:pt x="8" y="48"/>
                  </a:lnTo>
                  <a:close/>
                  <a:moveTo>
                    <a:pt x="6" y="52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3"/>
                    <a:pt x="5" y="53"/>
                    <a:pt x="5" y="53"/>
                  </a:cubicBezTo>
                  <a:lnTo>
                    <a:pt x="6" y="52"/>
                  </a:lnTo>
                  <a:close/>
                  <a:moveTo>
                    <a:pt x="7" y="51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1"/>
                    <a:pt x="6" y="51"/>
                    <a:pt x="6" y="51"/>
                  </a:cubicBezTo>
                  <a:lnTo>
                    <a:pt x="7" y="51"/>
                  </a:lnTo>
                  <a:close/>
                  <a:moveTo>
                    <a:pt x="16" y="52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2"/>
                    <a:pt x="17" y="52"/>
                    <a:pt x="17" y="52"/>
                  </a:cubicBezTo>
                  <a:lnTo>
                    <a:pt x="16" y="52"/>
                  </a:lnTo>
                  <a:close/>
                  <a:moveTo>
                    <a:pt x="13" y="62"/>
                  </a:move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1"/>
                    <a:pt x="15" y="61"/>
                    <a:pt x="15" y="61"/>
                  </a:cubicBezTo>
                  <a:lnTo>
                    <a:pt x="13" y="62"/>
                  </a:lnTo>
                  <a:close/>
                  <a:moveTo>
                    <a:pt x="16" y="68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6"/>
                    <a:pt x="17" y="66"/>
                    <a:pt x="17" y="66"/>
                  </a:cubicBezTo>
                  <a:lnTo>
                    <a:pt x="16" y="68"/>
                  </a:lnTo>
                  <a:close/>
                  <a:moveTo>
                    <a:pt x="14" y="70"/>
                  </a:moveTo>
                  <a:cubicBezTo>
                    <a:pt x="15" y="69"/>
                    <a:pt x="15" y="69"/>
                    <a:pt x="15" y="69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8"/>
                    <a:pt x="14" y="68"/>
                    <a:pt x="14" y="68"/>
                  </a:cubicBezTo>
                  <a:lnTo>
                    <a:pt x="14" y="70"/>
                  </a:lnTo>
                  <a:close/>
                  <a:moveTo>
                    <a:pt x="20" y="70"/>
                  </a:moveTo>
                  <a:cubicBezTo>
                    <a:pt x="21" y="72"/>
                    <a:pt x="21" y="72"/>
                    <a:pt x="21" y="72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1" y="69"/>
                    <a:pt x="21" y="69"/>
                    <a:pt x="21" y="69"/>
                  </a:cubicBezTo>
                  <a:lnTo>
                    <a:pt x="20" y="70"/>
                  </a:lnTo>
                  <a:close/>
                  <a:moveTo>
                    <a:pt x="26" y="99"/>
                  </a:moveTo>
                  <a:cubicBezTo>
                    <a:pt x="28" y="100"/>
                    <a:pt x="28" y="100"/>
                    <a:pt x="28" y="100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6" y="97"/>
                    <a:pt x="26" y="99"/>
                    <a:pt x="26" y="99"/>
                  </a:cubicBezTo>
                  <a:moveTo>
                    <a:pt x="24" y="89"/>
                  </a:moveTo>
                  <a:cubicBezTo>
                    <a:pt x="25" y="87"/>
                    <a:pt x="25" y="87"/>
                    <a:pt x="25" y="87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6" y="89"/>
                    <a:pt x="26" y="89"/>
                    <a:pt x="26" y="89"/>
                  </a:cubicBezTo>
                  <a:lnTo>
                    <a:pt x="24" y="89"/>
                  </a:lnTo>
                  <a:close/>
                  <a:moveTo>
                    <a:pt x="21" y="139"/>
                  </a:moveTo>
                  <a:cubicBezTo>
                    <a:pt x="22" y="138"/>
                    <a:pt x="22" y="138"/>
                    <a:pt x="22" y="138"/>
                  </a:cubicBezTo>
                  <a:cubicBezTo>
                    <a:pt x="21" y="138"/>
                    <a:pt x="21" y="138"/>
                    <a:pt x="21" y="138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23" y="137"/>
                    <a:pt x="23" y="137"/>
                    <a:pt x="23" y="137"/>
                  </a:cubicBezTo>
                  <a:cubicBezTo>
                    <a:pt x="24" y="136"/>
                    <a:pt x="24" y="136"/>
                    <a:pt x="24" y="136"/>
                  </a:cubicBezTo>
                  <a:cubicBezTo>
                    <a:pt x="24" y="136"/>
                    <a:pt x="24" y="136"/>
                    <a:pt x="24" y="136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40" y="130"/>
                    <a:pt x="40" y="130"/>
                    <a:pt x="40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50" y="129"/>
                    <a:pt x="50" y="129"/>
                    <a:pt x="50" y="129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29"/>
                    <a:pt x="56" y="129"/>
                    <a:pt x="56" y="129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61" y="129"/>
                    <a:pt x="61" y="129"/>
                    <a:pt x="61" y="129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66" y="129"/>
                    <a:pt x="66" y="129"/>
                    <a:pt x="66" y="129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2" y="119"/>
                    <a:pt x="22" y="119"/>
                    <a:pt x="22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28" y="117"/>
                    <a:pt x="28" y="117"/>
                    <a:pt x="28" y="11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8" y="120"/>
                    <a:pt x="28" y="120"/>
                    <a:pt x="28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39" y="122"/>
                    <a:pt x="39" y="122"/>
                    <a:pt x="39" y="122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20" y="138"/>
                    <a:pt x="20" y="138"/>
                    <a:pt x="20" y="138"/>
                  </a:cubicBezTo>
                  <a:lnTo>
                    <a:pt x="21" y="139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6" name="Freeform 74"/>
            <p:cNvSpPr>
              <a:spLocks noEditPoints="1"/>
            </p:cNvSpPr>
            <p:nvPr/>
          </p:nvSpPr>
          <p:spPr bwMode="auto">
            <a:xfrm>
              <a:off x="3656013" y="2393951"/>
              <a:ext cx="233363" cy="217488"/>
            </a:xfrm>
            <a:custGeom>
              <a:avLst/>
              <a:gdLst>
                <a:gd name="T0" fmla="*/ 116 w 147"/>
                <a:gd name="T1" fmla="*/ 67 h 137"/>
                <a:gd name="T2" fmla="*/ 107 w 147"/>
                <a:gd name="T3" fmla="*/ 73 h 137"/>
                <a:gd name="T4" fmla="*/ 110 w 147"/>
                <a:gd name="T5" fmla="*/ 64 h 137"/>
                <a:gd name="T6" fmla="*/ 117 w 147"/>
                <a:gd name="T7" fmla="*/ 53 h 137"/>
                <a:gd name="T8" fmla="*/ 123 w 147"/>
                <a:gd name="T9" fmla="*/ 52 h 137"/>
                <a:gd name="T10" fmla="*/ 124 w 147"/>
                <a:gd name="T11" fmla="*/ 40 h 137"/>
                <a:gd name="T12" fmla="*/ 126 w 147"/>
                <a:gd name="T13" fmla="*/ 29 h 137"/>
                <a:gd name="T14" fmla="*/ 116 w 147"/>
                <a:gd name="T15" fmla="*/ 27 h 137"/>
                <a:gd name="T16" fmla="*/ 110 w 147"/>
                <a:gd name="T17" fmla="*/ 25 h 137"/>
                <a:gd name="T18" fmla="*/ 101 w 147"/>
                <a:gd name="T19" fmla="*/ 21 h 137"/>
                <a:gd name="T20" fmla="*/ 92 w 147"/>
                <a:gd name="T21" fmla="*/ 16 h 137"/>
                <a:gd name="T22" fmla="*/ 85 w 147"/>
                <a:gd name="T23" fmla="*/ 11 h 137"/>
                <a:gd name="T24" fmla="*/ 76 w 147"/>
                <a:gd name="T25" fmla="*/ 1 h 137"/>
                <a:gd name="T26" fmla="*/ 67 w 147"/>
                <a:gd name="T27" fmla="*/ 3 h 137"/>
                <a:gd name="T28" fmla="*/ 62 w 147"/>
                <a:gd name="T29" fmla="*/ 17 h 137"/>
                <a:gd name="T30" fmla="*/ 49 w 147"/>
                <a:gd name="T31" fmla="*/ 22 h 137"/>
                <a:gd name="T32" fmla="*/ 42 w 147"/>
                <a:gd name="T33" fmla="*/ 26 h 137"/>
                <a:gd name="T34" fmla="*/ 37 w 147"/>
                <a:gd name="T35" fmla="*/ 21 h 137"/>
                <a:gd name="T36" fmla="*/ 29 w 147"/>
                <a:gd name="T37" fmla="*/ 23 h 137"/>
                <a:gd name="T38" fmla="*/ 32 w 147"/>
                <a:gd name="T39" fmla="*/ 33 h 137"/>
                <a:gd name="T40" fmla="*/ 27 w 147"/>
                <a:gd name="T41" fmla="*/ 35 h 137"/>
                <a:gd name="T42" fmla="*/ 17 w 147"/>
                <a:gd name="T43" fmla="*/ 33 h 137"/>
                <a:gd name="T44" fmla="*/ 9 w 147"/>
                <a:gd name="T45" fmla="*/ 35 h 137"/>
                <a:gd name="T46" fmla="*/ 1 w 147"/>
                <a:gd name="T47" fmla="*/ 40 h 137"/>
                <a:gd name="T48" fmla="*/ 1 w 147"/>
                <a:gd name="T49" fmla="*/ 40 h 137"/>
                <a:gd name="T50" fmla="*/ 4 w 147"/>
                <a:gd name="T51" fmla="*/ 43 h 137"/>
                <a:gd name="T52" fmla="*/ 4 w 147"/>
                <a:gd name="T53" fmla="*/ 48 h 137"/>
                <a:gd name="T54" fmla="*/ 14 w 147"/>
                <a:gd name="T55" fmla="*/ 49 h 137"/>
                <a:gd name="T56" fmla="*/ 20 w 147"/>
                <a:gd name="T57" fmla="*/ 52 h 137"/>
                <a:gd name="T58" fmla="*/ 24 w 147"/>
                <a:gd name="T59" fmla="*/ 56 h 137"/>
                <a:gd name="T60" fmla="*/ 29 w 147"/>
                <a:gd name="T61" fmla="*/ 56 h 137"/>
                <a:gd name="T62" fmla="*/ 27 w 147"/>
                <a:gd name="T63" fmla="*/ 62 h 137"/>
                <a:gd name="T64" fmla="*/ 37 w 147"/>
                <a:gd name="T65" fmla="*/ 70 h 137"/>
                <a:gd name="T66" fmla="*/ 36 w 147"/>
                <a:gd name="T67" fmla="*/ 78 h 137"/>
                <a:gd name="T68" fmla="*/ 41 w 147"/>
                <a:gd name="T69" fmla="*/ 82 h 137"/>
                <a:gd name="T70" fmla="*/ 37 w 147"/>
                <a:gd name="T71" fmla="*/ 92 h 137"/>
                <a:gd name="T72" fmla="*/ 33 w 147"/>
                <a:gd name="T73" fmla="*/ 110 h 137"/>
                <a:gd name="T74" fmla="*/ 39 w 147"/>
                <a:gd name="T75" fmla="*/ 115 h 137"/>
                <a:gd name="T76" fmla="*/ 53 w 147"/>
                <a:gd name="T77" fmla="*/ 120 h 137"/>
                <a:gd name="T78" fmla="*/ 67 w 147"/>
                <a:gd name="T79" fmla="*/ 120 h 137"/>
                <a:gd name="T80" fmla="*/ 80 w 147"/>
                <a:gd name="T81" fmla="*/ 123 h 137"/>
                <a:gd name="T82" fmla="*/ 86 w 147"/>
                <a:gd name="T83" fmla="*/ 108 h 137"/>
                <a:gd name="T84" fmla="*/ 97 w 147"/>
                <a:gd name="T85" fmla="*/ 110 h 137"/>
                <a:gd name="T86" fmla="*/ 114 w 147"/>
                <a:gd name="T87" fmla="*/ 115 h 137"/>
                <a:gd name="T88" fmla="*/ 125 w 147"/>
                <a:gd name="T89" fmla="*/ 104 h 137"/>
                <a:gd name="T90" fmla="*/ 119 w 147"/>
                <a:gd name="T91" fmla="*/ 89 h 137"/>
                <a:gd name="T92" fmla="*/ 119 w 147"/>
                <a:gd name="T93" fmla="*/ 79 h 137"/>
                <a:gd name="T94" fmla="*/ 139 w 147"/>
                <a:gd name="T95" fmla="*/ 136 h 137"/>
                <a:gd name="T96" fmla="*/ 139 w 147"/>
                <a:gd name="T97" fmla="*/ 133 h 137"/>
                <a:gd name="T98" fmla="*/ 138 w 147"/>
                <a:gd name="T99" fmla="*/ 128 h 137"/>
                <a:gd name="T100" fmla="*/ 137 w 147"/>
                <a:gd name="T101" fmla="*/ 123 h 137"/>
                <a:gd name="T102" fmla="*/ 145 w 147"/>
                <a:gd name="T103" fmla="*/ 119 h 137"/>
                <a:gd name="T104" fmla="*/ 147 w 147"/>
                <a:gd name="T105" fmla="*/ 118 h 137"/>
                <a:gd name="T106" fmla="*/ 145 w 147"/>
                <a:gd name="T10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7" h="137">
                  <a:moveTo>
                    <a:pt x="119" y="75"/>
                  </a:moveTo>
                  <a:lnTo>
                    <a:pt x="119" y="73"/>
                  </a:lnTo>
                  <a:lnTo>
                    <a:pt x="117" y="73"/>
                  </a:lnTo>
                  <a:lnTo>
                    <a:pt x="116" y="69"/>
                  </a:lnTo>
                  <a:lnTo>
                    <a:pt x="116" y="67"/>
                  </a:lnTo>
                  <a:lnTo>
                    <a:pt x="112" y="67"/>
                  </a:lnTo>
                  <a:lnTo>
                    <a:pt x="111" y="69"/>
                  </a:lnTo>
                  <a:lnTo>
                    <a:pt x="112" y="71"/>
                  </a:lnTo>
                  <a:lnTo>
                    <a:pt x="108" y="73"/>
                  </a:lnTo>
                  <a:lnTo>
                    <a:pt x="107" y="73"/>
                  </a:lnTo>
                  <a:lnTo>
                    <a:pt x="106" y="70"/>
                  </a:lnTo>
                  <a:lnTo>
                    <a:pt x="107" y="70"/>
                  </a:lnTo>
                  <a:lnTo>
                    <a:pt x="108" y="70"/>
                  </a:lnTo>
                  <a:lnTo>
                    <a:pt x="108" y="67"/>
                  </a:lnTo>
                  <a:lnTo>
                    <a:pt x="110" y="64"/>
                  </a:lnTo>
                  <a:lnTo>
                    <a:pt x="112" y="60"/>
                  </a:lnTo>
                  <a:lnTo>
                    <a:pt x="114" y="58"/>
                  </a:lnTo>
                  <a:lnTo>
                    <a:pt x="116" y="56"/>
                  </a:lnTo>
                  <a:lnTo>
                    <a:pt x="119" y="55"/>
                  </a:lnTo>
                  <a:lnTo>
                    <a:pt x="117" y="53"/>
                  </a:lnTo>
                  <a:lnTo>
                    <a:pt x="115" y="52"/>
                  </a:lnTo>
                  <a:lnTo>
                    <a:pt x="117" y="49"/>
                  </a:lnTo>
                  <a:lnTo>
                    <a:pt x="120" y="49"/>
                  </a:lnTo>
                  <a:lnTo>
                    <a:pt x="120" y="51"/>
                  </a:lnTo>
                  <a:lnTo>
                    <a:pt x="123" y="52"/>
                  </a:lnTo>
                  <a:lnTo>
                    <a:pt x="126" y="51"/>
                  </a:lnTo>
                  <a:lnTo>
                    <a:pt x="125" y="48"/>
                  </a:lnTo>
                  <a:lnTo>
                    <a:pt x="123" y="47"/>
                  </a:lnTo>
                  <a:lnTo>
                    <a:pt x="123" y="44"/>
                  </a:lnTo>
                  <a:lnTo>
                    <a:pt x="124" y="40"/>
                  </a:lnTo>
                  <a:lnTo>
                    <a:pt x="125" y="38"/>
                  </a:lnTo>
                  <a:lnTo>
                    <a:pt x="125" y="36"/>
                  </a:lnTo>
                  <a:lnTo>
                    <a:pt x="126" y="33"/>
                  </a:lnTo>
                  <a:lnTo>
                    <a:pt x="129" y="30"/>
                  </a:lnTo>
                  <a:lnTo>
                    <a:pt x="126" y="29"/>
                  </a:lnTo>
                  <a:lnTo>
                    <a:pt x="125" y="29"/>
                  </a:lnTo>
                  <a:lnTo>
                    <a:pt x="123" y="27"/>
                  </a:lnTo>
                  <a:lnTo>
                    <a:pt x="120" y="29"/>
                  </a:lnTo>
                  <a:lnTo>
                    <a:pt x="119" y="27"/>
                  </a:lnTo>
                  <a:lnTo>
                    <a:pt x="116" y="27"/>
                  </a:lnTo>
                  <a:lnTo>
                    <a:pt x="115" y="29"/>
                  </a:lnTo>
                  <a:lnTo>
                    <a:pt x="112" y="27"/>
                  </a:lnTo>
                  <a:lnTo>
                    <a:pt x="112" y="25"/>
                  </a:lnTo>
                  <a:lnTo>
                    <a:pt x="111" y="23"/>
                  </a:lnTo>
                  <a:lnTo>
                    <a:pt x="110" y="25"/>
                  </a:lnTo>
                  <a:lnTo>
                    <a:pt x="106" y="23"/>
                  </a:lnTo>
                  <a:lnTo>
                    <a:pt x="104" y="21"/>
                  </a:lnTo>
                  <a:lnTo>
                    <a:pt x="103" y="21"/>
                  </a:lnTo>
                  <a:lnTo>
                    <a:pt x="102" y="22"/>
                  </a:lnTo>
                  <a:lnTo>
                    <a:pt x="101" y="21"/>
                  </a:lnTo>
                  <a:lnTo>
                    <a:pt x="98" y="21"/>
                  </a:lnTo>
                  <a:lnTo>
                    <a:pt x="95" y="17"/>
                  </a:lnTo>
                  <a:lnTo>
                    <a:pt x="94" y="17"/>
                  </a:lnTo>
                  <a:lnTo>
                    <a:pt x="93" y="16"/>
                  </a:lnTo>
                  <a:lnTo>
                    <a:pt x="92" y="16"/>
                  </a:lnTo>
                  <a:lnTo>
                    <a:pt x="90" y="17"/>
                  </a:lnTo>
                  <a:lnTo>
                    <a:pt x="88" y="16"/>
                  </a:lnTo>
                  <a:lnTo>
                    <a:pt x="88" y="12"/>
                  </a:lnTo>
                  <a:lnTo>
                    <a:pt x="86" y="12"/>
                  </a:lnTo>
                  <a:lnTo>
                    <a:pt x="85" y="11"/>
                  </a:lnTo>
                  <a:lnTo>
                    <a:pt x="84" y="11"/>
                  </a:lnTo>
                  <a:lnTo>
                    <a:pt x="80" y="8"/>
                  </a:lnTo>
                  <a:lnTo>
                    <a:pt x="80" y="5"/>
                  </a:lnTo>
                  <a:lnTo>
                    <a:pt x="77" y="5"/>
                  </a:lnTo>
                  <a:lnTo>
                    <a:pt x="76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1" y="1"/>
                  </a:lnTo>
                  <a:lnTo>
                    <a:pt x="70" y="1"/>
                  </a:lnTo>
                  <a:lnTo>
                    <a:pt x="67" y="3"/>
                  </a:lnTo>
                  <a:lnTo>
                    <a:pt x="66" y="5"/>
                  </a:lnTo>
                  <a:lnTo>
                    <a:pt x="66" y="8"/>
                  </a:lnTo>
                  <a:lnTo>
                    <a:pt x="66" y="12"/>
                  </a:lnTo>
                  <a:lnTo>
                    <a:pt x="62" y="16"/>
                  </a:lnTo>
                  <a:lnTo>
                    <a:pt x="62" y="17"/>
                  </a:lnTo>
                  <a:lnTo>
                    <a:pt x="59" y="18"/>
                  </a:lnTo>
                  <a:lnTo>
                    <a:pt x="57" y="18"/>
                  </a:lnTo>
                  <a:lnTo>
                    <a:pt x="55" y="17"/>
                  </a:lnTo>
                  <a:lnTo>
                    <a:pt x="50" y="20"/>
                  </a:lnTo>
                  <a:lnTo>
                    <a:pt x="49" y="22"/>
                  </a:lnTo>
                  <a:lnTo>
                    <a:pt x="50" y="23"/>
                  </a:lnTo>
                  <a:lnTo>
                    <a:pt x="53" y="23"/>
                  </a:lnTo>
                  <a:lnTo>
                    <a:pt x="50" y="26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7" y="23"/>
                  </a:lnTo>
                  <a:lnTo>
                    <a:pt x="36" y="23"/>
                  </a:lnTo>
                  <a:lnTo>
                    <a:pt x="37" y="21"/>
                  </a:lnTo>
                  <a:lnTo>
                    <a:pt x="35" y="20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3" y="27"/>
                  </a:lnTo>
                  <a:lnTo>
                    <a:pt x="32" y="29"/>
                  </a:lnTo>
                  <a:lnTo>
                    <a:pt x="33" y="30"/>
                  </a:lnTo>
                  <a:lnTo>
                    <a:pt x="32" y="33"/>
                  </a:lnTo>
                  <a:lnTo>
                    <a:pt x="33" y="34"/>
                  </a:lnTo>
                  <a:lnTo>
                    <a:pt x="35" y="35"/>
                  </a:lnTo>
                  <a:lnTo>
                    <a:pt x="31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2" y="36"/>
                  </a:lnTo>
                  <a:lnTo>
                    <a:pt x="18" y="33"/>
                  </a:lnTo>
                  <a:lnTo>
                    <a:pt x="17" y="33"/>
                  </a:lnTo>
                  <a:lnTo>
                    <a:pt x="14" y="33"/>
                  </a:lnTo>
                  <a:lnTo>
                    <a:pt x="11" y="35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6" y="35"/>
                  </a:lnTo>
                  <a:lnTo>
                    <a:pt x="5" y="36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2" y="39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2" y="43"/>
                  </a:lnTo>
                  <a:lnTo>
                    <a:pt x="2" y="40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4" y="43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4" y="44"/>
                  </a:lnTo>
                  <a:lnTo>
                    <a:pt x="4" y="47"/>
                  </a:lnTo>
                  <a:lnTo>
                    <a:pt x="4" y="48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8" y="52"/>
                  </a:lnTo>
                  <a:lnTo>
                    <a:pt x="19" y="49"/>
                  </a:lnTo>
                  <a:lnTo>
                    <a:pt x="20" y="51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3" y="51"/>
                  </a:lnTo>
                  <a:lnTo>
                    <a:pt x="24" y="52"/>
                  </a:lnTo>
                  <a:lnTo>
                    <a:pt x="23" y="55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1" y="57"/>
                  </a:lnTo>
                  <a:lnTo>
                    <a:pt x="29" y="56"/>
                  </a:lnTo>
                  <a:lnTo>
                    <a:pt x="27" y="56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61"/>
                  </a:lnTo>
                  <a:lnTo>
                    <a:pt x="27" y="62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2" y="67"/>
                  </a:lnTo>
                  <a:lnTo>
                    <a:pt x="35" y="69"/>
                  </a:lnTo>
                  <a:lnTo>
                    <a:pt x="37" y="70"/>
                  </a:lnTo>
                  <a:lnTo>
                    <a:pt x="37" y="71"/>
                  </a:lnTo>
                  <a:lnTo>
                    <a:pt x="39" y="74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6" y="78"/>
                  </a:lnTo>
                  <a:lnTo>
                    <a:pt x="39" y="78"/>
                  </a:lnTo>
                  <a:lnTo>
                    <a:pt x="41" y="80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41" y="82"/>
                  </a:lnTo>
                  <a:lnTo>
                    <a:pt x="39" y="80"/>
                  </a:lnTo>
                  <a:lnTo>
                    <a:pt x="37" y="82"/>
                  </a:lnTo>
                  <a:lnTo>
                    <a:pt x="36" y="87"/>
                  </a:lnTo>
                  <a:lnTo>
                    <a:pt x="36" y="91"/>
                  </a:lnTo>
                  <a:lnTo>
                    <a:pt x="37" y="92"/>
                  </a:lnTo>
                  <a:lnTo>
                    <a:pt x="36" y="93"/>
                  </a:lnTo>
                  <a:lnTo>
                    <a:pt x="36" y="101"/>
                  </a:lnTo>
                  <a:lnTo>
                    <a:pt x="33" y="108"/>
                  </a:lnTo>
                  <a:lnTo>
                    <a:pt x="31" y="109"/>
                  </a:lnTo>
                  <a:lnTo>
                    <a:pt x="33" y="110"/>
                  </a:lnTo>
                  <a:lnTo>
                    <a:pt x="33" y="111"/>
                  </a:lnTo>
                  <a:lnTo>
                    <a:pt x="35" y="111"/>
                  </a:lnTo>
                  <a:lnTo>
                    <a:pt x="35" y="114"/>
                  </a:lnTo>
                  <a:lnTo>
                    <a:pt x="35" y="115"/>
                  </a:lnTo>
                  <a:lnTo>
                    <a:pt x="39" y="115"/>
                  </a:lnTo>
                  <a:lnTo>
                    <a:pt x="42" y="117"/>
                  </a:lnTo>
                  <a:lnTo>
                    <a:pt x="45" y="119"/>
                  </a:lnTo>
                  <a:lnTo>
                    <a:pt x="48" y="118"/>
                  </a:lnTo>
                  <a:lnTo>
                    <a:pt x="50" y="120"/>
                  </a:lnTo>
                  <a:lnTo>
                    <a:pt x="53" y="120"/>
                  </a:lnTo>
                  <a:lnTo>
                    <a:pt x="54" y="122"/>
                  </a:lnTo>
                  <a:lnTo>
                    <a:pt x="57" y="119"/>
                  </a:lnTo>
                  <a:lnTo>
                    <a:pt x="62" y="119"/>
                  </a:lnTo>
                  <a:lnTo>
                    <a:pt x="63" y="120"/>
                  </a:lnTo>
                  <a:lnTo>
                    <a:pt x="67" y="120"/>
                  </a:lnTo>
                  <a:lnTo>
                    <a:pt x="70" y="122"/>
                  </a:lnTo>
                  <a:lnTo>
                    <a:pt x="75" y="122"/>
                  </a:lnTo>
                  <a:lnTo>
                    <a:pt x="79" y="123"/>
                  </a:lnTo>
                  <a:lnTo>
                    <a:pt x="80" y="124"/>
                  </a:lnTo>
                  <a:lnTo>
                    <a:pt x="80" y="123"/>
                  </a:lnTo>
                  <a:lnTo>
                    <a:pt x="80" y="119"/>
                  </a:lnTo>
                  <a:lnTo>
                    <a:pt x="80" y="115"/>
                  </a:lnTo>
                  <a:lnTo>
                    <a:pt x="80" y="114"/>
                  </a:lnTo>
                  <a:lnTo>
                    <a:pt x="82" y="111"/>
                  </a:lnTo>
                  <a:lnTo>
                    <a:pt x="86" y="108"/>
                  </a:lnTo>
                  <a:lnTo>
                    <a:pt x="88" y="108"/>
                  </a:lnTo>
                  <a:lnTo>
                    <a:pt x="89" y="109"/>
                  </a:lnTo>
                  <a:lnTo>
                    <a:pt x="92" y="109"/>
                  </a:lnTo>
                  <a:lnTo>
                    <a:pt x="95" y="110"/>
                  </a:lnTo>
                  <a:lnTo>
                    <a:pt x="97" y="110"/>
                  </a:lnTo>
                  <a:lnTo>
                    <a:pt x="98" y="109"/>
                  </a:lnTo>
                  <a:lnTo>
                    <a:pt x="101" y="109"/>
                  </a:lnTo>
                  <a:lnTo>
                    <a:pt x="107" y="113"/>
                  </a:lnTo>
                  <a:lnTo>
                    <a:pt x="108" y="114"/>
                  </a:lnTo>
                  <a:lnTo>
                    <a:pt x="114" y="115"/>
                  </a:lnTo>
                  <a:lnTo>
                    <a:pt x="116" y="113"/>
                  </a:lnTo>
                  <a:lnTo>
                    <a:pt x="116" y="111"/>
                  </a:lnTo>
                  <a:lnTo>
                    <a:pt x="117" y="109"/>
                  </a:lnTo>
                  <a:lnTo>
                    <a:pt x="125" y="104"/>
                  </a:lnTo>
                  <a:lnTo>
                    <a:pt x="125" y="104"/>
                  </a:lnTo>
                  <a:lnTo>
                    <a:pt x="124" y="101"/>
                  </a:lnTo>
                  <a:lnTo>
                    <a:pt x="126" y="98"/>
                  </a:lnTo>
                  <a:lnTo>
                    <a:pt x="123" y="98"/>
                  </a:lnTo>
                  <a:lnTo>
                    <a:pt x="119" y="96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7" y="86"/>
                  </a:lnTo>
                  <a:lnTo>
                    <a:pt x="120" y="84"/>
                  </a:lnTo>
                  <a:lnTo>
                    <a:pt x="120" y="80"/>
                  </a:lnTo>
                  <a:lnTo>
                    <a:pt x="119" y="79"/>
                  </a:lnTo>
                  <a:lnTo>
                    <a:pt x="117" y="76"/>
                  </a:lnTo>
                  <a:lnTo>
                    <a:pt x="119" y="75"/>
                  </a:lnTo>
                  <a:lnTo>
                    <a:pt x="119" y="75"/>
                  </a:lnTo>
                  <a:close/>
                  <a:moveTo>
                    <a:pt x="143" y="137"/>
                  </a:moveTo>
                  <a:lnTo>
                    <a:pt x="139" y="136"/>
                  </a:lnTo>
                  <a:lnTo>
                    <a:pt x="139" y="135"/>
                  </a:lnTo>
                  <a:lnTo>
                    <a:pt x="139" y="133"/>
                  </a:lnTo>
                  <a:lnTo>
                    <a:pt x="141" y="135"/>
                  </a:lnTo>
                  <a:lnTo>
                    <a:pt x="139" y="133"/>
                  </a:lnTo>
                  <a:lnTo>
                    <a:pt x="139" y="133"/>
                  </a:lnTo>
                  <a:lnTo>
                    <a:pt x="139" y="132"/>
                  </a:lnTo>
                  <a:lnTo>
                    <a:pt x="138" y="131"/>
                  </a:lnTo>
                  <a:lnTo>
                    <a:pt x="137" y="130"/>
                  </a:lnTo>
                  <a:lnTo>
                    <a:pt x="138" y="130"/>
                  </a:lnTo>
                  <a:lnTo>
                    <a:pt x="138" y="128"/>
                  </a:lnTo>
                  <a:lnTo>
                    <a:pt x="137" y="127"/>
                  </a:lnTo>
                  <a:lnTo>
                    <a:pt x="135" y="126"/>
                  </a:lnTo>
                  <a:lnTo>
                    <a:pt x="137" y="126"/>
                  </a:lnTo>
                  <a:lnTo>
                    <a:pt x="138" y="124"/>
                  </a:lnTo>
                  <a:lnTo>
                    <a:pt x="137" y="123"/>
                  </a:lnTo>
                  <a:lnTo>
                    <a:pt x="138" y="120"/>
                  </a:lnTo>
                  <a:lnTo>
                    <a:pt x="141" y="119"/>
                  </a:lnTo>
                  <a:lnTo>
                    <a:pt x="142" y="118"/>
                  </a:lnTo>
                  <a:lnTo>
                    <a:pt x="143" y="119"/>
                  </a:lnTo>
                  <a:lnTo>
                    <a:pt x="145" y="119"/>
                  </a:lnTo>
                  <a:lnTo>
                    <a:pt x="145" y="118"/>
                  </a:lnTo>
                  <a:lnTo>
                    <a:pt x="145" y="117"/>
                  </a:lnTo>
                  <a:lnTo>
                    <a:pt x="145" y="114"/>
                  </a:lnTo>
                  <a:lnTo>
                    <a:pt x="146" y="114"/>
                  </a:lnTo>
                  <a:lnTo>
                    <a:pt x="147" y="118"/>
                  </a:lnTo>
                  <a:lnTo>
                    <a:pt x="146" y="120"/>
                  </a:lnTo>
                  <a:lnTo>
                    <a:pt x="147" y="124"/>
                  </a:lnTo>
                  <a:lnTo>
                    <a:pt x="146" y="130"/>
                  </a:lnTo>
                  <a:lnTo>
                    <a:pt x="146" y="133"/>
                  </a:lnTo>
                  <a:lnTo>
                    <a:pt x="145" y="136"/>
                  </a:lnTo>
                  <a:lnTo>
                    <a:pt x="143" y="137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auto">
            <a:xfrm>
              <a:off x="3978275" y="2730501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2 h 4"/>
                <a:gd name="T4" fmla="*/ 2 w 4"/>
                <a:gd name="T5" fmla="*/ 4 h 4"/>
                <a:gd name="T6" fmla="*/ 4 w 4"/>
                <a:gd name="T7" fmla="*/ 3 h 4"/>
                <a:gd name="T8" fmla="*/ 4 w 4"/>
                <a:gd name="T9" fmla="*/ 2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8" name="Freeform 76"/>
            <p:cNvSpPr>
              <a:spLocks noEditPoints="1"/>
            </p:cNvSpPr>
            <p:nvPr/>
          </p:nvSpPr>
          <p:spPr bwMode="auto">
            <a:xfrm>
              <a:off x="3840163" y="2484438"/>
              <a:ext cx="204788" cy="231775"/>
            </a:xfrm>
            <a:custGeom>
              <a:avLst/>
              <a:gdLst>
                <a:gd name="T0" fmla="*/ 3 w 129"/>
                <a:gd name="T1" fmla="*/ 39 h 146"/>
                <a:gd name="T2" fmla="*/ 4 w 129"/>
                <a:gd name="T3" fmla="*/ 23 h 146"/>
                <a:gd name="T4" fmla="*/ 10 w 129"/>
                <a:gd name="T5" fmla="*/ 16 h 146"/>
                <a:gd name="T6" fmla="*/ 23 w 129"/>
                <a:gd name="T7" fmla="*/ 16 h 146"/>
                <a:gd name="T8" fmla="*/ 34 w 129"/>
                <a:gd name="T9" fmla="*/ 12 h 146"/>
                <a:gd name="T10" fmla="*/ 41 w 129"/>
                <a:gd name="T11" fmla="*/ 3 h 146"/>
                <a:gd name="T12" fmla="*/ 57 w 129"/>
                <a:gd name="T13" fmla="*/ 3 h 146"/>
                <a:gd name="T14" fmla="*/ 72 w 129"/>
                <a:gd name="T15" fmla="*/ 13 h 146"/>
                <a:gd name="T16" fmla="*/ 69 w 129"/>
                <a:gd name="T17" fmla="*/ 21 h 146"/>
                <a:gd name="T18" fmla="*/ 58 w 129"/>
                <a:gd name="T19" fmla="*/ 26 h 146"/>
                <a:gd name="T20" fmla="*/ 60 w 129"/>
                <a:gd name="T21" fmla="*/ 38 h 146"/>
                <a:gd name="T22" fmla="*/ 70 w 129"/>
                <a:gd name="T23" fmla="*/ 48 h 146"/>
                <a:gd name="T24" fmla="*/ 80 w 129"/>
                <a:gd name="T25" fmla="*/ 62 h 146"/>
                <a:gd name="T26" fmla="*/ 91 w 129"/>
                <a:gd name="T27" fmla="*/ 73 h 146"/>
                <a:gd name="T28" fmla="*/ 104 w 129"/>
                <a:gd name="T29" fmla="*/ 74 h 146"/>
                <a:gd name="T30" fmla="*/ 104 w 129"/>
                <a:gd name="T31" fmla="*/ 80 h 146"/>
                <a:gd name="T32" fmla="*/ 127 w 129"/>
                <a:gd name="T33" fmla="*/ 92 h 146"/>
                <a:gd name="T34" fmla="*/ 128 w 129"/>
                <a:gd name="T35" fmla="*/ 101 h 146"/>
                <a:gd name="T36" fmla="*/ 123 w 129"/>
                <a:gd name="T37" fmla="*/ 97 h 146"/>
                <a:gd name="T38" fmla="*/ 115 w 129"/>
                <a:gd name="T39" fmla="*/ 93 h 146"/>
                <a:gd name="T40" fmla="*/ 111 w 129"/>
                <a:gd name="T41" fmla="*/ 100 h 146"/>
                <a:gd name="T42" fmla="*/ 111 w 129"/>
                <a:gd name="T43" fmla="*/ 105 h 146"/>
                <a:gd name="T44" fmla="*/ 114 w 129"/>
                <a:gd name="T45" fmla="*/ 115 h 146"/>
                <a:gd name="T46" fmla="*/ 107 w 129"/>
                <a:gd name="T47" fmla="*/ 128 h 146"/>
                <a:gd name="T48" fmla="*/ 100 w 129"/>
                <a:gd name="T49" fmla="*/ 126 h 146"/>
                <a:gd name="T50" fmla="*/ 104 w 129"/>
                <a:gd name="T51" fmla="*/ 118 h 146"/>
                <a:gd name="T52" fmla="*/ 104 w 129"/>
                <a:gd name="T53" fmla="*/ 109 h 146"/>
                <a:gd name="T54" fmla="*/ 97 w 129"/>
                <a:gd name="T55" fmla="*/ 100 h 146"/>
                <a:gd name="T56" fmla="*/ 91 w 129"/>
                <a:gd name="T57" fmla="*/ 95 h 146"/>
                <a:gd name="T58" fmla="*/ 85 w 129"/>
                <a:gd name="T59" fmla="*/ 89 h 146"/>
                <a:gd name="T60" fmla="*/ 76 w 129"/>
                <a:gd name="T61" fmla="*/ 83 h 146"/>
                <a:gd name="T62" fmla="*/ 69 w 129"/>
                <a:gd name="T63" fmla="*/ 80 h 146"/>
                <a:gd name="T64" fmla="*/ 56 w 129"/>
                <a:gd name="T65" fmla="*/ 69 h 146"/>
                <a:gd name="T66" fmla="*/ 44 w 129"/>
                <a:gd name="T67" fmla="*/ 58 h 146"/>
                <a:gd name="T68" fmla="*/ 38 w 129"/>
                <a:gd name="T69" fmla="*/ 48 h 146"/>
                <a:gd name="T70" fmla="*/ 30 w 129"/>
                <a:gd name="T71" fmla="*/ 40 h 146"/>
                <a:gd name="T72" fmla="*/ 9 w 129"/>
                <a:gd name="T73" fmla="*/ 47 h 146"/>
                <a:gd name="T74" fmla="*/ 18 w 129"/>
                <a:gd name="T75" fmla="*/ 83 h 146"/>
                <a:gd name="T76" fmla="*/ 48 w 129"/>
                <a:gd name="T77" fmla="*/ 67 h 146"/>
                <a:gd name="T78" fmla="*/ 38 w 129"/>
                <a:gd name="T79" fmla="*/ 62 h 146"/>
                <a:gd name="T80" fmla="*/ 40 w 129"/>
                <a:gd name="T81" fmla="*/ 60 h 146"/>
                <a:gd name="T82" fmla="*/ 27 w 129"/>
                <a:gd name="T83" fmla="*/ 115 h 146"/>
                <a:gd name="T84" fmla="*/ 32 w 129"/>
                <a:gd name="T85" fmla="*/ 113 h 146"/>
                <a:gd name="T86" fmla="*/ 34 w 129"/>
                <a:gd name="T87" fmla="*/ 97 h 146"/>
                <a:gd name="T88" fmla="*/ 32 w 129"/>
                <a:gd name="T89" fmla="*/ 87 h 146"/>
                <a:gd name="T90" fmla="*/ 22 w 129"/>
                <a:gd name="T91" fmla="*/ 88 h 146"/>
                <a:gd name="T92" fmla="*/ 18 w 129"/>
                <a:gd name="T93" fmla="*/ 93 h 146"/>
                <a:gd name="T94" fmla="*/ 19 w 129"/>
                <a:gd name="T95" fmla="*/ 101 h 146"/>
                <a:gd name="T96" fmla="*/ 21 w 129"/>
                <a:gd name="T97" fmla="*/ 110 h 146"/>
                <a:gd name="T98" fmla="*/ 96 w 129"/>
                <a:gd name="T99" fmla="*/ 141 h 146"/>
                <a:gd name="T100" fmla="*/ 98 w 129"/>
                <a:gd name="T101" fmla="*/ 126 h 146"/>
                <a:gd name="T102" fmla="*/ 88 w 129"/>
                <a:gd name="T103" fmla="*/ 128 h 146"/>
                <a:gd name="T104" fmla="*/ 71 w 129"/>
                <a:gd name="T105" fmla="*/ 127 h 146"/>
                <a:gd name="T106" fmla="*/ 67 w 129"/>
                <a:gd name="T107" fmla="*/ 135 h 146"/>
                <a:gd name="T108" fmla="*/ 84 w 129"/>
                <a:gd name="T109" fmla="*/ 141 h 146"/>
                <a:gd name="T110" fmla="*/ 96 w 129"/>
                <a:gd name="T11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9" h="146">
                  <a:moveTo>
                    <a:pt x="9" y="47"/>
                  </a:moveTo>
                  <a:lnTo>
                    <a:pt x="8" y="44"/>
                  </a:lnTo>
                  <a:lnTo>
                    <a:pt x="10" y="41"/>
                  </a:lnTo>
                  <a:lnTo>
                    <a:pt x="7" y="41"/>
                  </a:lnTo>
                  <a:lnTo>
                    <a:pt x="3" y="39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1" y="29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10" y="16"/>
                  </a:lnTo>
                  <a:lnTo>
                    <a:pt x="13" y="17"/>
                  </a:lnTo>
                  <a:lnTo>
                    <a:pt x="17" y="10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23" y="16"/>
                  </a:lnTo>
                  <a:lnTo>
                    <a:pt x="25" y="18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31" y="13"/>
                  </a:lnTo>
                  <a:lnTo>
                    <a:pt x="34" y="12"/>
                  </a:lnTo>
                  <a:lnTo>
                    <a:pt x="35" y="14"/>
                  </a:lnTo>
                  <a:lnTo>
                    <a:pt x="36" y="9"/>
                  </a:lnTo>
                  <a:lnTo>
                    <a:pt x="40" y="9"/>
                  </a:lnTo>
                  <a:lnTo>
                    <a:pt x="39" y="5"/>
                  </a:lnTo>
                  <a:lnTo>
                    <a:pt x="41" y="3"/>
                  </a:lnTo>
                  <a:lnTo>
                    <a:pt x="45" y="4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5" y="9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1" y="17"/>
                  </a:lnTo>
                  <a:lnTo>
                    <a:pt x="72" y="21"/>
                  </a:lnTo>
                  <a:lnTo>
                    <a:pt x="70" y="19"/>
                  </a:lnTo>
                  <a:lnTo>
                    <a:pt x="69" y="21"/>
                  </a:lnTo>
                  <a:lnTo>
                    <a:pt x="66" y="22"/>
                  </a:lnTo>
                  <a:lnTo>
                    <a:pt x="63" y="22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58" y="26"/>
                  </a:lnTo>
                  <a:lnTo>
                    <a:pt x="60" y="29"/>
                  </a:lnTo>
                  <a:lnTo>
                    <a:pt x="61" y="31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1" y="43"/>
                  </a:lnTo>
                  <a:lnTo>
                    <a:pt x="66" y="45"/>
                  </a:lnTo>
                  <a:lnTo>
                    <a:pt x="69" y="47"/>
                  </a:lnTo>
                  <a:lnTo>
                    <a:pt x="70" y="48"/>
                  </a:lnTo>
                  <a:lnTo>
                    <a:pt x="78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61"/>
                  </a:lnTo>
                  <a:lnTo>
                    <a:pt x="80" y="62"/>
                  </a:lnTo>
                  <a:lnTo>
                    <a:pt x="83" y="65"/>
                  </a:lnTo>
                  <a:lnTo>
                    <a:pt x="84" y="67"/>
                  </a:lnTo>
                  <a:lnTo>
                    <a:pt x="88" y="70"/>
                  </a:lnTo>
                  <a:lnTo>
                    <a:pt x="89" y="71"/>
                  </a:lnTo>
                  <a:lnTo>
                    <a:pt x="91" y="73"/>
                  </a:lnTo>
                  <a:lnTo>
                    <a:pt x="93" y="73"/>
                  </a:lnTo>
                  <a:lnTo>
                    <a:pt x="97" y="73"/>
                  </a:lnTo>
                  <a:lnTo>
                    <a:pt x="98" y="74"/>
                  </a:lnTo>
                  <a:lnTo>
                    <a:pt x="101" y="73"/>
                  </a:lnTo>
                  <a:lnTo>
                    <a:pt x="104" y="74"/>
                  </a:lnTo>
                  <a:lnTo>
                    <a:pt x="104" y="75"/>
                  </a:lnTo>
                  <a:lnTo>
                    <a:pt x="100" y="78"/>
                  </a:lnTo>
                  <a:lnTo>
                    <a:pt x="100" y="79"/>
                  </a:lnTo>
                  <a:lnTo>
                    <a:pt x="101" y="80"/>
                  </a:lnTo>
                  <a:lnTo>
                    <a:pt x="104" y="80"/>
                  </a:lnTo>
                  <a:lnTo>
                    <a:pt x="107" y="82"/>
                  </a:lnTo>
                  <a:lnTo>
                    <a:pt x="116" y="87"/>
                  </a:lnTo>
                  <a:lnTo>
                    <a:pt x="120" y="89"/>
                  </a:lnTo>
                  <a:lnTo>
                    <a:pt x="123" y="91"/>
                  </a:lnTo>
                  <a:lnTo>
                    <a:pt x="127" y="92"/>
                  </a:lnTo>
                  <a:lnTo>
                    <a:pt x="128" y="93"/>
                  </a:lnTo>
                  <a:lnTo>
                    <a:pt x="129" y="95"/>
                  </a:lnTo>
                  <a:lnTo>
                    <a:pt x="128" y="98"/>
                  </a:lnTo>
                  <a:lnTo>
                    <a:pt x="128" y="100"/>
                  </a:lnTo>
                  <a:lnTo>
                    <a:pt x="128" y="101"/>
                  </a:lnTo>
                  <a:lnTo>
                    <a:pt x="127" y="101"/>
                  </a:lnTo>
                  <a:lnTo>
                    <a:pt x="127" y="102"/>
                  </a:lnTo>
                  <a:lnTo>
                    <a:pt x="126" y="101"/>
                  </a:lnTo>
                  <a:lnTo>
                    <a:pt x="124" y="100"/>
                  </a:lnTo>
                  <a:lnTo>
                    <a:pt x="123" y="97"/>
                  </a:lnTo>
                  <a:lnTo>
                    <a:pt x="123" y="96"/>
                  </a:lnTo>
                  <a:lnTo>
                    <a:pt x="122" y="95"/>
                  </a:lnTo>
                  <a:lnTo>
                    <a:pt x="118" y="95"/>
                  </a:lnTo>
                  <a:lnTo>
                    <a:pt x="118" y="93"/>
                  </a:lnTo>
                  <a:lnTo>
                    <a:pt x="115" y="93"/>
                  </a:lnTo>
                  <a:lnTo>
                    <a:pt x="114" y="93"/>
                  </a:lnTo>
                  <a:lnTo>
                    <a:pt x="113" y="93"/>
                  </a:lnTo>
                  <a:lnTo>
                    <a:pt x="111" y="96"/>
                  </a:lnTo>
                  <a:lnTo>
                    <a:pt x="110" y="97"/>
                  </a:lnTo>
                  <a:lnTo>
                    <a:pt x="111" y="100"/>
                  </a:lnTo>
                  <a:lnTo>
                    <a:pt x="110" y="101"/>
                  </a:lnTo>
                  <a:lnTo>
                    <a:pt x="109" y="102"/>
                  </a:lnTo>
                  <a:lnTo>
                    <a:pt x="109" y="104"/>
                  </a:lnTo>
                  <a:lnTo>
                    <a:pt x="110" y="105"/>
                  </a:lnTo>
                  <a:lnTo>
                    <a:pt x="111" y="105"/>
                  </a:lnTo>
                  <a:lnTo>
                    <a:pt x="114" y="107"/>
                  </a:lnTo>
                  <a:lnTo>
                    <a:pt x="115" y="109"/>
                  </a:lnTo>
                  <a:lnTo>
                    <a:pt x="115" y="113"/>
                  </a:lnTo>
                  <a:lnTo>
                    <a:pt x="115" y="114"/>
                  </a:lnTo>
                  <a:lnTo>
                    <a:pt x="114" y="115"/>
                  </a:lnTo>
                  <a:lnTo>
                    <a:pt x="113" y="115"/>
                  </a:lnTo>
                  <a:lnTo>
                    <a:pt x="110" y="118"/>
                  </a:lnTo>
                  <a:lnTo>
                    <a:pt x="110" y="123"/>
                  </a:lnTo>
                  <a:lnTo>
                    <a:pt x="107" y="126"/>
                  </a:lnTo>
                  <a:lnTo>
                    <a:pt x="107" y="128"/>
                  </a:lnTo>
                  <a:lnTo>
                    <a:pt x="105" y="129"/>
                  </a:lnTo>
                  <a:lnTo>
                    <a:pt x="102" y="131"/>
                  </a:lnTo>
                  <a:lnTo>
                    <a:pt x="100" y="128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1" y="124"/>
                  </a:lnTo>
                  <a:lnTo>
                    <a:pt x="102" y="123"/>
                  </a:lnTo>
                  <a:lnTo>
                    <a:pt x="104" y="120"/>
                  </a:lnTo>
                  <a:lnTo>
                    <a:pt x="102" y="118"/>
                  </a:lnTo>
                  <a:lnTo>
                    <a:pt x="104" y="118"/>
                  </a:lnTo>
                  <a:lnTo>
                    <a:pt x="105" y="118"/>
                  </a:lnTo>
                  <a:lnTo>
                    <a:pt x="105" y="117"/>
                  </a:lnTo>
                  <a:lnTo>
                    <a:pt x="105" y="114"/>
                  </a:lnTo>
                  <a:lnTo>
                    <a:pt x="105" y="113"/>
                  </a:lnTo>
                  <a:lnTo>
                    <a:pt x="104" y="109"/>
                  </a:lnTo>
                  <a:lnTo>
                    <a:pt x="102" y="107"/>
                  </a:lnTo>
                  <a:lnTo>
                    <a:pt x="101" y="104"/>
                  </a:lnTo>
                  <a:lnTo>
                    <a:pt x="101" y="100"/>
                  </a:lnTo>
                  <a:lnTo>
                    <a:pt x="98" y="98"/>
                  </a:lnTo>
                  <a:lnTo>
                    <a:pt x="97" y="100"/>
                  </a:lnTo>
                  <a:lnTo>
                    <a:pt x="94" y="98"/>
                  </a:lnTo>
                  <a:lnTo>
                    <a:pt x="93" y="97"/>
                  </a:lnTo>
                  <a:lnTo>
                    <a:pt x="92" y="97"/>
                  </a:lnTo>
                  <a:lnTo>
                    <a:pt x="91" y="96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9" y="91"/>
                  </a:lnTo>
                  <a:lnTo>
                    <a:pt x="88" y="91"/>
                  </a:lnTo>
                  <a:lnTo>
                    <a:pt x="85" y="91"/>
                  </a:lnTo>
                  <a:lnTo>
                    <a:pt x="85" y="89"/>
                  </a:lnTo>
                  <a:lnTo>
                    <a:pt x="84" y="88"/>
                  </a:lnTo>
                  <a:lnTo>
                    <a:pt x="83" y="89"/>
                  </a:lnTo>
                  <a:lnTo>
                    <a:pt x="82" y="88"/>
                  </a:lnTo>
                  <a:lnTo>
                    <a:pt x="79" y="83"/>
                  </a:lnTo>
                  <a:lnTo>
                    <a:pt x="76" y="83"/>
                  </a:lnTo>
                  <a:lnTo>
                    <a:pt x="74" y="83"/>
                  </a:lnTo>
                  <a:lnTo>
                    <a:pt x="72" y="84"/>
                  </a:lnTo>
                  <a:lnTo>
                    <a:pt x="71" y="84"/>
                  </a:lnTo>
                  <a:lnTo>
                    <a:pt x="70" y="82"/>
                  </a:lnTo>
                  <a:lnTo>
                    <a:pt x="69" y="80"/>
                  </a:lnTo>
                  <a:lnTo>
                    <a:pt x="66" y="80"/>
                  </a:lnTo>
                  <a:lnTo>
                    <a:pt x="62" y="76"/>
                  </a:lnTo>
                  <a:lnTo>
                    <a:pt x="57" y="71"/>
                  </a:lnTo>
                  <a:lnTo>
                    <a:pt x="56" y="70"/>
                  </a:lnTo>
                  <a:lnTo>
                    <a:pt x="56" y="69"/>
                  </a:lnTo>
                  <a:lnTo>
                    <a:pt x="53" y="66"/>
                  </a:lnTo>
                  <a:lnTo>
                    <a:pt x="49" y="66"/>
                  </a:lnTo>
                  <a:lnTo>
                    <a:pt x="49" y="63"/>
                  </a:lnTo>
                  <a:lnTo>
                    <a:pt x="47" y="61"/>
                  </a:lnTo>
                  <a:lnTo>
                    <a:pt x="44" y="58"/>
                  </a:lnTo>
                  <a:lnTo>
                    <a:pt x="41" y="57"/>
                  </a:lnTo>
                  <a:lnTo>
                    <a:pt x="41" y="54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38" y="48"/>
                  </a:lnTo>
                  <a:lnTo>
                    <a:pt x="38" y="45"/>
                  </a:lnTo>
                  <a:lnTo>
                    <a:pt x="36" y="44"/>
                  </a:lnTo>
                  <a:lnTo>
                    <a:pt x="35" y="43"/>
                  </a:lnTo>
                  <a:lnTo>
                    <a:pt x="32" y="41"/>
                  </a:lnTo>
                  <a:lnTo>
                    <a:pt x="30" y="40"/>
                  </a:lnTo>
                  <a:lnTo>
                    <a:pt x="22" y="39"/>
                  </a:lnTo>
                  <a:lnTo>
                    <a:pt x="17" y="41"/>
                  </a:lnTo>
                  <a:lnTo>
                    <a:pt x="17" y="44"/>
                  </a:lnTo>
                  <a:lnTo>
                    <a:pt x="14" y="47"/>
                  </a:lnTo>
                  <a:lnTo>
                    <a:pt x="9" y="47"/>
                  </a:lnTo>
                  <a:close/>
                  <a:moveTo>
                    <a:pt x="17" y="85"/>
                  </a:moveTo>
                  <a:lnTo>
                    <a:pt x="18" y="85"/>
                  </a:lnTo>
                  <a:lnTo>
                    <a:pt x="18" y="84"/>
                  </a:lnTo>
                  <a:lnTo>
                    <a:pt x="19" y="83"/>
                  </a:lnTo>
                  <a:lnTo>
                    <a:pt x="18" y="83"/>
                  </a:lnTo>
                  <a:lnTo>
                    <a:pt x="18" y="84"/>
                  </a:lnTo>
                  <a:lnTo>
                    <a:pt x="17" y="84"/>
                  </a:lnTo>
                  <a:lnTo>
                    <a:pt x="17" y="85"/>
                  </a:lnTo>
                  <a:close/>
                  <a:moveTo>
                    <a:pt x="47" y="67"/>
                  </a:moveTo>
                  <a:lnTo>
                    <a:pt x="48" y="67"/>
                  </a:lnTo>
                  <a:lnTo>
                    <a:pt x="47" y="66"/>
                  </a:lnTo>
                  <a:lnTo>
                    <a:pt x="47" y="67"/>
                  </a:lnTo>
                  <a:close/>
                  <a:moveTo>
                    <a:pt x="38" y="61"/>
                  </a:moveTo>
                  <a:lnTo>
                    <a:pt x="36" y="61"/>
                  </a:lnTo>
                  <a:lnTo>
                    <a:pt x="38" y="62"/>
                  </a:lnTo>
                  <a:lnTo>
                    <a:pt x="40" y="61"/>
                  </a:lnTo>
                  <a:lnTo>
                    <a:pt x="41" y="61"/>
                  </a:lnTo>
                  <a:lnTo>
                    <a:pt x="41" y="60"/>
                  </a:lnTo>
                  <a:lnTo>
                    <a:pt x="40" y="58"/>
                  </a:lnTo>
                  <a:lnTo>
                    <a:pt x="40" y="60"/>
                  </a:lnTo>
                  <a:lnTo>
                    <a:pt x="38" y="61"/>
                  </a:lnTo>
                  <a:close/>
                  <a:moveTo>
                    <a:pt x="23" y="117"/>
                  </a:moveTo>
                  <a:lnTo>
                    <a:pt x="25" y="115"/>
                  </a:lnTo>
                  <a:lnTo>
                    <a:pt x="25" y="117"/>
                  </a:lnTo>
                  <a:lnTo>
                    <a:pt x="27" y="115"/>
                  </a:lnTo>
                  <a:lnTo>
                    <a:pt x="27" y="113"/>
                  </a:lnTo>
                  <a:lnTo>
                    <a:pt x="27" y="111"/>
                  </a:lnTo>
                  <a:lnTo>
                    <a:pt x="30" y="111"/>
                  </a:lnTo>
                  <a:lnTo>
                    <a:pt x="31" y="113"/>
                  </a:lnTo>
                  <a:lnTo>
                    <a:pt x="32" y="113"/>
                  </a:lnTo>
                  <a:lnTo>
                    <a:pt x="34" y="111"/>
                  </a:lnTo>
                  <a:lnTo>
                    <a:pt x="34" y="107"/>
                  </a:lnTo>
                  <a:lnTo>
                    <a:pt x="34" y="106"/>
                  </a:lnTo>
                  <a:lnTo>
                    <a:pt x="34" y="101"/>
                  </a:lnTo>
                  <a:lnTo>
                    <a:pt x="34" y="97"/>
                  </a:lnTo>
                  <a:lnTo>
                    <a:pt x="31" y="95"/>
                  </a:lnTo>
                  <a:lnTo>
                    <a:pt x="34" y="93"/>
                  </a:lnTo>
                  <a:lnTo>
                    <a:pt x="34" y="91"/>
                  </a:lnTo>
                  <a:lnTo>
                    <a:pt x="34" y="88"/>
                  </a:lnTo>
                  <a:lnTo>
                    <a:pt x="32" y="87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27" y="83"/>
                  </a:lnTo>
                  <a:lnTo>
                    <a:pt x="26" y="83"/>
                  </a:lnTo>
                  <a:lnTo>
                    <a:pt x="22" y="88"/>
                  </a:lnTo>
                  <a:lnTo>
                    <a:pt x="19" y="88"/>
                  </a:lnTo>
                  <a:lnTo>
                    <a:pt x="17" y="87"/>
                  </a:lnTo>
                  <a:lnTo>
                    <a:pt x="17" y="89"/>
                  </a:lnTo>
                  <a:lnTo>
                    <a:pt x="17" y="91"/>
                  </a:lnTo>
                  <a:lnTo>
                    <a:pt x="18" y="93"/>
                  </a:lnTo>
                  <a:lnTo>
                    <a:pt x="19" y="95"/>
                  </a:lnTo>
                  <a:lnTo>
                    <a:pt x="21" y="96"/>
                  </a:lnTo>
                  <a:lnTo>
                    <a:pt x="21" y="98"/>
                  </a:lnTo>
                  <a:lnTo>
                    <a:pt x="19" y="100"/>
                  </a:lnTo>
                  <a:lnTo>
                    <a:pt x="19" y="101"/>
                  </a:lnTo>
                  <a:lnTo>
                    <a:pt x="22" y="101"/>
                  </a:lnTo>
                  <a:lnTo>
                    <a:pt x="22" y="102"/>
                  </a:lnTo>
                  <a:lnTo>
                    <a:pt x="21" y="104"/>
                  </a:lnTo>
                  <a:lnTo>
                    <a:pt x="19" y="107"/>
                  </a:lnTo>
                  <a:lnTo>
                    <a:pt x="21" y="110"/>
                  </a:lnTo>
                  <a:lnTo>
                    <a:pt x="22" y="114"/>
                  </a:lnTo>
                  <a:lnTo>
                    <a:pt x="23" y="117"/>
                  </a:lnTo>
                  <a:close/>
                  <a:moveTo>
                    <a:pt x="96" y="146"/>
                  </a:moveTo>
                  <a:lnTo>
                    <a:pt x="94" y="144"/>
                  </a:lnTo>
                  <a:lnTo>
                    <a:pt x="96" y="141"/>
                  </a:lnTo>
                  <a:lnTo>
                    <a:pt x="96" y="140"/>
                  </a:lnTo>
                  <a:lnTo>
                    <a:pt x="94" y="136"/>
                  </a:lnTo>
                  <a:lnTo>
                    <a:pt x="96" y="131"/>
                  </a:lnTo>
                  <a:lnTo>
                    <a:pt x="98" y="129"/>
                  </a:lnTo>
                  <a:lnTo>
                    <a:pt x="98" y="126"/>
                  </a:lnTo>
                  <a:lnTo>
                    <a:pt x="97" y="124"/>
                  </a:lnTo>
                  <a:lnTo>
                    <a:pt x="94" y="127"/>
                  </a:lnTo>
                  <a:lnTo>
                    <a:pt x="93" y="127"/>
                  </a:lnTo>
                  <a:lnTo>
                    <a:pt x="91" y="126"/>
                  </a:lnTo>
                  <a:lnTo>
                    <a:pt x="88" y="128"/>
                  </a:lnTo>
                  <a:lnTo>
                    <a:pt x="83" y="127"/>
                  </a:lnTo>
                  <a:lnTo>
                    <a:pt x="79" y="128"/>
                  </a:lnTo>
                  <a:lnTo>
                    <a:pt x="75" y="128"/>
                  </a:lnTo>
                  <a:lnTo>
                    <a:pt x="74" y="127"/>
                  </a:lnTo>
                  <a:lnTo>
                    <a:pt x="71" y="127"/>
                  </a:lnTo>
                  <a:lnTo>
                    <a:pt x="70" y="128"/>
                  </a:lnTo>
                  <a:lnTo>
                    <a:pt x="69" y="127"/>
                  </a:lnTo>
                  <a:lnTo>
                    <a:pt x="66" y="128"/>
                  </a:lnTo>
                  <a:lnTo>
                    <a:pt x="66" y="132"/>
                  </a:lnTo>
                  <a:lnTo>
                    <a:pt x="67" y="135"/>
                  </a:lnTo>
                  <a:lnTo>
                    <a:pt x="70" y="133"/>
                  </a:lnTo>
                  <a:lnTo>
                    <a:pt x="75" y="137"/>
                  </a:lnTo>
                  <a:lnTo>
                    <a:pt x="76" y="137"/>
                  </a:lnTo>
                  <a:lnTo>
                    <a:pt x="79" y="140"/>
                  </a:lnTo>
                  <a:lnTo>
                    <a:pt x="84" y="141"/>
                  </a:lnTo>
                  <a:lnTo>
                    <a:pt x="85" y="141"/>
                  </a:lnTo>
                  <a:lnTo>
                    <a:pt x="88" y="142"/>
                  </a:lnTo>
                  <a:lnTo>
                    <a:pt x="88" y="144"/>
                  </a:lnTo>
                  <a:lnTo>
                    <a:pt x="93" y="146"/>
                  </a:lnTo>
                  <a:lnTo>
                    <a:pt x="96" y="146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9" name="Freeform 77"/>
            <p:cNvSpPr>
              <a:spLocks noEditPoints="1"/>
            </p:cNvSpPr>
            <p:nvPr/>
          </p:nvSpPr>
          <p:spPr bwMode="auto">
            <a:xfrm>
              <a:off x="3579813" y="2559051"/>
              <a:ext cx="222250" cy="168275"/>
            </a:xfrm>
            <a:custGeom>
              <a:avLst/>
              <a:gdLst>
                <a:gd name="T0" fmla="*/ 63 w 108"/>
                <a:gd name="T1" fmla="*/ 6 h 82"/>
                <a:gd name="T2" fmla="*/ 64 w 108"/>
                <a:gd name="T3" fmla="*/ 9 h 82"/>
                <a:gd name="T4" fmla="*/ 72 w 108"/>
                <a:gd name="T5" fmla="*/ 12 h 82"/>
                <a:gd name="T6" fmla="*/ 78 w 108"/>
                <a:gd name="T7" fmla="*/ 13 h 82"/>
                <a:gd name="T8" fmla="*/ 85 w 108"/>
                <a:gd name="T9" fmla="*/ 12 h 82"/>
                <a:gd name="T10" fmla="*/ 91 w 108"/>
                <a:gd name="T11" fmla="*/ 14 h 82"/>
                <a:gd name="T12" fmla="*/ 99 w 108"/>
                <a:gd name="T13" fmla="*/ 16 h 82"/>
                <a:gd name="T14" fmla="*/ 98 w 108"/>
                <a:gd name="T15" fmla="*/ 20 h 82"/>
                <a:gd name="T16" fmla="*/ 94 w 108"/>
                <a:gd name="T17" fmla="*/ 26 h 82"/>
                <a:gd name="T18" fmla="*/ 86 w 108"/>
                <a:gd name="T19" fmla="*/ 29 h 82"/>
                <a:gd name="T20" fmla="*/ 83 w 108"/>
                <a:gd name="T21" fmla="*/ 33 h 82"/>
                <a:gd name="T22" fmla="*/ 81 w 108"/>
                <a:gd name="T23" fmla="*/ 35 h 82"/>
                <a:gd name="T24" fmla="*/ 78 w 108"/>
                <a:gd name="T25" fmla="*/ 39 h 82"/>
                <a:gd name="T26" fmla="*/ 72 w 108"/>
                <a:gd name="T27" fmla="*/ 47 h 82"/>
                <a:gd name="T28" fmla="*/ 75 w 108"/>
                <a:gd name="T29" fmla="*/ 52 h 82"/>
                <a:gd name="T30" fmla="*/ 72 w 108"/>
                <a:gd name="T31" fmla="*/ 57 h 82"/>
                <a:gd name="T32" fmla="*/ 69 w 108"/>
                <a:gd name="T33" fmla="*/ 66 h 82"/>
                <a:gd name="T34" fmla="*/ 66 w 108"/>
                <a:gd name="T35" fmla="*/ 68 h 82"/>
                <a:gd name="T36" fmla="*/ 59 w 108"/>
                <a:gd name="T37" fmla="*/ 75 h 82"/>
                <a:gd name="T38" fmla="*/ 55 w 108"/>
                <a:gd name="T39" fmla="*/ 75 h 82"/>
                <a:gd name="T40" fmla="*/ 50 w 108"/>
                <a:gd name="T41" fmla="*/ 75 h 82"/>
                <a:gd name="T42" fmla="*/ 44 w 108"/>
                <a:gd name="T43" fmla="*/ 74 h 82"/>
                <a:gd name="T44" fmla="*/ 36 w 108"/>
                <a:gd name="T45" fmla="*/ 78 h 82"/>
                <a:gd name="T46" fmla="*/ 32 w 108"/>
                <a:gd name="T47" fmla="*/ 81 h 82"/>
                <a:gd name="T48" fmla="*/ 23 w 108"/>
                <a:gd name="T49" fmla="*/ 79 h 82"/>
                <a:gd name="T50" fmla="*/ 19 w 108"/>
                <a:gd name="T51" fmla="*/ 71 h 82"/>
                <a:gd name="T52" fmla="*/ 14 w 108"/>
                <a:gd name="T53" fmla="*/ 68 h 82"/>
                <a:gd name="T54" fmla="*/ 17 w 108"/>
                <a:gd name="T55" fmla="*/ 61 h 82"/>
                <a:gd name="T56" fmla="*/ 14 w 108"/>
                <a:gd name="T57" fmla="*/ 56 h 82"/>
                <a:gd name="T58" fmla="*/ 15 w 108"/>
                <a:gd name="T59" fmla="*/ 49 h 82"/>
                <a:gd name="T60" fmla="*/ 16 w 108"/>
                <a:gd name="T61" fmla="*/ 44 h 82"/>
                <a:gd name="T62" fmla="*/ 19 w 108"/>
                <a:gd name="T63" fmla="*/ 37 h 82"/>
                <a:gd name="T64" fmla="*/ 22 w 108"/>
                <a:gd name="T65" fmla="*/ 26 h 82"/>
                <a:gd name="T66" fmla="*/ 22 w 108"/>
                <a:gd name="T67" fmla="*/ 22 h 82"/>
                <a:gd name="T68" fmla="*/ 16 w 108"/>
                <a:gd name="T69" fmla="*/ 21 h 82"/>
                <a:gd name="T70" fmla="*/ 8 w 108"/>
                <a:gd name="T71" fmla="*/ 20 h 82"/>
                <a:gd name="T72" fmla="*/ 3 w 108"/>
                <a:gd name="T73" fmla="*/ 19 h 82"/>
                <a:gd name="T74" fmla="*/ 3 w 108"/>
                <a:gd name="T75" fmla="*/ 16 h 82"/>
                <a:gd name="T76" fmla="*/ 4 w 108"/>
                <a:gd name="T77" fmla="*/ 13 h 82"/>
                <a:gd name="T78" fmla="*/ 2 w 108"/>
                <a:gd name="T79" fmla="*/ 11 h 82"/>
                <a:gd name="T80" fmla="*/ 0 w 108"/>
                <a:gd name="T81" fmla="*/ 10 h 82"/>
                <a:gd name="T82" fmla="*/ 4 w 108"/>
                <a:gd name="T83" fmla="*/ 5 h 82"/>
                <a:gd name="T84" fmla="*/ 9 w 108"/>
                <a:gd name="T85" fmla="*/ 4 h 82"/>
                <a:gd name="T86" fmla="*/ 11 w 108"/>
                <a:gd name="T87" fmla="*/ 1 h 82"/>
                <a:gd name="T88" fmla="*/ 15 w 108"/>
                <a:gd name="T89" fmla="*/ 1 h 82"/>
                <a:gd name="T90" fmla="*/ 20 w 108"/>
                <a:gd name="T91" fmla="*/ 2 h 82"/>
                <a:gd name="T92" fmla="*/ 27 w 108"/>
                <a:gd name="T93" fmla="*/ 1 h 82"/>
                <a:gd name="T94" fmla="*/ 37 w 108"/>
                <a:gd name="T95" fmla="*/ 4 h 82"/>
                <a:gd name="T96" fmla="*/ 47 w 108"/>
                <a:gd name="T97" fmla="*/ 3 h 82"/>
                <a:gd name="T98" fmla="*/ 52 w 108"/>
                <a:gd name="T99" fmla="*/ 4 h 82"/>
                <a:gd name="T100" fmla="*/ 59 w 108"/>
                <a:gd name="T101" fmla="*/ 5 h 82"/>
                <a:gd name="T102" fmla="*/ 104 w 108"/>
                <a:gd name="T103" fmla="*/ 43 h 82"/>
                <a:gd name="T104" fmla="*/ 108 w 108"/>
                <a:gd name="T105" fmla="*/ 43 h 82"/>
                <a:gd name="T106" fmla="*/ 104 w 108"/>
                <a:gd name="T107" fmla="*/ 43 h 82"/>
                <a:gd name="T108" fmla="*/ 101 w 108"/>
                <a:gd name="T109" fmla="*/ 45 h 82"/>
                <a:gd name="T110" fmla="*/ 96 w 108"/>
                <a:gd name="T111" fmla="*/ 45 h 82"/>
                <a:gd name="T112" fmla="*/ 99 w 108"/>
                <a:gd name="T113" fmla="*/ 49 h 82"/>
                <a:gd name="T114" fmla="*/ 90 w 108"/>
                <a:gd name="T115" fmla="*/ 52 h 82"/>
                <a:gd name="T116" fmla="*/ 87 w 108"/>
                <a:gd name="T117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" h="82">
                  <a:moveTo>
                    <a:pt x="61" y="4"/>
                  </a:moveTo>
                  <a:cubicBezTo>
                    <a:pt x="63" y="5"/>
                    <a:pt x="63" y="5"/>
                    <a:pt x="63" y="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4" y="26"/>
                    <a:pt x="93" y="28"/>
                    <a:pt x="93" y="28"/>
                  </a:cubicBezTo>
                  <a:cubicBezTo>
                    <a:pt x="92" y="28"/>
                    <a:pt x="90" y="29"/>
                    <a:pt x="90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lnTo>
                    <a:pt x="61" y="4"/>
                  </a:lnTo>
                  <a:close/>
                  <a:moveTo>
                    <a:pt x="104" y="43"/>
                  </a:moveTo>
                  <a:cubicBezTo>
                    <a:pt x="107" y="43"/>
                    <a:pt x="107" y="43"/>
                    <a:pt x="107" y="43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4" y="42"/>
                    <a:pt x="104" y="42"/>
                    <a:pt x="104" y="42"/>
                  </a:cubicBezTo>
                  <a:lnTo>
                    <a:pt x="104" y="43"/>
                  </a:lnTo>
                  <a:close/>
                  <a:moveTo>
                    <a:pt x="99" y="49"/>
                  </a:moveTo>
                  <a:cubicBezTo>
                    <a:pt x="99" y="47"/>
                    <a:pt x="99" y="47"/>
                    <a:pt x="99" y="47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7" y="48"/>
                    <a:pt x="97" y="48"/>
                    <a:pt x="97" y="48"/>
                  </a:cubicBezTo>
                  <a:lnTo>
                    <a:pt x="99" y="49"/>
                  </a:lnTo>
                  <a:close/>
                  <a:moveTo>
                    <a:pt x="88" y="55"/>
                  </a:moveTo>
                  <a:cubicBezTo>
                    <a:pt x="89" y="53"/>
                    <a:pt x="89" y="53"/>
                    <a:pt x="89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3"/>
                    <a:pt x="87" y="53"/>
                    <a:pt x="87" y="53"/>
                  </a:cubicBezTo>
                  <a:lnTo>
                    <a:pt x="88" y="55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auto">
            <a:xfrm>
              <a:off x="3573463" y="2595563"/>
              <a:ext cx="55563" cy="112713"/>
            </a:xfrm>
            <a:custGeom>
              <a:avLst/>
              <a:gdLst>
                <a:gd name="T0" fmla="*/ 22 w 35"/>
                <a:gd name="T1" fmla="*/ 65 h 71"/>
                <a:gd name="T2" fmla="*/ 23 w 35"/>
                <a:gd name="T3" fmla="*/ 57 h 71"/>
                <a:gd name="T4" fmla="*/ 27 w 35"/>
                <a:gd name="T5" fmla="*/ 53 h 71"/>
                <a:gd name="T6" fmla="*/ 22 w 35"/>
                <a:gd name="T7" fmla="*/ 49 h 71"/>
                <a:gd name="T8" fmla="*/ 26 w 35"/>
                <a:gd name="T9" fmla="*/ 41 h 71"/>
                <a:gd name="T10" fmla="*/ 21 w 35"/>
                <a:gd name="T11" fmla="*/ 34 h 71"/>
                <a:gd name="T12" fmla="*/ 25 w 35"/>
                <a:gd name="T13" fmla="*/ 34 h 71"/>
                <a:gd name="T14" fmla="*/ 26 w 35"/>
                <a:gd name="T15" fmla="*/ 27 h 71"/>
                <a:gd name="T16" fmla="*/ 28 w 35"/>
                <a:gd name="T17" fmla="*/ 18 h 71"/>
                <a:gd name="T18" fmla="*/ 32 w 35"/>
                <a:gd name="T19" fmla="*/ 10 h 71"/>
                <a:gd name="T20" fmla="*/ 35 w 35"/>
                <a:gd name="T21" fmla="*/ 9 h 71"/>
                <a:gd name="T22" fmla="*/ 32 w 35"/>
                <a:gd name="T23" fmla="*/ 3 h 71"/>
                <a:gd name="T24" fmla="*/ 25 w 35"/>
                <a:gd name="T25" fmla="*/ 4 h 71"/>
                <a:gd name="T26" fmla="*/ 14 w 35"/>
                <a:gd name="T27" fmla="*/ 5 h 71"/>
                <a:gd name="T28" fmla="*/ 14 w 35"/>
                <a:gd name="T29" fmla="*/ 0 h 71"/>
                <a:gd name="T30" fmla="*/ 8 w 35"/>
                <a:gd name="T31" fmla="*/ 1 h 71"/>
                <a:gd name="T32" fmla="*/ 9 w 35"/>
                <a:gd name="T33" fmla="*/ 6 h 71"/>
                <a:gd name="T34" fmla="*/ 9 w 35"/>
                <a:gd name="T35" fmla="*/ 15 h 71"/>
                <a:gd name="T36" fmla="*/ 9 w 35"/>
                <a:gd name="T37" fmla="*/ 21 h 71"/>
                <a:gd name="T38" fmla="*/ 7 w 35"/>
                <a:gd name="T39" fmla="*/ 25 h 71"/>
                <a:gd name="T40" fmla="*/ 4 w 35"/>
                <a:gd name="T41" fmla="*/ 32 h 71"/>
                <a:gd name="T42" fmla="*/ 1 w 35"/>
                <a:gd name="T43" fmla="*/ 39 h 71"/>
                <a:gd name="T44" fmla="*/ 0 w 35"/>
                <a:gd name="T45" fmla="*/ 47 h 71"/>
                <a:gd name="T46" fmla="*/ 3 w 35"/>
                <a:gd name="T47" fmla="*/ 45 h 71"/>
                <a:gd name="T48" fmla="*/ 5 w 35"/>
                <a:gd name="T49" fmla="*/ 45 h 71"/>
                <a:gd name="T50" fmla="*/ 3 w 35"/>
                <a:gd name="T51" fmla="*/ 48 h 71"/>
                <a:gd name="T52" fmla="*/ 4 w 35"/>
                <a:gd name="T53" fmla="*/ 52 h 71"/>
                <a:gd name="T54" fmla="*/ 8 w 35"/>
                <a:gd name="T55" fmla="*/ 50 h 71"/>
                <a:gd name="T56" fmla="*/ 8 w 35"/>
                <a:gd name="T57" fmla="*/ 54 h 71"/>
                <a:gd name="T58" fmla="*/ 7 w 35"/>
                <a:gd name="T59" fmla="*/ 63 h 71"/>
                <a:gd name="T60" fmla="*/ 5 w 35"/>
                <a:gd name="T61" fmla="*/ 69 h 71"/>
                <a:gd name="T62" fmla="*/ 9 w 35"/>
                <a:gd name="T63" fmla="*/ 67 h 71"/>
                <a:gd name="T64" fmla="*/ 16 w 35"/>
                <a:gd name="T65" fmla="*/ 71 h 71"/>
                <a:gd name="T66" fmla="*/ 22 w 35"/>
                <a:gd name="T67" fmla="*/ 69 h 71"/>
                <a:gd name="T68" fmla="*/ 23 w 35"/>
                <a:gd name="T69" fmla="*/ 6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" h="71">
                  <a:moveTo>
                    <a:pt x="23" y="67"/>
                  </a:moveTo>
                  <a:lnTo>
                    <a:pt x="22" y="65"/>
                  </a:lnTo>
                  <a:lnTo>
                    <a:pt x="21" y="62"/>
                  </a:lnTo>
                  <a:lnTo>
                    <a:pt x="23" y="57"/>
                  </a:lnTo>
                  <a:lnTo>
                    <a:pt x="26" y="56"/>
                  </a:lnTo>
                  <a:lnTo>
                    <a:pt x="27" y="53"/>
                  </a:lnTo>
                  <a:lnTo>
                    <a:pt x="25" y="53"/>
                  </a:lnTo>
                  <a:lnTo>
                    <a:pt x="22" y="49"/>
                  </a:lnTo>
                  <a:lnTo>
                    <a:pt x="26" y="45"/>
                  </a:lnTo>
                  <a:lnTo>
                    <a:pt x="26" y="41"/>
                  </a:lnTo>
                  <a:lnTo>
                    <a:pt x="23" y="40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8" y="30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32" y="10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2" y="5"/>
                  </a:lnTo>
                  <a:lnTo>
                    <a:pt x="32" y="3"/>
                  </a:lnTo>
                  <a:lnTo>
                    <a:pt x="27" y="1"/>
                  </a:lnTo>
                  <a:lnTo>
                    <a:pt x="25" y="4"/>
                  </a:lnTo>
                  <a:lnTo>
                    <a:pt x="18" y="3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8" y="4"/>
                  </a:lnTo>
                  <a:lnTo>
                    <a:pt x="9" y="6"/>
                  </a:lnTo>
                  <a:lnTo>
                    <a:pt x="8" y="14"/>
                  </a:lnTo>
                  <a:lnTo>
                    <a:pt x="9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4" y="32"/>
                  </a:lnTo>
                  <a:lnTo>
                    <a:pt x="4" y="35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4" y="52"/>
                  </a:lnTo>
                  <a:lnTo>
                    <a:pt x="5" y="50"/>
                  </a:lnTo>
                  <a:lnTo>
                    <a:pt x="8" y="50"/>
                  </a:lnTo>
                  <a:lnTo>
                    <a:pt x="7" y="52"/>
                  </a:lnTo>
                  <a:lnTo>
                    <a:pt x="8" y="54"/>
                  </a:lnTo>
                  <a:lnTo>
                    <a:pt x="7" y="57"/>
                  </a:lnTo>
                  <a:lnTo>
                    <a:pt x="7" y="63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5" y="70"/>
                  </a:lnTo>
                  <a:lnTo>
                    <a:pt x="9" y="67"/>
                  </a:lnTo>
                  <a:lnTo>
                    <a:pt x="13" y="70"/>
                  </a:lnTo>
                  <a:lnTo>
                    <a:pt x="16" y="71"/>
                  </a:lnTo>
                  <a:lnTo>
                    <a:pt x="19" y="69"/>
                  </a:lnTo>
                  <a:lnTo>
                    <a:pt x="22" y="69"/>
                  </a:lnTo>
                  <a:lnTo>
                    <a:pt x="22" y="67"/>
                  </a:lnTo>
                  <a:lnTo>
                    <a:pt x="23" y="67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1" name="Freeform 79"/>
            <p:cNvSpPr>
              <a:spLocks noEditPoints="1"/>
            </p:cNvSpPr>
            <p:nvPr/>
          </p:nvSpPr>
          <p:spPr bwMode="auto">
            <a:xfrm>
              <a:off x="4064000" y="2600326"/>
              <a:ext cx="155575" cy="150813"/>
            </a:xfrm>
            <a:custGeom>
              <a:avLst/>
              <a:gdLst>
                <a:gd name="T0" fmla="*/ 47 w 76"/>
                <a:gd name="T1" fmla="*/ 6 h 74"/>
                <a:gd name="T2" fmla="*/ 31 w 76"/>
                <a:gd name="T3" fmla="*/ 7 h 74"/>
                <a:gd name="T4" fmla="*/ 13 w 76"/>
                <a:gd name="T5" fmla="*/ 13 h 74"/>
                <a:gd name="T6" fmla="*/ 9 w 76"/>
                <a:gd name="T7" fmla="*/ 30 h 74"/>
                <a:gd name="T8" fmla="*/ 20 w 76"/>
                <a:gd name="T9" fmla="*/ 40 h 74"/>
                <a:gd name="T10" fmla="*/ 29 w 76"/>
                <a:gd name="T11" fmla="*/ 42 h 74"/>
                <a:gd name="T12" fmla="*/ 15 w 76"/>
                <a:gd name="T13" fmla="*/ 42 h 74"/>
                <a:gd name="T14" fmla="*/ 22 w 76"/>
                <a:gd name="T15" fmla="*/ 56 h 74"/>
                <a:gd name="T16" fmla="*/ 27 w 76"/>
                <a:gd name="T17" fmla="*/ 57 h 74"/>
                <a:gd name="T18" fmla="*/ 29 w 76"/>
                <a:gd name="T19" fmla="*/ 49 h 74"/>
                <a:gd name="T20" fmla="*/ 34 w 76"/>
                <a:gd name="T21" fmla="*/ 49 h 74"/>
                <a:gd name="T22" fmla="*/ 36 w 76"/>
                <a:gd name="T23" fmla="*/ 45 h 74"/>
                <a:gd name="T24" fmla="*/ 31 w 76"/>
                <a:gd name="T25" fmla="*/ 36 h 74"/>
                <a:gd name="T26" fmla="*/ 28 w 76"/>
                <a:gd name="T27" fmla="*/ 29 h 74"/>
                <a:gd name="T28" fmla="*/ 28 w 76"/>
                <a:gd name="T29" fmla="*/ 24 h 74"/>
                <a:gd name="T30" fmla="*/ 27 w 76"/>
                <a:gd name="T31" fmla="*/ 16 h 74"/>
                <a:gd name="T32" fmla="*/ 34 w 76"/>
                <a:gd name="T33" fmla="*/ 18 h 74"/>
                <a:gd name="T34" fmla="*/ 40 w 76"/>
                <a:gd name="T35" fmla="*/ 18 h 74"/>
                <a:gd name="T36" fmla="*/ 42 w 76"/>
                <a:gd name="T37" fmla="*/ 11 h 74"/>
                <a:gd name="T38" fmla="*/ 57 w 76"/>
                <a:gd name="T39" fmla="*/ 9 h 74"/>
                <a:gd name="T40" fmla="*/ 36 w 76"/>
                <a:gd name="T41" fmla="*/ 70 h 74"/>
                <a:gd name="T42" fmla="*/ 49 w 76"/>
                <a:gd name="T43" fmla="*/ 74 h 74"/>
                <a:gd name="T44" fmla="*/ 60 w 76"/>
                <a:gd name="T45" fmla="*/ 69 h 74"/>
                <a:gd name="T46" fmla="*/ 52 w 76"/>
                <a:gd name="T47" fmla="*/ 68 h 74"/>
                <a:gd name="T48" fmla="*/ 41 w 76"/>
                <a:gd name="T49" fmla="*/ 66 h 74"/>
                <a:gd name="T50" fmla="*/ 38 w 76"/>
                <a:gd name="T51" fmla="*/ 68 h 74"/>
                <a:gd name="T52" fmla="*/ 1 w 76"/>
                <a:gd name="T53" fmla="*/ 25 h 74"/>
                <a:gd name="T54" fmla="*/ 11 w 76"/>
                <a:gd name="T55" fmla="*/ 36 h 74"/>
                <a:gd name="T56" fmla="*/ 12 w 76"/>
                <a:gd name="T57" fmla="*/ 41 h 74"/>
                <a:gd name="T58" fmla="*/ 8 w 76"/>
                <a:gd name="T59" fmla="*/ 42 h 74"/>
                <a:gd name="T60" fmla="*/ 10 w 76"/>
                <a:gd name="T61" fmla="*/ 45 h 74"/>
                <a:gd name="T62" fmla="*/ 67 w 76"/>
                <a:gd name="T63" fmla="*/ 65 h 74"/>
                <a:gd name="T64" fmla="*/ 71 w 76"/>
                <a:gd name="T65" fmla="*/ 63 h 74"/>
                <a:gd name="T66" fmla="*/ 75 w 76"/>
                <a:gd name="T67" fmla="*/ 61 h 74"/>
                <a:gd name="T68" fmla="*/ 61 w 76"/>
                <a:gd name="T69" fmla="*/ 57 h 74"/>
                <a:gd name="T70" fmla="*/ 64 w 76"/>
                <a:gd name="T71" fmla="*/ 45 h 74"/>
                <a:gd name="T72" fmla="*/ 57 w 76"/>
                <a:gd name="T73" fmla="*/ 36 h 74"/>
                <a:gd name="T74" fmla="*/ 54 w 76"/>
                <a:gd name="T75" fmla="*/ 36 h 74"/>
                <a:gd name="T76" fmla="*/ 58 w 76"/>
                <a:gd name="T77" fmla="*/ 27 h 74"/>
                <a:gd name="T78" fmla="*/ 57 w 76"/>
                <a:gd name="T79" fmla="*/ 30 h 74"/>
                <a:gd name="T80" fmla="*/ 51 w 76"/>
                <a:gd name="T81" fmla="*/ 15 h 74"/>
                <a:gd name="T82" fmla="*/ 50 w 76"/>
                <a:gd name="T83" fmla="*/ 20 h 74"/>
                <a:gd name="T84" fmla="*/ 42 w 76"/>
                <a:gd name="T85" fmla="*/ 12 h 74"/>
                <a:gd name="T86" fmla="*/ 35 w 76"/>
                <a:gd name="T87" fmla="*/ 30 h 74"/>
                <a:gd name="T88" fmla="*/ 42 w 76"/>
                <a:gd name="T89" fmla="*/ 32 h 74"/>
                <a:gd name="T90" fmla="*/ 56 w 76"/>
                <a:gd name="T91" fmla="*/ 49 h 74"/>
                <a:gd name="T92" fmla="*/ 44 w 76"/>
                <a:gd name="T93" fmla="*/ 57 h 74"/>
                <a:gd name="T94" fmla="*/ 43 w 76"/>
                <a:gd name="T95" fmla="*/ 49 h 74"/>
                <a:gd name="T96" fmla="*/ 49 w 76"/>
                <a:gd name="T97" fmla="*/ 53 h 74"/>
                <a:gd name="T98" fmla="*/ 53 w 76"/>
                <a:gd name="T99" fmla="*/ 52 h 74"/>
                <a:gd name="T100" fmla="*/ 50 w 76"/>
                <a:gd name="T101" fmla="*/ 49 h 74"/>
                <a:gd name="T102" fmla="*/ 45 w 76"/>
                <a:gd name="T103" fmla="*/ 45 h 74"/>
                <a:gd name="T104" fmla="*/ 36 w 76"/>
                <a:gd name="T105" fmla="*/ 35 h 74"/>
                <a:gd name="T106" fmla="*/ 42 w 76"/>
                <a:gd name="T107" fmla="*/ 42 h 74"/>
                <a:gd name="T108" fmla="*/ 38 w 76"/>
                <a:gd name="T109" fmla="*/ 39 h 74"/>
                <a:gd name="T110" fmla="*/ 31 w 76"/>
                <a:gd name="T111" fmla="*/ 33 h 74"/>
                <a:gd name="T112" fmla="*/ 31 w 76"/>
                <a:gd name="T113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" h="74">
                  <a:moveTo>
                    <a:pt x="57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7" y="2"/>
                    <a:pt x="57" y="2"/>
                    <a:pt x="57" y="2"/>
                  </a:cubicBezTo>
                  <a:lnTo>
                    <a:pt x="57" y="0"/>
                  </a:lnTo>
                  <a:close/>
                  <a:moveTo>
                    <a:pt x="38" y="68"/>
                  </a:moveTo>
                  <a:cubicBezTo>
                    <a:pt x="37" y="67"/>
                    <a:pt x="37" y="67"/>
                    <a:pt x="37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8"/>
                    <a:pt x="38" y="68"/>
                    <a:pt x="38" y="68"/>
                  </a:cubicBezTo>
                  <a:close/>
                  <a:moveTo>
                    <a:pt x="2" y="24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3"/>
                    <a:pt x="2" y="23"/>
                    <a:pt x="2" y="23"/>
                  </a:cubicBezTo>
                  <a:lnTo>
                    <a:pt x="2" y="24"/>
                  </a:lnTo>
                  <a:close/>
                  <a:moveTo>
                    <a:pt x="9" y="36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7"/>
                    <a:pt x="10" y="37"/>
                    <a:pt x="10" y="37"/>
                  </a:cubicBezTo>
                  <a:lnTo>
                    <a:pt x="9" y="36"/>
                  </a:lnTo>
                  <a:close/>
                  <a:moveTo>
                    <a:pt x="9" y="39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39"/>
                    <a:pt x="9" y="39"/>
                    <a:pt x="9" y="39"/>
                  </a:cubicBezTo>
                  <a:close/>
                  <a:moveTo>
                    <a:pt x="13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3" y="46"/>
                  </a:lnTo>
                  <a:close/>
                  <a:moveTo>
                    <a:pt x="67" y="65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8" y="64"/>
                    <a:pt x="68" y="64"/>
                    <a:pt x="68" y="64"/>
                  </a:cubicBezTo>
                  <a:lnTo>
                    <a:pt x="67" y="65"/>
                  </a:lnTo>
                  <a:close/>
                  <a:moveTo>
                    <a:pt x="67" y="69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7" y="69"/>
                    <a:pt x="67" y="69"/>
                    <a:pt x="67" y="69"/>
                  </a:cubicBezTo>
                  <a:close/>
                  <a:moveTo>
                    <a:pt x="72" y="64"/>
                  </a:moveTo>
                  <a:cubicBezTo>
                    <a:pt x="71" y="63"/>
                    <a:pt x="71" y="63"/>
                    <a:pt x="71" y="63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2" y="64"/>
                  </a:cubicBezTo>
                  <a:close/>
                  <a:moveTo>
                    <a:pt x="60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1" y="58"/>
                    <a:pt x="60" y="58"/>
                    <a:pt x="60" y="58"/>
                  </a:cubicBezTo>
                  <a:moveTo>
                    <a:pt x="60" y="46"/>
                  </a:moveTo>
                  <a:cubicBezTo>
                    <a:pt x="61" y="45"/>
                    <a:pt x="61" y="45"/>
                    <a:pt x="61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59" y="46"/>
                    <a:pt x="59" y="46"/>
                    <a:pt x="59" y="46"/>
                  </a:cubicBezTo>
                  <a:lnTo>
                    <a:pt x="60" y="46"/>
                  </a:lnTo>
                  <a:close/>
                  <a:moveTo>
                    <a:pt x="57" y="36"/>
                  </a:moveTo>
                  <a:cubicBezTo>
                    <a:pt x="57" y="39"/>
                    <a:pt x="57" y="39"/>
                    <a:pt x="57" y="39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6"/>
                    <a:pt x="56" y="36"/>
                    <a:pt x="56" y="36"/>
                  </a:cubicBezTo>
                  <a:lnTo>
                    <a:pt x="57" y="36"/>
                  </a:lnTo>
                  <a:close/>
                  <a:moveTo>
                    <a:pt x="54" y="31"/>
                  </a:moveTo>
                  <a:cubicBezTo>
                    <a:pt x="53" y="30"/>
                    <a:pt x="53" y="30"/>
                    <a:pt x="53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5" y="31"/>
                    <a:pt x="55" y="31"/>
                    <a:pt x="55" y="31"/>
                  </a:cubicBezTo>
                  <a:lnTo>
                    <a:pt x="54" y="31"/>
                  </a:lnTo>
                  <a:close/>
                  <a:moveTo>
                    <a:pt x="50" y="15"/>
                  </a:moveTo>
                  <a:cubicBezTo>
                    <a:pt x="50" y="15"/>
                    <a:pt x="50" y="15"/>
                    <a:pt x="50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lnTo>
                    <a:pt x="50" y="15"/>
                  </a:lnTo>
                  <a:close/>
                  <a:moveTo>
                    <a:pt x="46" y="20"/>
                  </a:moveTo>
                  <a:cubicBezTo>
                    <a:pt x="47" y="20"/>
                    <a:pt x="47" y="20"/>
                    <a:pt x="47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lnTo>
                    <a:pt x="46" y="20"/>
                  </a:lnTo>
                  <a:close/>
                  <a:moveTo>
                    <a:pt x="42" y="12"/>
                  </a:moveTo>
                  <a:cubicBezTo>
                    <a:pt x="42" y="12"/>
                    <a:pt x="42" y="12"/>
                    <a:pt x="42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1" y="14"/>
                  </a:cubicBezTo>
                  <a:lnTo>
                    <a:pt x="42" y="12"/>
                  </a:lnTo>
                  <a:close/>
                  <a:moveTo>
                    <a:pt x="34" y="30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2"/>
                    <a:pt x="35" y="32"/>
                    <a:pt x="35" y="32"/>
                  </a:cubicBezTo>
                  <a:lnTo>
                    <a:pt x="34" y="30"/>
                  </a:lnTo>
                  <a:close/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1"/>
                    <a:pt x="33" y="31"/>
                    <a:pt x="33" y="31"/>
                  </a:cubicBezTo>
                  <a:lnTo>
                    <a:pt x="32" y="30"/>
                  </a:lnTo>
                  <a:close/>
                  <a:moveTo>
                    <a:pt x="42" y="32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2" y="32"/>
                  </a:lnTo>
                  <a:close/>
                  <a:moveTo>
                    <a:pt x="56" y="49"/>
                  </a:moveTo>
                  <a:cubicBezTo>
                    <a:pt x="56" y="48"/>
                    <a:pt x="56" y="48"/>
                    <a:pt x="56" y="48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8"/>
                    <a:pt x="58" y="48"/>
                    <a:pt x="58" y="48"/>
                  </a:cubicBezTo>
                  <a:lnTo>
                    <a:pt x="56" y="49"/>
                  </a:lnTo>
                  <a:close/>
                  <a:moveTo>
                    <a:pt x="42" y="58"/>
                  </a:moveTo>
                  <a:cubicBezTo>
                    <a:pt x="43" y="56"/>
                    <a:pt x="43" y="56"/>
                    <a:pt x="43" y="56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3" y="58"/>
                    <a:pt x="43" y="58"/>
                    <a:pt x="43" y="58"/>
                  </a:cubicBezTo>
                  <a:lnTo>
                    <a:pt x="42" y="58"/>
                  </a:lnTo>
                  <a:close/>
                  <a:moveTo>
                    <a:pt x="43" y="52"/>
                  </a:moveTo>
                  <a:cubicBezTo>
                    <a:pt x="44" y="52"/>
                    <a:pt x="44" y="52"/>
                    <a:pt x="44" y="52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3" y="52"/>
                  </a:lnTo>
                  <a:close/>
                  <a:moveTo>
                    <a:pt x="42" y="51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2" y="51"/>
                    <a:pt x="42" y="51"/>
                  </a:cubicBezTo>
                  <a:moveTo>
                    <a:pt x="42" y="49"/>
                  </a:moveTo>
                  <a:cubicBezTo>
                    <a:pt x="41" y="48"/>
                    <a:pt x="41" y="48"/>
                    <a:pt x="41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2" y="48"/>
                    <a:pt x="42" y="48"/>
                  </a:cubicBezTo>
                  <a:lnTo>
                    <a:pt x="42" y="49"/>
                  </a:lnTo>
                  <a:close/>
                  <a:moveTo>
                    <a:pt x="49" y="54"/>
                  </a:moveTo>
                  <a:cubicBezTo>
                    <a:pt x="49" y="53"/>
                    <a:pt x="49" y="53"/>
                    <a:pt x="49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3"/>
                    <a:pt x="50" y="53"/>
                    <a:pt x="50" y="53"/>
                  </a:cubicBezTo>
                  <a:lnTo>
                    <a:pt x="49" y="54"/>
                  </a:lnTo>
                  <a:close/>
                  <a:moveTo>
                    <a:pt x="52" y="53"/>
                  </a:moveTo>
                  <a:cubicBezTo>
                    <a:pt x="51" y="52"/>
                    <a:pt x="51" y="52"/>
                    <a:pt x="51" y="52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2" y="53"/>
                    <a:pt x="52" y="53"/>
                    <a:pt x="52" y="53"/>
                  </a:cubicBezTo>
                  <a:close/>
                  <a:moveTo>
                    <a:pt x="51" y="50"/>
                  </a:moveTo>
                  <a:cubicBezTo>
                    <a:pt x="51" y="49"/>
                    <a:pt x="51" y="49"/>
                    <a:pt x="51" y="49"/>
                  </a:cubicBezTo>
                  <a:cubicBezTo>
                    <a:pt x="52" y="49"/>
                    <a:pt x="52" y="49"/>
                    <a:pt x="52" y="49"/>
                  </a:cubicBezTo>
                  <a:lnTo>
                    <a:pt x="51" y="50"/>
                  </a:lnTo>
                  <a:close/>
                  <a:moveTo>
                    <a:pt x="49" y="47"/>
                  </a:moveTo>
                  <a:cubicBezTo>
                    <a:pt x="49" y="47"/>
                    <a:pt x="49" y="47"/>
                    <a:pt x="49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lnTo>
                    <a:pt x="49" y="47"/>
                  </a:lnTo>
                  <a:close/>
                  <a:moveTo>
                    <a:pt x="45" y="44"/>
                  </a:moveTo>
                  <a:cubicBezTo>
                    <a:pt x="46" y="44"/>
                    <a:pt x="46" y="44"/>
                    <a:pt x="46" y="44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4" y="45"/>
                    <a:pt x="44" y="45"/>
                    <a:pt x="44" y="45"/>
                  </a:cubicBezTo>
                  <a:lnTo>
                    <a:pt x="45" y="44"/>
                  </a:lnTo>
                  <a:close/>
                  <a:moveTo>
                    <a:pt x="28" y="33"/>
                  </a:moveTo>
                  <a:cubicBezTo>
                    <a:pt x="30" y="32"/>
                    <a:pt x="30" y="32"/>
                    <a:pt x="30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9" y="33"/>
                    <a:pt x="29" y="33"/>
                    <a:pt x="29" y="33"/>
                  </a:cubicBezTo>
                  <a:lnTo>
                    <a:pt x="28" y="33"/>
                  </a:ln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0"/>
                    <a:pt x="30" y="60"/>
                    <a:pt x="30" y="60"/>
                  </a:cubicBezTo>
                  <a:lnTo>
                    <a:pt x="31" y="59"/>
                  </a:lnTo>
                  <a:close/>
                  <a:moveTo>
                    <a:pt x="31" y="58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2" name="Freeform 80"/>
            <p:cNvSpPr>
              <a:spLocks noEditPoints="1"/>
            </p:cNvSpPr>
            <p:nvPr/>
          </p:nvSpPr>
          <p:spPr bwMode="auto">
            <a:xfrm>
              <a:off x="4494213" y="2590801"/>
              <a:ext cx="100013" cy="80963"/>
            </a:xfrm>
            <a:custGeom>
              <a:avLst/>
              <a:gdLst>
                <a:gd name="T0" fmla="*/ 2 w 63"/>
                <a:gd name="T1" fmla="*/ 8 h 51"/>
                <a:gd name="T2" fmla="*/ 12 w 63"/>
                <a:gd name="T3" fmla="*/ 11 h 51"/>
                <a:gd name="T4" fmla="*/ 20 w 63"/>
                <a:gd name="T5" fmla="*/ 13 h 51"/>
                <a:gd name="T6" fmla="*/ 20 w 63"/>
                <a:gd name="T7" fmla="*/ 7 h 51"/>
                <a:gd name="T8" fmla="*/ 17 w 63"/>
                <a:gd name="T9" fmla="*/ 0 h 51"/>
                <a:gd name="T10" fmla="*/ 26 w 63"/>
                <a:gd name="T11" fmla="*/ 6 h 51"/>
                <a:gd name="T12" fmla="*/ 33 w 63"/>
                <a:gd name="T13" fmla="*/ 8 h 51"/>
                <a:gd name="T14" fmla="*/ 37 w 63"/>
                <a:gd name="T15" fmla="*/ 4 h 51"/>
                <a:gd name="T16" fmla="*/ 43 w 63"/>
                <a:gd name="T17" fmla="*/ 2 h 51"/>
                <a:gd name="T18" fmla="*/ 47 w 63"/>
                <a:gd name="T19" fmla="*/ 8 h 51"/>
                <a:gd name="T20" fmla="*/ 52 w 63"/>
                <a:gd name="T21" fmla="*/ 15 h 51"/>
                <a:gd name="T22" fmla="*/ 55 w 63"/>
                <a:gd name="T23" fmla="*/ 18 h 51"/>
                <a:gd name="T24" fmla="*/ 61 w 63"/>
                <a:gd name="T25" fmla="*/ 18 h 51"/>
                <a:gd name="T26" fmla="*/ 61 w 63"/>
                <a:gd name="T27" fmla="*/ 21 h 51"/>
                <a:gd name="T28" fmla="*/ 56 w 63"/>
                <a:gd name="T29" fmla="*/ 22 h 51"/>
                <a:gd name="T30" fmla="*/ 53 w 63"/>
                <a:gd name="T31" fmla="*/ 29 h 51"/>
                <a:gd name="T32" fmla="*/ 53 w 63"/>
                <a:gd name="T33" fmla="*/ 31 h 51"/>
                <a:gd name="T34" fmla="*/ 53 w 63"/>
                <a:gd name="T35" fmla="*/ 35 h 51"/>
                <a:gd name="T36" fmla="*/ 52 w 63"/>
                <a:gd name="T37" fmla="*/ 38 h 51"/>
                <a:gd name="T38" fmla="*/ 52 w 63"/>
                <a:gd name="T39" fmla="*/ 43 h 51"/>
                <a:gd name="T40" fmla="*/ 52 w 63"/>
                <a:gd name="T41" fmla="*/ 39 h 51"/>
                <a:gd name="T42" fmla="*/ 50 w 63"/>
                <a:gd name="T43" fmla="*/ 39 h 51"/>
                <a:gd name="T44" fmla="*/ 50 w 63"/>
                <a:gd name="T45" fmla="*/ 43 h 51"/>
                <a:gd name="T46" fmla="*/ 50 w 63"/>
                <a:gd name="T47" fmla="*/ 46 h 51"/>
                <a:gd name="T48" fmla="*/ 48 w 63"/>
                <a:gd name="T49" fmla="*/ 51 h 51"/>
                <a:gd name="T50" fmla="*/ 46 w 63"/>
                <a:gd name="T51" fmla="*/ 50 h 51"/>
                <a:gd name="T52" fmla="*/ 41 w 63"/>
                <a:gd name="T53" fmla="*/ 44 h 51"/>
                <a:gd name="T54" fmla="*/ 42 w 63"/>
                <a:gd name="T55" fmla="*/ 40 h 51"/>
                <a:gd name="T56" fmla="*/ 42 w 63"/>
                <a:gd name="T57" fmla="*/ 38 h 51"/>
                <a:gd name="T58" fmla="*/ 39 w 63"/>
                <a:gd name="T59" fmla="*/ 35 h 51"/>
                <a:gd name="T60" fmla="*/ 38 w 63"/>
                <a:gd name="T61" fmla="*/ 34 h 51"/>
                <a:gd name="T62" fmla="*/ 35 w 63"/>
                <a:gd name="T63" fmla="*/ 35 h 51"/>
                <a:gd name="T64" fmla="*/ 32 w 63"/>
                <a:gd name="T65" fmla="*/ 38 h 51"/>
                <a:gd name="T66" fmla="*/ 29 w 63"/>
                <a:gd name="T67" fmla="*/ 40 h 51"/>
                <a:gd name="T68" fmla="*/ 26 w 63"/>
                <a:gd name="T69" fmla="*/ 42 h 51"/>
                <a:gd name="T70" fmla="*/ 24 w 63"/>
                <a:gd name="T71" fmla="*/ 44 h 51"/>
                <a:gd name="T72" fmla="*/ 22 w 63"/>
                <a:gd name="T73" fmla="*/ 44 h 51"/>
                <a:gd name="T74" fmla="*/ 24 w 63"/>
                <a:gd name="T75" fmla="*/ 40 h 51"/>
                <a:gd name="T76" fmla="*/ 25 w 63"/>
                <a:gd name="T77" fmla="*/ 37 h 51"/>
                <a:gd name="T78" fmla="*/ 19 w 63"/>
                <a:gd name="T79" fmla="*/ 34 h 51"/>
                <a:gd name="T80" fmla="*/ 12 w 63"/>
                <a:gd name="T81" fmla="*/ 28 h 51"/>
                <a:gd name="T82" fmla="*/ 13 w 63"/>
                <a:gd name="T83" fmla="*/ 24 h 51"/>
                <a:gd name="T84" fmla="*/ 10 w 63"/>
                <a:gd name="T85" fmla="*/ 18 h 51"/>
                <a:gd name="T86" fmla="*/ 7 w 63"/>
                <a:gd name="T87" fmla="*/ 13 h 51"/>
                <a:gd name="T88" fmla="*/ 2 w 63"/>
                <a:gd name="T89" fmla="*/ 11 h 51"/>
                <a:gd name="T90" fmla="*/ 15 w 63"/>
                <a:gd name="T91" fmla="*/ 37 h 51"/>
                <a:gd name="T92" fmla="*/ 11 w 63"/>
                <a:gd name="T93" fmla="*/ 33 h 51"/>
                <a:gd name="T94" fmla="*/ 7 w 63"/>
                <a:gd name="T95" fmla="*/ 33 h 51"/>
                <a:gd name="T96" fmla="*/ 3 w 63"/>
                <a:gd name="T97" fmla="*/ 31 h 51"/>
                <a:gd name="T98" fmla="*/ 0 w 63"/>
                <a:gd name="T99" fmla="*/ 33 h 51"/>
                <a:gd name="T100" fmla="*/ 3 w 63"/>
                <a:gd name="T101" fmla="*/ 34 h 51"/>
                <a:gd name="T102" fmla="*/ 6 w 63"/>
                <a:gd name="T103" fmla="*/ 37 h 51"/>
                <a:gd name="T104" fmla="*/ 10 w 63"/>
                <a:gd name="T105" fmla="*/ 40 h 51"/>
                <a:gd name="T106" fmla="*/ 13 w 63"/>
                <a:gd name="T107" fmla="*/ 44 h 51"/>
                <a:gd name="T108" fmla="*/ 20 w 63"/>
                <a:gd name="T109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" h="51">
                  <a:moveTo>
                    <a:pt x="2" y="11"/>
                  </a:moveTo>
                  <a:lnTo>
                    <a:pt x="2" y="8"/>
                  </a:lnTo>
                  <a:lnTo>
                    <a:pt x="6" y="7"/>
                  </a:lnTo>
                  <a:lnTo>
                    <a:pt x="12" y="11"/>
                  </a:lnTo>
                  <a:lnTo>
                    <a:pt x="16" y="11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16" y="4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3" y="2"/>
                  </a:lnTo>
                  <a:lnTo>
                    <a:pt x="47" y="6"/>
                  </a:lnTo>
                  <a:lnTo>
                    <a:pt x="47" y="8"/>
                  </a:lnTo>
                  <a:lnTo>
                    <a:pt x="48" y="12"/>
                  </a:lnTo>
                  <a:lnTo>
                    <a:pt x="52" y="15"/>
                  </a:lnTo>
                  <a:lnTo>
                    <a:pt x="53" y="16"/>
                  </a:lnTo>
                  <a:lnTo>
                    <a:pt x="55" y="18"/>
                  </a:lnTo>
                  <a:lnTo>
                    <a:pt x="59" y="17"/>
                  </a:lnTo>
                  <a:lnTo>
                    <a:pt x="61" y="18"/>
                  </a:lnTo>
                  <a:lnTo>
                    <a:pt x="63" y="21"/>
                  </a:lnTo>
                  <a:lnTo>
                    <a:pt x="61" y="21"/>
                  </a:lnTo>
                  <a:lnTo>
                    <a:pt x="60" y="22"/>
                  </a:lnTo>
                  <a:lnTo>
                    <a:pt x="56" y="22"/>
                  </a:lnTo>
                  <a:lnTo>
                    <a:pt x="53" y="25"/>
                  </a:lnTo>
                  <a:lnTo>
                    <a:pt x="53" y="29"/>
                  </a:lnTo>
                  <a:lnTo>
                    <a:pt x="53" y="30"/>
                  </a:lnTo>
                  <a:lnTo>
                    <a:pt x="53" y="31"/>
                  </a:lnTo>
                  <a:lnTo>
                    <a:pt x="52" y="34"/>
                  </a:lnTo>
                  <a:lnTo>
                    <a:pt x="53" y="35"/>
                  </a:lnTo>
                  <a:lnTo>
                    <a:pt x="53" y="37"/>
                  </a:lnTo>
                  <a:lnTo>
                    <a:pt x="52" y="38"/>
                  </a:lnTo>
                  <a:lnTo>
                    <a:pt x="52" y="42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2" y="39"/>
                  </a:lnTo>
                  <a:lnTo>
                    <a:pt x="50" y="38"/>
                  </a:lnTo>
                  <a:lnTo>
                    <a:pt x="50" y="39"/>
                  </a:lnTo>
                  <a:lnTo>
                    <a:pt x="48" y="40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51"/>
                  </a:lnTo>
                  <a:lnTo>
                    <a:pt x="48" y="51"/>
                  </a:lnTo>
                  <a:lnTo>
                    <a:pt x="47" y="51"/>
                  </a:lnTo>
                  <a:lnTo>
                    <a:pt x="46" y="50"/>
                  </a:lnTo>
                  <a:lnTo>
                    <a:pt x="44" y="48"/>
                  </a:lnTo>
                  <a:lnTo>
                    <a:pt x="41" y="44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41" y="39"/>
                  </a:lnTo>
                  <a:lnTo>
                    <a:pt x="42" y="38"/>
                  </a:lnTo>
                  <a:lnTo>
                    <a:pt x="41" y="37"/>
                  </a:lnTo>
                  <a:lnTo>
                    <a:pt x="39" y="35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7" y="34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9" y="40"/>
                  </a:lnTo>
                  <a:lnTo>
                    <a:pt x="28" y="40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2" y="38"/>
                  </a:lnTo>
                  <a:lnTo>
                    <a:pt x="25" y="37"/>
                  </a:lnTo>
                  <a:lnTo>
                    <a:pt x="22" y="34"/>
                  </a:lnTo>
                  <a:lnTo>
                    <a:pt x="19" y="34"/>
                  </a:lnTo>
                  <a:lnTo>
                    <a:pt x="13" y="31"/>
                  </a:lnTo>
                  <a:lnTo>
                    <a:pt x="12" y="28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5"/>
                  </a:lnTo>
                  <a:lnTo>
                    <a:pt x="7" y="13"/>
                  </a:lnTo>
                  <a:lnTo>
                    <a:pt x="3" y="12"/>
                  </a:lnTo>
                  <a:lnTo>
                    <a:pt x="2" y="11"/>
                  </a:lnTo>
                  <a:close/>
                  <a:moveTo>
                    <a:pt x="20" y="44"/>
                  </a:moveTo>
                  <a:lnTo>
                    <a:pt x="15" y="37"/>
                  </a:lnTo>
                  <a:lnTo>
                    <a:pt x="12" y="35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7" y="33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4" y="34"/>
                  </a:lnTo>
                  <a:lnTo>
                    <a:pt x="6" y="37"/>
                  </a:lnTo>
                  <a:lnTo>
                    <a:pt x="6" y="38"/>
                  </a:lnTo>
                  <a:lnTo>
                    <a:pt x="10" y="40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6" y="44"/>
                  </a:lnTo>
                  <a:lnTo>
                    <a:pt x="20" y="46"/>
                  </a:lnTo>
                  <a:lnTo>
                    <a:pt x="20" y="44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auto">
            <a:xfrm>
              <a:off x="4486275" y="2643188"/>
              <a:ext cx="369888" cy="296863"/>
            </a:xfrm>
            <a:custGeom>
              <a:avLst/>
              <a:gdLst>
                <a:gd name="T0" fmla="*/ 11 w 233"/>
                <a:gd name="T1" fmla="*/ 4 h 187"/>
                <a:gd name="T2" fmla="*/ 21 w 233"/>
                <a:gd name="T3" fmla="*/ 11 h 187"/>
                <a:gd name="T4" fmla="*/ 29 w 233"/>
                <a:gd name="T5" fmla="*/ 11 h 187"/>
                <a:gd name="T6" fmla="*/ 35 w 233"/>
                <a:gd name="T7" fmla="*/ 5 h 187"/>
                <a:gd name="T8" fmla="*/ 43 w 233"/>
                <a:gd name="T9" fmla="*/ 1 h 187"/>
                <a:gd name="T10" fmla="*/ 46 w 233"/>
                <a:gd name="T11" fmla="*/ 6 h 187"/>
                <a:gd name="T12" fmla="*/ 51 w 233"/>
                <a:gd name="T13" fmla="*/ 17 h 187"/>
                <a:gd name="T14" fmla="*/ 56 w 233"/>
                <a:gd name="T15" fmla="*/ 20 h 187"/>
                <a:gd name="T16" fmla="*/ 61 w 233"/>
                <a:gd name="T17" fmla="*/ 29 h 187"/>
                <a:gd name="T18" fmla="*/ 73 w 233"/>
                <a:gd name="T19" fmla="*/ 31 h 187"/>
                <a:gd name="T20" fmla="*/ 90 w 233"/>
                <a:gd name="T21" fmla="*/ 40 h 187"/>
                <a:gd name="T22" fmla="*/ 115 w 233"/>
                <a:gd name="T23" fmla="*/ 39 h 187"/>
                <a:gd name="T24" fmla="*/ 122 w 233"/>
                <a:gd name="T25" fmla="*/ 28 h 187"/>
                <a:gd name="T26" fmla="*/ 135 w 233"/>
                <a:gd name="T27" fmla="*/ 18 h 187"/>
                <a:gd name="T28" fmla="*/ 148 w 233"/>
                <a:gd name="T29" fmla="*/ 17 h 187"/>
                <a:gd name="T30" fmla="*/ 166 w 233"/>
                <a:gd name="T31" fmla="*/ 24 h 187"/>
                <a:gd name="T32" fmla="*/ 176 w 233"/>
                <a:gd name="T33" fmla="*/ 29 h 187"/>
                <a:gd name="T34" fmla="*/ 194 w 233"/>
                <a:gd name="T35" fmla="*/ 42 h 187"/>
                <a:gd name="T36" fmla="*/ 196 w 233"/>
                <a:gd name="T37" fmla="*/ 54 h 187"/>
                <a:gd name="T38" fmla="*/ 197 w 233"/>
                <a:gd name="T39" fmla="*/ 60 h 187"/>
                <a:gd name="T40" fmla="*/ 192 w 233"/>
                <a:gd name="T41" fmla="*/ 70 h 187"/>
                <a:gd name="T42" fmla="*/ 198 w 233"/>
                <a:gd name="T43" fmla="*/ 77 h 187"/>
                <a:gd name="T44" fmla="*/ 198 w 233"/>
                <a:gd name="T45" fmla="*/ 97 h 187"/>
                <a:gd name="T46" fmla="*/ 211 w 233"/>
                <a:gd name="T47" fmla="*/ 111 h 187"/>
                <a:gd name="T48" fmla="*/ 210 w 233"/>
                <a:gd name="T49" fmla="*/ 138 h 187"/>
                <a:gd name="T50" fmla="*/ 223 w 233"/>
                <a:gd name="T51" fmla="*/ 146 h 187"/>
                <a:gd name="T52" fmla="*/ 227 w 233"/>
                <a:gd name="T53" fmla="*/ 156 h 187"/>
                <a:gd name="T54" fmla="*/ 232 w 233"/>
                <a:gd name="T55" fmla="*/ 167 h 187"/>
                <a:gd name="T56" fmla="*/ 217 w 233"/>
                <a:gd name="T57" fmla="*/ 172 h 187"/>
                <a:gd name="T58" fmla="*/ 217 w 233"/>
                <a:gd name="T59" fmla="*/ 185 h 187"/>
                <a:gd name="T60" fmla="*/ 207 w 233"/>
                <a:gd name="T61" fmla="*/ 185 h 187"/>
                <a:gd name="T62" fmla="*/ 202 w 233"/>
                <a:gd name="T63" fmla="*/ 183 h 187"/>
                <a:gd name="T64" fmla="*/ 184 w 233"/>
                <a:gd name="T65" fmla="*/ 182 h 187"/>
                <a:gd name="T66" fmla="*/ 174 w 233"/>
                <a:gd name="T67" fmla="*/ 180 h 187"/>
                <a:gd name="T68" fmla="*/ 163 w 233"/>
                <a:gd name="T69" fmla="*/ 170 h 187"/>
                <a:gd name="T70" fmla="*/ 158 w 233"/>
                <a:gd name="T71" fmla="*/ 161 h 187"/>
                <a:gd name="T72" fmla="*/ 146 w 233"/>
                <a:gd name="T73" fmla="*/ 163 h 187"/>
                <a:gd name="T74" fmla="*/ 130 w 233"/>
                <a:gd name="T75" fmla="*/ 167 h 187"/>
                <a:gd name="T76" fmla="*/ 118 w 233"/>
                <a:gd name="T77" fmla="*/ 163 h 187"/>
                <a:gd name="T78" fmla="*/ 110 w 233"/>
                <a:gd name="T79" fmla="*/ 156 h 187"/>
                <a:gd name="T80" fmla="*/ 99 w 233"/>
                <a:gd name="T81" fmla="*/ 152 h 187"/>
                <a:gd name="T82" fmla="*/ 90 w 233"/>
                <a:gd name="T83" fmla="*/ 141 h 187"/>
                <a:gd name="T84" fmla="*/ 88 w 233"/>
                <a:gd name="T85" fmla="*/ 139 h 187"/>
                <a:gd name="T86" fmla="*/ 80 w 233"/>
                <a:gd name="T87" fmla="*/ 124 h 187"/>
                <a:gd name="T88" fmla="*/ 71 w 233"/>
                <a:gd name="T89" fmla="*/ 125 h 187"/>
                <a:gd name="T90" fmla="*/ 68 w 233"/>
                <a:gd name="T91" fmla="*/ 121 h 187"/>
                <a:gd name="T92" fmla="*/ 66 w 233"/>
                <a:gd name="T93" fmla="*/ 126 h 187"/>
                <a:gd name="T94" fmla="*/ 60 w 233"/>
                <a:gd name="T95" fmla="*/ 123 h 187"/>
                <a:gd name="T96" fmla="*/ 53 w 233"/>
                <a:gd name="T97" fmla="*/ 107 h 187"/>
                <a:gd name="T98" fmla="*/ 47 w 233"/>
                <a:gd name="T99" fmla="*/ 94 h 187"/>
                <a:gd name="T100" fmla="*/ 31 w 233"/>
                <a:gd name="T101" fmla="*/ 88 h 187"/>
                <a:gd name="T102" fmla="*/ 30 w 233"/>
                <a:gd name="T103" fmla="*/ 80 h 187"/>
                <a:gd name="T104" fmla="*/ 25 w 233"/>
                <a:gd name="T105" fmla="*/ 75 h 187"/>
                <a:gd name="T106" fmla="*/ 27 w 233"/>
                <a:gd name="T107" fmla="*/ 63 h 187"/>
                <a:gd name="T108" fmla="*/ 29 w 233"/>
                <a:gd name="T109" fmla="*/ 55 h 187"/>
                <a:gd name="T110" fmla="*/ 30 w 233"/>
                <a:gd name="T111" fmla="*/ 53 h 187"/>
                <a:gd name="T112" fmla="*/ 18 w 233"/>
                <a:gd name="T113" fmla="*/ 49 h 187"/>
                <a:gd name="T114" fmla="*/ 13 w 233"/>
                <a:gd name="T115" fmla="*/ 40 h 187"/>
                <a:gd name="T116" fmla="*/ 9 w 233"/>
                <a:gd name="T117" fmla="*/ 32 h 187"/>
                <a:gd name="T118" fmla="*/ 5 w 233"/>
                <a:gd name="T119" fmla="*/ 18 h 187"/>
                <a:gd name="T120" fmla="*/ 2 w 233"/>
                <a:gd name="T121" fmla="*/ 7 h 187"/>
                <a:gd name="T122" fmla="*/ 5 w 233"/>
                <a:gd name="T12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3" h="187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5" y="7"/>
                  </a:lnTo>
                  <a:lnTo>
                    <a:pt x="16" y="10"/>
                  </a:lnTo>
                  <a:lnTo>
                    <a:pt x="18" y="11"/>
                  </a:lnTo>
                  <a:lnTo>
                    <a:pt x="21" y="11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7" y="5"/>
                  </a:lnTo>
                  <a:lnTo>
                    <a:pt x="46" y="6"/>
                  </a:lnTo>
                  <a:lnTo>
                    <a:pt x="47" y="7"/>
                  </a:lnTo>
                  <a:lnTo>
                    <a:pt x="49" y="9"/>
                  </a:lnTo>
                  <a:lnTo>
                    <a:pt x="46" y="11"/>
                  </a:lnTo>
                  <a:lnTo>
                    <a:pt x="49" y="15"/>
                  </a:lnTo>
                  <a:lnTo>
                    <a:pt x="51" y="17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6" y="20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7" y="27"/>
                  </a:lnTo>
                  <a:lnTo>
                    <a:pt x="58" y="27"/>
                  </a:lnTo>
                  <a:lnTo>
                    <a:pt x="61" y="29"/>
                  </a:lnTo>
                  <a:lnTo>
                    <a:pt x="64" y="29"/>
                  </a:lnTo>
                  <a:lnTo>
                    <a:pt x="65" y="31"/>
                  </a:lnTo>
                  <a:lnTo>
                    <a:pt x="68" y="29"/>
                  </a:lnTo>
                  <a:lnTo>
                    <a:pt x="70" y="31"/>
                  </a:lnTo>
                  <a:lnTo>
                    <a:pt x="73" y="31"/>
                  </a:lnTo>
                  <a:lnTo>
                    <a:pt x="73" y="33"/>
                  </a:lnTo>
                  <a:lnTo>
                    <a:pt x="75" y="36"/>
                  </a:lnTo>
                  <a:lnTo>
                    <a:pt x="80" y="39"/>
                  </a:lnTo>
                  <a:lnTo>
                    <a:pt x="83" y="39"/>
                  </a:lnTo>
                  <a:lnTo>
                    <a:pt x="90" y="40"/>
                  </a:lnTo>
                  <a:lnTo>
                    <a:pt x="93" y="40"/>
                  </a:lnTo>
                  <a:lnTo>
                    <a:pt x="101" y="39"/>
                  </a:lnTo>
                  <a:lnTo>
                    <a:pt x="106" y="37"/>
                  </a:lnTo>
                  <a:lnTo>
                    <a:pt x="113" y="39"/>
                  </a:lnTo>
                  <a:lnTo>
                    <a:pt x="115" y="39"/>
                  </a:lnTo>
                  <a:lnTo>
                    <a:pt x="117" y="36"/>
                  </a:lnTo>
                  <a:lnTo>
                    <a:pt x="114" y="33"/>
                  </a:lnTo>
                  <a:lnTo>
                    <a:pt x="114" y="29"/>
                  </a:lnTo>
                  <a:lnTo>
                    <a:pt x="115" y="28"/>
                  </a:lnTo>
                  <a:lnTo>
                    <a:pt x="122" y="28"/>
                  </a:lnTo>
                  <a:lnTo>
                    <a:pt x="122" y="26"/>
                  </a:lnTo>
                  <a:lnTo>
                    <a:pt x="124" y="23"/>
                  </a:lnTo>
                  <a:lnTo>
                    <a:pt x="126" y="23"/>
                  </a:lnTo>
                  <a:lnTo>
                    <a:pt x="131" y="19"/>
                  </a:lnTo>
                  <a:lnTo>
                    <a:pt x="135" y="18"/>
                  </a:lnTo>
                  <a:lnTo>
                    <a:pt x="140" y="19"/>
                  </a:lnTo>
                  <a:lnTo>
                    <a:pt x="140" y="17"/>
                  </a:lnTo>
                  <a:lnTo>
                    <a:pt x="143" y="17"/>
                  </a:lnTo>
                  <a:lnTo>
                    <a:pt x="145" y="17"/>
                  </a:lnTo>
                  <a:lnTo>
                    <a:pt x="148" y="17"/>
                  </a:lnTo>
                  <a:lnTo>
                    <a:pt x="152" y="20"/>
                  </a:lnTo>
                  <a:lnTo>
                    <a:pt x="155" y="20"/>
                  </a:lnTo>
                  <a:lnTo>
                    <a:pt x="162" y="26"/>
                  </a:lnTo>
                  <a:lnTo>
                    <a:pt x="163" y="26"/>
                  </a:lnTo>
                  <a:lnTo>
                    <a:pt x="166" y="24"/>
                  </a:lnTo>
                  <a:lnTo>
                    <a:pt x="170" y="26"/>
                  </a:lnTo>
                  <a:lnTo>
                    <a:pt x="172" y="26"/>
                  </a:lnTo>
                  <a:lnTo>
                    <a:pt x="172" y="29"/>
                  </a:lnTo>
                  <a:lnTo>
                    <a:pt x="174" y="31"/>
                  </a:lnTo>
                  <a:lnTo>
                    <a:pt x="176" y="29"/>
                  </a:lnTo>
                  <a:lnTo>
                    <a:pt x="180" y="31"/>
                  </a:lnTo>
                  <a:lnTo>
                    <a:pt x="185" y="37"/>
                  </a:lnTo>
                  <a:lnTo>
                    <a:pt x="190" y="37"/>
                  </a:lnTo>
                  <a:lnTo>
                    <a:pt x="193" y="39"/>
                  </a:lnTo>
                  <a:lnTo>
                    <a:pt x="194" y="42"/>
                  </a:lnTo>
                  <a:lnTo>
                    <a:pt x="194" y="44"/>
                  </a:lnTo>
                  <a:lnTo>
                    <a:pt x="196" y="46"/>
                  </a:lnTo>
                  <a:lnTo>
                    <a:pt x="194" y="48"/>
                  </a:lnTo>
                  <a:lnTo>
                    <a:pt x="196" y="50"/>
                  </a:lnTo>
                  <a:lnTo>
                    <a:pt x="196" y="54"/>
                  </a:lnTo>
                  <a:lnTo>
                    <a:pt x="196" y="55"/>
                  </a:lnTo>
                  <a:lnTo>
                    <a:pt x="196" y="57"/>
                  </a:lnTo>
                  <a:lnTo>
                    <a:pt x="197" y="59"/>
                  </a:lnTo>
                  <a:lnTo>
                    <a:pt x="196" y="59"/>
                  </a:lnTo>
                  <a:lnTo>
                    <a:pt x="197" y="60"/>
                  </a:lnTo>
                  <a:lnTo>
                    <a:pt x="193" y="63"/>
                  </a:lnTo>
                  <a:lnTo>
                    <a:pt x="190" y="63"/>
                  </a:lnTo>
                  <a:lnTo>
                    <a:pt x="192" y="64"/>
                  </a:lnTo>
                  <a:lnTo>
                    <a:pt x="194" y="67"/>
                  </a:lnTo>
                  <a:lnTo>
                    <a:pt x="192" y="70"/>
                  </a:lnTo>
                  <a:lnTo>
                    <a:pt x="192" y="70"/>
                  </a:lnTo>
                  <a:lnTo>
                    <a:pt x="193" y="73"/>
                  </a:lnTo>
                  <a:lnTo>
                    <a:pt x="193" y="76"/>
                  </a:lnTo>
                  <a:lnTo>
                    <a:pt x="197" y="77"/>
                  </a:lnTo>
                  <a:lnTo>
                    <a:pt x="198" y="77"/>
                  </a:lnTo>
                  <a:lnTo>
                    <a:pt x="194" y="81"/>
                  </a:lnTo>
                  <a:lnTo>
                    <a:pt x="194" y="84"/>
                  </a:lnTo>
                  <a:lnTo>
                    <a:pt x="197" y="90"/>
                  </a:lnTo>
                  <a:lnTo>
                    <a:pt x="198" y="95"/>
                  </a:lnTo>
                  <a:lnTo>
                    <a:pt x="198" y="97"/>
                  </a:lnTo>
                  <a:lnTo>
                    <a:pt x="198" y="99"/>
                  </a:lnTo>
                  <a:lnTo>
                    <a:pt x="199" y="103"/>
                  </a:lnTo>
                  <a:lnTo>
                    <a:pt x="208" y="103"/>
                  </a:lnTo>
                  <a:lnTo>
                    <a:pt x="211" y="107"/>
                  </a:lnTo>
                  <a:lnTo>
                    <a:pt x="211" y="111"/>
                  </a:lnTo>
                  <a:lnTo>
                    <a:pt x="211" y="115"/>
                  </a:lnTo>
                  <a:lnTo>
                    <a:pt x="211" y="116"/>
                  </a:lnTo>
                  <a:lnTo>
                    <a:pt x="202" y="128"/>
                  </a:lnTo>
                  <a:lnTo>
                    <a:pt x="208" y="136"/>
                  </a:lnTo>
                  <a:lnTo>
                    <a:pt x="210" y="138"/>
                  </a:lnTo>
                  <a:lnTo>
                    <a:pt x="212" y="142"/>
                  </a:lnTo>
                  <a:lnTo>
                    <a:pt x="215" y="143"/>
                  </a:lnTo>
                  <a:lnTo>
                    <a:pt x="216" y="145"/>
                  </a:lnTo>
                  <a:lnTo>
                    <a:pt x="220" y="145"/>
                  </a:lnTo>
                  <a:lnTo>
                    <a:pt x="223" y="146"/>
                  </a:lnTo>
                  <a:lnTo>
                    <a:pt x="223" y="147"/>
                  </a:lnTo>
                  <a:lnTo>
                    <a:pt x="225" y="147"/>
                  </a:lnTo>
                  <a:lnTo>
                    <a:pt x="225" y="151"/>
                  </a:lnTo>
                  <a:lnTo>
                    <a:pt x="227" y="154"/>
                  </a:lnTo>
                  <a:lnTo>
                    <a:pt x="227" y="156"/>
                  </a:lnTo>
                  <a:lnTo>
                    <a:pt x="227" y="159"/>
                  </a:lnTo>
                  <a:lnTo>
                    <a:pt x="230" y="159"/>
                  </a:lnTo>
                  <a:lnTo>
                    <a:pt x="233" y="160"/>
                  </a:lnTo>
                  <a:lnTo>
                    <a:pt x="233" y="165"/>
                  </a:lnTo>
                  <a:lnTo>
                    <a:pt x="232" y="167"/>
                  </a:lnTo>
                  <a:lnTo>
                    <a:pt x="229" y="165"/>
                  </a:lnTo>
                  <a:lnTo>
                    <a:pt x="223" y="167"/>
                  </a:lnTo>
                  <a:lnTo>
                    <a:pt x="221" y="168"/>
                  </a:lnTo>
                  <a:lnTo>
                    <a:pt x="219" y="169"/>
                  </a:lnTo>
                  <a:lnTo>
                    <a:pt x="217" y="172"/>
                  </a:lnTo>
                  <a:lnTo>
                    <a:pt x="217" y="174"/>
                  </a:lnTo>
                  <a:lnTo>
                    <a:pt x="216" y="176"/>
                  </a:lnTo>
                  <a:lnTo>
                    <a:pt x="217" y="180"/>
                  </a:lnTo>
                  <a:lnTo>
                    <a:pt x="216" y="183"/>
                  </a:lnTo>
                  <a:lnTo>
                    <a:pt x="217" y="185"/>
                  </a:lnTo>
                  <a:lnTo>
                    <a:pt x="216" y="185"/>
                  </a:lnTo>
                  <a:lnTo>
                    <a:pt x="216" y="186"/>
                  </a:lnTo>
                  <a:lnTo>
                    <a:pt x="214" y="187"/>
                  </a:lnTo>
                  <a:lnTo>
                    <a:pt x="210" y="185"/>
                  </a:lnTo>
                  <a:lnTo>
                    <a:pt x="207" y="185"/>
                  </a:lnTo>
                  <a:lnTo>
                    <a:pt x="206" y="182"/>
                  </a:lnTo>
                  <a:lnTo>
                    <a:pt x="205" y="182"/>
                  </a:lnTo>
                  <a:lnTo>
                    <a:pt x="205" y="185"/>
                  </a:lnTo>
                  <a:lnTo>
                    <a:pt x="203" y="185"/>
                  </a:lnTo>
                  <a:lnTo>
                    <a:pt x="202" y="183"/>
                  </a:lnTo>
                  <a:lnTo>
                    <a:pt x="201" y="183"/>
                  </a:lnTo>
                  <a:lnTo>
                    <a:pt x="199" y="183"/>
                  </a:lnTo>
                  <a:lnTo>
                    <a:pt x="194" y="183"/>
                  </a:lnTo>
                  <a:lnTo>
                    <a:pt x="190" y="181"/>
                  </a:lnTo>
                  <a:lnTo>
                    <a:pt x="184" y="182"/>
                  </a:lnTo>
                  <a:lnTo>
                    <a:pt x="181" y="178"/>
                  </a:lnTo>
                  <a:lnTo>
                    <a:pt x="180" y="178"/>
                  </a:lnTo>
                  <a:lnTo>
                    <a:pt x="177" y="181"/>
                  </a:lnTo>
                  <a:lnTo>
                    <a:pt x="175" y="180"/>
                  </a:lnTo>
                  <a:lnTo>
                    <a:pt x="174" y="180"/>
                  </a:lnTo>
                  <a:lnTo>
                    <a:pt x="167" y="180"/>
                  </a:lnTo>
                  <a:lnTo>
                    <a:pt x="167" y="178"/>
                  </a:lnTo>
                  <a:lnTo>
                    <a:pt x="166" y="177"/>
                  </a:lnTo>
                  <a:lnTo>
                    <a:pt x="164" y="174"/>
                  </a:lnTo>
                  <a:lnTo>
                    <a:pt x="163" y="170"/>
                  </a:lnTo>
                  <a:lnTo>
                    <a:pt x="162" y="167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8" y="161"/>
                  </a:lnTo>
                  <a:lnTo>
                    <a:pt x="158" y="161"/>
                  </a:lnTo>
                  <a:lnTo>
                    <a:pt x="154" y="160"/>
                  </a:lnTo>
                  <a:lnTo>
                    <a:pt x="152" y="161"/>
                  </a:lnTo>
                  <a:lnTo>
                    <a:pt x="149" y="164"/>
                  </a:lnTo>
                  <a:lnTo>
                    <a:pt x="146" y="164"/>
                  </a:lnTo>
                  <a:lnTo>
                    <a:pt x="146" y="163"/>
                  </a:lnTo>
                  <a:lnTo>
                    <a:pt x="146" y="164"/>
                  </a:lnTo>
                  <a:lnTo>
                    <a:pt x="141" y="167"/>
                  </a:lnTo>
                  <a:lnTo>
                    <a:pt x="137" y="170"/>
                  </a:lnTo>
                  <a:lnTo>
                    <a:pt x="133" y="167"/>
                  </a:lnTo>
                  <a:lnTo>
                    <a:pt x="130" y="167"/>
                  </a:lnTo>
                  <a:lnTo>
                    <a:pt x="127" y="167"/>
                  </a:lnTo>
                  <a:lnTo>
                    <a:pt x="126" y="167"/>
                  </a:lnTo>
                  <a:lnTo>
                    <a:pt x="122" y="164"/>
                  </a:lnTo>
                  <a:lnTo>
                    <a:pt x="119" y="164"/>
                  </a:lnTo>
                  <a:lnTo>
                    <a:pt x="118" y="163"/>
                  </a:lnTo>
                  <a:lnTo>
                    <a:pt x="115" y="161"/>
                  </a:lnTo>
                  <a:lnTo>
                    <a:pt x="111" y="158"/>
                  </a:lnTo>
                  <a:lnTo>
                    <a:pt x="113" y="156"/>
                  </a:lnTo>
                  <a:lnTo>
                    <a:pt x="113" y="156"/>
                  </a:lnTo>
                  <a:lnTo>
                    <a:pt x="110" y="156"/>
                  </a:lnTo>
                  <a:lnTo>
                    <a:pt x="110" y="155"/>
                  </a:lnTo>
                  <a:lnTo>
                    <a:pt x="106" y="155"/>
                  </a:lnTo>
                  <a:lnTo>
                    <a:pt x="105" y="154"/>
                  </a:lnTo>
                  <a:lnTo>
                    <a:pt x="102" y="152"/>
                  </a:lnTo>
                  <a:lnTo>
                    <a:pt x="99" y="152"/>
                  </a:lnTo>
                  <a:lnTo>
                    <a:pt x="96" y="151"/>
                  </a:lnTo>
                  <a:lnTo>
                    <a:pt x="92" y="143"/>
                  </a:lnTo>
                  <a:lnTo>
                    <a:pt x="92" y="142"/>
                  </a:lnTo>
                  <a:lnTo>
                    <a:pt x="91" y="142"/>
                  </a:lnTo>
                  <a:lnTo>
                    <a:pt x="90" y="141"/>
                  </a:lnTo>
                  <a:lnTo>
                    <a:pt x="90" y="141"/>
                  </a:lnTo>
                  <a:lnTo>
                    <a:pt x="91" y="141"/>
                  </a:lnTo>
                  <a:lnTo>
                    <a:pt x="91" y="141"/>
                  </a:lnTo>
                  <a:lnTo>
                    <a:pt x="90" y="138"/>
                  </a:lnTo>
                  <a:lnTo>
                    <a:pt x="88" y="139"/>
                  </a:lnTo>
                  <a:lnTo>
                    <a:pt x="87" y="138"/>
                  </a:lnTo>
                  <a:lnTo>
                    <a:pt x="87" y="134"/>
                  </a:lnTo>
                  <a:lnTo>
                    <a:pt x="83" y="129"/>
                  </a:lnTo>
                  <a:lnTo>
                    <a:pt x="83" y="128"/>
                  </a:lnTo>
                  <a:lnTo>
                    <a:pt x="80" y="124"/>
                  </a:lnTo>
                  <a:lnTo>
                    <a:pt x="79" y="124"/>
                  </a:lnTo>
                  <a:lnTo>
                    <a:pt x="75" y="126"/>
                  </a:lnTo>
                  <a:lnTo>
                    <a:pt x="74" y="126"/>
                  </a:lnTo>
                  <a:lnTo>
                    <a:pt x="73" y="124"/>
                  </a:lnTo>
                  <a:lnTo>
                    <a:pt x="71" y="125"/>
                  </a:lnTo>
                  <a:lnTo>
                    <a:pt x="69" y="124"/>
                  </a:lnTo>
                  <a:lnTo>
                    <a:pt x="70" y="123"/>
                  </a:lnTo>
                  <a:lnTo>
                    <a:pt x="70" y="121"/>
                  </a:lnTo>
                  <a:lnTo>
                    <a:pt x="70" y="121"/>
                  </a:lnTo>
                  <a:lnTo>
                    <a:pt x="68" y="121"/>
                  </a:lnTo>
                  <a:lnTo>
                    <a:pt x="66" y="121"/>
                  </a:lnTo>
                  <a:lnTo>
                    <a:pt x="69" y="123"/>
                  </a:lnTo>
                  <a:lnTo>
                    <a:pt x="69" y="125"/>
                  </a:lnTo>
                  <a:lnTo>
                    <a:pt x="68" y="126"/>
                  </a:lnTo>
                  <a:lnTo>
                    <a:pt x="66" y="126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62" y="123"/>
                  </a:lnTo>
                  <a:lnTo>
                    <a:pt x="60" y="123"/>
                  </a:lnTo>
                  <a:lnTo>
                    <a:pt x="57" y="121"/>
                  </a:lnTo>
                  <a:lnTo>
                    <a:pt x="57" y="114"/>
                  </a:lnTo>
                  <a:lnTo>
                    <a:pt x="53" y="114"/>
                  </a:lnTo>
                  <a:lnTo>
                    <a:pt x="52" y="111"/>
                  </a:lnTo>
                  <a:lnTo>
                    <a:pt x="53" y="107"/>
                  </a:lnTo>
                  <a:lnTo>
                    <a:pt x="55" y="106"/>
                  </a:lnTo>
                  <a:lnTo>
                    <a:pt x="53" y="101"/>
                  </a:lnTo>
                  <a:lnTo>
                    <a:pt x="51" y="99"/>
                  </a:lnTo>
                  <a:lnTo>
                    <a:pt x="48" y="95"/>
                  </a:lnTo>
                  <a:lnTo>
                    <a:pt x="47" y="94"/>
                  </a:lnTo>
                  <a:lnTo>
                    <a:pt x="46" y="94"/>
                  </a:lnTo>
                  <a:lnTo>
                    <a:pt x="38" y="89"/>
                  </a:lnTo>
                  <a:lnTo>
                    <a:pt x="35" y="89"/>
                  </a:lnTo>
                  <a:lnTo>
                    <a:pt x="34" y="90"/>
                  </a:lnTo>
                  <a:lnTo>
                    <a:pt x="31" y="88"/>
                  </a:lnTo>
                  <a:lnTo>
                    <a:pt x="33" y="86"/>
                  </a:lnTo>
                  <a:lnTo>
                    <a:pt x="31" y="86"/>
                  </a:lnTo>
                  <a:lnTo>
                    <a:pt x="33" y="84"/>
                  </a:lnTo>
                  <a:lnTo>
                    <a:pt x="30" y="81"/>
                  </a:lnTo>
                  <a:lnTo>
                    <a:pt x="30" y="80"/>
                  </a:lnTo>
                  <a:lnTo>
                    <a:pt x="27" y="80"/>
                  </a:lnTo>
                  <a:lnTo>
                    <a:pt x="26" y="77"/>
                  </a:lnTo>
                  <a:lnTo>
                    <a:pt x="25" y="77"/>
                  </a:lnTo>
                  <a:lnTo>
                    <a:pt x="25" y="76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2"/>
                  </a:lnTo>
                  <a:lnTo>
                    <a:pt x="25" y="68"/>
                  </a:lnTo>
                  <a:lnTo>
                    <a:pt x="26" y="67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30" y="63"/>
                  </a:lnTo>
                  <a:lnTo>
                    <a:pt x="30" y="59"/>
                  </a:lnTo>
                  <a:lnTo>
                    <a:pt x="29" y="58"/>
                  </a:lnTo>
                  <a:lnTo>
                    <a:pt x="29" y="55"/>
                  </a:lnTo>
                  <a:lnTo>
                    <a:pt x="30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3"/>
                  </a:lnTo>
                  <a:lnTo>
                    <a:pt x="30" y="53"/>
                  </a:lnTo>
                  <a:lnTo>
                    <a:pt x="27" y="53"/>
                  </a:lnTo>
                  <a:lnTo>
                    <a:pt x="26" y="53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18" y="49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3" y="41"/>
                  </a:lnTo>
                  <a:lnTo>
                    <a:pt x="13" y="40"/>
                  </a:lnTo>
                  <a:lnTo>
                    <a:pt x="13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5"/>
                  </a:lnTo>
                  <a:lnTo>
                    <a:pt x="9" y="32"/>
                  </a:lnTo>
                  <a:lnTo>
                    <a:pt x="8" y="27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auto">
            <a:xfrm>
              <a:off x="4468813" y="2605088"/>
              <a:ext cx="65088" cy="55563"/>
            </a:xfrm>
            <a:custGeom>
              <a:avLst/>
              <a:gdLst>
                <a:gd name="T0" fmla="*/ 0 w 41"/>
                <a:gd name="T1" fmla="*/ 3 h 35"/>
                <a:gd name="T2" fmla="*/ 4 w 41"/>
                <a:gd name="T3" fmla="*/ 2 h 35"/>
                <a:gd name="T4" fmla="*/ 9 w 41"/>
                <a:gd name="T5" fmla="*/ 0 h 35"/>
                <a:gd name="T6" fmla="*/ 10 w 41"/>
                <a:gd name="T7" fmla="*/ 0 h 35"/>
                <a:gd name="T8" fmla="*/ 16 w 41"/>
                <a:gd name="T9" fmla="*/ 0 h 35"/>
                <a:gd name="T10" fmla="*/ 19 w 41"/>
                <a:gd name="T11" fmla="*/ 3 h 35"/>
                <a:gd name="T12" fmla="*/ 23 w 41"/>
                <a:gd name="T13" fmla="*/ 4 h 35"/>
                <a:gd name="T14" fmla="*/ 26 w 41"/>
                <a:gd name="T15" fmla="*/ 6 h 35"/>
                <a:gd name="T16" fmla="*/ 26 w 41"/>
                <a:gd name="T17" fmla="*/ 8 h 35"/>
                <a:gd name="T18" fmla="*/ 26 w 41"/>
                <a:gd name="T19" fmla="*/ 11 h 35"/>
                <a:gd name="T20" fmla="*/ 29 w 41"/>
                <a:gd name="T21" fmla="*/ 15 h 35"/>
                <a:gd name="T22" fmla="*/ 29 w 41"/>
                <a:gd name="T23" fmla="*/ 17 h 35"/>
                <a:gd name="T24" fmla="*/ 28 w 41"/>
                <a:gd name="T25" fmla="*/ 19 h 35"/>
                <a:gd name="T26" fmla="*/ 29 w 41"/>
                <a:gd name="T27" fmla="*/ 22 h 35"/>
                <a:gd name="T28" fmla="*/ 35 w 41"/>
                <a:gd name="T29" fmla="*/ 25 h 35"/>
                <a:gd name="T30" fmla="*/ 38 w 41"/>
                <a:gd name="T31" fmla="*/ 25 h 35"/>
                <a:gd name="T32" fmla="*/ 41 w 41"/>
                <a:gd name="T33" fmla="*/ 28 h 35"/>
                <a:gd name="T34" fmla="*/ 38 w 41"/>
                <a:gd name="T35" fmla="*/ 29 h 35"/>
                <a:gd name="T36" fmla="*/ 40 w 41"/>
                <a:gd name="T37" fmla="*/ 31 h 35"/>
                <a:gd name="T38" fmla="*/ 38 w 41"/>
                <a:gd name="T39" fmla="*/ 33 h 35"/>
                <a:gd name="T40" fmla="*/ 38 w 41"/>
                <a:gd name="T41" fmla="*/ 35 h 35"/>
                <a:gd name="T42" fmla="*/ 36 w 41"/>
                <a:gd name="T43" fmla="*/ 35 h 35"/>
                <a:gd name="T44" fmla="*/ 31 w 41"/>
                <a:gd name="T45" fmla="*/ 28 h 35"/>
                <a:gd name="T46" fmla="*/ 28 w 41"/>
                <a:gd name="T47" fmla="*/ 26 h 35"/>
                <a:gd name="T48" fmla="*/ 27 w 41"/>
                <a:gd name="T49" fmla="*/ 24 h 35"/>
                <a:gd name="T50" fmla="*/ 24 w 41"/>
                <a:gd name="T51" fmla="*/ 24 h 35"/>
                <a:gd name="T52" fmla="*/ 23 w 41"/>
                <a:gd name="T53" fmla="*/ 24 h 35"/>
                <a:gd name="T54" fmla="*/ 20 w 41"/>
                <a:gd name="T55" fmla="*/ 21 h 35"/>
                <a:gd name="T56" fmla="*/ 19 w 41"/>
                <a:gd name="T57" fmla="*/ 22 h 35"/>
                <a:gd name="T58" fmla="*/ 16 w 41"/>
                <a:gd name="T59" fmla="*/ 22 h 35"/>
                <a:gd name="T60" fmla="*/ 15 w 41"/>
                <a:gd name="T61" fmla="*/ 21 h 35"/>
                <a:gd name="T62" fmla="*/ 14 w 41"/>
                <a:gd name="T63" fmla="*/ 19 h 35"/>
                <a:gd name="T64" fmla="*/ 11 w 41"/>
                <a:gd name="T65" fmla="*/ 20 h 35"/>
                <a:gd name="T66" fmla="*/ 7 w 41"/>
                <a:gd name="T67" fmla="*/ 19 h 35"/>
                <a:gd name="T68" fmla="*/ 5 w 41"/>
                <a:gd name="T69" fmla="*/ 17 h 35"/>
                <a:gd name="T70" fmla="*/ 5 w 41"/>
                <a:gd name="T71" fmla="*/ 12 h 35"/>
                <a:gd name="T72" fmla="*/ 5 w 41"/>
                <a:gd name="T73" fmla="*/ 9 h 35"/>
                <a:gd name="T74" fmla="*/ 4 w 41"/>
                <a:gd name="T75" fmla="*/ 7 h 35"/>
                <a:gd name="T76" fmla="*/ 2 w 41"/>
                <a:gd name="T77" fmla="*/ 7 h 35"/>
                <a:gd name="T78" fmla="*/ 2 w 41"/>
                <a:gd name="T79" fmla="*/ 4 h 35"/>
                <a:gd name="T80" fmla="*/ 0 w 41"/>
                <a:gd name="T8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" h="35">
                  <a:moveTo>
                    <a:pt x="0" y="3"/>
                  </a:moveTo>
                  <a:lnTo>
                    <a:pt x="4" y="2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3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8" y="19"/>
                  </a:lnTo>
                  <a:lnTo>
                    <a:pt x="29" y="22"/>
                  </a:lnTo>
                  <a:lnTo>
                    <a:pt x="35" y="25"/>
                  </a:lnTo>
                  <a:lnTo>
                    <a:pt x="38" y="25"/>
                  </a:lnTo>
                  <a:lnTo>
                    <a:pt x="41" y="28"/>
                  </a:lnTo>
                  <a:lnTo>
                    <a:pt x="38" y="29"/>
                  </a:lnTo>
                  <a:lnTo>
                    <a:pt x="40" y="31"/>
                  </a:lnTo>
                  <a:lnTo>
                    <a:pt x="38" y="33"/>
                  </a:lnTo>
                  <a:lnTo>
                    <a:pt x="38" y="35"/>
                  </a:lnTo>
                  <a:lnTo>
                    <a:pt x="36" y="35"/>
                  </a:lnTo>
                  <a:lnTo>
                    <a:pt x="31" y="28"/>
                  </a:lnTo>
                  <a:lnTo>
                    <a:pt x="28" y="26"/>
                  </a:lnTo>
                  <a:lnTo>
                    <a:pt x="27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0" y="21"/>
                  </a:lnTo>
                  <a:lnTo>
                    <a:pt x="19" y="22"/>
                  </a:lnTo>
                  <a:lnTo>
                    <a:pt x="16" y="22"/>
                  </a:lnTo>
                  <a:lnTo>
                    <a:pt x="15" y="21"/>
                  </a:lnTo>
                  <a:lnTo>
                    <a:pt x="14" y="19"/>
                  </a:lnTo>
                  <a:lnTo>
                    <a:pt x="11" y="20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9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5" name="Freeform 83"/>
            <p:cNvSpPr>
              <a:spLocks noEditPoints="1"/>
            </p:cNvSpPr>
            <p:nvPr/>
          </p:nvSpPr>
          <p:spPr bwMode="auto">
            <a:xfrm>
              <a:off x="4168775" y="2593976"/>
              <a:ext cx="334963" cy="133350"/>
            </a:xfrm>
            <a:custGeom>
              <a:avLst/>
              <a:gdLst>
                <a:gd name="T0" fmla="*/ 10 w 211"/>
                <a:gd name="T1" fmla="*/ 10 h 84"/>
                <a:gd name="T2" fmla="*/ 12 w 211"/>
                <a:gd name="T3" fmla="*/ 1 h 84"/>
                <a:gd name="T4" fmla="*/ 23 w 211"/>
                <a:gd name="T5" fmla="*/ 2 h 84"/>
                <a:gd name="T6" fmla="*/ 35 w 211"/>
                <a:gd name="T7" fmla="*/ 13 h 84"/>
                <a:gd name="T8" fmla="*/ 26 w 211"/>
                <a:gd name="T9" fmla="*/ 15 h 84"/>
                <a:gd name="T10" fmla="*/ 12 w 211"/>
                <a:gd name="T11" fmla="*/ 23 h 84"/>
                <a:gd name="T12" fmla="*/ 12 w 211"/>
                <a:gd name="T13" fmla="*/ 20 h 84"/>
                <a:gd name="T14" fmla="*/ 4 w 211"/>
                <a:gd name="T15" fmla="*/ 18 h 84"/>
                <a:gd name="T16" fmla="*/ 165 w 211"/>
                <a:gd name="T17" fmla="*/ 10 h 84"/>
                <a:gd name="T18" fmla="*/ 151 w 211"/>
                <a:gd name="T19" fmla="*/ 14 h 84"/>
                <a:gd name="T20" fmla="*/ 141 w 211"/>
                <a:gd name="T21" fmla="*/ 13 h 84"/>
                <a:gd name="T22" fmla="*/ 124 w 211"/>
                <a:gd name="T23" fmla="*/ 11 h 84"/>
                <a:gd name="T24" fmla="*/ 114 w 211"/>
                <a:gd name="T25" fmla="*/ 9 h 84"/>
                <a:gd name="T26" fmla="*/ 106 w 211"/>
                <a:gd name="T27" fmla="*/ 5 h 84"/>
                <a:gd name="T28" fmla="*/ 98 w 211"/>
                <a:gd name="T29" fmla="*/ 0 h 84"/>
                <a:gd name="T30" fmla="*/ 83 w 211"/>
                <a:gd name="T31" fmla="*/ 1 h 84"/>
                <a:gd name="T32" fmla="*/ 67 w 211"/>
                <a:gd name="T33" fmla="*/ 6 h 84"/>
                <a:gd name="T34" fmla="*/ 59 w 211"/>
                <a:gd name="T35" fmla="*/ 13 h 84"/>
                <a:gd name="T36" fmla="*/ 46 w 211"/>
                <a:gd name="T37" fmla="*/ 13 h 84"/>
                <a:gd name="T38" fmla="*/ 36 w 211"/>
                <a:gd name="T39" fmla="*/ 15 h 84"/>
                <a:gd name="T40" fmla="*/ 39 w 211"/>
                <a:gd name="T41" fmla="*/ 20 h 84"/>
                <a:gd name="T42" fmla="*/ 36 w 211"/>
                <a:gd name="T43" fmla="*/ 26 h 84"/>
                <a:gd name="T44" fmla="*/ 23 w 211"/>
                <a:gd name="T45" fmla="*/ 24 h 84"/>
                <a:gd name="T46" fmla="*/ 13 w 211"/>
                <a:gd name="T47" fmla="*/ 24 h 84"/>
                <a:gd name="T48" fmla="*/ 6 w 211"/>
                <a:gd name="T49" fmla="*/ 36 h 84"/>
                <a:gd name="T50" fmla="*/ 13 w 211"/>
                <a:gd name="T51" fmla="*/ 37 h 84"/>
                <a:gd name="T52" fmla="*/ 14 w 211"/>
                <a:gd name="T53" fmla="*/ 44 h 84"/>
                <a:gd name="T54" fmla="*/ 15 w 211"/>
                <a:gd name="T55" fmla="*/ 48 h 84"/>
                <a:gd name="T56" fmla="*/ 13 w 211"/>
                <a:gd name="T57" fmla="*/ 53 h 84"/>
                <a:gd name="T58" fmla="*/ 10 w 211"/>
                <a:gd name="T59" fmla="*/ 53 h 84"/>
                <a:gd name="T60" fmla="*/ 14 w 211"/>
                <a:gd name="T61" fmla="*/ 58 h 84"/>
                <a:gd name="T62" fmla="*/ 18 w 211"/>
                <a:gd name="T63" fmla="*/ 66 h 84"/>
                <a:gd name="T64" fmla="*/ 21 w 211"/>
                <a:gd name="T65" fmla="*/ 71 h 84"/>
                <a:gd name="T66" fmla="*/ 30 w 211"/>
                <a:gd name="T67" fmla="*/ 72 h 84"/>
                <a:gd name="T68" fmla="*/ 22 w 211"/>
                <a:gd name="T69" fmla="*/ 76 h 84"/>
                <a:gd name="T70" fmla="*/ 28 w 211"/>
                <a:gd name="T71" fmla="*/ 77 h 84"/>
                <a:gd name="T72" fmla="*/ 36 w 211"/>
                <a:gd name="T73" fmla="*/ 75 h 84"/>
                <a:gd name="T74" fmla="*/ 40 w 211"/>
                <a:gd name="T75" fmla="*/ 77 h 84"/>
                <a:gd name="T76" fmla="*/ 46 w 211"/>
                <a:gd name="T77" fmla="*/ 82 h 84"/>
                <a:gd name="T78" fmla="*/ 56 w 211"/>
                <a:gd name="T79" fmla="*/ 81 h 84"/>
                <a:gd name="T80" fmla="*/ 62 w 211"/>
                <a:gd name="T81" fmla="*/ 73 h 84"/>
                <a:gd name="T82" fmla="*/ 80 w 211"/>
                <a:gd name="T83" fmla="*/ 84 h 84"/>
                <a:gd name="T84" fmla="*/ 97 w 211"/>
                <a:gd name="T85" fmla="*/ 80 h 84"/>
                <a:gd name="T86" fmla="*/ 111 w 211"/>
                <a:gd name="T87" fmla="*/ 75 h 84"/>
                <a:gd name="T88" fmla="*/ 119 w 211"/>
                <a:gd name="T89" fmla="*/ 73 h 84"/>
                <a:gd name="T90" fmla="*/ 118 w 211"/>
                <a:gd name="T91" fmla="*/ 84 h 84"/>
                <a:gd name="T92" fmla="*/ 125 w 211"/>
                <a:gd name="T93" fmla="*/ 80 h 84"/>
                <a:gd name="T94" fmla="*/ 137 w 211"/>
                <a:gd name="T95" fmla="*/ 72 h 84"/>
                <a:gd name="T96" fmla="*/ 149 w 211"/>
                <a:gd name="T97" fmla="*/ 72 h 84"/>
                <a:gd name="T98" fmla="*/ 163 w 211"/>
                <a:gd name="T99" fmla="*/ 70 h 84"/>
                <a:gd name="T100" fmla="*/ 182 w 211"/>
                <a:gd name="T101" fmla="*/ 67 h 84"/>
                <a:gd name="T102" fmla="*/ 193 w 211"/>
                <a:gd name="T103" fmla="*/ 64 h 84"/>
                <a:gd name="T104" fmla="*/ 205 w 211"/>
                <a:gd name="T105" fmla="*/ 67 h 84"/>
                <a:gd name="T106" fmla="*/ 208 w 211"/>
                <a:gd name="T107" fmla="*/ 58 h 84"/>
                <a:gd name="T108" fmla="*/ 205 w 211"/>
                <a:gd name="T109" fmla="*/ 48 h 84"/>
                <a:gd name="T110" fmla="*/ 200 w 211"/>
                <a:gd name="T111" fmla="*/ 36 h 84"/>
                <a:gd name="T112" fmla="*/ 204 w 211"/>
                <a:gd name="T113" fmla="*/ 28 h 84"/>
                <a:gd name="T114" fmla="*/ 194 w 211"/>
                <a:gd name="T115" fmla="*/ 19 h 84"/>
                <a:gd name="T116" fmla="*/ 189 w 211"/>
                <a:gd name="T117" fmla="*/ 10 h 84"/>
                <a:gd name="T118" fmla="*/ 177 w 211"/>
                <a:gd name="T119" fmla="*/ 6 h 84"/>
                <a:gd name="T120" fmla="*/ 171 w 211"/>
                <a:gd name="T121" fmla="*/ 4 h 84"/>
                <a:gd name="T122" fmla="*/ 26 w 211"/>
                <a:gd name="T123" fmla="*/ 79 h 84"/>
                <a:gd name="T124" fmla="*/ 5 w 211"/>
                <a:gd name="T125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" h="84">
                  <a:moveTo>
                    <a:pt x="4" y="18"/>
                  </a:moveTo>
                  <a:lnTo>
                    <a:pt x="6" y="18"/>
                  </a:lnTo>
                  <a:lnTo>
                    <a:pt x="8" y="15"/>
                  </a:lnTo>
                  <a:lnTo>
                    <a:pt x="6" y="13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6"/>
                  </a:lnTo>
                  <a:lnTo>
                    <a:pt x="27" y="9"/>
                  </a:lnTo>
                  <a:lnTo>
                    <a:pt x="30" y="9"/>
                  </a:lnTo>
                  <a:lnTo>
                    <a:pt x="32" y="11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25" y="16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2" y="23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2" y="20"/>
                  </a:lnTo>
                  <a:lnTo>
                    <a:pt x="9" y="22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5" y="20"/>
                  </a:ln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171" y="4"/>
                  </a:moveTo>
                  <a:lnTo>
                    <a:pt x="169" y="5"/>
                  </a:lnTo>
                  <a:lnTo>
                    <a:pt x="168" y="7"/>
                  </a:lnTo>
                  <a:lnTo>
                    <a:pt x="165" y="10"/>
                  </a:lnTo>
                  <a:lnTo>
                    <a:pt x="162" y="11"/>
                  </a:lnTo>
                  <a:lnTo>
                    <a:pt x="160" y="13"/>
                  </a:lnTo>
                  <a:lnTo>
                    <a:pt x="158" y="14"/>
                  </a:lnTo>
                  <a:lnTo>
                    <a:pt x="156" y="14"/>
                  </a:lnTo>
                  <a:lnTo>
                    <a:pt x="151" y="14"/>
                  </a:lnTo>
                  <a:lnTo>
                    <a:pt x="150" y="13"/>
                  </a:lnTo>
                  <a:lnTo>
                    <a:pt x="149" y="13"/>
                  </a:lnTo>
                  <a:lnTo>
                    <a:pt x="147" y="13"/>
                  </a:lnTo>
                  <a:lnTo>
                    <a:pt x="145" y="13"/>
                  </a:lnTo>
                  <a:lnTo>
                    <a:pt x="141" y="13"/>
                  </a:lnTo>
                  <a:lnTo>
                    <a:pt x="137" y="15"/>
                  </a:lnTo>
                  <a:lnTo>
                    <a:pt x="133" y="14"/>
                  </a:lnTo>
                  <a:lnTo>
                    <a:pt x="131" y="13"/>
                  </a:lnTo>
                  <a:lnTo>
                    <a:pt x="129" y="14"/>
                  </a:lnTo>
                  <a:lnTo>
                    <a:pt x="124" y="11"/>
                  </a:lnTo>
                  <a:lnTo>
                    <a:pt x="121" y="11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6" y="10"/>
                  </a:lnTo>
                  <a:lnTo>
                    <a:pt x="114" y="9"/>
                  </a:lnTo>
                  <a:lnTo>
                    <a:pt x="112" y="6"/>
                  </a:lnTo>
                  <a:lnTo>
                    <a:pt x="111" y="4"/>
                  </a:lnTo>
                  <a:lnTo>
                    <a:pt x="110" y="2"/>
                  </a:lnTo>
                  <a:lnTo>
                    <a:pt x="109" y="2"/>
                  </a:lnTo>
                  <a:lnTo>
                    <a:pt x="106" y="5"/>
                  </a:lnTo>
                  <a:lnTo>
                    <a:pt x="105" y="5"/>
                  </a:lnTo>
                  <a:lnTo>
                    <a:pt x="103" y="6"/>
                  </a:lnTo>
                  <a:lnTo>
                    <a:pt x="99" y="2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92" y="1"/>
                  </a:lnTo>
                  <a:lnTo>
                    <a:pt x="90" y="0"/>
                  </a:lnTo>
                  <a:lnTo>
                    <a:pt x="88" y="1"/>
                  </a:lnTo>
                  <a:lnTo>
                    <a:pt x="83" y="1"/>
                  </a:lnTo>
                  <a:lnTo>
                    <a:pt x="80" y="1"/>
                  </a:lnTo>
                  <a:lnTo>
                    <a:pt x="75" y="4"/>
                  </a:lnTo>
                  <a:lnTo>
                    <a:pt x="72" y="4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5" y="6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1" y="11"/>
                  </a:lnTo>
                  <a:lnTo>
                    <a:pt x="59" y="13"/>
                  </a:lnTo>
                  <a:lnTo>
                    <a:pt x="59" y="14"/>
                  </a:lnTo>
                  <a:lnTo>
                    <a:pt x="56" y="14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6" y="13"/>
                  </a:lnTo>
                  <a:lnTo>
                    <a:pt x="44" y="13"/>
                  </a:lnTo>
                  <a:lnTo>
                    <a:pt x="40" y="13"/>
                  </a:lnTo>
                  <a:lnTo>
                    <a:pt x="39" y="13"/>
                  </a:lnTo>
                  <a:lnTo>
                    <a:pt x="36" y="14"/>
                  </a:lnTo>
                  <a:lnTo>
                    <a:pt x="36" y="15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44" y="19"/>
                  </a:lnTo>
                  <a:lnTo>
                    <a:pt x="43" y="20"/>
                  </a:lnTo>
                  <a:lnTo>
                    <a:pt x="39" y="20"/>
                  </a:lnTo>
                  <a:lnTo>
                    <a:pt x="35" y="22"/>
                  </a:lnTo>
                  <a:lnTo>
                    <a:pt x="32" y="23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0" y="26"/>
                  </a:lnTo>
                  <a:lnTo>
                    <a:pt x="27" y="24"/>
                  </a:lnTo>
                  <a:lnTo>
                    <a:pt x="25" y="26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1" y="26"/>
                  </a:lnTo>
                  <a:lnTo>
                    <a:pt x="18" y="26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8" y="28"/>
                  </a:lnTo>
                  <a:lnTo>
                    <a:pt x="6" y="29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8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5" y="48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0" y="50"/>
                  </a:lnTo>
                  <a:lnTo>
                    <a:pt x="9" y="49"/>
                  </a:lnTo>
                  <a:lnTo>
                    <a:pt x="9" y="51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9" y="55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4" y="58"/>
                  </a:lnTo>
                  <a:lnTo>
                    <a:pt x="15" y="58"/>
                  </a:lnTo>
                  <a:lnTo>
                    <a:pt x="18" y="59"/>
                  </a:lnTo>
                  <a:lnTo>
                    <a:pt x="19" y="62"/>
                  </a:lnTo>
                  <a:lnTo>
                    <a:pt x="17" y="63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21" y="67"/>
                  </a:lnTo>
                  <a:lnTo>
                    <a:pt x="23" y="70"/>
                  </a:lnTo>
                  <a:lnTo>
                    <a:pt x="22" y="71"/>
                  </a:lnTo>
                  <a:lnTo>
                    <a:pt x="21" y="71"/>
                  </a:lnTo>
                  <a:lnTo>
                    <a:pt x="19" y="72"/>
                  </a:lnTo>
                  <a:lnTo>
                    <a:pt x="21" y="72"/>
                  </a:lnTo>
                  <a:lnTo>
                    <a:pt x="25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28" y="73"/>
                  </a:lnTo>
                  <a:lnTo>
                    <a:pt x="26" y="75"/>
                  </a:lnTo>
                  <a:lnTo>
                    <a:pt x="22" y="75"/>
                  </a:lnTo>
                  <a:lnTo>
                    <a:pt x="21" y="76"/>
                  </a:lnTo>
                  <a:lnTo>
                    <a:pt x="22" y="76"/>
                  </a:lnTo>
                  <a:lnTo>
                    <a:pt x="25" y="76"/>
                  </a:lnTo>
                  <a:lnTo>
                    <a:pt x="27" y="76"/>
                  </a:lnTo>
                  <a:lnTo>
                    <a:pt x="28" y="75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30" y="76"/>
                  </a:lnTo>
                  <a:lnTo>
                    <a:pt x="31" y="73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6" y="75"/>
                  </a:lnTo>
                  <a:lnTo>
                    <a:pt x="37" y="76"/>
                  </a:lnTo>
                  <a:lnTo>
                    <a:pt x="39" y="75"/>
                  </a:lnTo>
                  <a:lnTo>
                    <a:pt x="40" y="75"/>
                  </a:lnTo>
                  <a:lnTo>
                    <a:pt x="40" y="76"/>
                  </a:lnTo>
                  <a:lnTo>
                    <a:pt x="40" y="77"/>
                  </a:lnTo>
                  <a:lnTo>
                    <a:pt x="40" y="79"/>
                  </a:lnTo>
                  <a:lnTo>
                    <a:pt x="41" y="80"/>
                  </a:lnTo>
                  <a:lnTo>
                    <a:pt x="43" y="82"/>
                  </a:lnTo>
                  <a:lnTo>
                    <a:pt x="44" y="81"/>
                  </a:lnTo>
                  <a:lnTo>
                    <a:pt x="46" y="82"/>
                  </a:lnTo>
                  <a:lnTo>
                    <a:pt x="49" y="82"/>
                  </a:lnTo>
                  <a:lnTo>
                    <a:pt x="50" y="81"/>
                  </a:lnTo>
                  <a:lnTo>
                    <a:pt x="53" y="81"/>
                  </a:lnTo>
                  <a:lnTo>
                    <a:pt x="54" y="80"/>
                  </a:lnTo>
                  <a:lnTo>
                    <a:pt x="56" y="81"/>
                  </a:lnTo>
                  <a:lnTo>
                    <a:pt x="57" y="80"/>
                  </a:lnTo>
                  <a:lnTo>
                    <a:pt x="57" y="77"/>
                  </a:lnTo>
                  <a:lnTo>
                    <a:pt x="58" y="76"/>
                  </a:lnTo>
                  <a:lnTo>
                    <a:pt x="57" y="73"/>
                  </a:lnTo>
                  <a:lnTo>
                    <a:pt x="62" y="73"/>
                  </a:lnTo>
                  <a:lnTo>
                    <a:pt x="66" y="73"/>
                  </a:lnTo>
                  <a:lnTo>
                    <a:pt x="71" y="76"/>
                  </a:lnTo>
                  <a:lnTo>
                    <a:pt x="74" y="76"/>
                  </a:lnTo>
                  <a:lnTo>
                    <a:pt x="78" y="81"/>
                  </a:lnTo>
                  <a:lnTo>
                    <a:pt x="80" y="84"/>
                  </a:lnTo>
                  <a:lnTo>
                    <a:pt x="90" y="82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96" y="81"/>
                  </a:lnTo>
                  <a:lnTo>
                    <a:pt x="97" y="80"/>
                  </a:lnTo>
                  <a:lnTo>
                    <a:pt x="97" y="79"/>
                  </a:lnTo>
                  <a:lnTo>
                    <a:pt x="102" y="72"/>
                  </a:lnTo>
                  <a:lnTo>
                    <a:pt x="103" y="72"/>
                  </a:lnTo>
                  <a:lnTo>
                    <a:pt x="109" y="73"/>
                  </a:lnTo>
                  <a:lnTo>
                    <a:pt x="111" y="75"/>
                  </a:lnTo>
                  <a:lnTo>
                    <a:pt x="114" y="75"/>
                  </a:lnTo>
                  <a:lnTo>
                    <a:pt x="115" y="73"/>
                  </a:lnTo>
                  <a:lnTo>
                    <a:pt x="118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8" y="77"/>
                  </a:lnTo>
                  <a:lnTo>
                    <a:pt x="115" y="79"/>
                  </a:lnTo>
                  <a:lnTo>
                    <a:pt x="115" y="80"/>
                  </a:lnTo>
                  <a:lnTo>
                    <a:pt x="118" y="82"/>
                  </a:lnTo>
                  <a:lnTo>
                    <a:pt x="118" y="84"/>
                  </a:lnTo>
                  <a:lnTo>
                    <a:pt x="119" y="84"/>
                  </a:lnTo>
                  <a:lnTo>
                    <a:pt x="121" y="84"/>
                  </a:lnTo>
                  <a:lnTo>
                    <a:pt x="124" y="82"/>
                  </a:lnTo>
                  <a:lnTo>
                    <a:pt x="124" y="80"/>
                  </a:lnTo>
                  <a:lnTo>
                    <a:pt x="125" y="80"/>
                  </a:lnTo>
                  <a:lnTo>
                    <a:pt x="125" y="75"/>
                  </a:lnTo>
                  <a:lnTo>
                    <a:pt x="125" y="73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7" y="72"/>
                  </a:lnTo>
                  <a:lnTo>
                    <a:pt x="138" y="72"/>
                  </a:lnTo>
                  <a:lnTo>
                    <a:pt x="140" y="71"/>
                  </a:lnTo>
                  <a:lnTo>
                    <a:pt x="145" y="71"/>
                  </a:lnTo>
                  <a:lnTo>
                    <a:pt x="147" y="71"/>
                  </a:lnTo>
                  <a:lnTo>
                    <a:pt x="149" y="72"/>
                  </a:lnTo>
                  <a:lnTo>
                    <a:pt x="152" y="73"/>
                  </a:lnTo>
                  <a:lnTo>
                    <a:pt x="158" y="73"/>
                  </a:lnTo>
                  <a:lnTo>
                    <a:pt x="158" y="72"/>
                  </a:lnTo>
                  <a:lnTo>
                    <a:pt x="160" y="71"/>
                  </a:lnTo>
                  <a:lnTo>
                    <a:pt x="163" y="70"/>
                  </a:lnTo>
                  <a:lnTo>
                    <a:pt x="167" y="68"/>
                  </a:lnTo>
                  <a:lnTo>
                    <a:pt x="169" y="68"/>
                  </a:lnTo>
                  <a:lnTo>
                    <a:pt x="172" y="68"/>
                  </a:lnTo>
                  <a:lnTo>
                    <a:pt x="177" y="68"/>
                  </a:lnTo>
                  <a:lnTo>
                    <a:pt x="182" y="67"/>
                  </a:lnTo>
                  <a:lnTo>
                    <a:pt x="185" y="67"/>
                  </a:lnTo>
                  <a:lnTo>
                    <a:pt x="186" y="67"/>
                  </a:lnTo>
                  <a:lnTo>
                    <a:pt x="189" y="64"/>
                  </a:lnTo>
                  <a:lnTo>
                    <a:pt x="191" y="64"/>
                  </a:lnTo>
                  <a:lnTo>
                    <a:pt x="193" y="64"/>
                  </a:lnTo>
                  <a:lnTo>
                    <a:pt x="198" y="64"/>
                  </a:lnTo>
                  <a:lnTo>
                    <a:pt x="202" y="64"/>
                  </a:lnTo>
                  <a:lnTo>
                    <a:pt x="204" y="64"/>
                  </a:lnTo>
                  <a:lnTo>
                    <a:pt x="205" y="66"/>
                  </a:lnTo>
                  <a:lnTo>
                    <a:pt x="205" y="67"/>
                  </a:lnTo>
                  <a:lnTo>
                    <a:pt x="208" y="68"/>
                  </a:lnTo>
                  <a:lnTo>
                    <a:pt x="211" y="67"/>
                  </a:lnTo>
                  <a:lnTo>
                    <a:pt x="211" y="66"/>
                  </a:lnTo>
                  <a:lnTo>
                    <a:pt x="209" y="63"/>
                  </a:lnTo>
                  <a:lnTo>
                    <a:pt x="208" y="58"/>
                  </a:lnTo>
                  <a:lnTo>
                    <a:pt x="204" y="57"/>
                  </a:lnTo>
                  <a:lnTo>
                    <a:pt x="204" y="55"/>
                  </a:lnTo>
                  <a:lnTo>
                    <a:pt x="204" y="53"/>
                  </a:lnTo>
                  <a:lnTo>
                    <a:pt x="205" y="49"/>
                  </a:lnTo>
                  <a:lnTo>
                    <a:pt x="205" y="48"/>
                  </a:lnTo>
                  <a:lnTo>
                    <a:pt x="203" y="48"/>
                  </a:lnTo>
                  <a:lnTo>
                    <a:pt x="203" y="45"/>
                  </a:lnTo>
                  <a:lnTo>
                    <a:pt x="203" y="42"/>
                  </a:lnTo>
                  <a:lnTo>
                    <a:pt x="202" y="38"/>
                  </a:lnTo>
                  <a:lnTo>
                    <a:pt x="200" y="36"/>
                  </a:lnTo>
                  <a:lnTo>
                    <a:pt x="200" y="35"/>
                  </a:lnTo>
                  <a:lnTo>
                    <a:pt x="204" y="35"/>
                  </a:lnTo>
                  <a:lnTo>
                    <a:pt x="204" y="31"/>
                  </a:lnTo>
                  <a:lnTo>
                    <a:pt x="205" y="31"/>
                  </a:lnTo>
                  <a:lnTo>
                    <a:pt x="204" y="28"/>
                  </a:lnTo>
                  <a:lnTo>
                    <a:pt x="203" y="26"/>
                  </a:lnTo>
                  <a:lnTo>
                    <a:pt x="200" y="27"/>
                  </a:lnTo>
                  <a:lnTo>
                    <a:pt x="196" y="26"/>
                  </a:lnTo>
                  <a:lnTo>
                    <a:pt x="194" y="24"/>
                  </a:lnTo>
                  <a:lnTo>
                    <a:pt x="194" y="19"/>
                  </a:lnTo>
                  <a:lnTo>
                    <a:pt x="194" y="16"/>
                  </a:lnTo>
                  <a:lnTo>
                    <a:pt x="193" y="14"/>
                  </a:lnTo>
                  <a:lnTo>
                    <a:pt x="191" y="14"/>
                  </a:lnTo>
                  <a:lnTo>
                    <a:pt x="191" y="11"/>
                  </a:lnTo>
                  <a:lnTo>
                    <a:pt x="189" y="10"/>
                  </a:lnTo>
                  <a:lnTo>
                    <a:pt x="187" y="9"/>
                  </a:lnTo>
                  <a:lnTo>
                    <a:pt x="182" y="5"/>
                  </a:lnTo>
                  <a:lnTo>
                    <a:pt x="180" y="5"/>
                  </a:lnTo>
                  <a:lnTo>
                    <a:pt x="178" y="6"/>
                  </a:lnTo>
                  <a:lnTo>
                    <a:pt x="177" y="6"/>
                  </a:lnTo>
                  <a:lnTo>
                    <a:pt x="174" y="5"/>
                  </a:lnTo>
                  <a:lnTo>
                    <a:pt x="173" y="6"/>
                  </a:lnTo>
                  <a:lnTo>
                    <a:pt x="172" y="6"/>
                  </a:lnTo>
                  <a:lnTo>
                    <a:pt x="172" y="5"/>
                  </a:lnTo>
                  <a:lnTo>
                    <a:pt x="171" y="4"/>
                  </a:lnTo>
                  <a:close/>
                  <a:moveTo>
                    <a:pt x="26" y="77"/>
                  </a:moveTo>
                  <a:lnTo>
                    <a:pt x="26" y="77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6" y="79"/>
                  </a:lnTo>
                  <a:lnTo>
                    <a:pt x="26" y="77"/>
                  </a:lnTo>
                  <a:close/>
                  <a:moveTo>
                    <a:pt x="0" y="27"/>
                  </a:moveTo>
                  <a:lnTo>
                    <a:pt x="3" y="28"/>
                  </a:lnTo>
                  <a:lnTo>
                    <a:pt x="4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1" y="26"/>
                  </a:lnTo>
                  <a:lnTo>
                    <a:pt x="0" y="27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auto">
            <a:xfrm>
              <a:off x="4410075" y="2695576"/>
              <a:ext cx="177800" cy="166688"/>
            </a:xfrm>
            <a:custGeom>
              <a:avLst/>
              <a:gdLst>
                <a:gd name="T0" fmla="*/ 110 w 112"/>
                <a:gd name="T1" fmla="*/ 90 h 105"/>
                <a:gd name="T2" fmla="*/ 105 w 112"/>
                <a:gd name="T3" fmla="*/ 88 h 105"/>
                <a:gd name="T4" fmla="*/ 101 w 112"/>
                <a:gd name="T5" fmla="*/ 81 h 105"/>
                <a:gd name="T6" fmla="*/ 101 w 112"/>
                <a:gd name="T7" fmla="*/ 74 h 105"/>
                <a:gd name="T8" fmla="*/ 101 w 112"/>
                <a:gd name="T9" fmla="*/ 68 h 105"/>
                <a:gd name="T10" fmla="*/ 96 w 112"/>
                <a:gd name="T11" fmla="*/ 62 h 105"/>
                <a:gd name="T12" fmla="*/ 94 w 112"/>
                <a:gd name="T13" fmla="*/ 61 h 105"/>
                <a:gd name="T14" fmla="*/ 83 w 112"/>
                <a:gd name="T15" fmla="*/ 56 h 105"/>
                <a:gd name="T16" fmla="*/ 79 w 112"/>
                <a:gd name="T17" fmla="*/ 55 h 105"/>
                <a:gd name="T18" fmla="*/ 79 w 112"/>
                <a:gd name="T19" fmla="*/ 53 h 105"/>
                <a:gd name="T20" fmla="*/ 78 w 112"/>
                <a:gd name="T21" fmla="*/ 48 h 105"/>
                <a:gd name="T22" fmla="*/ 75 w 112"/>
                <a:gd name="T23" fmla="*/ 47 h 105"/>
                <a:gd name="T24" fmla="*/ 73 w 112"/>
                <a:gd name="T25" fmla="*/ 44 h 105"/>
                <a:gd name="T26" fmla="*/ 73 w 112"/>
                <a:gd name="T27" fmla="*/ 42 h 105"/>
                <a:gd name="T28" fmla="*/ 73 w 112"/>
                <a:gd name="T29" fmla="*/ 39 h 105"/>
                <a:gd name="T30" fmla="*/ 74 w 112"/>
                <a:gd name="T31" fmla="*/ 34 h 105"/>
                <a:gd name="T32" fmla="*/ 77 w 112"/>
                <a:gd name="T33" fmla="*/ 30 h 105"/>
                <a:gd name="T34" fmla="*/ 78 w 112"/>
                <a:gd name="T35" fmla="*/ 26 h 105"/>
                <a:gd name="T36" fmla="*/ 77 w 112"/>
                <a:gd name="T37" fmla="*/ 22 h 105"/>
                <a:gd name="T38" fmla="*/ 81 w 112"/>
                <a:gd name="T39" fmla="*/ 21 h 105"/>
                <a:gd name="T40" fmla="*/ 81 w 112"/>
                <a:gd name="T41" fmla="*/ 20 h 105"/>
                <a:gd name="T42" fmla="*/ 75 w 112"/>
                <a:gd name="T43" fmla="*/ 20 h 105"/>
                <a:gd name="T44" fmla="*/ 70 w 112"/>
                <a:gd name="T45" fmla="*/ 17 h 105"/>
                <a:gd name="T46" fmla="*/ 66 w 112"/>
                <a:gd name="T47" fmla="*/ 16 h 105"/>
                <a:gd name="T48" fmla="*/ 65 w 112"/>
                <a:gd name="T49" fmla="*/ 11 h 105"/>
                <a:gd name="T50" fmla="*/ 61 w 112"/>
                <a:gd name="T51" fmla="*/ 8 h 105"/>
                <a:gd name="T52" fmla="*/ 61 w 112"/>
                <a:gd name="T53" fmla="*/ 3 h 105"/>
                <a:gd name="T54" fmla="*/ 56 w 112"/>
                <a:gd name="T55" fmla="*/ 4 h 105"/>
                <a:gd name="T56" fmla="*/ 53 w 112"/>
                <a:gd name="T57" fmla="*/ 2 h 105"/>
                <a:gd name="T58" fmla="*/ 50 w 112"/>
                <a:gd name="T59" fmla="*/ 0 h 105"/>
                <a:gd name="T60" fmla="*/ 41 w 112"/>
                <a:gd name="T61" fmla="*/ 0 h 105"/>
                <a:gd name="T62" fmla="*/ 37 w 112"/>
                <a:gd name="T63" fmla="*/ 0 h 105"/>
                <a:gd name="T64" fmla="*/ 34 w 112"/>
                <a:gd name="T65" fmla="*/ 4 h 105"/>
                <a:gd name="T66" fmla="*/ 32 w 112"/>
                <a:gd name="T67" fmla="*/ 7 h 105"/>
                <a:gd name="T68" fmla="*/ 25 w 112"/>
                <a:gd name="T69" fmla="*/ 9 h 105"/>
                <a:gd name="T70" fmla="*/ 22 w 112"/>
                <a:gd name="T71" fmla="*/ 17 h 105"/>
                <a:gd name="T72" fmla="*/ 25 w 112"/>
                <a:gd name="T73" fmla="*/ 25 h 105"/>
                <a:gd name="T74" fmla="*/ 24 w 112"/>
                <a:gd name="T75" fmla="*/ 30 h 105"/>
                <a:gd name="T76" fmla="*/ 21 w 112"/>
                <a:gd name="T77" fmla="*/ 37 h 105"/>
                <a:gd name="T78" fmla="*/ 0 w 112"/>
                <a:gd name="T79" fmla="*/ 52 h 105"/>
                <a:gd name="T80" fmla="*/ 0 w 112"/>
                <a:gd name="T81" fmla="*/ 52 h 105"/>
                <a:gd name="T82" fmla="*/ 16 w 112"/>
                <a:gd name="T83" fmla="*/ 69 h 105"/>
                <a:gd name="T84" fmla="*/ 91 w 112"/>
                <a:gd name="T85" fmla="*/ 105 h 105"/>
                <a:gd name="T86" fmla="*/ 96 w 112"/>
                <a:gd name="T87" fmla="*/ 95 h 105"/>
                <a:gd name="T88" fmla="*/ 105 w 112"/>
                <a:gd name="T89" fmla="*/ 95 h 105"/>
                <a:gd name="T90" fmla="*/ 109 w 112"/>
                <a:gd name="T91" fmla="*/ 93 h 105"/>
                <a:gd name="T92" fmla="*/ 112 w 112"/>
                <a:gd name="T93" fmla="*/ 9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05">
                  <a:moveTo>
                    <a:pt x="112" y="91"/>
                  </a:moveTo>
                  <a:lnTo>
                    <a:pt x="110" y="90"/>
                  </a:lnTo>
                  <a:lnTo>
                    <a:pt x="108" y="90"/>
                  </a:lnTo>
                  <a:lnTo>
                    <a:pt x="105" y="88"/>
                  </a:lnTo>
                  <a:lnTo>
                    <a:pt x="105" y="81"/>
                  </a:lnTo>
                  <a:lnTo>
                    <a:pt x="101" y="81"/>
                  </a:lnTo>
                  <a:lnTo>
                    <a:pt x="100" y="78"/>
                  </a:lnTo>
                  <a:lnTo>
                    <a:pt x="101" y="74"/>
                  </a:lnTo>
                  <a:lnTo>
                    <a:pt x="103" y="73"/>
                  </a:lnTo>
                  <a:lnTo>
                    <a:pt x="101" y="68"/>
                  </a:lnTo>
                  <a:lnTo>
                    <a:pt x="99" y="66"/>
                  </a:lnTo>
                  <a:lnTo>
                    <a:pt x="96" y="62"/>
                  </a:lnTo>
                  <a:lnTo>
                    <a:pt x="95" y="61"/>
                  </a:lnTo>
                  <a:lnTo>
                    <a:pt x="94" y="61"/>
                  </a:lnTo>
                  <a:lnTo>
                    <a:pt x="86" y="56"/>
                  </a:lnTo>
                  <a:lnTo>
                    <a:pt x="83" y="56"/>
                  </a:lnTo>
                  <a:lnTo>
                    <a:pt x="82" y="57"/>
                  </a:lnTo>
                  <a:lnTo>
                    <a:pt x="79" y="55"/>
                  </a:lnTo>
                  <a:lnTo>
                    <a:pt x="81" y="53"/>
                  </a:lnTo>
                  <a:lnTo>
                    <a:pt x="79" y="53"/>
                  </a:lnTo>
                  <a:lnTo>
                    <a:pt x="81" y="51"/>
                  </a:lnTo>
                  <a:lnTo>
                    <a:pt x="78" y="48"/>
                  </a:lnTo>
                  <a:lnTo>
                    <a:pt x="78" y="47"/>
                  </a:lnTo>
                  <a:lnTo>
                    <a:pt x="75" y="47"/>
                  </a:lnTo>
                  <a:lnTo>
                    <a:pt x="74" y="44"/>
                  </a:lnTo>
                  <a:lnTo>
                    <a:pt x="73" y="44"/>
                  </a:lnTo>
                  <a:lnTo>
                    <a:pt x="73" y="43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3" y="39"/>
                  </a:lnTo>
                  <a:lnTo>
                    <a:pt x="73" y="35"/>
                  </a:lnTo>
                  <a:lnTo>
                    <a:pt x="74" y="34"/>
                  </a:lnTo>
                  <a:lnTo>
                    <a:pt x="75" y="30"/>
                  </a:lnTo>
                  <a:lnTo>
                    <a:pt x="77" y="30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7" y="25"/>
                  </a:lnTo>
                  <a:lnTo>
                    <a:pt x="77" y="22"/>
                  </a:lnTo>
                  <a:lnTo>
                    <a:pt x="78" y="22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1" y="20"/>
                  </a:lnTo>
                  <a:lnTo>
                    <a:pt x="78" y="20"/>
                  </a:lnTo>
                  <a:lnTo>
                    <a:pt x="75" y="20"/>
                  </a:lnTo>
                  <a:lnTo>
                    <a:pt x="74" y="20"/>
                  </a:lnTo>
                  <a:lnTo>
                    <a:pt x="70" y="17"/>
                  </a:lnTo>
                  <a:lnTo>
                    <a:pt x="69" y="17"/>
                  </a:lnTo>
                  <a:lnTo>
                    <a:pt x="66" y="16"/>
                  </a:lnTo>
                  <a:lnTo>
                    <a:pt x="65" y="13"/>
                  </a:lnTo>
                  <a:lnTo>
                    <a:pt x="65" y="11"/>
                  </a:lnTo>
                  <a:lnTo>
                    <a:pt x="63" y="11"/>
                  </a:lnTo>
                  <a:lnTo>
                    <a:pt x="61" y="8"/>
                  </a:lnTo>
                  <a:lnTo>
                    <a:pt x="61" y="7"/>
                  </a:lnTo>
                  <a:lnTo>
                    <a:pt x="61" y="3"/>
                  </a:lnTo>
                  <a:lnTo>
                    <a:pt x="59" y="3"/>
                  </a:lnTo>
                  <a:lnTo>
                    <a:pt x="56" y="4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0" y="8"/>
                  </a:lnTo>
                  <a:lnTo>
                    <a:pt x="25" y="9"/>
                  </a:lnTo>
                  <a:lnTo>
                    <a:pt x="24" y="13"/>
                  </a:lnTo>
                  <a:lnTo>
                    <a:pt x="22" y="17"/>
                  </a:lnTo>
                  <a:lnTo>
                    <a:pt x="25" y="21"/>
                  </a:lnTo>
                  <a:lnTo>
                    <a:pt x="25" y="25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7" y="68"/>
                  </a:lnTo>
                  <a:lnTo>
                    <a:pt x="16" y="69"/>
                  </a:lnTo>
                  <a:lnTo>
                    <a:pt x="69" y="105"/>
                  </a:lnTo>
                  <a:lnTo>
                    <a:pt x="91" y="105"/>
                  </a:lnTo>
                  <a:lnTo>
                    <a:pt x="94" y="101"/>
                  </a:lnTo>
                  <a:lnTo>
                    <a:pt x="96" y="95"/>
                  </a:lnTo>
                  <a:lnTo>
                    <a:pt x="101" y="93"/>
                  </a:lnTo>
                  <a:lnTo>
                    <a:pt x="105" y="95"/>
                  </a:lnTo>
                  <a:lnTo>
                    <a:pt x="108" y="93"/>
                  </a:lnTo>
                  <a:lnTo>
                    <a:pt x="109" y="93"/>
                  </a:lnTo>
                  <a:lnTo>
                    <a:pt x="110" y="91"/>
                  </a:lnTo>
                  <a:lnTo>
                    <a:pt x="112" y="91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auto">
            <a:xfrm>
              <a:off x="4554538" y="2843213"/>
              <a:ext cx="30163" cy="31750"/>
            </a:xfrm>
            <a:custGeom>
              <a:avLst/>
              <a:gdLst>
                <a:gd name="T0" fmla="*/ 0 w 19"/>
                <a:gd name="T1" fmla="*/ 12 h 20"/>
                <a:gd name="T2" fmla="*/ 3 w 19"/>
                <a:gd name="T3" fmla="*/ 8 h 20"/>
                <a:gd name="T4" fmla="*/ 5 w 19"/>
                <a:gd name="T5" fmla="*/ 2 h 20"/>
                <a:gd name="T6" fmla="*/ 10 w 19"/>
                <a:gd name="T7" fmla="*/ 0 h 20"/>
                <a:gd name="T8" fmla="*/ 14 w 19"/>
                <a:gd name="T9" fmla="*/ 2 h 20"/>
                <a:gd name="T10" fmla="*/ 17 w 19"/>
                <a:gd name="T11" fmla="*/ 0 h 20"/>
                <a:gd name="T12" fmla="*/ 18 w 19"/>
                <a:gd name="T13" fmla="*/ 0 h 20"/>
                <a:gd name="T14" fmla="*/ 17 w 19"/>
                <a:gd name="T15" fmla="*/ 2 h 20"/>
                <a:gd name="T16" fmla="*/ 18 w 19"/>
                <a:gd name="T17" fmla="*/ 7 h 20"/>
                <a:gd name="T18" fmla="*/ 12 w 19"/>
                <a:gd name="T19" fmla="*/ 8 h 20"/>
                <a:gd name="T20" fmla="*/ 17 w 19"/>
                <a:gd name="T21" fmla="*/ 11 h 20"/>
                <a:gd name="T22" fmla="*/ 17 w 19"/>
                <a:gd name="T23" fmla="*/ 10 h 20"/>
                <a:gd name="T24" fmla="*/ 18 w 19"/>
                <a:gd name="T25" fmla="*/ 12 h 20"/>
                <a:gd name="T26" fmla="*/ 18 w 19"/>
                <a:gd name="T27" fmla="*/ 13 h 20"/>
                <a:gd name="T28" fmla="*/ 19 w 19"/>
                <a:gd name="T29" fmla="*/ 15 h 20"/>
                <a:gd name="T30" fmla="*/ 18 w 19"/>
                <a:gd name="T31" fmla="*/ 15 h 20"/>
                <a:gd name="T32" fmla="*/ 18 w 19"/>
                <a:gd name="T33" fmla="*/ 15 h 20"/>
                <a:gd name="T34" fmla="*/ 19 w 19"/>
                <a:gd name="T35" fmla="*/ 17 h 20"/>
                <a:gd name="T36" fmla="*/ 13 w 19"/>
                <a:gd name="T37" fmla="*/ 20 h 20"/>
                <a:gd name="T38" fmla="*/ 12 w 19"/>
                <a:gd name="T39" fmla="*/ 16 h 20"/>
                <a:gd name="T40" fmla="*/ 1 w 19"/>
                <a:gd name="T41" fmla="*/ 12 h 20"/>
                <a:gd name="T42" fmla="*/ 0 w 19"/>
                <a:gd name="T4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20">
                  <a:moveTo>
                    <a:pt x="0" y="12"/>
                  </a:moveTo>
                  <a:lnTo>
                    <a:pt x="3" y="8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9" y="17"/>
                  </a:lnTo>
                  <a:lnTo>
                    <a:pt x="13" y="20"/>
                  </a:lnTo>
                  <a:lnTo>
                    <a:pt x="12" y="16"/>
                  </a:lnTo>
                  <a:lnTo>
                    <a:pt x="1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auto">
            <a:xfrm>
              <a:off x="4292600" y="2733676"/>
              <a:ext cx="39688" cy="23813"/>
            </a:xfrm>
            <a:custGeom>
              <a:avLst/>
              <a:gdLst>
                <a:gd name="T0" fmla="*/ 5 w 25"/>
                <a:gd name="T1" fmla="*/ 14 h 15"/>
                <a:gd name="T2" fmla="*/ 2 w 25"/>
                <a:gd name="T3" fmla="*/ 13 h 15"/>
                <a:gd name="T4" fmla="*/ 0 w 25"/>
                <a:gd name="T5" fmla="*/ 10 h 15"/>
                <a:gd name="T6" fmla="*/ 0 w 25"/>
                <a:gd name="T7" fmla="*/ 7 h 15"/>
                <a:gd name="T8" fmla="*/ 1 w 25"/>
                <a:gd name="T9" fmla="*/ 7 h 15"/>
                <a:gd name="T10" fmla="*/ 3 w 25"/>
                <a:gd name="T11" fmla="*/ 6 h 15"/>
                <a:gd name="T12" fmla="*/ 5 w 25"/>
                <a:gd name="T13" fmla="*/ 7 h 15"/>
                <a:gd name="T14" fmla="*/ 6 w 25"/>
                <a:gd name="T15" fmla="*/ 6 h 15"/>
                <a:gd name="T16" fmla="*/ 7 w 25"/>
                <a:gd name="T17" fmla="*/ 5 h 15"/>
                <a:gd name="T18" fmla="*/ 7 w 25"/>
                <a:gd name="T19" fmla="*/ 3 h 15"/>
                <a:gd name="T20" fmla="*/ 10 w 25"/>
                <a:gd name="T21" fmla="*/ 3 h 15"/>
                <a:gd name="T22" fmla="*/ 11 w 25"/>
                <a:gd name="T23" fmla="*/ 5 h 15"/>
                <a:gd name="T24" fmla="*/ 15 w 25"/>
                <a:gd name="T25" fmla="*/ 5 h 15"/>
                <a:gd name="T26" fmla="*/ 20 w 25"/>
                <a:gd name="T27" fmla="*/ 2 h 15"/>
                <a:gd name="T28" fmla="*/ 23 w 25"/>
                <a:gd name="T29" fmla="*/ 0 h 15"/>
                <a:gd name="T30" fmla="*/ 24 w 25"/>
                <a:gd name="T31" fmla="*/ 0 h 15"/>
                <a:gd name="T32" fmla="*/ 25 w 25"/>
                <a:gd name="T33" fmla="*/ 1 h 15"/>
                <a:gd name="T34" fmla="*/ 24 w 25"/>
                <a:gd name="T35" fmla="*/ 2 h 15"/>
                <a:gd name="T36" fmla="*/ 21 w 25"/>
                <a:gd name="T37" fmla="*/ 3 h 15"/>
                <a:gd name="T38" fmla="*/ 19 w 25"/>
                <a:gd name="T39" fmla="*/ 6 h 15"/>
                <a:gd name="T40" fmla="*/ 20 w 25"/>
                <a:gd name="T41" fmla="*/ 9 h 15"/>
                <a:gd name="T42" fmla="*/ 20 w 25"/>
                <a:gd name="T43" fmla="*/ 10 h 15"/>
                <a:gd name="T44" fmla="*/ 16 w 25"/>
                <a:gd name="T45" fmla="*/ 10 h 15"/>
                <a:gd name="T46" fmla="*/ 15 w 25"/>
                <a:gd name="T47" fmla="*/ 11 h 15"/>
                <a:gd name="T48" fmla="*/ 12 w 25"/>
                <a:gd name="T49" fmla="*/ 13 h 15"/>
                <a:gd name="T50" fmla="*/ 10 w 25"/>
                <a:gd name="T51" fmla="*/ 14 h 15"/>
                <a:gd name="T52" fmla="*/ 9 w 25"/>
                <a:gd name="T53" fmla="*/ 15 h 15"/>
                <a:gd name="T54" fmla="*/ 7 w 25"/>
                <a:gd name="T55" fmla="*/ 14 h 15"/>
                <a:gd name="T56" fmla="*/ 5 w 25"/>
                <a:gd name="T5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15">
                  <a:moveTo>
                    <a:pt x="5" y="14"/>
                  </a:moveTo>
                  <a:lnTo>
                    <a:pt x="2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6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1" y="5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1" y="3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2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7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auto">
            <a:xfrm>
              <a:off x="4351338" y="2700338"/>
              <a:ext cx="112713" cy="100013"/>
            </a:xfrm>
            <a:custGeom>
              <a:avLst/>
              <a:gdLst>
                <a:gd name="T0" fmla="*/ 58 w 71"/>
                <a:gd name="T1" fmla="*/ 35 h 63"/>
                <a:gd name="T2" fmla="*/ 61 w 71"/>
                <a:gd name="T3" fmla="*/ 31 h 63"/>
                <a:gd name="T4" fmla="*/ 61 w 71"/>
                <a:gd name="T5" fmla="*/ 26 h 63"/>
                <a:gd name="T6" fmla="*/ 62 w 71"/>
                <a:gd name="T7" fmla="*/ 18 h 63"/>
                <a:gd name="T8" fmla="*/ 61 w 71"/>
                <a:gd name="T9" fmla="*/ 10 h 63"/>
                <a:gd name="T10" fmla="*/ 67 w 71"/>
                <a:gd name="T11" fmla="*/ 5 h 63"/>
                <a:gd name="T12" fmla="*/ 70 w 71"/>
                <a:gd name="T13" fmla="*/ 4 h 63"/>
                <a:gd name="T14" fmla="*/ 70 w 71"/>
                <a:gd name="T15" fmla="*/ 0 h 63"/>
                <a:gd name="T16" fmla="*/ 62 w 71"/>
                <a:gd name="T17" fmla="*/ 1 h 63"/>
                <a:gd name="T18" fmla="*/ 54 w 71"/>
                <a:gd name="T19" fmla="*/ 1 h 63"/>
                <a:gd name="T20" fmla="*/ 48 w 71"/>
                <a:gd name="T21" fmla="*/ 3 h 63"/>
                <a:gd name="T22" fmla="*/ 43 w 71"/>
                <a:gd name="T23" fmla="*/ 5 h 63"/>
                <a:gd name="T24" fmla="*/ 37 w 71"/>
                <a:gd name="T25" fmla="*/ 6 h 63"/>
                <a:gd name="T26" fmla="*/ 32 w 71"/>
                <a:gd name="T27" fmla="*/ 4 h 63"/>
                <a:gd name="T28" fmla="*/ 25 w 71"/>
                <a:gd name="T29" fmla="*/ 4 h 63"/>
                <a:gd name="T30" fmla="*/ 22 w 71"/>
                <a:gd name="T31" fmla="*/ 5 h 63"/>
                <a:gd name="T32" fmla="*/ 14 w 71"/>
                <a:gd name="T33" fmla="*/ 8 h 63"/>
                <a:gd name="T34" fmla="*/ 10 w 71"/>
                <a:gd name="T35" fmla="*/ 8 h 63"/>
                <a:gd name="T36" fmla="*/ 9 w 71"/>
                <a:gd name="T37" fmla="*/ 13 h 63"/>
                <a:gd name="T38" fmla="*/ 6 w 71"/>
                <a:gd name="T39" fmla="*/ 17 h 63"/>
                <a:gd name="T40" fmla="*/ 3 w 71"/>
                <a:gd name="T41" fmla="*/ 17 h 63"/>
                <a:gd name="T42" fmla="*/ 0 w 71"/>
                <a:gd name="T43" fmla="*/ 18 h 63"/>
                <a:gd name="T44" fmla="*/ 3 w 71"/>
                <a:gd name="T45" fmla="*/ 24 h 63"/>
                <a:gd name="T46" fmla="*/ 3 w 71"/>
                <a:gd name="T47" fmla="*/ 30 h 63"/>
                <a:gd name="T48" fmla="*/ 8 w 71"/>
                <a:gd name="T49" fmla="*/ 35 h 63"/>
                <a:gd name="T50" fmla="*/ 10 w 71"/>
                <a:gd name="T51" fmla="*/ 37 h 63"/>
                <a:gd name="T52" fmla="*/ 12 w 71"/>
                <a:gd name="T53" fmla="*/ 43 h 63"/>
                <a:gd name="T54" fmla="*/ 9 w 71"/>
                <a:gd name="T55" fmla="*/ 44 h 63"/>
                <a:gd name="T56" fmla="*/ 5 w 71"/>
                <a:gd name="T57" fmla="*/ 48 h 63"/>
                <a:gd name="T58" fmla="*/ 4 w 71"/>
                <a:gd name="T59" fmla="*/ 50 h 63"/>
                <a:gd name="T60" fmla="*/ 6 w 71"/>
                <a:gd name="T61" fmla="*/ 53 h 63"/>
                <a:gd name="T62" fmla="*/ 5 w 71"/>
                <a:gd name="T63" fmla="*/ 58 h 63"/>
                <a:gd name="T64" fmla="*/ 10 w 71"/>
                <a:gd name="T65" fmla="*/ 61 h 63"/>
                <a:gd name="T66" fmla="*/ 13 w 71"/>
                <a:gd name="T67" fmla="*/ 62 h 63"/>
                <a:gd name="T68" fmla="*/ 37 w 71"/>
                <a:gd name="T69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" h="63">
                  <a:moveTo>
                    <a:pt x="37" y="49"/>
                  </a:moveTo>
                  <a:lnTo>
                    <a:pt x="58" y="35"/>
                  </a:lnTo>
                  <a:lnTo>
                    <a:pt x="58" y="34"/>
                  </a:lnTo>
                  <a:lnTo>
                    <a:pt x="61" y="31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2" y="22"/>
                  </a:lnTo>
                  <a:lnTo>
                    <a:pt x="62" y="18"/>
                  </a:lnTo>
                  <a:lnTo>
                    <a:pt x="59" y="14"/>
                  </a:lnTo>
                  <a:lnTo>
                    <a:pt x="61" y="10"/>
                  </a:lnTo>
                  <a:lnTo>
                    <a:pt x="62" y="6"/>
                  </a:lnTo>
                  <a:lnTo>
                    <a:pt x="67" y="5"/>
                  </a:lnTo>
                  <a:lnTo>
                    <a:pt x="69" y="4"/>
                  </a:lnTo>
                  <a:lnTo>
                    <a:pt x="70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2" y="1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8" y="3"/>
                  </a:lnTo>
                  <a:lnTo>
                    <a:pt x="45" y="4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3" y="35"/>
                  </a:lnTo>
                  <a:lnTo>
                    <a:pt x="8" y="35"/>
                  </a:lnTo>
                  <a:lnTo>
                    <a:pt x="9" y="37"/>
                  </a:lnTo>
                  <a:lnTo>
                    <a:pt x="10" y="37"/>
                  </a:lnTo>
                  <a:lnTo>
                    <a:pt x="10" y="41"/>
                  </a:lnTo>
                  <a:lnTo>
                    <a:pt x="12" y="43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6" y="45"/>
                  </a:lnTo>
                  <a:lnTo>
                    <a:pt x="5" y="48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6" y="53"/>
                  </a:lnTo>
                  <a:lnTo>
                    <a:pt x="6" y="57"/>
                  </a:lnTo>
                  <a:lnTo>
                    <a:pt x="5" y="58"/>
                  </a:lnTo>
                  <a:lnTo>
                    <a:pt x="6" y="59"/>
                  </a:lnTo>
                  <a:lnTo>
                    <a:pt x="10" y="61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6" y="63"/>
                  </a:lnTo>
                  <a:lnTo>
                    <a:pt x="37" y="49"/>
                  </a:lnTo>
                  <a:lnTo>
                    <a:pt x="37" y="49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auto">
            <a:xfrm>
              <a:off x="4329113" y="2779713"/>
              <a:ext cx="28575" cy="80963"/>
            </a:xfrm>
            <a:custGeom>
              <a:avLst/>
              <a:gdLst>
                <a:gd name="T0" fmla="*/ 11 w 18"/>
                <a:gd name="T1" fmla="*/ 51 h 51"/>
                <a:gd name="T2" fmla="*/ 13 w 18"/>
                <a:gd name="T3" fmla="*/ 48 h 51"/>
                <a:gd name="T4" fmla="*/ 13 w 18"/>
                <a:gd name="T5" fmla="*/ 48 h 51"/>
                <a:gd name="T6" fmla="*/ 13 w 18"/>
                <a:gd name="T7" fmla="*/ 47 h 51"/>
                <a:gd name="T8" fmla="*/ 14 w 18"/>
                <a:gd name="T9" fmla="*/ 46 h 51"/>
                <a:gd name="T10" fmla="*/ 14 w 18"/>
                <a:gd name="T11" fmla="*/ 43 h 51"/>
                <a:gd name="T12" fmla="*/ 14 w 18"/>
                <a:gd name="T13" fmla="*/ 40 h 51"/>
                <a:gd name="T14" fmla="*/ 14 w 18"/>
                <a:gd name="T15" fmla="*/ 37 h 51"/>
                <a:gd name="T16" fmla="*/ 15 w 18"/>
                <a:gd name="T17" fmla="*/ 37 h 51"/>
                <a:gd name="T18" fmla="*/ 15 w 18"/>
                <a:gd name="T19" fmla="*/ 34 h 51"/>
                <a:gd name="T20" fmla="*/ 15 w 18"/>
                <a:gd name="T21" fmla="*/ 31 h 51"/>
                <a:gd name="T22" fmla="*/ 15 w 18"/>
                <a:gd name="T23" fmla="*/ 30 h 51"/>
                <a:gd name="T24" fmla="*/ 15 w 18"/>
                <a:gd name="T25" fmla="*/ 25 h 51"/>
                <a:gd name="T26" fmla="*/ 15 w 18"/>
                <a:gd name="T27" fmla="*/ 25 h 51"/>
                <a:gd name="T28" fmla="*/ 14 w 18"/>
                <a:gd name="T29" fmla="*/ 25 h 51"/>
                <a:gd name="T30" fmla="*/ 11 w 18"/>
                <a:gd name="T31" fmla="*/ 26 h 51"/>
                <a:gd name="T32" fmla="*/ 10 w 18"/>
                <a:gd name="T33" fmla="*/ 25 h 51"/>
                <a:gd name="T34" fmla="*/ 11 w 18"/>
                <a:gd name="T35" fmla="*/ 21 h 51"/>
                <a:gd name="T36" fmla="*/ 11 w 18"/>
                <a:gd name="T37" fmla="*/ 16 h 51"/>
                <a:gd name="T38" fmla="*/ 10 w 18"/>
                <a:gd name="T39" fmla="*/ 15 h 51"/>
                <a:gd name="T40" fmla="*/ 11 w 18"/>
                <a:gd name="T41" fmla="*/ 12 h 51"/>
                <a:gd name="T42" fmla="*/ 14 w 18"/>
                <a:gd name="T43" fmla="*/ 12 h 51"/>
                <a:gd name="T44" fmla="*/ 14 w 18"/>
                <a:gd name="T45" fmla="*/ 13 h 51"/>
                <a:gd name="T46" fmla="*/ 15 w 18"/>
                <a:gd name="T47" fmla="*/ 13 h 51"/>
                <a:gd name="T48" fmla="*/ 17 w 18"/>
                <a:gd name="T49" fmla="*/ 12 h 51"/>
                <a:gd name="T50" fmla="*/ 17 w 18"/>
                <a:gd name="T51" fmla="*/ 11 h 51"/>
                <a:gd name="T52" fmla="*/ 17 w 18"/>
                <a:gd name="T53" fmla="*/ 11 h 51"/>
                <a:gd name="T54" fmla="*/ 17 w 18"/>
                <a:gd name="T55" fmla="*/ 9 h 51"/>
                <a:gd name="T56" fmla="*/ 15 w 18"/>
                <a:gd name="T57" fmla="*/ 8 h 51"/>
                <a:gd name="T58" fmla="*/ 17 w 18"/>
                <a:gd name="T59" fmla="*/ 4 h 51"/>
                <a:gd name="T60" fmla="*/ 17 w 18"/>
                <a:gd name="T61" fmla="*/ 2 h 51"/>
                <a:gd name="T62" fmla="*/ 18 w 18"/>
                <a:gd name="T63" fmla="*/ 0 h 51"/>
                <a:gd name="T64" fmla="*/ 17 w 18"/>
                <a:gd name="T65" fmla="*/ 0 h 51"/>
                <a:gd name="T66" fmla="*/ 15 w 18"/>
                <a:gd name="T67" fmla="*/ 3 h 51"/>
                <a:gd name="T68" fmla="*/ 11 w 18"/>
                <a:gd name="T69" fmla="*/ 3 h 51"/>
                <a:gd name="T70" fmla="*/ 10 w 18"/>
                <a:gd name="T71" fmla="*/ 3 h 51"/>
                <a:gd name="T72" fmla="*/ 8 w 18"/>
                <a:gd name="T73" fmla="*/ 6 h 51"/>
                <a:gd name="T74" fmla="*/ 8 w 18"/>
                <a:gd name="T75" fmla="*/ 13 h 51"/>
                <a:gd name="T76" fmla="*/ 4 w 18"/>
                <a:gd name="T77" fmla="*/ 20 h 51"/>
                <a:gd name="T78" fmla="*/ 0 w 18"/>
                <a:gd name="T79" fmla="*/ 25 h 51"/>
                <a:gd name="T80" fmla="*/ 1 w 18"/>
                <a:gd name="T81" fmla="*/ 26 h 51"/>
                <a:gd name="T82" fmla="*/ 4 w 18"/>
                <a:gd name="T83" fmla="*/ 29 h 51"/>
                <a:gd name="T84" fmla="*/ 5 w 18"/>
                <a:gd name="T85" fmla="*/ 33 h 51"/>
                <a:gd name="T86" fmla="*/ 8 w 18"/>
                <a:gd name="T87" fmla="*/ 38 h 51"/>
                <a:gd name="T88" fmla="*/ 10 w 18"/>
                <a:gd name="T89" fmla="*/ 44 h 51"/>
                <a:gd name="T90" fmla="*/ 10 w 18"/>
                <a:gd name="T91" fmla="*/ 47 h 51"/>
                <a:gd name="T92" fmla="*/ 11 w 18"/>
                <a:gd name="T9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" h="51">
                  <a:moveTo>
                    <a:pt x="11" y="51"/>
                  </a:moveTo>
                  <a:lnTo>
                    <a:pt x="13" y="48"/>
                  </a:lnTo>
                  <a:lnTo>
                    <a:pt x="13" y="48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4" y="43"/>
                  </a:lnTo>
                  <a:lnTo>
                    <a:pt x="14" y="40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5" y="31"/>
                  </a:lnTo>
                  <a:lnTo>
                    <a:pt x="15" y="30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6"/>
                  </a:lnTo>
                  <a:lnTo>
                    <a:pt x="10" y="25"/>
                  </a:lnTo>
                  <a:lnTo>
                    <a:pt x="11" y="21"/>
                  </a:lnTo>
                  <a:lnTo>
                    <a:pt x="11" y="16"/>
                  </a:lnTo>
                  <a:lnTo>
                    <a:pt x="10" y="15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5" y="8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8" y="6"/>
                  </a:lnTo>
                  <a:lnTo>
                    <a:pt x="8" y="13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1" y="26"/>
                  </a:lnTo>
                  <a:lnTo>
                    <a:pt x="4" y="29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0" y="44"/>
                  </a:lnTo>
                  <a:lnTo>
                    <a:pt x="10" y="47"/>
                  </a:lnTo>
                  <a:lnTo>
                    <a:pt x="11" y="51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auto">
            <a:xfrm>
              <a:off x="4352925" y="2779713"/>
              <a:ext cx="7938" cy="17463"/>
            </a:xfrm>
            <a:custGeom>
              <a:avLst/>
              <a:gdLst>
                <a:gd name="T0" fmla="*/ 2 w 5"/>
                <a:gd name="T1" fmla="*/ 11 h 11"/>
                <a:gd name="T2" fmla="*/ 2 w 5"/>
                <a:gd name="T3" fmla="*/ 9 h 11"/>
                <a:gd name="T4" fmla="*/ 0 w 5"/>
                <a:gd name="T5" fmla="*/ 8 h 11"/>
                <a:gd name="T6" fmla="*/ 2 w 5"/>
                <a:gd name="T7" fmla="*/ 4 h 11"/>
                <a:gd name="T8" fmla="*/ 2 w 5"/>
                <a:gd name="T9" fmla="*/ 2 h 11"/>
                <a:gd name="T10" fmla="*/ 3 w 5"/>
                <a:gd name="T11" fmla="*/ 0 h 11"/>
                <a:gd name="T12" fmla="*/ 3 w 5"/>
                <a:gd name="T13" fmla="*/ 0 h 11"/>
                <a:gd name="T14" fmla="*/ 3 w 5"/>
                <a:gd name="T15" fmla="*/ 2 h 11"/>
                <a:gd name="T16" fmla="*/ 5 w 5"/>
                <a:gd name="T17" fmla="*/ 3 h 11"/>
                <a:gd name="T18" fmla="*/ 5 w 5"/>
                <a:gd name="T19" fmla="*/ 7 h 11"/>
                <a:gd name="T20" fmla="*/ 4 w 5"/>
                <a:gd name="T21" fmla="*/ 8 h 11"/>
                <a:gd name="T22" fmla="*/ 4 w 5"/>
                <a:gd name="T23" fmla="*/ 8 h 11"/>
                <a:gd name="T24" fmla="*/ 3 w 5"/>
                <a:gd name="T25" fmla="*/ 9 h 11"/>
                <a:gd name="T26" fmla="*/ 3 w 5"/>
                <a:gd name="T27" fmla="*/ 11 h 11"/>
                <a:gd name="T28" fmla="*/ 2 w 5"/>
                <a:gd name="T2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11">
                  <a:moveTo>
                    <a:pt x="2" y="11"/>
                  </a:moveTo>
                  <a:lnTo>
                    <a:pt x="2" y="9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auto">
            <a:xfrm>
              <a:off x="4344988" y="2798763"/>
              <a:ext cx="11113" cy="22225"/>
            </a:xfrm>
            <a:custGeom>
              <a:avLst/>
              <a:gdLst>
                <a:gd name="T0" fmla="*/ 5 w 7"/>
                <a:gd name="T1" fmla="*/ 13 h 14"/>
                <a:gd name="T2" fmla="*/ 4 w 7"/>
                <a:gd name="T3" fmla="*/ 13 h 14"/>
                <a:gd name="T4" fmla="*/ 1 w 7"/>
                <a:gd name="T5" fmla="*/ 14 h 14"/>
                <a:gd name="T6" fmla="*/ 0 w 7"/>
                <a:gd name="T7" fmla="*/ 13 h 14"/>
                <a:gd name="T8" fmla="*/ 1 w 7"/>
                <a:gd name="T9" fmla="*/ 9 h 14"/>
                <a:gd name="T10" fmla="*/ 1 w 7"/>
                <a:gd name="T11" fmla="*/ 4 h 14"/>
                <a:gd name="T12" fmla="*/ 0 w 7"/>
                <a:gd name="T13" fmla="*/ 3 h 14"/>
                <a:gd name="T14" fmla="*/ 1 w 7"/>
                <a:gd name="T15" fmla="*/ 0 h 14"/>
                <a:gd name="T16" fmla="*/ 4 w 7"/>
                <a:gd name="T17" fmla="*/ 0 h 14"/>
                <a:gd name="T18" fmla="*/ 4 w 7"/>
                <a:gd name="T19" fmla="*/ 1 h 14"/>
                <a:gd name="T20" fmla="*/ 5 w 7"/>
                <a:gd name="T21" fmla="*/ 1 h 14"/>
                <a:gd name="T22" fmla="*/ 7 w 7"/>
                <a:gd name="T23" fmla="*/ 0 h 14"/>
                <a:gd name="T24" fmla="*/ 7 w 7"/>
                <a:gd name="T25" fmla="*/ 1 h 14"/>
                <a:gd name="T26" fmla="*/ 7 w 7"/>
                <a:gd name="T27" fmla="*/ 3 h 14"/>
                <a:gd name="T28" fmla="*/ 7 w 7"/>
                <a:gd name="T29" fmla="*/ 4 h 14"/>
                <a:gd name="T30" fmla="*/ 7 w 7"/>
                <a:gd name="T31" fmla="*/ 6 h 14"/>
                <a:gd name="T32" fmla="*/ 7 w 7"/>
                <a:gd name="T33" fmla="*/ 8 h 14"/>
                <a:gd name="T34" fmla="*/ 5 w 7"/>
                <a:gd name="T35" fmla="*/ 13 h 14"/>
                <a:gd name="T36" fmla="*/ 5 w 7"/>
                <a:gd name="T3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14">
                  <a:moveTo>
                    <a:pt x="5" y="13"/>
                  </a:moveTo>
                  <a:lnTo>
                    <a:pt x="4" y="13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9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8"/>
                  </a:lnTo>
                  <a:lnTo>
                    <a:pt x="5" y="13"/>
                  </a:lnTo>
                  <a:lnTo>
                    <a:pt x="5" y="1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auto">
            <a:xfrm>
              <a:off x="4344988" y="2755901"/>
              <a:ext cx="25400" cy="28575"/>
            </a:xfrm>
            <a:custGeom>
              <a:avLst/>
              <a:gdLst>
                <a:gd name="T0" fmla="*/ 0 w 16"/>
                <a:gd name="T1" fmla="*/ 18 h 18"/>
                <a:gd name="T2" fmla="*/ 1 w 16"/>
                <a:gd name="T3" fmla="*/ 18 h 18"/>
                <a:gd name="T4" fmla="*/ 5 w 16"/>
                <a:gd name="T5" fmla="*/ 18 h 18"/>
                <a:gd name="T6" fmla="*/ 7 w 16"/>
                <a:gd name="T7" fmla="*/ 15 h 18"/>
                <a:gd name="T8" fmla="*/ 8 w 16"/>
                <a:gd name="T9" fmla="*/ 15 h 18"/>
                <a:gd name="T10" fmla="*/ 9 w 16"/>
                <a:gd name="T11" fmla="*/ 13 h 18"/>
                <a:gd name="T12" fmla="*/ 10 w 16"/>
                <a:gd name="T13" fmla="*/ 10 h 18"/>
                <a:gd name="T14" fmla="*/ 13 w 16"/>
                <a:gd name="T15" fmla="*/ 9 h 18"/>
                <a:gd name="T16" fmla="*/ 14 w 16"/>
                <a:gd name="T17" fmla="*/ 9 h 18"/>
                <a:gd name="T18" fmla="*/ 16 w 16"/>
                <a:gd name="T19" fmla="*/ 8 h 18"/>
                <a:gd name="T20" fmla="*/ 14 w 16"/>
                <a:gd name="T21" fmla="*/ 6 h 18"/>
                <a:gd name="T22" fmla="*/ 14 w 16"/>
                <a:gd name="T23" fmla="*/ 2 h 18"/>
                <a:gd name="T24" fmla="*/ 13 w 16"/>
                <a:gd name="T25" fmla="*/ 2 h 18"/>
                <a:gd name="T26" fmla="*/ 12 w 16"/>
                <a:gd name="T27" fmla="*/ 0 h 18"/>
                <a:gd name="T28" fmla="*/ 7 w 16"/>
                <a:gd name="T29" fmla="*/ 0 h 18"/>
                <a:gd name="T30" fmla="*/ 7 w 16"/>
                <a:gd name="T31" fmla="*/ 0 h 18"/>
                <a:gd name="T32" fmla="*/ 5 w 16"/>
                <a:gd name="T33" fmla="*/ 0 h 18"/>
                <a:gd name="T34" fmla="*/ 4 w 16"/>
                <a:gd name="T35" fmla="*/ 9 h 18"/>
                <a:gd name="T36" fmla="*/ 3 w 16"/>
                <a:gd name="T37" fmla="*/ 11 h 18"/>
                <a:gd name="T38" fmla="*/ 0 w 16"/>
                <a:gd name="T39" fmla="*/ 14 h 18"/>
                <a:gd name="T40" fmla="*/ 0 w 16"/>
                <a:gd name="T41" fmla="*/ 18 h 18"/>
                <a:gd name="T42" fmla="*/ 0 w 16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1" y="18"/>
                  </a:lnTo>
                  <a:lnTo>
                    <a:pt x="5" y="18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9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auto">
            <a:xfrm>
              <a:off x="4346575" y="2778126"/>
              <a:ext cx="74613" cy="90488"/>
            </a:xfrm>
            <a:custGeom>
              <a:avLst/>
              <a:gdLst>
                <a:gd name="T0" fmla="*/ 2 w 47"/>
                <a:gd name="T1" fmla="*/ 49 h 57"/>
                <a:gd name="T2" fmla="*/ 2 w 47"/>
                <a:gd name="T3" fmla="*/ 49 h 57"/>
                <a:gd name="T4" fmla="*/ 2 w 47"/>
                <a:gd name="T5" fmla="*/ 48 h 57"/>
                <a:gd name="T6" fmla="*/ 3 w 47"/>
                <a:gd name="T7" fmla="*/ 47 h 57"/>
                <a:gd name="T8" fmla="*/ 3 w 47"/>
                <a:gd name="T9" fmla="*/ 44 h 57"/>
                <a:gd name="T10" fmla="*/ 3 w 47"/>
                <a:gd name="T11" fmla="*/ 41 h 57"/>
                <a:gd name="T12" fmla="*/ 3 w 47"/>
                <a:gd name="T13" fmla="*/ 38 h 57"/>
                <a:gd name="T14" fmla="*/ 4 w 47"/>
                <a:gd name="T15" fmla="*/ 38 h 57"/>
                <a:gd name="T16" fmla="*/ 4 w 47"/>
                <a:gd name="T17" fmla="*/ 35 h 57"/>
                <a:gd name="T18" fmla="*/ 4 w 47"/>
                <a:gd name="T19" fmla="*/ 32 h 57"/>
                <a:gd name="T20" fmla="*/ 4 w 47"/>
                <a:gd name="T21" fmla="*/ 31 h 57"/>
                <a:gd name="T22" fmla="*/ 6 w 47"/>
                <a:gd name="T23" fmla="*/ 21 h 57"/>
                <a:gd name="T24" fmla="*/ 6 w 47"/>
                <a:gd name="T25" fmla="*/ 19 h 57"/>
                <a:gd name="T26" fmla="*/ 6 w 47"/>
                <a:gd name="T27" fmla="*/ 17 h 57"/>
                <a:gd name="T28" fmla="*/ 6 w 47"/>
                <a:gd name="T29" fmla="*/ 16 h 57"/>
                <a:gd name="T30" fmla="*/ 6 w 47"/>
                <a:gd name="T31" fmla="*/ 14 h 57"/>
                <a:gd name="T32" fmla="*/ 6 w 47"/>
                <a:gd name="T33" fmla="*/ 12 h 57"/>
                <a:gd name="T34" fmla="*/ 7 w 47"/>
                <a:gd name="T35" fmla="*/ 12 h 57"/>
                <a:gd name="T36" fmla="*/ 7 w 47"/>
                <a:gd name="T37" fmla="*/ 10 h 57"/>
                <a:gd name="T38" fmla="*/ 8 w 47"/>
                <a:gd name="T39" fmla="*/ 9 h 57"/>
                <a:gd name="T40" fmla="*/ 9 w 47"/>
                <a:gd name="T41" fmla="*/ 10 h 57"/>
                <a:gd name="T42" fmla="*/ 13 w 47"/>
                <a:gd name="T43" fmla="*/ 12 h 57"/>
                <a:gd name="T44" fmla="*/ 16 w 47"/>
                <a:gd name="T45" fmla="*/ 13 h 57"/>
                <a:gd name="T46" fmla="*/ 16 w 47"/>
                <a:gd name="T47" fmla="*/ 13 h 57"/>
                <a:gd name="T48" fmla="*/ 19 w 47"/>
                <a:gd name="T49" fmla="*/ 14 h 57"/>
                <a:gd name="T50" fmla="*/ 40 w 47"/>
                <a:gd name="T51" fmla="*/ 0 h 57"/>
                <a:gd name="T52" fmla="*/ 47 w 47"/>
                <a:gd name="T53" fmla="*/ 16 h 57"/>
                <a:gd name="T54" fmla="*/ 46 w 47"/>
                <a:gd name="T55" fmla="*/ 16 h 57"/>
                <a:gd name="T56" fmla="*/ 42 w 47"/>
                <a:gd name="T57" fmla="*/ 19 h 57"/>
                <a:gd name="T58" fmla="*/ 25 w 47"/>
                <a:gd name="T59" fmla="*/ 25 h 57"/>
                <a:gd name="T60" fmla="*/ 38 w 47"/>
                <a:gd name="T61" fmla="*/ 39 h 57"/>
                <a:gd name="T62" fmla="*/ 33 w 47"/>
                <a:gd name="T63" fmla="*/ 44 h 57"/>
                <a:gd name="T64" fmla="*/ 33 w 47"/>
                <a:gd name="T65" fmla="*/ 48 h 57"/>
                <a:gd name="T66" fmla="*/ 24 w 47"/>
                <a:gd name="T67" fmla="*/ 49 h 57"/>
                <a:gd name="T68" fmla="*/ 16 w 47"/>
                <a:gd name="T69" fmla="*/ 57 h 57"/>
                <a:gd name="T70" fmla="*/ 4 w 47"/>
                <a:gd name="T71" fmla="*/ 53 h 57"/>
                <a:gd name="T72" fmla="*/ 0 w 47"/>
                <a:gd name="T73" fmla="*/ 53 h 57"/>
                <a:gd name="T74" fmla="*/ 0 w 47"/>
                <a:gd name="T75" fmla="*/ 53 h 57"/>
                <a:gd name="T76" fmla="*/ 2 w 47"/>
                <a:gd name="T77" fmla="*/ 51 h 57"/>
                <a:gd name="T78" fmla="*/ 2 w 47"/>
                <a:gd name="T79" fmla="*/ 49 h 57"/>
                <a:gd name="T80" fmla="*/ 2 w 47"/>
                <a:gd name="T81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" h="57">
                  <a:moveTo>
                    <a:pt x="2" y="49"/>
                  </a:moveTo>
                  <a:lnTo>
                    <a:pt x="2" y="49"/>
                  </a:lnTo>
                  <a:lnTo>
                    <a:pt x="2" y="48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10"/>
                  </a:lnTo>
                  <a:lnTo>
                    <a:pt x="13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40" y="0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2" y="19"/>
                  </a:lnTo>
                  <a:lnTo>
                    <a:pt x="25" y="25"/>
                  </a:lnTo>
                  <a:lnTo>
                    <a:pt x="38" y="39"/>
                  </a:lnTo>
                  <a:lnTo>
                    <a:pt x="33" y="44"/>
                  </a:lnTo>
                  <a:lnTo>
                    <a:pt x="33" y="48"/>
                  </a:lnTo>
                  <a:lnTo>
                    <a:pt x="24" y="49"/>
                  </a:lnTo>
                  <a:lnTo>
                    <a:pt x="16" y="57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2" y="49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auto">
            <a:xfrm>
              <a:off x="4344988" y="2803526"/>
              <a:ext cx="376238" cy="315913"/>
            </a:xfrm>
            <a:custGeom>
              <a:avLst/>
              <a:gdLst>
                <a:gd name="T0" fmla="*/ 144 w 237"/>
                <a:gd name="T1" fmla="*/ 41 h 199"/>
                <a:gd name="T2" fmla="*/ 57 w 237"/>
                <a:gd name="T3" fmla="*/ 1 h 199"/>
                <a:gd name="T4" fmla="*/ 26 w 237"/>
                <a:gd name="T5" fmla="*/ 9 h 199"/>
                <a:gd name="T6" fmla="*/ 34 w 237"/>
                <a:gd name="T7" fmla="*/ 32 h 199"/>
                <a:gd name="T8" fmla="*/ 5 w 237"/>
                <a:gd name="T9" fmla="*/ 37 h 199"/>
                <a:gd name="T10" fmla="*/ 1 w 237"/>
                <a:gd name="T11" fmla="*/ 46 h 199"/>
                <a:gd name="T12" fmla="*/ 3 w 237"/>
                <a:gd name="T13" fmla="*/ 50 h 199"/>
                <a:gd name="T14" fmla="*/ 7 w 237"/>
                <a:gd name="T15" fmla="*/ 51 h 199"/>
                <a:gd name="T16" fmla="*/ 12 w 237"/>
                <a:gd name="T17" fmla="*/ 60 h 199"/>
                <a:gd name="T18" fmla="*/ 16 w 237"/>
                <a:gd name="T19" fmla="*/ 66 h 199"/>
                <a:gd name="T20" fmla="*/ 20 w 237"/>
                <a:gd name="T21" fmla="*/ 73 h 199"/>
                <a:gd name="T22" fmla="*/ 23 w 237"/>
                <a:gd name="T23" fmla="*/ 79 h 199"/>
                <a:gd name="T24" fmla="*/ 29 w 237"/>
                <a:gd name="T25" fmla="*/ 86 h 199"/>
                <a:gd name="T26" fmla="*/ 31 w 237"/>
                <a:gd name="T27" fmla="*/ 91 h 199"/>
                <a:gd name="T28" fmla="*/ 34 w 237"/>
                <a:gd name="T29" fmla="*/ 98 h 199"/>
                <a:gd name="T30" fmla="*/ 39 w 237"/>
                <a:gd name="T31" fmla="*/ 98 h 199"/>
                <a:gd name="T32" fmla="*/ 47 w 237"/>
                <a:gd name="T33" fmla="*/ 106 h 199"/>
                <a:gd name="T34" fmla="*/ 48 w 237"/>
                <a:gd name="T35" fmla="*/ 110 h 199"/>
                <a:gd name="T36" fmla="*/ 52 w 237"/>
                <a:gd name="T37" fmla="*/ 120 h 199"/>
                <a:gd name="T38" fmla="*/ 52 w 237"/>
                <a:gd name="T39" fmla="*/ 125 h 199"/>
                <a:gd name="T40" fmla="*/ 53 w 237"/>
                <a:gd name="T41" fmla="*/ 135 h 199"/>
                <a:gd name="T42" fmla="*/ 62 w 237"/>
                <a:gd name="T43" fmla="*/ 144 h 199"/>
                <a:gd name="T44" fmla="*/ 67 w 237"/>
                <a:gd name="T45" fmla="*/ 148 h 199"/>
                <a:gd name="T46" fmla="*/ 73 w 237"/>
                <a:gd name="T47" fmla="*/ 152 h 199"/>
                <a:gd name="T48" fmla="*/ 76 w 237"/>
                <a:gd name="T49" fmla="*/ 155 h 199"/>
                <a:gd name="T50" fmla="*/ 82 w 237"/>
                <a:gd name="T51" fmla="*/ 169 h 199"/>
                <a:gd name="T52" fmla="*/ 92 w 237"/>
                <a:gd name="T53" fmla="*/ 183 h 199"/>
                <a:gd name="T54" fmla="*/ 100 w 237"/>
                <a:gd name="T55" fmla="*/ 190 h 199"/>
                <a:gd name="T56" fmla="*/ 106 w 237"/>
                <a:gd name="T57" fmla="*/ 187 h 199"/>
                <a:gd name="T58" fmla="*/ 109 w 237"/>
                <a:gd name="T59" fmla="*/ 176 h 199"/>
                <a:gd name="T60" fmla="*/ 128 w 237"/>
                <a:gd name="T61" fmla="*/ 183 h 199"/>
                <a:gd name="T62" fmla="*/ 159 w 237"/>
                <a:gd name="T63" fmla="*/ 170 h 199"/>
                <a:gd name="T64" fmla="*/ 234 w 237"/>
                <a:gd name="T65" fmla="*/ 113 h 199"/>
                <a:gd name="T66" fmla="*/ 197 w 237"/>
                <a:gd name="T67" fmla="*/ 112 h 199"/>
                <a:gd name="T68" fmla="*/ 191 w 237"/>
                <a:gd name="T69" fmla="*/ 97 h 199"/>
                <a:gd name="T70" fmla="*/ 190 w 237"/>
                <a:gd name="T71" fmla="*/ 95 h 199"/>
                <a:gd name="T72" fmla="*/ 189 w 237"/>
                <a:gd name="T73" fmla="*/ 93 h 199"/>
                <a:gd name="T74" fmla="*/ 184 w 237"/>
                <a:gd name="T75" fmla="*/ 90 h 199"/>
                <a:gd name="T76" fmla="*/ 181 w 237"/>
                <a:gd name="T77" fmla="*/ 86 h 199"/>
                <a:gd name="T78" fmla="*/ 173 w 237"/>
                <a:gd name="T79" fmla="*/ 73 h 199"/>
                <a:gd name="T80" fmla="*/ 172 w 237"/>
                <a:gd name="T81" fmla="*/ 67 h 199"/>
                <a:gd name="T82" fmla="*/ 169 w 237"/>
                <a:gd name="T83" fmla="*/ 64 h 199"/>
                <a:gd name="T84" fmla="*/ 163 w 237"/>
                <a:gd name="T85" fmla="*/ 57 h 199"/>
                <a:gd name="T86" fmla="*/ 164 w 237"/>
                <a:gd name="T87" fmla="*/ 57 h 199"/>
                <a:gd name="T88" fmla="*/ 158 w 237"/>
                <a:gd name="T89" fmla="*/ 54 h 199"/>
                <a:gd name="T90" fmla="*/ 153 w 237"/>
                <a:gd name="T91" fmla="*/ 45 h 199"/>
                <a:gd name="T92" fmla="*/ 151 w 237"/>
                <a:gd name="T93" fmla="*/ 4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7" h="199">
                  <a:moveTo>
                    <a:pt x="151" y="42"/>
                  </a:moveTo>
                  <a:lnTo>
                    <a:pt x="145" y="45"/>
                  </a:lnTo>
                  <a:lnTo>
                    <a:pt x="144" y="41"/>
                  </a:lnTo>
                  <a:lnTo>
                    <a:pt x="133" y="37"/>
                  </a:lnTo>
                  <a:lnTo>
                    <a:pt x="110" y="37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43" y="3"/>
                  </a:lnTo>
                  <a:lnTo>
                    <a:pt x="26" y="9"/>
                  </a:lnTo>
                  <a:lnTo>
                    <a:pt x="39" y="23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25" y="33"/>
                  </a:lnTo>
                  <a:lnTo>
                    <a:pt x="17" y="41"/>
                  </a:lnTo>
                  <a:lnTo>
                    <a:pt x="5" y="37"/>
                  </a:lnTo>
                  <a:lnTo>
                    <a:pt x="1" y="37"/>
                  </a:lnTo>
                  <a:lnTo>
                    <a:pt x="1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4" y="50"/>
                  </a:lnTo>
                  <a:lnTo>
                    <a:pt x="7" y="51"/>
                  </a:lnTo>
                  <a:lnTo>
                    <a:pt x="7" y="53"/>
                  </a:lnTo>
                  <a:lnTo>
                    <a:pt x="10" y="58"/>
                  </a:lnTo>
                  <a:lnTo>
                    <a:pt x="12" y="60"/>
                  </a:lnTo>
                  <a:lnTo>
                    <a:pt x="13" y="60"/>
                  </a:lnTo>
                  <a:lnTo>
                    <a:pt x="13" y="63"/>
                  </a:lnTo>
                  <a:lnTo>
                    <a:pt x="16" y="66"/>
                  </a:lnTo>
                  <a:lnTo>
                    <a:pt x="17" y="66"/>
                  </a:lnTo>
                  <a:lnTo>
                    <a:pt x="20" y="71"/>
                  </a:lnTo>
                  <a:lnTo>
                    <a:pt x="20" y="73"/>
                  </a:lnTo>
                  <a:lnTo>
                    <a:pt x="21" y="75"/>
                  </a:lnTo>
                  <a:lnTo>
                    <a:pt x="23" y="75"/>
                  </a:lnTo>
                  <a:lnTo>
                    <a:pt x="23" y="79"/>
                  </a:lnTo>
                  <a:lnTo>
                    <a:pt x="25" y="80"/>
                  </a:lnTo>
                  <a:lnTo>
                    <a:pt x="27" y="81"/>
                  </a:lnTo>
                  <a:lnTo>
                    <a:pt x="29" y="86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31" y="91"/>
                  </a:lnTo>
                  <a:lnTo>
                    <a:pt x="31" y="94"/>
                  </a:lnTo>
                  <a:lnTo>
                    <a:pt x="32" y="95"/>
                  </a:lnTo>
                  <a:lnTo>
                    <a:pt x="34" y="98"/>
                  </a:lnTo>
                  <a:lnTo>
                    <a:pt x="35" y="98"/>
                  </a:lnTo>
                  <a:lnTo>
                    <a:pt x="36" y="97"/>
                  </a:lnTo>
                  <a:lnTo>
                    <a:pt x="39" y="98"/>
                  </a:lnTo>
                  <a:lnTo>
                    <a:pt x="43" y="101"/>
                  </a:lnTo>
                  <a:lnTo>
                    <a:pt x="45" y="103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8" y="108"/>
                  </a:lnTo>
                  <a:lnTo>
                    <a:pt x="48" y="110"/>
                  </a:lnTo>
                  <a:lnTo>
                    <a:pt x="49" y="113"/>
                  </a:lnTo>
                  <a:lnTo>
                    <a:pt x="52" y="115"/>
                  </a:lnTo>
                  <a:lnTo>
                    <a:pt x="52" y="120"/>
                  </a:lnTo>
                  <a:lnTo>
                    <a:pt x="53" y="121"/>
                  </a:lnTo>
                  <a:lnTo>
                    <a:pt x="52" y="124"/>
                  </a:lnTo>
                  <a:lnTo>
                    <a:pt x="52" y="125"/>
                  </a:lnTo>
                  <a:lnTo>
                    <a:pt x="52" y="126"/>
                  </a:lnTo>
                  <a:lnTo>
                    <a:pt x="53" y="132"/>
                  </a:lnTo>
                  <a:lnTo>
                    <a:pt x="53" y="135"/>
                  </a:lnTo>
                  <a:lnTo>
                    <a:pt x="56" y="137"/>
                  </a:lnTo>
                  <a:lnTo>
                    <a:pt x="56" y="139"/>
                  </a:lnTo>
                  <a:lnTo>
                    <a:pt x="62" y="144"/>
                  </a:lnTo>
                  <a:lnTo>
                    <a:pt x="63" y="146"/>
                  </a:lnTo>
                  <a:lnTo>
                    <a:pt x="66" y="146"/>
                  </a:lnTo>
                  <a:lnTo>
                    <a:pt x="67" y="148"/>
                  </a:lnTo>
                  <a:lnTo>
                    <a:pt x="69" y="148"/>
                  </a:lnTo>
                  <a:lnTo>
                    <a:pt x="73" y="151"/>
                  </a:lnTo>
                  <a:lnTo>
                    <a:pt x="73" y="152"/>
                  </a:lnTo>
                  <a:lnTo>
                    <a:pt x="75" y="154"/>
                  </a:lnTo>
                  <a:lnTo>
                    <a:pt x="75" y="155"/>
                  </a:lnTo>
                  <a:lnTo>
                    <a:pt x="76" y="155"/>
                  </a:lnTo>
                  <a:lnTo>
                    <a:pt x="79" y="165"/>
                  </a:lnTo>
                  <a:lnTo>
                    <a:pt x="82" y="166"/>
                  </a:lnTo>
                  <a:lnTo>
                    <a:pt x="82" y="169"/>
                  </a:lnTo>
                  <a:lnTo>
                    <a:pt x="91" y="178"/>
                  </a:lnTo>
                  <a:lnTo>
                    <a:pt x="92" y="178"/>
                  </a:lnTo>
                  <a:lnTo>
                    <a:pt x="92" y="183"/>
                  </a:lnTo>
                  <a:lnTo>
                    <a:pt x="96" y="185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6" y="187"/>
                  </a:lnTo>
                  <a:lnTo>
                    <a:pt x="104" y="183"/>
                  </a:lnTo>
                  <a:lnTo>
                    <a:pt x="105" y="177"/>
                  </a:lnTo>
                  <a:lnTo>
                    <a:pt x="109" y="176"/>
                  </a:lnTo>
                  <a:lnTo>
                    <a:pt x="111" y="179"/>
                  </a:lnTo>
                  <a:lnTo>
                    <a:pt x="119" y="179"/>
                  </a:lnTo>
                  <a:lnTo>
                    <a:pt x="128" y="183"/>
                  </a:lnTo>
                  <a:lnTo>
                    <a:pt x="138" y="188"/>
                  </a:lnTo>
                  <a:lnTo>
                    <a:pt x="140" y="199"/>
                  </a:lnTo>
                  <a:lnTo>
                    <a:pt x="159" y="170"/>
                  </a:lnTo>
                  <a:lnTo>
                    <a:pt x="235" y="148"/>
                  </a:lnTo>
                  <a:lnTo>
                    <a:pt x="237" y="124"/>
                  </a:lnTo>
                  <a:lnTo>
                    <a:pt x="234" y="113"/>
                  </a:lnTo>
                  <a:lnTo>
                    <a:pt x="234" y="113"/>
                  </a:lnTo>
                  <a:lnTo>
                    <a:pt x="230" y="117"/>
                  </a:lnTo>
                  <a:lnTo>
                    <a:pt x="197" y="112"/>
                  </a:lnTo>
                  <a:lnTo>
                    <a:pt x="194" y="103"/>
                  </a:lnTo>
                  <a:lnTo>
                    <a:pt x="191" y="101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0" y="95"/>
                  </a:lnTo>
                  <a:lnTo>
                    <a:pt x="190" y="94"/>
                  </a:lnTo>
                  <a:lnTo>
                    <a:pt x="191" y="93"/>
                  </a:lnTo>
                  <a:lnTo>
                    <a:pt x="189" y="93"/>
                  </a:lnTo>
                  <a:lnTo>
                    <a:pt x="189" y="91"/>
                  </a:lnTo>
                  <a:lnTo>
                    <a:pt x="188" y="91"/>
                  </a:lnTo>
                  <a:lnTo>
                    <a:pt x="184" y="90"/>
                  </a:lnTo>
                  <a:lnTo>
                    <a:pt x="182" y="89"/>
                  </a:lnTo>
                  <a:lnTo>
                    <a:pt x="182" y="89"/>
                  </a:lnTo>
                  <a:lnTo>
                    <a:pt x="181" y="86"/>
                  </a:lnTo>
                  <a:lnTo>
                    <a:pt x="180" y="84"/>
                  </a:lnTo>
                  <a:lnTo>
                    <a:pt x="175" y="76"/>
                  </a:lnTo>
                  <a:lnTo>
                    <a:pt x="173" y="73"/>
                  </a:lnTo>
                  <a:lnTo>
                    <a:pt x="175" y="75"/>
                  </a:lnTo>
                  <a:lnTo>
                    <a:pt x="175" y="73"/>
                  </a:lnTo>
                  <a:lnTo>
                    <a:pt x="172" y="67"/>
                  </a:lnTo>
                  <a:lnTo>
                    <a:pt x="172" y="66"/>
                  </a:lnTo>
                  <a:lnTo>
                    <a:pt x="171" y="64"/>
                  </a:lnTo>
                  <a:lnTo>
                    <a:pt x="169" y="64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63" y="57"/>
                  </a:lnTo>
                  <a:lnTo>
                    <a:pt x="163" y="55"/>
                  </a:lnTo>
                  <a:lnTo>
                    <a:pt x="163" y="55"/>
                  </a:lnTo>
                  <a:lnTo>
                    <a:pt x="164" y="57"/>
                  </a:lnTo>
                  <a:lnTo>
                    <a:pt x="163" y="55"/>
                  </a:lnTo>
                  <a:lnTo>
                    <a:pt x="162" y="54"/>
                  </a:lnTo>
                  <a:lnTo>
                    <a:pt x="158" y="54"/>
                  </a:lnTo>
                  <a:lnTo>
                    <a:pt x="155" y="47"/>
                  </a:lnTo>
                  <a:lnTo>
                    <a:pt x="154" y="45"/>
                  </a:lnTo>
                  <a:lnTo>
                    <a:pt x="153" y="45"/>
                  </a:lnTo>
                  <a:lnTo>
                    <a:pt x="153" y="42"/>
                  </a:lnTo>
                  <a:lnTo>
                    <a:pt x="153" y="42"/>
                  </a:lnTo>
                  <a:lnTo>
                    <a:pt x="151" y="42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auto">
            <a:xfrm>
              <a:off x="4633913" y="2919413"/>
              <a:ext cx="14288" cy="28575"/>
            </a:xfrm>
            <a:custGeom>
              <a:avLst/>
              <a:gdLst>
                <a:gd name="T0" fmla="*/ 7 w 9"/>
                <a:gd name="T1" fmla="*/ 18 h 18"/>
                <a:gd name="T2" fmla="*/ 6 w 9"/>
                <a:gd name="T3" fmla="*/ 18 h 18"/>
                <a:gd name="T4" fmla="*/ 2 w 9"/>
                <a:gd name="T5" fmla="*/ 17 h 18"/>
                <a:gd name="T6" fmla="*/ 0 w 9"/>
                <a:gd name="T7" fmla="*/ 16 h 18"/>
                <a:gd name="T8" fmla="*/ 2 w 9"/>
                <a:gd name="T9" fmla="*/ 16 h 18"/>
                <a:gd name="T10" fmla="*/ 2 w 9"/>
                <a:gd name="T11" fmla="*/ 13 h 18"/>
                <a:gd name="T12" fmla="*/ 0 w 9"/>
                <a:gd name="T13" fmla="*/ 12 h 18"/>
                <a:gd name="T14" fmla="*/ 0 w 9"/>
                <a:gd name="T15" fmla="*/ 11 h 18"/>
                <a:gd name="T16" fmla="*/ 0 w 9"/>
                <a:gd name="T17" fmla="*/ 7 h 18"/>
                <a:gd name="T18" fmla="*/ 2 w 9"/>
                <a:gd name="T19" fmla="*/ 7 h 18"/>
                <a:gd name="T20" fmla="*/ 2 w 9"/>
                <a:gd name="T21" fmla="*/ 8 h 18"/>
                <a:gd name="T22" fmla="*/ 2 w 9"/>
                <a:gd name="T23" fmla="*/ 4 h 18"/>
                <a:gd name="T24" fmla="*/ 2 w 9"/>
                <a:gd name="T25" fmla="*/ 4 h 18"/>
                <a:gd name="T26" fmla="*/ 2 w 9"/>
                <a:gd name="T27" fmla="*/ 3 h 18"/>
                <a:gd name="T28" fmla="*/ 3 w 9"/>
                <a:gd name="T29" fmla="*/ 2 h 18"/>
                <a:gd name="T30" fmla="*/ 3 w 9"/>
                <a:gd name="T31" fmla="*/ 0 h 18"/>
                <a:gd name="T32" fmla="*/ 3 w 9"/>
                <a:gd name="T33" fmla="*/ 0 h 18"/>
                <a:gd name="T34" fmla="*/ 3 w 9"/>
                <a:gd name="T35" fmla="*/ 0 h 18"/>
                <a:gd name="T36" fmla="*/ 4 w 9"/>
                <a:gd name="T37" fmla="*/ 0 h 18"/>
                <a:gd name="T38" fmla="*/ 7 w 9"/>
                <a:gd name="T39" fmla="*/ 2 h 18"/>
                <a:gd name="T40" fmla="*/ 7 w 9"/>
                <a:gd name="T41" fmla="*/ 3 h 18"/>
                <a:gd name="T42" fmla="*/ 8 w 9"/>
                <a:gd name="T43" fmla="*/ 3 h 18"/>
                <a:gd name="T44" fmla="*/ 8 w 9"/>
                <a:gd name="T45" fmla="*/ 3 h 18"/>
                <a:gd name="T46" fmla="*/ 7 w 9"/>
                <a:gd name="T47" fmla="*/ 7 h 18"/>
                <a:gd name="T48" fmla="*/ 7 w 9"/>
                <a:gd name="T49" fmla="*/ 7 h 18"/>
                <a:gd name="T50" fmla="*/ 7 w 9"/>
                <a:gd name="T51" fmla="*/ 11 h 18"/>
                <a:gd name="T52" fmla="*/ 8 w 9"/>
                <a:gd name="T53" fmla="*/ 11 h 18"/>
                <a:gd name="T54" fmla="*/ 9 w 9"/>
                <a:gd name="T55" fmla="*/ 13 h 18"/>
                <a:gd name="T56" fmla="*/ 8 w 9"/>
                <a:gd name="T57" fmla="*/ 18 h 18"/>
                <a:gd name="T58" fmla="*/ 7 w 9"/>
                <a:gd name="T59" fmla="*/ 18 h 18"/>
                <a:gd name="T60" fmla="*/ 7 w 9"/>
                <a:gd name="T6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" h="18">
                  <a:moveTo>
                    <a:pt x="7" y="18"/>
                  </a:moveTo>
                  <a:lnTo>
                    <a:pt x="6" y="18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3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auto">
            <a:xfrm>
              <a:off x="4648200" y="2922588"/>
              <a:ext cx="87313" cy="66675"/>
            </a:xfrm>
            <a:custGeom>
              <a:avLst/>
              <a:gdLst>
                <a:gd name="T0" fmla="*/ 0 w 55"/>
                <a:gd name="T1" fmla="*/ 22 h 42"/>
                <a:gd name="T2" fmla="*/ 0 w 55"/>
                <a:gd name="T3" fmla="*/ 26 h 42"/>
                <a:gd name="T4" fmla="*/ 3 w 55"/>
                <a:gd name="T5" fmla="*/ 28 h 42"/>
                <a:gd name="T6" fmla="*/ 6 w 55"/>
                <a:gd name="T7" fmla="*/ 37 h 42"/>
                <a:gd name="T8" fmla="*/ 39 w 55"/>
                <a:gd name="T9" fmla="*/ 42 h 42"/>
                <a:gd name="T10" fmla="*/ 43 w 55"/>
                <a:gd name="T11" fmla="*/ 38 h 42"/>
                <a:gd name="T12" fmla="*/ 52 w 55"/>
                <a:gd name="T13" fmla="*/ 9 h 42"/>
                <a:gd name="T14" fmla="*/ 55 w 55"/>
                <a:gd name="T15" fmla="*/ 9 h 42"/>
                <a:gd name="T16" fmla="*/ 55 w 55"/>
                <a:gd name="T17" fmla="*/ 6 h 42"/>
                <a:gd name="T18" fmla="*/ 55 w 55"/>
                <a:gd name="T19" fmla="*/ 5 h 42"/>
                <a:gd name="T20" fmla="*/ 53 w 55"/>
                <a:gd name="T21" fmla="*/ 5 h 42"/>
                <a:gd name="T22" fmla="*/ 52 w 55"/>
                <a:gd name="T23" fmla="*/ 4 h 42"/>
                <a:gd name="T24" fmla="*/ 52 w 55"/>
                <a:gd name="T25" fmla="*/ 4 h 42"/>
                <a:gd name="T26" fmla="*/ 52 w 55"/>
                <a:gd name="T27" fmla="*/ 4 h 42"/>
                <a:gd name="T28" fmla="*/ 51 w 55"/>
                <a:gd name="T29" fmla="*/ 0 h 42"/>
                <a:gd name="T30" fmla="*/ 50 w 55"/>
                <a:gd name="T31" fmla="*/ 0 h 42"/>
                <a:gd name="T32" fmla="*/ 50 w 55"/>
                <a:gd name="T33" fmla="*/ 1 h 42"/>
                <a:gd name="T34" fmla="*/ 50 w 55"/>
                <a:gd name="T35" fmla="*/ 2 h 42"/>
                <a:gd name="T36" fmla="*/ 42 w 55"/>
                <a:gd name="T37" fmla="*/ 6 h 42"/>
                <a:gd name="T38" fmla="*/ 42 w 55"/>
                <a:gd name="T39" fmla="*/ 9 h 42"/>
                <a:gd name="T40" fmla="*/ 35 w 55"/>
                <a:gd name="T41" fmla="*/ 15 h 42"/>
                <a:gd name="T42" fmla="*/ 34 w 55"/>
                <a:gd name="T43" fmla="*/ 16 h 42"/>
                <a:gd name="T44" fmla="*/ 35 w 55"/>
                <a:gd name="T45" fmla="*/ 16 h 42"/>
                <a:gd name="T46" fmla="*/ 37 w 55"/>
                <a:gd name="T47" fmla="*/ 18 h 42"/>
                <a:gd name="T48" fmla="*/ 33 w 55"/>
                <a:gd name="T49" fmla="*/ 22 h 42"/>
                <a:gd name="T50" fmla="*/ 33 w 55"/>
                <a:gd name="T51" fmla="*/ 20 h 42"/>
                <a:gd name="T52" fmla="*/ 31 w 55"/>
                <a:gd name="T53" fmla="*/ 20 h 42"/>
                <a:gd name="T54" fmla="*/ 30 w 55"/>
                <a:gd name="T55" fmla="*/ 20 h 42"/>
                <a:gd name="T56" fmla="*/ 30 w 55"/>
                <a:gd name="T57" fmla="*/ 23 h 42"/>
                <a:gd name="T58" fmla="*/ 29 w 55"/>
                <a:gd name="T59" fmla="*/ 23 h 42"/>
                <a:gd name="T60" fmla="*/ 29 w 55"/>
                <a:gd name="T61" fmla="*/ 24 h 42"/>
                <a:gd name="T62" fmla="*/ 25 w 55"/>
                <a:gd name="T63" fmla="*/ 24 h 42"/>
                <a:gd name="T64" fmla="*/ 22 w 55"/>
                <a:gd name="T65" fmla="*/ 24 h 42"/>
                <a:gd name="T66" fmla="*/ 22 w 55"/>
                <a:gd name="T67" fmla="*/ 23 h 42"/>
                <a:gd name="T68" fmla="*/ 20 w 55"/>
                <a:gd name="T69" fmla="*/ 23 h 42"/>
                <a:gd name="T70" fmla="*/ 19 w 55"/>
                <a:gd name="T71" fmla="*/ 23 h 42"/>
                <a:gd name="T72" fmla="*/ 17 w 55"/>
                <a:gd name="T73" fmla="*/ 23 h 42"/>
                <a:gd name="T74" fmla="*/ 13 w 55"/>
                <a:gd name="T75" fmla="*/ 23 h 42"/>
                <a:gd name="T76" fmla="*/ 8 w 55"/>
                <a:gd name="T77" fmla="*/ 26 h 42"/>
                <a:gd name="T78" fmla="*/ 7 w 55"/>
                <a:gd name="T79" fmla="*/ 26 h 42"/>
                <a:gd name="T80" fmla="*/ 6 w 55"/>
                <a:gd name="T81" fmla="*/ 26 h 42"/>
                <a:gd name="T82" fmla="*/ 3 w 55"/>
                <a:gd name="T83" fmla="*/ 26 h 42"/>
                <a:gd name="T84" fmla="*/ 3 w 55"/>
                <a:gd name="T85" fmla="*/ 20 h 42"/>
                <a:gd name="T86" fmla="*/ 2 w 55"/>
                <a:gd name="T87" fmla="*/ 22 h 42"/>
                <a:gd name="T88" fmla="*/ 0 w 55"/>
                <a:gd name="T8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" h="42">
                  <a:moveTo>
                    <a:pt x="0" y="22"/>
                  </a:moveTo>
                  <a:lnTo>
                    <a:pt x="0" y="26"/>
                  </a:lnTo>
                  <a:lnTo>
                    <a:pt x="3" y="28"/>
                  </a:lnTo>
                  <a:lnTo>
                    <a:pt x="6" y="37"/>
                  </a:lnTo>
                  <a:lnTo>
                    <a:pt x="39" y="42"/>
                  </a:lnTo>
                  <a:lnTo>
                    <a:pt x="43" y="38"/>
                  </a:lnTo>
                  <a:lnTo>
                    <a:pt x="52" y="9"/>
                  </a:lnTo>
                  <a:lnTo>
                    <a:pt x="55" y="9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42" y="6"/>
                  </a:lnTo>
                  <a:lnTo>
                    <a:pt x="42" y="9"/>
                  </a:lnTo>
                  <a:lnTo>
                    <a:pt x="35" y="15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7" y="18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30" y="20"/>
                  </a:lnTo>
                  <a:lnTo>
                    <a:pt x="30" y="23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5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7" y="23"/>
                  </a:lnTo>
                  <a:lnTo>
                    <a:pt x="13" y="23"/>
                  </a:lnTo>
                  <a:lnTo>
                    <a:pt x="8" y="26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" name="Freeform 96"/>
            <p:cNvSpPr>
              <a:spLocks noEditPoints="1"/>
            </p:cNvSpPr>
            <p:nvPr/>
          </p:nvSpPr>
          <p:spPr bwMode="auto">
            <a:xfrm>
              <a:off x="3243263" y="2667001"/>
              <a:ext cx="53975" cy="22225"/>
            </a:xfrm>
            <a:custGeom>
              <a:avLst/>
              <a:gdLst>
                <a:gd name="T0" fmla="*/ 14 w 34"/>
                <a:gd name="T1" fmla="*/ 0 h 14"/>
                <a:gd name="T2" fmla="*/ 15 w 34"/>
                <a:gd name="T3" fmla="*/ 2 h 14"/>
                <a:gd name="T4" fmla="*/ 15 w 34"/>
                <a:gd name="T5" fmla="*/ 0 h 14"/>
                <a:gd name="T6" fmla="*/ 15 w 34"/>
                <a:gd name="T7" fmla="*/ 0 h 14"/>
                <a:gd name="T8" fmla="*/ 14 w 34"/>
                <a:gd name="T9" fmla="*/ 0 h 14"/>
                <a:gd name="T10" fmla="*/ 5 w 34"/>
                <a:gd name="T11" fmla="*/ 0 h 14"/>
                <a:gd name="T12" fmla="*/ 6 w 34"/>
                <a:gd name="T13" fmla="*/ 2 h 14"/>
                <a:gd name="T14" fmla="*/ 6 w 34"/>
                <a:gd name="T15" fmla="*/ 0 h 14"/>
                <a:gd name="T16" fmla="*/ 5 w 34"/>
                <a:gd name="T17" fmla="*/ 0 h 14"/>
                <a:gd name="T18" fmla="*/ 0 w 34"/>
                <a:gd name="T19" fmla="*/ 2 h 14"/>
                <a:gd name="T20" fmla="*/ 1 w 34"/>
                <a:gd name="T21" fmla="*/ 4 h 14"/>
                <a:gd name="T22" fmla="*/ 3 w 34"/>
                <a:gd name="T23" fmla="*/ 4 h 14"/>
                <a:gd name="T24" fmla="*/ 4 w 34"/>
                <a:gd name="T25" fmla="*/ 4 h 14"/>
                <a:gd name="T26" fmla="*/ 3 w 34"/>
                <a:gd name="T27" fmla="*/ 3 h 14"/>
                <a:gd name="T28" fmla="*/ 0 w 34"/>
                <a:gd name="T29" fmla="*/ 2 h 14"/>
                <a:gd name="T30" fmla="*/ 32 w 34"/>
                <a:gd name="T31" fmla="*/ 12 h 14"/>
                <a:gd name="T32" fmla="*/ 30 w 34"/>
                <a:gd name="T33" fmla="*/ 13 h 14"/>
                <a:gd name="T34" fmla="*/ 30 w 34"/>
                <a:gd name="T35" fmla="*/ 14 h 14"/>
                <a:gd name="T36" fmla="*/ 32 w 34"/>
                <a:gd name="T37" fmla="*/ 14 h 14"/>
                <a:gd name="T38" fmla="*/ 34 w 34"/>
                <a:gd name="T39" fmla="*/ 13 h 14"/>
                <a:gd name="T40" fmla="*/ 32 w 34"/>
                <a:gd name="T41" fmla="*/ 13 h 14"/>
                <a:gd name="T42" fmla="*/ 32 w 34"/>
                <a:gd name="T4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14">
                  <a:moveTo>
                    <a:pt x="14" y="0"/>
                  </a:moveTo>
                  <a:lnTo>
                    <a:pt x="15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close/>
                  <a:moveTo>
                    <a:pt x="5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  <a:moveTo>
                    <a:pt x="0" y="2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0" y="2"/>
                  </a:lnTo>
                  <a:close/>
                  <a:moveTo>
                    <a:pt x="32" y="12"/>
                  </a:moveTo>
                  <a:lnTo>
                    <a:pt x="30" y="13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4" y="13"/>
                  </a:lnTo>
                  <a:lnTo>
                    <a:pt x="32" y="13"/>
                  </a:lnTo>
                  <a:lnTo>
                    <a:pt x="32" y="12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auto">
            <a:xfrm>
              <a:off x="3435350" y="2792413"/>
              <a:ext cx="9525" cy="4763"/>
            </a:xfrm>
            <a:custGeom>
              <a:avLst/>
              <a:gdLst>
                <a:gd name="T0" fmla="*/ 3 w 4"/>
                <a:gd name="T1" fmla="*/ 2 h 2"/>
                <a:gd name="T2" fmla="*/ 1 w 4"/>
                <a:gd name="T3" fmla="*/ 1 h 2"/>
                <a:gd name="T4" fmla="*/ 0 w 4"/>
                <a:gd name="T5" fmla="*/ 0 h 2"/>
                <a:gd name="T6" fmla="*/ 3 w 4"/>
                <a:gd name="T7" fmla="*/ 0 h 2"/>
                <a:gd name="T8" fmla="*/ 4 w 4"/>
                <a:gd name="T9" fmla="*/ 1 h 2"/>
                <a:gd name="T10" fmla="*/ 3 w 4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0" name="Freeform 98"/>
            <p:cNvSpPr>
              <a:spLocks noEditPoints="1"/>
            </p:cNvSpPr>
            <p:nvPr/>
          </p:nvSpPr>
          <p:spPr bwMode="auto">
            <a:xfrm>
              <a:off x="3419475" y="2868613"/>
              <a:ext cx="80963" cy="28575"/>
            </a:xfrm>
            <a:custGeom>
              <a:avLst/>
              <a:gdLst>
                <a:gd name="T0" fmla="*/ 7 w 39"/>
                <a:gd name="T1" fmla="*/ 10 h 14"/>
                <a:gd name="T2" fmla="*/ 6 w 39"/>
                <a:gd name="T3" fmla="*/ 9 h 14"/>
                <a:gd name="T4" fmla="*/ 6 w 39"/>
                <a:gd name="T5" fmla="*/ 9 h 14"/>
                <a:gd name="T6" fmla="*/ 7 w 39"/>
                <a:gd name="T7" fmla="*/ 9 h 14"/>
                <a:gd name="T8" fmla="*/ 7 w 39"/>
                <a:gd name="T9" fmla="*/ 10 h 14"/>
                <a:gd name="T10" fmla="*/ 7 w 39"/>
                <a:gd name="T11" fmla="*/ 10 h 14"/>
                <a:gd name="T12" fmla="*/ 0 w 39"/>
                <a:gd name="T13" fmla="*/ 13 h 14"/>
                <a:gd name="T14" fmla="*/ 0 w 39"/>
                <a:gd name="T15" fmla="*/ 13 h 14"/>
                <a:gd name="T16" fmla="*/ 1 w 39"/>
                <a:gd name="T17" fmla="*/ 12 h 14"/>
                <a:gd name="T18" fmla="*/ 1 w 39"/>
                <a:gd name="T19" fmla="*/ 12 h 14"/>
                <a:gd name="T20" fmla="*/ 1 w 39"/>
                <a:gd name="T21" fmla="*/ 13 h 14"/>
                <a:gd name="T22" fmla="*/ 1 w 39"/>
                <a:gd name="T23" fmla="*/ 14 h 14"/>
                <a:gd name="T24" fmla="*/ 0 w 39"/>
                <a:gd name="T25" fmla="*/ 13 h 14"/>
                <a:gd name="T26" fmla="*/ 2 w 39"/>
                <a:gd name="T27" fmla="*/ 6 h 14"/>
                <a:gd name="T28" fmla="*/ 2 w 39"/>
                <a:gd name="T29" fmla="*/ 4 h 14"/>
                <a:gd name="T30" fmla="*/ 1 w 39"/>
                <a:gd name="T31" fmla="*/ 3 h 14"/>
                <a:gd name="T32" fmla="*/ 2 w 39"/>
                <a:gd name="T33" fmla="*/ 2 h 14"/>
                <a:gd name="T34" fmla="*/ 3 w 39"/>
                <a:gd name="T35" fmla="*/ 3 h 14"/>
                <a:gd name="T36" fmla="*/ 3 w 39"/>
                <a:gd name="T37" fmla="*/ 5 h 14"/>
                <a:gd name="T38" fmla="*/ 2 w 39"/>
                <a:gd name="T39" fmla="*/ 6 h 14"/>
                <a:gd name="T40" fmla="*/ 16 w 39"/>
                <a:gd name="T41" fmla="*/ 8 h 14"/>
                <a:gd name="T42" fmla="*/ 14 w 39"/>
                <a:gd name="T43" fmla="*/ 8 h 14"/>
                <a:gd name="T44" fmla="*/ 11 w 39"/>
                <a:gd name="T45" fmla="*/ 10 h 14"/>
                <a:gd name="T46" fmla="*/ 10 w 39"/>
                <a:gd name="T47" fmla="*/ 9 h 14"/>
                <a:gd name="T48" fmla="*/ 9 w 39"/>
                <a:gd name="T49" fmla="*/ 8 h 14"/>
                <a:gd name="T50" fmla="*/ 10 w 39"/>
                <a:gd name="T51" fmla="*/ 7 h 14"/>
                <a:gd name="T52" fmla="*/ 12 w 39"/>
                <a:gd name="T53" fmla="*/ 7 h 14"/>
                <a:gd name="T54" fmla="*/ 14 w 39"/>
                <a:gd name="T55" fmla="*/ 6 h 14"/>
                <a:gd name="T56" fmla="*/ 14 w 39"/>
                <a:gd name="T57" fmla="*/ 6 h 14"/>
                <a:gd name="T58" fmla="*/ 16 w 39"/>
                <a:gd name="T59" fmla="*/ 6 h 14"/>
                <a:gd name="T60" fmla="*/ 16 w 39"/>
                <a:gd name="T61" fmla="*/ 8 h 14"/>
                <a:gd name="T62" fmla="*/ 19 w 39"/>
                <a:gd name="T63" fmla="*/ 9 h 14"/>
                <a:gd name="T64" fmla="*/ 18 w 39"/>
                <a:gd name="T65" fmla="*/ 11 h 14"/>
                <a:gd name="T66" fmla="*/ 20 w 39"/>
                <a:gd name="T67" fmla="*/ 13 h 14"/>
                <a:gd name="T68" fmla="*/ 22 w 39"/>
                <a:gd name="T69" fmla="*/ 12 h 14"/>
                <a:gd name="T70" fmla="*/ 23 w 39"/>
                <a:gd name="T71" fmla="*/ 11 h 14"/>
                <a:gd name="T72" fmla="*/ 22 w 39"/>
                <a:gd name="T73" fmla="*/ 9 h 14"/>
                <a:gd name="T74" fmla="*/ 21 w 39"/>
                <a:gd name="T75" fmla="*/ 9 h 14"/>
                <a:gd name="T76" fmla="*/ 19 w 39"/>
                <a:gd name="T77" fmla="*/ 9 h 14"/>
                <a:gd name="T78" fmla="*/ 36 w 39"/>
                <a:gd name="T79" fmla="*/ 2 h 14"/>
                <a:gd name="T80" fmla="*/ 37 w 39"/>
                <a:gd name="T81" fmla="*/ 0 h 14"/>
                <a:gd name="T82" fmla="*/ 38 w 39"/>
                <a:gd name="T83" fmla="*/ 0 h 14"/>
                <a:gd name="T84" fmla="*/ 39 w 39"/>
                <a:gd name="T85" fmla="*/ 1 h 14"/>
                <a:gd name="T86" fmla="*/ 38 w 39"/>
                <a:gd name="T87" fmla="*/ 1 h 14"/>
                <a:gd name="T88" fmla="*/ 36 w 39"/>
                <a:gd name="T89" fmla="*/ 2 h 14"/>
                <a:gd name="T90" fmla="*/ 30 w 39"/>
                <a:gd name="T91" fmla="*/ 9 h 14"/>
                <a:gd name="T92" fmla="*/ 32 w 39"/>
                <a:gd name="T93" fmla="*/ 7 h 14"/>
                <a:gd name="T94" fmla="*/ 32 w 39"/>
                <a:gd name="T95" fmla="*/ 6 h 14"/>
                <a:gd name="T96" fmla="*/ 35 w 39"/>
                <a:gd name="T97" fmla="*/ 4 h 14"/>
                <a:gd name="T98" fmla="*/ 35 w 39"/>
                <a:gd name="T99" fmla="*/ 7 h 14"/>
                <a:gd name="T100" fmla="*/ 33 w 39"/>
                <a:gd name="T101" fmla="*/ 9 h 14"/>
                <a:gd name="T102" fmla="*/ 32 w 39"/>
                <a:gd name="T103" fmla="*/ 10 h 14"/>
                <a:gd name="T104" fmla="*/ 30 w 39"/>
                <a:gd name="T10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" h="14">
                  <a:moveTo>
                    <a:pt x="7" y="10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lnTo>
                    <a:pt x="0" y="13"/>
                  </a:lnTo>
                  <a:close/>
                  <a:moveTo>
                    <a:pt x="2" y="6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6"/>
                    <a:pt x="2" y="6"/>
                  </a:cubicBezTo>
                  <a:moveTo>
                    <a:pt x="16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lnTo>
                    <a:pt x="16" y="8"/>
                  </a:lnTo>
                  <a:close/>
                  <a:moveTo>
                    <a:pt x="19" y="9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lnTo>
                    <a:pt x="19" y="9"/>
                  </a:lnTo>
                  <a:close/>
                  <a:moveTo>
                    <a:pt x="36" y="2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6" y="2"/>
                  </a:lnTo>
                  <a:close/>
                  <a:moveTo>
                    <a:pt x="30" y="9"/>
                  </a:move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2" y="10"/>
                    <a:pt x="32" y="10"/>
                    <a:pt x="32" y="10"/>
                  </a:cubicBezTo>
                  <a:lnTo>
                    <a:pt x="30" y="9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1" name="Freeform 99"/>
            <p:cNvSpPr>
              <a:spLocks noEditPoints="1"/>
            </p:cNvSpPr>
            <p:nvPr/>
          </p:nvSpPr>
          <p:spPr bwMode="auto">
            <a:xfrm>
              <a:off x="3284538" y="3092451"/>
              <a:ext cx="47625" cy="42863"/>
            </a:xfrm>
            <a:custGeom>
              <a:avLst/>
              <a:gdLst>
                <a:gd name="T0" fmla="*/ 2 w 23"/>
                <a:gd name="T1" fmla="*/ 2 h 21"/>
                <a:gd name="T2" fmla="*/ 4 w 23"/>
                <a:gd name="T3" fmla="*/ 1 h 21"/>
                <a:gd name="T4" fmla="*/ 3 w 23"/>
                <a:gd name="T5" fmla="*/ 0 h 21"/>
                <a:gd name="T6" fmla="*/ 2 w 23"/>
                <a:gd name="T7" fmla="*/ 0 h 21"/>
                <a:gd name="T8" fmla="*/ 1 w 23"/>
                <a:gd name="T9" fmla="*/ 0 h 21"/>
                <a:gd name="T10" fmla="*/ 0 w 23"/>
                <a:gd name="T11" fmla="*/ 0 h 21"/>
                <a:gd name="T12" fmla="*/ 1 w 23"/>
                <a:gd name="T13" fmla="*/ 2 h 21"/>
                <a:gd name="T14" fmla="*/ 2 w 23"/>
                <a:gd name="T15" fmla="*/ 2 h 21"/>
                <a:gd name="T16" fmla="*/ 4 w 23"/>
                <a:gd name="T17" fmla="*/ 3 h 21"/>
                <a:gd name="T18" fmla="*/ 4 w 23"/>
                <a:gd name="T19" fmla="*/ 2 h 21"/>
                <a:gd name="T20" fmla="*/ 4 w 23"/>
                <a:gd name="T21" fmla="*/ 2 h 21"/>
                <a:gd name="T22" fmla="*/ 5 w 23"/>
                <a:gd name="T23" fmla="*/ 2 h 21"/>
                <a:gd name="T24" fmla="*/ 5 w 23"/>
                <a:gd name="T25" fmla="*/ 3 h 21"/>
                <a:gd name="T26" fmla="*/ 4 w 23"/>
                <a:gd name="T27" fmla="*/ 3 h 21"/>
                <a:gd name="T28" fmla="*/ 11 w 23"/>
                <a:gd name="T29" fmla="*/ 5 h 21"/>
                <a:gd name="T30" fmla="*/ 10 w 23"/>
                <a:gd name="T31" fmla="*/ 5 h 21"/>
                <a:gd name="T32" fmla="*/ 10 w 23"/>
                <a:gd name="T33" fmla="*/ 6 h 21"/>
                <a:gd name="T34" fmla="*/ 9 w 23"/>
                <a:gd name="T35" fmla="*/ 5 h 21"/>
                <a:gd name="T36" fmla="*/ 9 w 23"/>
                <a:gd name="T37" fmla="*/ 4 h 21"/>
                <a:gd name="T38" fmla="*/ 10 w 23"/>
                <a:gd name="T39" fmla="*/ 4 h 21"/>
                <a:gd name="T40" fmla="*/ 11 w 23"/>
                <a:gd name="T41" fmla="*/ 5 h 21"/>
                <a:gd name="T42" fmla="*/ 11 w 23"/>
                <a:gd name="T43" fmla="*/ 5 h 21"/>
                <a:gd name="T44" fmla="*/ 11 w 23"/>
                <a:gd name="T45" fmla="*/ 5 h 21"/>
                <a:gd name="T46" fmla="*/ 14 w 23"/>
                <a:gd name="T47" fmla="*/ 5 h 21"/>
                <a:gd name="T48" fmla="*/ 13 w 23"/>
                <a:gd name="T49" fmla="*/ 6 h 21"/>
                <a:gd name="T50" fmla="*/ 12 w 23"/>
                <a:gd name="T51" fmla="*/ 5 h 21"/>
                <a:gd name="T52" fmla="*/ 13 w 23"/>
                <a:gd name="T53" fmla="*/ 4 h 21"/>
                <a:gd name="T54" fmla="*/ 14 w 23"/>
                <a:gd name="T55" fmla="*/ 5 h 21"/>
                <a:gd name="T56" fmla="*/ 21 w 23"/>
                <a:gd name="T57" fmla="*/ 5 h 21"/>
                <a:gd name="T58" fmla="*/ 21 w 23"/>
                <a:gd name="T59" fmla="*/ 3 h 21"/>
                <a:gd name="T60" fmla="*/ 22 w 23"/>
                <a:gd name="T61" fmla="*/ 2 h 21"/>
                <a:gd name="T62" fmla="*/ 22 w 23"/>
                <a:gd name="T63" fmla="*/ 4 h 21"/>
                <a:gd name="T64" fmla="*/ 21 w 23"/>
                <a:gd name="T65" fmla="*/ 5 h 21"/>
                <a:gd name="T66" fmla="*/ 21 w 23"/>
                <a:gd name="T67" fmla="*/ 11 h 21"/>
                <a:gd name="T68" fmla="*/ 20 w 23"/>
                <a:gd name="T69" fmla="*/ 9 h 21"/>
                <a:gd name="T70" fmla="*/ 21 w 23"/>
                <a:gd name="T71" fmla="*/ 8 h 21"/>
                <a:gd name="T72" fmla="*/ 22 w 23"/>
                <a:gd name="T73" fmla="*/ 8 h 21"/>
                <a:gd name="T74" fmla="*/ 23 w 23"/>
                <a:gd name="T75" fmla="*/ 10 h 21"/>
                <a:gd name="T76" fmla="*/ 22 w 23"/>
                <a:gd name="T77" fmla="*/ 11 h 21"/>
                <a:gd name="T78" fmla="*/ 21 w 23"/>
                <a:gd name="T79" fmla="*/ 11 h 21"/>
                <a:gd name="T80" fmla="*/ 19 w 23"/>
                <a:gd name="T81" fmla="*/ 18 h 21"/>
                <a:gd name="T82" fmla="*/ 18 w 23"/>
                <a:gd name="T83" fmla="*/ 18 h 21"/>
                <a:gd name="T84" fmla="*/ 19 w 23"/>
                <a:gd name="T85" fmla="*/ 17 h 21"/>
                <a:gd name="T86" fmla="*/ 20 w 23"/>
                <a:gd name="T87" fmla="*/ 18 h 21"/>
                <a:gd name="T88" fmla="*/ 19 w 23"/>
                <a:gd name="T89" fmla="*/ 18 h 21"/>
                <a:gd name="T90" fmla="*/ 14 w 23"/>
                <a:gd name="T91" fmla="*/ 20 h 21"/>
                <a:gd name="T92" fmla="*/ 14 w 23"/>
                <a:gd name="T93" fmla="*/ 18 h 21"/>
                <a:gd name="T94" fmla="*/ 14 w 23"/>
                <a:gd name="T95" fmla="*/ 17 h 21"/>
                <a:gd name="T96" fmla="*/ 15 w 23"/>
                <a:gd name="T97" fmla="*/ 17 h 21"/>
                <a:gd name="T98" fmla="*/ 17 w 23"/>
                <a:gd name="T99" fmla="*/ 19 h 21"/>
                <a:gd name="T100" fmla="*/ 16 w 23"/>
                <a:gd name="T101" fmla="*/ 21 h 21"/>
                <a:gd name="T102" fmla="*/ 14 w 23"/>
                <a:gd name="T103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21">
                  <a:moveTo>
                    <a:pt x="2" y="2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moveTo>
                    <a:pt x="4" y="3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14" y="5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lnTo>
                    <a:pt x="14" y="5"/>
                  </a:lnTo>
                  <a:close/>
                  <a:moveTo>
                    <a:pt x="21" y="5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4"/>
                    <a:pt x="22" y="4"/>
                    <a:pt x="22" y="4"/>
                  </a:cubicBezTo>
                  <a:lnTo>
                    <a:pt x="21" y="5"/>
                  </a:lnTo>
                  <a:close/>
                  <a:moveTo>
                    <a:pt x="21" y="11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1" y="11"/>
                  </a:lnTo>
                  <a:close/>
                  <a:moveTo>
                    <a:pt x="19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18"/>
                    <a:pt x="20" y="18"/>
                  </a:cubicBezTo>
                  <a:lnTo>
                    <a:pt x="19" y="18"/>
                  </a:lnTo>
                  <a:close/>
                  <a:moveTo>
                    <a:pt x="14" y="20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4" y="2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2" name="Freeform 100"/>
            <p:cNvSpPr>
              <a:spLocks noEditPoints="1"/>
            </p:cNvSpPr>
            <p:nvPr/>
          </p:nvSpPr>
          <p:spPr bwMode="auto">
            <a:xfrm>
              <a:off x="4665663" y="2913063"/>
              <a:ext cx="134938" cy="188913"/>
            </a:xfrm>
            <a:custGeom>
              <a:avLst/>
              <a:gdLst>
                <a:gd name="T0" fmla="*/ 33 w 85"/>
                <a:gd name="T1" fmla="*/ 79 h 119"/>
                <a:gd name="T2" fmla="*/ 32 w 85"/>
                <a:gd name="T3" fmla="*/ 44 h 119"/>
                <a:gd name="T4" fmla="*/ 44 w 85"/>
                <a:gd name="T5" fmla="*/ 15 h 119"/>
                <a:gd name="T6" fmla="*/ 48 w 85"/>
                <a:gd name="T7" fmla="*/ 26 h 119"/>
                <a:gd name="T8" fmla="*/ 55 w 85"/>
                <a:gd name="T9" fmla="*/ 33 h 119"/>
                <a:gd name="T10" fmla="*/ 59 w 85"/>
                <a:gd name="T11" fmla="*/ 33 h 119"/>
                <a:gd name="T12" fmla="*/ 67 w 85"/>
                <a:gd name="T13" fmla="*/ 34 h 119"/>
                <a:gd name="T14" fmla="*/ 71 w 85"/>
                <a:gd name="T15" fmla="*/ 33 h 119"/>
                <a:gd name="T16" fmla="*/ 75 w 85"/>
                <a:gd name="T17" fmla="*/ 41 h 119"/>
                <a:gd name="T18" fmla="*/ 77 w 85"/>
                <a:gd name="T19" fmla="*/ 44 h 119"/>
                <a:gd name="T20" fmla="*/ 84 w 85"/>
                <a:gd name="T21" fmla="*/ 48 h 119"/>
                <a:gd name="T22" fmla="*/ 85 w 85"/>
                <a:gd name="T23" fmla="*/ 51 h 119"/>
                <a:gd name="T24" fmla="*/ 84 w 85"/>
                <a:gd name="T25" fmla="*/ 55 h 119"/>
                <a:gd name="T26" fmla="*/ 79 w 85"/>
                <a:gd name="T27" fmla="*/ 64 h 119"/>
                <a:gd name="T28" fmla="*/ 75 w 85"/>
                <a:gd name="T29" fmla="*/ 69 h 119"/>
                <a:gd name="T30" fmla="*/ 72 w 85"/>
                <a:gd name="T31" fmla="*/ 74 h 119"/>
                <a:gd name="T32" fmla="*/ 70 w 85"/>
                <a:gd name="T33" fmla="*/ 73 h 119"/>
                <a:gd name="T34" fmla="*/ 71 w 85"/>
                <a:gd name="T35" fmla="*/ 72 h 119"/>
                <a:gd name="T36" fmla="*/ 68 w 85"/>
                <a:gd name="T37" fmla="*/ 72 h 119"/>
                <a:gd name="T38" fmla="*/ 67 w 85"/>
                <a:gd name="T39" fmla="*/ 74 h 119"/>
                <a:gd name="T40" fmla="*/ 66 w 85"/>
                <a:gd name="T41" fmla="*/ 75 h 119"/>
                <a:gd name="T42" fmla="*/ 64 w 85"/>
                <a:gd name="T43" fmla="*/ 82 h 119"/>
                <a:gd name="T44" fmla="*/ 64 w 85"/>
                <a:gd name="T45" fmla="*/ 83 h 119"/>
                <a:gd name="T46" fmla="*/ 64 w 85"/>
                <a:gd name="T47" fmla="*/ 86 h 119"/>
                <a:gd name="T48" fmla="*/ 67 w 85"/>
                <a:gd name="T49" fmla="*/ 91 h 119"/>
                <a:gd name="T50" fmla="*/ 61 w 85"/>
                <a:gd name="T51" fmla="*/ 92 h 119"/>
                <a:gd name="T52" fmla="*/ 58 w 85"/>
                <a:gd name="T53" fmla="*/ 92 h 119"/>
                <a:gd name="T54" fmla="*/ 51 w 85"/>
                <a:gd name="T55" fmla="*/ 97 h 119"/>
                <a:gd name="T56" fmla="*/ 50 w 85"/>
                <a:gd name="T57" fmla="*/ 103 h 119"/>
                <a:gd name="T58" fmla="*/ 46 w 85"/>
                <a:gd name="T59" fmla="*/ 104 h 119"/>
                <a:gd name="T60" fmla="*/ 40 w 85"/>
                <a:gd name="T61" fmla="*/ 104 h 119"/>
                <a:gd name="T62" fmla="*/ 37 w 85"/>
                <a:gd name="T63" fmla="*/ 107 h 119"/>
                <a:gd name="T64" fmla="*/ 37 w 85"/>
                <a:gd name="T65" fmla="*/ 109 h 119"/>
                <a:gd name="T66" fmla="*/ 39 w 85"/>
                <a:gd name="T67" fmla="*/ 112 h 119"/>
                <a:gd name="T68" fmla="*/ 37 w 85"/>
                <a:gd name="T69" fmla="*/ 112 h 119"/>
                <a:gd name="T70" fmla="*/ 33 w 85"/>
                <a:gd name="T71" fmla="*/ 117 h 119"/>
                <a:gd name="T72" fmla="*/ 30 w 85"/>
                <a:gd name="T73" fmla="*/ 116 h 119"/>
                <a:gd name="T74" fmla="*/ 23 w 85"/>
                <a:gd name="T75" fmla="*/ 118 h 119"/>
                <a:gd name="T76" fmla="*/ 19 w 85"/>
                <a:gd name="T77" fmla="*/ 119 h 119"/>
                <a:gd name="T78" fmla="*/ 17 w 85"/>
                <a:gd name="T79" fmla="*/ 119 h 119"/>
                <a:gd name="T80" fmla="*/ 9 w 85"/>
                <a:gd name="T81" fmla="*/ 112 h 119"/>
                <a:gd name="T82" fmla="*/ 0 w 85"/>
                <a:gd name="T83" fmla="*/ 94 h 119"/>
                <a:gd name="T84" fmla="*/ 41 w 85"/>
                <a:gd name="T85" fmla="*/ 10 h 119"/>
                <a:gd name="T86" fmla="*/ 42 w 85"/>
                <a:gd name="T87" fmla="*/ 7 h 119"/>
                <a:gd name="T88" fmla="*/ 42 w 85"/>
                <a:gd name="T89" fmla="*/ 3 h 119"/>
                <a:gd name="T90" fmla="*/ 42 w 85"/>
                <a:gd name="T91" fmla="*/ 0 h 119"/>
                <a:gd name="T92" fmla="*/ 44 w 85"/>
                <a:gd name="T93" fmla="*/ 0 h 119"/>
                <a:gd name="T94" fmla="*/ 42 w 85"/>
                <a:gd name="T95" fmla="*/ 0 h 119"/>
                <a:gd name="T96" fmla="*/ 40 w 85"/>
                <a:gd name="T97" fmla="*/ 3 h 119"/>
                <a:gd name="T98" fmla="*/ 40 w 85"/>
                <a:gd name="T99" fmla="*/ 3 h 119"/>
                <a:gd name="T100" fmla="*/ 39 w 85"/>
                <a:gd name="T101" fmla="*/ 6 h 119"/>
                <a:gd name="T102" fmla="*/ 41 w 85"/>
                <a:gd name="T103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5" h="119">
                  <a:moveTo>
                    <a:pt x="1" y="88"/>
                  </a:moveTo>
                  <a:lnTo>
                    <a:pt x="33" y="79"/>
                  </a:lnTo>
                  <a:lnTo>
                    <a:pt x="35" y="55"/>
                  </a:lnTo>
                  <a:lnTo>
                    <a:pt x="32" y="44"/>
                  </a:lnTo>
                  <a:lnTo>
                    <a:pt x="41" y="15"/>
                  </a:lnTo>
                  <a:lnTo>
                    <a:pt x="44" y="15"/>
                  </a:lnTo>
                  <a:lnTo>
                    <a:pt x="45" y="21"/>
                  </a:lnTo>
                  <a:lnTo>
                    <a:pt x="48" y="26"/>
                  </a:lnTo>
                  <a:lnTo>
                    <a:pt x="49" y="28"/>
                  </a:lnTo>
                  <a:lnTo>
                    <a:pt x="55" y="33"/>
                  </a:lnTo>
                  <a:lnTo>
                    <a:pt x="58" y="34"/>
                  </a:lnTo>
                  <a:lnTo>
                    <a:pt x="59" y="33"/>
                  </a:lnTo>
                  <a:lnTo>
                    <a:pt x="62" y="33"/>
                  </a:lnTo>
                  <a:lnTo>
                    <a:pt x="67" y="34"/>
                  </a:lnTo>
                  <a:lnTo>
                    <a:pt x="70" y="33"/>
                  </a:lnTo>
                  <a:lnTo>
                    <a:pt x="71" y="33"/>
                  </a:lnTo>
                  <a:lnTo>
                    <a:pt x="73" y="38"/>
                  </a:lnTo>
                  <a:lnTo>
                    <a:pt x="75" y="41"/>
                  </a:lnTo>
                  <a:lnTo>
                    <a:pt x="77" y="42"/>
                  </a:lnTo>
                  <a:lnTo>
                    <a:pt x="77" y="44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5" y="50"/>
                  </a:lnTo>
                  <a:lnTo>
                    <a:pt x="85" y="51"/>
                  </a:lnTo>
                  <a:lnTo>
                    <a:pt x="84" y="53"/>
                  </a:lnTo>
                  <a:lnTo>
                    <a:pt x="84" y="55"/>
                  </a:lnTo>
                  <a:lnTo>
                    <a:pt x="84" y="57"/>
                  </a:lnTo>
                  <a:lnTo>
                    <a:pt x="79" y="64"/>
                  </a:lnTo>
                  <a:lnTo>
                    <a:pt x="76" y="66"/>
                  </a:lnTo>
                  <a:lnTo>
                    <a:pt x="75" y="69"/>
                  </a:lnTo>
                  <a:lnTo>
                    <a:pt x="73" y="70"/>
                  </a:lnTo>
                  <a:lnTo>
                    <a:pt x="72" y="74"/>
                  </a:lnTo>
                  <a:lnTo>
                    <a:pt x="71" y="74"/>
                  </a:lnTo>
                  <a:lnTo>
                    <a:pt x="70" y="73"/>
                  </a:lnTo>
                  <a:lnTo>
                    <a:pt x="70" y="72"/>
                  </a:lnTo>
                  <a:lnTo>
                    <a:pt x="71" y="72"/>
                  </a:lnTo>
                  <a:lnTo>
                    <a:pt x="70" y="70"/>
                  </a:lnTo>
                  <a:lnTo>
                    <a:pt x="68" y="72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7" y="75"/>
                  </a:lnTo>
                  <a:lnTo>
                    <a:pt x="66" y="75"/>
                  </a:lnTo>
                  <a:lnTo>
                    <a:pt x="64" y="79"/>
                  </a:lnTo>
                  <a:lnTo>
                    <a:pt x="64" y="82"/>
                  </a:lnTo>
                  <a:lnTo>
                    <a:pt x="63" y="83"/>
                  </a:lnTo>
                  <a:lnTo>
                    <a:pt x="64" y="83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6" y="90"/>
                  </a:lnTo>
                  <a:lnTo>
                    <a:pt x="67" y="91"/>
                  </a:lnTo>
                  <a:lnTo>
                    <a:pt x="66" y="92"/>
                  </a:lnTo>
                  <a:lnTo>
                    <a:pt x="61" y="92"/>
                  </a:lnTo>
                  <a:lnTo>
                    <a:pt x="59" y="94"/>
                  </a:lnTo>
                  <a:lnTo>
                    <a:pt x="58" y="92"/>
                  </a:lnTo>
                  <a:lnTo>
                    <a:pt x="55" y="94"/>
                  </a:lnTo>
                  <a:lnTo>
                    <a:pt x="51" y="97"/>
                  </a:lnTo>
                  <a:lnTo>
                    <a:pt x="51" y="101"/>
                  </a:lnTo>
                  <a:lnTo>
                    <a:pt x="50" y="103"/>
                  </a:lnTo>
                  <a:lnTo>
                    <a:pt x="48" y="105"/>
                  </a:lnTo>
                  <a:lnTo>
                    <a:pt x="46" y="104"/>
                  </a:lnTo>
                  <a:lnTo>
                    <a:pt x="44" y="105"/>
                  </a:lnTo>
                  <a:lnTo>
                    <a:pt x="40" y="104"/>
                  </a:lnTo>
                  <a:lnTo>
                    <a:pt x="39" y="105"/>
                  </a:lnTo>
                  <a:lnTo>
                    <a:pt x="37" y="107"/>
                  </a:lnTo>
                  <a:lnTo>
                    <a:pt x="37" y="108"/>
                  </a:lnTo>
                  <a:lnTo>
                    <a:pt x="37" y="109"/>
                  </a:lnTo>
                  <a:lnTo>
                    <a:pt x="39" y="110"/>
                  </a:lnTo>
                  <a:lnTo>
                    <a:pt x="39" y="112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5" y="117"/>
                  </a:lnTo>
                  <a:lnTo>
                    <a:pt x="33" y="117"/>
                  </a:lnTo>
                  <a:lnTo>
                    <a:pt x="32" y="116"/>
                  </a:lnTo>
                  <a:lnTo>
                    <a:pt x="30" y="116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22" y="118"/>
                  </a:lnTo>
                  <a:lnTo>
                    <a:pt x="19" y="119"/>
                  </a:lnTo>
                  <a:lnTo>
                    <a:pt x="18" y="119"/>
                  </a:lnTo>
                  <a:lnTo>
                    <a:pt x="17" y="119"/>
                  </a:lnTo>
                  <a:lnTo>
                    <a:pt x="15" y="119"/>
                  </a:lnTo>
                  <a:lnTo>
                    <a:pt x="9" y="112"/>
                  </a:lnTo>
                  <a:lnTo>
                    <a:pt x="10" y="108"/>
                  </a:lnTo>
                  <a:lnTo>
                    <a:pt x="0" y="94"/>
                  </a:lnTo>
                  <a:lnTo>
                    <a:pt x="1" y="88"/>
                  </a:lnTo>
                  <a:close/>
                  <a:moveTo>
                    <a:pt x="41" y="10"/>
                  </a:moveTo>
                  <a:lnTo>
                    <a:pt x="41" y="8"/>
                  </a:lnTo>
                  <a:lnTo>
                    <a:pt x="42" y="7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1" y="10"/>
                  </a:lnTo>
                  <a:lnTo>
                    <a:pt x="41" y="1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3" name="Freeform 101"/>
            <p:cNvSpPr>
              <a:spLocks noEditPoints="1"/>
            </p:cNvSpPr>
            <p:nvPr/>
          </p:nvSpPr>
          <p:spPr bwMode="auto">
            <a:xfrm>
              <a:off x="4497388" y="3052763"/>
              <a:ext cx="219075" cy="136525"/>
            </a:xfrm>
            <a:custGeom>
              <a:avLst/>
              <a:gdLst>
                <a:gd name="T0" fmla="*/ 4 w 138"/>
                <a:gd name="T1" fmla="*/ 33 h 86"/>
                <a:gd name="T2" fmla="*/ 6 w 138"/>
                <a:gd name="T3" fmla="*/ 31 h 86"/>
                <a:gd name="T4" fmla="*/ 8 w 138"/>
                <a:gd name="T5" fmla="*/ 26 h 86"/>
                <a:gd name="T6" fmla="*/ 13 w 138"/>
                <a:gd name="T7" fmla="*/ 19 h 86"/>
                <a:gd name="T8" fmla="*/ 23 w 138"/>
                <a:gd name="T9" fmla="*/ 22 h 86"/>
                <a:gd name="T10" fmla="*/ 42 w 138"/>
                <a:gd name="T11" fmla="*/ 31 h 86"/>
                <a:gd name="T12" fmla="*/ 63 w 138"/>
                <a:gd name="T13" fmla="*/ 13 h 86"/>
                <a:gd name="T14" fmla="*/ 106 w 138"/>
                <a:gd name="T15" fmla="*/ 6 h 86"/>
                <a:gd name="T16" fmla="*/ 115 w 138"/>
                <a:gd name="T17" fmla="*/ 24 h 86"/>
                <a:gd name="T18" fmla="*/ 119 w 138"/>
                <a:gd name="T19" fmla="*/ 33 h 86"/>
                <a:gd name="T20" fmla="*/ 111 w 138"/>
                <a:gd name="T21" fmla="*/ 38 h 86"/>
                <a:gd name="T22" fmla="*/ 111 w 138"/>
                <a:gd name="T23" fmla="*/ 42 h 86"/>
                <a:gd name="T24" fmla="*/ 111 w 138"/>
                <a:gd name="T25" fmla="*/ 44 h 86"/>
                <a:gd name="T26" fmla="*/ 104 w 138"/>
                <a:gd name="T27" fmla="*/ 47 h 86"/>
                <a:gd name="T28" fmla="*/ 93 w 138"/>
                <a:gd name="T29" fmla="*/ 51 h 86"/>
                <a:gd name="T30" fmla="*/ 79 w 138"/>
                <a:gd name="T31" fmla="*/ 56 h 86"/>
                <a:gd name="T32" fmla="*/ 76 w 138"/>
                <a:gd name="T33" fmla="*/ 56 h 86"/>
                <a:gd name="T34" fmla="*/ 70 w 138"/>
                <a:gd name="T35" fmla="*/ 63 h 86"/>
                <a:gd name="T36" fmla="*/ 68 w 138"/>
                <a:gd name="T37" fmla="*/ 63 h 86"/>
                <a:gd name="T38" fmla="*/ 66 w 138"/>
                <a:gd name="T39" fmla="*/ 64 h 86"/>
                <a:gd name="T40" fmla="*/ 62 w 138"/>
                <a:gd name="T41" fmla="*/ 63 h 86"/>
                <a:gd name="T42" fmla="*/ 58 w 138"/>
                <a:gd name="T43" fmla="*/ 68 h 86"/>
                <a:gd name="T44" fmla="*/ 51 w 138"/>
                <a:gd name="T45" fmla="*/ 69 h 86"/>
                <a:gd name="T46" fmla="*/ 44 w 138"/>
                <a:gd name="T47" fmla="*/ 70 h 86"/>
                <a:gd name="T48" fmla="*/ 40 w 138"/>
                <a:gd name="T49" fmla="*/ 70 h 86"/>
                <a:gd name="T50" fmla="*/ 39 w 138"/>
                <a:gd name="T51" fmla="*/ 69 h 86"/>
                <a:gd name="T52" fmla="*/ 33 w 138"/>
                <a:gd name="T53" fmla="*/ 72 h 86"/>
                <a:gd name="T54" fmla="*/ 31 w 138"/>
                <a:gd name="T55" fmla="*/ 74 h 86"/>
                <a:gd name="T56" fmla="*/ 27 w 138"/>
                <a:gd name="T57" fmla="*/ 78 h 86"/>
                <a:gd name="T58" fmla="*/ 23 w 138"/>
                <a:gd name="T59" fmla="*/ 77 h 86"/>
                <a:gd name="T60" fmla="*/ 19 w 138"/>
                <a:gd name="T61" fmla="*/ 79 h 86"/>
                <a:gd name="T62" fmla="*/ 15 w 138"/>
                <a:gd name="T63" fmla="*/ 79 h 86"/>
                <a:gd name="T64" fmla="*/ 13 w 138"/>
                <a:gd name="T65" fmla="*/ 78 h 86"/>
                <a:gd name="T66" fmla="*/ 10 w 138"/>
                <a:gd name="T67" fmla="*/ 72 h 86"/>
                <a:gd name="T68" fmla="*/ 10 w 138"/>
                <a:gd name="T69" fmla="*/ 68 h 86"/>
                <a:gd name="T70" fmla="*/ 6 w 138"/>
                <a:gd name="T71" fmla="*/ 63 h 86"/>
                <a:gd name="T72" fmla="*/ 2 w 138"/>
                <a:gd name="T73" fmla="*/ 48 h 86"/>
                <a:gd name="T74" fmla="*/ 1 w 138"/>
                <a:gd name="T75" fmla="*/ 47 h 86"/>
                <a:gd name="T76" fmla="*/ 2 w 138"/>
                <a:gd name="T77" fmla="*/ 46 h 86"/>
                <a:gd name="T78" fmla="*/ 4 w 138"/>
                <a:gd name="T79" fmla="*/ 44 h 86"/>
                <a:gd name="T80" fmla="*/ 2 w 138"/>
                <a:gd name="T81" fmla="*/ 35 h 86"/>
                <a:gd name="T82" fmla="*/ 111 w 138"/>
                <a:gd name="T83" fmla="*/ 85 h 86"/>
                <a:gd name="T84" fmla="*/ 116 w 138"/>
                <a:gd name="T85" fmla="*/ 86 h 86"/>
                <a:gd name="T86" fmla="*/ 111 w 138"/>
                <a:gd name="T87" fmla="*/ 85 h 86"/>
                <a:gd name="T88" fmla="*/ 126 w 138"/>
                <a:gd name="T89" fmla="*/ 81 h 86"/>
                <a:gd name="T90" fmla="*/ 128 w 138"/>
                <a:gd name="T91" fmla="*/ 78 h 86"/>
                <a:gd name="T92" fmla="*/ 129 w 138"/>
                <a:gd name="T93" fmla="*/ 79 h 86"/>
                <a:gd name="T94" fmla="*/ 133 w 138"/>
                <a:gd name="T95" fmla="*/ 79 h 86"/>
                <a:gd name="T96" fmla="*/ 137 w 138"/>
                <a:gd name="T97" fmla="*/ 79 h 86"/>
                <a:gd name="T98" fmla="*/ 138 w 138"/>
                <a:gd name="T99" fmla="*/ 81 h 86"/>
                <a:gd name="T100" fmla="*/ 136 w 138"/>
                <a:gd name="T101" fmla="*/ 82 h 86"/>
                <a:gd name="T102" fmla="*/ 130 w 138"/>
                <a:gd name="T103" fmla="*/ 85 h 86"/>
                <a:gd name="T104" fmla="*/ 126 w 138"/>
                <a:gd name="T105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8" h="86">
                  <a:moveTo>
                    <a:pt x="1" y="33"/>
                  </a:moveTo>
                  <a:lnTo>
                    <a:pt x="4" y="33"/>
                  </a:lnTo>
                  <a:lnTo>
                    <a:pt x="5" y="34"/>
                  </a:lnTo>
                  <a:lnTo>
                    <a:pt x="6" y="31"/>
                  </a:lnTo>
                  <a:lnTo>
                    <a:pt x="10" y="30"/>
                  </a:lnTo>
                  <a:lnTo>
                    <a:pt x="8" y="26"/>
                  </a:lnTo>
                  <a:lnTo>
                    <a:pt x="9" y="20"/>
                  </a:lnTo>
                  <a:lnTo>
                    <a:pt x="13" y="19"/>
                  </a:lnTo>
                  <a:lnTo>
                    <a:pt x="15" y="22"/>
                  </a:lnTo>
                  <a:lnTo>
                    <a:pt x="23" y="22"/>
                  </a:lnTo>
                  <a:lnTo>
                    <a:pt x="32" y="26"/>
                  </a:lnTo>
                  <a:lnTo>
                    <a:pt x="42" y="31"/>
                  </a:lnTo>
                  <a:lnTo>
                    <a:pt x="44" y="42"/>
                  </a:lnTo>
                  <a:lnTo>
                    <a:pt x="63" y="13"/>
                  </a:lnTo>
                  <a:lnTo>
                    <a:pt x="107" y="0"/>
                  </a:lnTo>
                  <a:lnTo>
                    <a:pt x="106" y="6"/>
                  </a:lnTo>
                  <a:lnTo>
                    <a:pt x="116" y="20"/>
                  </a:lnTo>
                  <a:lnTo>
                    <a:pt x="115" y="24"/>
                  </a:lnTo>
                  <a:lnTo>
                    <a:pt x="121" y="31"/>
                  </a:lnTo>
                  <a:lnTo>
                    <a:pt x="119" y="33"/>
                  </a:lnTo>
                  <a:lnTo>
                    <a:pt x="115" y="34"/>
                  </a:lnTo>
                  <a:lnTo>
                    <a:pt x="111" y="38"/>
                  </a:lnTo>
                  <a:lnTo>
                    <a:pt x="110" y="41"/>
                  </a:lnTo>
                  <a:lnTo>
                    <a:pt x="111" y="42"/>
                  </a:lnTo>
                  <a:lnTo>
                    <a:pt x="111" y="43"/>
                  </a:lnTo>
                  <a:lnTo>
                    <a:pt x="111" y="44"/>
                  </a:lnTo>
                  <a:lnTo>
                    <a:pt x="106" y="46"/>
                  </a:lnTo>
                  <a:lnTo>
                    <a:pt x="104" y="47"/>
                  </a:lnTo>
                  <a:lnTo>
                    <a:pt x="99" y="50"/>
                  </a:lnTo>
                  <a:lnTo>
                    <a:pt x="93" y="51"/>
                  </a:lnTo>
                  <a:lnTo>
                    <a:pt x="92" y="52"/>
                  </a:lnTo>
                  <a:lnTo>
                    <a:pt x="79" y="56"/>
                  </a:lnTo>
                  <a:lnTo>
                    <a:pt x="77" y="56"/>
                  </a:lnTo>
                  <a:lnTo>
                    <a:pt x="76" y="56"/>
                  </a:lnTo>
                  <a:lnTo>
                    <a:pt x="73" y="60"/>
                  </a:lnTo>
                  <a:lnTo>
                    <a:pt x="70" y="63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7" y="64"/>
                  </a:lnTo>
                  <a:lnTo>
                    <a:pt x="66" y="64"/>
                  </a:lnTo>
                  <a:lnTo>
                    <a:pt x="63" y="63"/>
                  </a:lnTo>
                  <a:lnTo>
                    <a:pt x="62" y="63"/>
                  </a:lnTo>
                  <a:lnTo>
                    <a:pt x="58" y="66"/>
                  </a:lnTo>
                  <a:lnTo>
                    <a:pt x="58" y="68"/>
                  </a:lnTo>
                  <a:lnTo>
                    <a:pt x="57" y="69"/>
                  </a:lnTo>
                  <a:lnTo>
                    <a:pt x="51" y="69"/>
                  </a:lnTo>
                  <a:lnTo>
                    <a:pt x="46" y="70"/>
                  </a:lnTo>
                  <a:lnTo>
                    <a:pt x="44" y="70"/>
                  </a:lnTo>
                  <a:lnTo>
                    <a:pt x="44" y="69"/>
                  </a:lnTo>
                  <a:lnTo>
                    <a:pt x="40" y="70"/>
                  </a:lnTo>
                  <a:lnTo>
                    <a:pt x="40" y="69"/>
                  </a:lnTo>
                  <a:lnTo>
                    <a:pt x="39" y="69"/>
                  </a:lnTo>
                  <a:lnTo>
                    <a:pt x="36" y="69"/>
                  </a:lnTo>
                  <a:lnTo>
                    <a:pt x="33" y="72"/>
                  </a:lnTo>
                  <a:lnTo>
                    <a:pt x="32" y="74"/>
                  </a:lnTo>
                  <a:lnTo>
                    <a:pt x="31" y="74"/>
                  </a:lnTo>
                  <a:lnTo>
                    <a:pt x="30" y="77"/>
                  </a:lnTo>
                  <a:lnTo>
                    <a:pt x="27" y="78"/>
                  </a:lnTo>
                  <a:lnTo>
                    <a:pt x="26" y="77"/>
                  </a:lnTo>
                  <a:lnTo>
                    <a:pt x="23" y="77"/>
                  </a:lnTo>
                  <a:lnTo>
                    <a:pt x="22" y="79"/>
                  </a:lnTo>
                  <a:lnTo>
                    <a:pt x="19" y="79"/>
                  </a:lnTo>
                  <a:lnTo>
                    <a:pt x="17" y="78"/>
                  </a:lnTo>
                  <a:lnTo>
                    <a:pt x="15" y="79"/>
                  </a:lnTo>
                  <a:lnTo>
                    <a:pt x="13" y="79"/>
                  </a:lnTo>
                  <a:lnTo>
                    <a:pt x="13" y="78"/>
                  </a:lnTo>
                  <a:lnTo>
                    <a:pt x="11" y="74"/>
                  </a:lnTo>
                  <a:lnTo>
                    <a:pt x="10" y="72"/>
                  </a:lnTo>
                  <a:lnTo>
                    <a:pt x="9" y="69"/>
                  </a:lnTo>
                  <a:lnTo>
                    <a:pt x="10" y="68"/>
                  </a:lnTo>
                  <a:lnTo>
                    <a:pt x="9" y="65"/>
                  </a:lnTo>
                  <a:lnTo>
                    <a:pt x="6" y="63"/>
                  </a:lnTo>
                  <a:lnTo>
                    <a:pt x="5" y="52"/>
                  </a:lnTo>
                  <a:lnTo>
                    <a:pt x="2" y="48"/>
                  </a:lnTo>
                  <a:lnTo>
                    <a:pt x="2" y="47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4" y="41"/>
                  </a:lnTo>
                  <a:lnTo>
                    <a:pt x="2" y="35"/>
                  </a:lnTo>
                  <a:lnTo>
                    <a:pt x="1" y="33"/>
                  </a:lnTo>
                  <a:close/>
                  <a:moveTo>
                    <a:pt x="111" y="85"/>
                  </a:moveTo>
                  <a:lnTo>
                    <a:pt x="114" y="85"/>
                  </a:lnTo>
                  <a:lnTo>
                    <a:pt x="116" y="86"/>
                  </a:lnTo>
                  <a:lnTo>
                    <a:pt x="114" y="86"/>
                  </a:lnTo>
                  <a:lnTo>
                    <a:pt x="111" y="85"/>
                  </a:lnTo>
                  <a:close/>
                  <a:moveTo>
                    <a:pt x="125" y="82"/>
                  </a:moveTo>
                  <a:lnTo>
                    <a:pt x="126" y="81"/>
                  </a:lnTo>
                  <a:lnTo>
                    <a:pt x="126" y="79"/>
                  </a:lnTo>
                  <a:lnTo>
                    <a:pt x="128" y="78"/>
                  </a:lnTo>
                  <a:lnTo>
                    <a:pt x="129" y="78"/>
                  </a:lnTo>
                  <a:lnTo>
                    <a:pt x="129" y="79"/>
                  </a:lnTo>
                  <a:lnTo>
                    <a:pt x="132" y="79"/>
                  </a:lnTo>
                  <a:lnTo>
                    <a:pt x="133" y="79"/>
                  </a:lnTo>
                  <a:lnTo>
                    <a:pt x="136" y="79"/>
                  </a:lnTo>
                  <a:lnTo>
                    <a:pt x="137" y="79"/>
                  </a:lnTo>
                  <a:lnTo>
                    <a:pt x="138" y="79"/>
                  </a:lnTo>
                  <a:lnTo>
                    <a:pt x="138" y="81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33" y="83"/>
                  </a:lnTo>
                  <a:lnTo>
                    <a:pt x="130" y="85"/>
                  </a:lnTo>
                  <a:lnTo>
                    <a:pt x="128" y="83"/>
                  </a:lnTo>
                  <a:lnTo>
                    <a:pt x="126" y="82"/>
                  </a:lnTo>
                  <a:lnTo>
                    <a:pt x="125" y="82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auto">
            <a:xfrm>
              <a:off x="4167188" y="2814638"/>
              <a:ext cx="225425" cy="188913"/>
            </a:xfrm>
            <a:custGeom>
              <a:avLst/>
              <a:gdLst>
                <a:gd name="T0" fmla="*/ 112 w 142"/>
                <a:gd name="T1" fmla="*/ 22 h 119"/>
                <a:gd name="T2" fmla="*/ 106 w 142"/>
                <a:gd name="T3" fmla="*/ 7 h 119"/>
                <a:gd name="T4" fmla="*/ 100 w 142"/>
                <a:gd name="T5" fmla="*/ 6 h 119"/>
                <a:gd name="T6" fmla="*/ 85 w 142"/>
                <a:gd name="T7" fmla="*/ 7 h 119"/>
                <a:gd name="T8" fmla="*/ 81 w 142"/>
                <a:gd name="T9" fmla="*/ 8 h 119"/>
                <a:gd name="T10" fmla="*/ 77 w 142"/>
                <a:gd name="T11" fmla="*/ 6 h 119"/>
                <a:gd name="T12" fmla="*/ 77 w 142"/>
                <a:gd name="T13" fmla="*/ 3 h 119"/>
                <a:gd name="T14" fmla="*/ 69 w 142"/>
                <a:gd name="T15" fmla="*/ 0 h 119"/>
                <a:gd name="T16" fmla="*/ 71 w 142"/>
                <a:gd name="T17" fmla="*/ 3 h 119"/>
                <a:gd name="T18" fmla="*/ 64 w 142"/>
                <a:gd name="T19" fmla="*/ 4 h 119"/>
                <a:gd name="T20" fmla="*/ 66 w 142"/>
                <a:gd name="T21" fmla="*/ 2 h 119"/>
                <a:gd name="T22" fmla="*/ 62 w 142"/>
                <a:gd name="T23" fmla="*/ 2 h 119"/>
                <a:gd name="T24" fmla="*/ 55 w 142"/>
                <a:gd name="T25" fmla="*/ 6 h 119"/>
                <a:gd name="T26" fmla="*/ 50 w 142"/>
                <a:gd name="T27" fmla="*/ 9 h 119"/>
                <a:gd name="T28" fmla="*/ 40 w 142"/>
                <a:gd name="T29" fmla="*/ 7 h 119"/>
                <a:gd name="T30" fmla="*/ 31 w 142"/>
                <a:gd name="T31" fmla="*/ 4 h 119"/>
                <a:gd name="T32" fmla="*/ 23 w 142"/>
                <a:gd name="T33" fmla="*/ 3 h 119"/>
                <a:gd name="T34" fmla="*/ 4 w 142"/>
                <a:gd name="T35" fmla="*/ 0 h 119"/>
                <a:gd name="T36" fmla="*/ 2 w 142"/>
                <a:gd name="T37" fmla="*/ 3 h 119"/>
                <a:gd name="T38" fmla="*/ 2 w 142"/>
                <a:gd name="T39" fmla="*/ 13 h 119"/>
                <a:gd name="T40" fmla="*/ 1 w 142"/>
                <a:gd name="T41" fmla="*/ 24 h 119"/>
                <a:gd name="T42" fmla="*/ 142 w 142"/>
                <a:gd name="T43" fmla="*/ 119 h 119"/>
                <a:gd name="T44" fmla="*/ 137 w 142"/>
                <a:gd name="T45" fmla="*/ 115 h 119"/>
                <a:gd name="T46" fmla="*/ 133 w 142"/>
                <a:gd name="T47" fmla="*/ 110 h 119"/>
                <a:gd name="T48" fmla="*/ 125 w 142"/>
                <a:gd name="T49" fmla="*/ 108 h 119"/>
                <a:gd name="T50" fmla="*/ 124 w 142"/>
                <a:gd name="T51" fmla="*/ 97 h 119"/>
                <a:gd name="T52" fmla="*/ 125 w 142"/>
                <a:gd name="T53" fmla="*/ 96 h 119"/>
                <a:gd name="T54" fmla="*/ 125 w 142"/>
                <a:gd name="T55" fmla="*/ 95 h 119"/>
                <a:gd name="T56" fmla="*/ 122 w 142"/>
                <a:gd name="T57" fmla="*/ 92 h 119"/>
                <a:gd name="T58" fmla="*/ 116 w 142"/>
                <a:gd name="T59" fmla="*/ 81 h 119"/>
                <a:gd name="T60" fmla="*/ 107 w 142"/>
                <a:gd name="T61" fmla="*/ 66 h 119"/>
                <a:gd name="T62" fmla="*/ 104 w 142"/>
                <a:gd name="T63" fmla="*/ 57 h 119"/>
                <a:gd name="T64" fmla="*/ 99 w 142"/>
                <a:gd name="T65" fmla="*/ 51 h 119"/>
                <a:gd name="T66" fmla="*/ 99 w 142"/>
                <a:gd name="T67" fmla="*/ 46 h 119"/>
                <a:gd name="T68" fmla="*/ 88 w 142"/>
                <a:gd name="T69" fmla="*/ 33 h 119"/>
                <a:gd name="T70" fmla="*/ 85 w 142"/>
                <a:gd name="T71" fmla="*/ 25 h 119"/>
                <a:gd name="T72" fmla="*/ 86 w 142"/>
                <a:gd name="T73" fmla="*/ 24 h 119"/>
                <a:gd name="T74" fmla="*/ 89 w 142"/>
                <a:gd name="T75" fmla="*/ 28 h 119"/>
                <a:gd name="T76" fmla="*/ 94 w 142"/>
                <a:gd name="T77" fmla="*/ 35 h 119"/>
                <a:gd name="T78" fmla="*/ 99 w 142"/>
                <a:gd name="T79" fmla="*/ 42 h 119"/>
                <a:gd name="T80" fmla="*/ 107 w 142"/>
                <a:gd name="T81" fmla="*/ 50 h 119"/>
                <a:gd name="T82" fmla="*/ 111 w 142"/>
                <a:gd name="T83" fmla="*/ 42 h 119"/>
                <a:gd name="T84" fmla="*/ 111 w 142"/>
                <a:gd name="T85" fmla="*/ 3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" h="119">
                  <a:moveTo>
                    <a:pt x="113" y="29"/>
                  </a:moveTo>
                  <a:lnTo>
                    <a:pt x="112" y="25"/>
                  </a:lnTo>
                  <a:lnTo>
                    <a:pt x="112" y="22"/>
                  </a:lnTo>
                  <a:lnTo>
                    <a:pt x="110" y="16"/>
                  </a:lnTo>
                  <a:lnTo>
                    <a:pt x="107" y="11"/>
                  </a:lnTo>
                  <a:lnTo>
                    <a:pt x="106" y="7"/>
                  </a:lnTo>
                  <a:lnTo>
                    <a:pt x="103" y="4"/>
                  </a:lnTo>
                  <a:lnTo>
                    <a:pt x="102" y="3"/>
                  </a:lnTo>
                  <a:lnTo>
                    <a:pt x="100" y="6"/>
                  </a:lnTo>
                  <a:lnTo>
                    <a:pt x="98" y="7"/>
                  </a:lnTo>
                  <a:lnTo>
                    <a:pt x="90" y="6"/>
                  </a:lnTo>
                  <a:lnTo>
                    <a:pt x="85" y="7"/>
                  </a:lnTo>
                  <a:lnTo>
                    <a:pt x="81" y="4"/>
                  </a:lnTo>
                  <a:lnTo>
                    <a:pt x="80" y="6"/>
                  </a:lnTo>
                  <a:lnTo>
                    <a:pt x="81" y="8"/>
                  </a:lnTo>
                  <a:lnTo>
                    <a:pt x="81" y="9"/>
                  </a:lnTo>
                  <a:lnTo>
                    <a:pt x="80" y="7"/>
                  </a:lnTo>
                  <a:lnTo>
                    <a:pt x="77" y="6"/>
                  </a:lnTo>
                  <a:lnTo>
                    <a:pt x="77" y="4"/>
                  </a:lnTo>
                  <a:lnTo>
                    <a:pt x="79" y="3"/>
                  </a:lnTo>
                  <a:lnTo>
                    <a:pt x="77" y="3"/>
                  </a:lnTo>
                  <a:lnTo>
                    <a:pt x="76" y="3"/>
                  </a:lnTo>
                  <a:lnTo>
                    <a:pt x="73" y="2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71" y="2"/>
                  </a:lnTo>
                  <a:lnTo>
                    <a:pt x="71" y="3"/>
                  </a:lnTo>
                  <a:lnTo>
                    <a:pt x="68" y="3"/>
                  </a:lnTo>
                  <a:lnTo>
                    <a:pt x="67" y="3"/>
                  </a:lnTo>
                  <a:lnTo>
                    <a:pt x="64" y="4"/>
                  </a:lnTo>
                  <a:lnTo>
                    <a:pt x="63" y="3"/>
                  </a:lnTo>
                  <a:lnTo>
                    <a:pt x="63" y="2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0" y="3"/>
                  </a:lnTo>
                  <a:lnTo>
                    <a:pt x="58" y="4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46" y="9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36" y="7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8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6" y="119"/>
                  </a:lnTo>
                  <a:lnTo>
                    <a:pt x="142" y="119"/>
                  </a:lnTo>
                  <a:lnTo>
                    <a:pt x="142" y="118"/>
                  </a:lnTo>
                  <a:lnTo>
                    <a:pt x="139" y="118"/>
                  </a:lnTo>
                  <a:lnTo>
                    <a:pt x="137" y="115"/>
                  </a:lnTo>
                  <a:lnTo>
                    <a:pt x="137" y="114"/>
                  </a:lnTo>
                  <a:lnTo>
                    <a:pt x="134" y="113"/>
                  </a:lnTo>
                  <a:lnTo>
                    <a:pt x="133" y="110"/>
                  </a:lnTo>
                  <a:lnTo>
                    <a:pt x="132" y="110"/>
                  </a:lnTo>
                  <a:lnTo>
                    <a:pt x="129" y="110"/>
                  </a:lnTo>
                  <a:lnTo>
                    <a:pt x="125" y="108"/>
                  </a:lnTo>
                  <a:lnTo>
                    <a:pt x="124" y="103"/>
                  </a:lnTo>
                  <a:lnTo>
                    <a:pt x="124" y="101"/>
                  </a:lnTo>
                  <a:lnTo>
                    <a:pt x="124" y="97"/>
                  </a:lnTo>
                  <a:lnTo>
                    <a:pt x="124" y="96"/>
                  </a:lnTo>
                  <a:lnTo>
                    <a:pt x="124" y="95"/>
                  </a:lnTo>
                  <a:lnTo>
                    <a:pt x="125" y="96"/>
                  </a:lnTo>
                  <a:lnTo>
                    <a:pt x="128" y="96"/>
                  </a:lnTo>
                  <a:lnTo>
                    <a:pt x="126" y="95"/>
                  </a:lnTo>
                  <a:lnTo>
                    <a:pt x="125" y="95"/>
                  </a:lnTo>
                  <a:lnTo>
                    <a:pt x="124" y="92"/>
                  </a:lnTo>
                  <a:lnTo>
                    <a:pt x="122" y="91"/>
                  </a:lnTo>
                  <a:lnTo>
                    <a:pt x="122" y="92"/>
                  </a:lnTo>
                  <a:lnTo>
                    <a:pt x="121" y="91"/>
                  </a:lnTo>
                  <a:lnTo>
                    <a:pt x="120" y="87"/>
                  </a:lnTo>
                  <a:lnTo>
                    <a:pt x="116" y="81"/>
                  </a:lnTo>
                  <a:lnTo>
                    <a:pt x="113" y="79"/>
                  </a:lnTo>
                  <a:lnTo>
                    <a:pt x="113" y="77"/>
                  </a:lnTo>
                  <a:lnTo>
                    <a:pt x="107" y="66"/>
                  </a:lnTo>
                  <a:lnTo>
                    <a:pt x="107" y="64"/>
                  </a:lnTo>
                  <a:lnTo>
                    <a:pt x="106" y="61"/>
                  </a:lnTo>
                  <a:lnTo>
                    <a:pt x="104" y="57"/>
                  </a:lnTo>
                  <a:lnTo>
                    <a:pt x="103" y="56"/>
                  </a:lnTo>
                  <a:lnTo>
                    <a:pt x="103" y="55"/>
                  </a:lnTo>
                  <a:lnTo>
                    <a:pt x="99" y="51"/>
                  </a:lnTo>
                  <a:lnTo>
                    <a:pt x="99" y="48"/>
                  </a:lnTo>
                  <a:lnTo>
                    <a:pt x="100" y="47"/>
                  </a:lnTo>
                  <a:lnTo>
                    <a:pt x="99" y="46"/>
                  </a:lnTo>
                  <a:lnTo>
                    <a:pt x="93" y="39"/>
                  </a:lnTo>
                  <a:lnTo>
                    <a:pt x="91" y="38"/>
                  </a:lnTo>
                  <a:lnTo>
                    <a:pt x="88" y="33"/>
                  </a:lnTo>
                  <a:lnTo>
                    <a:pt x="88" y="30"/>
                  </a:lnTo>
                  <a:lnTo>
                    <a:pt x="85" y="28"/>
                  </a:lnTo>
                  <a:lnTo>
                    <a:pt x="85" y="25"/>
                  </a:lnTo>
                  <a:lnTo>
                    <a:pt x="85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8" y="24"/>
                  </a:lnTo>
                  <a:lnTo>
                    <a:pt x="89" y="26"/>
                  </a:lnTo>
                  <a:lnTo>
                    <a:pt x="89" y="28"/>
                  </a:lnTo>
                  <a:lnTo>
                    <a:pt x="90" y="29"/>
                  </a:lnTo>
                  <a:lnTo>
                    <a:pt x="94" y="33"/>
                  </a:lnTo>
                  <a:lnTo>
                    <a:pt x="94" y="35"/>
                  </a:lnTo>
                  <a:lnTo>
                    <a:pt x="95" y="38"/>
                  </a:lnTo>
                  <a:lnTo>
                    <a:pt x="98" y="39"/>
                  </a:lnTo>
                  <a:lnTo>
                    <a:pt x="99" y="42"/>
                  </a:lnTo>
                  <a:lnTo>
                    <a:pt x="104" y="47"/>
                  </a:lnTo>
                  <a:lnTo>
                    <a:pt x="107" y="48"/>
                  </a:lnTo>
                  <a:lnTo>
                    <a:pt x="107" y="50"/>
                  </a:lnTo>
                  <a:lnTo>
                    <a:pt x="108" y="48"/>
                  </a:lnTo>
                  <a:lnTo>
                    <a:pt x="110" y="47"/>
                  </a:lnTo>
                  <a:lnTo>
                    <a:pt x="111" y="42"/>
                  </a:lnTo>
                  <a:lnTo>
                    <a:pt x="110" y="42"/>
                  </a:lnTo>
                  <a:lnTo>
                    <a:pt x="111" y="38"/>
                  </a:lnTo>
                  <a:lnTo>
                    <a:pt x="111" y="35"/>
                  </a:lnTo>
                  <a:lnTo>
                    <a:pt x="112" y="29"/>
                  </a:lnTo>
                  <a:lnTo>
                    <a:pt x="113" y="29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auto">
            <a:xfrm>
              <a:off x="4125913" y="3003551"/>
              <a:ext cx="300038" cy="341313"/>
            </a:xfrm>
            <a:custGeom>
              <a:avLst/>
              <a:gdLst>
                <a:gd name="T0" fmla="*/ 168 w 189"/>
                <a:gd name="T1" fmla="*/ 3 h 215"/>
                <a:gd name="T2" fmla="*/ 169 w 189"/>
                <a:gd name="T3" fmla="*/ 8 h 215"/>
                <a:gd name="T4" fmla="*/ 169 w 189"/>
                <a:gd name="T5" fmla="*/ 9 h 215"/>
                <a:gd name="T6" fmla="*/ 172 w 189"/>
                <a:gd name="T7" fmla="*/ 29 h 215"/>
                <a:gd name="T8" fmla="*/ 183 w 189"/>
                <a:gd name="T9" fmla="*/ 44 h 215"/>
                <a:gd name="T10" fmla="*/ 187 w 189"/>
                <a:gd name="T11" fmla="*/ 50 h 215"/>
                <a:gd name="T12" fmla="*/ 178 w 189"/>
                <a:gd name="T13" fmla="*/ 53 h 215"/>
                <a:gd name="T14" fmla="*/ 173 w 189"/>
                <a:gd name="T15" fmla="*/ 57 h 215"/>
                <a:gd name="T16" fmla="*/ 172 w 189"/>
                <a:gd name="T17" fmla="*/ 64 h 215"/>
                <a:gd name="T18" fmla="*/ 168 w 189"/>
                <a:gd name="T19" fmla="*/ 79 h 215"/>
                <a:gd name="T20" fmla="*/ 168 w 189"/>
                <a:gd name="T21" fmla="*/ 91 h 215"/>
                <a:gd name="T22" fmla="*/ 163 w 189"/>
                <a:gd name="T23" fmla="*/ 108 h 215"/>
                <a:gd name="T24" fmla="*/ 156 w 189"/>
                <a:gd name="T25" fmla="*/ 117 h 215"/>
                <a:gd name="T26" fmla="*/ 147 w 189"/>
                <a:gd name="T27" fmla="*/ 131 h 215"/>
                <a:gd name="T28" fmla="*/ 145 w 189"/>
                <a:gd name="T29" fmla="*/ 141 h 215"/>
                <a:gd name="T30" fmla="*/ 139 w 189"/>
                <a:gd name="T31" fmla="*/ 158 h 215"/>
                <a:gd name="T32" fmla="*/ 132 w 189"/>
                <a:gd name="T33" fmla="*/ 158 h 215"/>
                <a:gd name="T34" fmla="*/ 132 w 189"/>
                <a:gd name="T35" fmla="*/ 166 h 215"/>
                <a:gd name="T36" fmla="*/ 141 w 189"/>
                <a:gd name="T37" fmla="*/ 171 h 215"/>
                <a:gd name="T38" fmla="*/ 147 w 189"/>
                <a:gd name="T39" fmla="*/ 179 h 215"/>
                <a:gd name="T40" fmla="*/ 154 w 189"/>
                <a:gd name="T41" fmla="*/ 189 h 215"/>
                <a:gd name="T42" fmla="*/ 145 w 189"/>
                <a:gd name="T43" fmla="*/ 203 h 215"/>
                <a:gd name="T44" fmla="*/ 138 w 189"/>
                <a:gd name="T45" fmla="*/ 209 h 215"/>
                <a:gd name="T46" fmla="*/ 125 w 189"/>
                <a:gd name="T47" fmla="*/ 213 h 215"/>
                <a:gd name="T48" fmla="*/ 120 w 189"/>
                <a:gd name="T49" fmla="*/ 215 h 215"/>
                <a:gd name="T50" fmla="*/ 112 w 189"/>
                <a:gd name="T51" fmla="*/ 213 h 215"/>
                <a:gd name="T52" fmla="*/ 106 w 189"/>
                <a:gd name="T53" fmla="*/ 215 h 215"/>
                <a:gd name="T54" fmla="*/ 102 w 189"/>
                <a:gd name="T55" fmla="*/ 214 h 215"/>
                <a:gd name="T56" fmla="*/ 95 w 189"/>
                <a:gd name="T57" fmla="*/ 207 h 215"/>
                <a:gd name="T58" fmla="*/ 88 w 189"/>
                <a:gd name="T59" fmla="*/ 201 h 215"/>
                <a:gd name="T60" fmla="*/ 83 w 189"/>
                <a:gd name="T61" fmla="*/ 203 h 215"/>
                <a:gd name="T62" fmla="*/ 75 w 189"/>
                <a:gd name="T63" fmla="*/ 206 h 215"/>
                <a:gd name="T64" fmla="*/ 66 w 189"/>
                <a:gd name="T65" fmla="*/ 201 h 215"/>
                <a:gd name="T66" fmla="*/ 63 w 189"/>
                <a:gd name="T67" fmla="*/ 196 h 215"/>
                <a:gd name="T68" fmla="*/ 55 w 189"/>
                <a:gd name="T69" fmla="*/ 188 h 215"/>
                <a:gd name="T70" fmla="*/ 50 w 189"/>
                <a:gd name="T71" fmla="*/ 181 h 215"/>
                <a:gd name="T72" fmla="*/ 44 w 189"/>
                <a:gd name="T73" fmla="*/ 174 h 215"/>
                <a:gd name="T74" fmla="*/ 40 w 189"/>
                <a:gd name="T75" fmla="*/ 170 h 215"/>
                <a:gd name="T76" fmla="*/ 36 w 189"/>
                <a:gd name="T77" fmla="*/ 165 h 215"/>
                <a:gd name="T78" fmla="*/ 27 w 189"/>
                <a:gd name="T79" fmla="*/ 159 h 215"/>
                <a:gd name="T80" fmla="*/ 23 w 189"/>
                <a:gd name="T81" fmla="*/ 156 h 215"/>
                <a:gd name="T82" fmla="*/ 19 w 189"/>
                <a:gd name="T83" fmla="*/ 148 h 215"/>
                <a:gd name="T84" fmla="*/ 14 w 189"/>
                <a:gd name="T85" fmla="*/ 134 h 215"/>
                <a:gd name="T86" fmla="*/ 11 w 189"/>
                <a:gd name="T87" fmla="*/ 127 h 215"/>
                <a:gd name="T88" fmla="*/ 6 w 189"/>
                <a:gd name="T89" fmla="*/ 119 h 215"/>
                <a:gd name="T90" fmla="*/ 6 w 189"/>
                <a:gd name="T91" fmla="*/ 110 h 215"/>
                <a:gd name="T92" fmla="*/ 0 w 189"/>
                <a:gd name="T93" fmla="*/ 106 h 215"/>
                <a:gd name="T94" fmla="*/ 4 w 189"/>
                <a:gd name="T95" fmla="*/ 96 h 215"/>
                <a:gd name="T96" fmla="*/ 8 w 189"/>
                <a:gd name="T97" fmla="*/ 87 h 215"/>
                <a:gd name="T98" fmla="*/ 13 w 189"/>
                <a:gd name="T99" fmla="*/ 75 h 215"/>
                <a:gd name="T100" fmla="*/ 23 w 189"/>
                <a:gd name="T101" fmla="*/ 73 h 215"/>
                <a:gd name="T102" fmla="*/ 32 w 189"/>
                <a:gd name="T10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9" h="215">
                  <a:moveTo>
                    <a:pt x="32" y="0"/>
                  </a:moveTo>
                  <a:lnTo>
                    <a:pt x="168" y="0"/>
                  </a:lnTo>
                  <a:lnTo>
                    <a:pt x="168" y="0"/>
                  </a:lnTo>
                  <a:lnTo>
                    <a:pt x="168" y="2"/>
                  </a:lnTo>
                  <a:lnTo>
                    <a:pt x="168" y="3"/>
                  </a:lnTo>
                  <a:lnTo>
                    <a:pt x="168" y="3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69" y="4"/>
                  </a:lnTo>
                  <a:lnTo>
                    <a:pt x="169" y="8"/>
                  </a:lnTo>
                  <a:lnTo>
                    <a:pt x="172" y="11"/>
                  </a:lnTo>
                  <a:lnTo>
                    <a:pt x="172" y="12"/>
                  </a:lnTo>
                  <a:lnTo>
                    <a:pt x="170" y="12"/>
                  </a:lnTo>
                  <a:lnTo>
                    <a:pt x="170" y="11"/>
                  </a:lnTo>
                  <a:lnTo>
                    <a:pt x="169" y="9"/>
                  </a:lnTo>
                  <a:lnTo>
                    <a:pt x="169" y="11"/>
                  </a:lnTo>
                  <a:lnTo>
                    <a:pt x="169" y="12"/>
                  </a:lnTo>
                  <a:lnTo>
                    <a:pt x="172" y="21"/>
                  </a:lnTo>
                  <a:lnTo>
                    <a:pt x="173" y="25"/>
                  </a:lnTo>
                  <a:lnTo>
                    <a:pt x="172" y="29"/>
                  </a:lnTo>
                  <a:lnTo>
                    <a:pt x="174" y="34"/>
                  </a:lnTo>
                  <a:lnTo>
                    <a:pt x="176" y="38"/>
                  </a:lnTo>
                  <a:lnTo>
                    <a:pt x="178" y="38"/>
                  </a:lnTo>
                  <a:lnTo>
                    <a:pt x="183" y="42"/>
                  </a:lnTo>
                  <a:lnTo>
                    <a:pt x="183" y="44"/>
                  </a:lnTo>
                  <a:lnTo>
                    <a:pt x="185" y="44"/>
                  </a:lnTo>
                  <a:lnTo>
                    <a:pt x="187" y="46"/>
                  </a:lnTo>
                  <a:lnTo>
                    <a:pt x="187" y="47"/>
                  </a:lnTo>
                  <a:lnTo>
                    <a:pt x="189" y="47"/>
                  </a:lnTo>
                  <a:lnTo>
                    <a:pt x="187" y="50"/>
                  </a:lnTo>
                  <a:lnTo>
                    <a:pt x="185" y="50"/>
                  </a:lnTo>
                  <a:lnTo>
                    <a:pt x="183" y="51"/>
                  </a:lnTo>
                  <a:lnTo>
                    <a:pt x="182" y="52"/>
                  </a:lnTo>
                  <a:lnTo>
                    <a:pt x="179" y="52"/>
                  </a:lnTo>
                  <a:lnTo>
                    <a:pt x="178" y="53"/>
                  </a:lnTo>
                  <a:lnTo>
                    <a:pt x="176" y="53"/>
                  </a:lnTo>
                  <a:lnTo>
                    <a:pt x="176" y="55"/>
                  </a:lnTo>
                  <a:lnTo>
                    <a:pt x="177" y="56"/>
                  </a:lnTo>
                  <a:lnTo>
                    <a:pt x="176" y="57"/>
                  </a:lnTo>
                  <a:lnTo>
                    <a:pt x="173" y="57"/>
                  </a:lnTo>
                  <a:lnTo>
                    <a:pt x="172" y="57"/>
                  </a:lnTo>
                  <a:lnTo>
                    <a:pt x="172" y="60"/>
                  </a:lnTo>
                  <a:lnTo>
                    <a:pt x="170" y="62"/>
                  </a:lnTo>
                  <a:lnTo>
                    <a:pt x="172" y="64"/>
                  </a:lnTo>
                  <a:lnTo>
                    <a:pt x="172" y="64"/>
                  </a:lnTo>
                  <a:lnTo>
                    <a:pt x="172" y="65"/>
                  </a:lnTo>
                  <a:lnTo>
                    <a:pt x="170" y="69"/>
                  </a:lnTo>
                  <a:lnTo>
                    <a:pt x="169" y="74"/>
                  </a:lnTo>
                  <a:lnTo>
                    <a:pt x="168" y="78"/>
                  </a:lnTo>
                  <a:lnTo>
                    <a:pt x="168" y="79"/>
                  </a:lnTo>
                  <a:lnTo>
                    <a:pt x="167" y="81"/>
                  </a:lnTo>
                  <a:lnTo>
                    <a:pt x="167" y="83"/>
                  </a:lnTo>
                  <a:lnTo>
                    <a:pt x="168" y="88"/>
                  </a:lnTo>
                  <a:lnTo>
                    <a:pt x="168" y="91"/>
                  </a:lnTo>
                  <a:lnTo>
                    <a:pt x="168" y="91"/>
                  </a:lnTo>
                  <a:lnTo>
                    <a:pt x="168" y="92"/>
                  </a:lnTo>
                  <a:lnTo>
                    <a:pt x="167" y="95"/>
                  </a:lnTo>
                  <a:lnTo>
                    <a:pt x="167" y="99"/>
                  </a:lnTo>
                  <a:lnTo>
                    <a:pt x="164" y="104"/>
                  </a:lnTo>
                  <a:lnTo>
                    <a:pt x="163" y="108"/>
                  </a:lnTo>
                  <a:lnTo>
                    <a:pt x="161" y="108"/>
                  </a:lnTo>
                  <a:lnTo>
                    <a:pt x="159" y="108"/>
                  </a:lnTo>
                  <a:lnTo>
                    <a:pt x="159" y="110"/>
                  </a:lnTo>
                  <a:lnTo>
                    <a:pt x="156" y="114"/>
                  </a:lnTo>
                  <a:lnTo>
                    <a:pt x="156" y="117"/>
                  </a:lnTo>
                  <a:lnTo>
                    <a:pt x="152" y="118"/>
                  </a:lnTo>
                  <a:lnTo>
                    <a:pt x="151" y="122"/>
                  </a:lnTo>
                  <a:lnTo>
                    <a:pt x="148" y="131"/>
                  </a:lnTo>
                  <a:lnTo>
                    <a:pt x="147" y="130"/>
                  </a:lnTo>
                  <a:lnTo>
                    <a:pt x="147" y="131"/>
                  </a:lnTo>
                  <a:lnTo>
                    <a:pt x="146" y="132"/>
                  </a:lnTo>
                  <a:lnTo>
                    <a:pt x="145" y="135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5" y="141"/>
                  </a:lnTo>
                  <a:lnTo>
                    <a:pt x="142" y="144"/>
                  </a:lnTo>
                  <a:lnTo>
                    <a:pt x="141" y="147"/>
                  </a:lnTo>
                  <a:lnTo>
                    <a:pt x="142" y="152"/>
                  </a:lnTo>
                  <a:lnTo>
                    <a:pt x="141" y="157"/>
                  </a:lnTo>
                  <a:lnTo>
                    <a:pt x="139" y="158"/>
                  </a:lnTo>
                  <a:lnTo>
                    <a:pt x="139" y="159"/>
                  </a:lnTo>
                  <a:lnTo>
                    <a:pt x="138" y="159"/>
                  </a:lnTo>
                  <a:lnTo>
                    <a:pt x="137" y="158"/>
                  </a:lnTo>
                  <a:lnTo>
                    <a:pt x="134" y="158"/>
                  </a:lnTo>
                  <a:lnTo>
                    <a:pt x="132" y="158"/>
                  </a:lnTo>
                  <a:lnTo>
                    <a:pt x="132" y="161"/>
                  </a:lnTo>
                  <a:lnTo>
                    <a:pt x="130" y="161"/>
                  </a:lnTo>
                  <a:lnTo>
                    <a:pt x="129" y="163"/>
                  </a:lnTo>
                  <a:lnTo>
                    <a:pt x="129" y="166"/>
                  </a:lnTo>
                  <a:lnTo>
                    <a:pt x="132" y="166"/>
                  </a:lnTo>
                  <a:lnTo>
                    <a:pt x="137" y="166"/>
                  </a:lnTo>
                  <a:lnTo>
                    <a:pt x="137" y="167"/>
                  </a:lnTo>
                  <a:lnTo>
                    <a:pt x="139" y="170"/>
                  </a:lnTo>
                  <a:lnTo>
                    <a:pt x="139" y="171"/>
                  </a:lnTo>
                  <a:lnTo>
                    <a:pt x="141" y="171"/>
                  </a:lnTo>
                  <a:lnTo>
                    <a:pt x="143" y="175"/>
                  </a:lnTo>
                  <a:lnTo>
                    <a:pt x="145" y="176"/>
                  </a:lnTo>
                  <a:lnTo>
                    <a:pt x="145" y="178"/>
                  </a:lnTo>
                  <a:lnTo>
                    <a:pt x="146" y="179"/>
                  </a:lnTo>
                  <a:lnTo>
                    <a:pt x="147" y="179"/>
                  </a:lnTo>
                  <a:lnTo>
                    <a:pt x="150" y="180"/>
                  </a:lnTo>
                  <a:lnTo>
                    <a:pt x="150" y="181"/>
                  </a:lnTo>
                  <a:lnTo>
                    <a:pt x="152" y="184"/>
                  </a:lnTo>
                  <a:lnTo>
                    <a:pt x="152" y="188"/>
                  </a:lnTo>
                  <a:lnTo>
                    <a:pt x="154" y="189"/>
                  </a:lnTo>
                  <a:lnTo>
                    <a:pt x="155" y="193"/>
                  </a:lnTo>
                  <a:lnTo>
                    <a:pt x="151" y="197"/>
                  </a:lnTo>
                  <a:lnTo>
                    <a:pt x="147" y="202"/>
                  </a:lnTo>
                  <a:lnTo>
                    <a:pt x="147" y="201"/>
                  </a:lnTo>
                  <a:lnTo>
                    <a:pt x="145" y="203"/>
                  </a:lnTo>
                  <a:lnTo>
                    <a:pt x="143" y="205"/>
                  </a:lnTo>
                  <a:lnTo>
                    <a:pt x="142" y="205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38" y="209"/>
                  </a:lnTo>
                  <a:lnTo>
                    <a:pt x="137" y="211"/>
                  </a:lnTo>
                  <a:lnTo>
                    <a:pt x="134" y="213"/>
                  </a:lnTo>
                  <a:lnTo>
                    <a:pt x="132" y="211"/>
                  </a:lnTo>
                  <a:lnTo>
                    <a:pt x="128" y="211"/>
                  </a:lnTo>
                  <a:lnTo>
                    <a:pt x="125" y="213"/>
                  </a:lnTo>
                  <a:lnTo>
                    <a:pt x="124" y="213"/>
                  </a:lnTo>
                  <a:lnTo>
                    <a:pt x="123" y="213"/>
                  </a:lnTo>
                  <a:lnTo>
                    <a:pt x="121" y="213"/>
                  </a:lnTo>
                  <a:lnTo>
                    <a:pt x="120" y="214"/>
                  </a:lnTo>
                  <a:lnTo>
                    <a:pt x="120" y="215"/>
                  </a:lnTo>
                  <a:lnTo>
                    <a:pt x="119" y="215"/>
                  </a:lnTo>
                  <a:lnTo>
                    <a:pt x="116" y="215"/>
                  </a:lnTo>
                  <a:lnTo>
                    <a:pt x="116" y="213"/>
                  </a:lnTo>
                  <a:lnTo>
                    <a:pt x="114" y="213"/>
                  </a:lnTo>
                  <a:lnTo>
                    <a:pt x="112" y="213"/>
                  </a:lnTo>
                  <a:lnTo>
                    <a:pt x="110" y="213"/>
                  </a:lnTo>
                  <a:lnTo>
                    <a:pt x="107" y="211"/>
                  </a:lnTo>
                  <a:lnTo>
                    <a:pt x="106" y="213"/>
                  </a:lnTo>
                  <a:lnTo>
                    <a:pt x="106" y="214"/>
                  </a:lnTo>
                  <a:lnTo>
                    <a:pt x="106" y="215"/>
                  </a:lnTo>
                  <a:lnTo>
                    <a:pt x="106" y="215"/>
                  </a:lnTo>
                  <a:lnTo>
                    <a:pt x="105" y="215"/>
                  </a:lnTo>
                  <a:lnTo>
                    <a:pt x="102" y="215"/>
                  </a:lnTo>
                  <a:lnTo>
                    <a:pt x="102" y="215"/>
                  </a:lnTo>
                  <a:lnTo>
                    <a:pt x="102" y="214"/>
                  </a:lnTo>
                  <a:lnTo>
                    <a:pt x="101" y="213"/>
                  </a:lnTo>
                  <a:lnTo>
                    <a:pt x="101" y="211"/>
                  </a:lnTo>
                  <a:lnTo>
                    <a:pt x="99" y="210"/>
                  </a:lnTo>
                  <a:lnTo>
                    <a:pt x="98" y="209"/>
                  </a:lnTo>
                  <a:lnTo>
                    <a:pt x="95" y="207"/>
                  </a:lnTo>
                  <a:lnTo>
                    <a:pt x="94" y="206"/>
                  </a:lnTo>
                  <a:lnTo>
                    <a:pt x="93" y="205"/>
                  </a:lnTo>
                  <a:lnTo>
                    <a:pt x="92" y="202"/>
                  </a:lnTo>
                  <a:lnTo>
                    <a:pt x="90" y="201"/>
                  </a:lnTo>
                  <a:lnTo>
                    <a:pt x="88" y="201"/>
                  </a:lnTo>
                  <a:lnTo>
                    <a:pt x="86" y="202"/>
                  </a:lnTo>
                  <a:lnTo>
                    <a:pt x="86" y="203"/>
                  </a:lnTo>
                  <a:lnTo>
                    <a:pt x="84" y="205"/>
                  </a:lnTo>
                  <a:lnTo>
                    <a:pt x="83" y="205"/>
                  </a:lnTo>
                  <a:lnTo>
                    <a:pt x="83" y="203"/>
                  </a:lnTo>
                  <a:lnTo>
                    <a:pt x="81" y="203"/>
                  </a:lnTo>
                  <a:lnTo>
                    <a:pt x="79" y="203"/>
                  </a:lnTo>
                  <a:lnTo>
                    <a:pt x="77" y="205"/>
                  </a:lnTo>
                  <a:lnTo>
                    <a:pt x="76" y="206"/>
                  </a:lnTo>
                  <a:lnTo>
                    <a:pt x="75" y="206"/>
                  </a:lnTo>
                  <a:lnTo>
                    <a:pt x="72" y="206"/>
                  </a:lnTo>
                  <a:lnTo>
                    <a:pt x="70" y="203"/>
                  </a:lnTo>
                  <a:lnTo>
                    <a:pt x="68" y="202"/>
                  </a:lnTo>
                  <a:lnTo>
                    <a:pt x="67" y="202"/>
                  </a:lnTo>
                  <a:lnTo>
                    <a:pt x="66" y="201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4" y="197"/>
                  </a:lnTo>
                  <a:lnTo>
                    <a:pt x="63" y="196"/>
                  </a:lnTo>
                  <a:lnTo>
                    <a:pt x="62" y="194"/>
                  </a:lnTo>
                  <a:lnTo>
                    <a:pt x="61" y="191"/>
                  </a:lnTo>
                  <a:lnTo>
                    <a:pt x="62" y="189"/>
                  </a:lnTo>
                  <a:lnTo>
                    <a:pt x="59" y="188"/>
                  </a:lnTo>
                  <a:lnTo>
                    <a:pt x="55" y="188"/>
                  </a:lnTo>
                  <a:lnTo>
                    <a:pt x="54" y="187"/>
                  </a:lnTo>
                  <a:lnTo>
                    <a:pt x="55" y="184"/>
                  </a:lnTo>
                  <a:lnTo>
                    <a:pt x="54" y="183"/>
                  </a:lnTo>
                  <a:lnTo>
                    <a:pt x="52" y="183"/>
                  </a:lnTo>
                  <a:lnTo>
                    <a:pt x="50" y="181"/>
                  </a:lnTo>
                  <a:lnTo>
                    <a:pt x="50" y="178"/>
                  </a:lnTo>
                  <a:lnTo>
                    <a:pt x="50" y="176"/>
                  </a:lnTo>
                  <a:lnTo>
                    <a:pt x="46" y="175"/>
                  </a:lnTo>
                  <a:lnTo>
                    <a:pt x="45" y="175"/>
                  </a:lnTo>
                  <a:lnTo>
                    <a:pt x="44" y="174"/>
                  </a:lnTo>
                  <a:lnTo>
                    <a:pt x="42" y="174"/>
                  </a:lnTo>
                  <a:lnTo>
                    <a:pt x="40" y="174"/>
                  </a:lnTo>
                  <a:lnTo>
                    <a:pt x="39" y="171"/>
                  </a:lnTo>
                  <a:lnTo>
                    <a:pt x="39" y="171"/>
                  </a:lnTo>
                  <a:lnTo>
                    <a:pt x="40" y="170"/>
                  </a:lnTo>
                  <a:lnTo>
                    <a:pt x="41" y="169"/>
                  </a:lnTo>
                  <a:lnTo>
                    <a:pt x="41" y="167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6" y="165"/>
                  </a:lnTo>
                  <a:lnTo>
                    <a:pt x="36" y="163"/>
                  </a:lnTo>
                  <a:lnTo>
                    <a:pt x="33" y="162"/>
                  </a:lnTo>
                  <a:lnTo>
                    <a:pt x="32" y="162"/>
                  </a:lnTo>
                  <a:lnTo>
                    <a:pt x="30" y="161"/>
                  </a:lnTo>
                  <a:lnTo>
                    <a:pt x="27" y="159"/>
                  </a:lnTo>
                  <a:lnTo>
                    <a:pt x="27" y="157"/>
                  </a:lnTo>
                  <a:lnTo>
                    <a:pt x="28" y="156"/>
                  </a:lnTo>
                  <a:lnTo>
                    <a:pt x="27" y="154"/>
                  </a:lnTo>
                  <a:lnTo>
                    <a:pt x="23" y="154"/>
                  </a:lnTo>
                  <a:lnTo>
                    <a:pt x="23" y="156"/>
                  </a:lnTo>
                  <a:lnTo>
                    <a:pt x="19" y="156"/>
                  </a:lnTo>
                  <a:lnTo>
                    <a:pt x="18" y="154"/>
                  </a:lnTo>
                  <a:lnTo>
                    <a:pt x="18" y="150"/>
                  </a:lnTo>
                  <a:lnTo>
                    <a:pt x="19" y="149"/>
                  </a:lnTo>
                  <a:lnTo>
                    <a:pt x="19" y="148"/>
                  </a:lnTo>
                  <a:lnTo>
                    <a:pt x="20" y="145"/>
                  </a:lnTo>
                  <a:lnTo>
                    <a:pt x="19" y="144"/>
                  </a:lnTo>
                  <a:lnTo>
                    <a:pt x="18" y="139"/>
                  </a:lnTo>
                  <a:lnTo>
                    <a:pt x="14" y="135"/>
                  </a:lnTo>
                  <a:lnTo>
                    <a:pt x="14" y="134"/>
                  </a:lnTo>
                  <a:lnTo>
                    <a:pt x="11" y="131"/>
                  </a:lnTo>
                  <a:lnTo>
                    <a:pt x="11" y="131"/>
                  </a:lnTo>
                  <a:lnTo>
                    <a:pt x="11" y="130"/>
                  </a:lnTo>
                  <a:lnTo>
                    <a:pt x="11" y="128"/>
                  </a:lnTo>
                  <a:lnTo>
                    <a:pt x="11" y="127"/>
                  </a:lnTo>
                  <a:lnTo>
                    <a:pt x="11" y="126"/>
                  </a:lnTo>
                  <a:lnTo>
                    <a:pt x="11" y="125"/>
                  </a:lnTo>
                  <a:lnTo>
                    <a:pt x="11" y="122"/>
                  </a:lnTo>
                  <a:lnTo>
                    <a:pt x="6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4"/>
                  </a:lnTo>
                  <a:lnTo>
                    <a:pt x="6" y="113"/>
                  </a:lnTo>
                  <a:lnTo>
                    <a:pt x="5" y="112"/>
                  </a:lnTo>
                  <a:lnTo>
                    <a:pt x="6" y="110"/>
                  </a:lnTo>
                  <a:lnTo>
                    <a:pt x="6" y="109"/>
                  </a:lnTo>
                  <a:lnTo>
                    <a:pt x="5" y="109"/>
                  </a:lnTo>
                  <a:lnTo>
                    <a:pt x="1" y="110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4" y="103"/>
                  </a:lnTo>
                  <a:lnTo>
                    <a:pt x="5" y="101"/>
                  </a:lnTo>
                  <a:lnTo>
                    <a:pt x="5" y="99"/>
                  </a:lnTo>
                  <a:lnTo>
                    <a:pt x="2" y="97"/>
                  </a:lnTo>
                  <a:lnTo>
                    <a:pt x="4" y="96"/>
                  </a:lnTo>
                  <a:lnTo>
                    <a:pt x="5" y="95"/>
                  </a:lnTo>
                  <a:lnTo>
                    <a:pt x="6" y="92"/>
                  </a:lnTo>
                  <a:lnTo>
                    <a:pt x="5" y="91"/>
                  </a:lnTo>
                  <a:lnTo>
                    <a:pt x="5" y="90"/>
                  </a:lnTo>
                  <a:lnTo>
                    <a:pt x="8" y="87"/>
                  </a:lnTo>
                  <a:lnTo>
                    <a:pt x="9" y="87"/>
                  </a:lnTo>
                  <a:lnTo>
                    <a:pt x="11" y="83"/>
                  </a:lnTo>
                  <a:lnTo>
                    <a:pt x="13" y="81"/>
                  </a:lnTo>
                  <a:lnTo>
                    <a:pt x="13" y="78"/>
                  </a:lnTo>
                  <a:lnTo>
                    <a:pt x="13" y="75"/>
                  </a:lnTo>
                  <a:lnTo>
                    <a:pt x="14" y="74"/>
                  </a:lnTo>
                  <a:lnTo>
                    <a:pt x="17" y="74"/>
                  </a:lnTo>
                  <a:lnTo>
                    <a:pt x="19" y="75"/>
                  </a:lnTo>
                  <a:lnTo>
                    <a:pt x="20" y="74"/>
                  </a:lnTo>
                  <a:lnTo>
                    <a:pt x="23" y="73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4"/>
                  </a:lnTo>
                  <a:lnTo>
                    <a:pt x="33" y="24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auto">
            <a:xfrm>
              <a:off x="4330700" y="3135313"/>
              <a:ext cx="274638" cy="209550"/>
            </a:xfrm>
            <a:custGeom>
              <a:avLst/>
              <a:gdLst>
                <a:gd name="T0" fmla="*/ 23 w 173"/>
                <a:gd name="T1" fmla="*/ 105 h 132"/>
                <a:gd name="T2" fmla="*/ 21 w 173"/>
                <a:gd name="T3" fmla="*/ 97 h 132"/>
                <a:gd name="T4" fmla="*/ 16 w 173"/>
                <a:gd name="T5" fmla="*/ 95 h 132"/>
                <a:gd name="T6" fmla="*/ 12 w 173"/>
                <a:gd name="T7" fmla="*/ 88 h 132"/>
                <a:gd name="T8" fmla="*/ 8 w 173"/>
                <a:gd name="T9" fmla="*/ 84 h 132"/>
                <a:gd name="T10" fmla="*/ 0 w 173"/>
                <a:gd name="T11" fmla="*/ 83 h 132"/>
                <a:gd name="T12" fmla="*/ 3 w 173"/>
                <a:gd name="T13" fmla="*/ 78 h 132"/>
                <a:gd name="T14" fmla="*/ 8 w 173"/>
                <a:gd name="T15" fmla="*/ 75 h 132"/>
                <a:gd name="T16" fmla="*/ 10 w 173"/>
                <a:gd name="T17" fmla="*/ 75 h 132"/>
                <a:gd name="T18" fmla="*/ 12 w 173"/>
                <a:gd name="T19" fmla="*/ 64 h 132"/>
                <a:gd name="T20" fmla="*/ 14 w 173"/>
                <a:gd name="T21" fmla="*/ 56 h 132"/>
                <a:gd name="T22" fmla="*/ 17 w 173"/>
                <a:gd name="T23" fmla="*/ 49 h 132"/>
                <a:gd name="T24" fmla="*/ 19 w 173"/>
                <a:gd name="T25" fmla="*/ 48 h 132"/>
                <a:gd name="T26" fmla="*/ 27 w 173"/>
                <a:gd name="T27" fmla="*/ 34 h 132"/>
                <a:gd name="T28" fmla="*/ 30 w 173"/>
                <a:gd name="T29" fmla="*/ 25 h 132"/>
                <a:gd name="T30" fmla="*/ 35 w 173"/>
                <a:gd name="T31" fmla="*/ 21 h 132"/>
                <a:gd name="T32" fmla="*/ 39 w 173"/>
                <a:gd name="T33" fmla="*/ 9 h 132"/>
                <a:gd name="T34" fmla="*/ 43 w 173"/>
                <a:gd name="T35" fmla="*/ 8 h 132"/>
                <a:gd name="T36" fmla="*/ 49 w 173"/>
                <a:gd name="T37" fmla="*/ 0 h 132"/>
                <a:gd name="T38" fmla="*/ 56 w 173"/>
                <a:gd name="T39" fmla="*/ 4 h 132"/>
                <a:gd name="T40" fmla="*/ 62 w 173"/>
                <a:gd name="T41" fmla="*/ 1 h 132"/>
                <a:gd name="T42" fmla="*/ 66 w 173"/>
                <a:gd name="T43" fmla="*/ 3 h 132"/>
                <a:gd name="T44" fmla="*/ 72 w 173"/>
                <a:gd name="T45" fmla="*/ 4 h 132"/>
                <a:gd name="T46" fmla="*/ 78 w 173"/>
                <a:gd name="T47" fmla="*/ 8 h 132"/>
                <a:gd name="T48" fmla="*/ 87 w 173"/>
                <a:gd name="T49" fmla="*/ 13 h 132"/>
                <a:gd name="T50" fmla="*/ 89 w 173"/>
                <a:gd name="T51" fmla="*/ 16 h 132"/>
                <a:gd name="T52" fmla="*/ 97 w 173"/>
                <a:gd name="T53" fmla="*/ 21 h 132"/>
                <a:gd name="T54" fmla="*/ 101 w 173"/>
                <a:gd name="T55" fmla="*/ 27 h 132"/>
                <a:gd name="T56" fmla="*/ 103 w 173"/>
                <a:gd name="T57" fmla="*/ 33 h 132"/>
                <a:gd name="T58" fmla="*/ 102 w 173"/>
                <a:gd name="T59" fmla="*/ 40 h 132"/>
                <a:gd name="T60" fmla="*/ 98 w 173"/>
                <a:gd name="T61" fmla="*/ 47 h 132"/>
                <a:gd name="T62" fmla="*/ 107 w 173"/>
                <a:gd name="T63" fmla="*/ 45 h 132"/>
                <a:gd name="T64" fmla="*/ 111 w 173"/>
                <a:gd name="T65" fmla="*/ 48 h 132"/>
                <a:gd name="T66" fmla="*/ 116 w 173"/>
                <a:gd name="T67" fmla="*/ 60 h 132"/>
                <a:gd name="T68" fmla="*/ 122 w 173"/>
                <a:gd name="T69" fmla="*/ 67 h 132"/>
                <a:gd name="T70" fmla="*/ 173 w 173"/>
                <a:gd name="T71" fmla="*/ 79 h 132"/>
                <a:gd name="T72" fmla="*/ 124 w 173"/>
                <a:gd name="T73" fmla="*/ 115 h 132"/>
                <a:gd name="T74" fmla="*/ 116 w 173"/>
                <a:gd name="T75" fmla="*/ 118 h 132"/>
                <a:gd name="T76" fmla="*/ 110 w 173"/>
                <a:gd name="T77" fmla="*/ 123 h 132"/>
                <a:gd name="T78" fmla="*/ 102 w 173"/>
                <a:gd name="T79" fmla="*/ 127 h 132"/>
                <a:gd name="T80" fmla="*/ 94 w 173"/>
                <a:gd name="T81" fmla="*/ 128 h 132"/>
                <a:gd name="T82" fmla="*/ 91 w 173"/>
                <a:gd name="T83" fmla="*/ 123 h 132"/>
                <a:gd name="T84" fmla="*/ 82 w 173"/>
                <a:gd name="T85" fmla="*/ 124 h 132"/>
                <a:gd name="T86" fmla="*/ 75 w 173"/>
                <a:gd name="T87" fmla="*/ 132 h 132"/>
                <a:gd name="T88" fmla="*/ 70 w 173"/>
                <a:gd name="T89" fmla="*/ 132 h 132"/>
                <a:gd name="T90" fmla="*/ 60 w 173"/>
                <a:gd name="T91" fmla="*/ 131 h 132"/>
                <a:gd name="T92" fmla="*/ 53 w 173"/>
                <a:gd name="T93" fmla="*/ 126 h 132"/>
                <a:gd name="T94" fmla="*/ 41 w 173"/>
                <a:gd name="T95" fmla="*/ 120 h 132"/>
                <a:gd name="T96" fmla="*/ 34 w 173"/>
                <a:gd name="T97" fmla="*/ 120 h 132"/>
                <a:gd name="T98" fmla="*/ 30 w 173"/>
                <a:gd name="T99" fmla="*/ 111 h 132"/>
                <a:gd name="T100" fmla="*/ 26 w 173"/>
                <a:gd name="T101" fmla="*/ 11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32">
                  <a:moveTo>
                    <a:pt x="26" y="110"/>
                  </a:moveTo>
                  <a:lnTo>
                    <a:pt x="25" y="106"/>
                  </a:lnTo>
                  <a:lnTo>
                    <a:pt x="23" y="105"/>
                  </a:lnTo>
                  <a:lnTo>
                    <a:pt x="23" y="101"/>
                  </a:lnTo>
                  <a:lnTo>
                    <a:pt x="21" y="98"/>
                  </a:lnTo>
                  <a:lnTo>
                    <a:pt x="21" y="97"/>
                  </a:lnTo>
                  <a:lnTo>
                    <a:pt x="18" y="96"/>
                  </a:lnTo>
                  <a:lnTo>
                    <a:pt x="17" y="96"/>
                  </a:lnTo>
                  <a:lnTo>
                    <a:pt x="16" y="95"/>
                  </a:lnTo>
                  <a:lnTo>
                    <a:pt x="16" y="93"/>
                  </a:lnTo>
                  <a:lnTo>
                    <a:pt x="14" y="92"/>
                  </a:lnTo>
                  <a:lnTo>
                    <a:pt x="12" y="88"/>
                  </a:lnTo>
                  <a:lnTo>
                    <a:pt x="10" y="88"/>
                  </a:lnTo>
                  <a:lnTo>
                    <a:pt x="10" y="87"/>
                  </a:lnTo>
                  <a:lnTo>
                    <a:pt x="8" y="84"/>
                  </a:lnTo>
                  <a:lnTo>
                    <a:pt x="8" y="83"/>
                  </a:lnTo>
                  <a:lnTo>
                    <a:pt x="3" y="83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1" y="78"/>
                  </a:lnTo>
                  <a:lnTo>
                    <a:pt x="3" y="78"/>
                  </a:lnTo>
                  <a:lnTo>
                    <a:pt x="3" y="75"/>
                  </a:lnTo>
                  <a:lnTo>
                    <a:pt x="5" y="75"/>
                  </a:lnTo>
                  <a:lnTo>
                    <a:pt x="8" y="75"/>
                  </a:lnTo>
                  <a:lnTo>
                    <a:pt x="9" y="76"/>
                  </a:lnTo>
                  <a:lnTo>
                    <a:pt x="10" y="76"/>
                  </a:lnTo>
                  <a:lnTo>
                    <a:pt x="10" y="75"/>
                  </a:lnTo>
                  <a:lnTo>
                    <a:pt x="12" y="74"/>
                  </a:lnTo>
                  <a:lnTo>
                    <a:pt x="13" y="69"/>
                  </a:lnTo>
                  <a:lnTo>
                    <a:pt x="12" y="64"/>
                  </a:lnTo>
                  <a:lnTo>
                    <a:pt x="13" y="61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6" y="52"/>
                  </a:lnTo>
                  <a:lnTo>
                    <a:pt x="17" y="49"/>
                  </a:lnTo>
                  <a:lnTo>
                    <a:pt x="18" y="48"/>
                  </a:lnTo>
                  <a:lnTo>
                    <a:pt x="18" y="47"/>
                  </a:lnTo>
                  <a:lnTo>
                    <a:pt x="19" y="48"/>
                  </a:lnTo>
                  <a:lnTo>
                    <a:pt x="22" y="39"/>
                  </a:lnTo>
                  <a:lnTo>
                    <a:pt x="23" y="35"/>
                  </a:lnTo>
                  <a:lnTo>
                    <a:pt x="27" y="34"/>
                  </a:lnTo>
                  <a:lnTo>
                    <a:pt x="27" y="31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5" y="21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3" y="8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9" y="0"/>
                  </a:lnTo>
                  <a:lnTo>
                    <a:pt x="50" y="1"/>
                  </a:lnTo>
                  <a:lnTo>
                    <a:pt x="50" y="3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60" y="3"/>
                  </a:lnTo>
                  <a:lnTo>
                    <a:pt x="62" y="1"/>
                  </a:lnTo>
                  <a:lnTo>
                    <a:pt x="63" y="4"/>
                  </a:lnTo>
                  <a:lnTo>
                    <a:pt x="65" y="3"/>
                  </a:lnTo>
                  <a:lnTo>
                    <a:pt x="66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2" y="4"/>
                  </a:lnTo>
                  <a:lnTo>
                    <a:pt x="74" y="5"/>
                  </a:lnTo>
                  <a:lnTo>
                    <a:pt x="76" y="7"/>
                  </a:lnTo>
                  <a:lnTo>
                    <a:pt x="78" y="8"/>
                  </a:lnTo>
                  <a:lnTo>
                    <a:pt x="82" y="11"/>
                  </a:lnTo>
                  <a:lnTo>
                    <a:pt x="83" y="13"/>
                  </a:lnTo>
                  <a:lnTo>
                    <a:pt x="87" y="13"/>
                  </a:lnTo>
                  <a:lnTo>
                    <a:pt x="87" y="14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92" y="17"/>
                  </a:lnTo>
                  <a:lnTo>
                    <a:pt x="96" y="20"/>
                  </a:lnTo>
                  <a:lnTo>
                    <a:pt x="97" y="21"/>
                  </a:lnTo>
                  <a:lnTo>
                    <a:pt x="100" y="23"/>
                  </a:lnTo>
                  <a:lnTo>
                    <a:pt x="100" y="26"/>
                  </a:lnTo>
                  <a:lnTo>
                    <a:pt x="101" y="27"/>
                  </a:lnTo>
                  <a:lnTo>
                    <a:pt x="102" y="27"/>
                  </a:lnTo>
                  <a:lnTo>
                    <a:pt x="105" y="31"/>
                  </a:lnTo>
                  <a:lnTo>
                    <a:pt x="103" y="33"/>
                  </a:lnTo>
                  <a:lnTo>
                    <a:pt x="102" y="35"/>
                  </a:lnTo>
                  <a:lnTo>
                    <a:pt x="101" y="36"/>
                  </a:lnTo>
                  <a:lnTo>
                    <a:pt x="102" y="40"/>
                  </a:lnTo>
                  <a:lnTo>
                    <a:pt x="101" y="42"/>
                  </a:lnTo>
                  <a:lnTo>
                    <a:pt x="101" y="44"/>
                  </a:lnTo>
                  <a:lnTo>
                    <a:pt x="98" y="47"/>
                  </a:lnTo>
                  <a:lnTo>
                    <a:pt x="100" y="48"/>
                  </a:lnTo>
                  <a:lnTo>
                    <a:pt x="105" y="48"/>
                  </a:lnTo>
                  <a:lnTo>
                    <a:pt x="107" y="45"/>
                  </a:lnTo>
                  <a:lnTo>
                    <a:pt x="110" y="45"/>
                  </a:lnTo>
                  <a:lnTo>
                    <a:pt x="113" y="47"/>
                  </a:lnTo>
                  <a:lnTo>
                    <a:pt x="111" y="48"/>
                  </a:lnTo>
                  <a:lnTo>
                    <a:pt x="113" y="52"/>
                  </a:lnTo>
                  <a:lnTo>
                    <a:pt x="114" y="58"/>
                  </a:lnTo>
                  <a:lnTo>
                    <a:pt x="116" y="60"/>
                  </a:lnTo>
                  <a:lnTo>
                    <a:pt x="116" y="62"/>
                  </a:lnTo>
                  <a:lnTo>
                    <a:pt x="118" y="66"/>
                  </a:lnTo>
                  <a:lnTo>
                    <a:pt x="122" y="67"/>
                  </a:lnTo>
                  <a:lnTo>
                    <a:pt x="125" y="70"/>
                  </a:lnTo>
                  <a:lnTo>
                    <a:pt x="159" y="80"/>
                  </a:lnTo>
                  <a:lnTo>
                    <a:pt x="173" y="79"/>
                  </a:lnTo>
                  <a:lnTo>
                    <a:pt x="137" y="115"/>
                  </a:lnTo>
                  <a:lnTo>
                    <a:pt x="131" y="115"/>
                  </a:lnTo>
                  <a:lnTo>
                    <a:pt x="124" y="115"/>
                  </a:lnTo>
                  <a:lnTo>
                    <a:pt x="122" y="117"/>
                  </a:lnTo>
                  <a:lnTo>
                    <a:pt x="119" y="117"/>
                  </a:lnTo>
                  <a:lnTo>
                    <a:pt x="116" y="118"/>
                  </a:lnTo>
                  <a:lnTo>
                    <a:pt x="115" y="120"/>
                  </a:lnTo>
                  <a:lnTo>
                    <a:pt x="114" y="122"/>
                  </a:lnTo>
                  <a:lnTo>
                    <a:pt x="110" y="123"/>
                  </a:lnTo>
                  <a:lnTo>
                    <a:pt x="107" y="124"/>
                  </a:lnTo>
                  <a:lnTo>
                    <a:pt x="103" y="126"/>
                  </a:lnTo>
                  <a:lnTo>
                    <a:pt x="102" y="127"/>
                  </a:lnTo>
                  <a:lnTo>
                    <a:pt x="102" y="127"/>
                  </a:lnTo>
                  <a:lnTo>
                    <a:pt x="100" y="127"/>
                  </a:lnTo>
                  <a:lnTo>
                    <a:pt x="94" y="128"/>
                  </a:lnTo>
                  <a:lnTo>
                    <a:pt x="93" y="127"/>
                  </a:lnTo>
                  <a:lnTo>
                    <a:pt x="92" y="124"/>
                  </a:lnTo>
                  <a:lnTo>
                    <a:pt x="91" y="123"/>
                  </a:lnTo>
                  <a:lnTo>
                    <a:pt x="85" y="124"/>
                  </a:lnTo>
                  <a:lnTo>
                    <a:pt x="84" y="126"/>
                  </a:lnTo>
                  <a:lnTo>
                    <a:pt x="82" y="124"/>
                  </a:lnTo>
                  <a:lnTo>
                    <a:pt x="79" y="126"/>
                  </a:lnTo>
                  <a:lnTo>
                    <a:pt x="79" y="127"/>
                  </a:lnTo>
                  <a:lnTo>
                    <a:pt x="75" y="132"/>
                  </a:lnTo>
                  <a:lnTo>
                    <a:pt x="72" y="132"/>
                  </a:lnTo>
                  <a:lnTo>
                    <a:pt x="71" y="132"/>
                  </a:lnTo>
                  <a:lnTo>
                    <a:pt x="70" y="132"/>
                  </a:lnTo>
                  <a:lnTo>
                    <a:pt x="66" y="132"/>
                  </a:lnTo>
                  <a:lnTo>
                    <a:pt x="63" y="131"/>
                  </a:lnTo>
                  <a:lnTo>
                    <a:pt x="60" y="131"/>
                  </a:lnTo>
                  <a:lnTo>
                    <a:pt x="58" y="131"/>
                  </a:lnTo>
                  <a:lnTo>
                    <a:pt x="56" y="128"/>
                  </a:lnTo>
                  <a:lnTo>
                    <a:pt x="53" y="126"/>
                  </a:lnTo>
                  <a:lnTo>
                    <a:pt x="49" y="122"/>
                  </a:lnTo>
                  <a:lnTo>
                    <a:pt x="47" y="120"/>
                  </a:lnTo>
                  <a:lnTo>
                    <a:pt x="41" y="120"/>
                  </a:lnTo>
                  <a:lnTo>
                    <a:pt x="38" y="120"/>
                  </a:lnTo>
                  <a:lnTo>
                    <a:pt x="35" y="120"/>
                  </a:lnTo>
                  <a:lnTo>
                    <a:pt x="34" y="120"/>
                  </a:lnTo>
                  <a:lnTo>
                    <a:pt x="31" y="118"/>
                  </a:lnTo>
                  <a:lnTo>
                    <a:pt x="31" y="111"/>
                  </a:lnTo>
                  <a:lnTo>
                    <a:pt x="30" y="111"/>
                  </a:lnTo>
                  <a:lnTo>
                    <a:pt x="27" y="111"/>
                  </a:lnTo>
                  <a:lnTo>
                    <a:pt x="26" y="109"/>
                  </a:lnTo>
                  <a:lnTo>
                    <a:pt x="26" y="11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auto">
            <a:xfrm>
              <a:off x="4391025" y="3078163"/>
              <a:ext cx="119063" cy="106363"/>
            </a:xfrm>
            <a:custGeom>
              <a:avLst/>
              <a:gdLst>
                <a:gd name="T0" fmla="*/ 64 w 75"/>
                <a:gd name="T1" fmla="*/ 63 h 67"/>
                <a:gd name="T2" fmla="*/ 62 w 75"/>
                <a:gd name="T3" fmla="*/ 62 h 67"/>
                <a:gd name="T4" fmla="*/ 59 w 75"/>
                <a:gd name="T5" fmla="*/ 57 h 67"/>
                <a:gd name="T6" fmla="*/ 54 w 75"/>
                <a:gd name="T7" fmla="*/ 53 h 67"/>
                <a:gd name="T8" fmla="*/ 51 w 75"/>
                <a:gd name="T9" fmla="*/ 50 h 67"/>
                <a:gd name="T10" fmla="*/ 49 w 75"/>
                <a:gd name="T11" fmla="*/ 49 h 67"/>
                <a:gd name="T12" fmla="*/ 44 w 75"/>
                <a:gd name="T13" fmla="*/ 47 h 67"/>
                <a:gd name="T14" fmla="*/ 38 w 75"/>
                <a:gd name="T15" fmla="*/ 43 h 67"/>
                <a:gd name="T16" fmla="*/ 34 w 75"/>
                <a:gd name="T17" fmla="*/ 40 h 67"/>
                <a:gd name="T18" fmla="*/ 32 w 75"/>
                <a:gd name="T19" fmla="*/ 41 h 67"/>
                <a:gd name="T20" fmla="*/ 27 w 75"/>
                <a:gd name="T21" fmla="*/ 39 h 67"/>
                <a:gd name="T22" fmla="*/ 24 w 75"/>
                <a:gd name="T23" fmla="*/ 37 h 67"/>
                <a:gd name="T24" fmla="*/ 19 w 75"/>
                <a:gd name="T25" fmla="*/ 40 h 67"/>
                <a:gd name="T26" fmla="*/ 12 w 75"/>
                <a:gd name="T27" fmla="*/ 39 h 67"/>
                <a:gd name="T28" fmla="*/ 11 w 75"/>
                <a:gd name="T29" fmla="*/ 36 h 67"/>
                <a:gd name="T30" fmla="*/ 6 w 75"/>
                <a:gd name="T31" fmla="*/ 43 h 67"/>
                <a:gd name="T32" fmla="*/ 3 w 75"/>
                <a:gd name="T33" fmla="*/ 44 h 67"/>
                <a:gd name="T34" fmla="*/ 1 w 75"/>
                <a:gd name="T35" fmla="*/ 41 h 67"/>
                <a:gd name="T36" fmla="*/ 0 w 75"/>
                <a:gd name="T37" fmla="*/ 34 h 67"/>
                <a:gd name="T38" fmla="*/ 1 w 75"/>
                <a:gd name="T39" fmla="*/ 31 h 67"/>
                <a:gd name="T40" fmla="*/ 3 w 75"/>
                <a:gd name="T41" fmla="*/ 22 h 67"/>
                <a:gd name="T42" fmla="*/ 5 w 75"/>
                <a:gd name="T43" fmla="*/ 17 h 67"/>
                <a:gd name="T44" fmla="*/ 3 w 75"/>
                <a:gd name="T45" fmla="*/ 15 h 67"/>
                <a:gd name="T46" fmla="*/ 5 w 75"/>
                <a:gd name="T47" fmla="*/ 10 h 67"/>
                <a:gd name="T48" fmla="*/ 9 w 75"/>
                <a:gd name="T49" fmla="*/ 10 h 67"/>
                <a:gd name="T50" fmla="*/ 9 w 75"/>
                <a:gd name="T51" fmla="*/ 8 h 67"/>
                <a:gd name="T52" fmla="*/ 11 w 75"/>
                <a:gd name="T53" fmla="*/ 6 h 67"/>
                <a:gd name="T54" fmla="*/ 15 w 75"/>
                <a:gd name="T55" fmla="*/ 5 h 67"/>
                <a:gd name="T56" fmla="*/ 18 w 75"/>
                <a:gd name="T57" fmla="*/ 3 h 67"/>
                <a:gd name="T58" fmla="*/ 22 w 75"/>
                <a:gd name="T59" fmla="*/ 0 h 67"/>
                <a:gd name="T60" fmla="*/ 24 w 75"/>
                <a:gd name="T61" fmla="*/ 3 h 67"/>
                <a:gd name="T62" fmla="*/ 31 w 75"/>
                <a:gd name="T63" fmla="*/ 23 h 67"/>
                <a:gd name="T64" fmla="*/ 32 w 75"/>
                <a:gd name="T65" fmla="*/ 27 h 67"/>
                <a:gd name="T66" fmla="*/ 33 w 75"/>
                <a:gd name="T67" fmla="*/ 28 h 67"/>
                <a:gd name="T68" fmla="*/ 34 w 75"/>
                <a:gd name="T69" fmla="*/ 34 h 67"/>
                <a:gd name="T70" fmla="*/ 37 w 75"/>
                <a:gd name="T71" fmla="*/ 31 h 67"/>
                <a:gd name="T72" fmla="*/ 36 w 75"/>
                <a:gd name="T73" fmla="*/ 30 h 67"/>
                <a:gd name="T74" fmla="*/ 40 w 75"/>
                <a:gd name="T75" fmla="*/ 32 h 67"/>
                <a:gd name="T76" fmla="*/ 41 w 75"/>
                <a:gd name="T77" fmla="*/ 35 h 67"/>
                <a:gd name="T78" fmla="*/ 42 w 75"/>
                <a:gd name="T79" fmla="*/ 36 h 67"/>
                <a:gd name="T80" fmla="*/ 45 w 75"/>
                <a:gd name="T81" fmla="*/ 36 h 67"/>
                <a:gd name="T82" fmla="*/ 49 w 75"/>
                <a:gd name="T83" fmla="*/ 37 h 67"/>
                <a:gd name="T84" fmla="*/ 53 w 75"/>
                <a:gd name="T85" fmla="*/ 40 h 67"/>
                <a:gd name="T86" fmla="*/ 58 w 75"/>
                <a:gd name="T87" fmla="*/ 45 h 67"/>
                <a:gd name="T88" fmla="*/ 62 w 75"/>
                <a:gd name="T89" fmla="*/ 49 h 67"/>
                <a:gd name="T90" fmla="*/ 64 w 75"/>
                <a:gd name="T91" fmla="*/ 52 h 67"/>
                <a:gd name="T92" fmla="*/ 65 w 75"/>
                <a:gd name="T93" fmla="*/ 52 h 67"/>
                <a:gd name="T94" fmla="*/ 68 w 75"/>
                <a:gd name="T95" fmla="*/ 57 h 67"/>
                <a:gd name="T96" fmla="*/ 69 w 75"/>
                <a:gd name="T97" fmla="*/ 59 h 67"/>
                <a:gd name="T98" fmla="*/ 72 w 75"/>
                <a:gd name="T99" fmla="*/ 62 h 67"/>
                <a:gd name="T100" fmla="*/ 73 w 75"/>
                <a:gd name="T101" fmla="*/ 62 h 67"/>
                <a:gd name="T102" fmla="*/ 75 w 75"/>
                <a:gd name="T103" fmla="*/ 63 h 67"/>
                <a:gd name="T104" fmla="*/ 71 w 75"/>
                <a:gd name="T105" fmla="*/ 66 h 67"/>
                <a:gd name="T106" fmla="*/ 67 w 75"/>
                <a:gd name="T10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" h="67">
                  <a:moveTo>
                    <a:pt x="67" y="67"/>
                  </a:moveTo>
                  <a:lnTo>
                    <a:pt x="64" y="63"/>
                  </a:lnTo>
                  <a:lnTo>
                    <a:pt x="63" y="63"/>
                  </a:lnTo>
                  <a:lnTo>
                    <a:pt x="62" y="62"/>
                  </a:lnTo>
                  <a:lnTo>
                    <a:pt x="62" y="59"/>
                  </a:lnTo>
                  <a:lnTo>
                    <a:pt x="59" y="57"/>
                  </a:lnTo>
                  <a:lnTo>
                    <a:pt x="58" y="56"/>
                  </a:lnTo>
                  <a:lnTo>
                    <a:pt x="54" y="53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49" y="50"/>
                  </a:lnTo>
                  <a:lnTo>
                    <a:pt x="49" y="49"/>
                  </a:lnTo>
                  <a:lnTo>
                    <a:pt x="45" y="49"/>
                  </a:lnTo>
                  <a:lnTo>
                    <a:pt x="44" y="47"/>
                  </a:lnTo>
                  <a:lnTo>
                    <a:pt x="40" y="44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4" y="40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28" y="39"/>
                  </a:lnTo>
                  <a:lnTo>
                    <a:pt x="27" y="39"/>
                  </a:lnTo>
                  <a:lnTo>
                    <a:pt x="25" y="40"/>
                  </a:lnTo>
                  <a:lnTo>
                    <a:pt x="24" y="37"/>
                  </a:lnTo>
                  <a:lnTo>
                    <a:pt x="22" y="39"/>
                  </a:lnTo>
                  <a:lnTo>
                    <a:pt x="19" y="40"/>
                  </a:lnTo>
                  <a:lnTo>
                    <a:pt x="18" y="40"/>
                  </a:lnTo>
                  <a:lnTo>
                    <a:pt x="12" y="39"/>
                  </a:lnTo>
                  <a:lnTo>
                    <a:pt x="12" y="37"/>
                  </a:lnTo>
                  <a:lnTo>
                    <a:pt x="11" y="36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1" y="44"/>
                  </a:lnTo>
                  <a:lnTo>
                    <a:pt x="1" y="41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2" y="27"/>
                  </a:lnTo>
                  <a:lnTo>
                    <a:pt x="3" y="22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9" y="8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3"/>
                  </a:lnTo>
                  <a:lnTo>
                    <a:pt x="29" y="15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33" y="28"/>
                  </a:lnTo>
                  <a:lnTo>
                    <a:pt x="34" y="31"/>
                  </a:lnTo>
                  <a:lnTo>
                    <a:pt x="34" y="34"/>
                  </a:lnTo>
                  <a:lnTo>
                    <a:pt x="37" y="35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7" y="28"/>
                  </a:lnTo>
                  <a:lnTo>
                    <a:pt x="40" y="32"/>
                  </a:lnTo>
                  <a:lnTo>
                    <a:pt x="38" y="32"/>
                  </a:lnTo>
                  <a:lnTo>
                    <a:pt x="41" y="35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46" y="36"/>
                  </a:lnTo>
                  <a:lnTo>
                    <a:pt x="49" y="37"/>
                  </a:lnTo>
                  <a:lnTo>
                    <a:pt x="50" y="39"/>
                  </a:lnTo>
                  <a:lnTo>
                    <a:pt x="53" y="40"/>
                  </a:lnTo>
                  <a:lnTo>
                    <a:pt x="54" y="41"/>
                  </a:lnTo>
                  <a:lnTo>
                    <a:pt x="58" y="45"/>
                  </a:lnTo>
                  <a:lnTo>
                    <a:pt x="59" y="48"/>
                  </a:lnTo>
                  <a:lnTo>
                    <a:pt x="62" y="49"/>
                  </a:lnTo>
                  <a:lnTo>
                    <a:pt x="63" y="52"/>
                  </a:lnTo>
                  <a:lnTo>
                    <a:pt x="64" y="52"/>
                  </a:lnTo>
                  <a:lnTo>
                    <a:pt x="64" y="50"/>
                  </a:lnTo>
                  <a:lnTo>
                    <a:pt x="65" y="52"/>
                  </a:lnTo>
                  <a:lnTo>
                    <a:pt x="67" y="57"/>
                  </a:lnTo>
                  <a:lnTo>
                    <a:pt x="68" y="57"/>
                  </a:lnTo>
                  <a:lnTo>
                    <a:pt x="69" y="59"/>
                  </a:lnTo>
                  <a:lnTo>
                    <a:pt x="69" y="59"/>
                  </a:lnTo>
                  <a:lnTo>
                    <a:pt x="71" y="62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75" y="62"/>
                  </a:lnTo>
                  <a:lnTo>
                    <a:pt x="75" y="63"/>
                  </a:lnTo>
                  <a:lnTo>
                    <a:pt x="73" y="65"/>
                  </a:lnTo>
                  <a:lnTo>
                    <a:pt x="71" y="66"/>
                  </a:lnTo>
                  <a:lnTo>
                    <a:pt x="69" y="67"/>
                  </a:lnTo>
                  <a:lnTo>
                    <a:pt x="67" y="67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auto">
            <a:xfrm>
              <a:off x="4486275" y="3178176"/>
              <a:ext cx="28575" cy="33338"/>
            </a:xfrm>
            <a:custGeom>
              <a:avLst/>
              <a:gdLst>
                <a:gd name="T0" fmla="*/ 15 w 18"/>
                <a:gd name="T1" fmla="*/ 20 h 21"/>
                <a:gd name="T2" fmla="*/ 12 w 18"/>
                <a:gd name="T3" fmla="*/ 18 h 21"/>
                <a:gd name="T4" fmla="*/ 9 w 18"/>
                <a:gd name="T5" fmla="*/ 18 h 21"/>
                <a:gd name="T6" fmla="*/ 7 w 18"/>
                <a:gd name="T7" fmla="*/ 21 h 21"/>
                <a:gd name="T8" fmla="*/ 2 w 18"/>
                <a:gd name="T9" fmla="*/ 21 h 21"/>
                <a:gd name="T10" fmla="*/ 0 w 18"/>
                <a:gd name="T11" fmla="*/ 20 h 21"/>
                <a:gd name="T12" fmla="*/ 3 w 18"/>
                <a:gd name="T13" fmla="*/ 17 h 21"/>
                <a:gd name="T14" fmla="*/ 3 w 18"/>
                <a:gd name="T15" fmla="*/ 15 h 21"/>
                <a:gd name="T16" fmla="*/ 4 w 18"/>
                <a:gd name="T17" fmla="*/ 13 h 21"/>
                <a:gd name="T18" fmla="*/ 3 w 18"/>
                <a:gd name="T19" fmla="*/ 9 h 21"/>
                <a:gd name="T20" fmla="*/ 4 w 18"/>
                <a:gd name="T21" fmla="*/ 8 h 21"/>
                <a:gd name="T22" fmla="*/ 5 w 18"/>
                <a:gd name="T23" fmla="*/ 6 h 21"/>
                <a:gd name="T24" fmla="*/ 9 w 18"/>
                <a:gd name="T25" fmla="*/ 4 h 21"/>
                <a:gd name="T26" fmla="*/ 11 w 18"/>
                <a:gd name="T27" fmla="*/ 3 h 21"/>
                <a:gd name="T28" fmla="*/ 13 w 18"/>
                <a:gd name="T29" fmla="*/ 2 h 21"/>
                <a:gd name="T30" fmla="*/ 15 w 18"/>
                <a:gd name="T31" fmla="*/ 0 h 21"/>
                <a:gd name="T32" fmla="*/ 15 w 18"/>
                <a:gd name="T33" fmla="*/ 0 h 21"/>
                <a:gd name="T34" fmla="*/ 15 w 18"/>
                <a:gd name="T35" fmla="*/ 0 h 21"/>
                <a:gd name="T36" fmla="*/ 17 w 18"/>
                <a:gd name="T37" fmla="*/ 3 h 21"/>
                <a:gd name="T38" fmla="*/ 18 w 18"/>
                <a:gd name="T39" fmla="*/ 3 h 21"/>
                <a:gd name="T40" fmla="*/ 18 w 18"/>
                <a:gd name="T41" fmla="*/ 4 h 21"/>
                <a:gd name="T42" fmla="*/ 18 w 18"/>
                <a:gd name="T43" fmla="*/ 8 h 21"/>
                <a:gd name="T44" fmla="*/ 17 w 18"/>
                <a:gd name="T45" fmla="*/ 8 h 21"/>
                <a:gd name="T46" fmla="*/ 15 w 18"/>
                <a:gd name="T47" fmla="*/ 11 h 21"/>
                <a:gd name="T48" fmla="*/ 13 w 18"/>
                <a:gd name="T49" fmla="*/ 11 h 21"/>
                <a:gd name="T50" fmla="*/ 12 w 18"/>
                <a:gd name="T51" fmla="*/ 12 h 21"/>
                <a:gd name="T52" fmla="*/ 9 w 18"/>
                <a:gd name="T53" fmla="*/ 12 h 21"/>
                <a:gd name="T54" fmla="*/ 11 w 18"/>
                <a:gd name="T55" fmla="*/ 13 h 21"/>
                <a:gd name="T56" fmla="*/ 12 w 18"/>
                <a:gd name="T57" fmla="*/ 15 h 21"/>
                <a:gd name="T58" fmla="*/ 13 w 18"/>
                <a:gd name="T59" fmla="*/ 13 h 21"/>
                <a:gd name="T60" fmla="*/ 17 w 18"/>
                <a:gd name="T61" fmla="*/ 13 h 21"/>
                <a:gd name="T62" fmla="*/ 17 w 18"/>
                <a:gd name="T63" fmla="*/ 15 h 21"/>
                <a:gd name="T64" fmla="*/ 15 w 18"/>
                <a:gd name="T65" fmla="*/ 18 h 21"/>
                <a:gd name="T66" fmla="*/ 15 w 18"/>
                <a:gd name="T6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1">
                  <a:moveTo>
                    <a:pt x="15" y="20"/>
                  </a:moveTo>
                  <a:lnTo>
                    <a:pt x="12" y="18"/>
                  </a:lnTo>
                  <a:lnTo>
                    <a:pt x="9" y="18"/>
                  </a:lnTo>
                  <a:lnTo>
                    <a:pt x="7" y="21"/>
                  </a:lnTo>
                  <a:lnTo>
                    <a:pt x="2" y="21"/>
                  </a:lnTo>
                  <a:lnTo>
                    <a:pt x="0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6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7" y="13"/>
                  </a:lnTo>
                  <a:lnTo>
                    <a:pt x="17" y="15"/>
                  </a:lnTo>
                  <a:lnTo>
                    <a:pt x="15" y="18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auto">
            <a:xfrm>
              <a:off x="4476750" y="3190876"/>
              <a:ext cx="184150" cy="244475"/>
            </a:xfrm>
            <a:custGeom>
              <a:avLst/>
              <a:gdLst>
                <a:gd name="T0" fmla="*/ 11 w 116"/>
                <a:gd name="T1" fmla="*/ 91 h 154"/>
                <a:gd name="T2" fmla="*/ 22 w 116"/>
                <a:gd name="T3" fmla="*/ 87 h 154"/>
                <a:gd name="T4" fmla="*/ 27 w 116"/>
                <a:gd name="T5" fmla="*/ 82 h 154"/>
                <a:gd name="T6" fmla="*/ 39 w 116"/>
                <a:gd name="T7" fmla="*/ 80 h 154"/>
                <a:gd name="T8" fmla="*/ 67 w 116"/>
                <a:gd name="T9" fmla="*/ 45 h 154"/>
                <a:gd name="T10" fmla="*/ 26 w 116"/>
                <a:gd name="T11" fmla="*/ 31 h 154"/>
                <a:gd name="T12" fmla="*/ 22 w 116"/>
                <a:gd name="T13" fmla="*/ 23 h 154"/>
                <a:gd name="T14" fmla="*/ 21 w 116"/>
                <a:gd name="T15" fmla="*/ 10 h 154"/>
                <a:gd name="T16" fmla="*/ 24 w 116"/>
                <a:gd name="T17" fmla="*/ 8 h 154"/>
                <a:gd name="T18" fmla="*/ 33 w 116"/>
                <a:gd name="T19" fmla="*/ 17 h 154"/>
                <a:gd name="T20" fmla="*/ 43 w 116"/>
                <a:gd name="T21" fmla="*/ 20 h 154"/>
                <a:gd name="T22" fmla="*/ 48 w 116"/>
                <a:gd name="T23" fmla="*/ 17 h 154"/>
                <a:gd name="T24" fmla="*/ 53 w 116"/>
                <a:gd name="T25" fmla="*/ 14 h 154"/>
                <a:gd name="T26" fmla="*/ 59 w 116"/>
                <a:gd name="T27" fmla="*/ 16 h 154"/>
                <a:gd name="T28" fmla="*/ 72 w 116"/>
                <a:gd name="T29" fmla="*/ 10 h 154"/>
                <a:gd name="T30" fmla="*/ 79 w 116"/>
                <a:gd name="T31" fmla="*/ 10 h 154"/>
                <a:gd name="T32" fmla="*/ 88 w 116"/>
                <a:gd name="T33" fmla="*/ 9 h 154"/>
                <a:gd name="T34" fmla="*/ 96 w 116"/>
                <a:gd name="T35" fmla="*/ 7 h 154"/>
                <a:gd name="T36" fmla="*/ 101 w 116"/>
                <a:gd name="T37" fmla="*/ 7 h 154"/>
                <a:gd name="T38" fmla="*/ 106 w 116"/>
                <a:gd name="T39" fmla="*/ 4 h 154"/>
                <a:gd name="T40" fmla="*/ 108 w 116"/>
                <a:gd name="T41" fmla="*/ 0 h 154"/>
                <a:gd name="T42" fmla="*/ 111 w 116"/>
                <a:gd name="T43" fmla="*/ 1 h 154"/>
                <a:gd name="T44" fmla="*/ 115 w 116"/>
                <a:gd name="T45" fmla="*/ 3 h 154"/>
                <a:gd name="T46" fmla="*/ 114 w 116"/>
                <a:gd name="T47" fmla="*/ 8 h 154"/>
                <a:gd name="T48" fmla="*/ 115 w 116"/>
                <a:gd name="T49" fmla="*/ 10 h 154"/>
                <a:gd name="T50" fmla="*/ 112 w 116"/>
                <a:gd name="T51" fmla="*/ 14 h 154"/>
                <a:gd name="T52" fmla="*/ 114 w 116"/>
                <a:gd name="T53" fmla="*/ 20 h 154"/>
                <a:gd name="T54" fmla="*/ 115 w 116"/>
                <a:gd name="T55" fmla="*/ 18 h 154"/>
                <a:gd name="T56" fmla="*/ 115 w 116"/>
                <a:gd name="T57" fmla="*/ 20 h 154"/>
                <a:gd name="T58" fmla="*/ 111 w 116"/>
                <a:gd name="T59" fmla="*/ 23 h 154"/>
                <a:gd name="T60" fmla="*/ 111 w 116"/>
                <a:gd name="T61" fmla="*/ 29 h 154"/>
                <a:gd name="T62" fmla="*/ 105 w 116"/>
                <a:gd name="T63" fmla="*/ 43 h 154"/>
                <a:gd name="T64" fmla="*/ 99 w 116"/>
                <a:gd name="T65" fmla="*/ 47 h 154"/>
                <a:gd name="T66" fmla="*/ 98 w 116"/>
                <a:gd name="T67" fmla="*/ 52 h 154"/>
                <a:gd name="T68" fmla="*/ 88 w 116"/>
                <a:gd name="T69" fmla="*/ 73 h 154"/>
                <a:gd name="T70" fmla="*/ 79 w 116"/>
                <a:gd name="T71" fmla="*/ 88 h 154"/>
                <a:gd name="T72" fmla="*/ 57 w 116"/>
                <a:gd name="T73" fmla="*/ 110 h 154"/>
                <a:gd name="T74" fmla="*/ 45 w 116"/>
                <a:gd name="T75" fmla="*/ 118 h 154"/>
                <a:gd name="T76" fmla="*/ 31 w 116"/>
                <a:gd name="T77" fmla="*/ 129 h 154"/>
                <a:gd name="T78" fmla="*/ 23 w 116"/>
                <a:gd name="T79" fmla="*/ 139 h 154"/>
                <a:gd name="T80" fmla="*/ 17 w 116"/>
                <a:gd name="T81" fmla="*/ 144 h 154"/>
                <a:gd name="T82" fmla="*/ 0 w 116"/>
                <a:gd name="T83" fmla="*/ 148 h 154"/>
                <a:gd name="T84" fmla="*/ 10 w 116"/>
                <a:gd name="T85" fmla="*/ 9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6" h="154">
                  <a:moveTo>
                    <a:pt x="10" y="92"/>
                  </a:moveTo>
                  <a:lnTo>
                    <a:pt x="10" y="92"/>
                  </a:lnTo>
                  <a:lnTo>
                    <a:pt x="11" y="91"/>
                  </a:lnTo>
                  <a:lnTo>
                    <a:pt x="15" y="89"/>
                  </a:lnTo>
                  <a:lnTo>
                    <a:pt x="18" y="88"/>
                  </a:lnTo>
                  <a:lnTo>
                    <a:pt x="22" y="87"/>
                  </a:lnTo>
                  <a:lnTo>
                    <a:pt x="23" y="85"/>
                  </a:lnTo>
                  <a:lnTo>
                    <a:pt x="24" y="83"/>
                  </a:lnTo>
                  <a:lnTo>
                    <a:pt x="27" y="82"/>
                  </a:lnTo>
                  <a:lnTo>
                    <a:pt x="30" y="82"/>
                  </a:lnTo>
                  <a:lnTo>
                    <a:pt x="32" y="80"/>
                  </a:lnTo>
                  <a:lnTo>
                    <a:pt x="39" y="80"/>
                  </a:lnTo>
                  <a:lnTo>
                    <a:pt x="45" y="80"/>
                  </a:lnTo>
                  <a:lnTo>
                    <a:pt x="81" y="44"/>
                  </a:lnTo>
                  <a:lnTo>
                    <a:pt x="67" y="45"/>
                  </a:lnTo>
                  <a:lnTo>
                    <a:pt x="33" y="35"/>
                  </a:lnTo>
                  <a:lnTo>
                    <a:pt x="30" y="32"/>
                  </a:lnTo>
                  <a:lnTo>
                    <a:pt x="26" y="31"/>
                  </a:lnTo>
                  <a:lnTo>
                    <a:pt x="24" y="27"/>
                  </a:lnTo>
                  <a:lnTo>
                    <a:pt x="24" y="25"/>
                  </a:lnTo>
                  <a:lnTo>
                    <a:pt x="22" y="23"/>
                  </a:lnTo>
                  <a:lnTo>
                    <a:pt x="21" y="17"/>
                  </a:lnTo>
                  <a:lnTo>
                    <a:pt x="19" y="13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31" y="16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6" y="20"/>
                  </a:lnTo>
                  <a:lnTo>
                    <a:pt x="39" y="21"/>
                  </a:lnTo>
                  <a:lnTo>
                    <a:pt x="43" y="20"/>
                  </a:lnTo>
                  <a:lnTo>
                    <a:pt x="43" y="18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52" y="14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7" y="14"/>
                  </a:lnTo>
                  <a:lnTo>
                    <a:pt x="58" y="14"/>
                  </a:lnTo>
                  <a:lnTo>
                    <a:pt x="59" y="16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72" y="10"/>
                  </a:lnTo>
                  <a:lnTo>
                    <a:pt x="75" y="10"/>
                  </a:lnTo>
                  <a:lnTo>
                    <a:pt x="76" y="10"/>
                  </a:lnTo>
                  <a:lnTo>
                    <a:pt x="79" y="10"/>
                  </a:lnTo>
                  <a:lnTo>
                    <a:pt x="83" y="9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94" y="8"/>
                  </a:lnTo>
                  <a:lnTo>
                    <a:pt x="96" y="7"/>
                  </a:lnTo>
                  <a:lnTo>
                    <a:pt x="99" y="7"/>
                  </a:lnTo>
                  <a:lnTo>
                    <a:pt x="101" y="7"/>
                  </a:lnTo>
                  <a:lnTo>
                    <a:pt x="101" y="7"/>
                  </a:ln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7" y="3"/>
                  </a:lnTo>
                  <a:lnTo>
                    <a:pt x="107" y="1"/>
                  </a:lnTo>
                  <a:lnTo>
                    <a:pt x="108" y="0"/>
                  </a:lnTo>
                  <a:lnTo>
                    <a:pt x="110" y="1"/>
                  </a:lnTo>
                  <a:lnTo>
                    <a:pt x="110" y="0"/>
                  </a:lnTo>
                  <a:lnTo>
                    <a:pt x="111" y="1"/>
                  </a:lnTo>
                  <a:lnTo>
                    <a:pt x="114" y="3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14" y="4"/>
                  </a:lnTo>
                  <a:lnTo>
                    <a:pt x="114" y="7"/>
                  </a:lnTo>
                  <a:lnTo>
                    <a:pt x="114" y="8"/>
                  </a:lnTo>
                  <a:lnTo>
                    <a:pt x="112" y="9"/>
                  </a:lnTo>
                  <a:lnTo>
                    <a:pt x="114" y="10"/>
                  </a:lnTo>
                  <a:lnTo>
                    <a:pt x="115" y="10"/>
                  </a:lnTo>
                  <a:lnTo>
                    <a:pt x="115" y="10"/>
                  </a:lnTo>
                  <a:lnTo>
                    <a:pt x="114" y="12"/>
                  </a:lnTo>
                  <a:lnTo>
                    <a:pt x="112" y="14"/>
                  </a:lnTo>
                  <a:lnTo>
                    <a:pt x="114" y="16"/>
                  </a:lnTo>
                  <a:lnTo>
                    <a:pt x="114" y="17"/>
                  </a:lnTo>
                  <a:lnTo>
                    <a:pt x="114" y="20"/>
                  </a:lnTo>
                  <a:lnTo>
                    <a:pt x="115" y="20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16" y="20"/>
                  </a:lnTo>
                  <a:lnTo>
                    <a:pt x="115" y="21"/>
                  </a:lnTo>
                  <a:lnTo>
                    <a:pt x="115" y="20"/>
                  </a:lnTo>
                  <a:lnTo>
                    <a:pt x="114" y="20"/>
                  </a:lnTo>
                  <a:lnTo>
                    <a:pt x="112" y="21"/>
                  </a:lnTo>
                  <a:lnTo>
                    <a:pt x="111" y="23"/>
                  </a:lnTo>
                  <a:lnTo>
                    <a:pt x="112" y="25"/>
                  </a:lnTo>
                  <a:lnTo>
                    <a:pt x="111" y="27"/>
                  </a:lnTo>
                  <a:lnTo>
                    <a:pt x="111" y="29"/>
                  </a:lnTo>
                  <a:lnTo>
                    <a:pt x="111" y="31"/>
                  </a:lnTo>
                  <a:lnTo>
                    <a:pt x="107" y="36"/>
                  </a:lnTo>
                  <a:lnTo>
                    <a:pt x="105" y="43"/>
                  </a:lnTo>
                  <a:lnTo>
                    <a:pt x="102" y="44"/>
                  </a:lnTo>
                  <a:lnTo>
                    <a:pt x="102" y="44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101" y="51"/>
                  </a:lnTo>
                  <a:lnTo>
                    <a:pt x="98" y="52"/>
                  </a:lnTo>
                  <a:lnTo>
                    <a:pt x="92" y="63"/>
                  </a:lnTo>
                  <a:lnTo>
                    <a:pt x="92" y="67"/>
                  </a:lnTo>
                  <a:lnTo>
                    <a:pt x="88" y="73"/>
                  </a:lnTo>
                  <a:lnTo>
                    <a:pt x="88" y="75"/>
                  </a:lnTo>
                  <a:lnTo>
                    <a:pt x="80" y="85"/>
                  </a:lnTo>
                  <a:lnTo>
                    <a:pt x="79" y="88"/>
                  </a:lnTo>
                  <a:lnTo>
                    <a:pt x="76" y="91"/>
                  </a:lnTo>
                  <a:lnTo>
                    <a:pt x="70" y="98"/>
                  </a:lnTo>
                  <a:lnTo>
                    <a:pt x="57" y="110"/>
                  </a:lnTo>
                  <a:lnTo>
                    <a:pt x="52" y="114"/>
                  </a:lnTo>
                  <a:lnTo>
                    <a:pt x="48" y="115"/>
                  </a:lnTo>
                  <a:lnTo>
                    <a:pt x="45" y="118"/>
                  </a:lnTo>
                  <a:lnTo>
                    <a:pt x="41" y="120"/>
                  </a:lnTo>
                  <a:lnTo>
                    <a:pt x="33" y="128"/>
                  </a:lnTo>
                  <a:lnTo>
                    <a:pt x="31" y="129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9"/>
                  </a:lnTo>
                  <a:lnTo>
                    <a:pt x="21" y="139"/>
                  </a:lnTo>
                  <a:lnTo>
                    <a:pt x="18" y="141"/>
                  </a:lnTo>
                  <a:lnTo>
                    <a:pt x="17" y="144"/>
                  </a:lnTo>
                  <a:lnTo>
                    <a:pt x="8" y="154"/>
                  </a:lnTo>
                  <a:lnTo>
                    <a:pt x="8" y="154"/>
                  </a:lnTo>
                  <a:lnTo>
                    <a:pt x="0" y="148"/>
                  </a:lnTo>
                  <a:lnTo>
                    <a:pt x="0" y="102"/>
                  </a:lnTo>
                  <a:lnTo>
                    <a:pt x="10" y="92"/>
                  </a:lnTo>
                  <a:lnTo>
                    <a:pt x="10" y="92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0" name="Freeform 108"/>
            <p:cNvSpPr>
              <a:spLocks noEditPoints="1"/>
            </p:cNvSpPr>
            <p:nvPr/>
          </p:nvSpPr>
          <p:spPr bwMode="auto">
            <a:xfrm>
              <a:off x="4303713" y="3308351"/>
              <a:ext cx="188913" cy="184150"/>
            </a:xfrm>
            <a:custGeom>
              <a:avLst/>
              <a:gdLst>
                <a:gd name="T0" fmla="*/ 30 w 119"/>
                <a:gd name="T1" fmla="*/ 13 h 116"/>
                <a:gd name="T2" fmla="*/ 33 w 119"/>
                <a:gd name="T3" fmla="*/ 11 h 116"/>
                <a:gd name="T4" fmla="*/ 35 w 119"/>
                <a:gd name="T5" fmla="*/ 10 h 116"/>
                <a:gd name="T6" fmla="*/ 43 w 119"/>
                <a:gd name="T7" fmla="*/ 0 h 116"/>
                <a:gd name="T8" fmla="*/ 47 w 119"/>
                <a:gd name="T9" fmla="*/ 2 h 116"/>
                <a:gd name="T10" fmla="*/ 48 w 119"/>
                <a:gd name="T11" fmla="*/ 9 h 116"/>
                <a:gd name="T12" fmla="*/ 52 w 119"/>
                <a:gd name="T13" fmla="*/ 11 h 116"/>
                <a:gd name="T14" fmla="*/ 58 w 119"/>
                <a:gd name="T15" fmla="*/ 11 h 116"/>
                <a:gd name="T16" fmla="*/ 66 w 119"/>
                <a:gd name="T17" fmla="*/ 13 h 116"/>
                <a:gd name="T18" fmla="*/ 73 w 119"/>
                <a:gd name="T19" fmla="*/ 19 h 116"/>
                <a:gd name="T20" fmla="*/ 77 w 119"/>
                <a:gd name="T21" fmla="*/ 22 h 116"/>
                <a:gd name="T22" fmla="*/ 83 w 119"/>
                <a:gd name="T23" fmla="*/ 23 h 116"/>
                <a:gd name="T24" fmla="*/ 88 w 119"/>
                <a:gd name="T25" fmla="*/ 23 h 116"/>
                <a:gd name="T26" fmla="*/ 92 w 119"/>
                <a:gd name="T27" fmla="*/ 23 h 116"/>
                <a:gd name="T28" fmla="*/ 96 w 119"/>
                <a:gd name="T29" fmla="*/ 17 h 116"/>
                <a:gd name="T30" fmla="*/ 101 w 119"/>
                <a:gd name="T31" fmla="*/ 17 h 116"/>
                <a:gd name="T32" fmla="*/ 108 w 119"/>
                <a:gd name="T33" fmla="*/ 14 h 116"/>
                <a:gd name="T34" fmla="*/ 110 w 119"/>
                <a:gd name="T35" fmla="*/ 18 h 116"/>
                <a:gd name="T36" fmla="*/ 117 w 119"/>
                <a:gd name="T37" fmla="*/ 18 h 116"/>
                <a:gd name="T38" fmla="*/ 109 w 119"/>
                <a:gd name="T39" fmla="*/ 28 h 116"/>
                <a:gd name="T40" fmla="*/ 117 w 119"/>
                <a:gd name="T41" fmla="*/ 80 h 116"/>
                <a:gd name="T42" fmla="*/ 113 w 119"/>
                <a:gd name="T43" fmla="*/ 87 h 116"/>
                <a:gd name="T44" fmla="*/ 110 w 119"/>
                <a:gd name="T45" fmla="*/ 88 h 116"/>
                <a:gd name="T46" fmla="*/ 108 w 119"/>
                <a:gd name="T47" fmla="*/ 90 h 116"/>
                <a:gd name="T48" fmla="*/ 101 w 119"/>
                <a:gd name="T49" fmla="*/ 93 h 116"/>
                <a:gd name="T50" fmla="*/ 100 w 119"/>
                <a:gd name="T51" fmla="*/ 94 h 116"/>
                <a:gd name="T52" fmla="*/ 99 w 119"/>
                <a:gd name="T53" fmla="*/ 98 h 116"/>
                <a:gd name="T54" fmla="*/ 97 w 119"/>
                <a:gd name="T55" fmla="*/ 101 h 116"/>
                <a:gd name="T56" fmla="*/ 96 w 119"/>
                <a:gd name="T57" fmla="*/ 106 h 116"/>
                <a:gd name="T58" fmla="*/ 89 w 119"/>
                <a:gd name="T59" fmla="*/ 115 h 116"/>
                <a:gd name="T60" fmla="*/ 86 w 119"/>
                <a:gd name="T61" fmla="*/ 116 h 116"/>
                <a:gd name="T62" fmla="*/ 71 w 119"/>
                <a:gd name="T63" fmla="*/ 105 h 116"/>
                <a:gd name="T64" fmla="*/ 71 w 119"/>
                <a:gd name="T65" fmla="*/ 103 h 116"/>
                <a:gd name="T66" fmla="*/ 27 w 119"/>
                <a:gd name="T67" fmla="*/ 75 h 116"/>
                <a:gd name="T68" fmla="*/ 27 w 119"/>
                <a:gd name="T69" fmla="*/ 63 h 116"/>
                <a:gd name="T70" fmla="*/ 30 w 119"/>
                <a:gd name="T71" fmla="*/ 58 h 116"/>
                <a:gd name="T72" fmla="*/ 33 w 119"/>
                <a:gd name="T73" fmla="*/ 54 h 116"/>
                <a:gd name="T74" fmla="*/ 35 w 119"/>
                <a:gd name="T75" fmla="*/ 50 h 116"/>
                <a:gd name="T76" fmla="*/ 39 w 119"/>
                <a:gd name="T77" fmla="*/ 50 h 116"/>
                <a:gd name="T78" fmla="*/ 40 w 119"/>
                <a:gd name="T79" fmla="*/ 45 h 116"/>
                <a:gd name="T80" fmla="*/ 43 w 119"/>
                <a:gd name="T81" fmla="*/ 40 h 116"/>
                <a:gd name="T82" fmla="*/ 40 w 119"/>
                <a:gd name="T83" fmla="*/ 36 h 116"/>
                <a:gd name="T84" fmla="*/ 40 w 119"/>
                <a:gd name="T85" fmla="*/ 33 h 116"/>
                <a:gd name="T86" fmla="*/ 36 w 119"/>
                <a:gd name="T87" fmla="*/ 30 h 116"/>
                <a:gd name="T88" fmla="*/ 34 w 119"/>
                <a:gd name="T89" fmla="*/ 24 h 116"/>
                <a:gd name="T90" fmla="*/ 33 w 119"/>
                <a:gd name="T91" fmla="*/ 22 h 116"/>
                <a:gd name="T92" fmla="*/ 31 w 119"/>
                <a:gd name="T93" fmla="*/ 19 h 116"/>
                <a:gd name="T94" fmla="*/ 29 w 119"/>
                <a:gd name="T95" fmla="*/ 15 h 116"/>
                <a:gd name="T96" fmla="*/ 29 w 119"/>
                <a:gd name="T97" fmla="*/ 15 h 116"/>
                <a:gd name="T98" fmla="*/ 4 w 119"/>
                <a:gd name="T99" fmla="*/ 76 h 116"/>
                <a:gd name="T100" fmla="*/ 0 w 119"/>
                <a:gd name="T101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" h="116">
                  <a:moveTo>
                    <a:pt x="29" y="15"/>
                  </a:moveTo>
                  <a:lnTo>
                    <a:pt x="30" y="13"/>
                  </a:lnTo>
                  <a:lnTo>
                    <a:pt x="31" y="13"/>
                  </a:lnTo>
                  <a:lnTo>
                    <a:pt x="33" y="11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9" y="5"/>
                  </a:lnTo>
                  <a:lnTo>
                    <a:pt x="43" y="0"/>
                  </a:lnTo>
                  <a:lnTo>
                    <a:pt x="44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9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5" y="11"/>
                  </a:lnTo>
                  <a:lnTo>
                    <a:pt x="58" y="11"/>
                  </a:lnTo>
                  <a:lnTo>
                    <a:pt x="64" y="11"/>
                  </a:lnTo>
                  <a:lnTo>
                    <a:pt x="66" y="13"/>
                  </a:lnTo>
                  <a:lnTo>
                    <a:pt x="70" y="17"/>
                  </a:lnTo>
                  <a:lnTo>
                    <a:pt x="73" y="19"/>
                  </a:lnTo>
                  <a:lnTo>
                    <a:pt x="75" y="22"/>
                  </a:lnTo>
                  <a:lnTo>
                    <a:pt x="77" y="22"/>
                  </a:lnTo>
                  <a:lnTo>
                    <a:pt x="80" y="22"/>
                  </a:lnTo>
                  <a:lnTo>
                    <a:pt x="83" y="23"/>
                  </a:lnTo>
                  <a:lnTo>
                    <a:pt x="87" y="23"/>
                  </a:lnTo>
                  <a:lnTo>
                    <a:pt x="88" y="23"/>
                  </a:lnTo>
                  <a:lnTo>
                    <a:pt x="89" y="23"/>
                  </a:lnTo>
                  <a:lnTo>
                    <a:pt x="92" y="23"/>
                  </a:lnTo>
                  <a:lnTo>
                    <a:pt x="96" y="18"/>
                  </a:lnTo>
                  <a:lnTo>
                    <a:pt x="96" y="17"/>
                  </a:lnTo>
                  <a:lnTo>
                    <a:pt x="99" y="15"/>
                  </a:lnTo>
                  <a:lnTo>
                    <a:pt x="101" y="17"/>
                  </a:lnTo>
                  <a:lnTo>
                    <a:pt x="102" y="15"/>
                  </a:lnTo>
                  <a:lnTo>
                    <a:pt x="108" y="14"/>
                  </a:lnTo>
                  <a:lnTo>
                    <a:pt x="109" y="15"/>
                  </a:lnTo>
                  <a:lnTo>
                    <a:pt x="110" y="18"/>
                  </a:lnTo>
                  <a:lnTo>
                    <a:pt x="111" y="19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09" y="28"/>
                  </a:lnTo>
                  <a:lnTo>
                    <a:pt x="109" y="74"/>
                  </a:lnTo>
                  <a:lnTo>
                    <a:pt x="117" y="80"/>
                  </a:lnTo>
                  <a:lnTo>
                    <a:pt x="117" y="81"/>
                  </a:lnTo>
                  <a:lnTo>
                    <a:pt x="113" y="87"/>
                  </a:lnTo>
                  <a:lnTo>
                    <a:pt x="111" y="87"/>
                  </a:lnTo>
                  <a:lnTo>
                    <a:pt x="110" y="88"/>
                  </a:lnTo>
                  <a:lnTo>
                    <a:pt x="111" y="89"/>
                  </a:lnTo>
                  <a:lnTo>
                    <a:pt x="108" y="90"/>
                  </a:lnTo>
                  <a:lnTo>
                    <a:pt x="105" y="93"/>
                  </a:lnTo>
                  <a:lnTo>
                    <a:pt x="101" y="93"/>
                  </a:lnTo>
                  <a:lnTo>
                    <a:pt x="100" y="93"/>
                  </a:lnTo>
                  <a:lnTo>
                    <a:pt x="100" y="94"/>
                  </a:lnTo>
                  <a:lnTo>
                    <a:pt x="99" y="96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97" y="101"/>
                  </a:lnTo>
                  <a:lnTo>
                    <a:pt x="96" y="103"/>
                  </a:lnTo>
                  <a:lnTo>
                    <a:pt x="96" y="106"/>
                  </a:lnTo>
                  <a:lnTo>
                    <a:pt x="93" y="110"/>
                  </a:lnTo>
                  <a:lnTo>
                    <a:pt x="89" y="115"/>
                  </a:lnTo>
                  <a:lnTo>
                    <a:pt x="87" y="116"/>
                  </a:lnTo>
                  <a:lnTo>
                    <a:pt x="86" y="116"/>
                  </a:lnTo>
                  <a:lnTo>
                    <a:pt x="73" y="106"/>
                  </a:lnTo>
                  <a:lnTo>
                    <a:pt x="71" y="105"/>
                  </a:lnTo>
                  <a:lnTo>
                    <a:pt x="70" y="103"/>
                  </a:lnTo>
                  <a:lnTo>
                    <a:pt x="71" y="103"/>
                  </a:lnTo>
                  <a:lnTo>
                    <a:pt x="69" y="99"/>
                  </a:lnTo>
                  <a:lnTo>
                    <a:pt x="27" y="75"/>
                  </a:lnTo>
                  <a:lnTo>
                    <a:pt x="24" y="75"/>
                  </a:lnTo>
                  <a:lnTo>
                    <a:pt x="27" y="63"/>
                  </a:lnTo>
                  <a:lnTo>
                    <a:pt x="27" y="61"/>
                  </a:lnTo>
                  <a:lnTo>
                    <a:pt x="30" y="58"/>
                  </a:lnTo>
                  <a:lnTo>
                    <a:pt x="31" y="55"/>
                  </a:lnTo>
                  <a:lnTo>
                    <a:pt x="33" y="54"/>
                  </a:lnTo>
                  <a:lnTo>
                    <a:pt x="34" y="52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9" y="50"/>
                  </a:lnTo>
                  <a:lnTo>
                    <a:pt x="40" y="46"/>
                  </a:lnTo>
                  <a:lnTo>
                    <a:pt x="40" y="45"/>
                  </a:lnTo>
                  <a:lnTo>
                    <a:pt x="43" y="43"/>
                  </a:lnTo>
                  <a:lnTo>
                    <a:pt x="43" y="40"/>
                  </a:lnTo>
                  <a:lnTo>
                    <a:pt x="42" y="37"/>
                  </a:lnTo>
                  <a:lnTo>
                    <a:pt x="40" y="36"/>
                  </a:lnTo>
                  <a:lnTo>
                    <a:pt x="42" y="35"/>
                  </a:lnTo>
                  <a:lnTo>
                    <a:pt x="40" y="33"/>
                  </a:lnTo>
                  <a:lnTo>
                    <a:pt x="38" y="33"/>
                  </a:lnTo>
                  <a:lnTo>
                    <a:pt x="36" y="30"/>
                  </a:lnTo>
                  <a:lnTo>
                    <a:pt x="34" y="27"/>
                  </a:lnTo>
                  <a:lnTo>
                    <a:pt x="34" y="24"/>
                  </a:lnTo>
                  <a:lnTo>
                    <a:pt x="34" y="22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1" y="19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5"/>
                  </a:lnTo>
                  <a:close/>
                  <a:moveTo>
                    <a:pt x="0" y="76"/>
                  </a:moveTo>
                  <a:lnTo>
                    <a:pt x="4" y="76"/>
                  </a:lnTo>
                  <a:lnTo>
                    <a:pt x="8" y="76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auto">
            <a:xfrm>
              <a:off x="4265613" y="3332163"/>
              <a:ext cx="106363" cy="103188"/>
            </a:xfrm>
            <a:custGeom>
              <a:avLst/>
              <a:gdLst>
                <a:gd name="T0" fmla="*/ 51 w 67"/>
                <a:gd name="T1" fmla="*/ 46 h 65"/>
                <a:gd name="T2" fmla="*/ 55 w 67"/>
                <a:gd name="T3" fmla="*/ 40 h 65"/>
                <a:gd name="T4" fmla="*/ 58 w 67"/>
                <a:gd name="T5" fmla="*/ 37 h 65"/>
                <a:gd name="T6" fmla="*/ 59 w 67"/>
                <a:gd name="T7" fmla="*/ 35 h 65"/>
                <a:gd name="T8" fmla="*/ 64 w 67"/>
                <a:gd name="T9" fmla="*/ 31 h 65"/>
                <a:gd name="T10" fmla="*/ 67 w 67"/>
                <a:gd name="T11" fmla="*/ 28 h 65"/>
                <a:gd name="T12" fmla="*/ 66 w 67"/>
                <a:gd name="T13" fmla="*/ 22 h 65"/>
                <a:gd name="T14" fmla="*/ 66 w 67"/>
                <a:gd name="T15" fmla="*/ 20 h 65"/>
                <a:gd name="T16" fmla="*/ 62 w 67"/>
                <a:gd name="T17" fmla="*/ 18 h 65"/>
                <a:gd name="T18" fmla="*/ 58 w 67"/>
                <a:gd name="T19" fmla="*/ 12 h 65"/>
                <a:gd name="T20" fmla="*/ 58 w 67"/>
                <a:gd name="T21" fmla="*/ 7 h 65"/>
                <a:gd name="T22" fmla="*/ 57 w 67"/>
                <a:gd name="T23" fmla="*/ 6 h 65"/>
                <a:gd name="T24" fmla="*/ 54 w 67"/>
                <a:gd name="T25" fmla="*/ 2 h 65"/>
                <a:gd name="T26" fmla="*/ 50 w 67"/>
                <a:gd name="T27" fmla="*/ 2 h 65"/>
                <a:gd name="T28" fmla="*/ 46 w 67"/>
                <a:gd name="T29" fmla="*/ 6 h 65"/>
                <a:gd name="T30" fmla="*/ 40 w 67"/>
                <a:gd name="T31" fmla="*/ 4 h 65"/>
                <a:gd name="T32" fmla="*/ 36 w 67"/>
                <a:gd name="T33" fmla="*/ 6 h 65"/>
                <a:gd name="T34" fmla="*/ 33 w 67"/>
                <a:gd name="T35" fmla="*/ 6 h 65"/>
                <a:gd name="T36" fmla="*/ 32 w 67"/>
                <a:gd name="T37" fmla="*/ 8 h 65"/>
                <a:gd name="T38" fmla="*/ 28 w 67"/>
                <a:gd name="T39" fmla="*/ 8 h 65"/>
                <a:gd name="T40" fmla="*/ 26 w 67"/>
                <a:gd name="T41" fmla="*/ 6 h 65"/>
                <a:gd name="T42" fmla="*/ 22 w 67"/>
                <a:gd name="T43" fmla="*/ 6 h 65"/>
                <a:gd name="T44" fmla="*/ 18 w 67"/>
                <a:gd name="T45" fmla="*/ 6 h 65"/>
                <a:gd name="T46" fmla="*/ 18 w 67"/>
                <a:gd name="T47" fmla="*/ 8 h 65"/>
                <a:gd name="T48" fmla="*/ 17 w 67"/>
                <a:gd name="T49" fmla="*/ 11 h 65"/>
                <a:gd name="T50" fmla="*/ 17 w 67"/>
                <a:gd name="T51" fmla="*/ 16 h 65"/>
                <a:gd name="T52" fmla="*/ 15 w 67"/>
                <a:gd name="T53" fmla="*/ 22 h 65"/>
                <a:gd name="T54" fmla="*/ 18 w 67"/>
                <a:gd name="T55" fmla="*/ 25 h 65"/>
                <a:gd name="T56" fmla="*/ 18 w 67"/>
                <a:gd name="T57" fmla="*/ 28 h 65"/>
                <a:gd name="T58" fmla="*/ 9 w 67"/>
                <a:gd name="T59" fmla="*/ 39 h 65"/>
                <a:gd name="T60" fmla="*/ 4 w 67"/>
                <a:gd name="T61" fmla="*/ 50 h 65"/>
                <a:gd name="T62" fmla="*/ 2 w 67"/>
                <a:gd name="T63" fmla="*/ 53 h 65"/>
                <a:gd name="T64" fmla="*/ 1 w 67"/>
                <a:gd name="T65" fmla="*/ 61 h 65"/>
                <a:gd name="T66" fmla="*/ 0 w 67"/>
                <a:gd name="T67" fmla="*/ 65 h 65"/>
                <a:gd name="T68" fmla="*/ 2 w 67"/>
                <a:gd name="T69" fmla="*/ 65 h 65"/>
                <a:gd name="T70" fmla="*/ 6 w 67"/>
                <a:gd name="T71" fmla="*/ 64 h 65"/>
                <a:gd name="T72" fmla="*/ 9 w 67"/>
                <a:gd name="T73" fmla="*/ 65 h 65"/>
                <a:gd name="T74" fmla="*/ 9 w 67"/>
                <a:gd name="T75" fmla="*/ 62 h 65"/>
                <a:gd name="T76" fmla="*/ 11 w 67"/>
                <a:gd name="T77" fmla="*/ 62 h 65"/>
                <a:gd name="T78" fmla="*/ 13 w 67"/>
                <a:gd name="T79" fmla="*/ 62 h 65"/>
                <a:gd name="T80" fmla="*/ 24 w 67"/>
                <a:gd name="T81" fmla="*/ 61 h 65"/>
                <a:gd name="T82" fmla="*/ 32 w 67"/>
                <a:gd name="T83" fmla="*/ 61 h 65"/>
                <a:gd name="T84" fmla="*/ 51 w 67"/>
                <a:gd name="T85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" h="65">
                  <a:moveTo>
                    <a:pt x="51" y="48"/>
                  </a:moveTo>
                  <a:lnTo>
                    <a:pt x="51" y="46"/>
                  </a:lnTo>
                  <a:lnTo>
                    <a:pt x="54" y="43"/>
                  </a:lnTo>
                  <a:lnTo>
                    <a:pt x="55" y="40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9" y="35"/>
                  </a:lnTo>
                  <a:lnTo>
                    <a:pt x="59" y="35"/>
                  </a:lnTo>
                  <a:lnTo>
                    <a:pt x="63" y="35"/>
                  </a:lnTo>
                  <a:lnTo>
                    <a:pt x="64" y="31"/>
                  </a:lnTo>
                  <a:lnTo>
                    <a:pt x="64" y="30"/>
                  </a:lnTo>
                  <a:lnTo>
                    <a:pt x="67" y="28"/>
                  </a:lnTo>
                  <a:lnTo>
                    <a:pt x="67" y="25"/>
                  </a:lnTo>
                  <a:lnTo>
                    <a:pt x="66" y="22"/>
                  </a:lnTo>
                  <a:lnTo>
                    <a:pt x="64" y="21"/>
                  </a:lnTo>
                  <a:lnTo>
                    <a:pt x="66" y="20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0" y="15"/>
                  </a:lnTo>
                  <a:lnTo>
                    <a:pt x="58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0" y="2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9" y="4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6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8" y="28"/>
                  </a:lnTo>
                  <a:lnTo>
                    <a:pt x="13" y="35"/>
                  </a:lnTo>
                  <a:lnTo>
                    <a:pt x="9" y="39"/>
                  </a:lnTo>
                  <a:lnTo>
                    <a:pt x="7" y="42"/>
                  </a:lnTo>
                  <a:lnTo>
                    <a:pt x="4" y="50"/>
                  </a:lnTo>
                  <a:lnTo>
                    <a:pt x="2" y="51"/>
                  </a:lnTo>
                  <a:lnTo>
                    <a:pt x="2" y="53"/>
                  </a:lnTo>
                  <a:lnTo>
                    <a:pt x="2" y="57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2" y="65"/>
                  </a:lnTo>
                  <a:lnTo>
                    <a:pt x="5" y="64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9" y="65"/>
                  </a:lnTo>
                  <a:lnTo>
                    <a:pt x="9" y="64"/>
                  </a:lnTo>
                  <a:lnTo>
                    <a:pt x="9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4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32" y="61"/>
                  </a:lnTo>
                  <a:lnTo>
                    <a:pt x="48" y="60"/>
                  </a:lnTo>
                  <a:lnTo>
                    <a:pt x="51" y="48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auto">
            <a:xfrm>
              <a:off x="3994150" y="3206751"/>
              <a:ext cx="236538" cy="158750"/>
            </a:xfrm>
            <a:custGeom>
              <a:avLst/>
              <a:gdLst>
                <a:gd name="T0" fmla="*/ 94 w 149"/>
                <a:gd name="T1" fmla="*/ 3 h 100"/>
                <a:gd name="T2" fmla="*/ 102 w 149"/>
                <a:gd name="T3" fmla="*/ 16 h 100"/>
                <a:gd name="T4" fmla="*/ 101 w 149"/>
                <a:gd name="T5" fmla="*/ 22 h 100"/>
                <a:gd name="T6" fmla="*/ 106 w 149"/>
                <a:gd name="T7" fmla="*/ 26 h 100"/>
                <a:gd name="T8" fmla="*/ 110 w 149"/>
                <a:gd name="T9" fmla="*/ 31 h 100"/>
                <a:gd name="T10" fmla="*/ 119 w 149"/>
                <a:gd name="T11" fmla="*/ 35 h 100"/>
                <a:gd name="T12" fmla="*/ 124 w 149"/>
                <a:gd name="T13" fmla="*/ 39 h 100"/>
                <a:gd name="T14" fmla="*/ 122 w 149"/>
                <a:gd name="T15" fmla="*/ 43 h 100"/>
                <a:gd name="T16" fmla="*/ 128 w 149"/>
                <a:gd name="T17" fmla="*/ 47 h 100"/>
                <a:gd name="T18" fmla="*/ 133 w 149"/>
                <a:gd name="T19" fmla="*/ 53 h 100"/>
                <a:gd name="T20" fmla="*/ 137 w 149"/>
                <a:gd name="T21" fmla="*/ 59 h 100"/>
                <a:gd name="T22" fmla="*/ 144 w 149"/>
                <a:gd name="T23" fmla="*/ 63 h 100"/>
                <a:gd name="T24" fmla="*/ 149 w 149"/>
                <a:gd name="T25" fmla="*/ 70 h 100"/>
                <a:gd name="T26" fmla="*/ 144 w 149"/>
                <a:gd name="T27" fmla="*/ 69 h 100"/>
                <a:gd name="T28" fmla="*/ 133 w 149"/>
                <a:gd name="T29" fmla="*/ 69 h 100"/>
                <a:gd name="T30" fmla="*/ 127 w 149"/>
                <a:gd name="T31" fmla="*/ 68 h 100"/>
                <a:gd name="T32" fmla="*/ 124 w 149"/>
                <a:gd name="T33" fmla="*/ 69 h 100"/>
                <a:gd name="T34" fmla="*/ 118 w 149"/>
                <a:gd name="T35" fmla="*/ 72 h 100"/>
                <a:gd name="T36" fmla="*/ 114 w 149"/>
                <a:gd name="T37" fmla="*/ 70 h 100"/>
                <a:gd name="T38" fmla="*/ 106 w 149"/>
                <a:gd name="T39" fmla="*/ 73 h 100"/>
                <a:gd name="T40" fmla="*/ 97 w 149"/>
                <a:gd name="T41" fmla="*/ 73 h 100"/>
                <a:gd name="T42" fmla="*/ 89 w 149"/>
                <a:gd name="T43" fmla="*/ 77 h 100"/>
                <a:gd name="T44" fmla="*/ 88 w 149"/>
                <a:gd name="T45" fmla="*/ 81 h 100"/>
                <a:gd name="T46" fmla="*/ 80 w 149"/>
                <a:gd name="T47" fmla="*/ 78 h 100"/>
                <a:gd name="T48" fmla="*/ 72 w 149"/>
                <a:gd name="T49" fmla="*/ 77 h 100"/>
                <a:gd name="T50" fmla="*/ 65 w 149"/>
                <a:gd name="T51" fmla="*/ 74 h 100"/>
                <a:gd name="T52" fmla="*/ 57 w 149"/>
                <a:gd name="T53" fmla="*/ 69 h 100"/>
                <a:gd name="T54" fmla="*/ 52 w 149"/>
                <a:gd name="T55" fmla="*/ 72 h 100"/>
                <a:gd name="T56" fmla="*/ 49 w 149"/>
                <a:gd name="T57" fmla="*/ 77 h 100"/>
                <a:gd name="T58" fmla="*/ 49 w 149"/>
                <a:gd name="T59" fmla="*/ 81 h 100"/>
                <a:gd name="T60" fmla="*/ 45 w 149"/>
                <a:gd name="T61" fmla="*/ 86 h 100"/>
                <a:gd name="T62" fmla="*/ 40 w 149"/>
                <a:gd name="T63" fmla="*/ 85 h 100"/>
                <a:gd name="T64" fmla="*/ 31 w 149"/>
                <a:gd name="T65" fmla="*/ 87 h 100"/>
                <a:gd name="T66" fmla="*/ 19 w 149"/>
                <a:gd name="T67" fmla="*/ 100 h 100"/>
                <a:gd name="T68" fmla="*/ 18 w 149"/>
                <a:gd name="T69" fmla="*/ 95 h 100"/>
                <a:gd name="T70" fmla="*/ 9 w 149"/>
                <a:gd name="T71" fmla="*/ 83 h 100"/>
                <a:gd name="T72" fmla="*/ 3 w 149"/>
                <a:gd name="T73" fmla="*/ 77 h 100"/>
                <a:gd name="T74" fmla="*/ 1 w 149"/>
                <a:gd name="T75" fmla="*/ 64 h 100"/>
                <a:gd name="T76" fmla="*/ 3 w 149"/>
                <a:gd name="T77" fmla="*/ 56 h 100"/>
                <a:gd name="T78" fmla="*/ 9 w 149"/>
                <a:gd name="T79" fmla="*/ 43 h 100"/>
                <a:gd name="T80" fmla="*/ 14 w 149"/>
                <a:gd name="T81" fmla="*/ 41 h 100"/>
                <a:gd name="T82" fmla="*/ 22 w 149"/>
                <a:gd name="T83" fmla="*/ 43 h 100"/>
                <a:gd name="T84" fmla="*/ 26 w 149"/>
                <a:gd name="T85" fmla="*/ 38 h 100"/>
                <a:gd name="T86" fmla="*/ 32 w 149"/>
                <a:gd name="T87" fmla="*/ 39 h 100"/>
                <a:gd name="T88" fmla="*/ 48 w 149"/>
                <a:gd name="T89" fmla="*/ 34 h 100"/>
                <a:gd name="T90" fmla="*/ 52 w 149"/>
                <a:gd name="T91" fmla="*/ 29 h 100"/>
                <a:gd name="T92" fmla="*/ 53 w 149"/>
                <a:gd name="T93" fmla="*/ 24 h 100"/>
                <a:gd name="T94" fmla="*/ 63 w 149"/>
                <a:gd name="T95" fmla="*/ 24 h 100"/>
                <a:gd name="T96" fmla="*/ 72 w 149"/>
                <a:gd name="T97" fmla="*/ 19 h 100"/>
                <a:gd name="T98" fmla="*/ 74 w 149"/>
                <a:gd name="T99" fmla="*/ 13 h 100"/>
                <a:gd name="T100" fmla="*/ 80 w 149"/>
                <a:gd name="T101" fmla="*/ 8 h 100"/>
                <a:gd name="T102" fmla="*/ 84 w 149"/>
                <a:gd name="T103" fmla="*/ 3 h 100"/>
                <a:gd name="T104" fmla="*/ 93 w 149"/>
                <a:gd name="T10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" h="100">
                  <a:moveTo>
                    <a:pt x="94" y="0"/>
                  </a:moveTo>
                  <a:lnTo>
                    <a:pt x="94" y="2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7" y="6"/>
                  </a:lnTo>
                  <a:lnTo>
                    <a:pt x="97" y="7"/>
                  </a:lnTo>
                  <a:lnTo>
                    <a:pt x="101" y="11"/>
                  </a:lnTo>
                  <a:lnTo>
                    <a:pt x="102" y="16"/>
                  </a:lnTo>
                  <a:lnTo>
                    <a:pt x="103" y="17"/>
                  </a:lnTo>
                  <a:lnTo>
                    <a:pt x="102" y="20"/>
                  </a:lnTo>
                  <a:lnTo>
                    <a:pt x="102" y="21"/>
                  </a:lnTo>
                  <a:lnTo>
                    <a:pt x="101" y="22"/>
                  </a:lnTo>
                  <a:lnTo>
                    <a:pt x="101" y="26"/>
                  </a:lnTo>
                  <a:lnTo>
                    <a:pt x="102" y="28"/>
                  </a:lnTo>
                  <a:lnTo>
                    <a:pt x="106" y="28"/>
                  </a:lnTo>
                  <a:lnTo>
                    <a:pt x="106" y="26"/>
                  </a:lnTo>
                  <a:lnTo>
                    <a:pt x="110" y="26"/>
                  </a:lnTo>
                  <a:lnTo>
                    <a:pt x="111" y="28"/>
                  </a:lnTo>
                  <a:lnTo>
                    <a:pt x="110" y="29"/>
                  </a:lnTo>
                  <a:lnTo>
                    <a:pt x="110" y="31"/>
                  </a:lnTo>
                  <a:lnTo>
                    <a:pt x="113" y="33"/>
                  </a:lnTo>
                  <a:lnTo>
                    <a:pt x="115" y="34"/>
                  </a:lnTo>
                  <a:lnTo>
                    <a:pt x="116" y="34"/>
                  </a:lnTo>
                  <a:lnTo>
                    <a:pt x="119" y="35"/>
                  </a:lnTo>
                  <a:lnTo>
                    <a:pt x="119" y="37"/>
                  </a:lnTo>
                  <a:lnTo>
                    <a:pt x="122" y="38"/>
                  </a:lnTo>
                  <a:lnTo>
                    <a:pt x="123" y="38"/>
                  </a:lnTo>
                  <a:lnTo>
                    <a:pt x="124" y="39"/>
                  </a:lnTo>
                  <a:lnTo>
                    <a:pt x="124" y="41"/>
                  </a:lnTo>
                  <a:lnTo>
                    <a:pt x="123" y="42"/>
                  </a:lnTo>
                  <a:lnTo>
                    <a:pt x="122" y="43"/>
                  </a:lnTo>
                  <a:lnTo>
                    <a:pt x="122" y="43"/>
                  </a:lnTo>
                  <a:lnTo>
                    <a:pt x="123" y="46"/>
                  </a:lnTo>
                  <a:lnTo>
                    <a:pt x="125" y="46"/>
                  </a:lnTo>
                  <a:lnTo>
                    <a:pt x="127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3" y="48"/>
                  </a:lnTo>
                  <a:lnTo>
                    <a:pt x="133" y="50"/>
                  </a:lnTo>
                  <a:lnTo>
                    <a:pt x="133" y="53"/>
                  </a:lnTo>
                  <a:lnTo>
                    <a:pt x="135" y="55"/>
                  </a:lnTo>
                  <a:lnTo>
                    <a:pt x="137" y="55"/>
                  </a:lnTo>
                  <a:lnTo>
                    <a:pt x="138" y="56"/>
                  </a:lnTo>
                  <a:lnTo>
                    <a:pt x="137" y="59"/>
                  </a:lnTo>
                  <a:lnTo>
                    <a:pt x="138" y="60"/>
                  </a:lnTo>
                  <a:lnTo>
                    <a:pt x="142" y="60"/>
                  </a:lnTo>
                  <a:lnTo>
                    <a:pt x="145" y="61"/>
                  </a:lnTo>
                  <a:lnTo>
                    <a:pt x="144" y="63"/>
                  </a:lnTo>
                  <a:lnTo>
                    <a:pt x="145" y="66"/>
                  </a:lnTo>
                  <a:lnTo>
                    <a:pt x="146" y="68"/>
                  </a:lnTo>
                  <a:lnTo>
                    <a:pt x="147" y="69"/>
                  </a:lnTo>
                  <a:lnTo>
                    <a:pt x="149" y="70"/>
                  </a:lnTo>
                  <a:lnTo>
                    <a:pt x="149" y="70"/>
                  </a:lnTo>
                  <a:lnTo>
                    <a:pt x="149" y="70"/>
                  </a:lnTo>
                  <a:lnTo>
                    <a:pt x="146" y="69"/>
                  </a:lnTo>
                  <a:lnTo>
                    <a:pt x="144" y="69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5" y="70"/>
                  </a:lnTo>
                  <a:lnTo>
                    <a:pt x="133" y="69"/>
                  </a:lnTo>
                  <a:lnTo>
                    <a:pt x="132" y="69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7" y="68"/>
                  </a:lnTo>
                  <a:lnTo>
                    <a:pt x="125" y="66"/>
                  </a:lnTo>
                  <a:lnTo>
                    <a:pt x="124" y="66"/>
                  </a:lnTo>
                  <a:lnTo>
                    <a:pt x="124" y="68"/>
                  </a:lnTo>
                  <a:lnTo>
                    <a:pt x="124" y="69"/>
                  </a:lnTo>
                  <a:lnTo>
                    <a:pt x="123" y="70"/>
                  </a:lnTo>
                  <a:lnTo>
                    <a:pt x="122" y="70"/>
                  </a:lnTo>
                  <a:lnTo>
                    <a:pt x="120" y="72"/>
                  </a:lnTo>
                  <a:lnTo>
                    <a:pt x="118" y="72"/>
                  </a:lnTo>
                  <a:lnTo>
                    <a:pt x="116" y="72"/>
                  </a:lnTo>
                  <a:lnTo>
                    <a:pt x="115" y="72"/>
                  </a:lnTo>
                  <a:lnTo>
                    <a:pt x="115" y="70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3" y="70"/>
                  </a:lnTo>
                  <a:lnTo>
                    <a:pt x="107" y="72"/>
                  </a:lnTo>
                  <a:lnTo>
                    <a:pt x="106" y="73"/>
                  </a:lnTo>
                  <a:lnTo>
                    <a:pt x="105" y="73"/>
                  </a:lnTo>
                  <a:lnTo>
                    <a:pt x="100" y="74"/>
                  </a:lnTo>
                  <a:lnTo>
                    <a:pt x="98" y="74"/>
                  </a:lnTo>
                  <a:lnTo>
                    <a:pt x="97" y="73"/>
                  </a:lnTo>
                  <a:lnTo>
                    <a:pt x="94" y="73"/>
                  </a:lnTo>
                  <a:lnTo>
                    <a:pt x="93" y="73"/>
                  </a:lnTo>
                  <a:lnTo>
                    <a:pt x="91" y="75"/>
                  </a:lnTo>
                  <a:lnTo>
                    <a:pt x="89" y="77"/>
                  </a:lnTo>
                  <a:lnTo>
                    <a:pt x="89" y="78"/>
                  </a:lnTo>
                  <a:lnTo>
                    <a:pt x="91" y="79"/>
                  </a:lnTo>
                  <a:lnTo>
                    <a:pt x="91" y="79"/>
                  </a:lnTo>
                  <a:lnTo>
                    <a:pt x="88" y="81"/>
                  </a:lnTo>
                  <a:lnTo>
                    <a:pt x="87" y="79"/>
                  </a:lnTo>
                  <a:lnTo>
                    <a:pt x="84" y="79"/>
                  </a:lnTo>
                  <a:lnTo>
                    <a:pt x="82" y="78"/>
                  </a:lnTo>
                  <a:lnTo>
                    <a:pt x="80" y="78"/>
                  </a:lnTo>
                  <a:lnTo>
                    <a:pt x="79" y="79"/>
                  </a:lnTo>
                  <a:lnTo>
                    <a:pt x="78" y="79"/>
                  </a:lnTo>
                  <a:lnTo>
                    <a:pt x="74" y="78"/>
                  </a:lnTo>
                  <a:lnTo>
                    <a:pt x="72" y="77"/>
                  </a:lnTo>
                  <a:lnTo>
                    <a:pt x="70" y="78"/>
                  </a:lnTo>
                  <a:lnTo>
                    <a:pt x="69" y="77"/>
                  </a:lnTo>
                  <a:lnTo>
                    <a:pt x="66" y="74"/>
                  </a:lnTo>
                  <a:lnTo>
                    <a:pt x="65" y="74"/>
                  </a:lnTo>
                  <a:lnTo>
                    <a:pt x="61" y="70"/>
                  </a:lnTo>
                  <a:lnTo>
                    <a:pt x="60" y="70"/>
                  </a:lnTo>
                  <a:lnTo>
                    <a:pt x="58" y="69"/>
                  </a:lnTo>
                  <a:lnTo>
                    <a:pt x="57" y="69"/>
                  </a:lnTo>
                  <a:lnTo>
                    <a:pt x="57" y="70"/>
                  </a:lnTo>
                  <a:lnTo>
                    <a:pt x="54" y="70"/>
                  </a:lnTo>
                  <a:lnTo>
                    <a:pt x="53" y="72"/>
                  </a:lnTo>
                  <a:lnTo>
                    <a:pt x="52" y="72"/>
                  </a:lnTo>
                  <a:lnTo>
                    <a:pt x="50" y="73"/>
                  </a:lnTo>
                  <a:lnTo>
                    <a:pt x="50" y="74"/>
                  </a:lnTo>
                  <a:lnTo>
                    <a:pt x="49" y="75"/>
                  </a:lnTo>
                  <a:lnTo>
                    <a:pt x="49" y="77"/>
                  </a:lnTo>
                  <a:lnTo>
                    <a:pt x="48" y="78"/>
                  </a:lnTo>
                  <a:lnTo>
                    <a:pt x="47" y="78"/>
                  </a:lnTo>
                  <a:lnTo>
                    <a:pt x="47" y="79"/>
                  </a:lnTo>
                  <a:lnTo>
                    <a:pt x="49" y="81"/>
                  </a:lnTo>
                  <a:lnTo>
                    <a:pt x="48" y="82"/>
                  </a:lnTo>
                  <a:lnTo>
                    <a:pt x="48" y="85"/>
                  </a:lnTo>
                  <a:lnTo>
                    <a:pt x="47" y="86"/>
                  </a:lnTo>
                  <a:lnTo>
                    <a:pt x="45" y="86"/>
                  </a:lnTo>
                  <a:lnTo>
                    <a:pt x="45" y="87"/>
                  </a:lnTo>
                  <a:lnTo>
                    <a:pt x="43" y="86"/>
                  </a:lnTo>
                  <a:lnTo>
                    <a:pt x="41" y="85"/>
                  </a:lnTo>
                  <a:lnTo>
                    <a:pt x="40" y="85"/>
                  </a:lnTo>
                  <a:lnTo>
                    <a:pt x="39" y="85"/>
                  </a:lnTo>
                  <a:lnTo>
                    <a:pt x="38" y="86"/>
                  </a:lnTo>
                  <a:lnTo>
                    <a:pt x="35" y="85"/>
                  </a:lnTo>
                  <a:lnTo>
                    <a:pt x="31" y="87"/>
                  </a:lnTo>
                  <a:lnTo>
                    <a:pt x="30" y="88"/>
                  </a:lnTo>
                  <a:lnTo>
                    <a:pt x="27" y="88"/>
                  </a:lnTo>
                  <a:lnTo>
                    <a:pt x="25" y="91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99"/>
                  </a:lnTo>
                  <a:lnTo>
                    <a:pt x="19" y="97"/>
                  </a:lnTo>
                  <a:lnTo>
                    <a:pt x="18" y="95"/>
                  </a:lnTo>
                  <a:lnTo>
                    <a:pt x="16" y="92"/>
                  </a:lnTo>
                  <a:lnTo>
                    <a:pt x="14" y="91"/>
                  </a:lnTo>
                  <a:lnTo>
                    <a:pt x="12" y="87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7" y="78"/>
                  </a:lnTo>
                  <a:lnTo>
                    <a:pt x="4" y="77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3" y="69"/>
                  </a:lnTo>
                  <a:lnTo>
                    <a:pt x="1" y="66"/>
                  </a:lnTo>
                  <a:lnTo>
                    <a:pt x="1" y="64"/>
                  </a:lnTo>
                  <a:lnTo>
                    <a:pt x="1" y="60"/>
                  </a:lnTo>
                  <a:lnTo>
                    <a:pt x="0" y="57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5" y="52"/>
                  </a:lnTo>
                  <a:lnTo>
                    <a:pt x="7" y="50"/>
                  </a:lnTo>
                  <a:lnTo>
                    <a:pt x="8" y="46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3" y="41"/>
                  </a:lnTo>
                  <a:lnTo>
                    <a:pt x="13" y="39"/>
                  </a:lnTo>
                  <a:lnTo>
                    <a:pt x="14" y="41"/>
                  </a:lnTo>
                  <a:lnTo>
                    <a:pt x="14" y="43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22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30" y="41"/>
                  </a:lnTo>
                  <a:lnTo>
                    <a:pt x="32" y="39"/>
                  </a:lnTo>
                  <a:lnTo>
                    <a:pt x="36" y="37"/>
                  </a:lnTo>
                  <a:lnTo>
                    <a:pt x="39" y="35"/>
                  </a:lnTo>
                  <a:lnTo>
                    <a:pt x="45" y="34"/>
                  </a:lnTo>
                  <a:lnTo>
                    <a:pt x="48" y="34"/>
                  </a:lnTo>
                  <a:lnTo>
                    <a:pt x="49" y="31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2" y="29"/>
                  </a:lnTo>
                  <a:lnTo>
                    <a:pt x="49" y="26"/>
                  </a:lnTo>
                  <a:lnTo>
                    <a:pt x="49" y="24"/>
                  </a:lnTo>
                  <a:lnTo>
                    <a:pt x="52" y="24"/>
                  </a:lnTo>
                  <a:lnTo>
                    <a:pt x="53" y="24"/>
                  </a:lnTo>
                  <a:lnTo>
                    <a:pt x="56" y="24"/>
                  </a:lnTo>
                  <a:lnTo>
                    <a:pt x="57" y="24"/>
                  </a:lnTo>
                  <a:lnTo>
                    <a:pt x="61" y="25"/>
                  </a:lnTo>
                  <a:lnTo>
                    <a:pt x="63" y="24"/>
                  </a:lnTo>
                  <a:lnTo>
                    <a:pt x="67" y="24"/>
                  </a:lnTo>
                  <a:lnTo>
                    <a:pt x="70" y="22"/>
                  </a:lnTo>
                  <a:lnTo>
                    <a:pt x="71" y="21"/>
                  </a:lnTo>
                  <a:lnTo>
                    <a:pt x="72" y="19"/>
                  </a:lnTo>
                  <a:lnTo>
                    <a:pt x="72" y="17"/>
                  </a:lnTo>
                  <a:lnTo>
                    <a:pt x="72" y="16"/>
                  </a:lnTo>
                  <a:lnTo>
                    <a:pt x="74" y="15"/>
                  </a:lnTo>
                  <a:lnTo>
                    <a:pt x="74" y="13"/>
                  </a:lnTo>
                  <a:lnTo>
                    <a:pt x="75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80" y="8"/>
                  </a:lnTo>
                  <a:lnTo>
                    <a:pt x="82" y="7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4" y="3"/>
                  </a:lnTo>
                  <a:lnTo>
                    <a:pt x="87" y="2"/>
                  </a:lnTo>
                  <a:lnTo>
                    <a:pt x="89" y="2"/>
                  </a:lnTo>
                  <a:lnTo>
                    <a:pt x="91" y="2"/>
                  </a:lnTo>
                  <a:lnTo>
                    <a:pt x="93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auto">
            <a:xfrm>
              <a:off x="3897313" y="2789238"/>
              <a:ext cx="280988" cy="260350"/>
            </a:xfrm>
            <a:custGeom>
              <a:avLst/>
              <a:gdLst>
                <a:gd name="T0" fmla="*/ 166 w 177"/>
                <a:gd name="T1" fmla="*/ 159 h 164"/>
                <a:gd name="T2" fmla="*/ 172 w 177"/>
                <a:gd name="T3" fmla="*/ 46 h 164"/>
                <a:gd name="T4" fmla="*/ 170 w 177"/>
                <a:gd name="T5" fmla="*/ 37 h 164"/>
                <a:gd name="T6" fmla="*/ 172 w 177"/>
                <a:gd name="T7" fmla="*/ 29 h 164"/>
                <a:gd name="T8" fmla="*/ 171 w 177"/>
                <a:gd name="T9" fmla="*/ 24 h 164"/>
                <a:gd name="T10" fmla="*/ 172 w 177"/>
                <a:gd name="T11" fmla="*/ 16 h 164"/>
                <a:gd name="T12" fmla="*/ 170 w 177"/>
                <a:gd name="T13" fmla="*/ 12 h 164"/>
                <a:gd name="T14" fmla="*/ 166 w 177"/>
                <a:gd name="T15" fmla="*/ 12 h 164"/>
                <a:gd name="T16" fmla="*/ 157 w 177"/>
                <a:gd name="T17" fmla="*/ 10 h 164"/>
                <a:gd name="T18" fmla="*/ 150 w 177"/>
                <a:gd name="T19" fmla="*/ 9 h 164"/>
                <a:gd name="T20" fmla="*/ 150 w 177"/>
                <a:gd name="T21" fmla="*/ 7 h 164"/>
                <a:gd name="T22" fmla="*/ 145 w 177"/>
                <a:gd name="T23" fmla="*/ 2 h 164"/>
                <a:gd name="T24" fmla="*/ 139 w 177"/>
                <a:gd name="T25" fmla="*/ 2 h 164"/>
                <a:gd name="T26" fmla="*/ 136 w 177"/>
                <a:gd name="T27" fmla="*/ 2 h 164"/>
                <a:gd name="T28" fmla="*/ 133 w 177"/>
                <a:gd name="T29" fmla="*/ 1 h 164"/>
                <a:gd name="T30" fmla="*/ 124 w 177"/>
                <a:gd name="T31" fmla="*/ 3 h 164"/>
                <a:gd name="T32" fmla="*/ 117 w 177"/>
                <a:gd name="T33" fmla="*/ 9 h 164"/>
                <a:gd name="T34" fmla="*/ 114 w 177"/>
                <a:gd name="T35" fmla="*/ 12 h 164"/>
                <a:gd name="T36" fmla="*/ 115 w 177"/>
                <a:gd name="T37" fmla="*/ 22 h 164"/>
                <a:gd name="T38" fmla="*/ 117 w 177"/>
                <a:gd name="T39" fmla="*/ 28 h 164"/>
                <a:gd name="T40" fmla="*/ 113 w 177"/>
                <a:gd name="T41" fmla="*/ 33 h 164"/>
                <a:gd name="T42" fmla="*/ 106 w 177"/>
                <a:gd name="T43" fmla="*/ 37 h 164"/>
                <a:gd name="T44" fmla="*/ 97 w 177"/>
                <a:gd name="T45" fmla="*/ 32 h 164"/>
                <a:gd name="T46" fmla="*/ 88 w 177"/>
                <a:gd name="T47" fmla="*/ 25 h 164"/>
                <a:gd name="T48" fmla="*/ 77 w 177"/>
                <a:gd name="T49" fmla="*/ 22 h 164"/>
                <a:gd name="T50" fmla="*/ 71 w 177"/>
                <a:gd name="T51" fmla="*/ 23 h 164"/>
                <a:gd name="T52" fmla="*/ 64 w 177"/>
                <a:gd name="T53" fmla="*/ 14 h 164"/>
                <a:gd name="T54" fmla="*/ 61 w 177"/>
                <a:gd name="T55" fmla="*/ 6 h 164"/>
                <a:gd name="T56" fmla="*/ 49 w 177"/>
                <a:gd name="T57" fmla="*/ 3 h 164"/>
                <a:gd name="T58" fmla="*/ 40 w 177"/>
                <a:gd name="T59" fmla="*/ 1 h 164"/>
                <a:gd name="T60" fmla="*/ 26 w 177"/>
                <a:gd name="T61" fmla="*/ 2 h 164"/>
                <a:gd name="T62" fmla="*/ 22 w 177"/>
                <a:gd name="T63" fmla="*/ 0 h 164"/>
                <a:gd name="T64" fmla="*/ 22 w 177"/>
                <a:gd name="T65" fmla="*/ 5 h 164"/>
                <a:gd name="T66" fmla="*/ 21 w 177"/>
                <a:gd name="T67" fmla="*/ 9 h 164"/>
                <a:gd name="T68" fmla="*/ 15 w 177"/>
                <a:gd name="T69" fmla="*/ 15 h 164"/>
                <a:gd name="T70" fmla="*/ 9 w 177"/>
                <a:gd name="T71" fmla="*/ 18 h 164"/>
                <a:gd name="T72" fmla="*/ 8 w 177"/>
                <a:gd name="T73" fmla="*/ 20 h 164"/>
                <a:gd name="T74" fmla="*/ 8 w 177"/>
                <a:gd name="T75" fmla="*/ 25 h 164"/>
                <a:gd name="T76" fmla="*/ 8 w 177"/>
                <a:gd name="T77" fmla="*/ 28 h 164"/>
                <a:gd name="T78" fmla="*/ 7 w 177"/>
                <a:gd name="T79" fmla="*/ 31 h 164"/>
                <a:gd name="T80" fmla="*/ 4 w 177"/>
                <a:gd name="T81" fmla="*/ 33 h 164"/>
                <a:gd name="T82" fmla="*/ 2 w 177"/>
                <a:gd name="T83" fmla="*/ 34 h 164"/>
                <a:gd name="T84" fmla="*/ 2 w 177"/>
                <a:gd name="T85" fmla="*/ 34 h 164"/>
                <a:gd name="T86" fmla="*/ 3 w 177"/>
                <a:gd name="T87" fmla="*/ 40 h 164"/>
                <a:gd name="T88" fmla="*/ 4 w 177"/>
                <a:gd name="T89" fmla="*/ 50 h 164"/>
                <a:gd name="T90" fmla="*/ 4 w 177"/>
                <a:gd name="T91" fmla="*/ 55 h 164"/>
                <a:gd name="T92" fmla="*/ 5 w 177"/>
                <a:gd name="T93" fmla="*/ 64 h 164"/>
                <a:gd name="T94" fmla="*/ 4 w 177"/>
                <a:gd name="T95" fmla="*/ 72 h 164"/>
                <a:gd name="T96" fmla="*/ 5 w 177"/>
                <a:gd name="T97" fmla="*/ 78 h 164"/>
                <a:gd name="T98" fmla="*/ 2 w 177"/>
                <a:gd name="T99" fmla="*/ 82 h 164"/>
                <a:gd name="T100" fmla="*/ 0 w 177"/>
                <a:gd name="T101" fmla="*/ 84 h 164"/>
                <a:gd name="T102" fmla="*/ 4 w 177"/>
                <a:gd name="T103" fmla="*/ 89 h 164"/>
                <a:gd name="T104" fmla="*/ 8 w 177"/>
                <a:gd name="T105" fmla="*/ 94 h 164"/>
                <a:gd name="T106" fmla="*/ 8 w 177"/>
                <a:gd name="T107" fmla="*/ 98 h 164"/>
                <a:gd name="T108" fmla="*/ 9 w 177"/>
                <a:gd name="T109" fmla="*/ 103 h 164"/>
                <a:gd name="T110" fmla="*/ 11 w 177"/>
                <a:gd name="T111" fmla="*/ 107 h 164"/>
                <a:gd name="T112" fmla="*/ 20 w 177"/>
                <a:gd name="T113" fmla="*/ 107 h 164"/>
                <a:gd name="T114" fmla="*/ 24 w 177"/>
                <a:gd name="T115" fmla="*/ 111 h 164"/>
                <a:gd name="T116" fmla="*/ 27 w 177"/>
                <a:gd name="T117" fmla="*/ 116 h 164"/>
                <a:gd name="T118" fmla="*/ 30 w 177"/>
                <a:gd name="T119" fmla="*/ 120 h 164"/>
                <a:gd name="T120" fmla="*/ 52 w 177"/>
                <a:gd name="T121" fmla="*/ 126 h 164"/>
                <a:gd name="T122" fmla="*/ 166 w 177"/>
                <a:gd name="T123" fmla="*/ 164 h 164"/>
                <a:gd name="T124" fmla="*/ 166 w 177"/>
                <a:gd name="T12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7" h="164">
                  <a:moveTo>
                    <a:pt x="166" y="164"/>
                  </a:moveTo>
                  <a:lnTo>
                    <a:pt x="166" y="159"/>
                  </a:lnTo>
                  <a:lnTo>
                    <a:pt x="177" y="159"/>
                  </a:lnTo>
                  <a:lnTo>
                    <a:pt x="172" y="46"/>
                  </a:lnTo>
                  <a:lnTo>
                    <a:pt x="171" y="40"/>
                  </a:lnTo>
                  <a:lnTo>
                    <a:pt x="170" y="37"/>
                  </a:lnTo>
                  <a:lnTo>
                    <a:pt x="171" y="33"/>
                  </a:lnTo>
                  <a:lnTo>
                    <a:pt x="172" y="29"/>
                  </a:lnTo>
                  <a:lnTo>
                    <a:pt x="172" y="27"/>
                  </a:lnTo>
                  <a:lnTo>
                    <a:pt x="171" y="24"/>
                  </a:lnTo>
                  <a:lnTo>
                    <a:pt x="172" y="19"/>
                  </a:lnTo>
                  <a:lnTo>
                    <a:pt x="172" y="16"/>
                  </a:lnTo>
                  <a:lnTo>
                    <a:pt x="172" y="14"/>
                  </a:lnTo>
                  <a:lnTo>
                    <a:pt x="170" y="12"/>
                  </a:lnTo>
                  <a:lnTo>
                    <a:pt x="168" y="11"/>
                  </a:lnTo>
                  <a:lnTo>
                    <a:pt x="166" y="12"/>
                  </a:lnTo>
                  <a:lnTo>
                    <a:pt x="158" y="11"/>
                  </a:lnTo>
                  <a:lnTo>
                    <a:pt x="157" y="10"/>
                  </a:lnTo>
                  <a:lnTo>
                    <a:pt x="154" y="10"/>
                  </a:lnTo>
                  <a:lnTo>
                    <a:pt x="150" y="9"/>
                  </a:lnTo>
                  <a:lnTo>
                    <a:pt x="149" y="7"/>
                  </a:lnTo>
                  <a:lnTo>
                    <a:pt x="150" y="7"/>
                  </a:lnTo>
                  <a:lnTo>
                    <a:pt x="150" y="5"/>
                  </a:lnTo>
                  <a:lnTo>
                    <a:pt x="145" y="2"/>
                  </a:lnTo>
                  <a:lnTo>
                    <a:pt x="143" y="2"/>
                  </a:lnTo>
                  <a:lnTo>
                    <a:pt x="139" y="2"/>
                  </a:lnTo>
                  <a:lnTo>
                    <a:pt x="137" y="1"/>
                  </a:lnTo>
                  <a:lnTo>
                    <a:pt x="136" y="2"/>
                  </a:lnTo>
                  <a:lnTo>
                    <a:pt x="133" y="1"/>
                  </a:lnTo>
                  <a:lnTo>
                    <a:pt x="133" y="1"/>
                  </a:lnTo>
                  <a:lnTo>
                    <a:pt x="130" y="2"/>
                  </a:lnTo>
                  <a:lnTo>
                    <a:pt x="124" y="3"/>
                  </a:lnTo>
                  <a:lnTo>
                    <a:pt x="119" y="6"/>
                  </a:lnTo>
                  <a:lnTo>
                    <a:pt x="117" y="9"/>
                  </a:lnTo>
                  <a:lnTo>
                    <a:pt x="115" y="11"/>
                  </a:lnTo>
                  <a:lnTo>
                    <a:pt x="114" y="12"/>
                  </a:lnTo>
                  <a:lnTo>
                    <a:pt x="114" y="19"/>
                  </a:lnTo>
                  <a:lnTo>
                    <a:pt x="115" y="22"/>
                  </a:lnTo>
                  <a:lnTo>
                    <a:pt x="118" y="25"/>
                  </a:lnTo>
                  <a:lnTo>
                    <a:pt x="117" y="28"/>
                  </a:lnTo>
                  <a:lnTo>
                    <a:pt x="113" y="32"/>
                  </a:lnTo>
                  <a:lnTo>
                    <a:pt x="113" y="33"/>
                  </a:lnTo>
                  <a:lnTo>
                    <a:pt x="109" y="36"/>
                  </a:lnTo>
                  <a:lnTo>
                    <a:pt x="106" y="37"/>
                  </a:lnTo>
                  <a:lnTo>
                    <a:pt x="102" y="34"/>
                  </a:lnTo>
                  <a:lnTo>
                    <a:pt x="97" y="32"/>
                  </a:lnTo>
                  <a:lnTo>
                    <a:pt x="95" y="28"/>
                  </a:lnTo>
                  <a:lnTo>
                    <a:pt x="88" y="25"/>
                  </a:lnTo>
                  <a:lnTo>
                    <a:pt x="80" y="23"/>
                  </a:lnTo>
                  <a:lnTo>
                    <a:pt x="77" y="22"/>
                  </a:lnTo>
                  <a:lnTo>
                    <a:pt x="75" y="23"/>
                  </a:lnTo>
                  <a:lnTo>
                    <a:pt x="71" y="23"/>
                  </a:lnTo>
                  <a:lnTo>
                    <a:pt x="68" y="20"/>
                  </a:lnTo>
                  <a:lnTo>
                    <a:pt x="64" y="14"/>
                  </a:lnTo>
                  <a:lnTo>
                    <a:pt x="64" y="10"/>
                  </a:lnTo>
                  <a:lnTo>
                    <a:pt x="61" y="6"/>
                  </a:lnTo>
                  <a:lnTo>
                    <a:pt x="53" y="6"/>
                  </a:lnTo>
                  <a:lnTo>
                    <a:pt x="49" y="3"/>
                  </a:lnTo>
                  <a:lnTo>
                    <a:pt x="43" y="3"/>
                  </a:lnTo>
                  <a:lnTo>
                    <a:pt x="40" y="1"/>
                  </a:lnTo>
                  <a:lnTo>
                    <a:pt x="33" y="3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1" y="9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7" y="22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4" y="33"/>
                  </a:lnTo>
                  <a:lnTo>
                    <a:pt x="3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2"/>
                  </a:lnTo>
                  <a:lnTo>
                    <a:pt x="4" y="50"/>
                  </a:lnTo>
                  <a:lnTo>
                    <a:pt x="4" y="54"/>
                  </a:lnTo>
                  <a:lnTo>
                    <a:pt x="4" y="55"/>
                  </a:lnTo>
                  <a:lnTo>
                    <a:pt x="4" y="60"/>
                  </a:lnTo>
                  <a:lnTo>
                    <a:pt x="5" y="64"/>
                  </a:lnTo>
                  <a:lnTo>
                    <a:pt x="4" y="71"/>
                  </a:lnTo>
                  <a:lnTo>
                    <a:pt x="4" y="72"/>
                  </a:lnTo>
                  <a:lnTo>
                    <a:pt x="5" y="75"/>
                  </a:lnTo>
                  <a:lnTo>
                    <a:pt x="5" y="78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2" y="85"/>
                  </a:lnTo>
                  <a:lnTo>
                    <a:pt x="4" y="89"/>
                  </a:lnTo>
                  <a:lnTo>
                    <a:pt x="7" y="94"/>
                  </a:lnTo>
                  <a:lnTo>
                    <a:pt x="8" y="94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8" y="102"/>
                  </a:lnTo>
                  <a:lnTo>
                    <a:pt x="9" y="103"/>
                  </a:lnTo>
                  <a:lnTo>
                    <a:pt x="9" y="106"/>
                  </a:lnTo>
                  <a:lnTo>
                    <a:pt x="11" y="107"/>
                  </a:lnTo>
                  <a:lnTo>
                    <a:pt x="16" y="107"/>
                  </a:lnTo>
                  <a:lnTo>
                    <a:pt x="20" y="107"/>
                  </a:lnTo>
                  <a:lnTo>
                    <a:pt x="22" y="108"/>
                  </a:lnTo>
                  <a:lnTo>
                    <a:pt x="24" y="111"/>
                  </a:lnTo>
                  <a:lnTo>
                    <a:pt x="26" y="115"/>
                  </a:lnTo>
                  <a:lnTo>
                    <a:pt x="27" y="116"/>
                  </a:lnTo>
                  <a:lnTo>
                    <a:pt x="29" y="119"/>
                  </a:lnTo>
                  <a:lnTo>
                    <a:pt x="30" y="120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74" y="117"/>
                  </a:lnTo>
                  <a:lnTo>
                    <a:pt x="166" y="164"/>
                  </a:lnTo>
                  <a:lnTo>
                    <a:pt x="166" y="164"/>
                  </a:lnTo>
                  <a:lnTo>
                    <a:pt x="166" y="164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4" name="Freeform 112"/>
            <p:cNvSpPr>
              <a:spLocks noEditPoints="1"/>
            </p:cNvSpPr>
            <p:nvPr/>
          </p:nvSpPr>
          <p:spPr bwMode="auto">
            <a:xfrm>
              <a:off x="3862388" y="2701926"/>
              <a:ext cx="73025" cy="141288"/>
            </a:xfrm>
            <a:custGeom>
              <a:avLst/>
              <a:gdLst>
                <a:gd name="T0" fmla="*/ 25 w 46"/>
                <a:gd name="T1" fmla="*/ 89 h 89"/>
                <a:gd name="T2" fmla="*/ 27 w 46"/>
                <a:gd name="T3" fmla="*/ 87 h 89"/>
                <a:gd name="T4" fmla="*/ 30 w 46"/>
                <a:gd name="T5" fmla="*/ 84 h 89"/>
                <a:gd name="T6" fmla="*/ 30 w 46"/>
                <a:gd name="T7" fmla="*/ 83 h 89"/>
                <a:gd name="T8" fmla="*/ 29 w 46"/>
                <a:gd name="T9" fmla="*/ 77 h 89"/>
                <a:gd name="T10" fmla="*/ 30 w 46"/>
                <a:gd name="T11" fmla="*/ 74 h 89"/>
                <a:gd name="T12" fmla="*/ 34 w 46"/>
                <a:gd name="T13" fmla="*/ 73 h 89"/>
                <a:gd name="T14" fmla="*/ 37 w 46"/>
                <a:gd name="T15" fmla="*/ 69 h 89"/>
                <a:gd name="T16" fmla="*/ 46 w 46"/>
                <a:gd name="T17" fmla="*/ 60 h 89"/>
                <a:gd name="T18" fmla="*/ 43 w 46"/>
                <a:gd name="T19" fmla="*/ 55 h 89"/>
                <a:gd name="T20" fmla="*/ 43 w 46"/>
                <a:gd name="T21" fmla="*/ 53 h 89"/>
                <a:gd name="T22" fmla="*/ 39 w 46"/>
                <a:gd name="T23" fmla="*/ 51 h 89"/>
                <a:gd name="T24" fmla="*/ 37 w 46"/>
                <a:gd name="T25" fmla="*/ 48 h 89"/>
                <a:gd name="T26" fmla="*/ 37 w 46"/>
                <a:gd name="T27" fmla="*/ 49 h 89"/>
                <a:gd name="T28" fmla="*/ 34 w 46"/>
                <a:gd name="T29" fmla="*/ 49 h 89"/>
                <a:gd name="T30" fmla="*/ 31 w 46"/>
                <a:gd name="T31" fmla="*/ 48 h 89"/>
                <a:gd name="T32" fmla="*/ 26 w 46"/>
                <a:gd name="T33" fmla="*/ 43 h 89"/>
                <a:gd name="T34" fmla="*/ 33 w 46"/>
                <a:gd name="T35" fmla="*/ 35 h 89"/>
                <a:gd name="T36" fmla="*/ 38 w 46"/>
                <a:gd name="T37" fmla="*/ 31 h 89"/>
                <a:gd name="T38" fmla="*/ 38 w 46"/>
                <a:gd name="T39" fmla="*/ 29 h 89"/>
                <a:gd name="T40" fmla="*/ 37 w 46"/>
                <a:gd name="T41" fmla="*/ 26 h 89"/>
                <a:gd name="T42" fmla="*/ 33 w 46"/>
                <a:gd name="T43" fmla="*/ 21 h 89"/>
                <a:gd name="T44" fmla="*/ 31 w 46"/>
                <a:gd name="T45" fmla="*/ 14 h 89"/>
                <a:gd name="T46" fmla="*/ 34 w 46"/>
                <a:gd name="T47" fmla="*/ 11 h 89"/>
                <a:gd name="T48" fmla="*/ 37 w 46"/>
                <a:gd name="T49" fmla="*/ 4 h 89"/>
                <a:gd name="T50" fmla="*/ 31 w 46"/>
                <a:gd name="T51" fmla="*/ 8 h 89"/>
                <a:gd name="T52" fmla="*/ 29 w 46"/>
                <a:gd name="T53" fmla="*/ 8 h 89"/>
                <a:gd name="T54" fmla="*/ 26 w 46"/>
                <a:gd name="T55" fmla="*/ 4 h 89"/>
                <a:gd name="T56" fmla="*/ 25 w 46"/>
                <a:gd name="T57" fmla="*/ 0 h 89"/>
                <a:gd name="T58" fmla="*/ 22 w 46"/>
                <a:gd name="T59" fmla="*/ 3 h 89"/>
                <a:gd name="T60" fmla="*/ 17 w 46"/>
                <a:gd name="T61" fmla="*/ 2 h 89"/>
                <a:gd name="T62" fmla="*/ 11 w 46"/>
                <a:gd name="T63" fmla="*/ 7 h 89"/>
                <a:gd name="T64" fmla="*/ 11 w 46"/>
                <a:gd name="T65" fmla="*/ 8 h 89"/>
                <a:gd name="T66" fmla="*/ 11 w 46"/>
                <a:gd name="T67" fmla="*/ 13 h 89"/>
                <a:gd name="T68" fmla="*/ 8 w 46"/>
                <a:gd name="T69" fmla="*/ 21 h 89"/>
                <a:gd name="T70" fmla="*/ 11 w 46"/>
                <a:gd name="T71" fmla="*/ 26 h 89"/>
                <a:gd name="T72" fmla="*/ 9 w 46"/>
                <a:gd name="T73" fmla="*/ 27 h 89"/>
                <a:gd name="T74" fmla="*/ 11 w 46"/>
                <a:gd name="T75" fmla="*/ 31 h 89"/>
                <a:gd name="T76" fmla="*/ 8 w 46"/>
                <a:gd name="T77" fmla="*/ 36 h 89"/>
                <a:gd name="T78" fmla="*/ 5 w 46"/>
                <a:gd name="T79" fmla="*/ 39 h 89"/>
                <a:gd name="T80" fmla="*/ 2 w 46"/>
                <a:gd name="T81" fmla="*/ 42 h 89"/>
                <a:gd name="T82" fmla="*/ 2 w 46"/>
                <a:gd name="T83" fmla="*/ 48 h 89"/>
                <a:gd name="T84" fmla="*/ 2 w 46"/>
                <a:gd name="T85" fmla="*/ 52 h 89"/>
                <a:gd name="T86" fmla="*/ 4 w 46"/>
                <a:gd name="T87" fmla="*/ 55 h 89"/>
                <a:gd name="T88" fmla="*/ 8 w 46"/>
                <a:gd name="T89" fmla="*/ 61 h 89"/>
                <a:gd name="T90" fmla="*/ 12 w 46"/>
                <a:gd name="T91" fmla="*/ 62 h 89"/>
                <a:gd name="T92" fmla="*/ 17 w 46"/>
                <a:gd name="T93" fmla="*/ 66 h 89"/>
                <a:gd name="T94" fmla="*/ 34 w 46"/>
                <a:gd name="T95" fmla="*/ 47 h 89"/>
                <a:gd name="T96" fmla="*/ 37 w 46"/>
                <a:gd name="T97" fmla="*/ 45 h 89"/>
                <a:gd name="T98" fmla="*/ 37 w 46"/>
                <a:gd name="T99" fmla="*/ 4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" h="89">
                  <a:moveTo>
                    <a:pt x="24" y="89"/>
                  </a:moveTo>
                  <a:lnTo>
                    <a:pt x="25" y="89"/>
                  </a:lnTo>
                  <a:lnTo>
                    <a:pt x="26" y="88"/>
                  </a:lnTo>
                  <a:lnTo>
                    <a:pt x="27" y="87"/>
                  </a:lnTo>
                  <a:lnTo>
                    <a:pt x="29" y="86"/>
                  </a:lnTo>
                  <a:lnTo>
                    <a:pt x="30" y="84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0" y="80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0" y="74"/>
                  </a:lnTo>
                  <a:lnTo>
                    <a:pt x="31" y="73"/>
                  </a:lnTo>
                  <a:lnTo>
                    <a:pt x="34" y="73"/>
                  </a:lnTo>
                  <a:lnTo>
                    <a:pt x="37" y="70"/>
                  </a:lnTo>
                  <a:lnTo>
                    <a:pt x="37" y="69"/>
                  </a:lnTo>
                  <a:lnTo>
                    <a:pt x="43" y="64"/>
                  </a:lnTo>
                  <a:lnTo>
                    <a:pt x="46" y="60"/>
                  </a:lnTo>
                  <a:lnTo>
                    <a:pt x="44" y="60"/>
                  </a:lnTo>
                  <a:lnTo>
                    <a:pt x="43" y="55"/>
                  </a:lnTo>
                  <a:lnTo>
                    <a:pt x="44" y="55"/>
                  </a:lnTo>
                  <a:lnTo>
                    <a:pt x="43" y="53"/>
                  </a:lnTo>
                  <a:lnTo>
                    <a:pt x="39" y="52"/>
                  </a:lnTo>
                  <a:lnTo>
                    <a:pt x="39" y="51"/>
                  </a:lnTo>
                  <a:lnTo>
                    <a:pt x="39" y="49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9"/>
                  </a:lnTo>
                  <a:lnTo>
                    <a:pt x="35" y="51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1" y="48"/>
                  </a:lnTo>
                  <a:lnTo>
                    <a:pt x="29" y="45"/>
                  </a:lnTo>
                  <a:lnTo>
                    <a:pt x="26" y="43"/>
                  </a:lnTo>
                  <a:lnTo>
                    <a:pt x="27" y="39"/>
                  </a:lnTo>
                  <a:lnTo>
                    <a:pt x="33" y="35"/>
                  </a:lnTo>
                  <a:lnTo>
                    <a:pt x="37" y="31"/>
                  </a:lnTo>
                  <a:lnTo>
                    <a:pt x="38" y="31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2"/>
                  </a:lnTo>
                  <a:lnTo>
                    <a:pt x="33" y="21"/>
                  </a:lnTo>
                  <a:lnTo>
                    <a:pt x="30" y="17"/>
                  </a:lnTo>
                  <a:lnTo>
                    <a:pt x="31" y="14"/>
                  </a:lnTo>
                  <a:lnTo>
                    <a:pt x="34" y="12"/>
                  </a:lnTo>
                  <a:lnTo>
                    <a:pt x="34" y="11"/>
                  </a:lnTo>
                  <a:lnTo>
                    <a:pt x="37" y="7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8" y="21"/>
                  </a:lnTo>
                  <a:lnTo>
                    <a:pt x="9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9" y="27"/>
                  </a:lnTo>
                  <a:lnTo>
                    <a:pt x="8" y="30"/>
                  </a:lnTo>
                  <a:lnTo>
                    <a:pt x="11" y="31"/>
                  </a:lnTo>
                  <a:lnTo>
                    <a:pt x="9" y="33"/>
                  </a:lnTo>
                  <a:lnTo>
                    <a:pt x="8" y="36"/>
                  </a:lnTo>
                  <a:lnTo>
                    <a:pt x="7" y="38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2" y="42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3" y="51"/>
                  </a:lnTo>
                  <a:lnTo>
                    <a:pt x="2" y="52"/>
                  </a:lnTo>
                  <a:lnTo>
                    <a:pt x="3" y="55"/>
                  </a:lnTo>
                  <a:lnTo>
                    <a:pt x="4" y="55"/>
                  </a:lnTo>
                  <a:lnTo>
                    <a:pt x="8" y="57"/>
                  </a:lnTo>
                  <a:lnTo>
                    <a:pt x="8" y="61"/>
                  </a:lnTo>
                  <a:lnTo>
                    <a:pt x="12" y="61"/>
                  </a:lnTo>
                  <a:lnTo>
                    <a:pt x="12" y="62"/>
                  </a:lnTo>
                  <a:lnTo>
                    <a:pt x="15" y="64"/>
                  </a:lnTo>
                  <a:lnTo>
                    <a:pt x="17" y="66"/>
                  </a:lnTo>
                  <a:lnTo>
                    <a:pt x="24" y="89"/>
                  </a:lnTo>
                  <a:close/>
                  <a:moveTo>
                    <a:pt x="34" y="47"/>
                  </a:moveTo>
                  <a:lnTo>
                    <a:pt x="34" y="45"/>
                  </a:lnTo>
                  <a:lnTo>
                    <a:pt x="37" y="45"/>
                  </a:lnTo>
                  <a:lnTo>
                    <a:pt x="38" y="47"/>
                  </a:lnTo>
                  <a:lnTo>
                    <a:pt x="37" y="48"/>
                  </a:lnTo>
                  <a:lnTo>
                    <a:pt x="34" y="47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auto">
            <a:xfrm>
              <a:off x="3581400" y="2708276"/>
              <a:ext cx="363538" cy="350838"/>
            </a:xfrm>
            <a:custGeom>
              <a:avLst/>
              <a:gdLst>
                <a:gd name="T0" fmla="*/ 226 w 229"/>
                <a:gd name="T1" fmla="*/ 167 h 221"/>
                <a:gd name="T2" fmla="*/ 221 w 229"/>
                <a:gd name="T3" fmla="*/ 159 h 221"/>
                <a:gd name="T4" fmla="*/ 210 w 229"/>
                <a:gd name="T5" fmla="*/ 158 h 221"/>
                <a:gd name="T6" fmla="*/ 207 w 229"/>
                <a:gd name="T7" fmla="*/ 153 h 221"/>
                <a:gd name="T8" fmla="*/ 207 w 229"/>
                <a:gd name="T9" fmla="*/ 145 h 221"/>
                <a:gd name="T10" fmla="*/ 201 w 229"/>
                <a:gd name="T11" fmla="*/ 136 h 221"/>
                <a:gd name="T12" fmla="*/ 201 w 229"/>
                <a:gd name="T13" fmla="*/ 133 h 221"/>
                <a:gd name="T14" fmla="*/ 204 w 229"/>
                <a:gd name="T15" fmla="*/ 126 h 221"/>
                <a:gd name="T16" fmla="*/ 204 w 229"/>
                <a:gd name="T17" fmla="*/ 115 h 221"/>
                <a:gd name="T18" fmla="*/ 203 w 229"/>
                <a:gd name="T19" fmla="*/ 105 h 221"/>
                <a:gd name="T20" fmla="*/ 202 w 229"/>
                <a:gd name="T21" fmla="*/ 91 h 221"/>
                <a:gd name="T22" fmla="*/ 201 w 229"/>
                <a:gd name="T23" fmla="*/ 85 h 221"/>
                <a:gd name="T24" fmla="*/ 189 w 229"/>
                <a:gd name="T25" fmla="*/ 58 h 221"/>
                <a:gd name="T26" fmla="*/ 185 w 229"/>
                <a:gd name="T27" fmla="*/ 53 h 221"/>
                <a:gd name="T28" fmla="*/ 179 w 229"/>
                <a:gd name="T29" fmla="*/ 48 h 221"/>
                <a:gd name="T30" fmla="*/ 177 w 229"/>
                <a:gd name="T31" fmla="*/ 44 h 221"/>
                <a:gd name="T32" fmla="*/ 182 w 229"/>
                <a:gd name="T33" fmla="*/ 35 h 221"/>
                <a:gd name="T34" fmla="*/ 186 w 229"/>
                <a:gd name="T35" fmla="*/ 29 h 221"/>
                <a:gd name="T36" fmla="*/ 186 w 229"/>
                <a:gd name="T37" fmla="*/ 23 h 221"/>
                <a:gd name="T38" fmla="*/ 186 w 229"/>
                <a:gd name="T39" fmla="*/ 21 h 221"/>
                <a:gd name="T40" fmla="*/ 188 w 229"/>
                <a:gd name="T41" fmla="*/ 9 h 221"/>
                <a:gd name="T42" fmla="*/ 188 w 229"/>
                <a:gd name="T43" fmla="*/ 3 h 221"/>
                <a:gd name="T44" fmla="*/ 182 w 229"/>
                <a:gd name="T45" fmla="*/ 1 h 221"/>
                <a:gd name="T46" fmla="*/ 172 w 229"/>
                <a:gd name="T47" fmla="*/ 0 h 221"/>
                <a:gd name="T48" fmla="*/ 166 w 229"/>
                <a:gd name="T49" fmla="*/ 3 h 221"/>
                <a:gd name="T50" fmla="*/ 161 w 229"/>
                <a:gd name="T51" fmla="*/ 0 h 221"/>
                <a:gd name="T52" fmla="*/ 158 w 229"/>
                <a:gd name="T53" fmla="*/ 4 h 221"/>
                <a:gd name="T54" fmla="*/ 151 w 229"/>
                <a:gd name="T55" fmla="*/ 5 h 221"/>
                <a:gd name="T56" fmla="*/ 145 w 229"/>
                <a:gd name="T57" fmla="*/ 3 h 221"/>
                <a:gd name="T58" fmla="*/ 139 w 229"/>
                <a:gd name="T59" fmla="*/ 3 h 221"/>
                <a:gd name="T60" fmla="*/ 133 w 229"/>
                <a:gd name="T61" fmla="*/ 3 h 221"/>
                <a:gd name="T62" fmla="*/ 128 w 229"/>
                <a:gd name="T63" fmla="*/ 4 h 221"/>
                <a:gd name="T64" fmla="*/ 120 w 229"/>
                <a:gd name="T65" fmla="*/ 5 h 221"/>
                <a:gd name="T66" fmla="*/ 111 w 229"/>
                <a:gd name="T67" fmla="*/ 5 h 221"/>
                <a:gd name="T68" fmla="*/ 101 w 229"/>
                <a:gd name="T69" fmla="*/ 10 h 221"/>
                <a:gd name="T70" fmla="*/ 97 w 229"/>
                <a:gd name="T71" fmla="*/ 16 h 221"/>
                <a:gd name="T72" fmla="*/ 93 w 229"/>
                <a:gd name="T73" fmla="*/ 16 h 221"/>
                <a:gd name="T74" fmla="*/ 88 w 229"/>
                <a:gd name="T75" fmla="*/ 17 h 221"/>
                <a:gd name="T76" fmla="*/ 83 w 229"/>
                <a:gd name="T77" fmla="*/ 21 h 221"/>
                <a:gd name="T78" fmla="*/ 75 w 229"/>
                <a:gd name="T79" fmla="*/ 25 h 221"/>
                <a:gd name="T80" fmla="*/ 78 w 229"/>
                <a:gd name="T81" fmla="*/ 29 h 221"/>
                <a:gd name="T82" fmla="*/ 78 w 229"/>
                <a:gd name="T83" fmla="*/ 35 h 221"/>
                <a:gd name="T84" fmla="*/ 79 w 229"/>
                <a:gd name="T85" fmla="*/ 51 h 221"/>
                <a:gd name="T86" fmla="*/ 84 w 229"/>
                <a:gd name="T87" fmla="*/ 56 h 221"/>
                <a:gd name="T88" fmla="*/ 87 w 229"/>
                <a:gd name="T89" fmla="*/ 58 h 221"/>
                <a:gd name="T90" fmla="*/ 84 w 229"/>
                <a:gd name="T91" fmla="*/ 63 h 221"/>
                <a:gd name="T92" fmla="*/ 66 w 229"/>
                <a:gd name="T93" fmla="*/ 69 h 221"/>
                <a:gd name="T94" fmla="*/ 62 w 229"/>
                <a:gd name="T95" fmla="*/ 78 h 221"/>
                <a:gd name="T96" fmla="*/ 42 w 229"/>
                <a:gd name="T97" fmla="*/ 92 h 221"/>
                <a:gd name="T98" fmla="*/ 23 w 229"/>
                <a:gd name="T99" fmla="*/ 98 h 221"/>
                <a:gd name="T100" fmla="*/ 12 w 229"/>
                <a:gd name="T101" fmla="*/ 100 h 221"/>
                <a:gd name="T102" fmla="*/ 2 w 229"/>
                <a:gd name="T103" fmla="*/ 109 h 221"/>
                <a:gd name="T104" fmla="*/ 0 w 229"/>
                <a:gd name="T105" fmla="*/ 122 h 221"/>
                <a:gd name="T106" fmla="*/ 42 w 229"/>
                <a:gd name="T107" fmla="*/ 150 h 221"/>
                <a:gd name="T108" fmla="*/ 118 w 229"/>
                <a:gd name="T109" fmla="*/ 204 h 221"/>
                <a:gd name="T110" fmla="*/ 127 w 229"/>
                <a:gd name="T111" fmla="*/ 207 h 221"/>
                <a:gd name="T112" fmla="*/ 135 w 229"/>
                <a:gd name="T113" fmla="*/ 214 h 221"/>
                <a:gd name="T114" fmla="*/ 135 w 229"/>
                <a:gd name="T115" fmla="*/ 220 h 221"/>
                <a:gd name="T116" fmla="*/ 146 w 229"/>
                <a:gd name="T117" fmla="*/ 219 h 221"/>
                <a:gd name="T118" fmla="*/ 177 w 229"/>
                <a:gd name="T119" fmla="*/ 20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9" h="221">
                  <a:moveTo>
                    <a:pt x="229" y="171"/>
                  </a:moveTo>
                  <a:lnTo>
                    <a:pt x="228" y="170"/>
                  </a:lnTo>
                  <a:lnTo>
                    <a:pt x="226" y="167"/>
                  </a:lnTo>
                  <a:lnTo>
                    <a:pt x="225" y="166"/>
                  </a:lnTo>
                  <a:lnTo>
                    <a:pt x="223" y="162"/>
                  </a:lnTo>
                  <a:lnTo>
                    <a:pt x="221" y="159"/>
                  </a:lnTo>
                  <a:lnTo>
                    <a:pt x="219" y="158"/>
                  </a:lnTo>
                  <a:lnTo>
                    <a:pt x="215" y="158"/>
                  </a:lnTo>
                  <a:lnTo>
                    <a:pt x="210" y="158"/>
                  </a:lnTo>
                  <a:lnTo>
                    <a:pt x="208" y="157"/>
                  </a:lnTo>
                  <a:lnTo>
                    <a:pt x="208" y="154"/>
                  </a:lnTo>
                  <a:lnTo>
                    <a:pt x="207" y="153"/>
                  </a:lnTo>
                  <a:lnTo>
                    <a:pt x="207" y="149"/>
                  </a:lnTo>
                  <a:lnTo>
                    <a:pt x="207" y="148"/>
                  </a:lnTo>
                  <a:lnTo>
                    <a:pt x="207" y="145"/>
                  </a:lnTo>
                  <a:lnTo>
                    <a:pt x="206" y="145"/>
                  </a:lnTo>
                  <a:lnTo>
                    <a:pt x="203" y="140"/>
                  </a:lnTo>
                  <a:lnTo>
                    <a:pt x="201" y="136"/>
                  </a:lnTo>
                  <a:lnTo>
                    <a:pt x="199" y="135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3" y="131"/>
                  </a:lnTo>
                  <a:lnTo>
                    <a:pt x="204" y="129"/>
                  </a:lnTo>
                  <a:lnTo>
                    <a:pt x="204" y="126"/>
                  </a:lnTo>
                  <a:lnTo>
                    <a:pt x="203" y="123"/>
                  </a:lnTo>
                  <a:lnTo>
                    <a:pt x="203" y="122"/>
                  </a:lnTo>
                  <a:lnTo>
                    <a:pt x="204" y="115"/>
                  </a:lnTo>
                  <a:lnTo>
                    <a:pt x="203" y="111"/>
                  </a:lnTo>
                  <a:lnTo>
                    <a:pt x="203" y="106"/>
                  </a:lnTo>
                  <a:lnTo>
                    <a:pt x="203" y="105"/>
                  </a:lnTo>
                  <a:lnTo>
                    <a:pt x="203" y="101"/>
                  </a:lnTo>
                  <a:lnTo>
                    <a:pt x="203" y="93"/>
                  </a:lnTo>
                  <a:lnTo>
                    <a:pt x="202" y="91"/>
                  </a:lnTo>
                  <a:lnTo>
                    <a:pt x="201" y="89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194" y="62"/>
                  </a:lnTo>
                  <a:lnTo>
                    <a:pt x="192" y="60"/>
                  </a:lnTo>
                  <a:lnTo>
                    <a:pt x="189" y="58"/>
                  </a:lnTo>
                  <a:lnTo>
                    <a:pt x="189" y="57"/>
                  </a:lnTo>
                  <a:lnTo>
                    <a:pt x="185" y="57"/>
                  </a:lnTo>
                  <a:lnTo>
                    <a:pt x="185" y="53"/>
                  </a:lnTo>
                  <a:lnTo>
                    <a:pt x="181" y="51"/>
                  </a:lnTo>
                  <a:lnTo>
                    <a:pt x="180" y="51"/>
                  </a:lnTo>
                  <a:lnTo>
                    <a:pt x="179" y="48"/>
                  </a:lnTo>
                  <a:lnTo>
                    <a:pt x="180" y="47"/>
                  </a:lnTo>
                  <a:lnTo>
                    <a:pt x="179" y="44"/>
                  </a:lnTo>
                  <a:lnTo>
                    <a:pt x="177" y="44"/>
                  </a:lnTo>
                  <a:lnTo>
                    <a:pt x="179" y="38"/>
                  </a:lnTo>
                  <a:lnTo>
                    <a:pt x="181" y="35"/>
                  </a:lnTo>
                  <a:lnTo>
                    <a:pt x="182" y="35"/>
                  </a:lnTo>
                  <a:lnTo>
                    <a:pt x="184" y="34"/>
                  </a:lnTo>
                  <a:lnTo>
                    <a:pt x="185" y="32"/>
                  </a:lnTo>
                  <a:lnTo>
                    <a:pt x="186" y="29"/>
                  </a:lnTo>
                  <a:lnTo>
                    <a:pt x="188" y="27"/>
                  </a:lnTo>
                  <a:lnTo>
                    <a:pt x="185" y="26"/>
                  </a:lnTo>
                  <a:lnTo>
                    <a:pt x="186" y="23"/>
                  </a:lnTo>
                  <a:lnTo>
                    <a:pt x="188" y="23"/>
                  </a:lnTo>
                  <a:lnTo>
                    <a:pt x="188" y="22"/>
                  </a:lnTo>
                  <a:lnTo>
                    <a:pt x="186" y="21"/>
                  </a:lnTo>
                  <a:lnTo>
                    <a:pt x="185" y="17"/>
                  </a:lnTo>
                  <a:lnTo>
                    <a:pt x="188" y="12"/>
                  </a:lnTo>
                  <a:lnTo>
                    <a:pt x="188" y="9"/>
                  </a:lnTo>
                  <a:lnTo>
                    <a:pt x="188" y="5"/>
                  </a:lnTo>
                  <a:lnTo>
                    <a:pt x="188" y="4"/>
                  </a:lnTo>
                  <a:lnTo>
                    <a:pt x="188" y="3"/>
                  </a:lnTo>
                  <a:lnTo>
                    <a:pt x="186" y="1"/>
                  </a:lnTo>
                  <a:lnTo>
                    <a:pt x="184" y="3"/>
                  </a:lnTo>
                  <a:lnTo>
                    <a:pt x="182" y="1"/>
                  </a:lnTo>
                  <a:lnTo>
                    <a:pt x="177" y="3"/>
                  </a:lnTo>
                  <a:lnTo>
                    <a:pt x="175" y="1"/>
                  </a:lnTo>
                  <a:lnTo>
                    <a:pt x="172" y="0"/>
                  </a:lnTo>
                  <a:lnTo>
                    <a:pt x="172" y="1"/>
                  </a:lnTo>
                  <a:lnTo>
                    <a:pt x="170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61" y="1"/>
                  </a:lnTo>
                  <a:lnTo>
                    <a:pt x="159" y="3"/>
                  </a:lnTo>
                  <a:lnTo>
                    <a:pt x="158" y="4"/>
                  </a:lnTo>
                  <a:lnTo>
                    <a:pt x="157" y="4"/>
                  </a:lnTo>
                  <a:lnTo>
                    <a:pt x="154" y="4"/>
                  </a:lnTo>
                  <a:lnTo>
                    <a:pt x="151" y="5"/>
                  </a:lnTo>
                  <a:lnTo>
                    <a:pt x="149" y="5"/>
                  </a:lnTo>
                  <a:lnTo>
                    <a:pt x="148" y="3"/>
                  </a:lnTo>
                  <a:lnTo>
                    <a:pt x="145" y="3"/>
                  </a:lnTo>
                  <a:lnTo>
                    <a:pt x="144" y="3"/>
                  </a:lnTo>
                  <a:lnTo>
                    <a:pt x="141" y="3"/>
                  </a:lnTo>
                  <a:lnTo>
                    <a:pt x="139" y="3"/>
                  </a:lnTo>
                  <a:lnTo>
                    <a:pt x="137" y="3"/>
                  </a:lnTo>
                  <a:lnTo>
                    <a:pt x="135" y="1"/>
                  </a:lnTo>
                  <a:lnTo>
                    <a:pt x="133" y="3"/>
                  </a:lnTo>
                  <a:lnTo>
                    <a:pt x="132" y="5"/>
                  </a:lnTo>
                  <a:lnTo>
                    <a:pt x="129" y="5"/>
                  </a:lnTo>
                  <a:lnTo>
                    <a:pt x="128" y="4"/>
                  </a:lnTo>
                  <a:lnTo>
                    <a:pt x="124" y="7"/>
                  </a:lnTo>
                  <a:lnTo>
                    <a:pt x="123" y="7"/>
                  </a:lnTo>
                  <a:lnTo>
                    <a:pt x="120" y="5"/>
                  </a:lnTo>
                  <a:lnTo>
                    <a:pt x="118" y="7"/>
                  </a:lnTo>
                  <a:lnTo>
                    <a:pt x="114" y="7"/>
                  </a:lnTo>
                  <a:lnTo>
                    <a:pt x="111" y="5"/>
                  </a:lnTo>
                  <a:lnTo>
                    <a:pt x="106" y="10"/>
                  </a:lnTo>
                  <a:lnTo>
                    <a:pt x="102" y="10"/>
                  </a:lnTo>
                  <a:lnTo>
                    <a:pt x="101" y="10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97" y="16"/>
                  </a:lnTo>
                  <a:lnTo>
                    <a:pt x="96" y="16"/>
                  </a:lnTo>
                  <a:lnTo>
                    <a:pt x="95" y="16"/>
                  </a:lnTo>
                  <a:lnTo>
                    <a:pt x="93" y="16"/>
                  </a:lnTo>
                  <a:lnTo>
                    <a:pt x="92" y="16"/>
                  </a:lnTo>
                  <a:lnTo>
                    <a:pt x="91" y="17"/>
                  </a:lnTo>
                  <a:lnTo>
                    <a:pt x="88" y="17"/>
                  </a:lnTo>
                  <a:lnTo>
                    <a:pt x="86" y="18"/>
                  </a:lnTo>
                  <a:lnTo>
                    <a:pt x="84" y="19"/>
                  </a:lnTo>
                  <a:lnTo>
                    <a:pt x="83" y="21"/>
                  </a:lnTo>
                  <a:lnTo>
                    <a:pt x="82" y="23"/>
                  </a:lnTo>
                  <a:lnTo>
                    <a:pt x="78" y="25"/>
                  </a:lnTo>
                  <a:lnTo>
                    <a:pt x="75" y="25"/>
                  </a:lnTo>
                  <a:lnTo>
                    <a:pt x="75" y="26"/>
                  </a:lnTo>
                  <a:lnTo>
                    <a:pt x="76" y="27"/>
                  </a:lnTo>
                  <a:lnTo>
                    <a:pt x="78" y="29"/>
                  </a:lnTo>
                  <a:lnTo>
                    <a:pt x="78" y="31"/>
                  </a:lnTo>
                  <a:lnTo>
                    <a:pt x="78" y="32"/>
                  </a:lnTo>
                  <a:lnTo>
                    <a:pt x="78" y="35"/>
                  </a:lnTo>
                  <a:lnTo>
                    <a:pt x="78" y="40"/>
                  </a:lnTo>
                  <a:lnTo>
                    <a:pt x="79" y="41"/>
                  </a:lnTo>
                  <a:lnTo>
                    <a:pt x="79" y="51"/>
                  </a:lnTo>
                  <a:lnTo>
                    <a:pt x="82" y="53"/>
                  </a:lnTo>
                  <a:lnTo>
                    <a:pt x="82" y="56"/>
                  </a:lnTo>
                  <a:lnTo>
                    <a:pt x="84" y="56"/>
                  </a:lnTo>
                  <a:lnTo>
                    <a:pt x="84" y="57"/>
                  </a:lnTo>
                  <a:lnTo>
                    <a:pt x="86" y="57"/>
                  </a:lnTo>
                  <a:lnTo>
                    <a:pt x="87" y="58"/>
                  </a:lnTo>
                  <a:lnTo>
                    <a:pt x="86" y="61"/>
                  </a:lnTo>
                  <a:lnTo>
                    <a:pt x="86" y="62"/>
                  </a:lnTo>
                  <a:lnTo>
                    <a:pt x="84" y="63"/>
                  </a:lnTo>
                  <a:lnTo>
                    <a:pt x="71" y="63"/>
                  </a:lnTo>
                  <a:lnTo>
                    <a:pt x="69" y="65"/>
                  </a:lnTo>
                  <a:lnTo>
                    <a:pt x="66" y="69"/>
                  </a:lnTo>
                  <a:lnTo>
                    <a:pt x="64" y="71"/>
                  </a:lnTo>
                  <a:lnTo>
                    <a:pt x="62" y="74"/>
                  </a:lnTo>
                  <a:lnTo>
                    <a:pt x="62" y="78"/>
                  </a:lnTo>
                  <a:lnTo>
                    <a:pt x="61" y="79"/>
                  </a:lnTo>
                  <a:lnTo>
                    <a:pt x="53" y="85"/>
                  </a:lnTo>
                  <a:lnTo>
                    <a:pt x="42" y="92"/>
                  </a:lnTo>
                  <a:lnTo>
                    <a:pt x="33" y="97"/>
                  </a:lnTo>
                  <a:lnTo>
                    <a:pt x="27" y="98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18" y="98"/>
                  </a:lnTo>
                  <a:lnTo>
                    <a:pt x="12" y="100"/>
                  </a:lnTo>
                  <a:lnTo>
                    <a:pt x="8" y="102"/>
                  </a:lnTo>
                  <a:lnTo>
                    <a:pt x="7" y="105"/>
                  </a:lnTo>
                  <a:lnTo>
                    <a:pt x="2" y="10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117" y="199"/>
                  </a:lnTo>
                  <a:lnTo>
                    <a:pt x="118" y="204"/>
                  </a:lnTo>
                  <a:lnTo>
                    <a:pt x="120" y="207"/>
                  </a:lnTo>
                  <a:lnTo>
                    <a:pt x="124" y="207"/>
                  </a:lnTo>
                  <a:lnTo>
                    <a:pt x="127" y="207"/>
                  </a:lnTo>
                  <a:lnTo>
                    <a:pt x="129" y="210"/>
                  </a:lnTo>
                  <a:lnTo>
                    <a:pt x="132" y="211"/>
                  </a:lnTo>
                  <a:lnTo>
                    <a:pt x="135" y="214"/>
                  </a:lnTo>
                  <a:lnTo>
                    <a:pt x="135" y="215"/>
                  </a:lnTo>
                  <a:lnTo>
                    <a:pt x="133" y="219"/>
                  </a:lnTo>
                  <a:lnTo>
                    <a:pt x="135" y="220"/>
                  </a:lnTo>
                  <a:lnTo>
                    <a:pt x="137" y="221"/>
                  </a:lnTo>
                  <a:lnTo>
                    <a:pt x="142" y="220"/>
                  </a:lnTo>
                  <a:lnTo>
                    <a:pt x="146" y="219"/>
                  </a:lnTo>
                  <a:lnTo>
                    <a:pt x="146" y="219"/>
                  </a:lnTo>
                  <a:lnTo>
                    <a:pt x="163" y="215"/>
                  </a:lnTo>
                  <a:lnTo>
                    <a:pt x="177" y="202"/>
                  </a:lnTo>
                  <a:lnTo>
                    <a:pt x="229" y="171"/>
                  </a:lnTo>
                  <a:lnTo>
                    <a:pt x="229" y="171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auto">
            <a:xfrm>
              <a:off x="3509963" y="2730501"/>
              <a:ext cx="209550" cy="166688"/>
            </a:xfrm>
            <a:custGeom>
              <a:avLst/>
              <a:gdLst>
                <a:gd name="T0" fmla="*/ 47 w 132"/>
                <a:gd name="T1" fmla="*/ 95 h 105"/>
                <a:gd name="T2" fmla="*/ 53 w 132"/>
                <a:gd name="T3" fmla="*/ 88 h 105"/>
                <a:gd name="T4" fmla="*/ 63 w 132"/>
                <a:gd name="T5" fmla="*/ 84 h 105"/>
                <a:gd name="T6" fmla="*/ 68 w 132"/>
                <a:gd name="T7" fmla="*/ 84 h 105"/>
                <a:gd name="T8" fmla="*/ 78 w 132"/>
                <a:gd name="T9" fmla="*/ 83 h 105"/>
                <a:gd name="T10" fmla="*/ 98 w 132"/>
                <a:gd name="T11" fmla="*/ 71 h 105"/>
                <a:gd name="T12" fmla="*/ 107 w 132"/>
                <a:gd name="T13" fmla="*/ 64 h 105"/>
                <a:gd name="T14" fmla="*/ 109 w 132"/>
                <a:gd name="T15" fmla="*/ 57 h 105"/>
                <a:gd name="T16" fmla="*/ 114 w 132"/>
                <a:gd name="T17" fmla="*/ 51 h 105"/>
                <a:gd name="T18" fmla="*/ 129 w 132"/>
                <a:gd name="T19" fmla="*/ 49 h 105"/>
                <a:gd name="T20" fmla="*/ 131 w 132"/>
                <a:gd name="T21" fmla="*/ 47 h 105"/>
                <a:gd name="T22" fmla="*/ 131 w 132"/>
                <a:gd name="T23" fmla="*/ 43 h 105"/>
                <a:gd name="T24" fmla="*/ 129 w 132"/>
                <a:gd name="T25" fmla="*/ 42 h 105"/>
                <a:gd name="T26" fmla="*/ 127 w 132"/>
                <a:gd name="T27" fmla="*/ 39 h 105"/>
                <a:gd name="T28" fmla="*/ 124 w 132"/>
                <a:gd name="T29" fmla="*/ 27 h 105"/>
                <a:gd name="T30" fmla="*/ 123 w 132"/>
                <a:gd name="T31" fmla="*/ 21 h 105"/>
                <a:gd name="T32" fmla="*/ 123 w 132"/>
                <a:gd name="T33" fmla="*/ 17 h 105"/>
                <a:gd name="T34" fmla="*/ 121 w 132"/>
                <a:gd name="T35" fmla="*/ 13 h 105"/>
                <a:gd name="T36" fmla="*/ 120 w 132"/>
                <a:gd name="T37" fmla="*/ 11 h 105"/>
                <a:gd name="T38" fmla="*/ 112 w 132"/>
                <a:gd name="T39" fmla="*/ 11 h 105"/>
                <a:gd name="T40" fmla="*/ 110 w 132"/>
                <a:gd name="T41" fmla="*/ 7 h 105"/>
                <a:gd name="T42" fmla="*/ 109 w 132"/>
                <a:gd name="T43" fmla="*/ 7 h 105"/>
                <a:gd name="T44" fmla="*/ 103 w 132"/>
                <a:gd name="T45" fmla="*/ 9 h 105"/>
                <a:gd name="T46" fmla="*/ 98 w 132"/>
                <a:gd name="T47" fmla="*/ 8 h 105"/>
                <a:gd name="T48" fmla="*/ 92 w 132"/>
                <a:gd name="T49" fmla="*/ 9 h 105"/>
                <a:gd name="T50" fmla="*/ 87 w 132"/>
                <a:gd name="T51" fmla="*/ 5 h 105"/>
                <a:gd name="T52" fmla="*/ 84 w 132"/>
                <a:gd name="T53" fmla="*/ 3 h 105"/>
                <a:gd name="T54" fmla="*/ 85 w 132"/>
                <a:gd name="T55" fmla="*/ 2 h 105"/>
                <a:gd name="T56" fmla="*/ 83 w 132"/>
                <a:gd name="T57" fmla="*/ 2 h 105"/>
                <a:gd name="T58" fmla="*/ 79 w 132"/>
                <a:gd name="T59" fmla="*/ 2 h 105"/>
                <a:gd name="T60" fmla="*/ 76 w 132"/>
                <a:gd name="T61" fmla="*/ 11 h 105"/>
                <a:gd name="T62" fmla="*/ 74 w 132"/>
                <a:gd name="T63" fmla="*/ 18 h 105"/>
                <a:gd name="T64" fmla="*/ 67 w 132"/>
                <a:gd name="T65" fmla="*/ 26 h 105"/>
                <a:gd name="T66" fmla="*/ 63 w 132"/>
                <a:gd name="T67" fmla="*/ 27 h 105"/>
                <a:gd name="T68" fmla="*/ 56 w 132"/>
                <a:gd name="T69" fmla="*/ 33 h 105"/>
                <a:gd name="T70" fmla="*/ 50 w 132"/>
                <a:gd name="T71" fmla="*/ 37 h 105"/>
                <a:gd name="T72" fmla="*/ 47 w 132"/>
                <a:gd name="T73" fmla="*/ 39 h 105"/>
                <a:gd name="T74" fmla="*/ 43 w 132"/>
                <a:gd name="T75" fmla="*/ 47 h 105"/>
                <a:gd name="T76" fmla="*/ 37 w 132"/>
                <a:gd name="T77" fmla="*/ 53 h 105"/>
                <a:gd name="T78" fmla="*/ 35 w 132"/>
                <a:gd name="T79" fmla="*/ 62 h 105"/>
                <a:gd name="T80" fmla="*/ 35 w 132"/>
                <a:gd name="T81" fmla="*/ 70 h 105"/>
                <a:gd name="T82" fmla="*/ 37 w 132"/>
                <a:gd name="T83" fmla="*/ 73 h 105"/>
                <a:gd name="T84" fmla="*/ 30 w 132"/>
                <a:gd name="T85" fmla="*/ 84 h 105"/>
                <a:gd name="T86" fmla="*/ 26 w 132"/>
                <a:gd name="T87" fmla="*/ 91 h 105"/>
                <a:gd name="T88" fmla="*/ 14 w 132"/>
                <a:gd name="T89" fmla="*/ 99 h 105"/>
                <a:gd name="T90" fmla="*/ 0 w 132"/>
                <a:gd name="T91" fmla="*/ 104 h 105"/>
                <a:gd name="T92" fmla="*/ 45 w 132"/>
                <a:gd name="T9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" h="105">
                  <a:moveTo>
                    <a:pt x="45" y="105"/>
                  </a:moveTo>
                  <a:lnTo>
                    <a:pt x="47" y="95"/>
                  </a:lnTo>
                  <a:lnTo>
                    <a:pt x="52" y="91"/>
                  </a:lnTo>
                  <a:lnTo>
                    <a:pt x="53" y="88"/>
                  </a:lnTo>
                  <a:lnTo>
                    <a:pt x="57" y="86"/>
                  </a:lnTo>
                  <a:lnTo>
                    <a:pt x="63" y="84"/>
                  </a:lnTo>
                  <a:lnTo>
                    <a:pt x="66" y="84"/>
                  </a:lnTo>
                  <a:lnTo>
                    <a:pt x="68" y="84"/>
                  </a:lnTo>
                  <a:lnTo>
                    <a:pt x="72" y="84"/>
                  </a:lnTo>
                  <a:lnTo>
                    <a:pt x="78" y="83"/>
                  </a:lnTo>
                  <a:lnTo>
                    <a:pt x="87" y="78"/>
                  </a:lnTo>
                  <a:lnTo>
                    <a:pt x="98" y="71"/>
                  </a:lnTo>
                  <a:lnTo>
                    <a:pt x="106" y="65"/>
                  </a:lnTo>
                  <a:lnTo>
                    <a:pt x="107" y="64"/>
                  </a:lnTo>
                  <a:lnTo>
                    <a:pt x="107" y="60"/>
                  </a:lnTo>
                  <a:lnTo>
                    <a:pt x="109" y="57"/>
                  </a:lnTo>
                  <a:lnTo>
                    <a:pt x="111" y="55"/>
                  </a:lnTo>
                  <a:lnTo>
                    <a:pt x="114" y="51"/>
                  </a:lnTo>
                  <a:lnTo>
                    <a:pt x="116" y="49"/>
                  </a:lnTo>
                  <a:lnTo>
                    <a:pt x="129" y="49"/>
                  </a:lnTo>
                  <a:lnTo>
                    <a:pt x="131" y="48"/>
                  </a:lnTo>
                  <a:lnTo>
                    <a:pt x="131" y="47"/>
                  </a:lnTo>
                  <a:lnTo>
                    <a:pt x="132" y="44"/>
                  </a:lnTo>
                  <a:lnTo>
                    <a:pt x="131" y="43"/>
                  </a:lnTo>
                  <a:lnTo>
                    <a:pt x="129" y="43"/>
                  </a:lnTo>
                  <a:lnTo>
                    <a:pt x="129" y="42"/>
                  </a:lnTo>
                  <a:lnTo>
                    <a:pt x="127" y="42"/>
                  </a:lnTo>
                  <a:lnTo>
                    <a:pt x="127" y="39"/>
                  </a:lnTo>
                  <a:lnTo>
                    <a:pt x="124" y="37"/>
                  </a:lnTo>
                  <a:lnTo>
                    <a:pt x="124" y="27"/>
                  </a:lnTo>
                  <a:lnTo>
                    <a:pt x="123" y="26"/>
                  </a:lnTo>
                  <a:lnTo>
                    <a:pt x="123" y="21"/>
                  </a:lnTo>
                  <a:lnTo>
                    <a:pt x="123" y="18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1" y="13"/>
                  </a:lnTo>
                  <a:lnTo>
                    <a:pt x="120" y="12"/>
                  </a:lnTo>
                  <a:lnTo>
                    <a:pt x="120" y="11"/>
                  </a:lnTo>
                  <a:lnTo>
                    <a:pt x="118" y="11"/>
                  </a:lnTo>
                  <a:lnTo>
                    <a:pt x="112" y="11"/>
                  </a:lnTo>
                  <a:lnTo>
                    <a:pt x="110" y="9"/>
                  </a:lnTo>
                  <a:lnTo>
                    <a:pt x="110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7" y="8"/>
                  </a:lnTo>
                  <a:lnTo>
                    <a:pt x="103" y="9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96" y="9"/>
                  </a:lnTo>
                  <a:lnTo>
                    <a:pt x="92" y="9"/>
                  </a:lnTo>
                  <a:lnTo>
                    <a:pt x="89" y="9"/>
                  </a:lnTo>
                  <a:lnTo>
                    <a:pt x="87" y="5"/>
                  </a:lnTo>
                  <a:lnTo>
                    <a:pt x="85" y="5"/>
                  </a:lnTo>
                  <a:lnTo>
                    <a:pt x="84" y="3"/>
                  </a:lnTo>
                  <a:lnTo>
                    <a:pt x="84" y="2"/>
                  </a:lnTo>
                  <a:lnTo>
                    <a:pt x="85" y="2"/>
                  </a:lnTo>
                  <a:lnTo>
                    <a:pt x="84" y="0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8" y="4"/>
                  </a:lnTo>
                  <a:lnTo>
                    <a:pt x="76" y="11"/>
                  </a:lnTo>
                  <a:lnTo>
                    <a:pt x="74" y="13"/>
                  </a:lnTo>
                  <a:lnTo>
                    <a:pt x="74" y="18"/>
                  </a:lnTo>
                  <a:lnTo>
                    <a:pt x="72" y="21"/>
                  </a:lnTo>
                  <a:lnTo>
                    <a:pt x="67" y="26"/>
                  </a:lnTo>
                  <a:lnTo>
                    <a:pt x="66" y="26"/>
                  </a:lnTo>
                  <a:lnTo>
                    <a:pt x="63" y="27"/>
                  </a:lnTo>
                  <a:lnTo>
                    <a:pt x="59" y="30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47" y="39"/>
                  </a:lnTo>
                  <a:lnTo>
                    <a:pt x="41" y="43"/>
                  </a:lnTo>
                  <a:lnTo>
                    <a:pt x="43" y="47"/>
                  </a:lnTo>
                  <a:lnTo>
                    <a:pt x="43" y="49"/>
                  </a:lnTo>
                  <a:lnTo>
                    <a:pt x="37" y="53"/>
                  </a:lnTo>
                  <a:lnTo>
                    <a:pt x="35" y="60"/>
                  </a:lnTo>
                  <a:lnTo>
                    <a:pt x="35" y="62"/>
                  </a:lnTo>
                  <a:lnTo>
                    <a:pt x="36" y="66"/>
                  </a:lnTo>
                  <a:lnTo>
                    <a:pt x="35" y="70"/>
                  </a:lnTo>
                  <a:lnTo>
                    <a:pt x="36" y="71"/>
                  </a:lnTo>
                  <a:lnTo>
                    <a:pt x="37" y="73"/>
                  </a:lnTo>
                  <a:lnTo>
                    <a:pt x="36" y="77"/>
                  </a:lnTo>
                  <a:lnTo>
                    <a:pt x="30" y="84"/>
                  </a:lnTo>
                  <a:lnTo>
                    <a:pt x="28" y="87"/>
                  </a:lnTo>
                  <a:lnTo>
                    <a:pt x="26" y="91"/>
                  </a:lnTo>
                  <a:lnTo>
                    <a:pt x="22" y="91"/>
                  </a:lnTo>
                  <a:lnTo>
                    <a:pt x="14" y="99"/>
                  </a:lnTo>
                  <a:lnTo>
                    <a:pt x="3" y="100"/>
                  </a:lnTo>
                  <a:lnTo>
                    <a:pt x="0" y="104"/>
                  </a:lnTo>
                  <a:lnTo>
                    <a:pt x="45" y="105"/>
                  </a:lnTo>
                  <a:lnTo>
                    <a:pt x="45" y="105"/>
                  </a:lnTo>
                  <a:lnTo>
                    <a:pt x="45" y="105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auto">
            <a:xfrm>
              <a:off x="3435350" y="2895601"/>
              <a:ext cx="146050" cy="120650"/>
            </a:xfrm>
            <a:custGeom>
              <a:avLst/>
              <a:gdLst>
                <a:gd name="T0" fmla="*/ 92 w 92"/>
                <a:gd name="T1" fmla="*/ 4 h 76"/>
                <a:gd name="T2" fmla="*/ 92 w 92"/>
                <a:gd name="T3" fmla="*/ 1 h 76"/>
                <a:gd name="T4" fmla="*/ 47 w 92"/>
                <a:gd name="T5" fmla="*/ 0 h 76"/>
                <a:gd name="T6" fmla="*/ 43 w 92"/>
                <a:gd name="T7" fmla="*/ 6 h 76"/>
                <a:gd name="T8" fmla="*/ 43 w 92"/>
                <a:gd name="T9" fmla="*/ 11 h 76"/>
                <a:gd name="T10" fmla="*/ 41 w 92"/>
                <a:gd name="T11" fmla="*/ 11 h 76"/>
                <a:gd name="T12" fmla="*/ 33 w 92"/>
                <a:gd name="T13" fmla="*/ 15 h 76"/>
                <a:gd name="T14" fmla="*/ 31 w 92"/>
                <a:gd name="T15" fmla="*/ 18 h 76"/>
                <a:gd name="T16" fmla="*/ 29 w 92"/>
                <a:gd name="T17" fmla="*/ 19 h 76"/>
                <a:gd name="T18" fmla="*/ 30 w 92"/>
                <a:gd name="T19" fmla="*/ 22 h 76"/>
                <a:gd name="T20" fmla="*/ 22 w 92"/>
                <a:gd name="T21" fmla="*/ 32 h 76"/>
                <a:gd name="T22" fmla="*/ 22 w 92"/>
                <a:gd name="T23" fmla="*/ 36 h 76"/>
                <a:gd name="T24" fmla="*/ 17 w 92"/>
                <a:gd name="T25" fmla="*/ 40 h 76"/>
                <a:gd name="T26" fmla="*/ 16 w 92"/>
                <a:gd name="T27" fmla="*/ 41 h 76"/>
                <a:gd name="T28" fmla="*/ 12 w 92"/>
                <a:gd name="T29" fmla="*/ 48 h 76"/>
                <a:gd name="T30" fmla="*/ 13 w 92"/>
                <a:gd name="T31" fmla="*/ 49 h 76"/>
                <a:gd name="T32" fmla="*/ 8 w 92"/>
                <a:gd name="T33" fmla="*/ 55 h 76"/>
                <a:gd name="T34" fmla="*/ 8 w 92"/>
                <a:gd name="T35" fmla="*/ 57 h 76"/>
                <a:gd name="T36" fmla="*/ 9 w 92"/>
                <a:gd name="T37" fmla="*/ 58 h 76"/>
                <a:gd name="T38" fmla="*/ 7 w 92"/>
                <a:gd name="T39" fmla="*/ 58 h 76"/>
                <a:gd name="T40" fmla="*/ 4 w 92"/>
                <a:gd name="T41" fmla="*/ 64 h 76"/>
                <a:gd name="T42" fmla="*/ 3 w 92"/>
                <a:gd name="T43" fmla="*/ 66 h 76"/>
                <a:gd name="T44" fmla="*/ 0 w 92"/>
                <a:gd name="T45" fmla="*/ 67 h 76"/>
                <a:gd name="T46" fmla="*/ 2 w 92"/>
                <a:gd name="T47" fmla="*/ 70 h 76"/>
                <a:gd name="T48" fmla="*/ 0 w 92"/>
                <a:gd name="T49" fmla="*/ 72 h 76"/>
                <a:gd name="T50" fmla="*/ 0 w 92"/>
                <a:gd name="T51" fmla="*/ 76 h 76"/>
                <a:gd name="T52" fmla="*/ 46 w 92"/>
                <a:gd name="T53" fmla="*/ 75 h 76"/>
                <a:gd name="T54" fmla="*/ 46 w 92"/>
                <a:gd name="T55" fmla="*/ 54 h 76"/>
                <a:gd name="T56" fmla="*/ 47 w 92"/>
                <a:gd name="T57" fmla="*/ 52 h 76"/>
                <a:gd name="T58" fmla="*/ 50 w 92"/>
                <a:gd name="T59" fmla="*/ 50 h 76"/>
                <a:gd name="T60" fmla="*/ 52 w 92"/>
                <a:gd name="T61" fmla="*/ 49 h 76"/>
                <a:gd name="T62" fmla="*/ 56 w 92"/>
                <a:gd name="T63" fmla="*/ 49 h 76"/>
                <a:gd name="T64" fmla="*/ 56 w 92"/>
                <a:gd name="T65" fmla="*/ 19 h 76"/>
                <a:gd name="T66" fmla="*/ 92 w 92"/>
                <a:gd name="T67" fmla="*/ 21 h 76"/>
                <a:gd name="T68" fmla="*/ 92 w 92"/>
                <a:gd name="T69" fmla="*/ 4 h 76"/>
                <a:gd name="T70" fmla="*/ 92 w 92"/>
                <a:gd name="T71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76">
                  <a:moveTo>
                    <a:pt x="92" y="4"/>
                  </a:moveTo>
                  <a:lnTo>
                    <a:pt x="92" y="1"/>
                  </a:lnTo>
                  <a:lnTo>
                    <a:pt x="47" y="0"/>
                  </a:lnTo>
                  <a:lnTo>
                    <a:pt x="43" y="6"/>
                  </a:lnTo>
                  <a:lnTo>
                    <a:pt x="43" y="11"/>
                  </a:lnTo>
                  <a:lnTo>
                    <a:pt x="41" y="11"/>
                  </a:lnTo>
                  <a:lnTo>
                    <a:pt x="33" y="15"/>
                  </a:lnTo>
                  <a:lnTo>
                    <a:pt x="31" y="18"/>
                  </a:lnTo>
                  <a:lnTo>
                    <a:pt x="29" y="19"/>
                  </a:lnTo>
                  <a:lnTo>
                    <a:pt x="30" y="22"/>
                  </a:lnTo>
                  <a:lnTo>
                    <a:pt x="22" y="32"/>
                  </a:lnTo>
                  <a:lnTo>
                    <a:pt x="22" y="36"/>
                  </a:lnTo>
                  <a:lnTo>
                    <a:pt x="17" y="40"/>
                  </a:lnTo>
                  <a:lnTo>
                    <a:pt x="16" y="41"/>
                  </a:lnTo>
                  <a:lnTo>
                    <a:pt x="12" y="48"/>
                  </a:lnTo>
                  <a:lnTo>
                    <a:pt x="13" y="49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9" y="58"/>
                  </a:lnTo>
                  <a:lnTo>
                    <a:pt x="7" y="58"/>
                  </a:lnTo>
                  <a:lnTo>
                    <a:pt x="4" y="64"/>
                  </a:lnTo>
                  <a:lnTo>
                    <a:pt x="3" y="66"/>
                  </a:lnTo>
                  <a:lnTo>
                    <a:pt x="0" y="67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46" y="75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6" y="49"/>
                  </a:lnTo>
                  <a:lnTo>
                    <a:pt x="56" y="19"/>
                  </a:lnTo>
                  <a:lnTo>
                    <a:pt x="92" y="21"/>
                  </a:lnTo>
                  <a:lnTo>
                    <a:pt x="92" y="4"/>
                  </a:lnTo>
                  <a:lnTo>
                    <a:pt x="92" y="4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auto">
            <a:xfrm>
              <a:off x="3433763" y="2901951"/>
              <a:ext cx="214313" cy="234950"/>
            </a:xfrm>
            <a:custGeom>
              <a:avLst/>
              <a:gdLst>
                <a:gd name="T0" fmla="*/ 47 w 135"/>
                <a:gd name="T1" fmla="*/ 71 h 148"/>
                <a:gd name="T2" fmla="*/ 48 w 135"/>
                <a:gd name="T3" fmla="*/ 48 h 148"/>
                <a:gd name="T4" fmla="*/ 53 w 135"/>
                <a:gd name="T5" fmla="*/ 45 h 148"/>
                <a:gd name="T6" fmla="*/ 57 w 135"/>
                <a:gd name="T7" fmla="*/ 15 h 148"/>
                <a:gd name="T8" fmla="*/ 93 w 135"/>
                <a:gd name="T9" fmla="*/ 0 h 148"/>
                <a:gd name="T10" fmla="*/ 135 w 135"/>
                <a:gd name="T11" fmla="*/ 28 h 148"/>
                <a:gd name="T12" fmla="*/ 122 w 135"/>
                <a:gd name="T13" fmla="*/ 28 h 148"/>
                <a:gd name="T14" fmla="*/ 133 w 135"/>
                <a:gd name="T15" fmla="*/ 130 h 148"/>
                <a:gd name="T16" fmla="*/ 89 w 135"/>
                <a:gd name="T17" fmla="*/ 141 h 148"/>
                <a:gd name="T18" fmla="*/ 87 w 135"/>
                <a:gd name="T19" fmla="*/ 138 h 148"/>
                <a:gd name="T20" fmla="*/ 83 w 135"/>
                <a:gd name="T21" fmla="*/ 141 h 148"/>
                <a:gd name="T22" fmla="*/ 82 w 135"/>
                <a:gd name="T23" fmla="*/ 137 h 148"/>
                <a:gd name="T24" fmla="*/ 74 w 135"/>
                <a:gd name="T25" fmla="*/ 138 h 148"/>
                <a:gd name="T26" fmla="*/ 70 w 135"/>
                <a:gd name="T27" fmla="*/ 142 h 148"/>
                <a:gd name="T28" fmla="*/ 67 w 135"/>
                <a:gd name="T29" fmla="*/ 136 h 148"/>
                <a:gd name="T30" fmla="*/ 61 w 135"/>
                <a:gd name="T31" fmla="*/ 137 h 148"/>
                <a:gd name="T32" fmla="*/ 61 w 135"/>
                <a:gd name="T33" fmla="*/ 143 h 148"/>
                <a:gd name="T34" fmla="*/ 57 w 135"/>
                <a:gd name="T35" fmla="*/ 146 h 148"/>
                <a:gd name="T36" fmla="*/ 53 w 135"/>
                <a:gd name="T37" fmla="*/ 148 h 148"/>
                <a:gd name="T38" fmla="*/ 51 w 135"/>
                <a:gd name="T39" fmla="*/ 145 h 148"/>
                <a:gd name="T40" fmla="*/ 48 w 135"/>
                <a:gd name="T41" fmla="*/ 142 h 148"/>
                <a:gd name="T42" fmla="*/ 45 w 135"/>
                <a:gd name="T43" fmla="*/ 138 h 148"/>
                <a:gd name="T44" fmla="*/ 43 w 135"/>
                <a:gd name="T45" fmla="*/ 133 h 148"/>
                <a:gd name="T46" fmla="*/ 39 w 135"/>
                <a:gd name="T47" fmla="*/ 133 h 148"/>
                <a:gd name="T48" fmla="*/ 36 w 135"/>
                <a:gd name="T49" fmla="*/ 133 h 148"/>
                <a:gd name="T50" fmla="*/ 35 w 135"/>
                <a:gd name="T51" fmla="*/ 132 h 148"/>
                <a:gd name="T52" fmla="*/ 30 w 135"/>
                <a:gd name="T53" fmla="*/ 128 h 148"/>
                <a:gd name="T54" fmla="*/ 22 w 135"/>
                <a:gd name="T55" fmla="*/ 125 h 148"/>
                <a:gd name="T56" fmla="*/ 10 w 135"/>
                <a:gd name="T57" fmla="*/ 129 h 148"/>
                <a:gd name="T58" fmla="*/ 7 w 135"/>
                <a:gd name="T59" fmla="*/ 132 h 148"/>
                <a:gd name="T60" fmla="*/ 5 w 135"/>
                <a:gd name="T61" fmla="*/ 128 h 148"/>
                <a:gd name="T62" fmla="*/ 9 w 135"/>
                <a:gd name="T63" fmla="*/ 117 h 148"/>
                <a:gd name="T64" fmla="*/ 8 w 135"/>
                <a:gd name="T65" fmla="*/ 97 h 148"/>
                <a:gd name="T66" fmla="*/ 7 w 135"/>
                <a:gd name="T67" fmla="*/ 92 h 148"/>
                <a:gd name="T68" fmla="*/ 9 w 135"/>
                <a:gd name="T69" fmla="*/ 88 h 148"/>
                <a:gd name="T70" fmla="*/ 9 w 135"/>
                <a:gd name="T71" fmla="*/ 84 h 148"/>
                <a:gd name="T72" fmla="*/ 4 w 135"/>
                <a:gd name="T73" fmla="*/ 80 h 148"/>
                <a:gd name="T74" fmla="*/ 3 w 135"/>
                <a:gd name="T75" fmla="*/ 76 h 148"/>
                <a:gd name="T76" fmla="*/ 0 w 135"/>
                <a:gd name="T77" fmla="*/ 75 h 148"/>
                <a:gd name="T78" fmla="*/ 1 w 135"/>
                <a:gd name="T79" fmla="*/ 7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" h="148">
                  <a:moveTo>
                    <a:pt x="1" y="72"/>
                  </a:moveTo>
                  <a:lnTo>
                    <a:pt x="47" y="71"/>
                  </a:lnTo>
                  <a:lnTo>
                    <a:pt x="47" y="50"/>
                  </a:lnTo>
                  <a:lnTo>
                    <a:pt x="48" y="48"/>
                  </a:lnTo>
                  <a:lnTo>
                    <a:pt x="51" y="46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57" y="15"/>
                  </a:lnTo>
                  <a:lnTo>
                    <a:pt x="93" y="17"/>
                  </a:lnTo>
                  <a:lnTo>
                    <a:pt x="93" y="0"/>
                  </a:lnTo>
                  <a:lnTo>
                    <a:pt x="135" y="28"/>
                  </a:lnTo>
                  <a:lnTo>
                    <a:pt x="135" y="28"/>
                  </a:lnTo>
                  <a:lnTo>
                    <a:pt x="135" y="28"/>
                  </a:lnTo>
                  <a:lnTo>
                    <a:pt x="122" y="28"/>
                  </a:lnTo>
                  <a:lnTo>
                    <a:pt x="129" y="128"/>
                  </a:lnTo>
                  <a:lnTo>
                    <a:pt x="133" y="130"/>
                  </a:lnTo>
                  <a:lnTo>
                    <a:pt x="129" y="141"/>
                  </a:lnTo>
                  <a:lnTo>
                    <a:pt x="89" y="141"/>
                  </a:lnTo>
                  <a:lnTo>
                    <a:pt x="88" y="141"/>
                  </a:lnTo>
                  <a:lnTo>
                    <a:pt x="87" y="138"/>
                  </a:lnTo>
                  <a:lnTo>
                    <a:pt x="85" y="138"/>
                  </a:lnTo>
                  <a:lnTo>
                    <a:pt x="83" y="141"/>
                  </a:lnTo>
                  <a:lnTo>
                    <a:pt x="82" y="139"/>
                  </a:lnTo>
                  <a:lnTo>
                    <a:pt x="82" y="137"/>
                  </a:lnTo>
                  <a:lnTo>
                    <a:pt x="79" y="136"/>
                  </a:lnTo>
                  <a:lnTo>
                    <a:pt x="74" y="138"/>
                  </a:lnTo>
                  <a:lnTo>
                    <a:pt x="71" y="143"/>
                  </a:lnTo>
                  <a:lnTo>
                    <a:pt x="70" y="142"/>
                  </a:lnTo>
                  <a:lnTo>
                    <a:pt x="67" y="138"/>
                  </a:lnTo>
                  <a:lnTo>
                    <a:pt x="67" y="136"/>
                  </a:lnTo>
                  <a:lnTo>
                    <a:pt x="65" y="136"/>
                  </a:lnTo>
                  <a:lnTo>
                    <a:pt x="61" y="137"/>
                  </a:lnTo>
                  <a:lnTo>
                    <a:pt x="61" y="141"/>
                  </a:lnTo>
                  <a:lnTo>
                    <a:pt x="61" y="143"/>
                  </a:lnTo>
                  <a:lnTo>
                    <a:pt x="60" y="146"/>
                  </a:lnTo>
                  <a:lnTo>
                    <a:pt x="57" y="146"/>
                  </a:lnTo>
                  <a:lnTo>
                    <a:pt x="53" y="148"/>
                  </a:lnTo>
                  <a:lnTo>
                    <a:pt x="53" y="148"/>
                  </a:lnTo>
                  <a:lnTo>
                    <a:pt x="53" y="146"/>
                  </a:lnTo>
                  <a:lnTo>
                    <a:pt x="51" y="145"/>
                  </a:lnTo>
                  <a:lnTo>
                    <a:pt x="48" y="143"/>
                  </a:lnTo>
                  <a:lnTo>
                    <a:pt x="48" y="142"/>
                  </a:lnTo>
                  <a:lnTo>
                    <a:pt x="45" y="141"/>
                  </a:lnTo>
                  <a:lnTo>
                    <a:pt x="45" y="138"/>
                  </a:lnTo>
                  <a:lnTo>
                    <a:pt x="43" y="137"/>
                  </a:lnTo>
                  <a:lnTo>
                    <a:pt x="43" y="133"/>
                  </a:lnTo>
                  <a:lnTo>
                    <a:pt x="42" y="133"/>
                  </a:lnTo>
                  <a:lnTo>
                    <a:pt x="39" y="133"/>
                  </a:lnTo>
                  <a:lnTo>
                    <a:pt x="39" y="132"/>
                  </a:lnTo>
                  <a:lnTo>
                    <a:pt x="36" y="133"/>
                  </a:lnTo>
                  <a:lnTo>
                    <a:pt x="35" y="133"/>
                  </a:lnTo>
                  <a:lnTo>
                    <a:pt x="35" y="132"/>
                  </a:lnTo>
                  <a:lnTo>
                    <a:pt x="32" y="128"/>
                  </a:lnTo>
                  <a:lnTo>
                    <a:pt x="30" y="128"/>
                  </a:lnTo>
                  <a:lnTo>
                    <a:pt x="25" y="125"/>
                  </a:lnTo>
                  <a:lnTo>
                    <a:pt x="22" y="125"/>
                  </a:lnTo>
                  <a:lnTo>
                    <a:pt x="17" y="128"/>
                  </a:lnTo>
                  <a:lnTo>
                    <a:pt x="10" y="129"/>
                  </a:lnTo>
                  <a:lnTo>
                    <a:pt x="8" y="132"/>
                  </a:lnTo>
                  <a:lnTo>
                    <a:pt x="7" y="132"/>
                  </a:lnTo>
                  <a:lnTo>
                    <a:pt x="4" y="133"/>
                  </a:lnTo>
                  <a:lnTo>
                    <a:pt x="5" y="128"/>
                  </a:lnTo>
                  <a:lnTo>
                    <a:pt x="7" y="121"/>
                  </a:lnTo>
                  <a:lnTo>
                    <a:pt x="9" y="117"/>
                  </a:lnTo>
                  <a:lnTo>
                    <a:pt x="10" y="108"/>
                  </a:lnTo>
                  <a:lnTo>
                    <a:pt x="8" y="97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9" y="88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5" y="79"/>
                  </a:lnTo>
                  <a:lnTo>
                    <a:pt x="4" y="80"/>
                  </a:lnTo>
                  <a:lnTo>
                    <a:pt x="4" y="79"/>
                  </a:lnTo>
                  <a:lnTo>
                    <a:pt x="3" y="76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1" y="72"/>
                  </a:lnTo>
                  <a:lnTo>
                    <a:pt x="1" y="72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auto">
            <a:xfrm>
              <a:off x="3517900" y="2946401"/>
              <a:ext cx="295275" cy="273050"/>
            </a:xfrm>
            <a:custGeom>
              <a:avLst/>
              <a:gdLst>
                <a:gd name="T0" fmla="*/ 7 w 186"/>
                <a:gd name="T1" fmla="*/ 118 h 172"/>
                <a:gd name="T2" fmla="*/ 8 w 186"/>
                <a:gd name="T3" fmla="*/ 109 h 172"/>
                <a:gd name="T4" fmla="*/ 14 w 186"/>
                <a:gd name="T5" fmla="*/ 110 h 172"/>
                <a:gd name="T6" fmla="*/ 21 w 186"/>
                <a:gd name="T7" fmla="*/ 110 h 172"/>
                <a:gd name="T8" fmla="*/ 29 w 186"/>
                <a:gd name="T9" fmla="*/ 111 h 172"/>
                <a:gd name="T10" fmla="*/ 34 w 186"/>
                <a:gd name="T11" fmla="*/ 110 h 172"/>
                <a:gd name="T12" fmla="*/ 76 w 186"/>
                <a:gd name="T13" fmla="*/ 113 h 172"/>
                <a:gd name="T14" fmla="*/ 69 w 186"/>
                <a:gd name="T15" fmla="*/ 0 h 172"/>
                <a:gd name="T16" fmla="*/ 158 w 186"/>
                <a:gd name="T17" fmla="*/ 54 h 172"/>
                <a:gd name="T18" fmla="*/ 167 w 186"/>
                <a:gd name="T19" fmla="*/ 57 h 172"/>
                <a:gd name="T20" fmla="*/ 175 w 186"/>
                <a:gd name="T21" fmla="*/ 64 h 172"/>
                <a:gd name="T22" fmla="*/ 175 w 186"/>
                <a:gd name="T23" fmla="*/ 70 h 172"/>
                <a:gd name="T24" fmla="*/ 186 w 186"/>
                <a:gd name="T25" fmla="*/ 69 h 172"/>
                <a:gd name="T26" fmla="*/ 185 w 186"/>
                <a:gd name="T27" fmla="*/ 101 h 172"/>
                <a:gd name="T28" fmla="*/ 182 w 186"/>
                <a:gd name="T29" fmla="*/ 109 h 172"/>
                <a:gd name="T30" fmla="*/ 169 w 186"/>
                <a:gd name="T31" fmla="*/ 114 h 172"/>
                <a:gd name="T32" fmla="*/ 159 w 186"/>
                <a:gd name="T33" fmla="*/ 117 h 172"/>
                <a:gd name="T34" fmla="*/ 146 w 186"/>
                <a:gd name="T35" fmla="*/ 118 h 172"/>
                <a:gd name="T36" fmla="*/ 142 w 186"/>
                <a:gd name="T37" fmla="*/ 117 h 172"/>
                <a:gd name="T38" fmla="*/ 133 w 186"/>
                <a:gd name="T39" fmla="*/ 117 h 172"/>
                <a:gd name="T40" fmla="*/ 122 w 186"/>
                <a:gd name="T41" fmla="*/ 122 h 172"/>
                <a:gd name="T42" fmla="*/ 106 w 186"/>
                <a:gd name="T43" fmla="*/ 132 h 172"/>
                <a:gd name="T44" fmla="*/ 96 w 186"/>
                <a:gd name="T45" fmla="*/ 135 h 172"/>
                <a:gd name="T46" fmla="*/ 91 w 186"/>
                <a:gd name="T47" fmla="*/ 141 h 172"/>
                <a:gd name="T48" fmla="*/ 85 w 186"/>
                <a:gd name="T49" fmla="*/ 152 h 172"/>
                <a:gd name="T50" fmla="*/ 82 w 186"/>
                <a:gd name="T51" fmla="*/ 158 h 172"/>
                <a:gd name="T52" fmla="*/ 79 w 186"/>
                <a:gd name="T53" fmla="*/ 163 h 172"/>
                <a:gd name="T54" fmla="*/ 78 w 186"/>
                <a:gd name="T55" fmla="*/ 170 h 172"/>
                <a:gd name="T56" fmla="*/ 71 w 186"/>
                <a:gd name="T57" fmla="*/ 170 h 172"/>
                <a:gd name="T58" fmla="*/ 65 w 186"/>
                <a:gd name="T59" fmla="*/ 170 h 172"/>
                <a:gd name="T60" fmla="*/ 60 w 186"/>
                <a:gd name="T61" fmla="*/ 171 h 172"/>
                <a:gd name="T62" fmla="*/ 52 w 186"/>
                <a:gd name="T63" fmla="*/ 172 h 172"/>
                <a:gd name="T64" fmla="*/ 48 w 186"/>
                <a:gd name="T65" fmla="*/ 168 h 172"/>
                <a:gd name="T66" fmla="*/ 47 w 186"/>
                <a:gd name="T67" fmla="*/ 164 h 172"/>
                <a:gd name="T68" fmla="*/ 43 w 186"/>
                <a:gd name="T69" fmla="*/ 166 h 172"/>
                <a:gd name="T70" fmla="*/ 45 w 186"/>
                <a:gd name="T71" fmla="*/ 158 h 172"/>
                <a:gd name="T72" fmla="*/ 43 w 186"/>
                <a:gd name="T73" fmla="*/ 154 h 172"/>
                <a:gd name="T74" fmla="*/ 39 w 186"/>
                <a:gd name="T75" fmla="*/ 148 h 172"/>
                <a:gd name="T76" fmla="*/ 32 w 186"/>
                <a:gd name="T77" fmla="*/ 149 h 172"/>
                <a:gd name="T78" fmla="*/ 27 w 186"/>
                <a:gd name="T79" fmla="*/ 152 h 172"/>
                <a:gd name="T80" fmla="*/ 20 w 186"/>
                <a:gd name="T81" fmla="*/ 152 h 172"/>
                <a:gd name="T82" fmla="*/ 14 w 186"/>
                <a:gd name="T83" fmla="*/ 152 h 172"/>
                <a:gd name="T84" fmla="*/ 14 w 186"/>
                <a:gd name="T85" fmla="*/ 148 h 172"/>
                <a:gd name="T86" fmla="*/ 12 w 186"/>
                <a:gd name="T87" fmla="*/ 144 h 172"/>
                <a:gd name="T88" fmla="*/ 10 w 186"/>
                <a:gd name="T89" fmla="*/ 139 h 172"/>
                <a:gd name="T90" fmla="*/ 7 w 186"/>
                <a:gd name="T91" fmla="*/ 137 h 172"/>
                <a:gd name="T92" fmla="*/ 1 w 186"/>
                <a:gd name="T93" fmla="*/ 130 h 172"/>
                <a:gd name="T94" fmla="*/ 3 w 186"/>
                <a:gd name="T95" fmla="*/ 12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6" h="172">
                  <a:moveTo>
                    <a:pt x="0" y="120"/>
                  </a:moveTo>
                  <a:lnTo>
                    <a:pt x="4" y="118"/>
                  </a:lnTo>
                  <a:lnTo>
                    <a:pt x="7" y="118"/>
                  </a:lnTo>
                  <a:lnTo>
                    <a:pt x="8" y="115"/>
                  </a:lnTo>
                  <a:lnTo>
                    <a:pt x="8" y="113"/>
                  </a:lnTo>
                  <a:lnTo>
                    <a:pt x="8" y="109"/>
                  </a:lnTo>
                  <a:lnTo>
                    <a:pt x="12" y="108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7" y="114"/>
                  </a:lnTo>
                  <a:lnTo>
                    <a:pt x="18" y="115"/>
                  </a:lnTo>
                  <a:lnTo>
                    <a:pt x="21" y="110"/>
                  </a:lnTo>
                  <a:lnTo>
                    <a:pt x="26" y="108"/>
                  </a:lnTo>
                  <a:lnTo>
                    <a:pt x="29" y="109"/>
                  </a:lnTo>
                  <a:lnTo>
                    <a:pt x="29" y="111"/>
                  </a:lnTo>
                  <a:lnTo>
                    <a:pt x="30" y="113"/>
                  </a:lnTo>
                  <a:lnTo>
                    <a:pt x="32" y="110"/>
                  </a:lnTo>
                  <a:lnTo>
                    <a:pt x="34" y="110"/>
                  </a:lnTo>
                  <a:lnTo>
                    <a:pt x="35" y="113"/>
                  </a:lnTo>
                  <a:lnTo>
                    <a:pt x="36" y="113"/>
                  </a:lnTo>
                  <a:lnTo>
                    <a:pt x="76" y="113"/>
                  </a:lnTo>
                  <a:lnTo>
                    <a:pt x="80" y="102"/>
                  </a:lnTo>
                  <a:lnTo>
                    <a:pt x="76" y="100"/>
                  </a:lnTo>
                  <a:lnTo>
                    <a:pt x="69" y="0"/>
                  </a:lnTo>
                  <a:lnTo>
                    <a:pt x="82" y="0"/>
                  </a:lnTo>
                  <a:lnTo>
                    <a:pt x="157" y="49"/>
                  </a:lnTo>
                  <a:lnTo>
                    <a:pt x="158" y="54"/>
                  </a:lnTo>
                  <a:lnTo>
                    <a:pt x="160" y="57"/>
                  </a:lnTo>
                  <a:lnTo>
                    <a:pt x="164" y="57"/>
                  </a:lnTo>
                  <a:lnTo>
                    <a:pt x="167" y="57"/>
                  </a:lnTo>
                  <a:lnTo>
                    <a:pt x="169" y="60"/>
                  </a:lnTo>
                  <a:lnTo>
                    <a:pt x="172" y="61"/>
                  </a:lnTo>
                  <a:lnTo>
                    <a:pt x="175" y="64"/>
                  </a:lnTo>
                  <a:lnTo>
                    <a:pt x="175" y="65"/>
                  </a:lnTo>
                  <a:lnTo>
                    <a:pt x="173" y="69"/>
                  </a:lnTo>
                  <a:lnTo>
                    <a:pt x="175" y="70"/>
                  </a:lnTo>
                  <a:lnTo>
                    <a:pt x="177" y="71"/>
                  </a:lnTo>
                  <a:lnTo>
                    <a:pt x="182" y="70"/>
                  </a:lnTo>
                  <a:lnTo>
                    <a:pt x="186" y="69"/>
                  </a:lnTo>
                  <a:lnTo>
                    <a:pt x="186" y="69"/>
                  </a:lnTo>
                  <a:lnTo>
                    <a:pt x="186" y="91"/>
                  </a:lnTo>
                  <a:lnTo>
                    <a:pt x="185" y="101"/>
                  </a:lnTo>
                  <a:lnTo>
                    <a:pt x="184" y="102"/>
                  </a:lnTo>
                  <a:lnTo>
                    <a:pt x="182" y="106"/>
                  </a:lnTo>
                  <a:lnTo>
                    <a:pt x="182" y="109"/>
                  </a:lnTo>
                  <a:lnTo>
                    <a:pt x="176" y="111"/>
                  </a:lnTo>
                  <a:lnTo>
                    <a:pt x="173" y="114"/>
                  </a:lnTo>
                  <a:lnTo>
                    <a:pt x="169" y="114"/>
                  </a:lnTo>
                  <a:lnTo>
                    <a:pt x="167" y="117"/>
                  </a:lnTo>
                  <a:lnTo>
                    <a:pt x="164" y="117"/>
                  </a:lnTo>
                  <a:lnTo>
                    <a:pt x="159" y="117"/>
                  </a:lnTo>
                  <a:lnTo>
                    <a:pt x="157" y="118"/>
                  </a:lnTo>
                  <a:lnTo>
                    <a:pt x="154" y="117"/>
                  </a:lnTo>
                  <a:lnTo>
                    <a:pt x="146" y="118"/>
                  </a:lnTo>
                  <a:lnTo>
                    <a:pt x="144" y="118"/>
                  </a:lnTo>
                  <a:lnTo>
                    <a:pt x="142" y="118"/>
                  </a:lnTo>
                  <a:lnTo>
                    <a:pt x="142" y="117"/>
                  </a:lnTo>
                  <a:lnTo>
                    <a:pt x="140" y="117"/>
                  </a:lnTo>
                  <a:lnTo>
                    <a:pt x="137" y="115"/>
                  </a:lnTo>
                  <a:lnTo>
                    <a:pt x="133" y="117"/>
                  </a:lnTo>
                  <a:lnTo>
                    <a:pt x="128" y="117"/>
                  </a:lnTo>
                  <a:lnTo>
                    <a:pt x="124" y="119"/>
                  </a:lnTo>
                  <a:lnTo>
                    <a:pt x="122" y="122"/>
                  </a:lnTo>
                  <a:lnTo>
                    <a:pt x="113" y="127"/>
                  </a:lnTo>
                  <a:lnTo>
                    <a:pt x="107" y="131"/>
                  </a:lnTo>
                  <a:lnTo>
                    <a:pt x="106" y="132"/>
                  </a:lnTo>
                  <a:lnTo>
                    <a:pt x="100" y="135"/>
                  </a:lnTo>
                  <a:lnTo>
                    <a:pt x="98" y="135"/>
                  </a:lnTo>
                  <a:lnTo>
                    <a:pt x="96" y="135"/>
                  </a:lnTo>
                  <a:lnTo>
                    <a:pt x="95" y="136"/>
                  </a:lnTo>
                  <a:lnTo>
                    <a:pt x="93" y="136"/>
                  </a:lnTo>
                  <a:lnTo>
                    <a:pt x="91" y="141"/>
                  </a:lnTo>
                  <a:lnTo>
                    <a:pt x="91" y="142"/>
                  </a:lnTo>
                  <a:lnTo>
                    <a:pt x="88" y="146"/>
                  </a:lnTo>
                  <a:lnTo>
                    <a:pt x="85" y="152"/>
                  </a:lnTo>
                  <a:lnTo>
                    <a:pt x="83" y="154"/>
                  </a:lnTo>
                  <a:lnTo>
                    <a:pt x="80" y="155"/>
                  </a:lnTo>
                  <a:lnTo>
                    <a:pt x="82" y="158"/>
                  </a:lnTo>
                  <a:lnTo>
                    <a:pt x="82" y="161"/>
                  </a:lnTo>
                  <a:lnTo>
                    <a:pt x="79" y="162"/>
                  </a:lnTo>
                  <a:lnTo>
                    <a:pt x="79" y="163"/>
                  </a:lnTo>
                  <a:lnTo>
                    <a:pt x="80" y="166"/>
                  </a:lnTo>
                  <a:lnTo>
                    <a:pt x="79" y="168"/>
                  </a:lnTo>
                  <a:lnTo>
                    <a:pt x="78" y="170"/>
                  </a:lnTo>
                  <a:lnTo>
                    <a:pt x="76" y="172"/>
                  </a:lnTo>
                  <a:lnTo>
                    <a:pt x="73" y="171"/>
                  </a:lnTo>
                  <a:lnTo>
                    <a:pt x="71" y="170"/>
                  </a:lnTo>
                  <a:lnTo>
                    <a:pt x="73" y="170"/>
                  </a:lnTo>
                  <a:lnTo>
                    <a:pt x="69" y="168"/>
                  </a:lnTo>
                  <a:lnTo>
                    <a:pt x="65" y="170"/>
                  </a:lnTo>
                  <a:lnTo>
                    <a:pt x="65" y="171"/>
                  </a:lnTo>
                  <a:lnTo>
                    <a:pt x="65" y="171"/>
                  </a:lnTo>
                  <a:lnTo>
                    <a:pt x="60" y="171"/>
                  </a:lnTo>
                  <a:lnTo>
                    <a:pt x="57" y="170"/>
                  </a:lnTo>
                  <a:lnTo>
                    <a:pt x="56" y="170"/>
                  </a:lnTo>
                  <a:lnTo>
                    <a:pt x="52" y="172"/>
                  </a:lnTo>
                  <a:lnTo>
                    <a:pt x="52" y="170"/>
                  </a:lnTo>
                  <a:lnTo>
                    <a:pt x="51" y="168"/>
                  </a:lnTo>
                  <a:lnTo>
                    <a:pt x="48" y="168"/>
                  </a:lnTo>
                  <a:lnTo>
                    <a:pt x="48" y="167"/>
                  </a:lnTo>
                  <a:lnTo>
                    <a:pt x="47" y="166"/>
                  </a:lnTo>
                  <a:lnTo>
                    <a:pt x="47" y="164"/>
                  </a:lnTo>
                  <a:lnTo>
                    <a:pt x="45" y="164"/>
                  </a:lnTo>
                  <a:lnTo>
                    <a:pt x="44" y="166"/>
                  </a:lnTo>
                  <a:lnTo>
                    <a:pt x="43" y="166"/>
                  </a:lnTo>
                  <a:lnTo>
                    <a:pt x="44" y="163"/>
                  </a:lnTo>
                  <a:lnTo>
                    <a:pt x="45" y="161"/>
                  </a:lnTo>
                  <a:lnTo>
                    <a:pt x="45" y="158"/>
                  </a:lnTo>
                  <a:lnTo>
                    <a:pt x="43" y="158"/>
                  </a:lnTo>
                  <a:lnTo>
                    <a:pt x="42" y="157"/>
                  </a:lnTo>
                  <a:lnTo>
                    <a:pt x="43" y="154"/>
                  </a:lnTo>
                  <a:lnTo>
                    <a:pt x="42" y="152"/>
                  </a:lnTo>
                  <a:lnTo>
                    <a:pt x="39" y="149"/>
                  </a:lnTo>
                  <a:lnTo>
                    <a:pt x="39" y="148"/>
                  </a:lnTo>
                  <a:lnTo>
                    <a:pt x="36" y="149"/>
                  </a:lnTo>
                  <a:lnTo>
                    <a:pt x="35" y="150"/>
                  </a:lnTo>
                  <a:lnTo>
                    <a:pt x="32" y="149"/>
                  </a:lnTo>
                  <a:lnTo>
                    <a:pt x="30" y="149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5" y="154"/>
                  </a:lnTo>
                  <a:lnTo>
                    <a:pt x="22" y="154"/>
                  </a:lnTo>
                  <a:lnTo>
                    <a:pt x="20" y="152"/>
                  </a:lnTo>
                  <a:lnTo>
                    <a:pt x="17" y="152"/>
                  </a:lnTo>
                  <a:lnTo>
                    <a:pt x="16" y="153"/>
                  </a:lnTo>
                  <a:lnTo>
                    <a:pt x="14" y="152"/>
                  </a:lnTo>
                  <a:lnTo>
                    <a:pt x="14" y="152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2" y="146"/>
                  </a:lnTo>
                  <a:lnTo>
                    <a:pt x="12" y="145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10" y="140"/>
                  </a:lnTo>
                  <a:lnTo>
                    <a:pt x="10" y="139"/>
                  </a:lnTo>
                  <a:lnTo>
                    <a:pt x="9" y="137"/>
                  </a:lnTo>
                  <a:lnTo>
                    <a:pt x="8" y="137"/>
                  </a:lnTo>
                  <a:lnTo>
                    <a:pt x="7" y="137"/>
                  </a:lnTo>
                  <a:lnTo>
                    <a:pt x="5" y="133"/>
                  </a:lnTo>
                  <a:lnTo>
                    <a:pt x="3" y="131"/>
                  </a:lnTo>
                  <a:lnTo>
                    <a:pt x="1" y="130"/>
                  </a:lnTo>
                  <a:lnTo>
                    <a:pt x="3" y="126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0" y="12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auto">
            <a:xfrm>
              <a:off x="3643313" y="3128963"/>
              <a:ext cx="134938" cy="101600"/>
            </a:xfrm>
            <a:custGeom>
              <a:avLst/>
              <a:gdLst>
                <a:gd name="T0" fmla="*/ 1 w 85"/>
                <a:gd name="T1" fmla="*/ 51 h 64"/>
                <a:gd name="T2" fmla="*/ 0 w 85"/>
                <a:gd name="T3" fmla="*/ 47 h 64"/>
                <a:gd name="T4" fmla="*/ 3 w 85"/>
                <a:gd name="T5" fmla="*/ 43 h 64"/>
                <a:gd name="T6" fmla="*/ 4 w 85"/>
                <a:gd name="T7" fmla="*/ 39 h 64"/>
                <a:gd name="T8" fmla="*/ 9 w 85"/>
                <a:gd name="T9" fmla="*/ 31 h 64"/>
                <a:gd name="T10" fmla="*/ 12 w 85"/>
                <a:gd name="T11" fmla="*/ 26 h 64"/>
                <a:gd name="T12" fmla="*/ 16 w 85"/>
                <a:gd name="T13" fmla="*/ 21 h 64"/>
                <a:gd name="T14" fmla="*/ 19 w 85"/>
                <a:gd name="T15" fmla="*/ 20 h 64"/>
                <a:gd name="T16" fmla="*/ 27 w 85"/>
                <a:gd name="T17" fmla="*/ 17 h 64"/>
                <a:gd name="T18" fmla="*/ 34 w 85"/>
                <a:gd name="T19" fmla="*/ 12 h 64"/>
                <a:gd name="T20" fmla="*/ 45 w 85"/>
                <a:gd name="T21" fmla="*/ 4 h 64"/>
                <a:gd name="T22" fmla="*/ 54 w 85"/>
                <a:gd name="T23" fmla="*/ 2 h 64"/>
                <a:gd name="T24" fmla="*/ 61 w 85"/>
                <a:gd name="T25" fmla="*/ 2 h 64"/>
                <a:gd name="T26" fmla="*/ 63 w 85"/>
                <a:gd name="T27" fmla="*/ 3 h 64"/>
                <a:gd name="T28" fmla="*/ 63 w 85"/>
                <a:gd name="T29" fmla="*/ 7 h 64"/>
                <a:gd name="T30" fmla="*/ 62 w 85"/>
                <a:gd name="T31" fmla="*/ 13 h 64"/>
                <a:gd name="T32" fmla="*/ 72 w 85"/>
                <a:gd name="T33" fmla="*/ 25 h 64"/>
                <a:gd name="T34" fmla="*/ 81 w 85"/>
                <a:gd name="T35" fmla="*/ 25 h 64"/>
                <a:gd name="T36" fmla="*/ 83 w 85"/>
                <a:gd name="T37" fmla="*/ 27 h 64"/>
                <a:gd name="T38" fmla="*/ 84 w 85"/>
                <a:gd name="T39" fmla="*/ 30 h 64"/>
                <a:gd name="T40" fmla="*/ 85 w 85"/>
                <a:gd name="T41" fmla="*/ 35 h 64"/>
                <a:gd name="T42" fmla="*/ 85 w 85"/>
                <a:gd name="T43" fmla="*/ 37 h 64"/>
                <a:gd name="T44" fmla="*/ 81 w 85"/>
                <a:gd name="T45" fmla="*/ 40 h 64"/>
                <a:gd name="T46" fmla="*/ 76 w 85"/>
                <a:gd name="T47" fmla="*/ 42 h 64"/>
                <a:gd name="T48" fmla="*/ 75 w 85"/>
                <a:gd name="T49" fmla="*/ 44 h 64"/>
                <a:gd name="T50" fmla="*/ 74 w 85"/>
                <a:gd name="T51" fmla="*/ 48 h 64"/>
                <a:gd name="T52" fmla="*/ 70 w 85"/>
                <a:gd name="T53" fmla="*/ 49 h 64"/>
                <a:gd name="T54" fmla="*/ 57 w 85"/>
                <a:gd name="T55" fmla="*/ 47 h 64"/>
                <a:gd name="T56" fmla="*/ 56 w 85"/>
                <a:gd name="T57" fmla="*/ 47 h 64"/>
                <a:gd name="T58" fmla="*/ 50 w 85"/>
                <a:gd name="T59" fmla="*/ 48 h 64"/>
                <a:gd name="T60" fmla="*/ 41 w 85"/>
                <a:gd name="T61" fmla="*/ 48 h 64"/>
                <a:gd name="T62" fmla="*/ 31 w 85"/>
                <a:gd name="T63" fmla="*/ 49 h 64"/>
                <a:gd name="T64" fmla="*/ 27 w 85"/>
                <a:gd name="T65" fmla="*/ 52 h 64"/>
                <a:gd name="T66" fmla="*/ 30 w 85"/>
                <a:gd name="T67" fmla="*/ 56 h 64"/>
                <a:gd name="T68" fmla="*/ 31 w 85"/>
                <a:gd name="T69" fmla="*/ 62 h 64"/>
                <a:gd name="T70" fmla="*/ 26 w 85"/>
                <a:gd name="T71" fmla="*/ 61 h 64"/>
                <a:gd name="T72" fmla="*/ 23 w 85"/>
                <a:gd name="T73" fmla="*/ 62 h 64"/>
                <a:gd name="T74" fmla="*/ 17 w 85"/>
                <a:gd name="T75" fmla="*/ 61 h 64"/>
                <a:gd name="T76" fmla="*/ 13 w 85"/>
                <a:gd name="T77" fmla="*/ 59 h 64"/>
                <a:gd name="T78" fmla="*/ 10 w 85"/>
                <a:gd name="T79" fmla="*/ 57 h 64"/>
                <a:gd name="T80" fmla="*/ 4 w 85"/>
                <a:gd name="T81" fmla="*/ 56 h 64"/>
                <a:gd name="T82" fmla="*/ 0 w 85"/>
                <a:gd name="T83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" h="64">
                  <a:moveTo>
                    <a:pt x="0" y="53"/>
                  </a:moveTo>
                  <a:lnTo>
                    <a:pt x="1" y="51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9" y="31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34" y="12"/>
                  </a:lnTo>
                  <a:lnTo>
                    <a:pt x="43" y="7"/>
                  </a:lnTo>
                  <a:lnTo>
                    <a:pt x="45" y="4"/>
                  </a:lnTo>
                  <a:lnTo>
                    <a:pt x="49" y="2"/>
                  </a:lnTo>
                  <a:lnTo>
                    <a:pt x="54" y="2"/>
                  </a:lnTo>
                  <a:lnTo>
                    <a:pt x="58" y="0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7"/>
                  </a:lnTo>
                  <a:lnTo>
                    <a:pt x="62" y="9"/>
                  </a:lnTo>
                  <a:lnTo>
                    <a:pt x="62" y="13"/>
                  </a:lnTo>
                  <a:lnTo>
                    <a:pt x="72" y="20"/>
                  </a:lnTo>
                  <a:lnTo>
                    <a:pt x="72" y="25"/>
                  </a:lnTo>
                  <a:lnTo>
                    <a:pt x="76" y="27"/>
                  </a:lnTo>
                  <a:lnTo>
                    <a:pt x="81" y="25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4" y="27"/>
                  </a:lnTo>
                  <a:lnTo>
                    <a:pt x="84" y="30"/>
                  </a:lnTo>
                  <a:lnTo>
                    <a:pt x="83" y="31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5" y="37"/>
                  </a:lnTo>
                  <a:lnTo>
                    <a:pt x="83" y="39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2"/>
                  </a:lnTo>
                  <a:lnTo>
                    <a:pt x="75" y="44"/>
                  </a:lnTo>
                  <a:lnTo>
                    <a:pt x="72" y="46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70" y="49"/>
                  </a:lnTo>
                  <a:lnTo>
                    <a:pt x="58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6" y="47"/>
                  </a:lnTo>
                  <a:lnTo>
                    <a:pt x="53" y="48"/>
                  </a:lnTo>
                  <a:lnTo>
                    <a:pt x="50" y="48"/>
                  </a:lnTo>
                  <a:lnTo>
                    <a:pt x="47" y="48"/>
                  </a:lnTo>
                  <a:lnTo>
                    <a:pt x="41" y="48"/>
                  </a:lnTo>
                  <a:lnTo>
                    <a:pt x="40" y="49"/>
                  </a:lnTo>
                  <a:lnTo>
                    <a:pt x="31" y="49"/>
                  </a:lnTo>
                  <a:lnTo>
                    <a:pt x="27" y="49"/>
                  </a:lnTo>
                  <a:lnTo>
                    <a:pt x="27" y="52"/>
                  </a:lnTo>
                  <a:lnTo>
                    <a:pt x="28" y="56"/>
                  </a:lnTo>
                  <a:lnTo>
                    <a:pt x="30" y="56"/>
                  </a:lnTo>
                  <a:lnTo>
                    <a:pt x="31" y="60"/>
                  </a:lnTo>
                  <a:lnTo>
                    <a:pt x="31" y="62"/>
                  </a:lnTo>
                  <a:lnTo>
                    <a:pt x="28" y="62"/>
                  </a:lnTo>
                  <a:lnTo>
                    <a:pt x="26" y="61"/>
                  </a:lnTo>
                  <a:lnTo>
                    <a:pt x="25" y="61"/>
                  </a:lnTo>
                  <a:lnTo>
                    <a:pt x="23" y="62"/>
                  </a:lnTo>
                  <a:lnTo>
                    <a:pt x="21" y="64"/>
                  </a:lnTo>
                  <a:lnTo>
                    <a:pt x="17" y="61"/>
                  </a:lnTo>
                  <a:lnTo>
                    <a:pt x="16" y="60"/>
                  </a:lnTo>
                  <a:lnTo>
                    <a:pt x="13" y="59"/>
                  </a:lnTo>
                  <a:lnTo>
                    <a:pt x="12" y="59"/>
                  </a:lnTo>
                  <a:lnTo>
                    <a:pt x="10" y="57"/>
                  </a:lnTo>
                  <a:lnTo>
                    <a:pt x="8" y="57"/>
                  </a:lnTo>
                  <a:lnTo>
                    <a:pt x="4" y="56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auto">
            <a:xfrm>
              <a:off x="3424238" y="3100388"/>
              <a:ext cx="115888" cy="87313"/>
            </a:xfrm>
            <a:custGeom>
              <a:avLst/>
              <a:gdLst>
                <a:gd name="T0" fmla="*/ 13 w 73"/>
                <a:gd name="T1" fmla="*/ 7 h 55"/>
                <a:gd name="T2" fmla="*/ 16 w 73"/>
                <a:gd name="T3" fmla="*/ 4 h 55"/>
                <a:gd name="T4" fmla="*/ 28 w 73"/>
                <a:gd name="T5" fmla="*/ 0 h 55"/>
                <a:gd name="T6" fmla="*/ 36 w 73"/>
                <a:gd name="T7" fmla="*/ 3 h 55"/>
                <a:gd name="T8" fmla="*/ 41 w 73"/>
                <a:gd name="T9" fmla="*/ 7 h 55"/>
                <a:gd name="T10" fmla="*/ 42 w 73"/>
                <a:gd name="T11" fmla="*/ 8 h 55"/>
                <a:gd name="T12" fmla="*/ 45 w 73"/>
                <a:gd name="T13" fmla="*/ 8 h 55"/>
                <a:gd name="T14" fmla="*/ 49 w 73"/>
                <a:gd name="T15" fmla="*/ 8 h 55"/>
                <a:gd name="T16" fmla="*/ 51 w 73"/>
                <a:gd name="T17" fmla="*/ 13 h 55"/>
                <a:gd name="T18" fmla="*/ 54 w 73"/>
                <a:gd name="T19" fmla="*/ 17 h 55"/>
                <a:gd name="T20" fmla="*/ 57 w 73"/>
                <a:gd name="T21" fmla="*/ 20 h 55"/>
                <a:gd name="T22" fmla="*/ 59 w 73"/>
                <a:gd name="T23" fmla="*/ 23 h 55"/>
                <a:gd name="T24" fmla="*/ 62 w 73"/>
                <a:gd name="T25" fmla="*/ 26 h 55"/>
                <a:gd name="T26" fmla="*/ 60 w 73"/>
                <a:gd name="T27" fmla="*/ 33 h 55"/>
                <a:gd name="T28" fmla="*/ 64 w 73"/>
                <a:gd name="T29" fmla="*/ 36 h 55"/>
                <a:gd name="T30" fmla="*/ 67 w 73"/>
                <a:gd name="T31" fmla="*/ 40 h 55"/>
                <a:gd name="T32" fmla="*/ 69 w 73"/>
                <a:gd name="T33" fmla="*/ 42 h 55"/>
                <a:gd name="T34" fmla="*/ 71 w 73"/>
                <a:gd name="T35" fmla="*/ 45 h 55"/>
                <a:gd name="T36" fmla="*/ 71 w 73"/>
                <a:gd name="T37" fmla="*/ 48 h 55"/>
                <a:gd name="T38" fmla="*/ 73 w 73"/>
                <a:gd name="T39" fmla="*/ 51 h 55"/>
                <a:gd name="T40" fmla="*/ 73 w 73"/>
                <a:gd name="T41" fmla="*/ 55 h 55"/>
                <a:gd name="T42" fmla="*/ 69 w 73"/>
                <a:gd name="T43" fmla="*/ 52 h 55"/>
                <a:gd name="T44" fmla="*/ 67 w 73"/>
                <a:gd name="T45" fmla="*/ 51 h 55"/>
                <a:gd name="T46" fmla="*/ 62 w 73"/>
                <a:gd name="T47" fmla="*/ 51 h 55"/>
                <a:gd name="T48" fmla="*/ 57 w 73"/>
                <a:gd name="T49" fmla="*/ 49 h 55"/>
                <a:gd name="T50" fmla="*/ 44 w 73"/>
                <a:gd name="T51" fmla="*/ 47 h 55"/>
                <a:gd name="T52" fmla="*/ 42 w 73"/>
                <a:gd name="T53" fmla="*/ 48 h 55"/>
                <a:gd name="T54" fmla="*/ 29 w 73"/>
                <a:gd name="T55" fmla="*/ 47 h 55"/>
                <a:gd name="T56" fmla="*/ 23 w 73"/>
                <a:gd name="T57" fmla="*/ 51 h 55"/>
                <a:gd name="T58" fmla="*/ 11 w 73"/>
                <a:gd name="T59" fmla="*/ 52 h 55"/>
                <a:gd name="T60" fmla="*/ 9 w 73"/>
                <a:gd name="T61" fmla="*/ 49 h 55"/>
                <a:gd name="T62" fmla="*/ 10 w 73"/>
                <a:gd name="T63" fmla="*/ 49 h 55"/>
                <a:gd name="T64" fmla="*/ 14 w 73"/>
                <a:gd name="T65" fmla="*/ 48 h 55"/>
                <a:gd name="T66" fmla="*/ 7 w 73"/>
                <a:gd name="T67" fmla="*/ 48 h 55"/>
                <a:gd name="T68" fmla="*/ 7 w 73"/>
                <a:gd name="T69" fmla="*/ 45 h 55"/>
                <a:gd name="T70" fmla="*/ 9 w 73"/>
                <a:gd name="T71" fmla="*/ 42 h 55"/>
                <a:gd name="T72" fmla="*/ 18 w 73"/>
                <a:gd name="T73" fmla="*/ 40 h 55"/>
                <a:gd name="T74" fmla="*/ 22 w 73"/>
                <a:gd name="T75" fmla="*/ 38 h 55"/>
                <a:gd name="T76" fmla="*/ 24 w 73"/>
                <a:gd name="T77" fmla="*/ 39 h 55"/>
                <a:gd name="T78" fmla="*/ 27 w 73"/>
                <a:gd name="T79" fmla="*/ 36 h 55"/>
                <a:gd name="T80" fmla="*/ 32 w 73"/>
                <a:gd name="T81" fmla="*/ 39 h 55"/>
                <a:gd name="T82" fmla="*/ 38 w 73"/>
                <a:gd name="T83" fmla="*/ 42 h 55"/>
                <a:gd name="T84" fmla="*/ 42 w 73"/>
                <a:gd name="T85" fmla="*/ 39 h 55"/>
                <a:gd name="T86" fmla="*/ 40 w 73"/>
                <a:gd name="T87" fmla="*/ 38 h 55"/>
                <a:gd name="T88" fmla="*/ 33 w 73"/>
                <a:gd name="T89" fmla="*/ 35 h 55"/>
                <a:gd name="T90" fmla="*/ 27 w 73"/>
                <a:gd name="T91" fmla="*/ 33 h 55"/>
                <a:gd name="T92" fmla="*/ 22 w 73"/>
                <a:gd name="T93" fmla="*/ 34 h 55"/>
                <a:gd name="T94" fmla="*/ 15 w 73"/>
                <a:gd name="T95" fmla="*/ 36 h 55"/>
                <a:gd name="T96" fmla="*/ 9 w 73"/>
                <a:gd name="T97" fmla="*/ 38 h 55"/>
                <a:gd name="T98" fmla="*/ 10 w 73"/>
                <a:gd name="T99" fmla="*/ 35 h 55"/>
                <a:gd name="T100" fmla="*/ 9 w 73"/>
                <a:gd name="T101" fmla="*/ 34 h 55"/>
                <a:gd name="T102" fmla="*/ 6 w 73"/>
                <a:gd name="T103" fmla="*/ 31 h 55"/>
                <a:gd name="T104" fmla="*/ 0 w 73"/>
                <a:gd name="T105" fmla="*/ 23 h 55"/>
                <a:gd name="T106" fmla="*/ 10 w 73"/>
                <a:gd name="T10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" h="55">
                  <a:moveTo>
                    <a:pt x="10" y="8"/>
                  </a:moveTo>
                  <a:lnTo>
                    <a:pt x="13" y="7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23" y="3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51" y="13"/>
                  </a:lnTo>
                  <a:lnTo>
                    <a:pt x="51" y="16"/>
                  </a:lnTo>
                  <a:lnTo>
                    <a:pt x="54" y="17"/>
                  </a:lnTo>
                  <a:lnTo>
                    <a:pt x="54" y="18"/>
                  </a:lnTo>
                  <a:lnTo>
                    <a:pt x="57" y="20"/>
                  </a:lnTo>
                  <a:lnTo>
                    <a:pt x="59" y="21"/>
                  </a:lnTo>
                  <a:lnTo>
                    <a:pt x="59" y="23"/>
                  </a:lnTo>
                  <a:lnTo>
                    <a:pt x="62" y="25"/>
                  </a:lnTo>
                  <a:lnTo>
                    <a:pt x="62" y="26"/>
                  </a:lnTo>
                  <a:lnTo>
                    <a:pt x="62" y="29"/>
                  </a:lnTo>
                  <a:lnTo>
                    <a:pt x="60" y="33"/>
                  </a:lnTo>
                  <a:lnTo>
                    <a:pt x="62" y="34"/>
                  </a:lnTo>
                  <a:lnTo>
                    <a:pt x="64" y="36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8" y="40"/>
                  </a:lnTo>
                  <a:lnTo>
                    <a:pt x="69" y="42"/>
                  </a:lnTo>
                  <a:lnTo>
                    <a:pt x="69" y="43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71" y="48"/>
                  </a:lnTo>
                  <a:lnTo>
                    <a:pt x="71" y="49"/>
                  </a:lnTo>
                  <a:lnTo>
                    <a:pt x="73" y="51"/>
                  </a:lnTo>
                  <a:lnTo>
                    <a:pt x="73" y="53"/>
                  </a:lnTo>
                  <a:lnTo>
                    <a:pt x="73" y="55"/>
                  </a:lnTo>
                  <a:lnTo>
                    <a:pt x="72" y="53"/>
                  </a:lnTo>
                  <a:lnTo>
                    <a:pt x="69" y="52"/>
                  </a:lnTo>
                  <a:lnTo>
                    <a:pt x="69" y="51"/>
                  </a:lnTo>
                  <a:lnTo>
                    <a:pt x="67" y="51"/>
                  </a:lnTo>
                  <a:lnTo>
                    <a:pt x="66" y="52"/>
                  </a:lnTo>
                  <a:lnTo>
                    <a:pt x="62" y="51"/>
                  </a:lnTo>
                  <a:lnTo>
                    <a:pt x="58" y="51"/>
                  </a:lnTo>
                  <a:lnTo>
                    <a:pt x="57" y="49"/>
                  </a:lnTo>
                  <a:lnTo>
                    <a:pt x="51" y="47"/>
                  </a:lnTo>
                  <a:lnTo>
                    <a:pt x="44" y="47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0" y="47"/>
                  </a:lnTo>
                  <a:lnTo>
                    <a:pt x="29" y="47"/>
                  </a:lnTo>
                  <a:lnTo>
                    <a:pt x="24" y="48"/>
                  </a:lnTo>
                  <a:lnTo>
                    <a:pt x="23" y="51"/>
                  </a:lnTo>
                  <a:lnTo>
                    <a:pt x="15" y="51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9" y="49"/>
                  </a:lnTo>
                  <a:lnTo>
                    <a:pt x="7" y="48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4" y="48"/>
                  </a:lnTo>
                  <a:lnTo>
                    <a:pt x="10" y="47"/>
                  </a:lnTo>
                  <a:lnTo>
                    <a:pt x="7" y="48"/>
                  </a:lnTo>
                  <a:lnTo>
                    <a:pt x="6" y="47"/>
                  </a:lnTo>
                  <a:lnTo>
                    <a:pt x="7" y="45"/>
                  </a:lnTo>
                  <a:lnTo>
                    <a:pt x="7" y="43"/>
                  </a:lnTo>
                  <a:lnTo>
                    <a:pt x="9" y="42"/>
                  </a:lnTo>
                  <a:lnTo>
                    <a:pt x="15" y="42"/>
                  </a:lnTo>
                  <a:lnTo>
                    <a:pt x="18" y="40"/>
                  </a:lnTo>
                  <a:lnTo>
                    <a:pt x="19" y="39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4" y="39"/>
                  </a:lnTo>
                  <a:lnTo>
                    <a:pt x="26" y="38"/>
                  </a:lnTo>
                  <a:lnTo>
                    <a:pt x="27" y="36"/>
                  </a:lnTo>
                  <a:lnTo>
                    <a:pt x="29" y="39"/>
                  </a:lnTo>
                  <a:lnTo>
                    <a:pt x="32" y="39"/>
                  </a:lnTo>
                  <a:lnTo>
                    <a:pt x="35" y="39"/>
                  </a:lnTo>
                  <a:lnTo>
                    <a:pt x="38" y="42"/>
                  </a:lnTo>
                  <a:lnTo>
                    <a:pt x="41" y="42"/>
                  </a:lnTo>
                  <a:lnTo>
                    <a:pt x="42" y="39"/>
                  </a:lnTo>
                  <a:lnTo>
                    <a:pt x="41" y="38"/>
                  </a:lnTo>
                  <a:lnTo>
                    <a:pt x="40" y="38"/>
                  </a:lnTo>
                  <a:lnTo>
                    <a:pt x="36" y="35"/>
                  </a:lnTo>
                  <a:lnTo>
                    <a:pt x="33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4" y="33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14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10" y="35"/>
                  </a:lnTo>
                  <a:lnTo>
                    <a:pt x="7" y="34"/>
                  </a:lnTo>
                  <a:lnTo>
                    <a:pt x="9" y="34"/>
                  </a:lnTo>
                  <a:lnTo>
                    <a:pt x="9" y="31"/>
                  </a:lnTo>
                  <a:lnTo>
                    <a:pt x="6" y="31"/>
                  </a:lnTo>
                  <a:lnTo>
                    <a:pt x="4" y="26"/>
                  </a:lnTo>
                  <a:lnTo>
                    <a:pt x="0" y="23"/>
                  </a:lnTo>
                  <a:lnTo>
                    <a:pt x="7" y="17"/>
                  </a:lnTo>
                  <a:lnTo>
                    <a:pt x="10" y="12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auto">
            <a:xfrm>
              <a:off x="3433763" y="3152776"/>
              <a:ext cx="57150" cy="15875"/>
            </a:xfrm>
            <a:custGeom>
              <a:avLst/>
              <a:gdLst>
                <a:gd name="T0" fmla="*/ 1 w 36"/>
                <a:gd name="T1" fmla="*/ 10 h 10"/>
                <a:gd name="T2" fmla="*/ 3 w 36"/>
                <a:gd name="T3" fmla="*/ 9 h 10"/>
                <a:gd name="T4" fmla="*/ 9 w 36"/>
                <a:gd name="T5" fmla="*/ 9 h 10"/>
                <a:gd name="T6" fmla="*/ 12 w 36"/>
                <a:gd name="T7" fmla="*/ 7 h 10"/>
                <a:gd name="T8" fmla="*/ 13 w 36"/>
                <a:gd name="T9" fmla="*/ 6 h 10"/>
                <a:gd name="T10" fmla="*/ 16 w 36"/>
                <a:gd name="T11" fmla="*/ 5 h 10"/>
                <a:gd name="T12" fmla="*/ 18 w 36"/>
                <a:gd name="T13" fmla="*/ 5 h 10"/>
                <a:gd name="T14" fmla="*/ 18 w 36"/>
                <a:gd name="T15" fmla="*/ 6 h 10"/>
                <a:gd name="T16" fmla="*/ 20 w 36"/>
                <a:gd name="T17" fmla="*/ 3 h 10"/>
                <a:gd name="T18" fmla="*/ 21 w 36"/>
                <a:gd name="T19" fmla="*/ 3 h 10"/>
                <a:gd name="T20" fmla="*/ 23 w 36"/>
                <a:gd name="T21" fmla="*/ 6 h 10"/>
                <a:gd name="T22" fmla="*/ 26 w 36"/>
                <a:gd name="T23" fmla="*/ 6 h 10"/>
                <a:gd name="T24" fmla="*/ 29 w 36"/>
                <a:gd name="T25" fmla="*/ 6 h 10"/>
                <a:gd name="T26" fmla="*/ 32 w 36"/>
                <a:gd name="T27" fmla="*/ 9 h 10"/>
                <a:gd name="T28" fmla="*/ 35 w 36"/>
                <a:gd name="T29" fmla="*/ 9 h 10"/>
                <a:gd name="T30" fmla="*/ 36 w 36"/>
                <a:gd name="T31" fmla="*/ 6 h 10"/>
                <a:gd name="T32" fmla="*/ 35 w 36"/>
                <a:gd name="T33" fmla="*/ 5 h 10"/>
                <a:gd name="T34" fmla="*/ 34 w 36"/>
                <a:gd name="T35" fmla="*/ 5 h 10"/>
                <a:gd name="T36" fmla="*/ 30 w 36"/>
                <a:gd name="T37" fmla="*/ 2 h 10"/>
                <a:gd name="T38" fmla="*/ 27 w 36"/>
                <a:gd name="T39" fmla="*/ 2 h 10"/>
                <a:gd name="T40" fmla="*/ 23 w 36"/>
                <a:gd name="T41" fmla="*/ 0 h 10"/>
                <a:gd name="T42" fmla="*/ 21 w 36"/>
                <a:gd name="T43" fmla="*/ 0 h 10"/>
                <a:gd name="T44" fmla="*/ 18 w 36"/>
                <a:gd name="T45" fmla="*/ 0 h 10"/>
                <a:gd name="T46" fmla="*/ 16 w 36"/>
                <a:gd name="T47" fmla="*/ 1 h 10"/>
                <a:gd name="T48" fmla="*/ 12 w 36"/>
                <a:gd name="T49" fmla="*/ 3 h 10"/>
                <a:gd name="T50" fmla="*/ 9 w 36"/>
                <a:gd name="T51" fmla="*/ 3 h 10"/>
                <a:gd name="T52" fmla="*/ 8 w 36"/>
                <a:gd name="T53" fmla="*/ 5 h 10"/>
                <a:gd name="T54" fmla="*/ 3 w 36"/>
                <a:gd name="T55" fmla="*/ 5 h 10"/>
                <a:gd name="T56" fmla="*/ 4 w 36"/>
                <a:gd name="T57" fmla="*/ 6 h 10"/>
                <a:gd name="T58" fmla="*/ 7 w 36"/>
                <a:gd name="T59" fmla="*/ 7 h 10"/>
                <a:gd name="T60" fmla="*/ 9 w 36"/>
                <a:gd name="T61" fmla="*/ 7 h 10"/>
                <a:gd name="T62" fmla="*/ 8 w 36"/>
                <a:gd name="T63" fmla="*/ 9 h 10"/>
                <a:gd name="T64" fmla="*/ 4 w 36"/>
                <a:gd name="T65" fmla="*/ 9 h 10"/>
                <a:gd name="T66" fmla="*/ 3 w 36"/>
                <a:gd name="T67" fmla="*/ 6 h 10"/>
                <a:gd name="T68" fmla="*/ 0 w 36"/>
                <a:gd name="T69" fmla="*/ 7 h 10"/>
                <a:gd name="T70" fmla="*/ 1 w 36"/>
                <a:gd name="T71" fmla="*/ 10 h 10"/>
                <a:gd name="T72" fmla="*/ 1 w 36"/>
                <a:gd name="T7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10">
                  <a:moveTo>
                    <a:pt x="1" y="10"/>
                  </a:moveTo>
                  <a:lnTo>
                    <a:pt x="3" y="9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3" y="6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9" y="6"/>
                  </a:lnTo>
                  <a:lnTo>
                    <a:pt x="32" y="9"/>
                  </a:lnTo>
                  <a:lnTo>
                    <a:pt x="35" y="9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2" y="3"/>
                  </a:lnTo>
                  <a:lnTo>
                    <a:pt x="9" y="3"/>
                  </a:lnTo>
                  <a:lnTo>
                    <a:pt x="8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7" y="7"/>
                  </a:lnTo>
                  <a:lnTo>
                    <a:pt x="9" y="7"/>
                  </a:lnTo>
                  <a:lnTo>
                    <a:pt x="8" y="9"/>
                  </a:lnTo>
                  <a:lnTo>
                    <a:pt x="4" y="9"/>
                  </a:lnTo>
                  <a:lnTo>
                    <a:pt x="3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auto">
            <a:xfrm>
              <a:off x="3438525" y="3175001"/>
              <a:ext cx="55563" cy="31750"/>
            </a:xfrm>
            <a:custGeom>
              <a:avLst/>
              <a:gdLst>
                <a:gd name="T0" fmla="*/ 0 w 35"/>
                <a:gd name="T1" fmla="*/ 5 h 20"/>
                <a:gd name="T2" fmla="*/ 2 w 35"/>
                <a:gd name="T3" fmla="*/ 5 h 20"/>
                <a:gd name="T4" fmla="*/ 6 w 35"/>
                <a:gd name="T5" fmla="*/ 4 h 20"/>
                <a:gd name="T6" fmla="*/ 14 w 35"/>
                <a:gd name="T7" fmla="*/ 4 h 20"/>
                <a:gd name="T8" fmla="*/ 15 w 35"/>
                <a:gd name="T9" fmla="*/ 1 h 20"/>
                <a:gd name="T10" fmla="*/ 20 w 35"/>
                <a:gd name="T11" fmla="*/ 0 h 20"/>
                <a:gd name="T12" fmla="*/ 31 w 35"/>
                <a:gd name="T13" fmla="*/ 0 h 20"/>
                <a:gd name="T14" fmla="*/ 33 w 35"/>
                <a:gd name="T15" fmla="*/ 1 h 20"/>
                <a:gd name="T16" fmla="*/ 33 w 35"/>
                <a:gd name="T17" fmla="*/ 4 h 20"/>
                <a:gd name="T18" fmla="*/ 33 w 35"/>
                <a:gd name="T19" fmla="*/ 6 h 20"/>
                <a:gd name="T20" fmla="*/ 33 w 35"/>
                <a:gd name="T21" fmla="*/ 10 h 20"/>
                <a:gd name="T22" fmla="*/ 35 w 35"/>
                <a:gd name="T23" fmla="*/ 11 h 20"/>
                <a:gd name="T24" fmla="*/ 35 w 35"/>
                <a:gd name="T25" fmla="*/ 13 h 20"/>
                <a:gd name="T26" fmla="*/ 32 w 35"/>
                <a:gd name="T27" fmla="*/ 14 h 20"/>
                <a:gd name="T28" fmla="*/ 28 w 35"/>
                <a:gd name="T29" fmla="*/ 15 h 20"/>
                <a:gd name="T30" fmla="*/ 26 w 35"/>
                <a:gd name="T31" fmla="*/ 17 h 20"/>
                <a:gd name="T32" fmla="*/ 23 w 35"/>
                <a:gd name="T33" fmla="*/ 18 h 20"/>
                <a:gd name="T34" fmla="*/ 22 w 35"/>
                <a:gd name="T35" fmla="*/ 20 h 20"/>
                <a:gd name="T36" fmla="*/ 19 w 35"/>
                <a:gd name="T37" fmla="*/ 20 h 20"/>
                <a:gd name="T38" fmla="*/ 18 w 35"/>
                <a:gd name="T39" fmla="*/ 20 h 20"/>
                <a:gd name="T40" fmla="*/ 19 w 35"/>
                <a:gd name="T41" fmla="*/ 18 h 20"/>
                <a:gd name="T42" fmla="*/ 14 w 35"/>
                <a:gd name="T43" fmla="*/ 19 h 20"/>
                <a:gd name="T44" fmla="*/ 17 w 35"/>
                <a:gd name="T45" fmla="*/ 17 h 20"/>
                <a:gd name="T46" fmla="*/ 15 w 35"/>
                <a:gd name="T47" fmla="*/ 15 h 20"/>
                <a:gd name="T48" fmla="*/ 15 w 35"/>
                <a:gd name="T49" fmla="*/ 15 h 20"/>
                <a:gd name="T50" fmla="*/ 15 w 35"/>
                <a:gd name="T51" fmla="*/ 14 h 20"/>
                <a:gd name="T52" fmla="*/ 13 w 35"/>
                <a:gd name="T53" fmla="*/ 14 h 20"/>
                <a:gd name="T54" fmla="*/ 13 w 35"/>
                <a:gd name="T55" fmla="*/ 13 h 20"/>
                <a:gd name="T56" fmla="*/ 18 w 35"/>
                <a:gd name="T57" fmla="*/ 13 h 20"/>
                <a:gd name="T58" fmla="*/ 19 w 35"/>
                <a:gd name="T59" fmla="*/ 11 h 20"/>
                <a:gd name="T60" fmla="*/ 15 w 35"/>
                <a:gd name="T61" fmla="*/ 10 h 20"/>
                <a:gd name="T62" fmla="*/ 13 w 35"/>
                <a:gd name="T63" fmla="*/ 10 h 20"/>
                <a:gd name="T64" fmla="*/ 10 w 35"/>
                <a:gd name="T65" fmla="*/ 11 h 20"/>
                <a:gd name="T66" fmla="*/ 9 w 35"/>
                <a:gd name="T67" fmla="*/ 11 h 20"/>
                <a:gd name="T68" fmla="*/ 7 w 35"/>
                <a:gd name="T69" fmla="*/ 10 h 20"/>
                <a:gd name="T70" fmla="*/ 6 w 35"/>
                <a:gd name="T71" fmla="*/ 10 h 20"/>
                <a:gd name="T72" fmla="*/ 4 w 35"/>
                <a:gd name="T73" fmla="*/ 8 h 20"/>
                <a:gd name="T74" fmla="*/ 6 w 35"/>
                <a:gd name="T75" fmla="*/ 6 h 20"/>
                <a:gd name="T76" fmla="*/ 4 w 35"/>
                <a:gd name="T77" fmla="*/ 6 h 20"/>
                <a:gd name="T78" fmla="*/ 1 w 35"/>
                <a:gd name="T79" fmla="*/ 6 h 20"/>
                <a:gd name="T80" fmla="*/ 0 w 35"/>
                <a:gd name="T81" fmla="*/ 5 h 20"/>
                <a:gd name="T82" fmla="*/ 0 w 35"/>
                <a:gd name="T83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" h="20">
                  <a:moveTo>
                    <a:pt x="0" y="5"/>
                  </a:moveTo>
                  <a:lnTo>
                    <a:pt x="2" y="5"/>
                  </a:lnTo>
                  <a:lnTo>
                    <a:pt x="6" y="4"/>
                  </a:lnTo>
                  <a:lnTo>
                    <a:pt x="14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2" y="14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3" y="18"/>
                  </a:lnTo>
                  <a:lnTo>
                    <a:pt x="22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9" y="18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8" y="13"/>
                  </a:lnTo>
                  <a:lnTo>
                    <a:pt x="19" y="11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auto">
            <a:xfrm>
              <a:off x="3473450" y="3175001"/>
              <a:ext cx="127000" cy="127000"/>
            </a:xfrm>
            <a:custGeom>
              <a:avLst/>
              <a:gdLst>
                <a:gd name="T0" fmla="*/ 1 w 80"/>
                <a:gd name="T1" fmla="*/ 18 h 80"/>
                <a:gd name="T2" fmla="*/ 6 w 80"/>
                <a:gd name="T3" fmla="*/ 15 h 80"/>
                <a:gd name="T4" fmla="*/ 13 w 80"/>
                <a:gd name="T5" fmla="*/ 13 h 80"/>
                <a:gd name="T6" fmla="*/ 11 w 80"/>
                <a:gd name="T7" fmla="*/ 10 h 80"/>
                <a:gd name="T8" fmla="*/ 11 w 80"/>
                <a:gd name="T9" fmla="*/ 4 h 80"/>
                <a:gd name="T10" fmla="*/ 13 w 80"/>
                <a:gd name="T11" fmla="*/ 0 h 80"/>
                <a:gd name="T12" fmla="*/ 26 w 80"/>
                <a:gd name="T13" fmla="*/ 2 h 80"/>
                <a:gd name="T14" fmla="*/ 31 w 80"/>
                <a:gd name="T15" fmla="*/ 4 h 80"/>
                <a:gd name="T16" fmla="*/ 36 w 80"/>
                <a:gd name="T17" fmla="*/ 4 h 80"/>
                <a:gd name="T18" fmla="*/ 38 w 80"/>
                <a:gd name="T19" fmla="*/ 5 h 80"/>
                <a:gd name="T20" fmla="*/ 42 w 80"/>
                <a:gd name="T21" fmla="*/ 8 h 80"/>
                <a:gd name="T22" fmla="*/ 45 w 80"/>
                <a:gd name="T23" fmla="*/ 8 h 80"/>
                <a:gd name="T24" fmla="*/ 50 w 80"/>
                <a:gd name="T25" fmla="*/ 10 h 80"/>
                <a:gd name="T26" fmla="*/ 55 w 80"/>
                <a:gd name="T27" fmla="*/ 8 h 80"/>
                <a:gd name="T28" fmla="*/ 58 w 80"/>
                <a:gd name="T29" fmla="*/ 5 h 80"/>
                <a:gd name="T30" fmla="*/ 63 w 80"/>
                <a:gd name="T31" fmla="*/ 6 h 80"/>
                <a:gd name="T32" fmla="*/ 67 w 80"/>
                <a:gd name="T33" fmla="*/ 4 h 80"/>
                <a:gd name="T34" fmla="*/ 70 w 80"/>
                <a:gd name="T35" fmla="*/ 8 h 80"/>
                <a:gd name="T36" fmla="*/ 70 w 80"/>
                <a:gd name="T37" fmla="*/ 13 h 80"/>
                <a:gd name="T38" fmla="*/ 73 w 80"/>
                <a:gd name="T39" fmla="*/ 14 h 80"/>
                <a:gd name="T40" fmla="*/ 72 w 80"/>
                <a:gd name="T41" fmla="*/ 19 h 80"/>
                <a:gd name="T42" fmla="*/ 72 w 80"/>
                <a:gd name="T43" fmla="*/ 22 h 80"/>
                <a:gd name="T44" fmla="*/ 75 w 80"/>
                <a:gd name="T45" fmla="*/ 20 h 80"/>
                <a:gd name="T46" fmla="*/ 76 w 80"/>
                <a:gd name="T47" fmla="*/ 23 h 80"/>
                <a:gd name="T48" fmla="*/ 79 w 80"/>
                <a:gd name="T49" fmla="*/ 24 h 80"/>
                <a:gd name="T50" fmla="*/ 80 w 80"/>
                <a:gd name="T51" fmla="*/ 28 h 80"/>
                <a:gd name="T52" fmla="*/ 75 w 80"/>
                <a:gd name="T53" fmla="*/ 30 h 80"/>
                <a:gd name="T54" fmla="*/ 76 w 80"/>
                <a:gd name="T55" fmla="*/ 32 h 80"/>
                <a:gd name="T56" fmla="*/ 76 w 80"/>
                <a:gd name="T57" fmla="*/ 40 h 80"/>
                <a:gd name="T58" fmla="*/ 77 w 80"/>
                <a:gd name="T59" fmla="*/ 44 h 80"/>
                <a:gd name="T60" fmla="*/ 79 w 80"/>
                <a:gd name="T61" fmla="*/ 48 h 80"/>
                <a:gd name="T62" fmla="*/ 75 w 80"/>
                <a:gd name="T63" fmla="*/ 49 h 80"/>
                <a:gd name="T64" fmla="*/ 77 w 80"/>
                <a:gd name="T65" fmla="*/ 53 h 80"/>
                <a:gd name="T66" fmla="*/ 77 w 80"/>
                <a:gd name="T67" fmla="*/ 55 h 80"/>
                <a:gd name="T68" fmla="*/ 72 w 80"/>
                <a:gd name="T69" fmla="*/ 63 h 80"/>
                <a:gd name="T70" fmla="*/ 73 w 80"/>
                <a:gd name="T71" fmla="*/ 67 h 80"/>
                <a:gd name="T72" fmla="*/ 70 w 80"/>
                <a:gd name="T73" fmla="*/ 72 h 80"/>
                <a:gd name="T74" fmla="*/ 53 w 80"/>
                <a:gd name="T75" fmla="*/ 80 h 80"/>
                <a:gd name="T76" fmla="*/ 46 w 80"/>
                <a:gd name="T77" fmla="*/ 76 h 80"/>
                <a:gd name="T78" fmla="*/ 41 w 80"/>
                <a:gd name="T79" fmla="*/ 72 h 80"/>
                <a:gd name="T80" fmla="*/ 42 w 80"/>
                <a:gd name="T81" fmla="*/ 70 h 80"/>
                <a:gd name="T82" fmla="*/ 48 w 80"/>
                <a:gd name="T83" fmla="*/ 51 h 80"/>
                <a:gd name="T84" fmla="*/ 46 w 80"/>
                <a:gd name="T85" fmla="*/ 49 h 80"/>
                <a:gd name="T86" fmla="*/ 49 w 80"/>
                <a:gd name="T87" fmla="*/ 46 h 80"/>
                <a:gd name="T88" fmla="*/ 46 w 80"/>
                <a:gd name="T89" fmla="*/ 42 h 80"/>
                <a:gd name="T90" fmla="*/ 44 w 80"/>
                <a:gd name="T91" fmla="*/ 36 h 80"/>
                <a:gd name="T92" fmla="*/ 41 w 80"/>
                <a:gd name="T93" fmla="*/ 31 h 80"/>
                <a:gd name="T94" fmla="*/ 28 w 80"/>
                <a:gd name="T95" fmla="*/ 32 h 80"/>
                <a:gd name="T96" fmla="*/ 24 w 80"/>
                <a:gd name="T97" fmla="*/ 37 h 80"/>
                <a:gd name="T98" fmla="*/ 20 w 80"/>
                <a:gd name="T99" fmla="*/ 40 h 80"/>
                <a:gd name="T100" fmla="*/ 17 w 80"/>
                <a:gd name="T101" fmla="*/ 39 h 80"/>
                <a:gd name="T102" fmla="*/ 13 w 80"/>
                <a:gd name="T103" fmla="*/ 33 h 80"/>
                <a:gd name="T104" fmla="*/ 9 w 80"/>
                <a:gd name="T105" fmla="*/ 33 h 80"/>
                <a:gd name="T106" fmla="*/ 10 w 80"/>
                <a:gd name="T107" fmla="*/ 30 h 80"/>
                <a:gd name="T108" fmla="*/ 7 w 80"/>
                <a:gd name="T109" fmla="*/ 31 h 80"/>
                <a:gd name="T110" fmla="*/ 4 w 80"/>
                <a:gd name="T111" fmla="*/ 30 h 80"/>
                <a:gd name="T112" fmla="*/ 1 w 80"/>
                <a:gd name="T113" fmla="*/ 22 h 80"/>
                <a:gd name="T114" fmla="*/ 0 w 80"/>
                <a:gd name="T115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" h="80">
                  <a:moveTo>
                    <a:pt x="0" y="20"/>
                  </a:moveTo>
                  <a:lnTo>
                    <a:pt x="1" y="18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0" y="14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1" y="10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8" y="5"/>
                  </a:lnTo>
                  <a:lnTo>
                    <a:pt x="41" y="6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3" y="10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8" y="5"/>
                  </a:lnTo>
                  <a:lnTo>
                    <a:pt x="60" y="5"/>
                  </a:lnTo>
                  <a:lnTo>
                    <a:pt x="63" y="6"/>
                  </a:lnTo>
                  <a:lnTo>
                    <a:pt x="64" y="5"/>
                  </a:lnTo>
                  <a:lnTo>
                    <a:pt x="67" y="4"/>
                  </a:lnTo>
                  <a:lnTo>
                    <a:pt x="67" y="5"/>
                  </a:lnTo>
                  <a:lnTo>
                    <a:pt x="70" y="8"/>
                  </a:lnTo>
                  <a:lnTo>
                    <a:pt x="71" y="10"/>
                  </a:lnTo>
                  <a:lnTo>
                    <a:pt x="70" y="13"/>
                  </a:lnTo>
                  <a:lnTo>
                    <a:pt x="71" y="14"/>
                  </a:lnTo>
                  <a:lnTo>
                    <a:pt x="73" y="14"/>
                  </a:lnTo>
                  <a:lnTo>
                    <a:pt x="73" y="17"/>
                  </a:lnTo>
                  <a:lnTo>
                    <a:pt x="72" y="19"/>
                  </a:lnTo>
                  <a:lnTo>
                    <a:pt x="71" y="22"/>
                  </a:lnTo>
                  <a:lnTo>
                    <a:pt x="72" y="22"/>
                  </a:lnTo>
                  <a:lnTo>
                    <a:pt x="73" y="20"/>
                  </a:lnTo>
                  <a:lnTo>
                    <a:pt x="75" y="20"/>
                  </a:lnTo>
                  <a:lnTo>
                    <a:pt x="75" y="22"/>
                  </a:lnTo>
                  <a:lnTo>
                    <a:pt x="76" y="23"/>
                  </a:lnTo>
                  <a:lnTo>
                    <a:pt x="76" y="24"/>
                  </a:lnTo>
                  <a:lnTo>
                    <a:pt x="79" y="24"/>
                  </a:lnTo>
                  <a:lnTo>
                    <a:pt x="80" y="26"/>
                  </a:lnTo>
                  <a:lnTo>
                    <a:pt x="80" y="28"/>
                  </a:lnTo>
                  <a:lnTo>
                    <a:pt x="79" y="28"/>
                  </a:lnTo>
                  <a:lnTo>
                    <a:pt x="75" y="30"/>
                  </a:lnTo>
                  <a:lnTo>
                    <a:pt x="75" y="32"/>
                  </a:lnTo>
                  <a:lnTo>
                    <a:pt x="76" y="32"/>
                  </a:lnTo>
                  <a:lnTo>
                    <a:pt x="76" y="37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77" y="44"/>
                  </a:lnTo>
                  <a:lnTo>
                    <a:pt x="79" y="46"/>
                  </a:lnTo>
                  <a:lnTo>
                    <a:pt x="79" y="48"/>
                  </a:lnTo>
                  <a:lnTo>
                    <a:pt x="76" y="48"/>
                  </a:lnTo>
                  <a:lnTo>
                    <a:pt x="75" y="49"/>
                  </a:lnTo>
                  <a:lnTo>
                    <a:pt x="75" y="50"/>
                  </a:lnTo>
                  <a:lnTo>
                    <a:pt x="77" y="53"/>
                  </a:lnTo>
                  <a:lnTo>
                    <a:pt x="79" y="54"/>
                  </a:lnTo>
                  <a:lnTo>
                    <a:pt x="77" y="55"/>
                  </a:lnTo>
                  <a:lnTo>
                    <a:pt x="75" y="63"/>
                  </a:lnTo>
                  <a:lnTo>
                    <a:pt x="72" y="63"/>
                  </a:lnTo>
                  <a:lnTo>
                    <a:pt x="72" y="64"/>
                  </a:lnTo>
                  <a:lnTo>
                    <a:pt x="73" y="67"/>
                  </a:lnTo>
                  <a:lnTo>
                    <a:pt x="71" y="71"/>
                  </a:lnTo>
                  <a:lnTo>
                    <a:pt x="70" y="72"/>
                  </a:lnTo>
                  <a:lnTo>
                    <a:pt x="70" y="73"/>
                  </a:lnTo>
                  <a:lnTo>
                    <a:pt x="53" y="80"/>
                  </a:lnTo>
                  <a:lnTo>
                    <a:pt x="48" y="77"/>
                  </a:lnTo>
                  <a:lnTo>
                    <a:pt x="46" y="76"/>
                  </a:lnTo>
                  <a:lnTo>
                    <a:pt x="44" y="72"/>
                  </a:lnTo>
                  <a:lnTo>
                    <a:pt x="41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7"/>
                  </a:lnTo>
                  <a:lnTo>
                    <a:pt x="48" y="51"/>
                  </a:lnTo>
                  <a:lnTo>
                    <a:pt x="48" y="50"/>
                  </a:lnTo>
                  <a:lnTo>
                    <a:pt x="46" y="49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4" y="36"/>
                  </a:lnTo>
                  <a:lnTo>
                    <a:pt x="42" y="33"/>
                  </a:lnTo>
                  <a:lnTo>
                    <a:pt x="41" y="31"/>
                  </a:lnTo>
                  <a:lnTo>
                    <a:pt x="32" y="31"/>
                  </a:lnTo>
                  <a:lnTo>
                    <a:pt x="28" y="32"/>
                  </a:lnTo>
                  <a:lnTo>
                    <a:pt x="27" y="35"/>
                  </a:lnTo>
                  <a:lnTo>
                    <a:pt x="24" y="37"/>
                  </a:lnTo>
                  <a:lnTo>
                    <a:pt x="24" y="39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17" y="39"/>
                  </a:lnTo>
                  <a:lnTo>
                    <a:pt x="14" y="37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7" y="31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5" name="Freeform 123"/>
            <p:cNvSpPr>
              <a:spLocks noEditPoints="1"/>
            </p:cNvSpPr>
            <p:nvPr/>
          </p:nvSpPr>
          <p:spPr bwMode="auto">
            <a:xfrm>
              <a:off x="3502025" y="3224213"/>
              <a:ext cx="49213" cy="61913"/>
            </a:xfrm>
            <a:custGeom>
              <a:avLst/>
              <a:gdLst>
                <a:gd name="T0" fmla="*/ 8 w 31"/>
                <a:gd name="T1" fmla="*/ 33 h 39"/>
                <a:gd name="T2" fmla="*/ 8 w 31"/>
                <a:gd name="T3" fmla="*/ 32 h 39"/>
                <a:gd name="T4" fmla="*/ 6 w 31"/>
                <a:gd name="T5" fmla="*/ 31 h 39"/>
                <a:gd name="T6" fmla="*/ 5 w 31"/>
                <a:gd name="T7" fmla="*/ 30 h 39"/>
                <a:gd name="T8" fmla="*/ 5 w 31"/>
                <a:gd name="T9" fmla="*/ 31 h 39"/>
                <a:gd name="T10" fmla="*/ 5 w 31"/>
                <a:gd name="T11" fmla="*/ 32 h 39"/>
                <a:gd name="T12" fmla="*/ 6 w 31"/>
                <a:gd name="T13" fmla="*/ 33 h 39"/>
                <a:gd name="T14" fmla="*/ 8 w 31"/>
                <a:gd name="T15" fmla="*/ 33 h 39"/>
                <a:gd name="T16" fmla="*/ 0 w 31"/>
                <a:gd name="T17" fmla="*/ 9 h 39"/>
                <a:gd name="T18" fmla="*/ 2 w 31"/>
                <a:gd name="T19" fmla="*/ 9 h 39"/>
                <a:gd name="T20" fmla="*/ 6 w 31"/>
                <a:gd name="T21" fmla="*/ 8 h 39"/>
                <a:gd name="T22" fmla="*/ 6 w 31"/>
                <a:gd name="T23" fmla="*/ 6 h 39"/>
                <a:gd name="T24" fmla="*/ 9 w 31"/>
                <a:gd name="T25" fmla="*/ 4 h 39"/>
                <a:gd name="T26" fmla="*/ 10 w 31"/>
                <a:gd name="T27" fmla="*/ 1 h 39"/>
                <a:gd name="T28" fmla="*/ 14 w 31"/>
                <a:gd name="T29" fmla="*/ 0 h 39"/>
                <a:gd name="T30" fmla="*/ 23 w 31"/>
                <a:gd name="T31" fmla="*/ 0 h 39"/>
                <a:gd name="T32" fmla="*/ 24 w 31"/>
                <a:gd name="T33" fmla="*/ 2 h 39"/>
                <a:gd name="T34" fmla="*/ 26 w 31"/>
                <a:gd name="T35" fmla="*/ 5 h 39"/>
                <a:gd name="T36" fmla="*/ 28 w 31"/>
                <a:gd name="T37" fmla="*/ 10 h 39"/>
                <a:gd name="T38" fmla="*/ 28 w 31"/>
                <a:gd name="T39" fmla="*/ 11 h 39"/>
                <a:gd name="T40" fmla="*/ 31 w 31"/>
                <a:gd name="T41" fmla="*/ 14 h 39"/>
                <a:gd name="T42" fmla="*/ 31 w 31"/>
                <a:gd name="T43" fmla="*/ 15 h 39"/>
                <a:gd name="T44" fmla="*/ 30 w 31"/>
                <a:gd name="T45" fmla="*/ 17 h 39"/>
                <a:gd name="T46" fmla="*/ 28 w 31"/>
                <a:gd name="T47" fmla="*/ 18 h 39"/>
                <a:gd name="T48" fmla="*/ 30 w 31"/>
                <a:gd name="T49" fmla="*/ 19 h 39"/>
                <a:gd name="T50" fmla="*/ 30 w 31"/>
                <a:gd name="T51" fmla="*/ 20 h 39"/>
                <a:gd name="T52" fmla="*/ 30 w 31"/>
                <a:gd name="T53" fmla="*/ 36 h 39"/>
                <a:gd name="T54" fmla="*/ 24 w 31"/>
                <a:gd name="T55" fmla="*/ 39 h 39"/>
                <a:gd name="T56" fmla="*/ 23 w 31"/>
                <a:gd name="T57" fmla="*/ 39 h 39"/>
                <a:gd name="T58" fmla="*/ 18 w 31"/>
                <a:gd name="T59" fmla="*/ 39 h 39"/>
                <a:gd name="T60" fmla="*/ 13 w 31"/>
                <a:gd name="T61" fmla="*/ 35 h 39"/>
                <a:gd name="T62" fmla="*/ 10 w 31"/>
                <a:gd name="T63" fmla="*/ 35 h 39"/>
                <a:gd name="T64" fmla="*/ 10 w 31"/>
                <a:gd name="T65" fmla="*/ 33 h 39"/>
                <a:gd name="T66" fmla="*/ 9 w 31"/>
                <a:gd name="T67" fmla="*/ 31 h 39"/>
                <a:gd name="T68" fmla="*/ 8 w 31"/>
                <a:gd name="T69" fmla="*/ 30 h 39"/>
                <a:gd name="T70" fmla="*/ 9 w 31"/>
                <a:gd name="T71" fmla="*/ 28 h 39"/>
                <a:gd name="T72" fmla="*/ 9 w 31"/>
                <a:gd name="T73" fmla="*/ 27 h 39"/>
                <a:gd name="T74" fmla="*/ 6 w 31"/>
                <a:gd name="T75" fmla="*/ 28 h 39"/>
                <a:gd name="T76" fmla="*/ 4 w 31"/>
                <a:gd name="T77" fmla="*/ 26 h 39"/>
                <a:gd name="T78" fmla="*/ 4 w 31"/>
                <a:gd name="T79" fmla="*/ 23 h 39"/>
                <a:gd name="T80" fmla="*/ 2 w 31"/>
                <a:gd name="T81" fmla="*/ 19 h 39"/>
                <a:gd name="T82" fmla="*/ 0 w 31"/>
                <a:gd name="T83" fmla="*/ 19 h 39"/>
                <a:gd name="T84" fmla="*/ 0 w 31"/>
                <a:gd name="T85" fmla="*/ 17 h 39"/>
                <a:gd name="T86" fmla="*/ 1 w 31"/>
                <a:gd name="T87" fmla="*/ 14 h 39"/>
                <a:gd name="T88" fmla="*/ 0 w 31"/>
                <a:gd name="T89" fmla="*/ 13 h 39"/>
                <a:gd name="T90" fmla="*/ 0 w 31"/>
                <a:gd name="T91" fmla="*/ 11 h 39"/>
                <a:gd name="T92" fmla="*/ 1 w 31"/>
                <a:gd name="T93" fmla="*/ 9 h 39"/>
                <a:gd name="T94" fmla="*/ 0 w 31"/>
                <a:gd name="T95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" h="39">
                  <a:moveTo>
                    <a:pt x="8" y="33"/>
                  </a:moveTo>
                  <a:lnTo>
                    <a:pt x="8" y="32"/>
                  </a:lnTo>
                  <a:lnTo>
                    <a:pt x="6" y="31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8" y="33"/>
                  </a:lnTo>
                  <a:close/>
                  <a:moveTo>
                    <a:pt x="0" y="9"/>
                  </a:moveTo>
                  <a:lnTo>
                    <a:pt x="2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9" y="4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0" y="17"/>
                  </a:lnTo>
                  <a:lnTo>
                    <a:pt x="28" y="18"/>
                  </a:lnTo>
                  <a:lnTo>
                    <a:pt x="30" y="19"/>
                  </a:lnTo>
                  <a:lnTo>
                    <a:pt x="30" y="20"/>
                  </a:lnTo>
                  <a:lnTo>
                    <a:pt x="30" y="36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18" y="39"/>
                  </a:lnTo>
                  <a:lnTo>
                    <a:pt x="13" y="35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9" y="31"/>
                  </a:lnTo>
                  <a:lnTo>
                    <a:pt x="8" y="30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auto">
            <a:xfrm>
              <a:off x="3532188" y="3252788"/>
              <a:ext cx="74613" cy="77788"/>
            </a:xfrm>
            <a:custGeom>
              <a:avLst/>
              <a:gdLst>
                <a:gd name="T0" fmla="*/ 0 w 47"/>
                <a:gd name="T1" fmla="*/ 21 h 49"/>
                <a:gd name="T2" fmla="*/ 1 w 47"/>
                <a:gd name="T3" fmla="*/ 18 h 49"/>
                <a:gd name="T4" fmla="*/ 3 w 47"/>
                <a:gd name="T5" fmla="*/ 15 h 49"/>
                <a:gd name="T6" fmla="*/ 5 w 47"/>
                <a:gd name="T7" fmla="*/ 14 h 49"/>
                <a:gd name="T8" fmla="*/ 8 w 47"/>
                <a:gd name="T9" fmla="*/ 12 h 49"/>
                <a:gd name="T10" fmla="*/ 7 w 47"/>
                <a:gd name="T11" fmla="*/ 10 h 49"/>
                <a:gd name="T12" fmla="*/ 8 w 47"/>
                <a:gd name="T13" fmla="*/ 6 h 49"/>
                <a:gd name="T14" fmla="*/ 9 w 47"/>
                <a:gd name="T15" fmla="*/ 6 h 49"/>
                <a:gd name="T16" fmla="*/ 9 w 47"/>
                <a:gd name="T17" fmla="*/ 4 h 49"/>
                <a:gd name="T18" fmla="*/ 11 w 47"/>
                <a:gd name="T19" fmla="*/ 2 h 49"/>
                <a:gd name="T20" fmla="*/ 13 w 47"/>
                <a:gd name="T21" fmla="*/ 1 h 49"/>
                <a:gd name="T22" fmla="*/ 14 w 47"/>
                <a:gd name="T23" fmla="*/ 1 h 49"/>
                <a:gd name="T24" fmla="*/ 20 w 47"/>
                <a:gd name="T25" fmla="*/ 0 h 49"/>
                <a:gd name="T26" fmla="*/ 22 w 47"/>
                <a:gd name="T27" fmla="*/ 0 h 49"/>
                <a:gd name="T28" fmla="*/ 23 w 47"/>
                <a:gd name="T29" fmla="*/ 2 h 49"/>
                <a:gd name="T30" fmla="*/ 25 w 47"/>
                <a:gd name="T31" fmla="*/ 4 h 49"/>
                <a:gd name="T32" fmla="*/ 25 w 47"/>
                <a:gd name="T33" fmla="*/ 9 h 49"/>
                <a:gd name="T34" fmla="*/ 25 w 47"/>
                <a:gd name="T35" fmla="*/ 12 h 49"/>
                <a:gd name="T36" fmla="*/ 27 w 47"/>
                <a:gd name="T37" fmla="*/ 14 h 49"/>
                <a:gd name="T38" fmla="*/ 29 w 47"/>
                <a:gd name="T39" fmla="*/ 14 h 49"/>
                <a:gd name="T40" fmla="*/ 33 w 47"/>
                <a:gd name="T41" fmla="*/ 12 h 49"/>
                <a:gd name="T42" fmla="*/ 34 w 47"/>
                <a:gd name="T43" fmla="*/ 12 h 49"/>
                <a:gd name="T44" fmla="*/ 35 w 47"/>
                <a:gd name="T45" fmla="*/ 13 h 49"/>
                <a:gd name="T46" fmla="*/ 35 w 47"/>
                <a:gd name="T47" fmla="*/ 14 h 49"/>
                <a:gd name="T48" fmla="*/ 35 w 47"/>
                <a:gd name="T49" fmla="*/ 15 h 49"/>
                <a:gd name="T50" fmla="*/ 36 w 47"/>
                <a:gd name="T51" fmla="*/ 18 h 49"/>
                <a:gd name="T52" fmla="*/ 34 w 47"/>
                <a:gd name="T53" fmla="*/ 22 h 49"/>
                <a:gd name="T54" fmla="*/ 33 w 47"/>
                <a:gd name="T55" fmla="*/ 23 h 49"/>
                <a:gd name="T56" fmla="*/ 33 w 47"/>
                <a:gd name="T57" fmla="*/ 26 h 49"/>
                <a:gd name="T58" fmla="*/ 35 w 47"/>
                <a:gd name="T59" fmla="*/ 27 h 49"/>
                <a:gd name="T60" fmla="*/ 36 w 47"/>
                <a:gd name="T61" fmla="*/ 26 h 49"/>
                <a:gd name="T62" fmla="*/ 38 w 47"/>
                <a:gd name="T63" fmla="*/ 26 h 49"/>
                <a:gd name="T64" fmla="*/ 39 w 47"/>
                <a:gd name="T65" fmla="*/ 28 h 49"/>
                <a:gd name="T66" fmla="*/ 40 w 47"/>
                <a:gd name="T67" fmla="*/ 27 h 49"/>
                <a:gd name="T68" fmla="*/ 42 w 47"/>
                <a:gd name="T69" fmla="*/ 28 h 49"/>
                <a:gd name="T70" fmla="*/ 43 w 47"/>
                <a:gd name="T71" fmla="*/ 31 h 49"/>
                <a:gd name="T72" fmla="*/ 44 w 47"/>
                <a:gd name="T73" fmla="*/ 31 h 49"/>
                <a:gd name="T74" fmla="*/ 45 w 47"/>
                <a:gd name="T75" fmla="*/ 31 h 49"/>
                <a:gd name="T76" fmla="*/ 47 w 47"/>
                <a:gd name="T77" fmla="*/ 34 h 49"/>
                <a:gd name="T78" fmla="*/ 45 w 47"/>
                <a:gd name="T79" fmla="*/ 35 h 49"/>
                <a:gd name="T80" fmla="*/ 45 w 47"/>
                <a:gd name="T81" fmla="*/ 36 h 49"/>
                <a:gd name="T82" fmla="*/ 44 w 47"/>
                <a:gd name="T83" fmla="*/ 37 h 49"/>
                <a:gd name="T84" fmla="*/ 44 w 47"/>
                <a:gd name="T85" fmla="*/ 40 h 49"/>
                <a:gd name="T86" fmla="*/ 45 w 47"/>
                <a:gd name="T87" fmla="*/ 41 h 49"/>
                <a:gd name="T88" fmla="*/ 44 w 47"/>
                <a:gd name="T89" fmla="*/ 44 h 49"/>
                <a:gd name="T90" fmla="*/ 45 w 47"/>
                <a:gd name="T91" fmla="*/ 46 h 49"/>
                <a:gd name="T92" fmla="*/ 45 w 47"/>
                <a:gd name="T93" fmla="*/ 49 h 49"/>
                <a:gd name="T94" fmla="*/ 34 w 47"/>
                <a:gd name="T95" fmla="*/ 45 h 49"/>
                <a:gd name="T96" fmla="*/ 25 w 47"/>
                <a:gd name="T97" fmla="*/ 39 h 49"/>
                <a:gd name="T98" fmla="*/ 23 w 47"/>
                <a:gd name="T99" fmla="*/ 37 h 49"/>
                <a:gd name="T100" fmla="*/ 16 w 47"/>
                <a:gd name="T101" fmla="*/ 31 h 49"/>
                <a:gd name="T102" fmla="*/ 11 w 47"/>
                <a:gd name="T103" fmla="*/ 28 h 49"/>
                <a:gd name="T104" fmla="*/ 9 w 47"/>
                <a:gd name="T105" fmla="*/ 27 h 49"/>
                <a:gd name="T106" fmla="*/ 7 w 47"/>
                <a:gd name="T107" fmla="*/ 23 h 49"/>
                <a:gd name="T108" fmla="*/ 4 w 47"/>
                <a:gd name="T109" fmla="*/ 23 h 49"/>
                <a:gd name="T110" fmla="*/ 5 w 47"/>
                <a:gd name="T111" fmla="*/ 21 h 49"/>
                <a:gd name="T112" fmla="*/ 4 w 47"/>
                <a:gd name="T113" fmla="*/ 21 h 49"/>
                <a:gd name="T114" fmla="*/ 0 w 47"/>
                <a:gd name="T115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" h="49">
                  <a:moveTo>
                    <a:pt x="0" y="21"/>
                  </a:moveTo>
                  <a:lnTo>
                    <a:pt x="1" y="18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7" y="10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5" y="9"/>
                  </a:lnTo>
                  <a:lnTo>
                    <a:pt x="25" y="12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6" y="18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3" y="26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6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8"/>
                  </a:lnTo>
                  <a:lnTo>
                    <a:pt x="43" y="31"/>
                  </a:lnTo>
                  <a:lnTo>
                    <a:pt x="44" y="31"/>
                  </a:lnTo>
                  <a:lnTo>
                    <a:pt x="45" y="31"/>
                  </a:lnTo>
                  <a:lnTo>
                    <a:pt x="47" y="34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4" y="37"/>
                  </a:lnTo>
                  <a:lnTo>
                    <a:pt x="44" y="40"/>
                  </a:lnTo>
                  <a:lnTo>
                    <a:pt x="45" y="41"/>
                  </a:lnTo>
                  <a:lnTo>
                    <a:pt x="44" y="44"/>
                  </a:lnTo>
                  <a:lnTo>
                    <a:pt x="45" y="46"/>
                  </a:lnTo>
                  <a:lnTo>
                    <a:pt x="45" y="49"/>
                  </a:lnTo>
                  <a:lnTo>
                    <a:pt x="34" y="45"/>
                  </a:lnTo>
                  <a:lnTo>
                    <a:pt x="25" y="39"/>
                  </a:lnTo>
                  <a:lnTo>
                    <a:pt x="23" y="37"/>
                  </a:lnTo>
                  <a:lnTo>
                    <a:pt x="16" y="31"/>
                  </a:lnTo>
                  <a:lnTo>
                    <a:pt x="11" y="28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auto">
            <a:xfrm>
              <a:off x="3584575" y="3213101"/>
              <a:ext cx="112713" cy="117475"/>
            </a:xfrm>
            <a:custGeom>
              <a:avLst/>
              <a:gdLst>
                <a:gd name="T0" fmla="*/ 12 w 71"/>
                <a:gd name="T1" fmla="*/ 71 h 74"/>
                <a:gd name="T2" fmla="*/ 12 w 71"/>
                <a:gd name="T3" fmla="*/ 66 h 74"/>
                <a:gd name="T4" fmla="*/ 11 w 71"/>
                <a:gd name="T5" fmla="*/ 62 h 74"/>
                <a:gd name="T6" fmla="*/ 12 w 71"/>
                <a:gd name="T7" fmla="*/ 60 h 74"/>
                <a:gd name="T8" fmla="*/ 12 w 71"/>
                <a:gd name="T9" fmla="*/ 56 h 74"/>
                <a:gd name="T10" fmla="*/ 10 w 71"/>
                <a:gd name="T11" fmla="*/ 56 h 74"/>
                <a:gd name="T12" fmla="*/ 7 w 71"/>
                <a:gd name="T13" fmla="*/ 52 h 74"/>
                <a:gd name="T14" fmla="*/ 5 w 71"/>
                <a:gd name="T15" fmla="*/ 51 h 74"/>
                <a:gd name="T16" fmla="*/ 2 w 71"/>
                <a:gd name="T17" fmla="*/ 52 h 74"/>
                <a:gd name="T18" fmla="*/ 0 w 71"/>
                <a:gd name="T19" fmla="*/ 48 h 74"/>
                <a:gd name="T20" fmla="*/ 3 w 71"/>
                <a:gd name="T21" fmla="*/ 43 h 74"/>
                <a:gd name="T22" fmla="*/ 2 w 71"/>
                <a:gd name="T23" fmla="*/ 39 h 74"/>
                <a:gd name="T24" fmla="*/ 7 w 71"/>
                <a:gd name="T25" fmla="*/ 31 h 74"/>
                <a:gd name="T26" fmla="*/ 7 w 71"/>
                <a:gd name="T27" fmla="*/ 29 h 74"/>
                <a:gd name="T28" fmla="*/ 5 w 71"/>
                <a:gd name="T29" fmla="*/ 25 h 74"/>
                <a:gd name="T30" fmla="*/ 9 w 71"/>
                <a:gd name="T31" fmla="*/ 24 h 74"/>
                <a:gd name="T32" fmla="*/ 7 w 71"/>
                <a:gd name="T33" fmla="*/ 20 h 74"/>
                <a:gd name="T34" fmla="*/ 6 w 71"/>
                <a:gd name="T35" fmla="*/ 16 h 74"/>
                <a:gd name="T36" fmla="*/ 6 w 71"/>
                <a:gd name="T37" fmla="*/ 8 h 74"/>
                <a:gd name="T38" fmla="*/ 5 w 71"/>
                <a:gd name="T39" fmla="*/ 6 h 74"/>
                <a:gd name="T40" fmla="*/ 14 w 71"/>
                <a:gd name="T41" fmla="*/ 2 h 74"/>
                <a:gd name="T42" fmla="*/ 18 w 71"/>
                <a:gd name="T43" fmla="*/ 3 h 74"/>
                <a:gd name="T44" fmla="*/ 23 w 71"/>
                <a:gd name="T45" fmla="*/ 3 h 74"/>
                <a:gd name="T46" fmla="*/ 27 w 71"/>
                <a:gd name="T47" fmla="*/ 0 h 74"/>
                <a:gd name="T48" fmla="*/ 29 w 71"/>
                <a:gd name="T49" fmla="*/ 2 h 74"/>
                <a:gd name="T50" fmla="*/ 34 w 71"/>
                <a:gd name="T51" fmla="*/ 4 h 74"/>
                <a:gd name="T52" fmla="*/ 37 w 71"/>
                <a:gd name="T53" fmla="*/ 0 h 74"/>
                <a:gd name="T54" fmla="*/ 45 w 71"/>
                <a:gd name="T55" fmla="*/ 4 h 74"/>
                <a:gd name="T56" fmla="*/ 49 w 71"/>
                <a:gd name="T57" fmla="*/ 6 h 74"/>
                <a:gd name="T58" fmla="*/ 53 w 71"/>
                <a:gd name="T59" fmla="*/ 7 h 74"/>
                <a:gd name="T60" fmla="*/ 58 w 71"/>
                <a:gd name="T61" fmla="*/ 11 h 74"/>
                <a:gd name="T62" fmla="*/ 62 w 71"/>
                <a:gd name="T63" fmla="*/ 8 h 74"/>
                <a:gd name="T64" fmla="*/ 65 w 71"/>
                <a:gd name="T65" fmla="*/ 9 h 74"/>
                <a:gd name="T66" fmla="*/ 68 w 71"/>
                <a:gd name="T67" fmla="*/ 11 h 74"/>
                <a:gd name="T68" fmla="*/ 68 w 71"/>
                <a:gd name="T69" fmla="*/ 17 h 74"/>
                <a:gd name="T70" fmla="*/ 69 w 71"/>
                <a:gd name="T71" fmla="*/ 20 h 74"/>
                <a:gd name="T72" fmla="*/ 69 w 71"/>
                <a:gd name="T73" fmla="*/ 26 h 74"/>
                <a:gd name="T74" fmla="*/ 67 w 71"/>
                <a:gd name="T75" fmla="*/ 29 h 74"/>
                <a:gd name="T76" fmla="*/ 64 w 71"/>
                <a:gd name="T77" fmla="*/ 37 h 74"/>
                <a:gd name="T78" fmla="*/ 63 w 71"/>
                <a:gd name="T79" fmla="*/ 42 h 74"/>
                <a:gd name="T80" fmla="*/ 62 w 71"/>
                <a:gd name="T81" fmla="*/ 48 h 74"/>
                <a:gd name="T82" fmla="*/ 60 w 71"/>
                <a:gd name="T83" fmla="*/ 49 h 74"/>
                <a:gd name="T84" fmla="*/ 64 w 71"/>
                <a:gd name="T85" fmla="*/ 56 h 74"/>
                <a:gd name="T86" fmla="*/ 67 w 71"/>
                <a:gd name="T87" fmla="*/ 59 h 74"/>
                <a:gd name="T88" fmla="*/ 68 w 71"/>
                <a:gd name="T89" fmla="*/ 64 h 74"/>
                <a:gd name="T90" fmla="*/ 63 w 71"/>
                <a:gd name="T91" fmla="*/ 65 h 74"/>
                <a:gd name="T92" fmla="*/ 62 w 71"/>
                <a:gd name="T93" fmla="*/ 62 h 74"/>
                <a:gd name="T94" fmla="*/ 59 w 71"/>
                <a:gd name="T95" fmla="*/ 65 h 74"/>
                <a:gd name="T96" fmla="*/ 47 w 71"/>
                <a:gd name="T97" fmla="*/ 65 h 74"/>
                <a:gd name="T98" fmla="*/ 28 w 71"/>
                <a:gd name="T99" fmla="*/ 65 h 74"/>
                <a:gd name="T100" fmla="*/ 20 w 71"/>
                <a:gd name="T101" fmla="*/ 70 h 74"/>
                <a:gd name="T102" fmla="*/ 18 w 71"/>
                <a:gd name="T103" fmla="*/ 70 h 74"/>
                <a:gd name="T104" fmla="*/ 12 w 71"/>
                <a:gd name="T10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1" h="74">
                  <a:moveTo>
                    <a:pt x="12" y="74"/>
                  </a:moveTo>
                  <a:lnTo>
                    <a:pt x="12" y="71"/>
                  </a:lnTo>
                  <a:lnTo>
                    <a:pt x="11" y="69"/>
                  </a:lnTo>
                  <a:lnTo>
                    <a:pt x="12" y="66"/>
                  </a:lnTo>
                  <a:lnTo>
                    <a:pt x="11" y="65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2" y="60"/>
                  </a:lnTo>
                  <a:lnTo>
                    <a:pt x="14" y="59"/>
                  </a:lnTo>
                  <a:lnTo>
                    <a:pt x="12" y="56"/>
                  </a:lnTo>
                  <a:lnTo>
                    <a:pt x="11" y="56"/>
                  </a:lnTo>
                  <a:lnTo>
                    <a:pt x="10" y="56"/>
                  </a:lnTo>
                  <a:lnTo>
                    <a:pt x="9" y="53"/>
                  </a:lnTo>
                  <a:lnTo>
                    <a:pt x="7" y="52"/>
                  </a:lnTo>
                  <a:lnTo>
                    <a:pt x="6" y="53"/>
                  </a:lnTo>
                  <a:lnTo>
                    <a:pt x="5" y="51"/>
                  </a:lnTo>
                  <a:lnTo>
                    <a:pt x="3" y="51"/>
                  </a:lnTo>
                  <a:lnTo>
                    <a:pt x="2" y="52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1" y="47"/>
                  </a:lnTo>
                  <a:lnTo>
                    <a:pt x="3" y="43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7" y="31"/>
                  </a:lnTo>
                  <a:lnTo>
                    <a:pt x="9" y="30"/>
                  </a:lnTo>
                  <a:lnTo>
                    <a:pt x="7" y="29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6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9" y="4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31" y="3"/>
                  </a:lnTo>
                  <a:lnTo>
                    <a:pt x="34" y="4"/>
                  </a:lnTo>
                  <a:lnTo>
                    <a:pt x="36" y="2"/>
                  </a:lnTo>
                  <a:lnTo>
                    <a:pt x="37" y="0"/>
                  </a:lnTo>
                  <a:lnTo>
                    <a:pt x="41" y="3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3" y="7"/>
                  </a:lnTo>
                  <a:lnTo>
                    <a:pt x="54" y="8"/>
                  </a:lnTo>
                  <a:lnTo>
                    <a:pt x="58" y="11"/>
                  </a:lnTo>
                  <a:lnTo>
                    <a:pt x="60" y="9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5" y="9"/>
                  </a:lnTo>
                  <a:lnTo>
                    <a:pt x="68" y="9"/>
                  </a:lnTo>
                  <a:lnTo>
                    <a:pt x="68" y="11"/>
                  </a:lnTo>
                  <a:lnTo>
                    <a:pt x="67" y="15"/>
                  </a:lnTo>
                  <a:lnTo>
                    <a:pt x="68" y="17"/>
                  </a:lnTo>
                  <a:lnTo>
                    <a:pt x="68" y="18"/>
                  </a:lnTo>
                  <a:lnTo>
                    <a:pt x="69" y="20"/>
                  </a:lnTo>
                  <a:lnTo>
                    <a:pt x="71" y="24"/>
                  </a:lnTo>
                  <a:lnTo>
                    <a:pt x="69" y="26"/>
                  </a:lnTo>
                  <a:lnTo>
                    <a:pt x="69" y="27"/>
                  </a:lnTo>
                  <a:lnTo>
                    <a:pt x="67" y="29"/>
                  </a:lnTo>
                  <a:lnTo>
                    <a:pt x="63" y="35"/>
                  </a:lnTo>
                  <a:lnTo>
                    <a:pt x="64" y="37"/>
                  </a:lnTo>
                  <a:lnTo>
                    <a:pt x="63" y="39"/>
                  </a:lnTo>
                  <a:lnTo>
                    <a:pt x="63" y="42"/>
                  </a:lnTo>
                  <a:lnTo>
                    <a:pt x="62" y="43"/>
                  </a:lnTo>
                  <a:lnTo>
                    <a:pt x="62" y="48"/>
                  </a:lnTo>
                  <a:lnTo>
                    <a:pt x="60" y="48"/>
                  </a:lnTo>
                  <a:lnTo>
                    <a:pt x="60" y="49"/>
                  </a:lnTo>
                  <a:lnTo>
                    <a:pt x="62" y="51"/>
                  </a:lnTo>
                  <a:lnTo>
                    <a:pt x="64" y="56"/>
                  </a:lnTo>
                  <a:lnTo>
                    <a:pt x="64" y="59"/>
                  </a:lnTo>
                  <a:lnTo>
                    <a:pt x="67" y="59"/>
                  </a:lnTo>
                  <a:lnTo>
                    <a:pt x="68" y="61"/>
                  </a:lnTo>
                  <a:lnTo>
                    <a:pt x="68" y="64"/>
                  </a:lnTo>
                  <a:lnTo>
                    <a:pt x="65" y="64"/>
                  </a:lnTo>
                  <a:lnTo>
                    <a:pt x="63" y="65"/>
                  </a:lnTo>
                  <a:lnTo>
                    <a:pt x="63" y="65"/>
                  </a:lnTo>
                  <a:lnTo>
                    <a:pt x="62" y="62"/>
                  </a:lnTo>
                  <a:lnTo>
                    <a:pt x="59" y="62"/>
                  </a:lnTo>
                  <a:lnTo>
                    <a:pt x="59" y="65"/>
                  </a:lnTo>
                  <a:lnTo>
                    <a:pt x="54" y="64"/>
                  </a:lnTo>
                  <a:lnTo>
                    <a:pt x="47" y="65"/>
                  </a:lnTo>
                  <a:lnTo>
                    <a:pt x="33" y="65"/>
                  </a:lnTo>
                  <a:lnTo>
                    <a:pt x="28" y="65"/>
                  </a:lnTo>
                  <a:lnTo>
                    <a:pt x="28" y="66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18" y="70"/>
                  </a:lnTo>
                  <a:lnTo>
                    <a:pt x="14" y="74"/>
                  </a:lnTo>
                  <a:lnTo>
                    <a:pt x="12" y="74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auto">
            <a:xfrm>
              <a:off x="3679825" y="3203576"/>
              <a:ext cx="76200" cy="119063"/>
            </a:xfrm>
            <a:custGeom>
              <a:avLst/>
              <a:gdLst>
                <a:gd name="T0" fmla="*/ 3 w 48"/>
                <a:gd name="T1" fmla="*/ 71 h 75"/>
                <a:gd name="T2" fmla="*/ 8 w 48"/>
                <a:gd name="T3" fmla="*/ 70 h 75"/>
                <a:gd name="T4" fmla="*/ 7 w 48"/>
                <a:gd name="T5" fmla="*/ 65 h 75"/>
                <a:gd name="T6" fmla="*/ 4 w 48"/>
                <a:gd name="T7" fmla="*/ 62 h 75"/>
                <a:gd name="T8" fmla="*/ 0 w 48"/>
                <a:gd name="T9" fmla="*/ 55 h 75"/>
                <a:gd name="T10" fmla="*/ 2 w 48"/>
                <a:gd name="T11" fmla="*/ 54 h 75"/>
                <a:gd name="T12" fmla="*/ 3 w 48"/>
                <a:gd name="T13" fmla="*/ 48 h 75"/>
                <a:gd name="T14" fmla="*/ 4 w 48"/>
                <a:gd name="T15" fmla="*/ 43 h 75"/>
                <a:gd name="T16" fmla="*/ 7 w 48"/>
                <a:gd name="T17" fmla="*/ 35 h 75"/>
                <a:gd name="T18" fmla="*/ 9 w 48"/>
                <a:gd name="T19" fmla="*/ 32 h 75"/>
                <a:gd name="T20" fmla="*/ 9 w 48"/>
                <a:gd name="T21" fmla="*/ 26 h 75"/>
                <a:gd name="T22" fmla="*/ 8 w 48"/>
                <a:gd name="T23" fmla="*/ 23 h 75"/>
                <a:gd name="T24" fmla="*/ 8 w 48"/>
                <a:gd name="T25" fmla="*/ 17 h 75"/>
                <a:gd name="T26" fmla="*/ 7 w 48"/>
                <a:gd name="T27" fmla="*/ 9 h 75"/>
                <a:gd name="T28" fmla="*/ 4 w 48"/>
                <a:gd name="T29" fmla="*/ 5 h 75"/>
                <a:gd name="T30" fmla="*/ 8 w 48"/>
                <a:gd name="T31" fmla="*/ 2 h 75"/>
                <a:gd name="T32" fmla="*/ 18 w 48"/>
                <a:gd name="T33" fmla="*/ 1 h 75"/>
                <a:gd name="T34" fmla="*/ 27 w 48"/>
                <a:gd name="T35" fmla="*/ 1 h 75"/>
                <a:gd name="T36" fmla="*/ 33 w 48"/>
                <a:gd name="T37" fmla="*/ 0 h 75"/>
                <a:gd name="T38" fmla="*/ 35 w 48"/>
                <a:gd name="T39" fmla="*/ 2 h 75"/>
                <a:gd name="T40" fmla="*/ 36 w 48"/>
                <a:gd name="T41" fmla="*/ 5 h 75"/>
                <a:gd name="T42" fmla="*/ 39 w 48"/>
                <a:gd name="T43" fmla="*/ 9 h 75"/>
                <a:gd name="T44" fmla="*/ 42 w 48"/>
                <a:gd name="T45" fmla="*/ 14 h 75"/>
                <a:gd name="T46" fmla="*/ 43 w 48"/>
                <a:gd name="T47" fmla="*/ 19 h 75"/>
                <a:gd name="T48" fmla="*/ 44 w 48"/>
                <a:gd name="T49" fmla="*/ 23 h 75"/>
                <a:gd name="T50" fmla="*/ 43 w 48"/>
                <a:gd name="T51" fmla="*/ 27 h 75"/>
                <a:gd name="T52" fmla="*/ 44 w 48"/>
                <a:gd name="T53" fmla="*/ 30 h 75"/>
                <a:gd name="T54" fmla="*/ 44 w 48"/>
                <a:gd name="T55" fmla="*/ 33 h 75"/>
                <a:gd name="T56" fmla="*/ 44 w 48"/>
                <a:gd name="T57" fmla="*/ 39 h 75"/>
                <a:gd name="T58" fmla="*/ 44 w 48"/>
                <a:gd name="T59" fmla="*/ 48 h 75"/>
                <a:gd name="T60" fmla="*/ 43 w 48"/>
                <a:gd name="T61" fmla="*/ 52 h 75"/>
                <a:gd name="T62" fmla="*/ 44 w 48"/>
                <a:gd name="T63" fmla="*/ 58 h 75"/>
                <a:gd name="T64" fmla="*/ 47 w 48"/>
                <a:gd name="T65" fmla="*/ 59 h 75"/>
                <a:gd name="T66" fmla="*/ 42 w 48"/>
                <a:gd name="T67" fmla="*/ 62 h 75"/>
                <a:gd name="T68" fmla="*/ 31 w 48"/>
                <a:gd name="T69" fmla="*/ 70 h 75"/>
                <a:gd name="T70" fmla="*/ 14 w 48"/>
                <a:gd name="T71" fmla="*/ 75 h 75"/>
                <a:gd name="T72" fmla="*/ 4 w 48"/>
                <a:gd name="T73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75">
                  <a:moveTo>
                    <a:pt x="3" y="71"/>
                  </a:moveTo>
                  <a:lnTo>
                    <a:pt x="3" y="71"/>
                  </a:lnTo>
                  <a:lnTo>
                    <a:pt x="5" y="70"/>
                  </a:lnTo>
                  <a:lnTo>
                    <a:pt x="8" y="70"/>
                  </a:lnTo>
                  <a:lnTo>
                    <a:pt x="8" y="67"/>
                  </a:lnTo>
                  <a:lnTo>
                    <a:pt x="7" y="65"/>
                  </a:lnTo>
                  <a:lnTo>
                    <a:pt x="4" y="65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49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4" y="43"/>
                  </a:lnTo>
                  <a:lnTo>
                    <a:pt x="3" y="41"/>
                  </a:lnTo>
                  <a:lnTo>
                    <a:pt x="7" y="35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11" y="30"/>
                  </a:lnTo>
                  <a:lnTo>
                    <a:pt x="9" y="26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7" y="21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7" y="9"/>
                  </a:lnTo>
                  <a:lnTo>
                    <a:pt x="5" y="9"/>
                  </a:lnTo>
                  <a:lnTo>
                    <a:pt x="4" y="5"/>
                  </a:lnTo>
                  <a:lnTo>
                    <a:pt x="4" y="2"/>
                  </a:lnTo>
                  <a:lnTo>
                    <a:pt x="8" y="2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2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8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3" y="26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4" y="30"/>
                  </a:lnTo>
                  <a:lnTo>
                    <a:pt x="43" y="31"/>
                  </a:lnTo>
                  <a:lnTo>
                    <a:pt x="44" y="33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6" y="45"/>
                  </a:lnTo>
                  <a:lnTo>
                    <a:pt x="44" y="48"/>
                  </a:lnTo>
                  <a:lnTo>
                    <a:pt x="44" y="49"/>
                  </a:lnTo>
                  <a:lnTo>
                    <a:pt x="43" y="52"/>
                  </a:lnTo>
                  <a:lnTo>
                    <a:pt x="44" y="54"/>
                  </a:lnTo>
                  <a:lnTo>
                    <a:pt x="44" y="58"/>
                  </a:lnTo>
                  <a:lnTo>
                    <a:pt x="46" y="58"/>
                  </a:lnTo>
                  <a:lnTo>
                    <a:pt x="47" y="59"/>
                  </a:lnTo>
                  <a:lnTo>
                    <a:pt x="48" y="62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1" y="70"/>
                  </a:lnTo>
                  <a:lnTo>
                    <a:pt x="24" y="71"/>
                  </a:lnTo>
                  <a:lnTo>
                    <a:pt x="14" y="75"/>
                  </a:lnTo>
                  <a:lnTo>
                    <a:pt x="9" y="74"/>
                  </a:lnTo>
                  <a:lnTo>
                    <a:pt x="4" y="72"/>
                  </a:lnTo>
                  <a:lnTo>
                    <a:pt x="3" y="71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auto">
            <a:xfrm>
              <a:off x="3733800" y="3203576"/>
              <a:ext cx="36513" cy="98425"/>
            </a:xfrm>
            <a:custGeom>
              <a:avLst/>
              <a:gdLst>
                <a:gd name="T0" fmla="*/ 13 w 23"/>
                <a:gd name="T1" fmla="*/ 2 h 62"/>
                <a:gd name="T2" fmla="*/ 1 w 23"/>
                <a:gd name="T3" fmla="*/ 0 h 62"/>
                <a:gd name="T4" fmla="*/ 0 w 23"/>
                <a:gd name="T5" fmla="*/ 0 h 62"/>
                <a:gd name="T6" fmla="*/ 1 w 23"/>
                <a:gd name="T7" fmla="*/ 2 h 62"/>
                <a:gd name="T8" fmla="*/ 2 w 23"/>
                <a:gd name="T9" fmla="*/ 4 h 62"/>
                <a:gd name="T10" fmla="*/ 2 w 23"/>
                <a:gd name="T11" fmla="*/ 5 h 62"/>
                <a:gd name="T12" fmla="*/ 5 w 23"/>
                <a:gd name="T13" fmla="*/ 8 h 62"/>
                <a:gd name="T14" fmla="*/ 5 w 23"/>
                <a:gd name="T15" fmla="*/ 9 h 62"/>
                <a:gd name="T16" fmla="*/ 8 w 23"/>
                <a:gd name="T17" fmla="*/ 12 h 62"/>
                <a:gd name="T18" fmla="*/ 8 w 23"/>
                <a:gd name="T19" fmla="*/ 14 h 62"/>
                <a:gd name="T20" fmla="*/ 8 w 23"/>
                <a:gd name="T21" fmla="*/ 18 h 62"/>
                <a:gd name="T22" fmla="*/ 9 w 23"/>
                <a:gd name="T23" fmla="*/ 19 h 62"/>
                <a:gd name="T24" fmla="*/ 10 w 23"/>
                <a:gd name="T25" fmla="*/ 19 h 62"/>
                <a:gd name="T26" fmla="*/ 10 w 23"/>
                <a:gd name="T27" fmla="*/ 23 h 62"/>
                <a:gd name="T28" fmla="*/ 9 w 23"/>
                <a:gd name="T29" fmla="*/ 26 h 62"/>
                <a:gd name="T30" fmla="*/ 9 w 23"/>
                <a:gd name="T31" fmla="*/ 27 h 62"/>
                <a:gd name="T32" fmla="*/ 10 w 23"/>
                <a:gd name="T33" fmla="*/ 27 h 62"/>
                <a:gd name="T34" fmla="*/ 10 w 23"/>
                <a:gd name="T35" fmla="*/ 30 h 62"/>
                <a:gd name="T36" fmla="*/ 9 w 23"/>
                <a:gd name="T37" fmla="*/ 31 h 62"/>
                <a:gd name="T38" fmla="*/ 10 w 23"/>
                <a:gd name="T39" fmla="*/ 33 h 62"/>
                <a:gd name="T40" fmla="*/ 10 w 23"/>
                <a:gd name="T41" fmla="*/ 37 h 62"/>
                <a:gd name="T42" fmla="*/ 10 w 23"/>
                <a:gd name="T43" fmla="*/ 39 h 62"/>
                <a:gd name="T44" fmla="*/ 12 w 23"/>
                <a:gd name="T45" fmla="*/ 45 h 62"/>
                <a:gd name="T46" fmla="*/ 10 w 23"/>
                <a:gd name="T47" fmla="*/ 48 h 62"/>
                <a:gd name="T48" fmla="*/ 10 w 23"/>
                <a:gd name="T49" fmla="*/ 49 h 62"/>
                <a:gd name="T50" fmla="*/ 9 w 23"/>
                <a:gd name="T51" fmla="*/ 52 h 62"/>
                <a:gd name="T52" fmla="*/ 10 w 23"/>
                <a:gd name="T53" fmla="*/ 54 h 62"/>
                <a:gd name="T54" fmla="*/ 10 w 23"/>
                <a:gd name="T55" fmla="*/ 58 h 62"/>
                <a:gd name="T56" fmla="*/ 12 w 23"/>
                <a:gd name="T57" fmla="*/ 58 h 62"/>
                <a:gd name="T58" fmla="*/ 13 w 23"/>
                <a:gd name="T59" fmla="*/ 59 h 62"/>
                <a:gd name="T60" fmla="*/ 14 w 23"/>
                <a:gd name="T61" fmla="*/ 62 h 62"/>
                <a:gd name="T62" fmla="*/ 15 w 23"/>
                <a:gd name="T63" fmla="*/ 61 h 62"/>
                <a:gd name="T64" fmla="*/ 22 w 23"/>
                <a:gd name="T65" fmla="*/ 58 h 62"/>
                <a:gd name="T66" fmla="*/ 23 w 23"/>
                <a:gd name="T67" fmla="*/ 58 h 62"/>
                <a:gd name="T68" fmla="*/ 23 w 23"/>
                <a:gd name="T69" fmla="*/ 55 h 62"/>
                <a:gd name="T70" fmla="*/ 22 w 23"/>
                <a:gd name="T71" fmla="*/ 53 h 62"/>
                <a:gd name="T72" fmla="*/ 22 w 23"/>
                <a:gd name="T73" fmla="*/ 50 h 62"/>
                <a:gd name="T74" fmla="*/ 21 w 23"/>
                <a:gd name="T75" fmla="*/ 46 h 62"/>
                <a:gd name="T76" fmla="*/ 21 w 23"/>
                <a:gd name="T77" fmla="*/ 33 h 62"/>
                <a:gd name="T78" fmla="*/ 21 w 23"/>
                <a:gd name="T79" fmla="*/ 31 h 62"/>
                <a:gd name="T80" fmla="*/ 22 w 23"/>
                <a:gd name="T81" fmla="*/ 30 h 62"/>
                <a:gd name="T82" fmla="*/ 22 w 23"/>
                <a:gd name="T83" fmla="*/ 27 h 62"/>
                <a:gd name="T84" fmla="*/ 22 w 23"/>
                <a:gd name="T85" fmla="*/ 26 h 62"/>
                <a:gd name="T86" fmla="*/ 22 w 23"/>
                <a:gd name="T87" fmla="*/ 22 h 62"/>
                <a:gd name="T88" fmla="*/ 21 w 23"/>
                <a:gd name="T89" fmla="*/ 17 h 62"/>
                <a:gd name="T90" fmla="*/ 18 w 23"/>
                <a:gd name="T91" fmla="*/ 12 h 62"/>
                <a:gd name="T92" fmla="*/ 17 w 23"/>
                <a:gd name="T93" fmla="*/ 10 h 62"/>
                <a:gd name="T94" fmla="*/ 15 w 23"/>
                <a:gd name="T95" fmla="*/ 9 h 62"/>
                <a:gd name="T96" fmla="*/ 13 w 23"/>
                <a:gd name="T97" fmla="*/ 8 h 62"/>
                <a:gd name="T98" fmla="*/ 12 w 23"/>
                <a:gd name="T99" fmla="*/ 4 h 62"/>
                <a:gd name="T100" fmla="*/ 13 w 23"/>
                <a:gd name="T101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62">
                  <a:moveTo>
                    <a:pt x="1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5" y="8"/>
                  </a:lnTo>
                  <a:lnTo>
                    <a:pt x="5" y="9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9" y="26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30"/>
                  </a:lnTo>
                  <a:lnTo>
                    <a:pt x="9" y="31"/>
                  </a:lnTo>
                  <a:lnTo>
                    <a:pt x="10" y="33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2" y="45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9" y="52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58"/>
                  </a:lnTo>
                  <a:lnTo>
                    <a:pt x="13" y="59"/>
                  </a:lnTo>
                  <a:lnTo>
                    <a:pt x="14" y="62"/>
                  </a:lnTo>
                  <a:lnTo>
                    <a:pt x="15" y="61"/>
                  </a:lnTo>
                  <a:lnTo>
                    <a:pt x="22" y="58"/>
                  </a:lnTo>
                  <a:lnTo>
                    <a:pt x="23" y="58"/>
                  </a:lnTo>
                  <a:lnTo>
                    <a:pt x="23" y="55"/>
                  </a:lnTo>
                  <a:lnTo>
                    <a:pt x="22" y="53"/>
                  </a:lnTo>
                  <a:lnTo>
                    <a:pt x="22" y="50"/>
                  </a:lnTo>
                  <a:lnTo>
                    <a:pt x="21" y="46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2" y="30"/>
                  </a:lnTo>
                  <a:lnTo>
                    <a:pt x="22" y="27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21" y="17"/>
                  </a:lnTo>
                  <a:lnTo>
                    <a:pt x="18" y="12"/>
                  </a:lnTo>
                  <a:lnTo>
                    <a:pt x="17" y="10"/>
                  </a:lnTo>
                  <a:lnTo>
                    <a:pt x="15" y="9"/>
                  </a:lnTo>
                  <a:lnTo>
                    <a:pt x="13" y="8"/>
                  </a:lnTo>
                  <a:lnTo>
                    <a:pt x="12" y="4"/>
                  </a:lnTo>
                  <a:lnTo>
                    <a:pt x="13" y="2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0" name="Freeform 128"/>
            <p:cNvSpPr>
              <a:spLocks/>
            </p:cNvSpPr>
            <p:nvPr/>
          </p:nvSpPr>
          <p:spPr bwMode="auto">
            <a:xfrm>
              <a:off x="3752850" y="3178176"/>
              <a:ext cx="57150" cy="117475"/>
            </a:xfrm>
            <a:custGeom>
              <a:avLst/>
              <a:gdLst>
                <a:gd name="T0" fmla="*/ 16 w 36"/>
                <a:gd name="T1" fmla="*/ 6 h 74"/>
                <a:gd name="T2" fmla="*/ 12 w 36"/>
                <a:gd name="T3" fmla="*/ 9 h 74"/>
                <a:gd name="T4" fmla="*/ 7 w 36"/>
                <a:gd name="T5" fmla="*/ 11 h 74"/>
                <a:gd name="T6" fmla="*/ 6 w 36"/>
                <a:gd name="T7" fmla="*/ 13 h 74"/>
                <a:gd name="T8" fmla="*/ 5 w 36"/>
                <a:gd name="T9" fmla="*/ 17 h 74"/>
                <a:gd name="T10" fmla="*/ 0 w 36"/>
                <a:gd name="T11" fmla="*/ 20 h 74"/>
                <a:gd name="T12" fmla="*/ 3 w 36"/>
                <a:gd name="T13" fmla="*/ 25 h 74"/>
                <a:gd name="T14" fmla="*/ 6 w 36"/>
                <a:gd name="T15" fmla="*/ 28 h 74"/>
                <a:gd name="T16" fmla="*/ 10 w 36"/>
                <a:gd name="T17" fmla="*/ 38 h 74"/>
                <a:gd name="T18" fmla="*/ 10 w 36"/>
                <a:gd name="T19" fmla="*/ 43 h 74"/>
                <a:gd name="T20" fmla="*/ 9 w 36"/>
                <a:gd name="T21" fmla="*/ 47 h 74"/>
                <a:gd name="T22" fmla="*/ 9 w 36"/>
                <a:gd name="T23" fmla="*/ 62 h 74"/>
                <a:gd name="T24" fmla="*/ 10 w 36"/>
                <a:gd name="T25" fmla="*/ 69 h 74"/>
                <a:gd name="T26" fmla="*/ 11 w 36"/>
                <a:gd name="T27" fmla="*/ 74 h 74"/>
                <a:gd name="T28" fmla="*/ 23 w 36"/>
                <a:gd name="T29" fmla="*/ 71 h 74"/>
                <a:gd name="T30" fmla="*/ 23 w 36"/>
                <a:gd name="T31" fmla="*/ 69 h 74"/>
                <a:gd name="T32" fmla="*/ 23 w 36"/>
                <a:gd name="T33" fmla="*/ 61 h 74"/>
                <a:gd name="T34" fmla="*/ 23 w 36"/>
                <a:gd name="T35" fmla="*/ 55 h 74"/>
                <a:gd name="T36" fmla="*/ 23 w 36"/>
                <a:gd name="T37" fmla="*/ 52 h 74"/>
                <a:gd name="T38" fmla="*/ 23 w 36"/>
                <a:gd name="T39" fmla="*/ 51 h 74"/>
                <a:gd name="T40" fmla="*/ 21 w 36"/>
                <a:gd name="T41" fmla="*/ 48 h 74"/>
                <a:gd name="T42" fmla="*/ 23 w 36"/>
                <a:gd name="T43" fmla="*/ 44 h 74"/>
                <a:gd name="T44" fmla="*/ 23 w 36"/>
                <a:gd name="T45" fmla="*/ 40 h 74"/>
                <a:gd name="T46" fmla="*/ 27 w 36"/>
                <a:gd name="T47" fmla="*/ 39 h 74"/>
                <a:gd name="T48" fmla="*/ 28 w 36"/>
                <a:gd name="T49" fmla="*/ 37 h 74"/>
                <a:gd name="T50" fmla="*/ 31 w 36"/>
                <a:gd name="T51" fmla="*/ 33 h 74"/>
                <a:gd name="T52" fmla="*/ 33 w 36"/>
                <a:gd name="T53" fmla="*/ 30 h 74"/>
                <a:gd name="T54" fmla="*/ 32 w 36"/>
                <a:gd name="T55" fmla="*/ 28 h 74"/>
                <a:gd name="T56" fmla="*/ 33 w 36"/>
                <a:gd name="T57" fmla="*/ 25 h 74"/>
                <a:gd name="T58" fmla="*/ 36 w 36"/>
                <a:gd name="T59" fmla="*/ 24 h 74"/>
                <a:gd name="T60" fmla="*/ 34 w 36"/>
                <a:gd name="T61" fmla="*/ 16 h 74"/>
                <a:gd name="T62" fmla="*/ 31 w 36"/>
                <a:gd name="T63" fmla="*/ 12 h 74"/>
                <a:gd name="T64" fmla="*/ 32 w 36"/>
                <a:gd name="T65" fmla="*/ 9 h 74"/>
                <a:gd name="T66" fmla="*/ 27 w 36"/>
                <a:gd name="T67" fmla="*/ 6 h 74"/>
                <a:gd name="T68" fmla="*/ 20 w 36"/>
                <a:gd name="T69" fmla="*/ 0 h 74"/>
                <a:gd name="T70" fmla="*/ 20 w 36"/>
                <a:gd name="T71" fmla="*/ 3 h 74"/>
                <a:gd name="T72" fmla="*/ 16 w 36"/>
                <a:gd name="T73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74">
                  <a:moveTo>
                    <a:pt x="16" y="4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2" y="9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1" y="17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3" y="25"/>
                  </a:lnTo>
                  <a:lnTo>
                    <a:pt x="5" y="26"/>
                  </a:lnTo>
                  <a:lnTo>
                    <a:pt x="6" y="28"/>
                  </a:lnTo>
                  <a:lnTo>
                    <a:pt x="9" y="33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0" y="46"/>
                  </a:lnTo>
                  <a:lnTo>
                    <a:pt x="9" y="47"/>
                  </a:lnTo>
                  <a:lnTo>
                    <a:pt x="9" y="49"/>
                  </a:lnTo>
                  <a:lnTo>
                    <a:pt x="9" y="62"/>
                  </a:lnTo>
                  <a:lnTo>
                    <a:pt x="10" y="66"/>
                  </a:lnTo>
                  <a:lnTo>
                    <a:pt x="10" y="69"/>
                  </a:lnTo>
                  <a:lnTo>
                    <a:pt x="11" y="71"/>
                  </a:lnTo>
                  <a:lnTo>
                    <a:pt x="11" y="74"/>
                  </a:lnTo>
                  <a:lnTo>
                    <a:pt x="15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3" y="64"/>
                  </a:lnTo>
                  <a:lnTo>
                    <a:pt x="23" y="61"/>
                  </a:lnTo>
                  <a:lnTo>
                    <a:pt x="23" y="60"/>
                  </a:lnTo>
                  <a:lnTo>
                    <a:pt x="23" y="55"/>
                  </a:lnTo>
                  <a:lnTo>
                    <a:pt x="23" y="53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23" y="51"/>
                  </a:lnTo>
                  <a:lnTo>
                    <a:pt x="21" y="48"/>
                  </a:lnTo>
                  <a:lnTo>
                    <a:pt x="21" y="48"/>
                  </a:lnTo>
                  <a:lnTo>
                    <a:pt x="23" y="46"/>
                  </a:lnTo>
                  <a:lnTo>
                    <a:pt x="23" y="44"/>
                  </a:lnTo>
                  <a:lnTo>
                    <a:pt x="23" y="42"/>
                  </a:lnTo>
                  <a:lnTo>
                    <a:pt x="23" y="40"/>
                  </a:lnTo>
                  <a:lnTo>
                    <a:pt x="25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7"/>
                  </a:lnTo>
                  <a:lnTo>
                    <a:pt x="29" y="34"/>
                  </a:lnTo>
                  <a:lnTo>
                    <a:pt x="31" y="33"/>
                  </a:lnTo>
                  <a:lnTo>
                    <a:pt x="32" y="30"/>
                  </a:lnTo>
                  <a:lnTo>
                    <a:pt x="33" y="30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3" y="25"/>
                  </a:lnTo>
                  <a:lnTo>
                    <a:pt x="36" y="25"/>
                  </a:lnTo>
                  <a:lnTo>
                    <a:pt x="36" y="24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2" y="13"/>
                  </a:lnTo>
                  <a:lnTo>
                    <a:pt x="31" y="12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29" y="7"/>
                  </a:lnTo>
                  <a:lnTo>
                    <a:pt x="27" y="6"/>
                  </a:lnTo>
                  <a:lnTo>
                    <a:pt x="24" y="3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1" name="Freeform 129"/>
            <p:cNvSpPr>
              <a:spLocks noEditPoints="1"/>
            </p:cNvSpPr>
            <p:nvPr/>
          </p:nvSpPr>
          <p:spPr bwMode="auto">
            <a:xfrm>
              <a:off x="3951288" y="2974976"/>
              <a:ext cx="211138" cy="300038"/>
            </a:xfrm>
            <a:custGeom>
              <a:avLst/>
              <a:gdLst>
                <a:gd name="T0" fmla="*/ 132 w 133"/>
                <a:gd name="T1" fmla="*/ 47 h 189"/>
                <a:gd name="T2" fmla="*/ 129 w 133"/>
                <a:gd name="T3" fmla="*/ 93 h 189"/>
                <a:gd name="T4" fmla="*/ 123 w 133"/>
                <a:gd name="T5" fmla="*/ 93 h 189"/>
                <a:gd name="T6" fmla="*/ 121 w 133"/>
                <a:gd name="T7" fmla="*/ 101 h 189"/>
                <a:gd name="T8" fmla="*/ 115 w 133"/>
                <a:gd name="T9" fmla="*/ 108 h 189"/>
                <a:gd name="T10" fmla="*/ 115 w 133"/>
                <a:gd name="T11" fmla="*/ 113 h 189"/>
                <a:gd name="T12" fmla="*/ 115 w 133"/>
                <a:gd name="T13" fmla="*/ 117 h 189"/>
                <a:gd name="T14" fmla="*/ 110 w 133"/>
                <a:gd name="T15" fmla="*/ 124 h 189"/>
                <a:gd name="T16" fmla="*/ 115 w 133"/>
                <a:gd name="T17" fmla="*/ 127 h 189"/>
                <a:gd name="T18" fmla="*/ 115 w 133"/>
                <a:gd name="T19" fmla="*/ 130 h 189"/>
                <a:gd name="T20" fmla="*/ 116 w 133"/>
                <a:gd name="T21" fmla="*/ 135 h 189"/>
                <a:gd name="T22" fmla="*/ 121 w 133"/>
                <a:gd name="T23" fmla="*/ 140 h 189"/>
                <a:gd name="T24" fmla="*/ 121 w 133"/>
                <a:gd name="T25" fmla="*/ 145 h 189"/>
                <a:gd name="T26" fmla="*/ 116 w 133"/>
                <a:gd name="T27" fmla="*/ 148 h 189"/>
                <a:gd name="T28" fmla="*/ 109 w 133"/>
                <a:gd name="T29" fmla="*/ 150 h 189"/>
                <a:gd name="T30" fmla="*/ 107 w 133"/>
                <a:gd name="T31" fmla="*/ 154 h 189"/>
                <a:gd name="T32" fmla="*/ 102 w 133"/>
                <a:gd name="T33" fmla="*/ 157 h 189"/>
                <a:gd name="T34" fmla="*/ 99 w 133"/>
                <a:gd name="T35" fmla="*/ 162 h 189"/>
                <a:gd name="T36" fmla="*/ 98 w 133"/>
                <a:gd name="T37" fmla="*/ 167 h 189"/>
                <a:gd name="T38" fmla="*/ 90 w 133"/>
                <a:gd name="T39" fmla="*/ 170 h 189"/>
                <a:gd name="T40" fmla="*/ 83 w 133"/>
                <a:gd name="T41" fmla="*/ 170 h 189"/>
                <a:gd name="T42" fmla="*/ 76 w 133"/>
                <a:gd name="T43" fmla="*/ 170 h 189"/>
                <a:gd name="T44" fmla="*/ 80 w 133"/>
                <a:gd name="T45" fmla="*/ 175 h 189"/>
                <a:gd name="T46" fmla="*/ 75 w 133"/>
                <a:gd name="T47" fmla="*/ 180 h 189"/>
                <a:gd name="T48" fmla="*/ 63 w 133"/>
                <a:gd name="T49" fmla="*/ 183 h 189"/>
                <a:gd name="T50" fmla="*/ 54 w 133"/>
                <a:gd name="T51" fmla="*/ 187 h 189"/>
                <a:gd name="T52" fmla="*/ 52 w 133"/>
                <a:gd name="T53" fmla="*/ 183 h 189"/>
                <a:gd name="T54" fmla="*/ 49 w 133"/>
                <a:gd name="T55" fmla="*/ 189 h 189"/>
                <a:gd name="T56" fmla="*/ 41 w 133"/>
                <a:gd name="T57" fmla="*/ 189 h 189"/>
                <a:gd name="T58" fmla="*/ 40 w 133"/>
                <a:gd name="T59" fmla="*/ 184 h 189"/>
                <a:gd name="T60" fmla="*/ 35 w 133"/>
                <a:gd name="T61" fmla="*/ 176 h 189"/>
                <a:gd name="T62" fmla="*/ 24 w 133"/>
                <a:gd name="T63" fmla="*/ 167 h 189"/>
                <a:gd name="T64" fmla="*/ 22 w 133"/>
                <a:gd name="T65" fmla="*/ 165 h 189"/>
                <a:gd name="T66" fmla="*/ 23 w 133"/>
                <a:gd name="T67" fmla="*/ 159 h 189"/>
                <a:gd name="T68" fmla="*/ 28 w 133"/>
                <a:gd name="T69" fmla="*/ 159 h 189"/>
                <a:gd name="T70" fmla="*/ 34 w 133"/>
                <a:gd name="T71" fmla="*/ 159 h 189"/>
                <a:gd name="T72" fmla="*/ 39 w 133"/>
                <a:gd name="T73" fmla="*/ 161 h 189"/>
                <a:gd name="T74" fmla="*/ 36 w 133"/>
                <a:gd name="T75" fmla="*/ 157 h 189"/>
                <a:gd name="T76" fmla="*/ 31 w 133"/>
                <a:gd name="T77" fmla="*/ 150 h 189"/>
                <a:gd name="T78" fmla="*/ 34 w 133"/>
                <a:gd name="T79" fmla="*/ 144 h 189"/>
                <a:gd name="T80" fmla="*/ 32 w 133"/>
                <a:gd name="T81" fmla="*/ 140 h 189"/>
                <a:gd name="T82" fmla="*/ 31 w 133"/>
                <a:gd name="T83" fmla="*/ 134 h 189"/>
                <a:gd name="T84" fmla="*/ 27 w 133"/>
                <a:gd name="T85" fmla="*/ 127 h 189"/>
                <a:gd name="T86" fmla="*/ 19 w 133"/>
                <a:gd name="T87" fmla="*/ 121 h 189"/>
                <a:gd name="T88" fmla="*/ 14 w 133"/>
                <a:gd name="T89" fmla="*/ 102 h 189"/>
                <a:gd name="T90" fmla="*/ 17 w 133"/>
                <a:gd name="T91" fmla="*/ 100 h 189"/>
                <a:gd name="T92" fmla="*/ 36 w 133"/>
                <a:gd name="T93" fmla="*/ 64 h 189"/>
                <a:gd name="T94" fmla="*/ 41 w 133"/>
                <a:gd name="T95" fmla="*/ 35 h 189"/>
                <a:gd name="T96" fmla="*/ 35 w 133"/>
                <a:gd name="T97" fmla="*/ 22 h 189"/>
                <a:gd name="T98" fmla="*/ 4 w 133"/>
                <a:gd name="T99" fmla="*/ 122 h 189"/>
                <a:gd name="T100" fmla="*/ 0 w 133"/>
                <a:gd name="T101" fmla="*/ 12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89">
                  <a:moveTo>
                    <a:pt x="27" y="5"/>
                  </a:moveTo>
                  <a:lnTo>
                    <a:pt x="40" y="0"/>
                  </a:lnTo>
                  <a:lnTo>
                    <a:pt x="132" y="47"/>
                  </a:lnTo>
                  <a:lnTo>
                    <a:pt x="133" y="91"/>
                  </a:lnTo>
                  <a:lnTo>
                    <a:pt x="130" y="92"/>
                  </a:lnTo>
                  <a:lnTo>
                    <a:pt x="129" y="93"/>
                  </a:lnTo>
                  <a:lnTo>
                    <a:pt x="127" y="92"/>
                  </a:lnTo>
                  <a:lnTo>
                    <a:pt x="124" y="92"/>
                  </a:lnTo>
                  <a:lnTo>
                    <a:pt x="123" y="93"/>
                  </a:lnTo>
                  <a:lnTo>
                    <a:pt x="123" y="96"/>
                  </a:lnTo>
                  <a:lnTo>
                    <a:pt x="123" y="99"/>
                  </a:lnTo>
                  <a:lnTo>
                    <a:pt x="121" y="101"/>
                  </a:lnTo>
                  <a:lnTo>
                    <a:pt x="119" y="105"/>
                  </a:lnTo>
                  <a:lnTo>
                    <a:pt x="118" y="105"/>
                  </a:lnTo>
                  <a:lnTo>
                    <a:pt x="115" y="108"/>
                  </a:lnTo>
                  <a:lnTo>
                    <a:pt x="115" y="109"/>
                  </a:lnTo>
                  <a:lnTo>
                    <a:pt x="116" y="110"/>
                  </a:lnTo>
                  <a:lnTo>
                    <a:pt x="115" y="113"/>
                  </a:lnTo>
                  <a:lnTo>
                    <a:pt x="114" y="114"/>
                  </a:lnTo>
                  <a:lnTo>
                    <a:pt x="112" y="115"/>
                  </a:lnTo>
                  <a:lnTo>
                    <a:pt x="115" y="117"/>
                  </a:lnTo>
                  <a:lnTo>
                    <a:pt x="115" y="119"/>
                  </a:lnTo>
                  <a:lnTo>
                    <a:pt x="114" y="121"/>
                  </a:lnTo>
                  <a:lnTo>
                    <a:pt x="110" y="124"/>
                  </a:lnTo>
                  <a:lnTo>
                    <a:pt x="110" y="127"/>
                  </a:lnTo>
                  <a:lnTo>
                    <a:pt x="111" y="128"/>
                  </a:lnTo>
                  <a:lnTo>
                    <a:pt x="115" y="127"/>
                  </a:lnTo>
                  <a:lnTo>
                    <a:pt x="116" y="127"/>
                  </a:lnTo>
                  <a:lnTo>
                    <a:pt x="116" y="128"/>
                  </a:lnTo>
                  <a:lnTo>
                    <a:pt x="115" y="130"/>
                  </a:lnTo>
                  <a:lnTo>
                    <a:pt x="116" y="131"/>
                  </a:lnTo>
                  <a:lnTo>
                    <a:pt x="115" y="132"/>
                  </a:lnTo>
                  <a:lnTo>
                    <a:pt x="116" y="135"/>
                  </a:lnTo>
                  <a:lnTo>
                    <a:pt x="116" y="137"/>
                  </a:lnTo>
                  <a:lnTo>
                    <a:pt x="116" y="140"/>
                  </a:lnTo>
                  <a:lnTo>
                    <a:pt x="121" y="140"/>
                  </a:lnTo>
                  <a:lnTo>
                    <a:pt x="121" y="143"/>
                  </a:lnTo>
                  <a:lnTo>
                    <a:pt x="121" y="144"/>
                  </a:lnTo>
                  <a:lnTo>
                    <a:pt x="121" y="145"/>
                  </a:lnTo>
                  <a:lnTo>
                    <a:pt x="120" y="146"/>
                  </a:lnTo>
                  <a:lnTo>
                    <a:pt x="118" y="148"/>
                  </a:lnTo>
                  <a:lnTo>
                    <a:pt x="116" y="148"/>
                  </a:lnTo>
                  <a:lnTo>
                    <a:pt x="114" y="148"/>
                  </a:lnTo>
                  <a:lnTo>
                    <a:pt x="111" y="149"/>
                  </a:lnTo>
                  <a:lnTo>
                    <a:pt x="109" y="150"/>
                  </a:lnTo>
                  <a:lnTo>
                    <a:pt x="109" y="152"/>
                  </a:lnTo>
                  <a:lnTo>
                    <a:pt x="109" y="153"/>
                  </a:lnTo>
                  <a:lnTo>
                    <a:pt x="107" y="154"/>
                  </a:lnTo>
                  <a:lnTo>
                    <a:pt x="105" y="157"/>
                  </a:lnTo>
                  <a:lnTo>
                    <a:pt x="103" y="157"/>
                  </a:lnTo>
                  <a:lnTo>
                    <a:pt x="102" y="157"/>
                  </a:lnTo>
                  <a:lnTo>
                    <a:pt x="101" y="159"/>
                  </a:lnTo>
                  <a:lnTo>
                    <a:pt x="101" y="161"/>
                  </a:lnTo>
                  <a:lnTo>
                    <a:pt x="99" y="162"/>
                  </a:lnTo>
                  <a:lnTo>
                    <a:pt x="99" y="163"/>
                  </a:lnTo>
                  <a:lnTo>
                    <a:pt x="99" y="165"/>
                  </a:lnTo>
                  <a:lnTo>
                    <a:pt x="98" y="167"/>
                  </a:lnTo>
                  <a:lnTo>
                    <a:pt x="97" y="168"/>
                  </a:lnTo>
                  <a:lnTo>
                    <a:pt x="94" y="170"/>
                  </a:lnTo>
                  <a:lnTo>
                    <a:pt x="90" y="170"/>
                  </a:lnTo>
                  <a:lnTo>
                    <a:pt x="88" y="171"/>
                  </a:lnTo>
                  <a:lnTo>
                    <a:pt x="84" y="170"/>
                  </a:lnTo>
                  <a:lnTo>
                    <a:pt x="83" y="170"/>
                  </a:lnTo>
                  <a:lnTo>
                    <a:pt x="80" y="170"/>
                  </a:lnTo>
                  <a:lnTo>
                    <a:pt x="79" y="170"/>
                  </a:lnTo>
                  <a:lnTo>
                    <a:pt x="76" y="170"/>
                  </a:lnTo>
                  <a:lnTo>
                    <a:pt x="76" y="172"/>
                  </a:lnTo>
                  <a:lnTo>
                    <a:pt x="79" y="175"/>
                  </a:lnTo>
                  <a:lnTo>
                    <a:pt x="80" y="175"/>
                  </a:lnTo>
                  <a:lnTo>
                    <a:pt x="80" y="176"/>
                  </a:lnTo>
                  <a:lnTo>
                    <a:pt x="76" y="177"/>
                  </a:lnTo>
                  <a:lnTo>
                    <a:pt x="75" y="180"/>
                  </a:lnTo>
                  <a:lnTo>
                    <a:pt x="72" y="180"/>
                  </a:lnTo>
                  <a:lnTo>
                    <a:pt x="66" y="181"/>
                  </a:lnTo>
                  <a:lnTo>
                    <a:pt x="63" y="183"/>
                  </a:lnTo>
                  <a:lnTo>
                    <a:pt x="59" y="185"/>
                  </a:lnTo>
                  <a:lnTo>
                    <a:pt x="57" y="187"/>
                  </a:lnTo>
                  <a:lnTo>
                    <a:pt x="54" y="187"/>
                  </a:lnTo>
                  <a:lnTo>
                    <a:pt x="53" y="187"/>
                  </a:lnTo>
                  <a:lnTo>
                    <a:pt x="53" y="184"/>
                  </a:lnTo>
                  <a:lnTo>
                    <a:pt x="52" y="183"/>
                  </a:lnTo>
                  <a:lnTo>
                    <a:pt x="50" y="184"/>
                  </a:lnTo>
                  <a:lnTo>
                    <a:pt x="50" y="187"/>
                  </a:lnTo>
                  <a:lnTo>
                    <a:pt x="49" y="189"/>
                  </a:lnTo>
                  <a:lnTo>
                    <a:pt x="45" y="189"/>
                  </a:lnTo>
                  <a:lnTo>
                    <a:pt x="44" y="189"/>
                  </a:lnTo>
                  <a:lnTo>
                    <a:pt x="41" y="189"/>
                  </a:lnTo>
                  <a:lnTo>
                    <a:pt x="41" y="187"/>
                  </a:lnTo>
                  <a:lnTo>
                    <a:pt x="40" y="185"/>
                  </a:lnTo>
                  <a:lnTo>
                    <a:pt x="40" y="184"/>
                  </a:lnTo>
                  <a:lnTo>
                    <a:pt x="37" y="180"/>
                  </a:lnTo>
                  <a:lnTo>
                    <a:pt x="36" y="177"/>
                  </a:lnTo>
                  <a:lnTo>
                    <a:pt x="35" y="176"/>
                  </a:lnTo>
                  <a:lnTo>
                    <a:pt x="31" y="171"/>
                  </a:lnTo>
                  <a:lnTo>
                    <a:pt x="26" y="168"/>
                  </a:lnTo>
                  <a:lnTo>
                    <a:pt x="24" y="167"/>
                  </a:lnTo>
                  <a:lnTo>
                    <a:pt x="24" y="166"/>
                  </a:lnTo>
                  <a:lnTo>
                    <a:pt x="23" y="165"/>
                  </a:lnTo>
                  <a:lnTo>
                    <a:pt x="22" y="165"/>
                  </a:lnTo>
                  <a:lnTo>
                    <a:pt x="22" y="162"/>
                  </a:lnTo>
                  <a:lnTo>
                    <a:pt x="23" y="161"/>
                  </a:lnTo>
                  <a:lnTo>
                    <a:pt x="23" y="159"/>
                  </a:lnTo>
                  <a:lnTo>
                    <a:pt x="24" y="159"/>
                  </a:lnTo>
                  <a:lnTo>
                    <a:pt x="27" y="158"/>
                  </a:lnTo>
                  <a:lnTo>
                    <a:pt x="28" y="159"/>
                  </a:lnTo>
                  <a:lnTo>
                    <a:pt x="30" y="159"/>
                  </a:lnTo>
                  <a:lnTo>
                    <a:pt x="32" y="159"/>
                  </a:lnTo>
                  <a:lnTo>
                    <a:pt x="34" y="159"/>
                  </a:lnTo>
                  <a:lnTo>
                    <a:pt x="36" y="159"/>
                  </a:lnTo>
                  <a:lnTo>
                    <a:pt x="37" y="159"/>
                  </a:lnTo>
                  <a:lnTo>
                    <a:pt x="39" y="161"/>
                  </a:lnTo>
                  <a:lnTo>
                    <a:pt x="40" y="159"/>
                  </a:lnTo>
                  <a:lnTo>
                    <a:pt x="39" y="159"/>
                  </a:lnTo>
                  <a:lnTo>
                    <a:pt x="36" y="157"/>
                  </a:lnTo>
                  <a:lnTo>
                    <a:pt x="35" y="154"/>
                  </a:lnTo>
                  <a:lnTo>
                    <a:pt x="34" y="153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2" y="146"/>
                  </a:lnTo>
                  <a:lnTo>
                    <a:pt x="34" y="144"/>
                  </a:lnTo>
                  <a:lnTo>
                    <a:pt x="32" y="143"/>
                  </a:lnTo>
                  <a:lnTo>
                    <a:pt x="32" y="141"/>
                  </a:lnTo>
                  <a:lnTo>
                    <a:pt x="32" y="140"/>
                  </a:lnTo>
                  <a:lnTo>
                    <a:pt x="32" y="139"/>
                  </a:lnTo>
                  <a:lnTo>
                    <a:pt x="31" y="135"/>
                  </a:lnTo>
                  <a:lnTo>
                    <a:pt x="31" y="134"/>
                  </a:lnTo>
                  <a:lnTo>
                    <a:pt x="30" y="132"/>
                  </a:lnTo>
                  <a:lnTo>
                    <a:pt x="30" y="128"/>
                  </a:lnTo>
                  <a:lnTo>
                    <a:pt x="27" y="127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19" y="121"/>
                  </a:lnTo>
                  <a:lnTo>
                    <a:pt x="17" y="117"/>
                  </a:lnTo>
                  <a:lnTo>
                    <a:pt x="15" y="117"/>
                  </a:lnTo>
                  <a:lnTo>
                    <a:pt x="14" y="102"/>
                  </a:lnTo>
                  <a:lnTo>
                    <a:pt x="14" y="101"/>
                  </a:lnTo>
                  <a:lnTo>
                    <a:pt x="15" y="101"/>
                  </a:lnTo>
                  <a:lnTo>
                    <a:pt x="17" y="100"/>
                  </a:lnTo>
                  <a:lnTo>
                    <a:pt x="18" y="99"/>
                  </a:lnTo>
                  <a:lnTo>
                    <a:pt x="36" y="79"/>
                  </a:lnTo>
                  <a:lnTo>
                    <a:pt x="36" y="64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1" y="35"/>
                  </a:lnTo>
                  <a:lnTo>
                    <a:pt x="34" y="26"/>
                  </a:lnTo>
                  <a:lnTo>
                    <a:pt x="34" y="25"/>
                  </a:lnTo>
                  <a:lnTo>
                    <a:pt x="35" y="22"/>
                  </a:lnTo>
                  <a:lnTo>
                    <a:pt x="28" y="7"/>
                  </a:lnTo>
                  <a:lnTo>
                    <a:pt x="27" y="5"/>
                  </a:lnTo>
                  <a:close/>
                  <a:moveTo>
                    <a:pt x="4" y="122"/>
                  </a:moveTo>
                  <a:lnTo>
                    <a:pt x="2" y="123"/>
                  </a:lnTo>
                  <a:lnTo>
                    <a:pt x="1" y="124"/>
                  </a:lnTo>
                  <a:lnTo>
                    <a:pt x="0" y="123"/>
                  </a:lnTo>
                  <a:lnTo>
                    <a:pt x="4" y="122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2" name="Freeform 130"/>
            <p:cNvSpPr>
              <a:spLocks/>
            </p:cNvSpPr>
            <p:nvPr/>
          </p:nvSpPr>
          <p:spPr bwMode="auto">
            <a:xfrm>
              <a:off x="3741738" y="2979738"/>
              <a:ext cx="274638" cy="212725"/>
            </a:xfrm>
            <a:custGeom>
              <a:avLst/>
              <a:gdLst>
                <a:gd name="T0" fmla="*/ 36 w 173"/>
                <a:gd name="T1" fmla="*/ 132 h 134"/>
                <a:gd name="T2" fmla="*/ 31 w 173"/>
                <a:gd name="T3" fmla="*/ 128 h 134"/>
                <a:gd name="T4" fmla="*/ 27 w 173"/>
                <a:gd name="T5" fmla="*/ 127 h 134"/>
                <a:gd name="T6" fmla="*/ 25 w 173"/>
                <a:gd name="T7" fmla="*/ 129 h 134"/>
                <a:gd name="T8" fmla="*/ 21 w 173"/>
                <a:gd name="T9" fmla="*/ 125 h 134"/>
                <a:gd name="T10" fmla="*/ 22 w 173"/>
                <a:gd name="T11" fmla="*/ 121 h 134"/>
                <a:gd name="T12" fmla="*/ 21 w 173"/>
                <a:gd name="T13" fmla="*/ 119 h 134"/>
                <a:gd name="T14" fmla="*/ 14 w 173"/>
                <a:gd name="T15" fmla="*/ 121 h 134"/>
                <a:gd name="T16" fmla="*/ 10 w 173"/>
                <a:gd name="T17" fmla="*/ 114 h 134"/>
                <a:gd name="T18" fmla="*/ 0 w 173"/>
                <a:gd name="T19" fmla="*/ 103 h 134"/>
                <a:gd name="T20" fmla="*/ 1 w 173"/>
                <a:gd name="T21" fmla="*/ 98 h 134"/>
                <a:gd name="T22" fmla="*/ 5 w 173"/>
                <a:gd name="T23" fmla="*/ 97 h 134"/>
                <a:gd name="T24" fmla="*/ 16 w 173"/>
                <a:gd name="T25" fmla="*/ 97 h 134"/>
                <a:gd name="T26" fmla="*/ 23 w 173"/>
                <a:gd name="T27" fmla="*/ 96 h 134"/>
                <a:gd name="T28" fmla="*/ 28 w 173"/>
                <a:gd name="T29" fmla="*/ 93 h 134"/>
                <a:gd name="T30" fmla="*/ 35 w 173"/>
                <a:gd name="T31" fmla="*/ 90 h 134"/>
                <a:gd name="T32" fmla="*/ 41 w 173"/>
                <a:gd name="T33" fmla="*/ 85 h 134"/>
                <a:gd name="T34" fmla="*/ 44 w 173"/>
                <a:gd name="T35" fmla="*/ 80 h 134"/>
                <a:gd name="T36" fmla="*/ 45 w 173"/>
                <a:gd name="T37" fmla="*/ 48 h 134"/>
                <a:gd name="T38" fmla="*/ 76 w 173"/>
                <a:gd name="T39" fmla="*/ 31 h 134"/>
                <a:gd name="T40" fmla="*/ 147 w 173"/>
                <a:gd name="T41" fmla="*/ 4 h 134"/>
                <a:gd name="T42" fmla="*/ 159 w 173"/>
                <a:gd name="T43" fmla="*/ 2 h 134"/>
                <a:gd name="T44" fmla="*/ 167 w 173"/>
                <a:gd name="T45" fmla="*/ 19 h 134"/>
                <a:gd name="T46" fmla="*/ 166 w 173"/>
                <a:gd name="T47" fmla="*/ 23 h 134"/>
                <a:gd name="T48" fmla="*/ 173 w 173"/>
                <a:gd name="T49" fmla="*/ 37 h 134"/>
                <a:gd name="T50" fmla="*/ 168 w 173"/>
                <a:gd name="T51" fmla="*/ 61 h 134"/>
                <a:gd name="T52" fmla="*/ 150 w 173"/>
                <a:gd name="T53" fmla="*/ 96 h 134"/>
                <a:gd name="T54" fmla="*/ 147 w 173"/>
                <a:gd name="T55" fmla="*/ 98 h 134"/>
                <a:gd name="T56" fmla="*/ 146 w 173"/>
                <a:gd name="T57" fmla="*/ 99 h 134"/>
                <a:gd name="T58" fmla="*/ 145 w 173"/>
                <a:gd name="T59" fmla="*/ 112 h 134"/>
                <a:gd name="T60" fmla="*/ 144 w 173"/>
                <a:gd name="T61" fmla="*/ 116 h 134"/>
                <a:gd name="T62" fmla="*/ 141 w 173"/>
                <a:gd name="T63" fmla="*/ 116 h 134"/>
                <a:gd name="T64" fmla="*/ 138 w 173"/>
                <a:gd name="T65" fmla="*/ 118 h 134"/>
                <a:gd name="T66" fmla="*/ 136 w 173"/>
                <a:gd name="T67" fmla="*/ 119 h 134"/>
                <a:gd name="T68" fmla="*/ 131 w 173"/>
                <a:gd name="T69" fmla="*/ 119 h 134"/>
                <a:gd name="T70" fmla="*/ 124 w 173"/>
                <a:gd name="T71" fmla="*/ 118 h 134"/>
                <a:gd name="T72" fmla="*/ 116 w 173"/>
                <a:gd name="T73" fmla="*/ 118 h 134"/>
                <a:gd name="T74" fmla="*/ 109 w 173"/>
                <a:gd name="T75" fmla="*/ 119 h 134"/>
                <a:gd name="T76" fmla="*/ 102 w 173"/>
                <a:gd name="T77" fmla="*/ 124 h 134"/>
                <a:gd name="T78" fmla="*/ 96 w 173"/>
                <a:gd name="T79" fmla="*/ 123 h 134"/>
                <a:gd name="T80" fmla="*/ 89 w 173"/>
                <a:gd name="T81" fmla="*/ 120 h 134"/>
                <a:gd name="T82" fmla="*/ 88 w 173"/>
                <a:gd name="T83" fmla="*/ 118 h 134"/>
                <a:gd name="T84" fmla="*/ 84 w 173"/>
                <a:gd name="T85" fmla="*/ 116 h 134"/>
                <a:gd name="T86" fmla="*/ 80 w 173"/>
                <a:gd name="T87" fmla="*/ 118 h 134"/>
                <a:gd name="T88" fmla="*/ 76 w 173"/>
                <a:gd name="T89" fmla="*/ 119 h 134"/>
                <a:gd name="T90" fmla="*/ 74 w 173"/>
                <a:gd name="T91" fmla="*/ 120 h 134"/>
                <a:gd name="T92" fmla="*/ 70 w 173"/>
                <a:gd name="T93" fmla="*/ 115 h 134"/>
                <a:gd name="T94" fmla="*/ 65 w 173"/>
                <a:gd name="T95" fmla="*/ 112 h 134"/>
                <a:gd name="T96" fmla="*/ 62 w 173"/>
                <a:gd name="T97" fmla="*/ 112 h 134"/>
                <a:gd name="T98" fmla="*/ 57 w 173"/>
                <a:gd name="T99" fmla="*/ 111 h 134"/>
                <a:gd name="T100" fmla="*/ 54 w 173"/>
                <a:gd name="T101" fmla="*/ 112 h 134"/>
                <a:gd name="T102" fmla="*/ 50 w 173"/>
                <a:gd name="T103" fmla="*/ 112 h 134"/>
                <a:gd name="T104" fmla="*/ 47 w 173"/>
                <a:gd name="T105" fmla="*/ 112 h 134"/>
                <a:gd name="T106" fmla="*/ 44 w 173"/>
                <a:gd name="T107" fmla="*/ 114 h 134"/>
                <a:gd name="T108" fmla="*/ 41 w 173"/>
                <a:gd name="T109" fmla="*/ 116 h 134"/>
                <a:gd name="T110" fmla="*/ 41 w 173"/>
                <a:gd name="T111" fmla="*/ 118 h 134"/>
                <a:gd name="T112" fmla="*/ 41 w 173"/>
                <a:gd name="T113" fmla="*/ 121 h 134"/>
                <a:gd name="T114" fmla="*/ 43 w 173"/>
                <a:gd name="T115" fmla="*/ 124 h 134"/>
                <a:gd name="T116" fmla="*/ 38 w 173"/>
                <a:gd name="T117" fmla="*/ 127 h 134"/>
                <a:gd name="T118" fmla="*/ 38 w 173"/>
                <a:gd name="T119" fmla="*/ 128 h 134"/>
                <a:gd name="T120" fmla="*/ 40 w 173"/>
                <a:gd name="T121" fmla="*/ 132 h 134"/>
                <a:gd name="T122" fmla="*/ 39 w 173"/>
                <a:gd name="T12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" h="134">
                  <a:moveTo>
                    <a:pt x="39" y="134"/>
                  </a:moveTo>
                  <a:lnTo>
                    <a:pt x="36" y="132"/>
                  </a:lnTo>
                  <a:lnTo>
                    <a:pt x="34" y="131"/>
                  </a:lnTo>
                  <a:lnTo>
                    <a:pt x="31" y="128"/>
                  </a:lnTo>
                  <a:lnTo>
                    <a:pt x="27" y="125"/>
                  </a:lnTo>
                  <a:lnTo>
                    <a:pt x="27" y="127"/>
                  </a:lnTo>
                  <a:lnTo>
                    <a:pt x="27" y="128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1" y="125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1" y="121"/>
                  </a:lnTo>
                  <a:lnTo>
                    <a:pt x="21" y="119"/>
                  </a:lnTo>
                  <a:lnTo>
                    <a:pt x="19" y="119"/>
                  </a:lnTo>
                  <a:lnTo>
                    <a:pt x="14" y="121"/>
                  </a:lnTo>
                  <a:lnTo>
                    <a:pt x="10" y="119"/>
                  </a:lnTo>
                  <a:lnTo>
                    <a:pt x="10" y="114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1" y="101"/>
                  </a:lnTo>
                  <a:lnTo>
                    <a:pt x="1" y="98"/>
                  </a:lnTo>
                  <a:lnTo>
                    <a:pt x="3" y="97"/>
                  </a:lnTo>
                  <a:lnTo>
                    <a:pt x="5" y="97"/>
                  </a:lnTo>
                  <a:lnTo>
                    <a:pt x="13" y="96"/>
                  </a:lnTo>
                  <a:lnTo>
                    <a:pt x="16" y="97"/>
                  </a:lnTo>
                  <a:lnTo>
                    <a:pt x="18" y="96"/>
                  </a:lnTo>
                  <a:lnTo>
                    <a:pt x="23" y="96"/>
                  </a:lnTo>
                  <a:lnTo>
                    <a:pt x="26" y="96"/>
                  </a:lnTo>
                  <a:lnTo>
                    <a:pt x="28" y="93"/>
                  </a:lnTo>
                  <a:lnTo>
                    <a:pt x="32" y="93"/>
                  </a:lnTo>
                  <a:lnTo>
                    <a:pt x="35" y="90"/>
                  </a:lnTo>
                  <a:lnTo>
                    <a:pt x="41" y="88"/>
                  </a:lnTo>
                  <a:lnTo>
                    <a:pt x="41" y="85"/>
                  </a:lnTo>
                  <a:lnTo>
                    <a:pt x="43" y="81"/>
                  </a:lnTo>
                  <a:lnTo>
                    <a:pt x="44" y="80"/>
                  </a:lnTo>
                  <a:lnTo>
                    <a:pt x="45" y="70"/>
                  </a:lnTo>
                  <a:lnTo>
                    <a:pt x="45" y="48"/>
                  </a:lnTo>
                  <a:lnTo>
                    <a:pt x="62" y="44"/>
                  </a:lnTo>
                  <a:lnTo>
                    <a:pt x="76" y="31"/>
                  </a:lnTo>
                  <a:lnTo>
                    <a:pt x="128" y="0"/>
                  </a:lnTo>
                  <a:lnTo>
                    <a:pt x="147" y="4"/>
                  </a:lnTo>
                  <a:lnTo>
                    <a:pt x="150" y="6"/>
                  </a:lnTo>
                  <a:lnTo>
                    <a:pt x="159" y="2"/>
                  </a:lnTo>
                  <a:lnTo>
                    <a:pt x="160" y="4"/>
                  </a:lnTo>
                  <a:lnTo>
                    <a:pt x="167" y="19"/>
                  </a:lnTo>
                  <a:lnTo>
                    <a:pt x="166" y="22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73" y="37"/>
                  </a:lnTo>
                  <a:lnTo>
                    <a:pt x="171" y="39"/>
                  </a:lnTo>
                  <a:lnTo>
                    <a:pt x="168" y="61"/>
                  </a:lnTo>
                  <a:lnTo>
                    <a:pt x="168" y="76"/>
                  </a:lnTo>
                  <a:lnTo>
                    <a:pt x="150" y="96"/>
                  </a:lnTo>
                  <a:lnTo>
                    <a:pt x="149" y="97"/>
                  </a:lnTo>
                  <a:lnTo>
                    <a:pt x="147" y="98"/>
                  </a:lnTo>
                  <a:lnTo>
                    <a:pt x="146" y="98"/>
                  </a:lnTo>
                  <a:lnTo>
                    <a:pt x="146" y="99"/>
                  </a:lnTo>
                  <a:lnTo>
                    <a:pt x="147" y="114"/>
                  </a:lnTo>
                  <a:lnTo>
                    <a:pt x="145" y="112"/>
                  </a:lnTo>
                  <a:lnTo>
                    <a:pt x="144" y="115"/>
                  </a:lnTo>
                  <a:lnTo>
                    <a:pt x="144" y="116"/>
                  </a:lnTo>
                  <a:lnTo>
                    <a:pt x="142" y="116"/>
                  </a:lnTo>
                  <a:lnTo>
                    <a:pt x="141" y="116"/>
                  </a:lnTo>
                  <a:lnTo>
                    <a:pt x="140" y="116"/>
                  </a:lnTo>
                  <a:lnTo>
                    <a:pt x="138" y="118"/>
                  </a:lnTo>
                  <a:lnTo>
                    <a:pt x="136" y="119"/>
                  </a:lnTo>
                  <a:lnTo>
                    <a:pt x="136" y="119"/>
                  </a:lnTo>
                  <a:lnTo>
                    <a:pt x="132" y="120"/>
                  </a:lnTo>
                  <a:lnTo>
                    <a:pt x="131" y="119"/>
                  </a:lnTo>
                  <a:lnTo>
                    <a:pt x="128" y="119"/>
                  </a:lnTo>
                  <a:lnTo>
                    <a:pt x="124" y="118"/>
                  </a:lnTo>
                  <a:lnTo>
                    <a:pt x="119" y="118"/>
                  </a:lnTo>
                  <a:lnTo>
                    <a:pt x="116" y="118"/>
                  </a:lnTo>
                  <a:lnTo>
                    <a:pt x="111" y="118"/>
                  </a:lnTo>
                  <a:lnTo>
                    <a:pt x="109" y="119"/>
                  </a:lnTo>
                  <a:lnTo>
                    <a:pt x="105" y="123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96" y="123"/>
                  </a:lnTo>
                  <a:lnTo>
                    <a:pt x="93" y="121"/>
                  </a:lnTo>
                  <a:lnTo>
                    <a:pt x="89" y="120"/>
                  </a:lnTo>
                  <a:lnTo>
                    <a:pt x="88" y="119"/>
                  </a:lnTo>
                  <a:lnTo>
                    <a:pt x="88" y="118"/>
                  </a:lnTo>
                  <a:lnTo>
                    <a:pt x="85" y="116"/>
                  </a:lnTo>
                  <a:lnTo>
                    <a:pt x="84" y="116"/>
                  </a:lnTo>
                  <a:lnTo>
                    <a:pt x="83" y="118"/>
                  </a:lnTo>
                  <a:lnTo>
                    <a:pt x="80" y="118"/>
                  </a:lnTo>
                  <a:lnTo>
                    <a:pt x="79" y="119"/>
                  </a:lnTo>
                  <a:lnTo>
                    <a:pt x="76" y="119"/>
                  </a:lnTo>
                  <a:lnTo>
                    <a:pt x="75" y="120"/>
                  </a:lnTo>
                  <a:lnTo>
                    <a:pt x="74" y="120"/>
                  </a:lnTo>
                  <a:lnTo>
                    <a:pt x="72" y="119"/>
                  </a:lnTo>
                  <a:lnTo>
                    <a:pt x="70" y="115"/>
                  </a:lnTo>
                  <a:lnTo>
                    <a:pt x="69" y="114"/>
                  </a:lnTo>
                  <a:lnTo>
                    <a:pt x="65" y="112"/>
                  </a:lnTo>
                  <a:lnTo>
                    <a:pt x="63" y="112"/>
                  </a:lnTo>
                  <a:lnTo>
                    <a:pt x="62" y="112"/>
                  </a:lnTo>
                  <a:lnTo>
                    <a:pt x="58" y="111"/>
                  </a:lnTo>
                  <a:lnTo>
                    <a:pt x="57" y="111"/>
                  </a:lnTo>
                  <a:lnTo>
                    <a:pt x="56" y="111"/>
                  </a:lnTo>
                  <a:lnTo>
                    <a:pt x="54" y="112"/>
                  </a:lnTo>
                  <a:lnTo>
                    <a:pt x="52" y="112"/>
                  </a:lnTo>
                  <a:lnTo>
                    <a:pt x="50" y="112"/>
                  </a:lnTo>
                  <a:lnTo>
                    <a:pt x="48" y="112"/>
                  </a:lnTo>
                  <a:lnTo>
                    <a:pt x="47" y="112"/>
                  </a:lnTo>
                  <a:lnTo>
                    <a:pt x="45" y="112"/>
                  </a:lnTo>
                  <a:lnTo>
                    <a:pt x="44" y="114"/>
                  </a:lnTo>
                  <a:lnTo>
                    <a:pt x="41" y="115"/>
                  </a:lnTo>
                  <a:lnTo>
                    <a:pt x="41" y="116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41" y="119"/>
                  </a:lnTo>
                  <a:lnTo>
                    <a:pt x="41" y="121"/>
                  </a:lnTo>
                  <a:lnTo>
                    <a:pt x="43" y="121"/>
                  </a:lnTo>
                  <a:lnTo>
                    <a:pt x="43" y="124"/>
                  </a:lnTo>
                  <a:lnTo>
                    <a:pt x="40" y="124"/>
                  </a:lnTo>
                  <a:lnTo>
                    <a:pt x="38" y="127"/>
                  </a:lnTo>
                  <a:lnTo>
                    <a:pt x="39" y="128"/>
                  </a:lnTo>
                  <a:lnTo>
                    <a:pt x="38" y="128"/>
                  </a:lnTo>
                  <a:lnTo>
                    <a:pt x="39" y="132"/>
                  </a:lnTo>
                  <a:lnTo>
                    <a:pt x="40" y="132"/>
                  </a:lnTo>
                  <a:lnTo>
                    <a:pt x="40" y="133"/>
                  </a:lnTo>
                  <a:lnTo>
                    <a:pt x="39" y="134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3" name="Freeform 131"/>
            <p:cNvSpPr>
              <a:spLocks/>
            </p:cNvSpPr>
            <p:nvPr/>
          </p:nvSpPr>
          <p:spPr bwMode="auto">
            <a:xfrm>
              <a:off x="3786188" y="3155951"/>
              <a:ext cx="207963" cy="176213"/>
            </a:xfrm>
            <a:custGeom>
              <a:avLst/>
              <a:gdLst>
                <a:gd name="T0" fmla="*/ 123 w 131"/>
                <a:gd name="T1" fmla="*/ 7 h 111"/>
                <a:gd name="T2" fmla="*/ 116 w 131"/>
                <a:gd name="T3" fmla="*/ 4 h 111"/>
                <a:gd name="T4" fmla="*/ 113 w 131"/>
                <a:gd name="T5" fmla="*/ 5 h 111"/>
                <a:gd name="T6" fmla="*/ 108 w 131"/>
                <a:gd name="T7" fmla="*/ 8 h 111"/>
                <a:gd name="T8" fmla="*/ 103 w 131"/>
                <a:gd name="T9" fmla="*/ 8 h 111"/>
                <a:gd name="T10" fmla="*/ 91 w 131"/>
                <a:gd name="T11" fmla="*/ 7 h 111"/>
                <a:gd name="T12" fmla="*/ 81 w 131"/>
                <a:gd name="T13" fmla="*/ 8 h 111"/>
                <a:gd name="T14" fmla="*/ 73 w 131"/>
                <a:gd name="T15" fmla="*/ 13 h 111"/>
                <a:gd name="T16" fmla="*/ 61 w 131"/>
                <a:gd name="T17" fmla="*/ 9 h 111"/>
                <a:gd name="T18" fmla="*/ 57 w 131"/>
                <a:gd name="T19" fmla="*/ 5 h 111"/>
                <a:gd name="T20" fmla="*/ 52 w 131"/>
                <a:gd name="T21" fmla="*/ 7 h 111"/>
                <a:gd name="T22" fmla="*/ 47 w 131"/>
                <a:gd name="T23" fmla="*/ 9 h 111"/>
                <a:gd name="T24" fmla="*/ 42 w 131"/>
                <a:gd name="T25" fmla="*/ 4 h 111"/>
                <a:gd name="T26" fmla="*/ 35 w 131"/>
                <a:gd name="T27" fmla="*/ 1 h 111"/>
                <a:gd name="T28" fmla="*/ 29 w 131"/>
                <a:gd name="T29" fmla="*/ 0 h 111"/>
                <a:gd name="T30" fmla="*/ 24 w 131"/>
                <a:gd name="T31" fmla="*/ 1 h 111"/>
                <a:gd name="T32" fmla="*/ 19 w 131"/>
                <a:gd name="T33" fmla="*/ 1 h 111"/>
                <a:gd name="T34" fmla="*/ 13 w 131"/>
                <a:gd name="T35" fmla="*/ 4 h 111"/>
                <a:gd name="T36" fmla="*/ 13 w 131"/>
                <a:gd name="T37" fmla="*/ 7 h 111"/>
                <a:gd name="T38" fmla="*/ 15 w 131"/>
                <a:gd name="T39" fmla="*/ 10 h 111"/>
                <a:gd name="T40" fmla="*/ 10 w 131"/>
                <a:gd name="T41" fmla="*/ 16 h 111"/>
                <a:gd name="T42" fmla="*/ 11 w 131"/>
                <a:gd name="T43" fmla="*/ 21 h 111"/>
                <a:gd name="T44" fmla="*/ 11 w 131"/>
                <a:gd name="T45" fmla="*/ 23 h 111"/>
                <a:gd name="T46" fmla="*/ 13 w 131"/>
                <a:gd name="T47" fmla="*/ 30 h 111"/>
                <a:gd name="T48" fmla="*/ 15 w 131"/>
                <a:gd name="T49" fmla="*/ 39 h 111"/>
                <a:gd name="T50" fmla="*/ 11 w 131"/>
                <a:gd name="T51" fmla="*/ 42 h 111"/>
                <a:gd name="T52" fmla="*/ 11 w 131"/>
                <a:gd name="T53" fmla="*/ 44 h 111"/>
                <a:gd name="T54" fmla="*/ 7 w 131"/>
                <a:gd name="T55" fmla="*/ 51 h 111"/>
                <a:gd name="T56" fmla="*/ 4 w 131"/>
                <a:gd name="T57" fmla="*/ 53 h 111"/>
                <a:gd name="T58" fmla="*/ 2 w 131"/>
                <a:gd name="T59" fmla="*/ 58 h 111"/>
                <a:gd name="T60" fmla="*/ 0 w 131"/>
                <a:gd name="T61" fmla="*/ 62 h 111"/>
                <a:gd name="T62" fmla="*/ 2 w 131"/>
                <a:gd name="T63" fmla="*/ 66 h 111"/>
                <a:gd name="T64" fmla="*/ 2 w 131"/>
                <a:gd name="T65" fmla="*/ 74 h 111"/>
                <a:gd name="T66" fmla="*/ 2 w 131"/>
                <a:gd name="T67" fmla="*/ 83 h 111"/>
                <a:gd name="T68" fmla="*/ 10 w 131"/>
                <a:gd name="T69" fmla="*/ 85 h 111"/>
                <a:gd name="T70" fmla="*/ 26 w 131"/>
                <a:gd name="T71" fmla="*/ 100 h 111"/>
                <a:gd name="T72" fmla="*/ 29 w 131"/>
                <a:gd name="T73" fmla="*/ 107 h 111"/>
                <a:gd name="T74" fmla="*/ 47 w 131"/>
                <a:gd name="T75" fmla="*/ 111 h 111"/>
                <a:gd name="T76" fmla="*/ 56 w 131"/>
                <a:gd name="T77" fmla="*/ 109 h 111"/>
                <a:gd name="T78" fmla="*/ 61 w 131"/>
                <a:gd name="T79" fmla="*/ 105 h 111"/>
                <a:gd name="T80" fmla="*/ 64 w 131"/>
                <a:gd name="T81" fmla="*/ 107 h 111"/>
                <a:gd name="T82" fmla="*/ 69 w 131"/>
                <a:gd name="T83" fmla="*/ 100 h 111"/>
                <a:gd name="T84" fmla="*/ 69 w 131"/>
                <a:gd name="T85" fmla="*/ 93 h 111"/>
                <a:gd name="T86" fmla="*/ 73 w 131"/>
                <a:gd name="T87" fmla="*/ 89 h 111"/>
                <a:gd name="T88" fmla="*/ 77 w 131"/>
                <a:gd name="T89" fmla="*/ 83 h 111"/>
                <a:gd name="T90" fmla="*/ 82 w 131"/>
                <a:gd name="T91" fmla="*/ 80 h 111"/>
                <a:gd name="T92" fmla="*/ 86 w 131"/>
                <a:gd name="T93" fmla="*/ 82 h 111"/>
                <a:gd name="T94" fmla="*/ 92 w 131"/>
                <a:gd name="T95" fmla="*/ 87 h 111"/>
                <a:gd name="T96" fmla="*/ 97 w 131"/>
                <a:gd name="T97" fmla="*/ 83 h 111"/>
                <a:gd name="T98" fmla="*/ 100 w 131"/>
                <a:gd name="T99" fmla="*/ 80 h 111"/>
                <a:gd name="T100" fmla="*/ 101 w 131"/>
                <a:gd name="T101" fmla="*/ 74 h 111"/>
                <a:gd name="T102" fmla="*/ 105 w 131"/>
                <a:gd name="T103" fmla="*/ 66 h 111"/>
                <a:gd name="T104" fmla="*/ 112 w 131"/>
                <a:gd name="T105" fmla="*/ 60 h 111"/>
                <a:gd name="T106" fmla="*/ 112 w 131"/>
                <a:gd name="T107" fmla="*/ 53 h 111"/>
                <a:gd name="T108" fmla="*/ 118 w 131"/>
                <a:gd name="T109" fmla="*/ 48 h 111"/>
                <a:gd name="T110" fmla="*/ 118 w 131"/>
                <a:gd name="T111" fmla="*/ 40 h 111"/>
                <a:gd name="T112" fmla="*/ 123 w 131"/>
                <a:gd name="T113" fmla="*/ 34 h 111"/>
                <a:gd name="T114" fmla="*/ 127 w 131"/>
                <a:gd name="T115" fmla="*/ 31 h 111"/>
                <a:gd name="T116" fmla="*/ 131 w 131"/>
                <a:gd name="T117" fmla="*/ 26 h 111"/>
                <a:gd name="T118" fmla="*/ 130 w 131"/>
                <a:gd name="T119" fmla="*/ 21 h 111"/>
                <a:gd name="T120" fmla="*/ 127 w 131"/>
                <a:gd name="T121" fmla="*/ 14 h 111"/>
                <a:gd name="T122" fmla="*/ 126 w 131"/>
                <a:gd name="T123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1" h="111">
                  <a:moveTo>
                    <a:pt x="126" y="9"/>
                  </a:moveTo>
                  <a:lnTo>
                    <a:pt x="126" y="9"/>
                  </a:lnTo>
                  <a:lnTo>
                    <a:pt x="123" y="7"/>
                  </a:lnTo>
                  <a:lnTo>
                    <a:pt x="121" y="3"/>
                  </a:lnTo>
                  <a:lnTo>
                    <a:pt x="117" y="1"/>
                  </a:lnTo>
                  <a:lnTo>
                    <a:pt x="116" y="4"/>
                  </a:lnTo>
                  <a:lnTo>
                    <a:pt x="116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0" y="7"/>
                  </a:lnTo>
                  <a:lnTo>
                    <a:pt x="108" y="8"/>
                  </a:lnTo>
                  <a:lnTo>
                    <a:pt x="106" y="9"/>
                  </a:lnTo>
                  <a:lnTo>
                    <a:pt x="105" y="10"/>
                  </a:lnTo>
                  <a:lnTo>
                    <a:pt x="103" y="8"/>
                  </a:lnTo>
                  <a:lnTo>
                    <a:pt x="100" y="8"/>
                  </a:lnTo>
                  <a:lnTo>
                    <a:pt x="96" y="7"/>
                  </a:lnTo>
                  <a:lnTo>
                    <a:pt x="91" y="7"/>
                  </a:lnTo>
                  <a:lnTo>
                    <a:pt x="88" y="7"/>
                  </a:lnTo>
                  <a:lnTo>
                    <a:pt x="83" y="7"/>
                  </a:lnTo>
                  <a:lnTo>
                    <a:pt x="81" y="8"/>
                  </a:lnTo>
                  <a:lnTo>
                    <a:pt x="77" y="12"/>
                  </a:lnTo>
                  <a:lnTo>
                    <a:pt x="74" y="13"/>
                  </a:lnTo>
                  <a:lnTo>
                    <a:pt x="73" y="13"/>
                  </a:lnTo>
                  <a:lnTo>
                    <a:pt x="68" y="12"/>
                  </a:lnTo>
                  <a:lnTo>
                    <a:pt x="65" y="10"/>
                  </a:lnTo>
                  <a:lnTo>
                    <a:pt x="61" y="9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57" y="5"/>
                  </a:lnTo>
                  <a:lnTo>
                    <a:pt x="56" y="5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51" y="8"/>
                  </a:lnTo>
                  <a:lnTo>
                    <a:pt x="48" y="8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10" y="26"/>
                  </a:lnTo>
                  <a:lnTo>
                    <a:pt x="11" y="27"/>
                  </a:lnTo>
                  <a:lnTo>
                    <a:pt x="13" y="30"/>
                  </a:lnTo>
                  <a:lnTo>
                    <a:pt x="13" y="32"/>
                  </a:lnTo>
                  <a:lnTo>
                    <a:pt x="15" y="38"/>
                  </a:lnTo>
                  <a:lnTo>
                    <a:pt x="15" y="39"/>
                  </a:lnTo>
                  <a:lnTo>
                    <a:pt x="12" y="39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10" y="47"/>
                  </a:lnTo>
                  <a:lnTo>
                    <a:pt x="8" y="48"/>
                  </a:lnTo>
                  <a:lnTo>
                    <a:pt x="7" y="51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2" y="67"/>
                  </a:lnTo>
                  <a:lnTo>
                    <a:pt x="2" y="69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8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7" y="87"/>
                  </a:lnTo>
                  <a:lnTo>
                    <a:pt x="10" y="85"/>
                  </a:lnTo>
                  <a:lnTo>
                    <a:pt x="19" y="89"/>
                  </a:lnTo>
                  <a:lnTo>
                    <a:pt x="22" y="95"/>
                  </a:lnTo>
                  <a:lnTo>
                    <a:pt x="26" y="100"/>
                  </a:lnTo>
                  <a:lnTo>
                    <a:pt x="25" y="104"/>
                  </a:lnTo>
                  <a:lnTo>
                    <a:pt x="28" y="104"/>
                  </a:lnTo>
                  <a:lnTo>
                    <a:pt x="29" y="107"/>
                  </a:lnTo>
                  <a:lnTo>
                    <a:pt x="32" y="110"/>
                  </a:lnTo>
                  <a:lnTo>
                    <a:pt x="35" y="111"/>
                  </a:lnTo>
                  <a:lnTo>
                    <a:pt x="47" y="111"/>
                  </a:lnTo>
                  <a:lnTo>
                    <a:pt x="48" y="110"/>
                  </a:lnTo>
                  <a:lnTo>
                    <a:pt x="51" y="110"/>
                  </a:lnTo>
                  <a:lnTo>
                    <a:pt x="56" y="109"/>
                  </a:lnTo>
                  <a:lnTo>
                    <a:pt x="57" y="109"/>
                  </a:lnTo>
                  <a:lnTo>
                    <a:pt x="60" y="109"/>
                  </a:lnTo>
                  <a:lnTo>
                    <a:pt x="61" y="105"/>
                  </a:lnTo>
                  <a:lnTo>
                    <a:pt x="64" y="107"/>
                  </a:lnTo>
                  <a:lnTo>
                    <a:pt x="64" y="107"/>
                  </a:lnTo>
                  <a:lnTo>
                    <a:pt x="64" y="107"/>
                  </a:lnTo>
                  <a:lnTo>
                    <a:pt x="65" y="106"/>
                  </a:lnTo>
                  <a:lnTo>
                    <a:pt x="68" y="102"/>
                  </a:lnTo>
                  <a:lnTo>
                    <a:pt x="69" y="100"/>
                  </a:lnTo>
                  <a:lnTo>
                    <a:pt x="68" y="97"/>
                  </a:lnTo>
                  <a:lnTo>
                    <a:pt x="68" y="95"/>
                  </a:lnTo>
                  <a:lnTo>
                    <a:pt x="69" y="93"/>
                  </a:lnTo>
                  <a:lnTo>
                    <a:pt x="69" y="92"/>
                  </a:lnTo>
                  <a:lnTo>
                    <a:pt x="72" y="91"/>
                  </a:lnTo>
                  <a:lnTo>
                    <a:pt x="73" y="89"/>
                  </a:lnTo>
                  <a:lnTo>
                    <a:pt x="74" y="88"/>
                  </a:lnTo>
                  <a:lnTo>
                    <a:pt x="78" y="85"/>
                  </a:lnTo>
                  <a:lnTo>
                    <a:pt x="77" y="83"/>
                  </a:lnTo>
                  <a:lnTo>
                    <a:pt x="78" y="82"/>
                  </a:lnTo>
                  <a:lnTo>
                    <a:pt x="81" y="82"/>
                  </a:lnTo>
                  <a:lnTo>
                    <a:pt x="82" y="80"/>
                  </a:lnTo>
                  <a:lnTo>
                    <a:pt x="82" y="80"/>
                  </a:lnTo>
                  <a:lnTo>
                    <a:pt x="85" y="82"/>
                  </a:lnTo>
                  <a:lnTo>
                    <a:pt x="86" y="82"/>
                  </a:lnTo>
                  <a:lnTo>
                    <a:pt x="88" y="83"/>
                  </a:lnTo>
                  <a:lnTo>
                    <a:pt x="90" y="84"/>
                  </a:lnTo>
                  <a:lnTo>
                    <a:pt x="92" y="87"/>
                  </a:lnTo>
                  <a:lnTo>
                    <a:pt x="94" y="87"/>
                  </a:lnTo>
                  <a:lnTo>
                    <a:pt x="95" y="85"/>
                  </a:lnTo>
                  <a:lnTo>
                    <a:pt x="97" y="83"/>
                  </a:lnTo>
                  <a:lnTo>
                    <a:pt x="97" y="82"/>
                  </a:lnTo>
                  <a:lnTo>
                    <a:pt x="97" y="80"/>
                  </a:lnTo>
                  <a:lnTo>
                    <a:pt x="100" y="80"/>
                  </a:lnTo>
                  <a:lnTo>
                    <a:pt x="101" y="78"/>
                  </a:lnTo>
                  <a:lnTo>
                    <a:pt x="101" y="76"/>
                  </a:lnTo>
                  <a:lnTo>
                    <a:pt x="101" y="74"/>
                  </a:lnTo>
                  <a:lnTo>
                    <a:pt x="105" y="70"/>
                  </a:lnTo>
                  <a:lnTo>
                    <a:pt x="105" y="69"/>
                  </a:lnTo>
                  <a:lnTo>
                    <a:pt x="105" y="66"/>
                  </a:lnTo>
                  <a:lnTo>
                    <a:pt x="106" y="65"/>
                  </a:lnTo>
                  <a:lnTo>
                    <a:pt x="109" y="62"/>
                  </a:lnTo>
                  <a:lnTo>
                    <a:pt x="112" y="60"/>
                  </a:lnTo>
                  <a:lnTo>
                    <a:pt x="112" y="58"/>
                  </a:lnTo>
                  <a:lnTo>
                    <a:pt x="113" y="56"/>
                  </a:lnTo>
                  <a:lnTo>
                    <a:pt x="112" y="53"/>
                  </a:lnTo>
                  <a:lnTo>
                    <a:pt x="114" y="51"/>
                  </a:lnTo>
                  <a:lnTo>
                    <a:pt x="117" y="51"/>
                  </a:lnTo>
                  <a:lnTo>
                    <a:pt x="118" y="48"/>
                  </a:lnTo>
                  <a:lnTo>
                    <a:pt x="119" y="45"/>
                  </a:lnTo>
                  <a:lnTo>
                    <a:pt x="119" y="42"/>
                  </a:lnTo>
                  <a:lnTo>
                    <a:pt x="118" y="40"/>
                  </a:lnTo>
                  <a:lnTo>
                    <a:pt x="119" y="38"/>
                  </a:lnTo>
                  <a:lnTo>
                    <a:pt x="122" y="34"/>
                  </a:lnTo>
                  <a:lnTo>
                    <a:pt x="123" y="34"/>
                  </a:lnTo>
                  <a:lnTo>
                    <a:pt x="123" y="32"/>
                  </a:lnTo>
                  <a:lnTo>
                    <a:pt x="126" y="31"/>
                  </a:lnTo>
                  <a:lnTo>
                    <a:pt x="127" y="31"/>
                  </a:lnTo>
                  <a:lnTo>
                    <a:pt x="128" y="29"/>
                  </a:lnTo>
                  <a:lnTo>
                    <a:pt x="131" y="27"/>
                  </a:lnTo>
                  <a:lnTo>
                    <a:pt x="131" y="26"/>
                  </a:lnTo>
                  <a:lnTo>
                    <a:pt x="131" y="23"/>
                  </a:lnTo>
                  <a:lnTo>
                    <a:pt x="130" y="22"/>
                  </a:lnTo>
                  <a:lnTo>
                    <a:pt x="130" y="21"/>
                  </a:lnTo>
                  <a:lnTo>
                    <a:pt x="127" y="20"/>
                  </a:lnTo>
                  <a:lnTo>
                    <a:pt x="127" y="18"/>
                  </a:lnTo>
                  <a:lnTo>
                    <a:pt x="127" y="14"/>
                  </a:lnTo>
                  <a:lnTo>
                    <a:pt x="126" y="13"/>
                  </a:lnTo>
                  <a:lnTo>
                    <a:pt x="126" y="9"/>
                  </a:lnTo>
                  <a:lnTo>
                    <a:pt x="126" y="9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4" name="Freeform 132"/>
            <p:cNvSpPr>
              <a:spLocks/>
            </p:cNvSpPr>
            <p:nvPr/>
          </p:nvSpPr>
          <p:spPr bwMode="auto">
            <a:xfrm>
              <a:off x="3848100" y="3405188"/>
              <a:ext cx="6350" cy="3175"/>
            </a:xfrm>
            <a:custGeom>
              <a:avLst/>
              <a:gdLst>
                <a:gd name="T0" fmla="*/ 2 w 4"/>
                <a:gd name="T1" fmla="*/ 2 h 2"/>
                <a:gd name="T2" fmla="*/ 0 w 4"/>
                <a:gd name="T3" fmla="*/ 1 h 2"/>
                <a:gd name="T4" fmla="*/ 2 w 4"/>
                <a:gd name="T5" fmla="*/ 0 h 2"/>
                <a:gd name="T6" fmla="*/ 4 w 4"/>
                <a:gd name="T7" fmla="*/ 1 h 2"/>
                <a:gd name="T8" fmla="*/ 3 w 4"/>
                <a:gd name="T9" fmla="*/ 2 h 2"/>
                <a:gd name="T10" fmla="*/ 2 w 4"/>
                <a:gd name="T11" fmla="*/ 2 h 2"/>
                <a:gd name="T12" fmla="*/ 2 w 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5" name="Freeform 133"/>
            <p:cNvSpPr>
              <a:spLocks/>
            </p:cNvSpPr>
            <p:nvPr/>
          </p:nvSpPr>
          <p:spPr bwMode="auto">
            <a:xfrm>
              <a:off x="3883025" y="3338513"/>
              <a:ext cx="11113" cy="14288"/>
            </a:xfrm>
            <a:custGeom>
              <a:avLst/>
              <a:gdLst>
                <a:gd name="T0" fmla="*/ 0 w 7"/>
                <a:gd name="T1" fmla="*/ 8 h 9"/>
                <a:gd name="T2" fmla="*/ 0 w 7"/>
                <a:gd name="T3" fmla="*/ 5 h 9"/>
                <a:gd name="T4" fmla="*/ 2 w 7"/>
                <a:gd name="T5" fmla="*/ 5 h 9"/>
                <a:gd name="T6" fmla="*/ 3 w 7"/>
                <a:gd name="T7" fmla="*/ 3 h 9"/>
                <a:gd name="T8" fmla="*/ 5 w 7"/>
                <a:gd name="T9" fmla="*/ 0 h 9"/>
                <a:gd name="T10" fmla="*/ 5 w 7"/>
                <a:gd name="T11" fmla="*/ 2 h 9"/>
                <a:gd name="T12" fmla="*/ 7 w 7"/>
                <a:gd name="T13" fmla="*/ 4 h 9"/>
                <a:gd name="T14" fmla="*/ 4 w 7"/>
                <a:gd name="T15" fmla="*/ 9 h 9"/>
                <a:gd name="T16" fmla="*/ 3 w 7"/>
                <a:gd name="T17" fmla="*/ 9 h 9"/>
                <a:gd name="T18" fmla="*/ 0 w 7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9">
                  <a:moveTo>
                    <a:pt x="0" y="8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4"/>
                  </a:lnTo>
                  <a:lnTo>
                    <a:pt x="4" y="9"/>
                  </a:lnTo>
                  <a:lnTo>
                    <a:pt x="3" y="9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6" name="Freeform 134"/>
            <p:cNvSpPr>
              <a:spLocks/>
            </p:cNvSpPr>
            <p:nvPr/>
          </p:nvSpPr>
          <p:spPr bwMode="auto">
            <a:xfrm>
              <a:off x="3887788" y="3170238"/>
              <a:ext cx="136525" cy="207963"/>
            </a:xfrm>
            <a:custGeom>
              <a:avLst/>
              <a:gdLst>
                <a:gd name="T0" fmla="*/ 4 w 86"/>
                <a:gd name="T1" fmla="*/ 93 h 131"/>
                <a:gd name="T2" fmla="*/ 4 w 86"/>
                <a:gd name="T3" fmla="*/ 86 h 131"/>
                <a:gd name="T4" fmla="*/ 8 w 86"/>
                <a:gd name="T5" fmla="*/ 82 h 131"/>
                <a:gd name="T6" fmla="*/ 14 w 86"/>
                <a:gd name="T7" fmla="*/ 76 h 131"/>
                <a:gd name="T8" fmla="*/ 17 w 86"/>
                <a:gd name="T9" fmla="*/ 73 h 131"/>
                <a:gd name="T10" fmla="*/ 21 w 86"/>
                <a:gd name="T11" fmla="*/ 73 h 131"/>
                <a:gd name="T12" fmla="*/ 26 w 86"/>
                <a:gd name="T13" fmla="*/ 75 h 131"/>
                <a:gd name="T14" fmla="*/ 31 w 86"/>
                <a:gd name="T15" fmla="*/ 76 h 131"/>
                <a:gd name="T16" fmla="*/ 33 w 86"/>
                <a:gd name="T17" fmla="*/ 71 h 131"/>
                <a:gd name="T18" fmla="*/ 37 w 86"/>
                <a:gd name="T19" fmla="*/ 67 h 131"/>
                <a:gd name="T20" fmla="*/ 41 w 86"/>
                <a:gd name="T21" fmla="*/ 60 h 131"/>
                <a:gd name="T22" fmla="*/ 45 w 86"/>
                <a:gd name="T23" fmla="*/ 53 h 131"/>
                <a:gd name="T24" fmla="*/ 49 w 86"/>
                <a:gd name="T25" fmla="*/ 47 h 131"/>
                <a:gd name="T26" fmla="*/ 53 w 86"/>
                <a:gd name="T27" fmla="*/ 42 h 131"/>
                <a:gd name="T28" fmla="*/ 55 w 86"/>
                <a:gd name="T29" fmla="*/ 33 h 131"/>
                <a:gd name="T30" fmla="*/ 58 w 86"/>
                <a:gd name="T31" fmla="*/ 25 h 131"/>
                <a:gd name="T32" fmla="*/ 62 w 86"/>
                <a:gd name="T33" fmla="*/ 22 h 131"/>
                <a:gd name="T34" fmla="*/ 67 w 86"/>
                <a:gd name="T35" fmla="*/ 18 h 131"/>
                <a:gd name="T36" fmla="*/ 66 w 86"/>
                <a:gd name="T37" fmla="*/ 13 h 131"/>
                <a:gd name="T38" fmla="*/ 63 w 86"/>
                <a:gd name="T39" fmla="*/ 9 h 131"/>
                <a:gd name="T40" fmla="*/ 62 w 86"/>
                <a:gd name="T41" fmla="*/ 0 h 131"/>
                <a:gd name="T42" fmla="*/ 70 w 86"/>
                <a:gd name="T43" fmla="*/ 9 h 131"/>
                <a:gd name="T44" fmla="*/ 72 w 86"/>
                <a:gd name="T45" fmla="*/ 16 h 131"/>
                <a:gd name="T46" fmla="*/ 72 w 86"/>
                <a:gd name="T47" fmla="*/ 20 h 131"/>
                <a:gd name="T48" fmla="*/ 71 w 86"/>
                <a:gd name="T49" fmla="*/ 25 h 131"/>
                <a:gd name="T50" fmla="*/ 75 w 86"/>
                <a:gd name="T51" fmla="*/ 31 h 131"/>
                <a:gd name="T52" fmla="*/ 80 w 86"/>
                <a:gd name="T53" fmla="*/ 36 h 131"/>
                <a:gd name="T54" fmla="*/ 76 w 86"/>
                <a:gd name="T55" fmla="*/ 36 h 131"/>
                <a:gd name="T56" fmla="*/ 70 w 86"/>
                <a:gd name="T57" fmla="*/ 36 h 131"/>
                <a:gd name="T58" fmla="*/ 64 w 86"/>
                <a:gd name="T59" fmla="*/ 36 h 131"/>
                <a:gd name="T60" fmla="*/ 62 w 86"/>
                <a:gd name="T61" fmla="*/ 39 h 131"/>
                <a:gd name="T62" fmla="*/ 64 w 86"/>
                <a:gd name="T63" fmla="*/ 43 h 131"/>
                <a:gd name="T64" fmla="*/ 71 w 86"/>
                <a:gd name="T65" fmla="*/ 48 h 131"/>
                <a:gd name="T66" fmla="*/ 77 w 86"/>
                <a:gd name="T67" fmla="*/ 57 h 131"/>
                <a:gd name="T68" fmla="*/ 77 w 86"/>
                <a:gd name="T69" fmla="*/ 66 h 131"/>
                <a:gd name="T70" fmla="*/ 74 w 86"/>
                <a:gd name="T71" fmla="*/ 73 h 131"/>
                <a:gd name="T72" fmla="*/ 68 w 86"/>
                <a:gd name="T73" fmla="*/ 79 h 131"/>
                <a:gd name="T74" fmla="*/ 68 w 86"/>
                <a:gd name="T75" fmla="*/ 87 h 131"/>
                <a:gd name="T76" fmla="*/ 70 w 86"/>
                <a:gd name="T77" fmla="*/ 95 h 131"/>
                <a:gd name="T78" fmla="*/ 74 w 86"/>
                <a:gd name="T79" fmla="*/ 101 h 131"/>
                <a:gd name="T80" fmla="*/ 79 w 86"/>
                <a:gd name="T81" fmla="*/ 110 h 131"/>
                <a:gd name="T82" fmla="*/ 85 w 86"/>
                <a:gd name="T83" fmla="*/ 118 h 131"/>
                <a:gd name="T84" fmla="*/ 86 w 86"/>
                <a:gd name="T85" fmla="*/ 123 h 131"/>
                <a:gd name="T86" fmla="*/ 86 w 86"/>
                <a:gd name="T87" fmla="*/ 124 h 131"/>
                <a:gd name="T88" fmla="*/ 85 w 86"/>
                <a:gd name="T89" fmla="*/ 130 h 131"/>
                <a:gd name="T90" fmla="*/ 84 w 86"/>
                <a:gd name="T91" fmla="*/ 131 h 131"/>
                <a:gd name="T92" fmla="*/ 80 w 86"/>
                <a:gd name="T93" fmla="*/ 130 h 131"/>
                <a:gd name="T94" fmla="*/ 75 w 86"/>
                <a:gd name="T95" fmla="*/ 128 h 131"/>
                <a:gd name="T96" fmla="*/ 74 w 86"/>
                <a:gd name="T97" fmla="*/ 130 h 131"/>
                <a:gd name="T98" fmla="*/ 70 w 86"/>
                <a:gd name="T99" fmla="*/ 128 h 131"/>
                <a:gd name="T100" fmla="*/ 67 w 86"/>
                <a:gd name="T101" fmla="*/ 128 h 131"/>
                <a:gd name="T102" fmla="*/ 50 w 86"/>
                <a:gd name="T103" fmla="*/ 126 h 131"/>
                <a:gd name="T104" fmla="*/ 46 w 86"/>
                <a:gd name="T105" fmla="*/ 126 h 131"/>
                <a:gd name="T106" fmla="*/ 42 w 86"/>
                <a:gd name="T107" fmla="*/ 126 h 131"/>
                <a:gd name="T108" fmla="*/ 37 w 86"/>
                <a:gd name="T109" fmla="*/ 126 h 131"/>
                <a:gd name="T110" fmla="*/ 32 w 86"/>
                <a:gd name="T111" fmla="*/ 126 h 131"/>
                <a:gd name="T112" fmla="*/ 31 w 86"/>
                <a:gd name="T113" fmla="*/ 127 h 131"/>
                <a:gd name="T114" fmla="*/ 15 w 86"/>
                <a:gd name="T115" fmla="*/ 127 h 131"/>
                <a:gd name="T116" fmla="*/ 14 w 86"/>
                <a:gd name="T117" fmla="*/ 123 h 131"/>
                <a:gd name="T118" fmla="*/ 13 w 86"/>
                <a:gd name="T119" fmla="*/ 113 h 131"/>
                <a:gd name="T120" fmla="*/ 11 w 86"/>
                <a:gd name="T121" fmla="*/ 105 h 131"/>
                <a:gd name="T122" fmla="*/ 5 w 86"/>
                <a:gd name="T123" fmla="*/ 105 h 131"/>
                <a:gd name="T124" fmla="*/ 0 w 86"/>
                <a:gd name="T125" fmla="*/ 9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" h="131">
                  <a:moveTo>
                    <a:pt x="0" y="98"/>
                  </a:moveTo>
                  <a:lnTo>
                    <a:pt x="1" y="97"/>
                  </a:lnTo>
                  <a:lnTo>
                    <a:pt x="4" y="93"/>
                  </a:lnTo>
                  <a:lnTo>
                    <a:pt x="5" y="91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14" y="76"/>
                  </a:lnTo>
                  <a:lnTo>
                    <a:pt x="13" y="74"/>
                  </a:lnTo>
                  <a:lnTo>
                    <a:pt x="14" y="73"/>
                  </a:lnTo>
                  <a:lnTo>
                    <a:pt x="17" y="73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21" y="73"/>
                  </a:lnTo>
                  <a:lnTo>
                    <a:pt x="22" y="73"/>
                  </a:lnTo>
                  <a:lnTo>
                    <a:pt x="24" y="74"/>
                  </a:lnTo>
                  <a:lnTo>
                    <a:pt x="26" y="75"/>
                  </a:lnTo>
                  <a:lnTo>
                    <a:pt x="28" y="78"/>
                  </a:lnTo>
                  <a:lnTo>
                    <a:pt x="30" y="78"/>
                  </a:lnTo>
                  <a:lnTo>
                    <a:pt x="31" y="76"/>
                  </a:lnTo>
                  <a:lnTo>
                    <a:pt x="33" y="74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6" y="71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41" y="61"/>
                  </a:lnTo>
                  <a:lnTo>
                    <a:pt x="41" y="60"/>
                  </a:lnTo>
                  <a:lnTo>
                    <a:pt x="41" y="57"/>
                  </a:lnTo>
                  <a:lnTo>
                    <a:pt x="42" y="56"/>
                  </a:lnTo>
                  <a:lnTo>
                    <a:pt x="45" y="53"/>
                  </a:lnTo>
                  <a:lnTo>
                    <a:pt x="48" y="51"/>
                  </a:lnTo>
                  <a:lnTo>
                    <a:pt x="48" y="49"/>
                  </a:lnTo>
                  <a:lnTo>
                    <a:pt x="49" y="47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3" y="42"/>
                  </a:lnTo>
                  <a:lnTo>
                    <a:pt x="54" y="39"/>
                  </a:lnTo>
                  <a:lnTo>
                    <a:pt x="55" y="36"/>
                  </a:lnTo>
                  <a:lnTo>
                    <a:pt x="55" y="33"/>
                  </a:lnTo>
                  <a:lnTo>
                    <a:pt x="54" y="31"/>
                  </a:lnTo>
                  <a:lnTo>
                    <a:pt x="55" y="29"/>
                  </a:lnTo>
                  <a:lnTo>
                    <a:pt x="58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2" y="22"/>
                  </a:lnTo>
                  <a:lnTo>
                    <a:pt x="63" y="22"/>
                  </a:lnTo>
                  <a:lnTo>
                    <a:pt x="64" y="20"/>
                  </a:lnTo>
                  <a:lnTo>
                    <a:pt x="67" y="18"/>
                  </a:lnTo>
                  <a:lnTo>
                    <a:pt x="67" y="17"/>
                  </a:lnTo>
                  <a:lnTo>
                    <a:pt x="67" y="14"/>
                  </a:lnTo>
                  <a:lnTo>
                    <a:pt x="66" y="13"/>
                  </a:lnTo>
                  <a:lnTo>
                    <a:pt x="66" y="12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5"/>
                  </a:lnTo>
                  <a:lnTo>
                    <a:pt x="62" y="4"/>
                  </a:lnTo>
                  <a:lnTo>
                    <a:pt x="62" y="0"/>
                  </a:lnTo>
                  <a:lnTo>
                    <a:pt x="67" y="4"/>
                  </a:lnTo>
                  <a:lnTo>
                    <a:pt x="70" y="5"/>
                  </a:lnTo>
                  <a:lnTo>
                    <a:pt x="70" y="9"/>
                  </a:lnTo>
                  <a:lnTo>
                    <a:pt x="71" y="11"/>
                  </a:lnTo>
                  <a:lnTo>
                    <a:pt x="71" y="12"/>
                  </a:lnTo>
                  <a:lnTo>
                    <a:pt x="72" y="16"/>
                  </a:lnTo>
                  <a:lnTo>
                    <a:pt x="72" y="17"/>
                  </a:lnTo>
                  <a:lnTo>
                    <a:pt x="72" y="18"/>
                  </a:lnTo>
                  <a:lnTo>
                    <a:pt x="72" y="20"/>
                  </a:lnTo>
                  <a:lnTo>
                    <a:pt x="74" y="21"/>
                  </a:lnTo>
                  <a:lnTo>
                    <a:pt x="72" y="23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74" y="30"/>
                  </a:lnTo>
                  <a:lnTo>
                    <a:pt x="75" y="31"/>
                  </a:lnTo>
                  <a:lnTo>
                    <a:pt x="76" y="34"/>
                  </a:lnTo>
                  <a:lnTo>
                    <a:pt x="79" y="36"/>
                  </a:lnTo>
                  <a:lnTo>
                    <a:pt x="80" y="36"/>
                  </a:lnTo>
                  <a:lnTo>
                    <a:pt x="79" y="38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4" y="36"/>
                  </a:lnTo>
                  <a:lnTo>
                    <a:pt x="72" y="36"/>
                  </a:lnTo>
                  <a:lnTo>
                    <a:pt x="70" y="36"/>
                  </a:lnTo>
                  <a:lnTo>
                    <a:pt x="68" y="36"/>
                  </a:lnTo>
                  <a:lnTo>
                    <a:pt x="67" y="35"/>
                  </a:lnTo>
                  <a:lnTo>
                    <a:pt x="64" y="36"/>
                  </a:lnTo>
                  <a:lnTo>
                    <a:pt x="63" y="36"/>
                  </a:lnTo>
                  <a:lnTo>
                    <a:pt x="63" y="38"/>
                  </a:lnTo>
                  <a:lnTo>
                    <a:pt x="62" y="39"/>
                  </a:lnTo>
                  <a:lnTo>
                    <a:pt x="62" y="42"/>
                  </a:lnTo>
                  <a:lnTo>
                    <a:pt x="63" y="42"/>
                  </a:lnTo>
                  <a:lnTo>
                    <a:pt x="64" y="43"/>
                  </a:lnTo>
                  <a:lnTo>
                    <a:pt x="64" y="44"/>
                  </a:lnTo>
                  <a:lnTo>
                    <a:pt x="66" y="45"/>
                  </a:lnTo>
                  <a:lnTo>
                    <a:pt x="71" y="48"/>
                  </a:lnTo>
                  <a:lnTo>
                    <a:pt x="75" y="53"/>
                  </a:lnTo>
                  <a:lnTo>
                    <a:pt x="76" y="54"/>
                  </a:lnTo>
                  <a:lnTo>
                    <a:pt x="77" y="57"/>
                  </a:lnTo>
                  <a:lnTo>
                    <a:pt x="80" y="61"/>
                  </a:lnTo>
                  <a:lnTo>
                    <a:pt x="80" y="64"/>
                  </a:lnTo>
                  <a:lnTo>
                    <a:pt x="77" y="66"/>
                  </a:lnTo>
                  <a:lnTo>
                    <a:pt x="76" y="66"/>
                  </a:lnTo>
                  <a:lnTo>
                    <a:pt x="75" y="69"/>
                  </a:lnTo>
                  <a:lnTo>
                    <a:pt x="74" y="73"/>
                  </a:lnTo>
                  <a:lnTo>
                    <a:pt x="72" y="75"/>
                  </a:lnTo>
                  <a:lnTo>
                    <a:pt x="70" y="79"/>
                  </a:lnTo>
                  <a:lnTo>
                    <a:pt x="68" y="79"/>
                  </a:lnTo>
                  <a:lnTo>
                    <a:pt x="67" y="80"/>
                  </a:lnTo>
                  <a:lnTo>
                    <a:pt x="68" y="83"/>
                  </a:lnTo>
                  <a:lnTo>
                    <a:pt x="68" y="87"/>
                  </a:lnTo>
                  <a:lnTo>
                    <a:pt x="68" y="89"/>
                  </a:lnTo>
                  <a:lnTo>
                    <a:pt x="70" y="92"/>
                  </a:lnTo>
                  <a:lnTo>
                    <a:pt x="70" y="95"/>
                  </a:lnTo>
                  <a:lnTo>
                    <a:pt x="70" y="100"/>
                  </a:lnTo>
                  <a:lnTo>
                    <a:pt x="71" y="100"/>
                  </a:lnTo>
                  <a:lnTo>
                    <a:pt x="74" y="101"/>
                  </a:lnTo>
                  <a:lnTo>
                    <a:pt x="76" y="104"/>
                  </a:lnTo>
                  <a:lnTo>
                    <a:pt x="76" y="106"/>
                  </a:lnTo>
                  <a:lnTo>
                    <a:pt x="79" y="110"/>
                  </a:lnTo>
                  <a:lnTo>
                    <a:pt x="81" y="114"/>
                  </a:lnTo>
                  <a:lnTo>
                    <a:pt x="83" y="115"/>
                  </a:lnTo>
                  <a:lnTo>
                    <a:pt x="85" y="118"/>
                  </a:lnTo>
                  <a:lnTo>
                    <a:pt x="86" y="120"/>
                  </a:lnTo>
                  <a:lnTo>
                    <a:pt x="86" y="122"/>
                  </a:lnTo>
                  <a:lnTo>
                    <a:pt x="86" y="123"/>
                  </a:lnTo>
                  <a:lnTo>
                    <a:pt x="86" y="123"/>
                  </a:lnTo>
                  <a:lnTo>
                    <a:pt x="86" y="123"/>
                  </a:lnTo>
                  <a:lnTo>
                    <a:pt x="86" y="124"/>
                  </a:lnTo>
                  <a:lnTo>
                    <a:pt x="85" y="127"/>
                  </a:lnTo>
                  <a:lnTo>
                    <a:pt x="84" y="128"/>
                  </a:lnTo>
                  <a:lnTo>
                    <a:pt x="85" y="130"/>
                  </a:lnTo>
                  <a:lnTo>
                    <a:pt x="85" y="131"/>
                  </a:lnTo>
                  <a:lnTo>
                    <a:pt x="84" y="131"/>
                  </a:lnTo>
                  <a:lnTo>
                    <a:pt x="84" y="131"/>
                  </a:lnTo>
                  <a:lnTo>
                    <a:pt x="83" y="131"/>
                  </a:lnTo>
                  <a:lnTo>
                    <a:pt x="81" y="130"/>
                  </a:lnTo>
                  <a:lnTo>
                    <a:pt x="80" y="130"/>
                  </a:lnTo>
                  <a:lnTo>
                    <a:pt x="77" y="130"/>
                  </a:lnTo>
                  <a:lnTo>
                    <a:pt x="77" y="130"/>
                  </a:lnTo>
                  <a:lnTo>
                    <a:pt x="75" y="128"/>
                  </a:lnTo>
                  <a:lnTo>
                    <a:pt x="75" y="12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72" y="128"/>
                  </a:lnTo>
                  <a:lnTo>
                    <a:pt x="71" y="128"/>
                  </a:lnTo>
                  <a:lnTo>
                    <a:pt x="70" y="128"/>
                  </a:lnTo>
                  <a:lnTo>
                    <a:pt x="68" y="127"/>
                  </a:lnTo>
                  <a:lnTo>
                    <a:pt x="67" y="127"/>
                  </a:lnTo>
                  <a:lnTo>
                    <a:pt x="67" y="128"/>
                  </a:lnTo>
                  <a:lnTo>
                    <a:pt x="66" y="127"/>
                  </a:lnTo>
                  <a:lnTo>
                    <a:pt x="52" y="127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49" y="127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45" y="126"/>
                  </a:lnTo>
                  <a:lnTo>
                    <a:pt x="42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7" y="126"/>
                  </a:lnTo>
                  <a:lnTo>
                    <a:pt x="33" y="126"/>
                  </a:lnTo>
                  <a:lnTo>
                    <a:pt x="32" y="127"/>
                  </a:lnTo>
                  <a:lnTo>
                    <a:pt x="32" y="126"/>
                  </a:lnTo>
                  <a:lnTo>
                    <a:pt x="31" y="127"/>
                  </a:lnTo>
                  <a:lnTo>
                    <a:pt x="31" y="127"/>
                  </a:lnTo>
                  <a:lnTo>
                    <a:pt x="31" y="127"/>
                  </a:lnTo>
                  <a:lnTo>
                    <a:pt x="17" y="127"/>
                  </a:lnTo>
                  <a:lnTo>
                    <a:pt x="17" y="127"/>
                  </a:lnTo>
                  <a:lnTo>
                    <a:pt x="15" y="127"/>
                  </a:lnTo>
                  <a:lnTo>
                    <a:pt x="13" y="127"/>
                  </a:lnTo>
                  <a:lnTo>
                    <a:pt x="15" y="126"/>
                  </a:lnTo>
                  <a:lnTo>
                    <a:pt x="14" y="123"/>
                  </a:lnTo>
                  <a:lnTo>
                    <a:pt x="15" y="119"/>
                  </a:lnTo>
                  <a:lnTo>
                    <a:pt x="14" y="115"/>
                  </a:lnTo>
                  <a:lnTo>
                    <a:pt x="13" y="113"/>
                  </a:lnTo>
                  <a:lnTo>
                    <a:pt x="13" y="109"/>
                  </a:lnTo>
                  <a:lnTo>
                    <a:pt x="13" y="108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8" y="105"/>
                  </a:lnTo>
                  <a:lnTo>
                    <a:pt x="5" y="105"/>
                  </a:lnTo>
                  <a:lnTo>
                    <a:pt x="4" y="98"/>
                  </a:lnTo>
                  <a:lnTo>
                    <a:pt x="2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7" name="Freeform 135"/>
            <p:cNvSpPr>
              <a:spLocks/>
            </p:cNvSpPr>
            <p:nvPr/>
          </p:nvSpPr>
          <p:spPr bwMode="auto">
            <a:xfrm>
              <a:off x="3889375" y="3370263"/>
              <a:ext cx="103188" cy="112713"/>
            </a:xfrm>
            <a:custGeom>
              <a:avLst/>
              <a:gdLst>
                <a:gd name="T0" fmla="*/ 30 w 65"/>
                <a:gd name="T1" fmla="*/ 1 h 71"/>
                <a:gd name="T2" fmla="*/ 31 w 65"/>
                <a:gd name="T3" fmla="*/ 1 h 71"/>
                <a:gd name="T4" fmla="*/ 36 w 65"/>
                <a:gd name="T5" fmla="*/ 0 h 71"/>
                <a:gd name="T6" fmla="*/ 40 w 65"/>
                <a:gd name="T7" fmla="*/ 0 h 71"/>
                <a:gd name="T8" fmla="*/ 44 w 65"/>
                <a:gd name="T9" fmla="*/ 0 h 71"/>
                <a:gd name="T10" fmla="*/ 45 w 65"/>
                <a:gd name="T11" fmla="*/ 0 h 71"/>
                <a:gd name="T12" fmla="*/ 49 w 65"/>
                <a:gd name="T13" fmla="*/ 0 h 71"/>
                <a:gd name="T14" fmla="*/ 51 w 65"/>
                <a:gd name="T15" fmla="*/ 1 h 71"/>
                <a:gd name="T16" fmla="*/ 49 w 65"/>
                <a:gd name="T17" fmla="*/ 4 h 71"/>
                <a:gd name="T18" fmla="*/ 51 w 65"/>
                <a:gd name="T19" fmla="*/ 9 h 71"/>
                <a:gd name="T20" fmla="*/ 51 w 65"/>
                <a:gd name="T21" fmla="*/ 11 h 71"/>
                <a:gd name="T22" fmla="*/ 53 w 65"/>
                <a:gd name="T23" fmla="*/ 11 h 71"/>
                <a:gd name="T24" fmla="*/ 57 w 65"/>
                <a:gd name="T25" fmla="*/ 11 h 71"/>
                <a:gd name="T26" fmla="*/ 63 w 65"/>
                <a:gd name="T27" fmla="*/ 10 h 71"/>
                <a:gd name="T28" fmla="*/ 65 w 65"/>
                <a:gd name="T29" fmla="*/ 14 h 71"/>
                <a:gd name="T30" fmla="*/ 65 w 65"/>
                <a:gd name="T31" fmla="*/ 16 h 71"/>
                <a:gd name="T32" fmla="*/ 62 w 65"/>
                <a:gd name="T33" fmla="*/ 19 h 71"/>
                <a:gd name="T34" fmla="*/ 60 w 65"/>
                <a:gd name="T35" fmla="*/ 23 h 71"/>
                <a:gd name="T36" fmla="*/ 61 w 65"/>
                <a:gd name="T37" fmla="*/ 24 h 71"/>
                <a:gd name="T38" fmla="*/ 60 w 65"/>
                <a:gd name="T39" fmla="*/ 26 h 71"/>
                <a:gd name="T40" fmla="*/ 58 w 65"/>
                <a:gd name="T41" fmla="*/ 27 h 71"/>
                <a:gd name="T42" fmla="*/ 60 w 65"/>
                <a:gd name="T43" fmla="*/ 29 h 71"/>
                <a:gd name="T44" fmla="*/ 61 w 65"/>
                <a:gd name="T45" fmla="*/ 31 h 71"/>
                <a:gd name="T46" fmla="*/ 63 w 65"/>
                <a:gd name="T47" fmla="*/ 33 h 71"/>
                <a:gd name="T48" fmla="*/ 65 w 65"/>
                <a:gd name="T49" fmla="*/ 37 h 71"/>
                <a:gd name="T50" fmla="*/ 61 w 65"/>
                <a:gd name="T51" fmla="*/ 50 h 71"/>
                <a:gd name="T52" fmla="*/ 61 w 65"/>
                <a:gd name="T53" fmla="*/ 54 h 71"/>
                <a:gd name="T54" fmla="*/ 60 w 65"/>
                <a:gd name="T55" fmla="*/ 53 h 71"/>
                <a:gd name="T56" fmla="*/ 54 w 65"/>
                <a:gd name="T57" fmla="*/ 51 h 71"/>
                <a:gd name="T58" fmla="*/ 52 w 65"/>
                <a:gd name="T59" fmla="*/ 51 h 71"/>
                <a:gd name="T60" fmla="*/ 48 w 65"/>
                <a:gd name="T61" fmla="*/ 50 h 71"/>
                <a:gd name="T62" fmla="*/ 44 w 65"/>
                <a:gd name="T63" fmla="*/ 46 h 71"/>
                <a:gd name="T64" fmla="*/ 43 w 65"/>
                <a:gd name="T65" fmla="*/ 50 h 71"/>
                <a:gd name="T66" fmla="*/ 39 w 65"/>
                <a:gd name="T67" fmla="*/ 51 h 71"/>
                <a:gd name="T68" fmla="*/ 36 w 65"/>
                <a:gd name="T69" fmla="*/ 54 h 71"/>
                <a:gd name="T70" fmla="*/ 32 w 65"/>
                <a:gd name="T71" fmla="*/ 53 h 71"/>
                <a:gd name="T72" fmla="*/ 30 w 65"/>
                <a:gd name="T73" fmla="*/ 54 h 71"/>
                <a:gd name="T74" fmla="*/ 30 w 65"/>
                <a:gd name="T75" fmla="*/ 58 h 71"/>
                <a:gd name="T76" fmla="*/ 34 w 65"/>
                <a:gd name="T77" fmla="*/ 57 h 71"/>
                <a:gd name="T78" fmla="*/ 36 w 65"/>
                <a:gd name="T79" fmla="*/ 59 h 71"/>
                <a:gd name="T80" fmla="*/ 36 w 65"/>
                <a:gd name="T81" fmla="*/ 67 h 71"/>
                <a:gd name="T82" fmla="*/ 32 w 65"/>
                <a:gd name="T83" fmla="*/ 64 h 71"/>
                <a:gd name="T84" fmla="*/ 30 w 65"/>
                <a:gd name="T85" fmla="*/ 66 h 71"/>
                <a:gd name="T86" fmla="*/ 29 w 65"/>
                <a:gd name="T87" fmla="*/ 68 h 71"/>
                <a:gd name="T88" fmla="*/ 26 w 65"/>
                <a:gd name="T89" fmla="*/ 70 h 71"/>
                <a:gd name="T90" fmla="*/ 25 w 65"/>
                <a:gd name="T91" fmla="*/ 67 h 71"/>
                <a:gd name="T92" fmla="*/ 20 w 65"/>
                <a:gd name="T93" fmla="*/ 63 h 71"/>
                <a:gd name="T94" fmla="*/ 10 w 65"/>
                <a:gd name="T95" fmla="*/ 55 h 71"/>
                <a:gd name="T96" fmla="*/ 9 w 65"/>
                <a:gd name="T97" fmla="*/ 53 h 71"/>
                <a:gd name="T98" fmla="*/ 5 w 65"/>
                <a:gd name="T99" fmla="*/ 48 h 71"/>
                <a:gd name="T100" fmla="*/ 4 w 65"/>
                <a:gd name="T101" fmla="*/ 42 h 71"/>
                <a:gd name="T102" fmla="*/ 3 w 65"/>
                <a:gd name="T103" fmla="*/ 38 h 71"/>
                <a:gd name="T104" fmla="*/ 0 w 65"/>
                <a:gd name="T105" fmla="*/ 33 h 71"/>
                <a:gd name="T106" fmla="*/ 5 w 65"/>
                <a:gd name="T107" fmla="*/ 32 h 71"/>
                <a:gd name="T108" fmla="*/ 7 w 65"/>
                <a:gd name="T109" fmla="*/ 23 h 71"/>
                <a:gd name="T110" fmla="*/ 12 w 65"/>
                <a:gd name="T111" fmla="*/ 23 h 71"/>
                <a:gd name="T112" fmla="*/ 7 w 65"/>
                <a:gd name="T113" fmla="*/ 18 h 71"/>
                <a:gd name="T114" fmla="*/ 9 w 65"/>
                <a:gd name="T115" fmla="*/ 15 h 71"/>
                <a:gd name="T116" fmla="*/ 12 w 65"/>
                <a:gd name="T117" fmla="*/ 14 h 71"/>
                <a:gd name="T118" fmla="*/ 14 w 65"/>
                <a:gd name="T119" fmla="*/ 15 h 71"/>
                <a:gd name="T120" fmla="*/ 30 w 65"/>
                <a:gd name="T121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" h="71">
                  <a:moveTo>
                    <a:pt x="30" y="1"/>
                  </a:moveTo>
                  <a:lnTo>
                    <a:pt x="30" y="1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8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49" y="4"/>
                  </a:lnTo>
                  <a:lnTo>
                    <a:pt x="51" y="6"/>
                  </a:lnTo>
                  <a:lnTo>
                    <a:pt x="51" y="9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2" y="13"/>
                  </a:lnTo>
                  <a:lnTo>
                    <a:pt x="53" y="11"/>
                  </a:lnTo>
                  <a:lnTo>
                    <a:pt x="54" y="11"/>
                  </a:lnTo>
                  <a:lnTo>
                    <a:pt x="57" y="11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5" y="11"/>
                  </a:lnTo>
                  <a:lnTo>
                    <a:pt x="65" y="14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5" y="19"/>
                  </a:lnTo>
                  <a:lnTo>
                    <a:pt x="62" y="19"/>
                  </a:lnTo>
                  <a:lnTo>
                    <a:pt x="60" y="20"/>
                  </a:lnTo>
                  <a:lnTo>
                    <a:pt x="60" y="23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1" y="26"/>
                  </a:lnTo>
                  <a:lnTo>
                    <a:pt x="60" y="26"/>
                  </a:lnTo>
                  <a:lnTo>
                    <a:pt x="58" y="26"/>
                  </a:lnTo>
                  <a:lnTo>
                    <a:pt x="58" y="27"/>
                  </a:lnTo>
                  <a:lnTo>
                    <a:pt x="60" y="28"/>
                  </a:lnTo>
                  <a:lnTo>
                    <a:pt x="60" y="29"/>
                  </a:lnTo>
                  <a:lnTo>
                    <a:pt x="61" y="29"/>
                  </a:lnTo>
                  <a:lnTo>
                    <a:pt x="61" y="31"/>
                  </a:lnTo>
                  <a:lnTo>
                    <a:pt x="63" y="32"/>
                  </a:lnTo>
                  <a:lnTo>
                    <a:pt x="63" y="33"/>
                  </a:lnTo>
                  <a:lnTo>
                    <a:pt x="65" y="35"/>
                  </a:lnTo>
                  <a:lnTo>
                    <a:pt x="65" y="37"/>
                  </a:lnTo>
                  <a:lnTo>
                    <a:pt x="63" y="41"/>
                  </a:lnTo>
                  <a:lnTo>
                    <a:pt x="61" y="50"/>
                  </a:lnTo>
                  <a:lnTo>
                    <a:pt x="61" y="51"/>
                  </a:lnTo>
                  <a:lnTo>
                    <a:pt x="61" y="54"/>
                  </a:lnTo>
                  <a:lnTo>
                    <a:pt x="60" y="54"/>
                  </a:lnTo>
                  <a:lnTo>
                    <a:pt x="60" y="53"/>
                  </a:lnTo>
                  <a:lnTo>
                    <a:pt x="57" y="51"/>
                  </a:lnTo>
                  <a:lnTo>
                    <a:pt x="54" y="51"/>
                  </a:lnTo>
                  <a:lnTo>
                    <a:pt x="53" y="53"/>
                  </a:lnTo>
                  <a:lnTo>
                    <a:pt x="52" y="51"/>
                  </a:lnTo>
                  <a:lnTo>
                    <a:pt x="49" y="53"/>
                  </a:lnTo>
                  <a:lnTo>
                    <a:pt x="48" y="50"/>
                  </a:lnTo>
                  <a:lnTo>
                    <a:pt x="45" y="46"/>
                  </a:lnTo>
                  <a:lnTo>
                    <a:pt x="44" y="46"/>
                  </a:lnTo>
                  <a:lnTo>
                    <a:pt x="43" y="48"/>
                  </a:lnTo>
                  <a:lnTo>
                    <a:pt x="43" y="50"/>
                  </a:lnTo>
                  <a:lnTo>
                    <a:pt x="43" y="51"/>
                  </a:lnTo>
                  <a:lnTo>
                    <a:pt x="39" y="51"/>
                  </a:lnTo>
                  <a:lnTo>
                    <a:pt x="36" y="51"/>
                  </a:lnTo>
                  <a:lnTo>
                    <a:pt x="36" y="54"/>
                  </a:lnTo>
                  <a:lnTo>
                    <a:pt x="35" y="54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4"/>
                  </a:lnTo>
                  <a:lnTo>
                    <a:pt x="30" y="57"/>
                  </a:lnTo>
                  <a:lnTo>
                    <a:pt x="30" y="58"/>
                  </a:lnTo>
                  <a:lnTo>
                    <a:pt x="32" y="58"/>
                  </a:lnTo>
                  <a:lnTo>
                    <a:pt x="34" y="57"/>
                  </a:lnTo>
                  <a:lnTo>
                    <a:pt x="35" y="58"/>
                  </a:lnTo>
                  <a:lnTo>
                    <a:pt x="36" y="59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4" y="64"/>
                  </a:lnTo>
                  <a:lnTo>
                    <a:pt x="32" y="64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29" y="67"/>
                  </a:lnTo>
                  <a:lnTo>
                    <a:pt x="29" y="68"/>
                  </a:lnTo>
                  <a:lnTo>
                    <a:pt x="27" y="71"/>
                  </a:lnTo>
                  <a:lnTo>
                    <a:pt x="26" y="70"/>
                  </a:lnTo>
                  <a:lnTo>
                    <a:pt x="25" y="70"/>
                  </a:lnTo>
                  <a:lnTo>
                    <a:pt x="25" y="67"/>
                  </a:lnTo>
                  <a:lnTo>
                    <a:pt x="20" y="66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12" y="55"/>
                  </a:lnTo>
                  <a:lnTo>
                    <a:pt x="9" y="53"/>
                  </a:lnTo>
                  <a:lnTo>
                    <a:pt x="8" y="50"/>
                  </a:lnTo>
                  <a:lnTo>
                    <a:pt x="5" y="48"/>
                  </a:lnTo>
                  <a:lnTo>
                    <a:pt x="5" y="45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5" y="32"/>
                  </a:lnTo>
                  <a:lnTo>
                    <a:pt x="5" y="26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12" y="23"/>
                  </a:lnTo>
                  <a:lnTo>
                    <a:pt x="9" y="22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30" y="15"/>
                  </a:lnTo>
                  <a:lnTo>
                    <a:pt x="30" y="1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8" name="Freeform 136"/>
            <p:cNvSpPr>
              <a:spLocks/>
            </p:cNvSpPr>
            <p:nvPr/>
          </p:nvSpPr>
          <p:spPr bwMode="auto">
            <a:xfrm>
              <a:off x="3900488" y="3371851"/>
              <a:ext cx="36513" cy="22225"/>
            </a:xfrm>
            <a:custGeom>
              <a:avLst/>
              <a:gdLst>
                <a:gd name="T0" fmla="*/ 2 w 23"/>
                <a:gd name="T1" fmla="*/ 14 h 14"/>
                <a:gd name="T2" fmla="*/ 3 w 23"/>
                <a:gd name="T3" fmla="*/ 14 h 14"/>
                <a:gd name="T4" fmla="*/ 5 w 23"/>
                <a:gd name="T5" fmla="*/ 13 h 14"/>
                <a:gd name="T6" fmla="*/ 6 w 23"/>
                <a:gd name="T7" fmla="*/ 13 h 14"/>
                <a:gd name="T8" fmla="*/ 7 w 23"/>
                <a:gd name="T9" fmla="*/ 14 h 14"/>
                <a:gd name="T10" fmla="*/ 23 w 23"/>
                <a:gd name="T11" fmla="*/ 14 h 14"/>
                <a:gd name="T12" fmla="*/ 23 w 23"/>
                <a:gd name="T13" fmla="*/ 0 h 14"/>
                <a:gd name="T14" fmla="*/ 9 w 23"/>
                <a:gd name="T15" fmla="*/ 0 h 14"/>
                <a:gd name="T16" fmla="*/ 9 w 23"/>
                <a:gd name="T17" fmla="*/ 0 h 14"/>
                <a:gd name="T18" fmla="*/ 7 w 23"/>
                <a:gd name="T19" fmla="*/ 0 h 14"/>
                <a:gd name="T20" fmla="*/ 5 w 23"/>
                <a:gd name="T21" fmla="*/ 0 h 14"/>
                <a:gd name="T22" fmla="*/ 5 w 23"/>
                <a:gd name="T23" fmla="*/ 0 h 14"/>
                <a:gd name="T24" fmla="*/ 6 w 23"/>
                <a:gd name="T25" fmla="*/ 3 h 14"/>
                <a:gd name="T26" fmla="*/ 2 w 23"/>
                <a:gd name="T27" fmla="*/ 6 h 14"/>
                <a:gd name="T28" fmla="*/ 0 w 23"/>
                <a:gd name="T29" fmla="*/ 12 h 14"/>
                <a:gd name="T30" fmla="*/ 2 w 23"/>
                <a:gd name="T31" fmla="*/ 13 h 14"/>
                <a:gd name="T32" fmla="*/ 2 w 23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4">
                  <a:moveTo>
                    <a:pt x="2" y="14"/>
                  </a:moveTo>
                  <a:lnTo>
                    <a:pt x="3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23" y="14"/>
                  </a:lnTo>
                  <a:lnTo>
                    <a:pt x="23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9" name="Freeform 137"/>
            <p:cNvSpPr>
              <a:spLocks/>
            </p:cNvSpPr>
            <p:nvPr/>
          </p:nvSpPr>
          <p:spPr bwMode="auto">
            <a:xfrm>
              <a:off x="3932238" y="3341688"/>
              <a:ext cx="138113" cy="161925"/>
            </a:xfrm>
            <a:custGeom>
              <a:avLst/>
              <a:gdLst>
                <a:gd name="T0" fmla="*/ 2 w 87"/>
                <a:gd name="T1" fmla="*/ 85 h 102"/>
                <a:gd name="T2" fmla="*/ 5 w 87"/>
                <a:gd name="T3" fmla="*/ 82 h 102"/>
                <a:gd name="T4" fmla="*/ 9 w 87"/>
                <a:gd name="T5" fmla="*/ 84 h 102"/>
                <a:gd name="T6" fmla="*/ 7 w 87"/>
                <a:gd name="T7" fmla="*/ 75 h 102"/>
                <a:gd name="T8" fmla="*/ 3 w 87"/>
                <a:gd name="T9" fmla="*/ 75 h 102"/>
                <a:gd name="T10" fmla="*/ 5 w 87"/>
                <a:gd name="T11" fmla="*/ 71 h 102"/>
                <a:gd name="T12" fmla="*/ 9 w 87"/>
                <a:gd name="T13" fmla="*/ 69 h 102"/>
                <a:gd name="T14" fmla="*/ 16 w 87"/>
                <a:gd name="T15" fmla="*/ 68 h 102"/>
                <a:gd name="T16" fmla="*/ 18 w 87"/>
                <a:gd name="T17" fmla="*/ 64 h 102"/>
                <a:gd name="T18" fmla="*/ 25 w 87"/>
                <a:gd name="T19" fmla="*/ 69 h 102"/>
                <a:gd name="T20" fmla="*/ 30 w 87"/>
                <a:gd name="T21" fmla="*/ 69 h 102"/>
                <a:gd name="T22" fmla="*/ 34 w 87"/>
                <a:gd name="T23" fmla="*/ 72 h 102"/>
                <a:gd name="T24" fmla="*/ 36 w 87"/>
                <a:gd name="T25" fmla="*/ 59 h 102"/>
                <a:gd name="T26" fmla="*/ 36 w 87"/>
                <a:gd name="T27" fmla="*/ 51 h 102"/>
                <a:gd name="T28" fmla="*/ 34 w 87"/>
                <a:gd name="T29" fmla="*/ 47 h 102"/>
                <a:gd name="T30" fmla="*/ 31 w 87"/>
                <a:gd name="T31" fmla="*/ 45 h 102"/>
                <a:gd name="T32" fmla="*/ 34 w 87"/>
                <a:gd name="T33" fmla="*/ 44 h 102"/>
                <a:gd name="T34" fmla="*/ 33 w 87"/>
                <a:gd name="T35" fmla="*/ 41 h 102"/>
                <a:gd name="T36" fmla="*/ 38 w 87"/>
                <a:gd name="T37" fmla="*/ 37 h 102"/>
                <a:gd name="T38" fmla="*/ 38 w 87"/>
                <a:gd name="T39" fmla="*/ 32 h 102"/>
                <a:gd name="T40" fmla="*/ 33 w 87"/>
                <a:gd name="T41" fmla="*/ 28 h 102"/>
                <a:gd name="T42" fmla="*/ 26 w 87"/>
                <a:gd name="T43" fmla="*/ 29 h 102"/>
                <a:gd name="T44" fmla="*/ 24 w 87"/>
                <a:gd name="T45" fmla="*/ 28 h 102"/>
                <a:gd name="T46" fmla="*/ 22 w 87"/>
                <a:gd name="T47" fmla="*/ 22 h 102"/>
                <a:gd name="T48" fmla="*/ 39 w 87"/>
                <a:gd name="T49" fmla="*/ 20 h 102"/>
                <a:gd name="T50" fmla="*/ 42 w 87"/>
                <a:gd name="T51" fmla="*/ 20 h 102"/>
                <a:gd name="T52" fmla="*/ 46 w 87"/>
                <a:gd name="T53" fmla="*/ 22 h 102"/>
                <a:gd name="T54" fmla="*/ 47 w 87"/>
                <a:gd name="T55" fmla="*/ 20 h 102"/>
                <a:gd name="T56" fmla="*/ 52 w 87"/>
                <a:gd name="T57" fmla="*/ 22 h 102"/>
                <a:gd name="T58" fmla="*/ 56 w 87"/>
                <a:gd name="T59" fmla="*/ 23 h 102"/>
                <a:gd name="T60" fmla="*/ 57 w 87"/>
                <a:gd name="T61" fmla="*/ 22 h 102"/>
                <a:gd name="T62" fmla="*/ 58 w 87"/>
                <a:gd name="T63" fmla="*/ 16 h 102"/>
                <a:gd name="T64" fmla="*/ 66 w 87"/>
                <a:gd name="T65" fmla="*/ 3 h 102"/>
                <a:gd name="T66" fmla="*/ 74 w 87"/>
                <a:gd name="T67" fmla="*/ 0 h 102"/>
                <a:gd name="T68" fmla="*/ 79 w 87"/>
                <a:gd name="T69" fmla="*/ 0 h 102"/>
                <a:gd name="T70" fmla="*/ 84 w 87"/>
                <a:gd name="T71" fmla="*/ 2 h 102"/>
                <a:gd name="T72" fmla="*/ 86 w 87"/>
                <a:gd name="T73" fmla="*/ 1 h 102"/>
                <a:gd name="T74" fmla="*/ 86 w 87"/>
                <a:gd name="T75" fmla="*/ 10 h 102"/>
                <a:gd name="T76" fmla="*/ 80 w 87"/>
                <a:gd name="T77" fmla="*/ 22 h 102"/>
                <a:gd name="T78" fmla="*/ 78 w 87"/>
                <a:gd name="T79" fmla="*/ 29 h 102"/>
                <a:gd name="T80" fmla="*/ 78 w 87"/>
                <a:gd name="T81" fmla="*/ 37 h 102"/>
                <a:gd name="T82" fmla="*/ 77 w 87"/>
                <a:gd name="T83" fmla="*/ 41 h 102"/>
                <a:gd name="T84" fmla="*/ 71 w 87"/>
                <a:gd name="T85" fmla="*/ 55 h 102"/>
                <a:gd name="T86" fmla="*/ 66 w 87"/>
                <a:gd name="T87" fmla="*/ 56 h 102"/>
                <a:gd name="T88" fmla="*/ 61 w 87"/>
                <a:gd name="T89" fmla="*/ 64 h 102"/>
                <a:gd name="T90" fmla="*/ 57 w 87"/>
                <a:gd name="T91" fmla="*/ 73 h 102"/>
                <a:gd name="T92" fmla="*/ 56 w 87"/>
                <a:gd name="T93" fmla="*/ 84 h 102"/>
                <a:gd name="T94" fmla="*/ 52 w 87"/>
                <a:gd name="T95" fmla="*/ 89 h 102"/>
                <a:gd name="T96" fmla="*/ 46 w 87"/>
                <a:gd name="T97" fmla="*/ 97 h 102"/>
                <a:gd name="T98" fmla="*/ 38 w 87"/>
                <a:gd name="T99" fmla="*/ 98 h 102"/>
                <a:gd name="T100" fmla="*/ 38 w 87"/>
                <a:gd name="T101" fmla="*/ 94 h 102"/>
                <a:gd name="T102" fmla="*/ 33 w 87"/>
                <a:gd name="T103" fmla="*/ 95 h 102"/>
                <a:gd name="T104" fmla="*/ 29 w 87"/>
                <a:gd name="T105" fmla="*/ 98 h 102"/>
                <a:gd name="T106" fmla="*/ 26 w 87"/>
                <a:gd name="T107" fmla="*/ 98 h 102"/>
                <a:gd name="T108" fmla="*/ 22 w 87"/>
                <a:gd name="T109" fmla="*/ 98 h 102"/>
                <a:gd name="T110" fmla="*/ 21 w 87"/>
                <a:gd name="T111" fmla="*/ 94 h 102"/>
                <a:gd name="T112" fmla="*/ 17 w 87"/>
                <a:gd name="T113" fmla="*/ 95 h 102"/>
                <a:gd name="T114" fmla="*/ 12 w 87"/>
                <a:gd name="T115" fmla="*/ 98 h 102"/>
                <a:gd name="T116" fmla="*/ 9 w 87"/>
                <a:gd name="T117" fmla="*/ 102 h 102"/>
                <a:gd name="T118" fmla="*/ 7 w 87"/>
                <a:gd name="T119" fmla="*/ 97 h 102"/>
                <a:gd name="T120" fmla="*/ 3 w 87"/>
                <a:gd name="T121" fmla="*/ 9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" h="102">
                  <a:moveTo>
                    <a:pt x="0" y="89"/>
                  </a:moveTo>
                  <a:lnTo>
                    <a:pt x="2" y="86"/>
                  </a:lnTo>
                  <a:lnTo>
                    <a:pt x="2" y="85"/>
                  </a:lnTo>
                  <a:lnTo>
                    <a:pt x="3" y="84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84"/>
                  </a:lnTo>
                  <a:lnTo>
                    <a:pt x="9" y="77"/>
                  </a:lnTo>
                  <a:lnTo>
                    <a:pt x="8" y="76"/>
                  </a:lnTo>
                  <a:lnTo>
                    <a:pt x="7" y="75"/>
                  </a:lnTo>
                  <a:lnTo>
                    <a:pt x="5" y="76"/>
                  </a:lnTo>
                  <a:lnTo>
                    <a:pt x="3" y="76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8" y="72"/>
                  </a:lnTo>
                  <a:lnTo>
                    <a:pt x="9" y="72"/>
                  </a:lnTo>
                  <a:lnTo>
                    <a:pt x="9" y="69"/>
                  </a:lnTo>
                  <a:lnTo>
                    <a:pt x="12" y="69"/>
                  </a:lnTo>
                  <a:lnTo>
                    <a:pt x="16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7" y="64"/>
                  </a:lnTo>
                  <a:lnTo>
                    <a:pt x="18" y="64"/>
                  </a:lnTo>
                  <a:lnTo>
                    <a:pt x="21" y="68"/>
                  </a:lnTo>
                  <a:lnTo>
                    <a:pt x="22" y="71"/>
                  </a:lnTo>
                  <a:lnTo>
                    <a:pt x="25" y="69"/>
                  </a:lnTo>
                  <a:lnTo>
                    <a:pt x="26" y="71"/>
                  </a:lnTo>
                  <a:lnTo>
                    <a:pt x="27" y="69"/>
                  </a:lnTo>
                  <a:lnTo>
                    <a:pt x="30" y="69"/>
                  </a:lnTo>
                  <a:lnTo>
                    <a:pt x="33" y="71"/>
                  </a:lnTo>
                  <a:lnTo>
                    <a:pt x="33" y="72"/>
                  </a:lnTo>
                  <a:lnTo>
                    <a:pt x="34" y="72"/>
                  </a:lnTo>
                  <a:lnTo>
                    <a:pt x="34" y="69"/>
                  </a:lnTo>
                  <a:lnTo>
                    <a:pt x="34" y="68"/>
                  </a:lnTo>
                  <a:lnTo>
                    <a:pt x="36" y="59"/>
                  </a:lnTo>
                  <a:lnTo>
                    <a:pt x="38" y="55"/>
                  </a:lnTo>
                  <a:lnTo>
                    <a:pt x="38" y="53"/>
                  </a:lnTo>
                  <a:lnTo>
                    <a:pt x="36" y="51"/>
                  </a:lnTo>
                  <a:lnTo>
                    <a:pt x="36" y="50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3" y="47"/>
                  </a:lnTo>
                  <a:lnTo>
                    <a:pt x="33" y="46"/>
                  </a:lnTo>
                  <a:lnTo>
                    <a:pt x="31" y="45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5" y="37"/>
                  </a:lnTo>
                  <a:lnTo>
                    <a:pt x="38" y="37"/>
                  </a:lnTo>
                  <a:lnTo>
                    <a:pt x="38" y="34"/>
                  </a:lnTo>
                  <a:lnTo>
                    <a:pt x="38" y="33"/>
                  </a:lnTo>
                  <a:lnTo>
                    <a:pt x="38" y="32"/>
                  </a:lnTo>
                  <a:lnTo>
                    <a:pt x="38" y="29"/>
                  </a:lnTo>
                  <a:lnTo>
                    <a:pt x="36" y="28"/>
                  </a:lnTo>
                  <a:lnTo>
                    <a:pt x="33" y="28"/>
                  </a:lnTo>
                  <a:lnTo>
                    <a:pt x="30" y="29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5" y="31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38" y="19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6" y="22"/>
                  </a:lnTo>
                  <a:lnTo>
                    <a:pt x="47" y="22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2"/>
                  </a:lnTo>
                  <a:lnTo>
                    <a:pt x="55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6" y="20"/>
                  </a:lnTo>
                  <a:lnTo>
                    <a:pt x="57" y="19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64" y="6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70" y="2"/>
                  </a:lnTo>
                  <a:lnTo>
                    <a:pt x="74" y="0"/>
                  </a:lnTo>
                  <a:lnTo>
                    <a:pt x="77" y="1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2" y="1"/>
                  </a:lnTo>
                  <a:lnTo>
                    <a:pt x="84" y="2"/>
                  </a:lnTo>
                  <a:lnTo>
                    <a:pt x="84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7" y="3"/>
                  </a:lnTo>
                  <a:lnTo>
                    <a:pt x="87" y="9"/>
                  </a:lnTo>
                  <a:lnTo>
                    <a:pt x="86" y="10"/>
                  </a:lnTo>
                  <a:lnTo>
                    <a:pt x="84" y="11"/>
                  </a:lnTo>
                  <a:lnTo>
                    <a:pt x="79" y="18"/>
                  </a:lnTo>
                  <a:lnTo>
                    <a:pt x="80" y="22"/>
                  </a:lnTo>
                  <a:lnTo>
                    <a:pt x="80" y="24"/>
                  </a:lnTo>
                  <a:lnTo>
                    <a:pt x="80" y="27"/>
                  </a:lnTo>
                  <a:lnTo>
                    <a:pt x="78" y="29"/>
                  </a:lnTo>
                  <a:lnTo>
                    <a:pt x="78" y="32"/>
                  </a:lnTo>
                  <a:lnTo>
                    <a:pt x="78" y="33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8" y="41"/>
                  </a:lnTo>
                  <a:lnTo>
                    <a:pt x="77" y="41"/>
                  </a:lnTo>
                  <a:lnTo>
                    <a:pt x="75" y="45"/>
                  </a:lnTo>
                  <a:lnTo>
                    <a:pt x="75" y="49"/>
                  </a:lnTo>
                  <a:lnTo>
                    <a:pt x="71" y="55"/>
                  </a:lnTo>
                  <a:lnTo>
                    <a:pt x="69" y="55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4" y="59"/>
                  </a:lnTo>
                  <a:lnTo>
                    <a:pt x="61" y="62"/>
                  </a:lnTo>
                  <a:lnTo>
                    <a:pt x="61" y="64"/>
                  </a:lnTo>
                  <a:lnTo>
                    <a:pt x="57" y="67"/>
                  </a:lnTo>
                  <a:lnTo>
                    <a:pt x="56" y="69"/>
                  </a:lnTo>
                  <a:lnTo>
                    <a:pt x="57" y="73"/>
                  </a:lnTo>
                  <a:lnTo>
                    <a:pt x="57" y="75"/>
                  </a:lnTo>
                  <a:lnTo>
                    <a:pt x="57" y="80"/>
                  </a:lnTo>
                  <a:lnTo>
                    <a:pt x="56" y="84"/>
                  </a:lnTo>
                  <a:lnTo>
                    <a:pt x="56" y="85"/>
                  </a:lnTo>
                  <a:lnTo>
                    <a:pt x="55" y="89"/>
                  </a:lnTo>
                  <a:lnTo>
                    <a:pt x="52" y="89"/>
                  </a:lnTo>
                  <a:lnTo>
                    <a:pt x="51" y="90"/>
                  </a:lnTo>
                  <a:lnTo>
                    <a:pt x="49" y="91"/>
                  </a:lnTo>
                  <a:lnTo>
                    <a:pt x="46" y="97"/>
                  </a:lnTo>
                  <a:lnTo>
                    <a:pt x="43" y="99"/>
                  </a:lnTo>
                  <a:lnTo>
                    <a:pt x="40" y="100"/>
                  </a:lnTo>
                  <a:lnTo>
                    <a:pt x="38" y="98"/>
                  </a:lnTo>
                  <a:lnTo>
                    <a:pt x="38" y="97"/>
                  </a:lnTo>
                  <a:lnTo>
                    <a:pt x="36" y="95"/>
                  </a:lnTo>
                  <a:lnTo>
                    <a:pt x="38" y="94"/>
                  </a:lnTo>
                  <a:lnTo>
                    <a:pt x="38" y="93"/>
                  </a:lnTo>
                  <a:lnTo>
                    <a:pt x="35" y="94"/>
                  </a:lnTo>
                  <a:lnTo>
                    <a:pt x="33" y="95"/>
                  </a:lnTo>
                  <a:lnTo>
                    <a:pt x="31" y="95"/>
                  </a:lnTo>
                  <a:lnTo>
                    <a:pt x="29" y="95"/>
                  </a:lnTo>
                  <a:lnTo>
                    <a:pt x="29" y="98"/>
                  </a:lnTo>
                  <a:lnTo>
                    <a:pt x="27" y="99"/>
                  </a:lnTo>
                  <a:lnTo>
                    <a:pt x="26" y="99"/>
                  </a:lnTo>
                  <a:lnTo>
                    <a:pt x="26" y="98"/>
                  </a:lnTo>
                  <a:lnTo>
                    <a:pt x="25" y="97"/>
                  </a:lnTo>
                  <a:lnTo>
                    <a:pt x="24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7"/>
                  </a:lnTo>
                  <a:lnTo>
                    <a:pt x="21" y="94"/>
                  </a:lnTo>
                  <a:lnTo>
                    <a:pt x="20" y="94"/>
                  </a:lnTo>
                  <a:lnTo>
                    <a:pt x="18" y="94"/>
                  </a:lnTo>
                  <a:lnTo>
                    <a:pt x="17" y="95"/>
                  </a:lnTo>
                  <a:lnTo>
                    <a:pt x="14" y="95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1" y="102"/>
                  </a:lnTo>
                  <a:lnTo>
                    <a:pt x="9" y="102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7" y="97"/>
                  </a:lnTo>
                  <a:lnTo>
                    <a:pt x="7" y="94"/>
                  </a:lnTo>
                  <a:lnTo>
                    <a:pt x="3" y="91"/>
                  </a:lnTo>
                  <a:lnTo>
                    <a:pt x="3" y="90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0" name="Freeform 138"/>
            <p:cNvSpPr>
              <a:spLocks/>
            </p:cNvSpPr>
            <p:nvPr/>
          </p:nvSpPr>
          <p:spPr bwMode="auto">
            <a:xfrm>
              <a:off x="3946525" y="3490913"/>
              <a:ext cx="20638" cy="26988"/>
            </a:xfrm>
            <a:custGeom>
              <a:avLst/>
              <a:gdLst>
                <a:gd name="T0" fmla="*/ 13 w 13"/>
                <a:gd name="T1" fmla="*/ 4 h 17"/>
                <a:gd name="T2" fmla="*/ 13 w 13"/>
                <a:gd name="T3" fmla="*/ 3 h 17"/>
                <a:gd name="T4" fmla="*/ 12 w 13"/>
                <a:gd name="T5" fmla="*/ 0 h 17"/>
                <a:gd name="T6" fmla="*/ 11 w 13"/>
                <a:gd name="T7" fmla="*/ 0 h 17"/>
                <a:gd name="T8" fmla="*/ 9 w 13"/>
                <a:gd name="T9" fmla="*/ 0 h 17"/>
                <a:gd name="T10" fmla="*/ 8 w 13"/>
                <a:gd name="T11" fmla="*/ 1 h 17"/>
                <a:gd name="T12" fmla="*/ 5 w 13"/>
                <a:gd name="T13" fmla="*/ 1 h 17"/>
                <a:gd name="T14" fmla="*/ 5 w 13"/>
                <a:gd name="T15" fmla="*/ 4 h 17"/>
                <a:gd name="T16" fmla="*/ 3 w 13"/>
                <a:gd name="T17" fmla="*/ 4 h 17"/>
                <a:gd name="T18" fmla="*/ 3 w 13"/>
                <a:gd name="T19" fmla="*/ 4 h 17"/>
                <a:gd name="T20" fmla="*/ 2 w 13"/>
                <a:gd name="T21" fmla="*/ 8 h 17"/>
                <a:gd name="T22" fmla="*/ 0 w 13"/>
                <a:gd name="T23" fmla="*/ 8 h 17"/>
                <a:gd name="T24" fmla="*/ 2 w 13"/>
                <a:gd name="T25" fmla="*/ 9 h 17"/>
                <a:gd name="T26" fmla="*/ 3 w 13"/>
                <a:gd name="T27" fmla="*/ 13 h 17"/>
                <a:gd name="T28" fmla="*/ 2 w 13"/>
                <a:gd name="T29" fmla="*/ 15 h 17"/>
                <a:gd name="T30" fmla="*/ 2 w 13"/>
                <a:gd name="T31" fmla="*/ 17 h 17"/>
                <a:gd name="T32" fmla="*/ 4 w 13"/>
                <a:gd name="T33" fmla="*/ 15 h 17"/>
                <a:gd name="T34" fmla="*/ 7 w 13"/>
                <a:gd name="T35" fmla="*/ 14 h 17"/>
                <a:gd name="T36" fmla="*/ 8 w 13"/>
                <a:gd name="T37" fmla="*/ 13 h 17"/>
                <a:gd name="T38" fmla="*/ 7 w 13"/>
                <a:gd name="T39" fmla="*/ 9 h 17"/>
                <a:gd name="T40" fmla="*/ 8 w 13"/>
                <a:gd name="T41" fmla="*/ 8 h 17"/>
                <a:gd name="T42" fmla="*/ 11 w 13"/>
                <a:gd name="T43" fmla="*/ 6 h 17"/>
                <a:gd name="T44" fmla="*/ 13 w 13"/>
                <a:gd name="T4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17">
                  <a:moveTo>
                    <a:pt x="13" y="4"/>
                  </a:moveTo>
                  <a:lnTo>
                    <a:pt x="13" y="3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4" y="15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7" y="9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1" name="Freeform 139"/>
            <p:cNvSpPr>
              <a:spLocks/>
            </p:cNvSpPr>
            <p:nvPr/>
          </p:nvSpPr>
          <p:spPr bwMode="auto">
            <a:xfrm>
              <a:off x="4260850" y="3427413"/>
              <a:ext cx="203200" cy="204788"/>
            </a:xfrm>
            <a:custGeom>
              <a:avLst/>
              <a:gdLst>
                <a:gd name="T0" fmla="*/ 16 w 128"/>
                <a:gd name="T1" fmla="*/ 2 h 129"/>
                <a:gd name="T2" fmla="*/ 54 w 128"/>
                <a:gd name="T3" fmla="*/ 0 h 129"/>
                <a:gd name="T4" fmla="*/ 97 w 128"/>
                <a:gd name="T5" fmla="*/ 28 h 129"/>
                <a:gd name="T6" fmla="*/ 113 w 128"/>
                <a:gd name="T7" fmla="*/ 41 h 129"/>
                <a:gd name="T8" fmla="*/ 114 w 128"/>
                <a:gd name="T9" fmla="*/ 44 h 129"/>
                <a:gd name="T10" fmla="*/ 109 w 128"/>
                <a:gd name="T11" fmla="*/ 57 h 129"/>
                <a:gd name="T12" fmla="*/ 114 w 128"/>
                <a:gd name="T13" fmla="*/ 66 h 129"/>
                <a:gd name="T14" fmla="*/ 116 w 128"/>
                <a:gd name="T15" fmla="*/ 71 h 129"/>
                <a:gd name="T16" fmla="*/ 114 w 128"/>
                <a:gd name="T17" fmla="*/ 74 h 129"/>
                <a:gd name="T18" fmla="*/ 115 w 128"/>
                <a:gd name="T19" fmla="*/ 83 h 129"/>
                <a:gd name="T20" fmla="*/ 115 w 128"/>
                <a:gd name="T21" fmla="*/ 89 h 129"/>
                <a:gd name="T22" fmla="*/ 115 w 128"/>
                <a:gd name="T23" fmla="*/ 93 h 129"/>
                <a:gd name="T24" fmla="*/ 116 w 128"/>
                <a:gd name="T25" fmla="*/ 97 h 129"/>
                <a:gd name="T26" fmla="*/ 122 w 128"/>
                <a:gd name="T27" fmla="*/ 106 h 129"/>
                <a:gd name="T28" fmla="*/ 127 w 128"/>
                <a:gd name="T29" fmla="*/ 110 h 129"/>
                <a:gd name="T30" fmla="*/ 127 w 128"/>
                <a:gd name="T31" fmla="*/ 111 h 129"/>
                <a:gd name="T32" fmla="*/ 122 w 128"/>
                <a:gd name="T33" fmla="*/ 114 h 129"/>
                <a:gd name="T34" fmla="*/ 114 w 128"/>
                <a:gd name="T35" fmla="*/ 116 h 129"/>
                <a:gd name="T36" fmla="*/ 110 w 128"/>
                <a:gd name="T37" fmla="*/ 118 h 129"/>
                <a:gd name="T38" fmla="*/ 102 w 128"/>
                <a:gd name="T39" fmla="*/ 120 h 129"/>
                <a:gd name="T40" fmla="*/ 98 w 128"/>
                <a:gd name="T41" fmla="*/ 119 h 129"/>
                <a:gd name="T42" fmla="*/ 97 w 128"/>
                <a:gd name="T43" fmla="*/ 121 h 129"/>
                <a:gd name="T44" fmla="*/ 89 w 128"/>
                <a:gd name="T45" fmla="*/ 123 h 129"/>
                <a:gd name="T46" fmla="*/ 87 w 128"/>
                <a:gd name="T47" fmla="*/ 121 h 129"/>
                <a:gd name="T48" fmla="*/ 82 w 128"/>
                <a:gd name="T49" fmla="*/ 124 h 129"/>
                <a:gd name="T50" fmla="*/ 78 w 128"/>
                <a:gd name="T51" fmla="*/ 123 h 129"/>
                <a:gd name="T52" fmla="*/ 74 w 128"/>
                <a:gd name="T53" fmla="*/ 121 h 129"/>
                <a:gd name="T54" fmla="*/ 71 w 128"/>
                <a:gd name="T55" fmla="*/ 121 h 129"/>
                <a:gd name="T56" fmla="*/ 57 w 128"/>
                <a:gd name="T57" fmla="*/ 129 h 129"/>
                <a:gd name="T58" fmla="*/ 52 w 128"/>
                <a:gd name="T59" fmla="*/ 102 h 129"/>
                <a:gd name="T60" fmla="*/ 49 w 128"/>
                <a:gd name="T61" fmla="*/ 99 h 129"/>
                <a:gd name="T62" fmla="*/ 47 w 128"/>
                <a:gd name="T63" fmla="*/ 98 h 129"/>
                <a:gd name="T64" fmla="*/ 44 w 128"/>
                <a:gd name="T65" fmla="*/ 98 h 129"/>
                <a:gd name="T66" fmla="*/ 41 w 128"/>
                <a:gd name="T67" fmla="*/ 97 h 129"/>
                <a:gd name="T68" fmla="*/ 39 w 128"/>
                <a:gd name="T69" fmla="*/ 94 h 129"/>
                <a:gd name="T70" fmla="*/ 35 w 128"/>
                <a:gd name="T71" fmla="*/ 92 h 129"/>
                <a:gd name="T72" fmla="*/ 27 w 128"/>
                <a:gd name="T73" fmla="*/ 89 h 129"/>
                <a:gd name="T74" fmla="*/ 23 w 128"/>
                <a:gd name="T75" fmla="*/ 87 h 129"/>
                <a:gd name="T76" fmla="*/ 20 w 128"/>
                <a:gd name="T77" fmla="*/ 85 h 129"/>
                <a:gd name="T78" fmla="*/ 4 w 128"/>
                <a:gd name="T79" fmla="*/ 63 h 129"/>
                <a:gd name="T80" fmla="*/ 7 w 128"/>
                <a:gd name="T81" fmla="*/ 41 h 129"/>
                <a:gd name="T82" fmla="*/ 14 w 128"/>
                <a:gd name="T83" fmla="*/ 34 h 129"/>
                <a:gd name="T84" fmla="*/ 20 w 128"/>
                <a:gd name="T85" fmla="*/ 30 h 129"/>
                <a:gd name="T86" fmla="*/ 18 w 128"/>
                <a:gd name="T87" fmla="*/ 24 h 129"/>
                <a:gd name="T88" fmla="*/ 16 w 128"/>
                <a:gd name="T89" fmla="*/ 21 h 129"/>
                <a:gd name="T90" fmla="*/ 16 w 128"/>
                <a:gd name="T91" fmla="*/ 18 h 129"/>
                <a:gd name="T92" fmla="*/ 18 w 128"/>
                <a:gd name="T93" fmla="*/ 17 h 129"/>
                <a:gd name="T94" fmla="*/ 20 w 128"/>
                <a:gd name="T95" fmla="*/ 12 h 129"/>
                <a:gd name="T96" fmla="*/ 17 w 128"/>
                <a:gd name="T97" fmla="*/ 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29">
                  <a:moveTo>
                    <a:pt x="14" y="2"/>
                  </a:moveTo>
                  <a:lnTo>
                    <a:pt x="16" y="1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31" y="1"/>
                  </a:lnTo>
                  <a:lnTo>
                    <a:pt x="54" y="0"/>
                  </a:lnTo>
                  <a:lnTo>
                    <a:pt x="96" y="24"/>
                  </a:lnTo>
                  <a:lnTo>
                    <a:pt x="98" y="28"/>
                  </a:lnTo>
                  <a:lnTo>
                    <a:pt x="97" y="28"/>
                  </a:lnTo>
                  <a:lnTo>
                    <a:pt x="98" y="30"/>
                  </a:lnTo>
                  <a:lnTo>
                    <a:pt x="100" y="31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4" y="43"/>
                  </a:lnTo>
                  <a:lnTo>
                    <a:pt x="114" y="44"/>
                  </a:lnTo>
                  <a:lnTo>
                    <a:pt x="113" y="45"/>
                  </a:lnTo>
                  <a:lnTo>
                    <a:pt x="110" y="53"/>
                  </a:lnTo>
                  <a:lnTo>
                    <a:pt x="109" y="57"/>
                  </a:lnTo>
                  <a:lnTo>
                    <a:pt x="109" y="59"/>
                  </a:lnTo>
                  <a:lnTo>
                    <a:pt x="111" y="62"/>
                  </a:lnTo>
                  <a:lnTo>
                    <a:pt x="114" y="66"/>
                  </a:lnTo>
                  <a:lnTo>
                    <a:pt x="115" y="65"/>
                  </a:lnTo>
                  <a:lnTo>
                    <a:pt x="118" y="70"/>
                  </a:lnTo>
                  <a:lnTo>
                    <a:pt x="116" y="71"/>
                  </a:lnTo>
                  <a:lnTo>
                    <a:pt x="115" y="70"/>
                  </a:lnTo>
                  <a:lnTo>
                    <a:pt x="114" y="71"/>
                  </a:lnTo>
                  <a:lnTo>
                    <a:pt x="114" y="74"/>
                  </a:lnTo>
                  <a:lnTo>
                    <a:pt x="114" y="79"/>
                  </a:lnTo>
                  <a:lnTo>
                    <a:pt x="115" y="80"/>
                  </a:lnTo>
                  <a:lnTo>
                    <a:pt x="115" y="83"/>
                  </a:lnTo>
                  <a:lnTo>
                    <a:pt x="114" y="84"/>
                  </a:lnTo>
                  <a:lnTo>
                    <a:pt x="114" y="87"/>
                  </a:lnTo>
                  <a:lnTo>
                    <a:pt x="115" y="89"/>
                  </a:lnTo>
                  <a:lnTo>
                    <a:pt x="115" y="89"/>
                  </a:lnTo>
                  <a:lnTo>
                    <a:pt x="115" y="90"/>
                  </a:lnTo>
                  <a:lnTo>
                    <a:pt x="115" y="93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6" y="97"/>
                  </a:lnTo>
                  <a:lnTo>
                    <a:pt x="118" y="101"/>
                  </a:lnTo>
                  <a:lnTo>
                    <a:pt x="118" y="102"/>
                  </a:lnTo>
                  <a:lnTo>
                    <a:pt x="122" y="106"/>
                  </a:lnTo>
                  <a:lnTo>
                    <a:pt x="124" y="107"/>
                  </a:lnTo>
                  <a:lnTo>
                    <a:pt x="127" y="109"/>
                  </a:lnTo>
                  <a:lnTo>
                    <a:pt x="127" y="110"/>
                  </a:lnTo>
                  <a:lnTo>
                    <a:pt x="128" y="110"/>
                  </a:lnTo>
                  <a:lnTo>
                    <a:pt x="127" y="110"/>
                  </a:lnTo>
                  <a:lnTo>
                    <a:pt x="127" y="111"/>
                  </a:lnTo>
                  <a:lnTo>
                    <a:pt x="124" y="111"/>
                  </a:lnTo>
                  <a:lnTo>
                    <a:pt x="123" y="112"/>
                  </a:lnTo>
                  <a:lnTo>
                    <a:pt x="122" y="114"/>
                  </a:lnTo>
                  <a:lnTo>
                    <a:pt x="119" y="115"/>
                  </a:lnTo>
                  <a:lnTo>
                    <a:pt x="118" y="116"/>
                  </a:lnTo>
                  <a:lnTo>
                    <a:pt x="114" y="116"/>
                  </a:lnTo>
                  <a:lnTo>
                    <a:pt x="114" y="118"/>
                  </a:lnTo>
                  <a:lnTo>
                    <a:pt x="111" y="118"/>
                  </a:lnTo>
                  <a:lnTo>
                    <a:pt x="110" y="118"/>
                  </a:lnTo>
                  <a:lnTo>
                    <a:pt x="106" y="119"/>
                  </a:lnTo>
                  <a:lnTo>
                    <a:pt x="105" y="119"/>
                  </a:lnTo>
                  <a:lnTo>
                    <a:pt x="102" y="120"/>
                  </a:lnTo>
                  <a:lnTo>
                    <a:pt x="101" y="119"/>
                  </a:lnTo>
                  <a:lnTo>
                    <a:pt x="100" y="119"/>
                  </a:lnTo>
                  <a:lnTo>
                    <a:pt x="98" y="119"/>
                  </a:lnTo>
                  <a:lnTo>
                    <a:pt x="97" y="119"/>
                  </a:lnTo>
                  <a:lnTo>
                    <a:pt x="97" y="120"/>
                  </a:lnTo>
                  <a:lnTo>
                    <a:pt x="97" y="121"/>
                  </a:lnTo>
                  <a:lnTo>
                    <a:pt x="93" y="123"/>
                  </a:lnTo>
                  <a:lnTo>
                    <a:pt x="91" y="123"/>
                  </a:lnTo>
                  <a:lnTo>
                    <a:pt x="89" y="123"/>
                  </a:lnTo>
                  <a:lnTo>
                    <a:pt x="88" y="123"/>
                  </a:lnTo>
                  <a:lnTo>
                    <a:pt x="88" y="121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4" y="121"/>
                  </a:lnTo>
                  <a:lnTo>
                    <a:pt x="82" y="124"/>
                  </a:lnTo>
                  <a:lnTo>
                    <a:pt x="79" y="124"/>
                  </a:lnTo>
                  <a:lnTo>
                    <a:pt x="79" y="124"/>
                  </a:lnTo>
                  <a:lnTo>
                    <a:pt x="78" y="123"/>
                  </a:lnTo>
                  <a:lnTo>
                    <a:pt x="76" y="123"/>
                  </a:lnTo>
                  <a:lnTo>
                    <a:pt x="75" y="121"/>
                  </a:lnTo>
                  <a:lnTo>
                    <a:pt x="74" y="121"/>
                  </a:lnTo>
                  <a:lnTo>
                    <a:pt x="74" y="120"/>
                  </a:lnTo>
                  <a:lnTo>
                    <a:pt x="73" y="120"/>
                  </a:lnTo>
                  <a:lnTo>
                    <a:pt x="71" y="121"/>
                  </a:lnTo>
                  <a:lnTo>
                    <a:pt x="70" y="121"/>
                  </a:lnTo>
                  <a:lnTo>
                    <a:pt x="58" y="121"/>
                  </a:lnTo>
                  <a:lnTo>
                    <a:pt x="57" y="129"/>
                  </a:lnTo>
                  <a:lnTo>
                    <a:pt x="57" y="111"/>
                  </a:lnTo>
                  <a:lnTo>
                    <a:pt x="56" y="106"/>
                  </a:lnTo>
                  <a:lnTo>
                    <a:pt x="52" y="102"/>
                  </a:lnTo>
                  <a:lnTo>
                    <a:pt x="51" y="101"/>
                  </a:lnTo>
                  <a:lnTo>
                    <a:pt x="49" y="10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8" y="98"/>
                  </a:lnTo>
                  <a:lnTo>
                    <a:pt x="47" y="98"/>
                  </a:lnTo>
                  <a:lnTo>
                    <a:pt x="45" y="99"/>
                  </a:lnTo>
                  <a:lnTo>
                    <a:pt x="45" y="98"/>
                  </a:lnTo>
                  <a:lnTo>
                    <a:pt x="44" y="98"/>
                  </a:lnTo>
                  <a:lnTo>
                    <a:pt x="43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0" y="97"/>
                  </a:lnTo>
                  <a:lnTo>
                    <a:pt x="39" y="94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35" y="92"/>
                  </a:lnTo>
                  <a:lnTo>
                    <a:pt x="34" y="92"/>
                  </a:lnTo>
                  <a:lnTo>
                    <a:pt x="29" y="89"/>
                  </a:lnTo>
                  <a:lnTo>
                    <a:pt x="27" y="89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3" y="87"/>
                  </a:lnTo>
                  <a:lnTo>
                    <a:pt x="22" y="87"/>
                  </a:lnTo>
                  <a:lnTo>
                    <a:pt x="21" y="85"/>
                  </a:lnTo>
                  <a:lnTo>
                    <a:pt x="20" y="85"/>
                  </a:lnTo>
                  <a:lnTo>
                    <a:pt x="16" y="84"/>
                  </a:lnTo>
                  <a:lnTo>
                    <a:pt x="13" y="75"/>
                  </a:lnTo>
                  <a:lnTo>
                    <a:pt x="4" y="63"/>
                  </a:lnTo>
                  <a:lnTo>
                    <a:pt x="1" y="50"/>
                  </a:lnTo>
                  <a:lnTo>
                    <a:pt x="0" y="41"/>
                  </a:lnTo>
                  <a:lnTo>
                    <a:pt x="7" y="41"/>
                  </a:lnTo>
                  <a:lnTo>
                    <a:pt x="10" y="40"/>
                  </a:lnTo>
                  <a:lnTo>
                    <a:pt x="12" y="37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1"/>
                  </a:lnTo>
                  <a:lnTo>
                    <a:pt x="20" y="30"/>
                  </a:lnTo>
                  <a:lnTo>
                    <a:pt x="20" y="27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2" name="Freeform 140"/>
            <p:cNvSpPr>
              <a:spLocks/>
            </p:cNvSpPr>
            <p:nvPr/>
          </p:nvSpPr>
          <p:spPr bwMode="auto">
            <a:xfrm>
              <a:off x="4254500" y="3430588"/>
              <a:ext cx="38100" cy="30163"/>
            </a:xfrm>
            <a:custGeom>
              <a:avLst/>
              <a:gdLst>
                <a:gd name="T0" fmla="*/ 7 w 24"/>
                <a:gd name="T1" fmla="*/ 3 h 19"/>
                <a:gd name="T2" fmla="*/ 8 w 24"/>
                <a:gd name="T3" fmla="*/ 3 h 19"/>
                <a:gd name="T4" fmla="*/ 9 w 24"/>
                <a:gd name="T5" fmla="*/ 3 h 19"/>
                <a:gd name="T6" fmla="*/ 12 w 24"/>
                <a:gd name="T7" fmla="*/ 2 h 19"/>
                <a:gd name="T8" fmla="*/ 13 w 24"/>
                <a:gd name="T9" fmla="*/ 2 h 19"/>
                <a:gd name="T10" fmla="*/ 13 w 24"/>
                <a:gd name="T11" fmla="*/ 3 h 19"/>
                <a:gd name="T12" fmla="*/ 16 w 24"/>
                <a:gd name="T13" fmla="*/ 3 h 19"/>
                <a:gd name="T14" fmla="*/ 16 w 24"/>
                <a:gd name="T15" fmla="*/ 2 h 19"/>
                <a:gd name="T16" fmla="*/ 16 w 24"/>
                <a:gd name="T17" fmla="*/ 0 h 19"/>
                <a:gd name="T18" fmla="*/ 18 w 24"/>
                <a:gd name="T19" fmla="*/ 0 h 19"/>
                <a:gd name="T20" fmla="*/ 20 w 24"/>
                <a:gd name="T21" fmla="*/ 3 h 19"/>
                <a:gd name="T22" fmla="*/ 21 w 24"/>
                <a:gd name="T23" fmla="*/ 3 h 19"/>
                <a:gd name="T24" fmla="*/ 21 w 24"/>
                <a:gd name="T25" fmla="*/ 6 h 19"/>
                <a:gd name="T26" fmla="*/ 22 w 24"/>
                <a:gd name="T27" fmla="*/ 7 h 19"/>
                <a:gd name="T28" fmla="*/ 24 w 24"/>
                <a:gd name="T29" fmla="*/ 10 h 19"/>
                <a:gd name="T30" fmla="*/ 24 w 24"/>
                <a:gd name="T31" fmla="*/ 12 h 19"/>
                <a:gd name="T32" fmla="*/ 24 w 24"/>
                <a:gd name="T33" fmla="*/ 13 h 19"/>
                <a:gd name="T34" fmla="*/ 22 w 24"/>
                <a:gd name="T35" fmla="*/ 15 h 19"/>
                <a:gd name="T36" fmla="*/ 22 w 24"/>
                <a:gd name="T37" fmla="*/ 16 h 19"/>
                <a:gd name="T38" fmla="*/ 21 w 24"/>
                <a:gd name="T39" fmla="*/ 17 h 19"/>
                <a:gd name="T40" fmla="*/ 20 w 24"/>
                <a:gd name="T41" fmla="*/ 16 h 19"/>
                <a:gd name="T42" fmla="*/ 18 w 24"/>
                <a:gd name="T43" fmla="*/ 16 h 19"/>
                <a:gd name="T44" fmla="*/ 18 w 24"/>
                <a:gd name="T45" fmla="*/ 16 h 19"/>
                <a:gd name="T46" fmla="*/ 17 w 24"/>
                <a:gd name="T47" fmla="*/ 15 h 19"/>
                <a:gd name="T48" fmla="*/ 17 w 24"/>
                <a:gd name="T49" fmla="*/ 13 h 19"/>
                <a:gd name="T50" fmla="*/ 16 w 24"/>
                <a:gd name="T51" fmla="*/ 12 h 19"/>
                <a:gd name="T52" fmla="*/ 14 w 24"/>
                <a:gd name="T53" fmla="*/ 12 h 19"/>
                <a:gd name="T54" fmla="*/ 13 w 24"/>
                <a:gd name="T55" fmla="*/ 12 h 19"/>
                <a:gd name="T56" fmla="*/ 14 w 24"/>
                <a:gd name="T57" fmla="*/ 13 h 19"/>
                <a:gd name="T58" fmla="*/ 13 w 24"/>
                <a:gd name="T59" fmla="*/ 17 h 19"/>
                <a:gd name="T60" fmla="*/ 13 w 24"/>
                <a:gd name="T61" fmla="*/ 19 h 19"/>
                <a:gd name="T62" fmla="*/ 11 w 24"/>
                <a:gd name="T63" fmla="*/ 19 h 19"/>
                <a:gd name="T64" fmla="*/ 9 w 24"/>
                <a:gd name="T65" fmla="*/ 19 h 19"/>
                <a:gd name="T66" fmla="*/ 8 w 24"/>
                <a:gd name="T67" fmla="*/ 19 h 19"/>
                <a:gd name="T68" fmla="*/ 8 w 24"/>
                <a:gd name="T69" fmla="*/ 19 h 19"/>
                <a:gd name="T70" fmla="*/ 5 w 24"/>
                <a:gd name="T71" fmla="*/ 19 h 19"/>
                <a:gd name="T72" fmla="*/ 5 w 24"/>
                <a:gd name="T73" fmla="*/ 16 h 19"/>
                <a:gd name="T74" fmla="*/ 4 w 24"/>
                <a:gd name="T75" fmla="*/ 16 h 19"/>
                <a:gd name="T76" fmla="*/ 2 w 24"/>
                <a:gd name="T77" fmla="*/ 16 h 19"/>
                <a:gd name="T78" fmla="*/ 0 w 24"/>
                <a:gd name="T79" fmla="*/ 16 h 19"/>
                <a:gd name="T80" fmla="*/ 2 w 24"/>
                <a:gd name="T81" fmla="*/ 15 h 19"/>
                <a:gd name="T82" fmla="*/ 3 w 24"/>
                <a:gd name="T83" fmla="*/ 8 h 19"/>
                <a:gd name="T84" fmla="*/ 5 w 24"/>
                <a:gd name="T85" fmla="*/ 6 h 19"/>
                <a:gd name="T86" fmla="*/ 7 w 24"/>
                <a:gd name="T8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" h="19">
                  <a:moveTo>
                    <a:pt x="7" y="3"/>
                  </a:moveTo>
                  <a:lnTo>
                    <a:pt x="8" y="3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2" y="7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1" y="17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3" y="8"/>
                  </a:lnTo>
                  <a:lnTo>
                    <a:pt x="5" y="6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3" name="Freeform 141"/>
            <p:cNvSpPr>
              <a:spLocks/>
            </p:cNvSpPr>
            <p:nvPr/>
          </p:nvSpPr>
          <p:spPr bwMode="auto">
            <a:xfrm>
              <a:off x="4254500" y="3449638"/>
              <a:ext cx="38100" cy="42863"/>
            </a:xfrm>
            <a:custGeom>
              <a:avLst/>
              <a:gdLst>
                <a:gd name="T0" fmla="*/ 4 w 24"/>
                <a:gd name="T1" fmla="*/ 27 h 27"/>
                <a:gd name="T2" fmla="*/ 11 w 24"/>
                <a:gd name="T3" fmla="*/ 27 h 27"/>
                <a:gd name="T4" fmla="*/ 14 w 24"/>
                <a:gd name="T5" fmla="*/ 26 h 27"/>
                <a:gd name="T6" fmla="*/ 16 w 24"/>
                <a:gd name="T7" fmla="*/ 23 h 27"/>
                <a:gd name="T8" fmla="*/ 18 w 24"/>
                <a:gd name="T9" fmla="*/ 20 h 27"/>
                <a:gd name="T10" fmla="*/ 20 w 24"/>
                <a:gd name="T11" fmla="*/ 18 h 27"/>
                <a:gd name="T12" fmla="*/ 22 w 24"/>
                <a:gd name="T13" fmla="*/ 17 h 27"/>
                <a:gd name="T14" fmla="*/ 24 w 24"/>
                <a:gd name="T15" fmla="*/ 16 h 27"/>
                <a:gd name="T16" fmla="*/ 24 w 24"/>
                <a:gd name="T17" fmla="*/ 13 h 27"/>
                <a:gd name="T18" fmla="*/ 24 w 24"/>
                <a:gd name="T19" fmla="*/ 10 h 27"/>
                <a:gd name="T20" fmla="*/ 22 w 24"/>
                <a:gd name="T21" fmla="*/ 10 h 27"/>
                <a:gd name="T22" fmla="*/ 21 w 24"/>
                <a:gd name="T23" fmla="*/ 8 h 27"/>
                <a:gd name="T24" fmla="*/ 20 w 24"/>
                <a:gd name="T25" fmla="*/ 8 h 27"/>
                <a:gd name="T26" fmla="*/ 20 w 24"/>
                <a:gd name="T27" fmla="*/ 7 h 27"/>
                <a:gd name="T28" fmla="*/ 18 w 24"/>
                <a:gd name="T29" fmla="*/ 5 h 27"/>
                <a:gd name="T30" fmla="*/ 18 w 24"/>
                <a:gd name="T31" fmla="*/ 4 h 27"/>
                <a:gd name="T32" fmla="*/ 17 w 24"/>
                <a:gd name="T33" fmla="*/ 3 h 27"/>
                <a:gd name="T34" fmla="*/ 17 w 24"/>
                <a:gd name="T35" fmla="*/ 1 h 27"/>
                <a:gd name="T36" fmla="*/ 16 w 24"/>
                <a:gd name="T37" fmla="*/ 0 h 27"/>
                <a:gd name="T38" fmla="*/ 14 w 24"/>
                <a:gd name="T39" fmla="*/ 0 h 27"/>
                <a:gd name="T40" fmla="*/ 13 w 24"/>
                <a:gd name="T41" fmla="*/ 0 h 27"/>
                <a:gd name="T42" fmla="*/ 14 w 24"/>
                <a:gd name="T43" fmla="*/ 1 h 27"/>
                <a:gd name="T44" fmla="*/ 13 w 24"/>
                <a:gd name="T45" fmla="*/ 5 h 27"/>
                <a:gd name="T46" fmla="*/ 13 w 24"/>
                <a:gd name="T47" fmla="*/ 7 h 27"/>
                <a:gd name="T48" fmla="*/ 11 w 24"/>
                <a:gd name="T49" fmla="*/ 7 h 27"/>
                <a:gd name="T50" fmla="*/ 9 w 24"/>
                <a:gd name="T51" fmla="*/ 7 h 27"/>
                <a:gd name="T52" fmla="*/ 8 w 24"/>
                <a:gd name="T53" fmla="*/ 7 h 27"/>
                <a:gd name="T54" fmla="*/ 8 w 24"/>
                <a:gd name="T55" fmla="*/ 7 h 27"/>
                <a:gd name="T56" fmla="*/ 5 w 24"/>
                <a:gd name="T57" fmla="*/ 7 h 27"/>
                <a:gd name="T58" fmla="*/ 5 w 24"/>
                <a:gd name="T59" fmla="*/ 4 h 27"/>
                <a:gd name="T60" fmla="*/ 4 w 24"/>
                <a:gd name="T61" fmla="*/ 4 h 27"/>
                <a:gd name="T62" fmla="*/ 2 w 24"/>
                <a:gd name="T63" fmla="*/ 4 h 27"/>
                <a:gd name="T64" fmla="*/ 0 w 24"/>
                <a:gd name="T65" fmla="*/ 4 h 27"/>
                <a:gd name="T66" fmla="*/ 0 w 24"/>
                <a:gd name="T67" fmla="*/ 5 h 27"/>
                <a:gd name="T68" fmla="*/ 2 w 24"/>
                <a:gd name="T69" fmla="*/ 8 h 27"/>
                <a:gd name="T70" fmla="*/ 3 w 24"/>
                <a:gd name="T71" fmla="*/ 10 h 27"/>
                <a:gd name="T72" fmla="*/ 3 w 24"/>
                <a:gd name="T73" fmla="*/ 13 h 27"/>
                <a:gd name="T74" fmla="*/ 4 w 24"/>
                <a:gd name="T7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" h="27">
                  <a:moveTo>
                    <a:pt x="4" y="27"/>
                  </a:moveTo>
                  <a:lnTo>
                    <a:pt x="11" y="27"/>
                  </a:lnTo>
                  <a:lnTo>
                    <a:pt x="14" y="26"/>
                  </a:lnTo>
                  <a:lnTo>
                    <a:pt x="16" y="23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7"/>
                  </a:lnTo>
                  <a:lnTo>
                    <a:pt x="24" y="16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8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4" y="27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4" name="Freeform 142"/>
            <p:cNvSpPr>
              <a:spLocks/>
            </p:cNvSpPr>
            <p:nvPr/>
          </p:nvSpPr>
          <p:spPr bwMode="auto">
            <a:xfrm>
              <a:off x="3949700" y="3311526"/>
              <a:ext cx="344488" cy="342900"/>
            </a:xfrm>
            <a:custGeom>
              <a:avLst/>
              <a:gdLst>
                <a:gd name="T0" fmla="*/ 6 w 217"/>
                <a:gd name="T1" fmla="*/ 121 h 216"/>
                <a:gd name="T2" fmla="*/ 15 w 217"/>
                <a:gd name="T3" fmla="*/ 118 h 216"/>
                <a:gd name="T4" fmla="*/ 24 w 217"/>
                <a:gd name="T5" fmla="*/ 113 h 216"/>
                <a:gd name="T6" fmla="*/ 29 w 217"/>
                <a:gd name="T7" fmla="*/ 119 h 216"/>
                <a:gd name="T8" fmla="*/ 44 w 217"/>
                <a:gd name="T9" fmla="*/ 108 h 216"/>
                <a:gd name="T10" fmla="*/ 45 w 217"/>
                <a:gd name="T11" fmla="*/ 88 h 216"/>
                <a:gd name="T12" fmla="*/ 57 w 217"/>
                <a:gd name="T13" fmla="*/ 77 h 216"/>
                <a:gd name="T14" fmla="*/ 67 w 217"/>
                <a:gd name="T15" fmla="*/ 60 h 216"/>
                <a:gd name="T16" fmla="*/ 69 w 217"/>
                <a:gd name="T17" fmla="*/ 46 h 216"/>
                <a:gd name="T18" fmla="*/ 76 w 217"/>
                <a:gd name="T19" fmla="*/ 28 h 216"/>
                <a:gd name="T20" fmla="*/ 75 w 217"/>
                <a:gd name="T21" fmla="*/ 13 h 216"/>
                <a:gd name="T22" fmla="*/ 78 w 217"/>
                <a:gd name="T23" fmla="*/ 7 h 216"/>
                <a:gd name="T24" fmla="*/ 86 w 217"/>
                <a:gd name="T25" fmla="*/ 3 h 216"/>
                <a:gd name="T26" fmla="*/ 98 w 217"/>
                <a:gd name="T27" fmla="*/ 12 h 216"/>
                <a:gd name="T28" fmla="*/ 110 w 217"/>
                <a:gd name="T29" fmla="*/ 12 h 216"/>
                <a:gd name="T30" fmla="*/ 117 w 217"/>
                <a:gd name="T31" fmla="*/ 12 h 216"/>
                <a:gd name="T32" fmla="*/ 126 w 217"/>
                <a:gd name="T33" fmla="*/ 8 h 216"/>
                <a:gd name="T34" fmla="*/ 142 w 217"/>
                <a:gd name="T35" fmla="*/ 4 h 216"/>
                <a:gd name="T36" fmla="*/ 148 w 217"/>
                <a:gd name="T37" fmla="*/ 6 h 216"/>
                <a:gd name="T38" fmla="*/ 153 w 217"/>
                <a:gd name="T39" fmla="*/ 0 h 216"/>
                <a:gd name="T40" fmla="*/ 163 w 217"/>
                <a:gd name="T41" fmla="*/ 4 h 216"/>
                <a:gd name="T42" fmla="*/ 177 w 217"/>
                <a:gd name="T43" fmla="*/ 4 h 216"/>
                <a:gd name="T44" fmla="*/ 186 w 217"/>
                <a:gd name="T45" fmla="*/ 12 h 216"/>
                <a:gd name="T46" fmla="*/ 194 w 217"/>
                <a:gd name="T47" fmla="*/ 11 h 216"/>
                <a:gd name="T48" fmla="*/ 203 w 217"/>
                <a:gd name="T49" fmla="*/ 8 h 216"/>
                <a:gd name="T50" fmla="*/ 212 w 217"/>
                <a:gd name="T51" fmla="*/ 17 h 216"/>
                <a:gd name="T52" fmla="*/ 217 w 217"/>
                <a:gd name="T53" fmla="*/ 21 h 216"/>
                <a:gd name="T54" fmla="*/ 216 w 217"/>
                <a:gd name="T55" fmla="*/ 35 h 216"/>
                <a:gd name="T56" fmla="*/ 206 w 217"/>
                <a:gd name="T57" fmla="*/ 55 h 216"/>
                <a:gd name="T58" fmla="*/ 200 w 217"/>
                <a:gd name="T59" fmla="*/ 77 h 216"/>
                <a:gd name="T60" fmla="*/ 195 w 217"/>
                <a:gd name="T61" fmla="*/ 97 h 216"/>
                <a:gd name="T62" fmla="*/ 209 w 217"/>
                <a:gd name="T63" fmla="*/ 156 h 216"/>
                <a:gd name="T64" fmla="*/ 190 w 217"/>
                <a:gd name="T65" fmla="*/ 175 h 216"/>
                <a:gd name="T66" fmla="*/ 187 w 217"/>
                <a:gd name="T67" fmla="*/ 183 h 216"/>
                <a:gd name="T68" fmla="*/ 186 w 217"/>
                <a:gd name="T69" fmla="*/ 198 h 216"/>
                <a:gd name="T70" fmla="*/ 196 w 217"/>
                <a:gd name="T71" fmla="*/ 206 h 216"/>
                <a:gd name="T72" fmla="*/ 200 w 217"/>
                <a:gd name="T73" fmla="*/ 216 h 216"/>
                <a:gd name="T74" fmla="*/ 192 w 217"/>
                <a:gd name="T75" fmla="*/ 216 h 216"/>
                <a:gd name="T76" fmla="*/ 175 w 217"/>
                <a:gd name="T77" fmla="*/ 204 h 216"/>
                <a:gd name="T78" fmla="*/ 169 w 217"/>
                <a:gd name="T79" fmla="*/ 196 h 216"/>
                <a:gd name="T80" fmla="*/ 161 w 217"/>
                <a:gd name="T81" fmla="*/ 201 h 216"/>
                <a:gd name="T82" fmla="*/ 150 w 217"/>
                <a:gd name="T83" fmla="*/ 197 h 216"/>
                <a:gd name="T84" fmla="*/ 146 w 217"/>
                <a:gd name="T85" fmla="*/ 192 h 216"/>
                <a:gd name="T86" fmla="*/ 139 w 217"/>
                <a:gd name="T87" fmla="*/ 193 h 216"/>
                <a:gd name="T88" fmla="*/ 134 w 217"/>
                <a:gd name="T89" fmla="*/ 189 h 216"/>
                <a:gd name="T90" fmla="*/ 125 w 217"/>
                <a:gd name="T91" fmla="*/ 192 h 216"/>
                <a:gd name="T92" fmla="*/ 116 w 217"/>
                <a:gd name="T93" fmla="*/ 191 h 216"/>
                <a:gd name="T94" fmla="*/ 115 w 217"/>
                <a:gd name="T95" fmla="*/ 187 h 216"/>
                <a:gd name="T96" fmla="*/ 113 w 217"/>
                <a:gd name="T97" fmla="*/ 179 h 216"/>
                <a:gd name="T98" fmla="*/ 111 w 217"/>
                <a:gd name="T99" fmla="*/ 172 h 216"/>
                <a:gd name="T100" fmla="*/ 110 w 217"/>
                <a:gd name="T101" fmla="*/ 161 h 216"/>
                <a:gd name="T102" fmla="*/ 110 w 217"/>
                <a:gd name="T103" fmla="*/ 153 h 216"/>
                <a:gd name="T104" fmla="*/ 97 w 217"/>
                <a:gd name="T105" fmla="*/ 144 h 216"/>
                <a:gd name="T106" fmla="*/ 82 w 217"/>
                <a:gd name="T107" fmla="*/ 145 h 216"/>
                <a:gd name="T108" fmla="*/ 71 w 217"/>
                <a:gd name="T109" fmla="*/ 154 h 216"/>
                <a:gd name="T110" fmla="*/ 59 w 217"/>
                <a:gd name="T111" fmla="*/ 150 h 216"/>
                <a:gd name="T112" fmla="*/ 54 w 217"/>
                <a:gd name="T113" fmla="*/ 140 h 216"/>
                <a:gd name="T114" fmla="*/ 51 w 217"/>
                <a:gd name="T115" fmla="*/ 132 h 216"/>
                <a:gd name="T116" fmla="*/ 24 w 217"/>
                <a:gd name="T117" fmla="*/ 130 h 216"/>
                <a:gd name="T118" fmla="*/ 11 w 217"/>
                <a:gd name="T119" fmla="*/ 130 h 216"/>
                <a:gd name="T120" fmla="*/ 6 w 217"/>
                <a:gd name="T121" fmla="*/ 13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7" h="216">
                  <a:moveTo>
                    <a:pt x="0" y="130"/>
                  </a:moveTo>
                  <a:lnTo>
                    <a:pt x="2" y="128"/>
                  </a:lnTo>
                  <a:lnTo>
                    <a:pt x="5" y="127"/>
                  </a:lnTo>
                  <a:lnTo>
                    <a:pt x="6" y="126"/>
                  </a:lnTo>
                  <a:lnTo>
                    <a:pt x="5" y="122"/>
                  </a:lnTo>
                  <a:lnTo>
                    <a:pt x="6" y="121"/>
                  </a:lnTo>
                  <a:lnTo>
                    <a:pt x="9" y="119"/>
                  </a:lnTo>
                  <a:lnTo>
                    <a:pt x="11" y="117"/>
                  </a:lnTo>
                  <a:lnTo>
                    <a:pt x="13" y="117"/>
                  </a:lnTo>
                  <a:lnTo>
                    <a:pt x="14" y="116"/>
                  </a:lnTo>
                  <a:lnTo>
                    <a:pt x="15" y="117"/>
                  </a:lnTo>
                  <a:lnTo>
                    <a:pt x="15" y="118"/>
                  </a:lnTo>
                  <a:lnTo>
                    <a:pt x="16" y="118"/>
                  </a:lnTo>
                  <a:lnTo>
                    <a:pt x="18" y="117"/>
                  </a:lnTo>
                  <a:lnTo>
                    <a:pt x="18" y="114"/>
                  </a:lnTo>
                  <a:lnTo>
                    <a:pt x="20" y="114"/>
                  </a:lnTo>
                  <a:lnTo>
                    <a:pt x="22" y="114"/>
                  </a:lnTo>
                  <a:lnTo>
                    <a:pt x="24" y="113"/>
                  </a:lnTo>
                  <a:lnTo>
                    <a:pt x="27" y="112"/>
                  </a:lnTo>
                  <a:lnTo>
                    <a:pt x="27" y="113"/>
                  </a:lnTo>
                  <a:lnTo>
                    <a:pt x="25" y="114"/>
                  </a:lnTo>
                  <a:lnTo>
                    <a:pt x="27" y="116"/>
                  </a:lnTo>
                  <a:lnTo>
                    <a:pt x="27" y="117"/>
                  </a:lnTo>
                  <a:lnTo>
                    <a:pt x="29" y="119"/>
                  </a:lnTo>
                  <a:lnTo>
                    <a:pt x="32" y="118"/>
                  </a:lnTo>
                  <a:lnTo>
                    <a:pt x="35" y="116"/>
                  </a:lnTo>
                  <a:lnTo>
                    <a:pt x="38" y="110"/>
                  </a:lnTo>
                  <a:lnTo>
                    <a:pt x="40" y="109"/>
                  </a:lnTo>
                  <a:lnTo>
                    <a:pt x="41" y="108"/>
                  </a:lnTo>
                  <a:lnTo>
                    <a:pt x="44" y="108"/>
                  </a:lnTo>
                  <a:lnTo>
                    <a:pt x="45" y="104"/>
                  </a:lnTo>
                  <a:lnTo>
                    <a:pt x="45" y="103"/>
                  </a:lnTo>
                  <a:lnTo>
                    <a:pt x="46" y="99"/>
                  </a:lnTo>
                  <a:lnTo>
                    <a:pt x="46" y="94"/>
                  </a:lnTo>
                  <a:lnTo>
                    <a:pt x="46" y="92"/>
                  </a:lnTo>
                  <a:lnTo>
                    <a:pt x="45" y="88"/>
                  </a:lnTo>
                  <a:lnTo>
                    <a:pt x="46" y="86"/>
                  </a:lnTo>
                  <a:lnTo>
                    <a:pt x="50" y="83"/>
                  </a:lnTo>
                  <a:lnTo>
                    <a:pt x="50" y="81"/>
                  </a:lnTo>
                  <a:lnTo>
                    <a:pt x="53" y="78"/>
                  </a:lnTo>
                  <a:lnTo>
                    <a:pt x="55" y="75"/>
                  </a:lnTo>
                  <a:lnTo>
                    <a:pt x="57" y="77"/>
                  </a:lnTo>
                  <a:lnTo>
                    <a:pt x="58" y="74"/>
                  </a:lnTo>
                  <a:lnTo>
                    <a:pt x="60" y="74"/>
                  </a:lnTo>
                  <a:lnTo>
                    <a:pt x="64" y="68"/>
                  </a:lnTo>
                  <a:lnTo>
                    <a:pt x="64" y="64"/>
                  </a:lnTo>
                  <a:lnTo>
                    <a:pt x="66" y="60"/>
                  </a:lnTo>
                  <a:lnTo>
                    <a:pt x="67" y="60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2"/>
                  </a:lnTo>
                  <a:lnTo>
                    <a:pt x="67" y="51"/>
                  </a:lnTo>
                  <a:lnTo>
                    <a:pt x="67" y="48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9" y="41"/>
                  </a:lnTo>
                  <a:lnTo>
                    <a:pt x="68" y="37"/>
                  </a:lnTo>
                  <a:lnTo>
                    <a:pt x="73" y="30"/>
                  </a:lnTo>
                  <a:lnTo>
                    <a:pt x="75" y="29"/>
                  </a:lnTo>
                  <a:lnTo>
                    <a:pt x="76" y="28"/>
                  </a:lnTo>
                  <a:lnTo>
                    <a:pt x="76" y="22"/>
                  </a:lnTo>
                  <a:lnTo>
                    <a:pt x="75" y="20"/>
                  </a:lnTo>
                  <a:lnTo>
                    <a:pt x="76" y="19"/>
                  </a:lnTo>
                  <a:lnTo>
                    <a:pt x="76" y="16"/>
                  </a:lnTo>
                  <a:lnTo>
                    <a:pt x="77" y="15"/>
                  </a:lnTo>
                  <a:lnTo>
                    <a:pt x="75" y="13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8" y="7"/>
                  </a:lnTo>
                  <a:lnTo>
                    <a:pt x="80" y="6"/>
                  </a:lnTo>
                  <a:lnTo>
                    <a:pt x="81" y="6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85" y="3"/>
                  </a:lnTo>
                  <a:lnTo>
                    <a:pt x="86" y="3"/>
                  </a:lnTo>
                  <a:lnTo>
                    <a:pt x="88" y="4"/>
                  </a:lnTo>
                  <a:lnTo>
                    <a:pt x="89" y="4"/>
                  </a:lnTo>
                  <a:lnTo>
                    <a:pt x="93" y="8"/>
                  </a:lnTo>
                  <a:lnTo>
                    <a:pt x="94" y="8"/>
                  </a:lnTo>
                  <a:lnTo>
                    <a:pt x="97" y="11"/>
                  </a:lnTo>
                  <a:lnTo>
                    <a:pt x="98" y="12"/>
                  </a:lnTo>
                  <a:lnTo>
                    <a:pt x="100" y="11"/>
                  </a:lnTo>
                  <a:lnTo>
                    <a:pt x="102" y="12"/>
                  </a:lnTo>
                  <a:lnTo>
                    <a:pt x="106" y="13"/>
                  </a:lnTo>
                  <a:lnTo>
                    <a:pt x="107" y="13"/>
                  </a:lnTo>
                  <a:lnTo>
                    <a:pt x="108" y="12"/>
                  </a:lnTo>
                  <a:lnTo>
                    <a:pt x="110" y="12"/>
                  </a:lnTo>
                  <a:lnTo>
                    <a:pt x="112" y="13"/>
                  </a:lnTo>
                  <a:lnTo>
                    <a:pt x="115" y="13"/>
                  </a:lnTo>
                  <a:lnTo>
                    <a:pt x="116" y="15"/>
                  </a:lnTo>
                  <a:lnTo>
                    <a:pt x="119" y="13"/>
                  </a:lnTo>
                  <a:lnTo>
                    <a:pt x="119" y="13"/>
                  </a:lnTo>
                  <a:lnTo>
                    <a:pt x="117" y="12"/>
                  </a:lnTo>
                  <a:lnTo>
                    <a:pt x="117" y="11"/>
                  </a:lnTo>
                  <a:lnTo>
                    <a:pt x="119" y="9"/>
                  </a:lnTo>
                  <a:lnTo>
                    <a:pt x="121" y="7"/>
                  </a:lnTo>
                  <a:lnTo>
                    <a:pt x="122" y="7"/>
                  </a:lnTo>
                  <a:lnTo>
                    <a:pt x="125" y="7"/>
                  </a:lnTo>
                  <a:lnTo>
                    <a:pt x="126" y="8"/>
                  </a:lnTo>
                  <a:lnTo>
                    <a:pt x="128" y="8"/>
                  </a:lnTo>
                  <a:lnTo>
                    <a:pt x="133" y="7"/>
                  </a:lnTo>
                  <a:lnTo>
                    <a:pt x="134" y="7"/>
                  </a:lnTo>
                  <a:lnTo>
                    <a:pt x="135" y="6"/>
                  </a:lnTo>
                  <a:lnTo>
                    <a:pt x="141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3" y="4"/>
                  </a:lnTo>
                  <a:lnTo>
                    <a:pt x="143" y="6"/>
                  </a:lnTo>
                  <a:lnTo>
                    <a:pt x="144" y="6"/>
                  </a:lnTo>
                  <a:lnTo>
                    <a:pt x="146" y="6"/>
                  </a:lnTo>
                  <a:lnTo>
                    <a:pt x="148" y="6"/>
                  </a:lnTo>
                  <a:lnTo>
                    <a:pt x="150" y="4"/>
                  </a:lnTo>
                  <a:lnTo>
                    <a:pt x="151" y="4"/>
                  </a:lnTo>
                  <a:lnTo>
                    <a:pt x="152" y="3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3" y="0"/>
                  </a:lnTo>
                  <a:lnTo>
                    <a:pt x="155" y="2"/>
                  </a:lnTo>
                  <a:lnTo>
                    <a:pt x="157" y="2"/>
                  </a:lnTo>
                  <a:lnTo>
                    <a:pt x="159" y="2"/>
                  </a:lnTo>
                  <a:lnTo>
                    <a:pt x="160" y="3"/>
                  </a:lnTo>
                  <a:lnTo>
                    <a:pt x="161" y="3"/>
                  </a:lnTo>
                  <a:lnTo>
                    <a:pt x="163" y="4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2" y="3"/>
                  </a:lnTo>
                  <a:lnTo>
                    <a:pt x="174" y="3"/>
                  </a:lnTo>
                  <a:lnTo>
                    <a:pt x="177" y="4"/>
                  </a:lnTo>
                  <a:lnTo>
                    <a:pt x="177" y="4"/>
                  </a:lnTo>
                  <a:lnTo>
                    <a:pt x="177" y="7"/>
                  </a:lnTo>
                  <a:lnTo>
                    <a:pt x="178" y="8"/>
                  </a:lnTo>
                  <a:lnTo>
                    <a:pt x="179" y="8"/>
                  </a:lnTo>
                  <a:lnTo>
                    <a:pt x="181" y="9"/>
                  </a:lnTo>
                  <a:lnTo>
                    <a:pt x="183" y="12"/>
                  </a:lnTo>
                  <a:lnTo>
                    <a:pt x="186" y="12"/>
                  </a:lnTo>
                  <a:lnTo>
                    <a:pt x="187" y="12"/>
                  </a:lnTo>
                  <a:lnTo>
                    <a:pt x="188" y="11"/>
                  </a:lnTo>
                  <a:lnTo>
                    <a:pt x="190" y="9"/>
                  </a:lnTo>
                  <a:lnTo>
                    <a:pt x="192" y="9"/>
                  </a:lnTo>
                  <a:lnTo>
                    <a:pt x="194" y="9"/>
                  </a:lnTo>
                  <a:lnTo>
                    <a:pt x="194" y="11"/>
                  </a:lnTo>
                  <a:lnTo>
                    <a:pt x="195" y="11"/>
                  </a:lnTo>
                  <a:lnTo>
                    <a:pt x="197" y="9"/>
                  </a:lnTo>
                  <a:lnTo>
                    <a:pt x="197" y="8"/>
                  </a:lnTo>
                  <a:lnTo>
                    <a:pt x="199" y="7"/>
                  </a:lnTo>
                  <a:lnTo>
                    <a:pt x="201" y="7"/>
                  </a:lnTo>
                  <a:lnTo>
                    <a:pt x="203" y="8"/>
                  </a:lnTo>
                  <a:lnTo>
                    <a:pt x="204" y="11"/>
                  </a:lnTo>
                  <a:lnTo>
                    <a:pt x="205" y="12"/>
                  </a:lnTo>
                  <a:lnTo>
                    <a:pt x="206" y="13"/>
                  </a:lnTo>
                  <a:lnTo>
                    <a:pt x="209" y="15"/>
                  </a:lnTo>
                  <a:lnTo>
                    <a:pt x="210" y="16"/>
                  </a:lnTo>
                  <a:lnTo>
                    <a:pt x="212" y="17"/>
                  </a:lnTo>
                  <a:lnTo>
                    <a:pt x="212" y="19"/>
                  </a:lnTo>
                  <a:lnTo>
                    <a:pt x="213" y="20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6" y="21"/>
                  </a:lnTo>
                  <a:lnTo>
                    <a:pt x="217" y="21"/>
                  </a:lnTo>
                  <a:lnTo>
                    <a:pt x="216" y="24"/>
                  </a:lnTo>
                  <a:lnTo>
                    <a:pt x="216" y="25"/>
                  </a:lnTo>
                  <a:lnTo>
                    <a:pt x="216" y="29"/>
                  </a:lnTo>
                  <a:lnTo>
                    <a:pt x="214" y="33"/>
                  </a:lnTo>
                  <a:lnTo>
                    <a:pt x="214" y="35"/>
                  </a:lnTo>
                  <a:lnTo>
                    <a:pt x="216" y="35"/>
                  </a:lnTo>
                  <a:lnTo>
                    <a:pt x="217" y="38"/>
                  </a:lnTo>
                  <a:lnTo>
                    <a:pt x="217" y="39"/>
                  </a:lnTo>
                  <a:lnTo>
                    <a:pt x="217" y="41"/>
                  </a:lnTo>
                  <a:lnTo>
                    <a:pt x="212" y="48"/>
                  </a:lnTo>
                  <a:lnTo>
                    <a:pt x="208" y="52"/>
                  </a:lnTo>
                  <a:lnTo>
                    <a:pt x="206" y="55"/>
                  </a:lnTo>
                  <a:lnTo>
                    <a:pt x="203" y="63"/>
                  </a:lnTo>
                  <a:lnTo>
                    <a:pt x="201" y="64"/>
                  </a:lnTo>
                  <a:lnTo>
                    <a:pt x="201" y="66"/>
                  </a:lnTo>
                  <a:lnTo>
                    <a:pt x="201" y="70"/>
                  </a:lnTo>
                  <a:lnTo>
                    <a:pt x="200" y="74"/>
                  </a:lnTo>
                  <a:lnTo>
                    <a:pt x="200" y="77"/>
                  </a:lnTo>
                  <a:lnTo>
                    <a:pt x="197" y="81"/>
                  </a:lnTo>
                  <a:lnTo>
                    <a:pt x="195" y="83"/>
                  </a:lnTo>
                  <a:lnTo>
                    <a:pt x="194" y="90"/>
                  </a:lnTo>
                  <a:lnTo>
                    <a:pt x="192" y="92"/>
                  </a:lnTo>
                  <a:lnTo>
                    <a:pt x="194" y="95"/>
                  </a:lnTo>
                  <a:lnTo>
                    <a:pt x="195" y="97"/>
                  </a:lnTo>
                  <a:lnTo>
                    <a:pt x="195" y="100"/>
                  </a:lnTo>
                  <a:lnTo>
                    <a:pt x="197" y="123"/>
                  </a:lnTo>
                  <a:lnTo>
                    <a:pt x="200" y="136"/>
                  </a:lnTo>
                  <a:lnTo>
                    <a:pt x="209" y="148"/>
                  </a:lnTo>
                  <a:lnTo>
                    <a:pt x="212" y="157"/>
                  </a:lnTo>
                  <a:lnTo>
                    <a:pt x="209" y="156"/>
                  </a:lnTo>
                  <a:lnTo>
                    <a:pt x="191" y="161"/>
                  </a:lnTo>
                  <a:lnTo>
                    <a:pt x="187" y="170"/>
                  </a:lnTo>
                  <a:lnTo>
                    <a:pt x="187" y="172"/>
                  </a:lnTo>
                  <a:lnTo>
                    <a:pt x="188" y="172"/>
                  </a:lnTo>
                  <a:lnTo>
                    <a:pt x="190" y="174"/>
                  </a:lnTo>
                  <a:lnTo>
                    <a:pt x="190" y="175"/>
                  </a:lnTo>
                  <a:lnTo>
                    <a:pt x="188" y="176"/>
                  </a:lnTo>
                  <a:lnTo>
                    <a:pt x="188" y="178"/>
                  </a:lnTo>
                  <a:lnTo>
                    <a:pt x="188" y="179"/>
                  </a:lnTo>
                  <a:lnTo>
                    <a:pt x="188" y="180"/>
                  </a:lnTo>
                  <a:lnTo>
                    <a:pt x="188" y="183"/>
                  </a:lnTo>
                  <a:lnTo>
                    <a:pt x="187" y="183"/>
                  </a:lnTo>
                  <a:lnTo>
                    <a:pt x="188" y="184"/>
                  </a:lnTo>
                  <a:lnTo>
                    <a:pt x="187" y="185"/>
                  </a:lnTo>
                  <a:lnTo>
                    <a:pt x="184" y="188"/>
                  </a:lnTo>
                  <a:lnTo>
                    <a:pt x="184" y="189"/>
                  </a:lnTo>
                  <a:lnTo>
                    <a:pt x="184" y="196"/>
                  </a:lnTo>
                  <a:lnTo>
                    <a:pt x="186" y="198"/>
                  </a:lnTo>
                  <a:lnTo>
                    <a:pt x="187" y="200"/>
                  </a:lnTo>
                  <a:lnTo>
                    <a:pt x="190" y="202"/>
                  </a:lnTo>
                  <a:lnTo>
                    <a:pt x="191" y="205"/>
                  </a:lnTo>
                  <a:lnTo>
                    <a:pt x="191" y="206"/>
                  </a:lnTo>
                  <a:lnTo>
                    <a:pt x="196" y="206"/>
                  </a:lnTo>
                  <a:lnTo>
                    <a:pt x="196" y="206"/>
                  </a:lnTo>
                  <a:lnTo>
                    <a:pt x="196" y="205"/>
                  </a:lnTo>
                  <a:lnTo>
                    <a:pt x="196" y="204"/>
                  </a:lnTo>
                  <a:lnTo>
                    <a:pt x="199" y="202"/>
                  </a:lnTo>
                  <a:lnTo>
                    <a:pt x="200" y="204"/>
                  </a:lnTo>
                  <a:lnTo>
                    <a:pt x="200" y="215"/>
                  </a:lnTo>
                  <a:lnTo>
                    <a:pt x="200" y="216"/>
                  </a:lnTo>
                  <a:lnTo>
                    <a:pt x="197" y="216"/>
                  </a:lnTo>
                  <a:lnTo>
                    <a:pt x="197" y="215"/>
                  </a:lnTo>
                  <a:lnTo>
                    <a:pt x="197" y="215"/>
                  </a:lnTo>
                  <a:lnTo>
                    <a:pt x="195" y="216"/>
                  </a:lnTo>
                  <a:lnTo>
                    <a:pt x="194" y="216"/>
                  </a:lnTo>
                  <a:lnTo>
                    <a:pt x="192" y="216"/>
                  </a:lnTo>
                  <a:lnTo>
                    <a:pt x="190" y="214"/>
                  </a:lnTo>
                  <a:lnTo>
                    <a:pt x="187" y="211"/>
                  </a:lnTo>
                  <a:lnTo>
                    <a:pt x="184" y="210"/>
                  </a:lnTo>
                  <a:lnTo>
                    <a:pt x="183" y="206"/>
                  </a:lnTo>
                  <a:lnTo>
                    <a:pt x="181" y="205"/>
                  </a:lnTo>
                  <a:lnTo>
                    <a:pt x="175" y="204"/>
                  </a:lnTo>
                  <a:lnTo>
                    <a:pt x="173" y="202"/>
                  </a:lnTo>
                  <a:lnTo>
                    <a:pt x="173" y="201"/>
                  </a:lnTo>
                  <a:lnTo>
                    <a:pt x="172" y="198"/>
                  </a:lnTo>
                  <a:lnTo>
                    <a:pt x="172" y="196"/>
                  </a:lnTo>
                  <a:lnTo>
                    <a:pt x="170" y="196"/>
                  </a:lnTo>
                  <a:lnTo>
                    <a:pt x="169" y="196"/>
                  </a:lnTo>
                  <a:lnTo>
                    <a:pt x="168" y="196"/>
                  </a:lnTo>
                  <a:lnTo>
                    <a:pt x="166" y="198"/>
                  </a:lnTo>
                  <a:lnTo>
                    <a:pt x="166" y="200"/>
                  </a:lnTo>
                  <a:lnTo>
                    <a:pt x="164" y="201"/>
                  </a:lnTo>
                  <a:lnTo>
                    <a:pt x="161" y="201"/>
                  </a:lnTo>
                  <a:lnTo>
                    <a:pt x="161" y="201"/>
                  </a:lnTo>
                  <a:lnTo>
                    <a:pt x="159" y="200"/>
                  </a:lnTo>
                  <a:lnTo>
                    <a:pt x="156" y="200"/>
                  </a:lnTo>
                  <a:lnTo>
                    <a:pt x="153" y="198"/>
                  </a:lnTo>
                  <a:lnTo>
                    <a:pt x="152" y="198"/>
                  </a:lnTo>
                  <a:lnTo>
                    <a:pt x="151" y="197"/>
                  </a:lnTo>
                  <a:lnTo>
                    <a:pt x="150" y="197"/>
                  </a:lnTo>
                  <a:lnTo>
                    <a:pt x="150" y="196"/>
                  </a:lnTo>
                  <a:lnTo>
                    <a:pt x="150" y="194"/>
                  </a:lnTo>
                  <a:lnTo>
                    <a:pt x="148" y="193"/>
                  </a:lnTo>
                  <a:lnTo>
                    <a:pt x="148" y="191"/>
                  </a:lnTo>
                  <a:lnTo>
                    <a:pt x="148" y="191"/>
                  </a:lnTo>
                  <a:lnTo>
                    <a:pt x="146" y="192"/>
                  </a:lnTo>
                  <a:lnTo>
                    <a:pt x="144" y="192"/>
                  </a:lnTo>
                  <a:lnTo>
                    <a:pt x="143" y="192"/>
                  </a:lnTo>
                  <a:lnTo>
                    <a:pt x="141" y="193"/>
                  </a:lnTo>
                  <a:lnTo>
                    <a:pt x="139" y="194"/>
                  </a:lnTo>
                  <a:lnTo>
                    <a:pt x="139" y="194"/>
                  </a:lnTo>
                  <a:lnTo>
                    <a:pt x="139" y="193"/>
                  </a:lnTo>
                  <a:lnTo>
                    <a:pt x="138" y="192"/>
                  </a:lnTo>
                  <a:lnTo>
                    <a:pt x="138" y="191"/>
                  </a:lnTo>
                  <a:lnTo>
                    <a:pt x="137" y="191"/>
                  </a:lnTo>
                  <a:lnTo>
                    <a:pt x="135" y="191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1" y="189"/>
                  </a:lnTo>
                  <a:lnTo>
                    <a:pt x="130" y="191"/>
                  </a:lnTo>
                  <a:lnTo>
                    <a:pt x="128" y="191"/>
                  </a:lnTo>
                  <a:lnTo>
                    <a:pt x="128" y="192"/>
                  </a:lnTo>
                  <a:lnTo>
                    <a:pt x="126" y="192"/>
                  </a:lnTo>
                  <a:lnTo>
                    <a:pt x="125" y="192"/>
                  </a:lnTo>
                  <a:lnTo>
                    <a:pt x="122" y="192"/>
                  </a:lnTo>
                  <a:lnTo>
                    <a:pt x="121" y="191"/>
                  </a:lnTo>
                  <a:lnTo>
                    <a:pt x="119" y="189"/>
                  </a:lnTo>
                  <a:lnTo>
                    <a:pt x="119" y="189"/>
                  </a:lnTo>
                  <a:lnTo>
                    <a:pt x="117" y="191"/>
                  </a:lnTo>
                  <a:lnTo>
                    <a:pt x="116" y="191"/>
                  </a:lnTo>
                  <a:lnTo>
                    <a:pt x="116" y="192"/>
                  </a:lnTo>
                  <a:lnTo>
                    <a:pt x="115" y="192"/>
                  </a:lnTo>
                  <a:lnTo>
                    <a:pt x="113" y="191"/>
                  </a:lnTo>
                  <a:lnTo>
                    <a:pt x="115" y="188"/>
                  </a:lnTo>
                  <a:lnTo>
                    <a:pt x="115" y="188"/>
                  </a:lnTo>
                  <a:lnTo>
                    <a:pt x="115" y="187"/>
                  </a:lnTo>
                  <a:lnTo>
                    <a:pt x="116" y="185"/>
                  </a:lnTo>
                  <a:lnTo>
                    <a:pt x="115" y="184"/>
                  </a:lnTo>
                  <a:lnTo>
                    <a:pt x="113" y="182"/>
                  </a:lnTo>
                  <a:lnTo>
                    <a:pt x="115" y="182"/>
                  </a:lnTo>
                  <a:lnTo>
                    <a:pt x="115" y="180"/>
                  </a:lnTo>
                  <a:lnTo>
                    <a:pt x="113" y="179"/>
                  </a:lnTo>
                  <a:lnTo>
                    <a:pt x="113" y="178"/>
                  </a:lnTo>
                  <a:lnTo>
                    <a:pt x="113" y="176"/>
                  </a:lnTo>
                  <a:lnTo>
                    <a:pt x="113" y="175"/>
                  </a:lnTo>
                  <a:lnTo>
                    <a:pt x="112" y="175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1" y="171"/>
                  </a:lnTo>
                  <a:lnTo>
                    <a:pt x="110" y="170"/>
                  </a:lnTo>
                  <a:lnTo>
                    <a:pt x="110" y="169"/>
                  </a:lnTo>
                  <a:lnTo>
                    <a:pt x="110" y="167"/>
                  </a:lnTo>
                  <a:lnTo>
                    <a:pt x="110" y="166"/>
                  </a:lnTo>
                  <a:lnTo>
                    <a:pt x="110" y="161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58"/>
                  </a:lnTo>
                  <a:lnTo>
                    <a:pt x="110" y="157"/>
                  </a:lnTo>
                  <a:lnTo>
                    <a:pt x="108" y="154"/>
                  </a:lnTo>
                  <a:lnTo>
                    <a:pt x="110" y="153"/>
                  </a:lnTo>
                  <a:lnTo>
                    <a:pt x="110" y="152"/>
                  </a:lnTo>
                  <a:lnTo>
                    <a:pt x="110" y="149"/>
                  </a:lnTo>
                  <a:lnTo>
                    <a:pt x="111" y="148"/>
                  </a:lnTo>
                  <a:lnTo>
                    <a:pt x="110" y="147"/>
                  </a:lnTo>
                  <a:lnTo>
                    <a:pt x="97" y="145"/>
                  </a:lnTo>
                  <a:lnTo>
                    <a:pt x="97" y="144"/>
                  </a:lnTo>
                  <a:lnTo>
                    <a:pt x="97" y="143"/>
                  </a:lnTo>
                  <a:lnTo>
                    <a:pt x="97" y="141"/>
                  </a:lnTo>
                  <a:lnTo>
                    <a:pt x="94" y="141"/>
                  </a:lnTo>
                  <a:lnTo>
                    <a:pt x="94" y="143"/>
                  </a:lnTo>
                  <a:lnTo>
                    <a:pt x="82" y="143"/>
                  </a:lnTo>
                  <a:lnTo>
                    <a:pt x="82" y="145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1" y="150"/>
                  </a:lnTo>
                  <a:lnTo>
                    <a:pt x="81" y="153"/>
                  </a:lnTo>
                  <a:lnTo>
                    <a:pt x="72" y="154"/>
                  </a:lnTo>
                  <a:lnTo>
                    <a:pt x="71" y="154"/>
                  </a:lnTo>
                  <a:lnTo>
                    <a:pt x="67" y="154"/>
                  </a:lnTo>
                  <a:lnTo>
                    <a:pt x="66" y="154"/>
                  </a:lnTo>
                  <a:lnTo>
                    <a:pt x="63" y="154"/>
                  </a:lnTo>
                  <a:lnTo>
                    <a:pt x="60" y="154"/>
                  </a:lnTo>
                  <a:lnTo>
                    <a:pt x="59" y="154"/>
                  </a:lnTo>
                  <a:lnTo>
                    <a:pt x="59" y="150"/>
                  </a:lnTo>
                  <a:lnTo>
                    <a:pt x="58" y="148"/>
                  </a:lnTo>
                  <a:lnTo>
                    <a:pt x="57" y="147"/>
                  </a:lnTo>
                  <a:lnTo>
                    <a:pt x="55" y="145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54" y="140"/>
                  </a:lnTo>
                  <a:lnTo>
                    <a:pt x="53" y="139"/>
                  </a:lnTo>
                  <a:lnTo>
                    <a:pt x="53" y="138"/>
                  </a:lnTo>
                  <a:lnTo>
                    <a:pt x="54" y="136"/>
                  </a:lnTo>
                  <a:lnTo>
                    <a:pt x="53" y="135"/>
                  </a:lnTo>
                  <a:lnTo>
                    <a:pt x="53" y="134"/>
                  </a:lnTo>
                  <a:lnTo>
                    <a:pt x="51" y="132"/>
                  </a:lnTo>
                  <a:lnTo>
                    <a:pt x="53" y="131"/>
                  </a:lnTo>
                  <a:lnTo>
                    <a:pt x="53" y="130"/>
                  </a:lnTo>
                  <a:lnTo>
                    <a:pt x="40" y="130"/>
                  </a:lnTo>
                  <a:lnTo>
                    <a:pt x="32" y="130"/>
                  </a:lnTo>
                  <a:lnTo>
                    <a:pt x="28" y="130"/>
                  </a:lnTo>
                  <a:lnTo>
                    <a:pt x="24" y="130"/>
                  </a:lnTo>
                  <a:lnTo>
                    <a:pt x="23" y="130"/>
                  </a:lnTo>
                  <a:lnTo>
                    <a:pt x="19" y="130"/>
                  </a:lnTo>
                  <a:lnTo>
                    <a:pt x="16" y="130"/>
                  </a:lnTo>
                  <a:lnTo>
                    <a:pt x="15" y="130"/>
                  </a:lnTo>
                  <a:lnTo>
                    <a:pt x="13" y="130"/>
                  </a:lnTo>
                  <a:lnTo>
                    <a:pt x="11" y="130"/>
                  </a:lnTo>
                  <a:lnTo>
                    <a:pt x="10" y="130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6" y="131"/>
                  </a:lnTo>
                  <a:lnTo>
                    <a:pt x="6" y="131"/>
                  </a:lnTo>
                  <a:lnTo>
                    <a:pt x="6" y="132"/>
                  </a:lnTo>
                  <a:lnTo>
                    <a:pt x="5" y="132"/>
                  </a:lnTo>
                  <a:lnTo>
                    <a:pt x="3" y="131"/>
                  </a:lnTo>
                  <a:lnTo>
                    <a:pt x="1" y="131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5" name="Freeform 143"/>
            <p:cNvSpPr>
              <a:spLocks/>
            </p:cNvSpPr>
            <p:nvPr/>
          </p:nvSpPr>
          <p:spPr bwMode="auto">
            <a:xfrm>
              <a:off x="4321175" y="3581401"/>
              <a:ext cx="57150" cy="146050"/>
            </a:xfrm>
            <a:custGeom>
              <a:avLst/>
              <a:gdLst>
                <a:gd name="T0" fmla="*/ 3 w 36"/>
                <a:gd name="T1" fmla="*/ 0 h 92"/>
                <a:gd name="T2" fmla="*/ 6 w 36"/>
                <a:gd name="T3" fmla="*/ 1 h 92"/>
                <a:gd name="T4" fmla="*/ 7 w 36"/>
                <a:gd name="T5" fmla="*/ 2 h 92"/>
                <a:gd name="T6" fmla="*/ 10 w 36"/>
                <a:gd name="T7" fmla="*/ 1 h 92"/>
                <a:gd name="T8" fmla="*/ 11 w 36"/>
                <a:gd name="T9" fmla="*/ 2 h 92"/>
                <a:gd name="T10" fmla="*/ 13 w 36"/>
                <a:gd name="T11" fmla="*/ 4 h 92"/>
                <a:gd name="T12" fmla="*/ 18 w 36"/>
                <a:gd name="T13" fmla="*/ 9 h 92"/>
                <a:gd name="T14" fmla="*/ 19 w 36"/>
                <a:gd name="T15" fmla="*/ 32 h 92"/>
                <a:gd name="T16" fmla="*/ 20 w 36"/>
                <a:gd name="T17" fmla="*/ 45 h 92"/>
                <a:gd name="T18" fmla="*/ 25 w 36"/>
                <a:gd name="T19" fmla="*/ 49 h 92"/>
                <a:gd name="T20" fmla="*/ 27 w 36"/>
                <a:gd name="T21" fmla="*/ 50 h 92"/>
                <a:gd name="T22" fmla="*/ 32 w 36"/>
                <a:gd name="T23" fmla="*/ 56 h 92"/>
                <a:gd name="T24" fmla="*/ 36 w 36"/>
                <a:gd name="T25" fmla="*/ 62 h 92"/>
                <a:gd name="T26" fmla="*/ 36 w 36"/>
                <a:gd name="T27" fmla="*/ 65 h 92"/>
                <a:gd name="T28" fmla="*/ 35 w 36"/>
                <a:gd name="T29" fmla="*/ 66 h 92"/>
                <a:gd name="T30" fmla="*/ 32 w 36"/>
                <a:gd name="T31" fmla="*/ 67 h 92"/>
                <a:gd name="T32" fmla="*/ 33 w 36"/>
                <a:gd name="T33" fmla="*/ 70 h 92"/>
                <a:gd name="T34" fmla="*/ 33 w 36"/>
                <a:gd name="T35" fmla="*/ 75 h 92"/>
                <a:gd name="T36" fmla="*/ 32 w 36"/>
                <a:gd name="T37" fmla="*/ 78 h 92"/>
                <a:gd name="T38" fmla="*/ 28 w 36"/>
                <a:gd name="T39" fmla="*/ 81 h 92"/>
                <a:gd name="T40" fmla="*/ 27 w 36"/>
                <a:gd name="T41" fmla="*/ 85 h 92"/>
                <a:gd name="T42" fmla="*/ 27 w 36"/>
                <a:gd name="T43" fmla="*/ 90 h 92"/>
                <a:gd name="T44" fmla="*/ 24 w 36"/>
                <a:gd name="T45" fmla="*/ 89 h 92"/>
                <a:gd name="T46" fmla="*/ 23 w 36"/>
                <a:gd name="T47" fmla="*/ 87 h 92"/>
                <a:gd name="T48" fmla="*/ 20 w 36"/>
                <a:gd name="T49" fmla="*/ 84 h 92"/>
                <a:gd name="T50" fmla="*/ 16 w 36"/>
                <a:gd name="T51" fmla="*/ 80 h 92"/>
                <a:gd name="T52" fmla="*/ 15 w 36"/>
                <a:gd name="T53" fmla="*/ 76 h 92"/>
                <a:gd name="T54" fmla="*/ 16 w 36"/>
                <a:gd name="T55" fmla="*/ 72 h 92"/>
                <a:gd name="T56" fmla="*/ 20 w 36"/>
                <a:gd name="T57" fmla="*/ 67 h 92"/>
                <a:gd name="T58" fmla="*/ 20 w 36"/>
                <a:gd name="T59" fmla="*/ 61 h 92"/>
                <a:gd name="T60" fmla="*/ 16 w 36"/>
                <a:gd name="T61" fmla="*/ 58 h 92"/>
                <a:gd name="T62" fmla="*/ 13 w 36"/>
                <a:gd name="T63" fmla="*/ 59 h 92"/>
                <a:gd name="T64" fmla="*/ 10 w 36"/>
                <a:gd name="T65" fmla="*/ 59 h 92"/>
                <a:gd name="T66" fmla="*/ 9 w 36"/>
                <a:gd name="T67" fmla="*/ 58 h 92"/>
                <a:gd name="T68" fmla="*/ 7 w 36"/>
                <a:gd name="T69" fmla="*/ 56 h 92"/>
                <a:gd name="T70" fmla="*/ 3 w 36"/>
                <a:gd name="T71" fmla="*/ 54 h 92"/>
                <a:gd name="T72" fmla="*/ 2 w 36"/>
                <a:gd name="T73" fmla="*/ 52 h 92"/>
                <a:gd name="T74" fmla="*/ 0 w 36"/>
                <a:gd name="T75" fmla="*/ 49 h 92"/>
                <a:gd name="T76" fmla="*/ 2 w 36"/>
                <a:gd name="T77" fmla="*/ 46 h 92"/>
                <a:gd name="T78" fmla="*/ 3 w 36"/>
                <a:gd name="T79" fmla="*/ 43 h 92"/>
                <a:gd name="T80" fmla="*/ 2 w 36"/>
                <a:gd name="T81" fmla="*/ 40 h 92"/>
                <a:gd name="T82" fmla="*/ 6 w 36"/>
                <a:gd name="T83" fmla="*/ 37 h 92"/>
                <a:gd name="T84" fmla="*/ 7 w 36"/>
                <a:gd name="T85" fmla="*/ 36 h 92"/>
                <a:gd name="T86" fmla="*/ 9 w 36"/>
                <a:gd name="T87" fmla="*/ 35 h 92"/>
                <a:gd name="T88" fmla="*/ 7 w 36"/>
                <a:gd name="T89" fmla="*/ 34 h 92"/>
                <a:gd name="T90" fmla="*/ 7 w 36"/>
                <a:gd name="T91" fmla="*/ 31 h 92"/>
                <a:gd name="T92" fmla="*/ 7 w 36"/>
                <a:gd name="T93" fmla="*/ 28 h 92"/>
                <a:gd name="T94" fmla="*/ 7 w 36"/>
                <a:gd name="T95" fmla="*/ 24 h 92"/>
                <a:gd name="T96" fmla="*/ 6 w 36"/>
                <a:gd name="T97" fmla="*/ 22 h 92"/>
                <a:gd name="T98" fmla="*/ 10 w 36"/>
                <a:gd name="T99" fmla="*/ 17 h 92"/>
                <a:gd name="T100" fmla="*/ 10 w 36"/>
                <a:gd name="T101" fmla="*/ 15 h 92"/>
                <a:gd name="T102" fmla="*/ 9 w 36"/>
                <a:gd name="T103" fmla="*/ 12 h 92"/>
                <a:gd name="T104" fmla="*/ 7 w 36"/>
                <a:gd name="T105" fmla="*/ 9 h 92"/>
                <a:gd name="T106" fmla="*/ 9 w 36"/>
                <a:gd name="T107" fmla="*/ 5 h 92"/>
                <a:gd name="T108" fmla="*/ 5 w 36"/>
                <a:gd name="T109" fmla="*/ 4 h 92"/>
                <a:gd name="T110" fmla="*/ 3 w 36"/>
                <a:gd name="T11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2">
                  <a:moveTo>
                    <a:pt x="3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8" y="9"/>
                  </a:lnTo>
                  <a:lnTo>
                    <a:pt x="19" y="14"/>
                  </a:lnTo>
                  <a:lnTo>
                    <a:pt x="19" y="32"/>
                  </a:lnTo>
                  <a:lnTo>
                    <a:pt x="18" y="35"/>
                  </a:lnTo>
                  <a:lnTo>
                    <a:pt x="20" y="45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31" y="54"/>
                  </a:lnTo>
                  <a:lnTo>
                    <a:pt x="32" y="56"/>
                  </a:lnTo>
                  <a:lnTo>
                    <a:pt x="35" y="59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33" y="67"/>
                  </a:lnTo>
                  <a:lnTo>
                    <a:pt x="32" y="67"/>
                  </a:lnTo>
                  <a:lnTo>
                    <a:pt x="33" y="68"/>
                  </a:lnTo>
                  <a:lnTo>
                    <a:pt x="33" y="70"/>
                  </a:lnTo>
                  <a:lnTo>
                    <a:pt x="35" y="71"/>
                  </a:lnTo>
                  <a:lnTo>
                    <a:pt x="33" y="75"/>
                  </a:lnTo>
                  <a:lnTo>
                    <a:pt x="33" y="76"/>
                  </a:lnTo>
                  <a:lnTo>
                    <a:pt x="32" y="78"/>
                  </a:lnTo>
                  <a:lnTo>
                    <a:pt x="29" y="79"/>
                  </a:lnTo>
                  <a:lnTo>
                    <a:pt x="28" y="81"/>
                  </a:lnTo>
                  <a:lnTo>
                    <a:pt x="28" y="84"/>
                  </a:lnTo>
                  <a:lnTo>
                    <a:pt x="27" y="85"/>
                  </a:lnTo>
                  <a:lnTo>
                    <a:pt x="27" y="89"/>
                  </a:lnTo>
                  <a:lnTo>
                    <a:pt x="27" y="90"/>
                  </a:lnTo>
                  <a:lnTo>
                    <a:pt x="24" y="92"/>
                  </a:lnTo>
                  <a:lnTo>
                    <a:pt x="24" y="89"/>
                  </a:lnTo>
                  <a:lnTo>
                    <a:pt x="25" y="88"/>
                  </a:lnTo>
                  <a:lnTo>
                    <a:pt x="23" y="87"/>
                  </a:lnTo>
                  <a:lnTo>
                    <a:pt x="22" y="85"/>
                  </a:lnTo>
                  <a:lnTo>
                    <a:pt x="20" y="84"/>
                  </a:lnTo>
                  <a:lnTo>
                    <a:pt x="19" y="83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5" y="76"/>
                  </a:lnTo>
                  <a:lnTo>
                    <a:pt x="15" y="74"/>
                  </a:lnTo>
                  <a:lnTo>
                    <a:pt x="16" y="72"/>
                  </a:lnTo>
                  <a:lnTo>
                    <a:pt x="18" y="70"/>
                  </a:lnTo>
                  <a:lnTo>
                    <a:pt x="20" y="67"/>
                  </a:lnTo>
                  <a:lnTo>
                    <a:pt x="20" y="65"/>
                  </a:lnTo>
                  <a:lnTo>
                    <a:pt x="20" y="61"/>
                  </a:lnTo>
                  <a:lnTo>
                    <a:pt x="19" y="59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3" y="59"/>
                  </a:lnTo>
                  <a:lnTo>
                    <a:pt x="11" y="59"/>
                  </a:lnTo>
                  <a:lnTo>
                    <a:pt x="10" y="59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7" y="57"/>
                  </a:lnTo>
                  <a:lnTo>
                    <a:pt x="7" y="56"/>
                  </a:lnTo>
                  <a:lnTo>
                    <a:pt x="6" y="54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7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9" y="6"/>
                  </a:lnTo>
                  <a:lnTo>
                    <a:pt x="9" y="5"/>
                  </a:lnTo>
                  <a:lnTo>
                    <a:pt x="7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6" name="Freeform 144"/>
            <p:cNvSpPr>
              <a:spLocks/>
            </p:cNvSpPr>
            <p:nvPr/>
          </p:nvSpPr>
          <p:spPr bwMode="auto">
            <a:xfrm>
              <a:off x="4124325" y="3559176"/>
              <a:ext cx="212725" cy="182563"/>
            </a:xfrm>
            <a:custGeom>
              <a:avLst/>
              <a:gdLst>
                <a:gd name="T0" fmla="*/ 28 w 134"/>
                <a:gd name="T1" fmla="*/ 35 h 115"/>
                <a:gd name="T2" fmla="*/ 29 w 134"/>
                <a:gd name="T3" fmla="*/ 38 h 115"/>
                <a:gd name="T4" fmla="*/ 34 w 134"/>
                <a:gd name="T5" fmla="*/ 36 h 115"/>
                <a:gd name="T6" fmla="*/ 40 w 134"/>
                <a:gd name="T7" fmla="*/ 38 h 115"/>
                <a:gd name="T8" fmla="*/ 42 w 134"/>
                <a:gd name="T9" fmla="*/ 42 h 115"/>
                <a:gd name="T10" fmla="*/ 51 w 134"/>
                <a:gd name="T11" fmla="*/ 45 h 115"/>
                <a:gd name="T12" fmla="*/ 56 w 134"/>
                <a:gd name="T13" fmla="*/ 42 h 115"/>
                <a:gd name="T14" fmla="*/ 62 w 134"/>
                <a:gd name="T15" fmla="*/ 40 h 115"/>
                <a:gd name="T16" fmla="*/ 65 w 134"/>
                <a:gd name="T17" fmla="*/ 48 h 115"/>
                <a:gd name="T18" fmla="*/ 77 w 134"/>
                <a:gd name="T19" fmla="*/ 55 h 115"/>
                <a:gd name="T20" fmla="*/ 85 w 134"/>
                <a:gd name="T21" fmla="*/ 60 h 115"/>
                <a:gd name="T22" fmla="*/ 90 w 134"/>
                <a:gd name="T23" fmla="*/ 60 h 115"/>
                <a:gd name="T24" fmla="*/ 86 w 134"/>
                <a:gd name="T25" fmla="*/ 48 h 115"/>
                <a:gd name="T26" fmla="*/ 81 w 134"/>
                <a:gd name="T27" fmla="*/ 50 h 115"/>
                <a:gd name="T28" fmla="*/ 76 w 134"/>
                <a:gd name="T29" fmla="*/ 42 h 115"/>
                <a:gd name="T30" fmla="*/ 77 w 134"/>
                <a:gd name="T31" fmla="*/ 29 h 115"/>
                <a:gd name="T32" fmla="*/ 78 w 134"/>
                <a:gd name="T33" fmla="*/ 24 h 115"/>
                <a:gd name="T34" fmla="*/ 80 w 134"/>
                <a:gd name="T35" fmla="*/ 19 h 115"/>
                <a:gd name="T36" fmla="*/ 77 w 134"/>
                <a:gd name="T37" fmla="*/ 14 h 115"/>
                <a:gd name="T38" fmla="*/ 107 w 134"/>
                <a:gd name="T39" fmla="*/ 2 h 115"/>
                <a:gd name="T40" fmla="*/ 112 w 134"/>
                <a:gd name="T41" fmla="*/ 5 h 115"/>
                <a:gd name="T42" fmla="*/ 121 w 134"/>
                <a:gd name="T43" fmla="*/ 9 h 115"/>
                <a:gd name="T44" fmla="*/ 126 w 134"/>
                <a:gd name="T45" fmla="*/ 14 h 115"/>
                <a:gd name="T46" fmla="*/ 129 w 134"/>
                <a:gd name="T47" fmla="*/ 18 h 115"/>
                <a:gd name="T48" fmla="*/ 131 w 134"/>
                <a:gd name="T49" fmla="*/ 23 h 115"/>
                <a:gd name="T50" fmla="*/ 134 w 134"/>
                <a:gd name="T51" fmla="*/ 29 h 115"/>
                <a:gd name="T52" fmla="*/ 130 w 134"/>
                <a:gd name="T53" fmla="*/ 36 h 115"/>
                <a:gd name="T54" fmla="*/ 131 w 134"/>
                <a:gd name="T55" fmla="*/ 42 h 115"/>
                <a:gd name="T56" fmla="*/ 131 w 134"/>
                <a:gd name="T57" fmla="*/ 48 h 115"/>
                <a:gd name="T58" fmla="*/ 131 w 134"/>
                <a:gd name="T59" fmla="*/ 50 h 115"/>
                <a:gd name="T60" fmla="*/ 126 w 134"/>
                <a:gd name="T61" fmla="*/ 54 h 115"/>
                <a:gd name="T62" fmla="*/ 126 w 134"/>
                <a:gd name="T63" fmla="*/ 60 h 115"/>
                <a:gd name="T64" fmla="*/ 126 w 134"/>
                <a:gd name="T65" fmla="*/ 66 h 115"/>
                <a:gd name="T66" fmla="*/ 124 w 134"/>
                <a:gd name="T67" fmla="*/ 70 h 115"/>
                <a:gd name="T68" fmla="*/ 100 w 134"/>
                <a:gd name="T69" fmla="*/ 77 h 115"/>
                <a:gd name="T70" fmla="*/ 96 w 134"/>
                <a:gd name="T71" fmla="*/ 86 h 115"/>
                <a:gd name="T72" fmla="*/ 91 w 134"/>
                <a:gd name="T73" fmla="*/ 86 h 115"/>
                <a:gd name="T74" fmla="*/ 84 w 134"/>
                <a:gd name="T75" fmla="*/ 88 h 115"/>
                <a:gd name="T76" fmla="*/ 78 w 134"/>
                <a:gd name="T77" fmla="*/ 93 h 115"/>
                <a:gd name="T78" fmla="*/ 77 w 134"/>
                <a:gd name="T79" fmla="*/ 97 h 115"/>
                <a:gd name="T80" fmla="*/ 58 w 134"/>
                <a:gd name="T81" fmla="*/ 114 h 115"/>
                <a:gd name="T82" fmla="*/ 50 w 134"/>
                <a:gd name="T83" fmla="*/ 112 h 115"/>
                <a:gd name="T84" fmla="*/ 46 w 134"/>
                <a:gd name="T85" fmla="*/ 112 h 115"/>
                <a:gd name="T86" fmla="*/ 40 w 134"/>
                <a:gd name="T87" fmla="*/ 111 h 115"/>
                <a:gd name="T88" fmla="*/ 33 w 134"/>
                <a:gd name="T89" fmla="*/ 108 h 115"/>
                <a:gd name="T90" fmla="*/ 31 w 134"/>
                <a:gd name="T91" fmla="*/ 108 h 115"/>
                <a:gd name="T92" fmla="*/ 15 w 134"/>
                <a:gd name="T93" fmla="*/ 111 h 115"/>
                <a:gd name="T94" fmla="*/ 11 w 134"/>
                <a:gd name="T95" fmla="*/ 106 h 115"/>
                <a:gd name="T96" fmla="*/ 3 w 134"/>
                <a:gd name="T97" fmla="*/ 99 h 115"/>
                <a:gd name="T98" fmla="*/ 0 w 134"/>
                <a:gd name="T99" fmla="*/ 94 h 115"/>
                <a:gd name="T100" fmla="*/ 24 w 134"/>
                <a:gd name="T101" fmla="*/ 51 h 115"/>
                <a:gd name="T102" fmla="*/ 24 w 134"/>
                <a:gd name="T103" fmla="*/ 44 h 115"/>
                <a:gd name="T104" fmla="*/ 24 w 134"/>
                <a:gd name="T105" fmla="*/ 3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4" h="115">
                  <a:moveTo>
                    <a:pt x="24" y="33"/>
                  </a:moveTo>
                  <a:lnTo>
                    <a:pt x="25" y="35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28" y="36"/>
                  </a:lnTo>
                  <a:lnTo>
                    <a:pt x="29" y="37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3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7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6" y="44"/>
                  </a:lnTo>
                  <a:lnTo>
                    <a:pt x="49" y="44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4" y="45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8" y="40"/>
                  </a:lnTo>
                  <a:lnTo>
                    <a:pt x="59" y="40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2" y="42"/>
                  </a:lnTo>
                  <a:lnTo>
                    <a:pt x="63" y="45"/>
                  </a:lnTo>
                  <a:lnTo>
                    <a:pt x="63" y="46"/>
                  </a:lnTo>
                  <a:lnTo>
                    <a:pt x="65" y="48"/>
                  </a:lnTo>
                  <a:lnTo>
                    <a:pt x="71" y="49"/>
                  </a:lnTo>
                  <a:lnTo>
                    <a:pt x="73" y="50"/>
                  </a:lnTo>
                  <a:lnTo>
                    <a:pt x="74" y="54"/>
                  </a:lnTo>
                  <a:lnTo>
                    <a:pt x="77" y="55"/>
                  </a:lnTo>
                  <a:lnTo>
                    <a:pt x="80" y="58"/>
                  </a:lnTo>
                  <a:lnTo>
                    <a:pt x="82" y="60"/>
                  </a:lnTo>
                  <a:lnTo>
                    <a:pt x="84" y="60"/>
                  </a:lnTo>
                  <a:lnTo>
                    <a:pt x="85" y="60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90" y="60"/>
                  </a:lnTo>
                  <a:lnTo>
                    <a:pt x="90" y="59"/>
                  </a:lnTo>
                  <a:lnTo>
                    <a:pt x="90" y="48"/>
                  </a:lnTo>
                  <a:lnTo>
                    <a:pt x="89" y="46"/>
                  </a:lnTo>
                  <a:lnTo>
                    <a:pt x="86" y="48"/>
                  </a:lnTo>
                  <a:lnTo>
                    <a:pt x="86" y="49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1" y="50"/>
                  </a:lnTo>
                  <a:lnTo>
                    <a:pt x="81" y="49"/>
                  </a:lnTo>
                  <a:lnTo>
                    <a:pt x="80" y="46"/>
                  </a:lnTo>
                  <a:lnTo>
                    <a:pt x="77" y="44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4" y="33"/>
                  </a:lnTo>
                  <a:lnTo>
                    <a:pt x="74" y="32"/>
                  </a:lnTo>
                  <a:lnTo>
                    <a:pt x="77" y="29"/>
                  </a:lnTo>
                  <a:lnTo>
                    <a:pt x="78" y="28"/>
                  </a:lnTo>
                  <a:lnTo>
                    <a:pt x="77" y="27"/>
                  </a:lnTo>
                  <a:lnTo>
                    <a:pt x="78" y="27"/>
                  </a:lnTo>
                  <a:lnTo>
                    <a:pt x="78" y="24"/>
                  </a:lnTo>
                  <a:lnTo>
                    <a:pt x="78" y="23"/>
                  </a:lnTo>
                  <a:lnTo>
                    <a:pt x="78" y="22"/>
                  </a:lnTo>
                  <a:lnTo>
                    <a:pt x="78" y="20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81" y="5"/>
                  </a:lnTo>
                  <a:lnTo>
                    <a:pt x="99" y="0"/>
                  </a:lnTo>
                  <a:lnTo>
                    <a:pt x="106" y="2"/>
                  </a:lnTo>
                  <a:lnTo>
                    <a:pt x="107" y="2"/>
                  </a:lnTo>
                  <a:lnTo>
                    <a:pt x="108" y="4"/>
                  </a:lnTo>
                  <a:lnTo>
                    <a:pt x="109" y="4"/>
                  </a:lnTo>
                  <a:lnTo>
                    <a:pt x="111" y="5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5" y="6"/>
                  </a:lnTo>
                  <a:lnTo>
                    <a:pt x="120" y="9"/>
                  </a:lnTo>
                  <a:lnTo>
                    <a:pt x="121" y="9"/>
                  </a:lnTo>
                  <a:lnTo>
                    <a:pt x="122" y="10"/>
                  </a:lnTo>
                  <a:lnTo>
                    <a:pt x="124" y="10"/>
                  </a:lnTo>
                  <a:lnTo>
                    <a:pt x="125" y="11"/>
                  </a:lnTo>
                  <a:lnTo>
                    <a:pt x="126" y="14"/>
                  </a:lnTo>
                  <a:lnTo>
                    <a:pt x="127" y="14"/>
                  </a:lnTo>
                  <a:lnTo>
                    <a:pt x="127" y="15"/>
                  </a:lnTo>
                  <a:lnTo>
                    <a:pt x="129" y="16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3" y="19"/>
                  </a:lnTo>
                  <a:lnTo>
                    <a:pt x="133" y="20"/>
                  </a:lnTo>
                  <a:lnTo>
                    <a:pt x="131" y="23"/>
                  </a:lnTo>
                  <a:lnTo>
                    <a:pt x="131" y="24"/>
                  </a:lnTo>
                  <a:lnTo>
                    <a:pt x="133" y="26"/>
                  </a:lnTo>
                  <a:lnTo>
                    <a:pt x="134" y="27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4" y="31"/>
                  </a:lnTo>
                  <a:lnTo>
                    <a:pt x="131" y="33"/>
                  </a:lnTo>
                  <a:lnTo>
                    <a:pt x="130" y="36"/>
                  </a:lnTo>
                  <a:lnTo>
                    <a:pt x="131" y="37"/>
                  </a:lnTo>
                  <a:lnTo>
                    <a:pt x="131" y="38"/>
                  </a:lnTo>
                  <a:lnTo>
                    <a:pt x="131" y="41"/>
                  </a:lnTo>
                  <a:lnTo>
                    <a:pt x="131" y="42"/>
                  </a:lnTo>
                  <a:lnTo>
                    <a:pt x="131" y="44"/>
                  </a:lnTo>
                  <a:lnTo>
                    <a:pt x="131" y="45"/>
                  </a:lnTo>
                  <a:lnTo>
                    <a:pt x="131" y="45"/>
                  </a:lnTo>
                  <a:lnTo>
                    <a:pt x="131" y="48"/>
                  </a:lnTo>
                  <a:lnTo>
                    <a:pt x="131" y="48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1" y="50"/>
                  </a:lnTo>
                  <a:lnTo>
                    <a:pt x="131" y="51"/>
                  </a:lnTo>
                  <a:lnTo>
                    <a:pt x="130" y="51"/>
                  </a:lnTo>
                  <a:lnTo>
                    <a:pt x="127" y="54"/>
                  </a:lnTo>
                  <a:lnTo>
                    <a:pt x="126" y="54"/>
                  </a:lnTo>
                  <a:lnTo>
                    <a:pt x="126" y="57"/>
                  </a:lnTo>
                  <a:lnTo>
                    <a:pt x="127" y="57"/>
                  </a:lnTo>
                  <a:lnTo>
                    <a:pt x="126" y="58"/>
                  </a:lnTo>
                  <a:lnTo>
                    <a:pt x="126" y="60"/>
                  </a:lnTo>
                  <a:lnTo>
                    <a:pt x="125" y="62"/>
                  </a:lnTo>
                  <a:lnTo>
                    <a:pt x="124" y="63"/>
                  </a:lnTo>
                  <a:lnTo>
                    <a:pt x="124" y="63"/>
                  </a:lnTo>
                  <a:lnTo>
                    <a:pt x="126" y="66"/>
                  </a:lnTo>
                  <a:lnTo>
                    <a:pt x="126" y="68"/>
                  </a:lnTo>
                  <a:lnTo>
                    <a:pt x="127" y="68"/>
                  </a:lnTo>
                  <a:lnTo>
                    <a:pt x="127" y="68"/>
                  </a:lnTo>
                  <a:lnTo>
                    <a:pt x="124" y="70"/>
                  </a:lnTo>
                  <a:lnTo>
                    <a:pt x="117" y="72"/>
                  </a:lnTo>
                  <a:lnTo>
                    <a:pt x="115" y="73"/>
                  </a:lnTo>
                  <a:lnTo>
                    <a:pt x="103" y="77"/>
                  </a:lnTo>
                  <a:lnTo>
                    <a:pt x="100" y="77"/>
                  </a:lnTo>
                  <a:lnTo>
                    <a:pt x="96" y="80"/>
                  </a:lnTo>
                  <a:lnTo>
                    <a:pt x="95" y="82"/>
                  </a:lnTo>
                  <a:lnTo>
                    <a:pt x="96" y="85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5" y="86"/>
                  </a:lnTo>
                  <a:lnTo>
                    <a:pt x="93" y="86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87" y="86"/>
                  </a:lnTo>
                  <a:lnTo>
                    <a:pt x="86" y="86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80" y="90"/>
                  </a:lnTo>
                  <a:lnTo>
                    <a:pt x="78" y="92"/>
                  </a:lnTo>
                  <a:lnTo>
                    <a:pt x="78" y="93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8" y="95"/>
                  </a:lnTo>
                  <a:lnTo>
                    <a:pt x="77" y="97"/>
                  </a:lnTo>
                  <a:lnTo>
                    <a:pt x="73" y="98"/>
                  </a:lnTo>
                  <a:lnTo>
                    <a:pt x="67" y="102"/>
                  </a:lnTo>
                  <a:lnTo>
                    <a:pt x="62" y="108"/>
                  </a:lnTo>
                  <a:lnTo>
                    <a:pt x="58" y="114"/>
                  </a:lnTo>
                  <a:lnTo>
                    <a:pt x="55" y="115"/>
                  </a:lnTo>
                  <a:lnTo>
                    <a:pt x="53" y="114"/>
                  </a:lnTo>
                  <a:lnTo>
                    <a:pt x="51" y="112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49" y="112"/>
                  </a:lnTo>
                  <a:lnTo>
                    <a:pt x="46" y="112"/>
                  </a:lnTo>
                  <a:lnTo>
                    <a:pt x="43" y="114"/>
                  </a:lnTo>
                  <a:lnTo>
                    <a:pt x="42" y="114"/>
                  </a:lnTo>
                  <a:lnTo>
                    <a:pt x="41" y="112"/>
                  </a:lnTo>
                  <a:lnTo>
                    <a:pt x="40" y="111"/>
                  </a:lnTo>
                  <a:lnTo>
                    <a:pt x="37" y="111"/>
                  </a:lnTo>
                  <a:lnTo>
                    <a:pt x="36" y="111"/>
                  </a:lnTo>
                  <a:lnTo>
                    <a:pt x="34" y="110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2" y="108"/>
                  </a:lnTo>
                  <a:lnTo>
                    <a:pt x="31" y="108"/>
                  </a:lnTo>
                  <a:lnTo>
                    <a:pt x="31" y="108"/>
                  </a:lnTo>
                  <a:lnTo>
                    <a:pt x="29" y="107"/>
                  </a:lnTo>
                  <a:lnTo>
                    <a:pt x="27" y="108"/>
                  </a:lnTo>
                  <a:lnTo>
                    <a:pt x="25" y="108"/>
                  </a:lnTo>
                  <a:lnTo>
                    <a:pt x="15" y="111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1" y="107"/>
                  </a:lnTo>
                  <a:lnTo>
                    <a:pt x="11" y="106"/>
                  </a:lnTo>
                  <a:lnTo>
                    <a:pt x="9" y="104"/>
                  </a:lnTo>
                  <a:lnTo>
                    <a:pt x="7" y="103"/>
                  </a:lnTo>
                  <a:lnTo>
                    <a:pt x="5" y="101"/>
                  </a:lnTo>
                  <a:lnTo>
                    <a:pt x="3" y="99"/>
                  </a:lnTo>
                  <a:lnTo>
                    <a:pt x="3" y="98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7"/>
                  </a:lnTo>
                  <a:lnTo>
                    <a:pt x="24" y="57"/>
                  </a:lnTo>
                  <a:lnTo>
                    <a:pt x="24" y="55"/>
                  </a:lnTo>
                  <a:lnTo>
                    <a:pt x="24" y="51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0"/>
                  </a:lnTo>
                  <a:lnTo>
                    <a:pt x="23" y="36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4" y="3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7" name="Freeform 145"/>
            <p:cNvSpPr>
              <a:spLocks/>
            </p:cNvSpPr>
            <p:nvPr/>
          </p:nvSpPr>
          <p:spPr bwMode="auto">
            <a:xfrm>
              <a:off x="3937000" y="3517901"/>
              <a:ext cx="227013" cy="223838"/>
            </a:xfrm>
            <a:custGeom>
              <a:avLst/>
              <a:gdLst>
                <a:gd name="T0" fmla="*/ 129 w 143"/>
                <a:gd name="T1" fmla="*/ 133 h 141"/>
                <a:gd name="T2" fmla="*/ 123 w 143"/>
                <a:gd name="T3" fmla="*/ 127 h 141"/>
                <a:gd name="T4" fmla="*/ 118 w 143"/>
                <a:gd name="T5" fmla="*/ 121 h 141"/>
                <a:gd name="T6" fmla="*/ 142 w 143"/>
                <a:gd name="T7" fmla="*/ 81 h 141"/>
                <a:gd name="T8" fmla="*/ 142 w 143"/>
                <a:gd name="T9" fmla="*/ 72 h 141"/>
                <a:gd name="T10" fmla="*/ 142 w 143"/>
                <a:gd name="T11" fmla="*/ 61 h 141"/>
                <a:gd name="T12" fmla="*/ 138 w 143"/>
                <a:gd name="T13" fmla="*/ 61 h 141"/>
                <a:gd name="T14" fmla="*/ 133 w 143"/>
                <a:gd name="T15" fmla="*/ 62 h 141"/>
                <a:gd name="T16" fmla="*/ 127 w 143"/>
                <a:gd name="T17" fmla="*/ 59 h 141"/>
                <a:gd name="T18" fmla="*/ 123 w 143"/>
                <a:gd name="T19" fmla="*/ 62 h 141"/>
                <a:gd name="T20" fmla="*/ 123 w 143"/>
                <a:gd name="T21" fmla="*/ 57 h 141"/>
                <a:gd name="T22" fmla="*/ 123 w 143"/>
                <a:gd name="T23" fmla="*/ 52 h 141"/>
                <a:gd name="T24" fmla="*/ 121 w 143"/>
                <a:gd name="T25" fmla="*/ 46 h 141"/>
                <a:gd name="T26" fmla="*/ 119 w 143"/>
                <a:gd name="T27" fmla="*/ 42 h 141"/>
                <a:gd name="T28" fmla="*/ 118 w 143"/>
                <a:gd name="T29" fmla="*/ 37 h 141"/>
                <a:gd name="T30" fmla="*/ 118 w 143"/>
                <a:gd name="T31" fmla="*/ 30 h 141"/>
                <a:gd name="T32" fmla="*/ 118 w 143"/>
                <a:gd name="T33" fmla="*/ 23 h 141"/>
                <a:gd name="T34" fmla="*/ 118 w 143"/>
                <a:gd name="T35" fmla="*/ 17 h 141"/>
                <a:gd name="T36" fmla="*/ 105 w 143"/>
                <a:gd name="T37" fmla="*/ 11 h 141"/>
                <a:gd name="T38" fmla="*/ 90 w 143"/>
                <a:gd name="T39" fmla="*/ 15 h 141"/>
                <a:gd name="T40" fmla="*/ 89 w 143"/>
                <a:gd name="T41" fmla="*/ 23 h 141"/>
                <a:gd name="T42" fmla="*/ 74 w 143"/>
                <a:gd name="T43" fmla="*/ 24 h 141"/>
                <a:gd name="T44" fmla="*/ 67 w 143"/>
                <a:gd name="T45" fmla="*/ 20 h 141"/>
                <a:gd name="T46" fmla="*/ 63 w 143"/>
                <a:gd name="T47" fmla="*/ 14 h 141"/>
                <a:gd name="T48" fmla="*/ 61 w 143"/>
                <a:gd name="T49" fmla="*/ 8 h 141"/>
                <a:gd name="T50" fmla="*/ 59 w 143"/>
                <a:gd name="T51" fmla="*/ 2 h 141"/>
                <a:gd name="T52" fmla="*/ 40 w 143"/>
                <a:gd name="T53" fmla="*/ 0 h 141"/>
                <a:gd name="T54" fmla="*/ 27 w 143"/>
                <a:gd name="T55" fmla="*/ 0 h 141"/>
                <a:gd name="T56" fmla="*/ 19 w 143"/>
                <a:gd name="T57" fmla="*/ 0 h 141"/>
                <a:gd name="T58" fmla="*/ 14 w 143"/>
                <a:gd name="T59" fmla="*/ 1 h 141"/>
                <a:gd name="T60" fmla="*/ 10 w 143"/>
                <a:gd name="T61" fmla="*/ 4 h 141"/>
                <a:gd name="T62" fmla="*/ 18 w 143"/>
                <a:gd name="T63" fmla="*/ 23 h 141"/>
                <a:gd name="T64" fmla="*/ 19 w 143"/>
                <a:gd name="T65" fmla="*/ 37 h 141"/>
                <a:gd name="T66" fmla="*/ 26 w 143"/>
                <a:gd name="T67" fmla="*/ 54 h 141"/>
                <a:gd name="T68" fmla="*/ 22 w 143"/>
                <a:gd name="T69" fmla="*/ 76 h 141"/>
                <a:gd name="T70" fmla="*/ 9 w 143"/>
                <a:gd name="T71" fmla="*/ 89 h 141"/>
                <a:gd name="T72" fmla="*/ 5 w 143"/>
                <a:gd name="T73" fmla="*/ 106 h 141"/>
                <a:gd name="T74" fmla="*/ 1 w 143"/>
                <a:gd name="T75" fmla="*/ 121 h 141"/>
                <a:gd name="T76" fmla="*/ 1 w 143"/>
                <a:gd name="T77" fmla="*/ 132 h 141"/>
                <a:gd name="T78" fmla="*/ 4 w 143"/>
                <a:gd name="T79" fmla="*/ 132 h 141"/>
                <a:gd name="T80" fmla="*/ 10 w 143"/>
                <a:gd name="T81" fmla="*/ 132 h 141"/>
                <a:gd name="T82" fmla="*/ 17 w 143"/>
                <a:gd name="T83" fmla="*/ 128 h 141"/>
                <a:gd name="T84" fmla="*/ 21 w 143"/>
                <a:gd name="T85" fmla="*/ 128 h 141"/>
                <a:gd name="T86" fmla="*/ 23 w 143"/>
                <a:gd name="T87" fmla="*/ 130 h 141"/>
                <a:gd name="T88" fmla="*/ 30 w 143"/>
                <a:gd name="T89" fmla="*/ 133 h 141"/>
                <a:gd name="T90" fmla="*/ 76 w 143"/>
                <a:gd name="T91" fmla="*/ 133 h 141"/>
                <a:gd name="T92" fmla="*/ 81 w 143"/>
                <a:gd name="T93" fmla="*/ 137 h 141"/>
                <a:gd name="T94" fmla="*/ 86 w 143"/>
                <a:gd name="T95" fmla="*/ 138 h 141"/>
                <a:gd name="T96" fmla="*/ 94 w 143"/>
                <a:gd name="T97" fmla="*/ 138 h 141"/>
                <a:gd name="T98" fmla="*/ 98 w 143"/>
                <a:gd name="T99" fmla="*/ 137 h 141"/>
                <a:gd name="T100" fmla="*/ 106 w 143"/>
                <a:gd name="T101" fmla="*/ 140 h 141"/>
                <a:gd name="T102" fmla="*/ 110 w 143"/>
                <a:gd name="T103" fmla="*/ 140 h 141"/>
                <a:gd name="T104" fmla="*/ 112 w 143"/>
                <a:gd name="T105" fmla="*/ 141 h 141"/>
                <a:gd name="T106" fmla="*/ 133 w 143"/>
                <a:gd name="T107" fmla="*/ 1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" h="141">
                  <a:moveTo>
                    <a:pt x="133" y="137"/>
                  </a:moveTo>
                  <a:lnTo>
                    <a:pt x="132" y="134"/>
                  </a:lnTo>
                  <a:lnTo>
                    <a:pt x="130" y="134"/>
                  </a:lnTo>
                  <a:lnTo>
                    <a:pt x="129" y="133"/>
                  </a:lnTo>
                  <a:lnTo>
                    <a:pt x="129" y="132"/>
                  </a:lnTo>
                  <a:lnTo>
                    <a:pt x="127" y="130"/>
                  </a:lnTo>
                  <a:lnTo>
                    <a:pt x="125" y="129"/>
                  </a:lnTo>
                  <a:lnTo>
                    <a:pt x="123" y="127"/>
                  </a:lnTo>
                  <a:lnTo>
                    <a:pt x="121" y="125"/>
                  </a:lnTo>
                  <a:lnTo>
                    <a:pt x="121" y="124"/>
                  </a:lnTo>
                  <a:lnTo>
                    <a:pt x="120" y="123"/>
                  </a:lnTo>
                  <a:lnTo>
                    <a:pt x="118" y="121"/>
                  </a:lnTo>
                  <a:lnTo>
                    <a:pt x="118" y="120"/>
                  </a:lnTo>
                  <a:lnTo>
                    <a:pt x="118" y="83"/>
                  </a:lnTo>
                  <a:lnTo>
                    <a:pt x="142" y="83"/>
                  </a:lnTo>
                  <a:lnTo>
                    <a:pt x="142" y="81"/>
                  </a:lnTo>
                  <a:lnTo>
                    <a:pt x="142" y="77"/>
                  </a:lnTo>
                  <a:lnTo>
                    <a:pt x="143" y="76"/>
                  </a:lnTo>
                  <a:lnTo>
                    <a:pt x="143" y="75"/>
                  </a:lnTo>
                  <a:lnTo>
                    <a:pt x="142" y="72"/>
                  </a:lnTo>
                  <a:lnTo>
                    <a:pt x="142" y="70"/>
                  </a:lnTo>
                  <a:lnTo>
                    <a:pt x="142" y="66"/>
                  </a:lnTo>
                  <a:lnTo>
                    <a:pt x="141" y="62"/>
                  </a:lnTo>
                  <a:lnTo>
                    <a:pt x="142" y="61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39" y="59"/>
                  </a:lnTo>
                  <a:lnTo>
                    <a:pt x="138" y="61"/>
                  </a:lnTo>
                  <a:lnTo>
                    <a:pt x="136" y="61"/>
                  </a:lnTo>
                  <a:lnTo>
                    <a:pt x="136" y="62"/>
                  </a:lnTo>
                  <a:lnTo>
                    <a:pt x="134" y="62"/>
                  </a:lnTo>
                  <a:lnTo>
                    <a:pt x="133" y="62"/>
                  </a:lnTo>
                  <a:lnTo>
                    <a:pt x="130" y="62"/>
                  </a:lnTo>
                  <a:lnTo>
                    <a:pt x="129" y="61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25" y="61"/>
                  </a:lnTo>
                  <a:lnTo>
                    <a:pt x="124" y="61"/>
                  </a:lnTo>
                  <a:lnTo>
                    <a:pt x="124" y="62"/>
                  </a:lnTo>
                  <a:lnTo>
                    <a:pt x="123" y="62"/>
                  </a:lnTo>
                  <a:lnTo>
                    <a:pt x="121" y="61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3" y="57"/>
                  </a:lnTo>
                  <a:lnTo>
                    <a:pt x="124" y="55"/>
                  </a:lnTo>
                  <a:lnTo>
                    <a:pt x="123" y="54"/>
                  </a:lnTo>
                  <a:lnTo>
                    <a:pt x="121" y="52"/>
                  </a:lnTo>
                  <a:lnTo>
                    <a:pt x="123" y="52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21" y="48"/>
                  </a:lnTo>
                  <a:lnTo>
                    <a:pt x="121" y="46"/>
                  </a:lnTo>
                  <a:lnTo>
                    <a:pt x="121" y="45"/>
                  </a:lnTo>
                  <a:lnTo>
                    <a:pt x="120" y="45"/>
                  </a:lnTo>
                  <a:lnTo>
                    <a:pt x="119" y="42"/>
                  </a:lnTo>
                  <a:lnTo>
                    <a:pt x="119" y="42"/>
                  </a:lnTo>
                  <a:lnTo>
                    <a:pt x="119" y="41"/>
                  </a:lnTo>
                  <a:lnTo>
                    <a:pt x="118" y="40"/>
                  </a:lnTo>
                  <a:lnTo>
                    <a:pt x="118" y="39"/>
                  </a:lnTo>
                  <a:lnTo>
                    <a:pt x="118" y="37"/>
                  </a:lnTo>
                  <a:lnTo>
                    <a:pt x="118" y="36"/>
                  </a:lnTo>
                  <a:lnTo>
                    <a:pt x="118" y="31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6" y="24"/>
                  </a:lnTo>
                  <a:lnTo>
                    <a:pt x="118" y="23"/>
                  </a:lnTo>
                  <a:lnTo>
                    <a:pt x="118" y="22"/>
                  </a:lnTo>
                  <a:lnTo>
                    <a:pt x="118" y="19"/>
                  </a:lnTo>
                  <a:lnTo>
                    <a:pt x="119" y="18"/>
                  </a:lnTo>
                  <a:lnTo>
                    <a:pt x="118" y="17"/>
                  </a:lnTo>
                  <a:lnTo>
                    <a:pt x="105" y="15"/>
                  </a:lnTo>
                  <a:lnTo>
                    <a:pt x="105" y="14"/>
                  </a:lnTo>
                  <a:lnTo>
                    <a:pt x="105" y="13"/>
                  </a:lnTo>
                  <a:lnTo>
                    <a:pt x="105" y="11"/>
                  </a:lnTo>
                  <a:lnTo>
                    <a:pt x="102" y="11"/>
                  </a:lnTo>
                  <a:lnTo>
                    <a:pt x="102" y="13"/>
                  </a:lnTo>
                  <a:lnTo>
                    <a:pt x="90" y="13"/>
                  </a:lnTo>
                  <a:lnTo>
                    <a:pt x="90" y="15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9" y="20"/>
                  </a:lnTo>
                  <a:lnTo>
                    <a:pt x="89" y="23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75" y="24"/>
                  </a:lnTo>
                  <a:lnTo>
                    <a:pt x="74" y="24"/>
                  </a:lnTo>
                  <a:lnTo>
                    <a:pt x="71" y="24"/>
                  </a:lnTo>
                  <a:lnTo>
                    <a:pt x="68" y="24"/>
                  </a:lnTo>
                  <a:lnTo>
                    <a:pt x="67" y="24"/>
                  </a:lnTo>
                  <a:lnTo>
                    <a:pt x="67" y="20"/>
                  </a:lnTo>
                  <a:lnTo>
                    <a:pt x="66" y="18"/>
                  </a:lnTo>
                  <a:lnTo>
                    <a:pt x="65" y="17"/>
                  </a:lnTo>
                  <a:lnTo>
                    <a:pt x="63" y="15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2" y="10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2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8" y="14"/>
                  </a:lnTo>
                  <a:lnTo>
                    <a:pt x="18" y="23"/>
                  </a:lnTo>
                  <a:lnTo>
                    <a:pt x="21" y="27"/>
                  </a:lnTo>
                  <a:lnTo>
                    <a:pt x="21" y="32"/>
                  </a:lnTo>
                  <a:lnTo>
                    <a:pt x="17" y="36"/>
                  </a:lnTo>
                  <a:lnTo>
                    <a:pt x="19" y="37"/>
                  </a:lnTo>
                  <a:lnTo>
                    <a:pt x="19" y="41"/>
                  </a:lnTo>
                  <a:lnTo>
                    <a:pt x="21" y="45"/>
                  </a:lnTo>
                  <a:lnTo>
                    <a:pt x="21" y="48"/>
                  </a:lnTo>
                  <a:lnTo>
                    <a:pt x="26" y="54"/>
                  </a:lnTo>
                  <a:lnTo>
                    <a:pt x="24" y="57"/>
                  </a:lnTo>
                  <a:lnTo>
                    <a:pt x="26" y="58"/>
                  </a:lnTo>
                  <a:lnTo>
                    <a:pt x="26" y="68"/>
                  </a:lnTo>
                  <a:lnTo>
                    <a:pt x="22" y="76"/>
                  </a:lnTo>
                  <a:lnTo>
                    <a:pt x="21" y="76"/>
                  </a:lnTo>
                  <a:lnTo>
                    <a:pt x="15" y="80"/>
                  </a:lnTo>
                  <a:lnTo>
                    <a:pt x="15" y="83"/>
                  </a:lnTo>
                  <a:lnTo>
                    <a:pt x="9" y="89"/>
                  </a:lnTo>
                  <a:lnTo>
                    <a:pt x="9" y="92"/>
                  </a:lnTo>
                  <a:lnTo>
                    <a:pt x="8" y="93"/>
                  </a:lnTo>
                  <a:lnTo>
                    <a:pt x="8" y="102"/>
                  </a:lnTo>
                  <a:lnTo>
                    <a:pt x="5" y="106"/>
                  </a:lnTo>
                  <a:lnTo>
                    <a:pt x="5" y="110"/>
                  </a:lnTo>
                  <a:lnTo>
                    <a:pt x="1" y="114"/>
                  </a:lnTo>
                  <a:lnTo>
                    <a:pt x="1" y="118"/>
                  </a:lnTo>
                  <a:lnTo>
                    <a:pt x="1" y="121"/>
                  </a:lnTo>
                  <a:lnTo>
                    <a:pt x="1" y="128"/>
                  </a:lnTo>
                  <a:lnTo>
                    <a:pt x="0" y="130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4" y="133"/>
                  </a:lnTo>
                  <a:lnTo>
                    <a:pt x="4" y="132"/>
                  </a:lnTo>
                  <a:lnTo>
                    <a:pt x="5" y="130"/>
                  </a:lnTo>
                  <a:lnTo>
                    <a:pt x="8" y="132"/>
                  </a:lnTo>
                  <a:lnTo>
                    <a:pt x="9" y="132"/>
                  </a:lnTo>
                  <a:lnTo>
                    <a:pt x="10" y="132"/>
                  </a:lnTo>
                  <a:lnTo>
                    <a:pt x="10" y="129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7" y="128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19" y="128"/>
                  </a:lnTo>
                  <a:lnTo>
                    <a:pt x="21" y="128"/>
                  </a:lnTo>
                  <a:lnTo>
                    <a:pt x="21" y="129"/>
                  </a:lnTo>
                  <a:lnTo>
                    <a:pt x="22" y="129"/>
                  </a:lnTo>
                  <a:lnTo>
                    <a:pt x="22" y="130"/>
                  </a:lnTo>
                  <a:lnTo>
                    <a:pt x="23" y="130"/>
                  </a:lnTo>
                  <a:lnTo>
                    <a:pt x="26" y="133"/>
                  </a:lnTo>
                  <a:lnTo>
                    <a:pt x="28" y="134"/>
                  </a:lnTo>
                  <a:lnTo>
                    <a:pt x="30" y="133"/>
                  </a:lnTo>
                  <a:lnTo>
                    <a:pt x="30" y="133"/>
                  </a:lnTo>
                  <a:lnTo>
                    <a:pt x="32" y="132"/>
                  </a:lnTo>
                  <a:lnTo>
                    <a:pt x="32" y="132"/>
                  </a:lnTo>
                  <a:lnTo>
                    <a:pt x="33" y="133"/>
                  </a:lnTo>
                  <a:lnTo>
                    <a:pt x="76" y="133"/>
                  </a:lnTo>
                  <a:lnTo>
                    <a:pt x="76" y="133"/>
                  </a:lnTo>
                  <a:lnTo>
                    <a:pt x="77" y="136"/>
                  </a:lnTo>
                  <a:lnTo>
                    <a:pt x="79" y="136"/>
                  </a:lnTo>
                  <a:lnTo>
                    <a:pt x="81" y="137"/>
                  </a:lnTo>
                  <a:lnTo>
                    <a:pt x="84" y="137"/>
                  </a:lnTo>
                  <a:lnTo>
                    <a:pt x="85" y="137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8" y="140"/>
                  </a:lnTo>
                  <a:lnTo>
                    <a:pt x="90" y="138"/>
                  </a:lnTo>
                  <a:lnTo>
                    <a:pt x="92" y="137"/>
                  </a:lnTo>
                  <a:lnTo>
                    <a:pt x="94" y="138"/>
                  </a:lnTo>
                  <a:lnTo>
                    <a:pt x="97" y="138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8" y="137"/>
                  </a:lnTo>
                  <a:lnTo>
                    <a:pt x="101" y="140"/>
                  </a:lnTo>
                  <a:lnTo>
                    <a:pt x="103" y="141"/>
                  </a:lnTo>
                  <a:lnTo>
                    <a:pt x="105" y="141"/>
                  </a:lnTo>
                  <a:lnTo>
                    <a:pt x="106" y="140"/>
                  </a:lnTo>
                  <a:lnTo>
                    <a:pt x="106" y="140"/>
                  </a:lnTo>
                  <a:lnTo>
                    <a:pt x="107" y="138"/>
                  </a:lnTo>
                  <a:lnTo>
                    <a:pt x="108" y="140"/>
                  </a:lnTo>
                  <a:lnTo>
                    <a:pt x="110" y="140"/>
                  </a:lnTo>
                  <a:lnTo>
                    <a:pt x="110" y="140"/>
                  </a:lnTo>
                  <a:lnTo>
                    <a:pt x="111" y="141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14" y="141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33" y="137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8" name="Freeform 146"/>
            <p:cNvSpPr>
              <a:spLocks/>
            </p:cNvSpPr>
            <p:nvPr/>
          </p:nvSpPr>
          <p:spPr bwMode="auto">
            <a:xfrm>
              <a:off x="4181475" y="3695701"/>
              <a:ext cx="141288" cy="128588"/>
            </a:xfrm>
            <a:custGeom>
              <a:avLst/>
              <a:gdLst>
                <a:gd name="T0" fmla="*/ 4 w 89"/>
                <a:gd name="T1" fmla="*/ 25 h 81"/>
                <a:gd name="T2" fmla="*/ 7 w 89"/>
                <a:gd name="T3" fmla="*/ 28 h 81"/>
                <a:gd name="T4" fmla="*/ 14 w 89"/>
                <a:gd name="T5" fmla="*/ 26 h 81"/>
                <a:gd name="T6" fmla="*/ 15 w 89"/>
                <a:gd name="T7" fmla="*/ 26 h 81"/>
                <a:gd name="T8" fmla="*/ 22 w 89"/>
                <a:gd name="T9" fmla="*/ 28 h 81"/>
                <a:gd name="T10" fmla="*/ 37 w 89"/>
                <a:gd name="T11" fmla="*/ 12 h 81"/>
                <a:gd name="T12" fmla="*/ 42 w 89"/>
                <a:gd name="T13" fmla="*/ 8 h 81"/>
                <a:gd name="T14" fmla="*/ 42 w 89"/>
                <a:gd name="T15" fmla="*/ 6 h 81"/>
                <a:gd name="T16" fmla="*/ 48 w 89"/>
                <a:gd name="T17" fmla="*/ 2 h 81"/>
                <a:gd name="T18" fmla="*/ 55 w 89"/>
                <a:gd name="T19" fmla="*/ 0 h 81"/>
                <a:gd name="T20" fmla="*/ 59 w 89"/>
                <a:gd name="T21" fmla="*/ 0 h 81"/>
                <a:gd name="T22" fmla="*/ 60 w 89"/>
                <a:gd name="T23" fmla="*/ 4 h 81"/>
                <a:gd name="T24" fmla="*/ 67 w 89"/>
                <a:gd name="T25" fmla="*/ 7 h 81"/>
                <a:gd name="T26" fmla="*/ 72 w 89"/>
                <a:gd name="T27" fmla="*/ 6 h 81"/>
                <a:gd name="T28" fmla="*/ 80 w 89"/>
                <a:gd name="T29" fmla="*/ 11 h 81"/>
                <a:gd name="T30" fmla="*/ 86 w 89"/>
                <a:gd name="T31" fmla="*/ 15 h 81"/>
                <a:gd name="T32" fmla="*/ 88 w 89"/>
                <a:gd name="T33" fmla="*/ 17 h 81"/>
                <a:gd name="T34" fmla="*/ 88 w 89"/>
                <a:gd name="T35" fmla="*/ 22 h 81"/>
                <a:gd name="T36" fmla="*/ 86 w 89"/>
                <a:gd name="T37" fmla="*/ 29 h 81"/>
                <a:gd name="T38" fmla="*/ 88 w 89"/>
                <a:gd name="T39" fmla="*/ 31 h 81"/>
                <a:gd name="T40" fmla="*/ 86 w 89"/>
                <a:gd name="T41" fmla="*/ 37 h 81"/>
                <a:gd name="T42" fmla="*/ 84 w 89"/>
                <a:gd name="T43" fmla="*/ 40 h 81"/>
                <a:gd name="T44" fmla="*/ 85 w 89"/>
                <a:gd name="T45" fmla="*/ 46 h 81"/>
                <a:gd name="T46" fmla="*/ 88 w 89"/>
                <a:gd name="T47" fmla="*/ 49 h 81"/>
                <a:gd name="T48" fmla="*/ 82 w 89"/>
                <a:gd name="T49" fmla="*/ 55 h 81"/>
                <a:gd name="T50" fmla="*/ 81 w 89"/>
                <a:gd name="T51" fmla="*/ 59 h 81"/>
                <a:gd name="T52" fmla="*/ 80 w 89"/>
                <a:gd name="T53" fmla="*/ 65 h 81"/>
                <a:gd name="T54" fmla="*/ 66 w 89"/>
                <a:gd name="T55" fmla="*/ 79 h 81"/>
                <a:gd name="T56" fmla="*/ 57 w 89"/>
                <a:gd name="T57" fmla="*/ 81 h 81"/>
                <a:gd name="T58" fmla="*/ 51 w 89"/>
                <a:gd name="T59" fmla="*/ 78 h 81"/>
                <a:gd name="T60" fmla="*/ 45 w 89"/>
                <a:gd name="T61" fmla="*/ 77 h 81"/>
                <a:gd name="T62" fmla="*/ 42 w 89"/>
                <a:gd name="T63" fmla="*/ 73 h 81"/>
                <a:gd name="T64" fmla="*/ 38 w 89"/>
                <a:gd name="T65" fmla="*/ 71 h 81"/>
                <a:gd name="T66" fmla="*/ 32 w 89"/>
                <a:gd name="T67" fmla="*/ 70 h 81"/>
                <a:gd name="T68" fmla="*/ 27 w 89"/>
                <a:gd name="T69" fmla="*/ 66 h 81"/>
                <a:gd name="T70" fmla="*/ 26 w 89"/>
                <a:gd name="T71" fmla="*/ 60 h 81"/>
                <a:gd name="T72" fmla="*/ 22 w 89"/>
                <a:gd name="T73" fmla="*/ 56 h 81"/>
                <a:gd name="T74" fmla="*/ 22 w 89"/>
                <a:gd name="T75" fmla="*/ 55 h 81"/>
                <a:gd name="T76" fmla="*/ 17 w 89"/>
                <a:gd name="T77" fmla="*/ 51 h 81"/>
                <a:gd name="T78" fmla="*/ 11 w 89"/>
                <a:gd name="T79" fmla="*/ 43 h 81"/>
                <a:gd name="T80" fmla="*/ 9 w 89"/>
                <a:gd name="T81" fmla="*/ 40 h 81"/>
                <a:gd name="T82" fmla="*/ 6 w 89"/>
                <a:gd name="T83" fmla="*/ 35 h 81"/>
                <a:gd name="T84" fmla="*/ 4 w 89"/>
                <a:gd name="T85" fmla="*/ 33 h 81"/>
                <a:gd name="T86" fmla="*/ 0 w 89"/>
                <a:gd name="T87" fmla="*/ 29 h 81"/>
                <a:gd name="T88" fmla="*/ 0 w 89"/>
                <a:gd name="T89" fmla="*/ 2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9" h="81">
                  <a:moveTo>
                    <a:pt x="0" y="25"/>
                  </a:moveTo>
                  <a:lnTo>
                    <a:pt x="1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7" y="28"/>
                  </a:lnTo>
                  <a:lnTo>
                    <a:pt x="19" y="29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31" y="16"/>
                  </a:lnTo>
                  <a:lnTo>
                    <a:pt x="37" y="12"/>
                  </a:lnTo>
                  <a:lnTo>
                    <a:pt x="41" y="11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7" y="6"/>
                  </a:lnTo>
                  <a:lnTo>
                    <a:pt x="67" y="7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5" y="7"/>
                  </a:lnTo>
                  <a:lnTo>
                    <a:pt x="77" y="11"/>
                  </a:lnTo>
                  <a:lnTo>
                    <a:pt x="80" y="11"/>
                  </a:lnTo>
                  <a:lnTo>
                    <a:pt x="82" y="11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89" y="16"/>
                  </a:lnTo>
                  <a:lnTo>
                    <a:pt x="88" y="17"/>
                  </a:lnTo>
                  <a:lnTo>
                    <a:pt x="88" y="20"/>
                  </a:lnTo>
                  <a:lnTo>
                    <a:pt x="88" y="21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86" y="25"/>
                  </a:lnTo>
                  <a:lnTo>
                    <a:pt x="86" y="29"/>
                  </a:lnTo>
                  <a:lnTo>
                    <a:pt x="85" y="31"/>
                  </a:lnTo>
                  <a:lnTo>
                    <a:pt x="86" y="31"/>
                  </a:lnTo>
                  <a:lnTo>
                    <a:pt x="88" y="31"/>
                  </a:lnTo>
                  <a:lnTo>
                    <a:pt x="88" y="34"/>
                  </a:lnTo>
                  <a:lnTo>
                    <a:pt x="86" y="34"/>
                  </a:lnTo>
                  <a:lnTo>
                    <a:pt x="86" y="37"/>
                  </a:lnTo>
                  <a:lnTo>
                    <a:pt x="85" y="39"/>
                  </a:lnTo>
                  <a:lnTo>
                    <a:pt x="84" y="39"/>
                  </a:lnTo>
                  <a:lnTo>
                    <a:pt x="84" y="40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5" y="46"/>
                  </a:lnTo>
                  <a:lnTo>
                    <a:pt x="85" y="47"/>
                  </a:lnTo>
                  <a:lnTo>
                    <a:pt x="86" y="48"/>
                  </a:lnTo>
                  <a:lnTo>
                    <a:pt x="88" y="49"/>
                  </a:lnTo>
                  <a:lnTo>
                    <a:pt x="85" y="52"/>
                  </a:lnTo>
                  <a:lnTo>
                    <a:pt x="84" y="53"/>
                  </a:lnTo>
                  <a:lnTo>
                    <a:pt x="82" y="55"/>
                  </a:lnTo>
                  <a:lnTo>
                    <a:pt x="81" y="55"/>
                  </a:lnTo>
                  <a:lnTo>
                    <a:pt x="81" y="57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1" y="64"/>
                  </a:lnTo>
                  <a:lnTo>
                    <a:pt x="80" y="65"/>
                  </a:lnTo>
                  <a:lnTo>
                    <a:pt x="80" y="69"/>
                  </a:lnTo>
                  <a:lnTo>
                    <a:pt x="67" y="81"/>
                  </a:lnTo>
                  <a:lnTo>
                    <a:pt x="66" y="79"/>
                  </a:lnTo>
                  <a:lnTo>
                    <a:pt x="62" y="79"/>
                  </a:lnTo>
                  <a:lnTo>
                    <a:pt x="58" y="79"/>
                  </a:lnTo>
                  <a:lnTo>
                    <a:pt x="57" y="81"/>
                  </a:lnTo>
                  <a:lnTo>
                    <a:pt x="57" y="79"/>
                  </a:lnTo>
                  <a:lnTo>
                    <a:pt x="54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49" y="77"/>
                  </a:lnTo>
                  <a:lnTo>
                    <a:pt x="45" y="77"/>
                  </a:lnTo>
                  <a:lnTo>
                    <a:pt x="44" y="75"/>
                  </a:lnTo>
                  <a:lnTo>
                    <a:pt x="42" y="74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38" y="71"/>
                  </a:lnTo>
                  <a:lnTo>
                    <a:pt x="37" y="71"/>
                  </a:lnTo>
                  <a:lnTo>
                    <a:pt x="33" y="70"/>
                  </a:lnTo>
                  <a:lnTo>
                    <a:pt x="32" y="70"/>
                  </a:lnTo>
                  <a:lnTo>
                    <a:pt x="29" y="70"/>
                  </a:lnTo>
                  <a:lnTo>
                    <a:pt x="28" y="68"/>
                  </a:lnTo>
                  <a:lnTo>
                    <a:pt x="27" y="66"/>
                  </a:lnTo>
                  <a:lnTo>
                    <a:pt x="26" y="65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4" y="57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0" y="53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5" y="49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0" y="43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9" name="Freeform 147"/>
            <p:cNvSpPr>
              <a:spLocks/>
            </p:cNvSpPr>
            <p:nvPr/>
          </p:nvSpPr>
          <p:spPr bwMode="auto">
            <a:xfrm>
              <a:off x="4083050" y="3735388"/>
              <a:ext cx="169863" cy="168275"/>
            </a:xfrm>
            <a:custGeom>
              <a:avLst/>
              <a:gdLst>
                <a:gd name="T0" fmla="*/ 62 w 107"/>
                <a:gd name="T1" fmla="*/ 3 h 106"/>
                <a:gd name="T2" fmla="*/ 64 w 107"/>
                <a:gd name="T3" fmla="*/ 5 h 106"/>
                <a:gd name="T4" fmla="*/ 67 w 107"/>
                <a:gd name="T5" fmla="*/ 9 h 106"/>
                <a:gd name="T6" fmla="*/ 69 w 107"/>
                <a:gd name="T7" fmla="*/ 12 h 106"/>
                <a:gd name="T8" fmla="*/ 71 w 107"/>
                <a:gd name="T9" fmla="*/ 17 h 106"/>
                <a:gd name="T10" fmla="*/ 73 w 107"/>
                <a:gd name="T11" fmla="*/ 19 h 106"/>
                <a:gd name="T12" fmla="*/ 81 w 107"/>
                <a:gd name="T13" fmla="*/ 27 h 106"/>
                <a:gd name="T14" fmla="*/ 84 w 107"/>
                <a:gd name="T15" fmla="*/ 30 h 106"/>
                <a:gd name="T16" fmla="*/ 86 w 107"/>
                <a:gd name="T17" fmla="*/ 32 h 106"/>
                <a:gd name="T18" fmla="*/ 88 w 107"/>
                <a:gd name="T19" fmla="*/ 37 h 106"/>
                <a:gd name="T20" fmla="*/ 90 w 107"/>
                <a:gd name="T21" fmla="*/ 43 h 106"/>
                <a:gd name="T22" fmla="*/ 95 w 107"/>
                <a:gd name="T23" fmla="*/ 45 h 106"/>
                <a:gd name="T24" fmla="*/ 102 w 107"/>
                <a:gd name="T25" fmla="*/ 48 h 106"/>
                <a:gd name="T26" fmla="*/ 104 w 107"/>
                <a:gd name="T27" fmla="*/ 49 h 106"/>
                <a:gd name="T28" fmla="*/ 106 w 107"/>
                <a:gd name="T29" fmla="*/ 52 h 106"/>
                <a:gd name="T30" fmla="*/ 100 w 107"/>
                <a:gd name="T31" fmla="*/ 54 h 106"/>
                <a:gd name="T32" fmla="*/ 99 w 107"/>
                <a:gd name="T33" fmla="*/ 57 h 106"/>
                <a:gd name="T34" fmla="*/ 94 w 107"/>
                <a:gd name="T35" fmla="*/ 59 h 106"/>
                <a:gd name="T36" fmla="*/ 89 w 107"/>
                <a:gd name="T37" fmla="*/ 61 h 106"/>
                <a:gd name="T38" fmla="*/ 86 w 107"/>
                <a:gd name="T39" fmla="*/ 63 h 106"/>
                <a:gd name="T40" fmla="*/ 82 w 107"/>
                <a:gd name="T41" fmla="*/ 66 h 106"/>
                <a:gd name="T42" fmla="*/ 77 w 107"/>
                <a:gd name="T43" fmla="*/ 74 h 106"/>
                <a:gd name="T44" fmla="*/ 76 w 107"/>
                <a:gd name="T45" fmla="*/ 76 h 106"/>
                <a:gd name="T46" fmla="*/ 73 w 107"/>
                <a:gd name="T47" fmla="*/ 79 h 106"/>
                <a:gd name="T48" fmla="*/ 71 w 107"/>
                <a:gd name="T49" fmla="*/ 83 h 106"/>
                <a:gd name="T50" fmla="*/ 66 w 107"/>
                <a:gd name="T51" fmla="*/ 84 h 106"/>
                <a:gd name="T52" fmla="*/ 63 w 107"/>
                <a:gd name="T53" fmla="*/ 90 h 106"/>
                <a:gd name="T54" fmla="*/ 63 w 107"/>
                <a:gd name="T55" fmla="*/ 94 h 106"/>
                <a:gd name="T56" fmla="*/ 59 w 107"/>
                <a:gd name="T57" fmla="*/ 94 h 106"/>
                <a:gd name="T58" fmla="*/ 51 w 107"/>
                <a:gd name="T59" fmla="*/ 94 h 106"/>
                <a:gd name="T60" fmla="*/ 44 w 107"/>
                <a:gd name="T61" fmla="*/ 92 h 106"/>
                <a:gd name="T62" fmla="*/ 37 w 107"/>
                <a:gd name="T63" fmla="*/ 90 h 106"/>
                <a:gd name="T64" fmla="*/ 29 w 107"/>
                <a:gd name="T65" fmla="*/ 98 h 106"/>
                <a:gd name="T66" fmla="*/ 23 w 107"/>
                <a:gd name="T67" fmla="*/ 102 h 106"/>
                <a:gd name="T68" fmla="*/ 16 w 107"/>
                <a:gd name="T69" fmla="*/ 106 h 106"/>
                <a:gd name="T70" fmla="*/ 9 w 107"/>
                <a:gd name="T71" fmla="*/ 106 h 106"/>
                <a:gd name="T72" fmla="*/ 7 w 107"/>
                <a:gd name="T73" fmla="*/ 101 h 106"/>
                <a:gd name="T74" fmla="*/ 4 w 107"/>
                <a:gd name="T75" fmla="*/ 88 h 106"/>
                <a:gd name="T76" fmla="*/ 0 w 107"/>
                <a:gd name="T77" fmla="*/ 85 h 106"/>
                <a:gd name="T78" fmla="*/ 13 w 107"/>
                <a:gd name="T79" fmla="*/ 49 h 106"/>
                <a:gd name="T80" fmla="*/ 33 w 107"/>
                <a:gd name="T81" fmla="*/ 6 h 106"/>
                <a:gd name="T82" fmla="*/ 40 w 107"/>
                <a:gd name="T83" fmla="*/ 5 h 106"/>
                <a:gd name="T84" fmla="*/ 41 w 107"/>
                <a:gd name="T85" fmla="*/ 8 h 106"/>
                <a:gd name="T86" fmla="*/ 41 w 107"/>
                <a:gd name="T87" fmla="*/ 10 h 106"/>
                <a:gd name="T88" fmla="*/ 50 w 107"/>
                <a:gd name="T89" fmla="*/ 3 h 106"/>
                <a:gd name="T90" fmla="*/ 54 w 107"/>
                <a:gd name="T91" fmla="*/ 3 h 106"/>
                <a:gd name="T92" fmla="*/ 62 w 107"/>
                <a:gd name="T9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106">
                  <a:moveTo>
                    <a:pt x="62" y="0"/>
                  </a:moveTo>
                  <a:lnTo>
                    <a:pt x="62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4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6" y="8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8" y="10"/>
                  </a:lnTo>
                  <a:lnTo>
                    <a:pt x="69" y="12"/>
                  </a:lnTo>
                  <a:lnTo>
                    <a:pt x="69" y="14"/>
                  </a:lnTo>
                  <a:lnTo>
                    <a:pt x="71" y="15"/>
                  </a:lnTo>
                  <a:lnTo>
                    <a:pt x="71" y="17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3" y="19"/>
                  </a:lnTo>
                  <a:lnTo>
                    <a:pt x="77" y="24"/>
                  </a:lnTo>
                  <a:lnTo>
                    <a:pt x="79" y="26"/>
                  </a:lnTo>
                  <a:lnTo>
                    <a:pt x="81" y="27"/>
                  </a:lnTo>
                  <a:lnTo>
                    <a:pt x="82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1"/>
                  </a:lnTo>
                  <a:lnTo>
                    <a:pt x="84" y="31"/>
                  </a:lnTo>
                  <a:lnTo>
                    <a:pt x="86" y="32"/>
                  </a:lnTo>
                  <a:lnTo>
                    <a:pt x="88" y="34"/>
                  </a:lnTo>
                  <a:lnTo>
                    <a:pt x="88" y="35"/>
                  </a:lnTo>
                  <a:lnTo>
                    <a:pt x="88" y="37"/>
                  </a:lnTo>
                  <a:lnTo>
                    <a:pt x="88" y="40"/>
                  </a:lnTo>
                  <a:lnTo>
                    <a:pt x="89" y="41"/>
                  </a:lnTo>
                  <a:lnTo>
                    <a:pt x="90" y="43"/>
                  </a:lnTo>
                  <a:lnTo>
                    <a:pt x="91" y="45"/>
                  </a:lnTo>
                  <a:lnTo>
                    <a:pt x="94" y="45"/>
                  </a:lnTo>
                  <a:lnTo>
                    <a:pt x="95" y="45"/>
                  </a:lnTo>
                  <a:lnTo>
                    <a:pt x="99" y="46"/>
                  </a:lnTo>
                  <a:lnTo>
                    <a:pt x="100" y="46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9"/>
                  </a:lnTo>
                  <a:lnTo>
                    <a:pt x="106" y="50"/>
                  </a:lnTo>
                  <a:lnTo>
                    <a:pt x="107" y="52"/>
                  </a:lnTo>
                  <a:lnTo>
                    <a:pt x="106" y="52"/>
                  </a:lnTo>
                  <a:lnTo>
                    <a:pt x="104" y="53"/>
                  </a:lnTo>
                  <a:lnTo>
                    <a:pt x="102" y="53"/>
                  </a:lnTo>
                  <a:lnTo>
                    <a:pt x="100" y="54"/>
                  </a:lnTo>
                  <a:lnTo>
                    <a:pt x="102" y="56"/>
                  </a:lnTo>
                  <a:lnTo>
                    <a:pt x="100" y="57"/>
                  </a:lnTo>
                  <a:lnTo>
                    <a:pt x="99" y="57"/>
                  </a:lnTo>
                  <a:lnTo>
                    <a:pt x="98" y="58"/>
                  </a:lnTo>
                  <a:lnTo>
                    <a:pt x="95" y="58"/>
                  </a:lnTo>
                  <a:lnTo>
                    <a:pt x="94" y="59"/>
                  </a:lnTo>
                  <a:lnTo>
                    <a:pt x="94" y="58"/>
                  </a:lnTo>
                  <a:lnTo>
                    <a:pt x="91" y="59"/>
                  </a:lnTo>
                  <a:lnTo>
                    <a:pt x="89" y="61"/>
                  </a:lnTo>
                  <a:lnTo>
                    <a:pt x="88" y="62"/>
                  </a:lnTo>
                  <a:lnTo>
                    <a:pt x="86" y="63"/>
                  </a:lnTo>
                  <a:lnTo>
                    <a:pt x="86" y="63"/>
                  </a:lnTo>
                  <a:lnTo>
                    <a:pt x="85" y="65"/>
                  </a:lnTo>
                  <a:lnTo>
                    <a:pt x="84" y="66"/>
                  </a:lnTo>
                  <a:lnTo>
                    <a:pt x="82" y="66"/>
                  </a:lnTo>
                  <a:lnTo>
                    <a:pt x="81" y="67"/>
                  </a:lnTo>
                  <a:lnTo>
                    <a:pt x="77" y="71"/>
                  </a:lnTo>
                  <a:lnTo>
                    <a:pt x="77" y="74"/>
                  </a:lnTo>
                  <a:lnTo>
                    <a:pt x="79" y="75"/>
                  </a:lnTo>
                  <a:lnTo>
                    <a:pt x="79" y="76"/>
                  </a:lnTo>
                  <a:lnTo>
                    <a:pt x="76" y="76"/>
                  </a:lnTo>
                  <a:lnTo>
                    <a:pt x="76" y="78"/>
                  </a:lnTo>
                  <a:lnTo>
                    <a:pt x="75" y="78"/>
                  </a:lnTo>
                  <a:lnTo>
                    <a:pt x="73" y="79"/>
                  </a:lnTo>
                  <a:lnTo>
                    <a:pt x="72" y="80"/>
                  </a:lnTo>
                  <a:lnTo>
                    <a:pt x="72" y="81"/>
                  </a:lnTo>
                  <a:lnTo>
                    <a:pt x="71" y="83"/>
                  </a:lnTo>
                  <a:lnTo>
                    <a:pt x="69" y="83"/>
                  </a:lnTo>
                  <a:lnTo>
                    <a:pt x="68" y="84"/>
                  </a:lnTo>
                  <a:lnTo>
                    <a:pt x="66" y="84"/>
                  </a:lnTo>
                  <a:lnTo>
                    <a:pt x="64" y="85"/>
                  </a:lnTo>
                  <a:lnTo>
                    <a:pt x="64" y="89"/>
                  </a:lnTo>
                  <a:lnTo>
                    <a:pt x="63" y="90"/>
                  </a:lnTo>
                  <a:lnTo>
                    <a:pt x="63" y="92"/>
                  </a:lnTo>
                  <a:lnTo>
                    <a:pt x="63" y="93"/>
                  </a:lnTo>
                  <a:lnTo>
                    <a:pt x="63" y="94"/>
                  </a:lnTo>
                  <a:lnTo>
                    <a:pt x="60" y="96"/>
                  </a:lnTo>
                  <a:lnTo>
                    <a:pt x="59" y="96"/>
                  </a:lnTo>
                  <a:lnTo>
                    <a:pt x="59" y="94"/>
                  </a:lnTo>
                  <a:lnTo>
                    <a:pt x="57" y="94"/>
                  </a:lnTo>
                  <a:lnTo>
                    <a:pt x="54" y="94"/>
                  </a:lnTo>
                  <a:lnTo>
                    <a:pt x="51" y="94"/>
                  </a:lnTo>
                  <a:lnTo>
                    <a:pt x="50" y="94"/>
                  </a:lnTo>
                  <a:lnTo>
                    <a:pt x="47" y="94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1" y="90"/>
                  </a:lnTo>
                  <a:lnTo>
                    <a:pt x="37" y="90"/>
                  </a:lnTo>
                  <a:lnTo>
                    <a:pt x="35" y="90"/>
                  </a:lnTo>
                  <a:lnTo>
                    <a:pt x="32" y="93"/>
                  </a:lnTo>
                  <a:lnTo>
                    <a:pt x="29" y="98"/>
                  </a:lnTo>
                  <a:lnTo>
                    <a:pt x="28" y="100"/>
                  </a:lnTo>
                  <a:lnTo>
                    <a:pt x="24" y="101"/>
                  </a:lnTo>
                  <a:lnTo>
                    <a:pt x="23" y="102"/>
                  </a:lnTo>
                  <a:lnTo>
                    <a:pt x="22" y="105"/>
                  </a:lnTo>
                  <a:lnTo>
                    <a:pt x="19" y="105"/>
                  </a:lnTo>
                  <a:lnTo>
                    <a:pt x="16" y="106"/>
                  </a:lnTo>
                  <a:lnTo>
                    <a:pt x="14" y="106"/>
                  </a:lnTo>
                  <a:lnTo>
                    <a:pt x="13" y="106"/>
                  </a:lnTo>
                  <a:lnTo>
                    <a:pt x="9" y="106"/>
                  </a:lnTo>
                  <a:lnTo>
                    <a:pt x="6" y="106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9" y="97"/>
                  </a:lnTo>
                  <a:lnTo>
                    <a:pt x="5" y="92"/>
                  </a:lnTo>
                  <a:lnTo>
                    <a:pt x="4" y="8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" y="49"/>
                  </a:lnTo>
                  <a:lnTo>
                    <a:pt x="13" y="49"/>
                  </a:lnTo>
                  <a:lnTo>
                    <a:pt x="14" y="8"/>
                  </a:lnTo>
                  <a:lnTo>
                    <a:pt x="23" y="9"/>
                  </a:lnTo>
                  <a:lnTo>
                    <a:pt x="33" y="6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1" y="6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5" y="8"/>
                  </a:lnTo>
                  <a:lnTo>
                    <a:pt x="47" y="5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0" name="Freeform 148"/>
            <p:cNvSpPr>
              <a:spLocks/>
            </p:cNvSpPr>
            <p:nvPr/>
          </p:nvSpPr>
          <p:spPr bwMode="auto">
            <a:xfrm>
              <a:off x="3938588" y="3721101"/>
              <a:ext cx="242888" cy="227013"/>
            </a:xfrm>
            <a:custGeom>
              <a:avLst/>
              <a:gdLst>
                <a:gd name="T0" fmla="*/ 93 w 153"/>
                <a:gd name="T1" fmla="*/ 58 h 143"/>
                <a:gd name="T2" fmla="*/ 114 w 153"/>
                <a:gd name="T3" fmla="*/ 18 h 143"/>
                <a:gd name="T4" fmla="*/ 129 w 153"/>
                <a:gd name="T5" fmla="*/ 14 h 143"/>
                <a:gd name="T6" fmla="*/ 132 w 153"/>
                <a:gd name="T7" fmla="*/ 15 h 143"/>
                <a:gd name="T8" fmla="*/ 132 w 153"/>
                <a:gd name="T9" fmla="*/ 19 h 143"/>
                <a:gd name="T10" fmla="*/ 138 w 153"/>
                <a:gd name="T11" fmla="*/ 14 h 143"/>
                <a:gd name="T12" fmla="*/ 144 w 153"/>
                <a:gd name="T13" fmla="*/ 12 h 143"/>
                <a:gd name="T14" fmla="*/ 150 w 153"/>
                <a:gd name="T15" fmla="*/ 10 h 143"/>
                <a:gd name="T16" fmla="*/ 150 w 153"/>
                <a:gd name="T17" fmla="*/ 6 h 143"/>
                <a:gd name="T18" fmla="*/ 148 w 153"/>
                <a:gd name="T19" fmla="*/ 6 h 143"/>
                <a:gd name="T20" fmla="*/ 144 w 153"/>
                <a:gd name="T21" fmla="*/ 6 h 143"/>
                <a:gd name="T22" fmla="*/ 114 w 153"/>
                <a:gd name="T23" fmla="*/ 13 h 143"/>
                <a:gd name="T24" fmla="*/ 111 w 153"/>
                <a:gd name="T25" fmla="*/ 13 h 143"/>
                <a:gd name="T26" fmla="*/ 109 w 153"/>
                <a:gd name="T27" fmla="*/ 12 h 143"/>
                <a:gd name="T28" fmla="*/ 105 w 153"/>
                <a:gd name="T29" fmla="*/ 12 h 143"/>
                <a:gd name="T30" fmla="*/ 102 w 153"/>
                <a:gd name="T31" fmla="*/ 13 h 143"/>
                <a:gd name="T32" fmla="*/ 96 w 153"/>
                <a:gd name="T33" fmla="*/ 9 h 143"/>
                <a:gd name="T34" fmla="*/ 93 w 153"/>
                <a:gd name="T35" fmla="*/ 10 h 143"/>
                <a:gd name="T36" fmla="*/ 87 w 153"/>
                <a:gd name="T37" fmla="*/ 12 h 143"/>
                <a:gd name="T38" fmla="*/ 84 w 153"/>
                <a:gd name="T39" fmla="*/ 9 h 143"/>
                <a:gd name="T40" fmla="*/ 78 w 153"/>
                <a:gd name="T41" fmla="*/ 8 h 143"/>
                <a:gd name="T42" fmla="*/ 75 w 153"/>
                <a:gd name="T43" fmla="*/ 5 h 143"/>
                <a:gd name="T44" fmla="*/ 31 w 153"/>
                <a:gd name="T45" fmla="*/ 4 h 143"/>
                <a:gd name="T46" fmla="*/ 27 w 153"/>
                <a:gd name="T47" fmla="*/ 6 h 143"/>
                <a:gd name="T48" fmla="*/ 21 w 153"/>
                <a:gd name="T49" fmla="*/ 2 h 143"/>
                <a:gd name="T50" fmla="*/ 20 w 153"/>
                <a:gd name="T51" fmla="*/ 0 h 143"/>
                <a:gd name="T52" fmla="*/ 17 w 153"/>
                <a:gd name="T53" fmla="*/ 0 h 143"/>
                <a:gd name="T54" fmla="*/ 13 w 153"/>
                <a:gd name="T55" fmla="*/ 0 h 143"/>
                <a:gd name="T56" fmla="*/ 8 w 153"/>
                <a:gd name="T57" fmla="*/ 4 h 143"/>
                <a:gd name="T58" fmla="*/ 3 w 153"/>
                <a:gd name="T59" fmla="*/ 4 h 143"/>
                <a:gd name="T60" fmla="*/ 1 w 153"/>
                <a:gd name="T61" fmla="*/ 5 h 143"/>
                <a:gd name="T62" fmla="*/ 0 w 153"/>
                <a:gd name="T63" fmla="*/ 14 h 143"/>
                <a:gd name="T64" fmla="*/ 16 w 153"/>
                <a:gd name="T65" fmla="*/ 40 h 143"/>
                <a:gd name="T66" fmla="*/ 22 w 153"/>
                <a:gd name="T67" fmla="*/ 55 h 143"/>
                <a:gd name="T68" fmla="*/ 27 w 153"/>
                <a:gd name="T69" fmla="*/ 70 h 143"/>
                <a:gd name="T70" fmla="*/ 32 w 153"/>
                <a:gd name="T71" fmla="*/ 93 h 143"/>
                <a:gd name="T72" fmla="*/ 31 w 153"/>
                <a:gd name="T73" fmla="*/ 102 h 143"/>
                <a:gd name="T74" fmla="*/ 35 w 153"/>
                <a:gd name="T75" fmla="*/ 111 h 143"/>
                <a:gd name="T76" fmla="*/ 35 w 153"/>
                <a:gd name="T77" fmla="*/ 116 h 143"/>
                <a:gd name="T78" fmla="*/ 39 w 153"/>
                <a:gd name="T79" fmla="*/ 125 h 143"/>
                <a:gd name="T80" fmla="*/ 45 w 153"/>
                <a:gd name="T81" fmla="*/ 136 h 143"/>
                <a:gd name="T82" fmla="*/ 53 w 153"/>
                <a:gd name="T83" fmla="*/ 137 h 143"/>
                <a:gd name="T84" fmla="*/ 53 w 153"/>
                <a:gd name="T85" fmla="*/ 132 h 143"/>
                <a:gd name="T86" fmla="*/ 60 w 153"/>
                <a:gd name="T87" fmla="*/ 133 h 143"/>
                <a:gd name="T88" fmla="*/ 65 w 153"/>
                <a:gd name="T89" fmla="*/ 141 h 143"/>
                <a:gd name="T90" fmla="*/ 70 w 153"/>
                <a:gd name="T91" fmla="*/ 142 h 143"/>
                <a:gd name="T92" fmla="*/ 75 w 153"/>
                <a:gd name="T93" fmla="*/ 141 h 143"/>
                <a:gd name="T94" fmla="*/ 78 w 153"/>
                <a:gd name="T95" fmla="*/ 143 h 143"/>
                <a:gd name="T96" fmla="*/ 80 w 153"/>
                <a:gd name="T97" fmla="*/ 140 h 143"/>
                <a:gd name="T98" fmla="*/ 88 w 153"/>
                <a:gd name="T99" fmla="*/ 136 h 143"/>
                <a:gd name="T100" fmla="*/ 91 w 153"/>
                <a:gd name="T101" fmla="*/ 9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3" h="143">
                  <a:moveTo>
                    <a:pt x="91" y="94"/>
                  </a:moveTo>
                  <a:lnTo>
                    <a:pt x="91" y="94"/>
                  </a:lnTo>
                  <a:lnTo>
                    <a:pt x="93" y="58"/>
                  </a:lnTo>
                  <a:lnTo>
                    <a:pt x="104" y="58"/>
                  </a:lnTo>
                  <a:lnTo>
                    <a:pt x="105" y="17"/>
                  </a:lnTo>
                  <a:lnTo>
                    <a:pt x="114" y="18"/>
                  </a:lnTo>
                  <a:lnTo>
                    <a:pt x="124" y="15"/>
                  </a:lnTo>
                  <a:lnTo>
                    <a:pt x="128" y="14"/>
                  </a:lnTo>
                  <a:lnTo>
                    <a:pt x="129" y="14"/>
                  </a:lnTo>
                  <a:lnTo>
                    <a:pt x="131" y="14"/>
                  </a:lnTo>
                  <a:lnTo>
                    <a:pt x="131" y="14"/>
                  </a:lnTo>
                  <a:lnTo>
                    <a:pt x="132" y="15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2" y="19"/>
                  </a:lnTo>
                  <a:lnTo>
                    <a:pt x="132" y="19"/>
                  </a:lnTo>
                  <a:lnTo>
                    <a:pt x="136" y="17"/>
                  </a:lnTo>
                  <a:lnTo>
                    <a:pt x="138" y="14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4" y="12"/>
                  </a:lnTo>
                  <a:lnTo>
                    <a:pt x="145" y="12"/>
                  </a:lnTo>
                  <a:lnTo>
                    <a:pt x="146" y="12"/>
                  </a:lnTo>
                  <a:lnTo>
                    <a:pt x="150" y="10"/>
                  </a:lnTo>
                  <a:lnTo>
                    <a:pt x="153" y="9"/>
                  </a:lnTo>
                  <a:lnTo>
                    <a:pt x="151" y="8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49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6" y="5"/>
                  </a:lnTo>
                  <a:lnTo>
                    <a:pt x="144" y="6"/>
                  </a:lnTo>
                  <a:lnTo>
                    <a:pt x="142" y="6"/>
                  </a:lnTo>
                  <a:lnTo>
                    <a:pt x="114" y="13"/>
                  </a:lnTo>
                  <a:lnTo>
                    <a:pt x="114" y="13"/>
                  </a:lnTo>
                  <a:lnTo>
                    <a:pt x="113" y="13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10" y="13"/>
                  </a:lnTo>
                  <a:lnTo>
                    <a:pt x="109" y="12"/>
                  </a:lnTo>
                  <a:lnTo>
                    <a:pt x="109" y="12"/>
                  </a:lnTo>
                  <a:lnTo>
                    <a:pt x="107" y="12"/>
                  </a:lnTo>
                  <a:lnTo>
                    <a:pt x="106" y="10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100" y="12"/>
                  </a:lnTo>
                  <a:lnTo>
                    <a:pt x="97" y="9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6" y="10"/>
                  </a:lnTo>
                  <a:lnTo>
                    <a:pt x="93" y="10"/>
                  </a:lnTo>
                  <a:lnTo>
                    <a:pt x="91" y="9"/>
                  </a:lnTo>
                  <a:lnTo>
                    <a:pt x="89" y="10"/>
                  </a:lnTo>
                  <a:lnTo>
                    <a:pt x="87" y="12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4" y="9"/>
                  </a:lnTo>
                  <a:lnTo>
                    <a:pt x="83" y="9"/>
                  </a:lnTo>
                  <a:lnTo>
                    <a:pt x="80" y="9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4"/>
                  </a:lnTo>
                  <a:lnTo>
                    <a:pt x="7" y="21"/>
                  </a:lnTo>
                  <a:lnTo>
                    <a:pt x="10" y="27"/>
                  </a:lnTo>
                  <a:lnTo>
                    <a:pt x="16" y="40"/>
                  </a:lnTo>
                  <a:lnTo>
                    <a:pt x="17" y="44"/>
                  </a:lnTo>
                  <a:lnTo>
                    <a:pt x="22" y="53"/>
                  </a:lnTo>
                  <a:lnTo>
                    <a:pt x="22" y="55"/>
                  </a:lnTo>
                  <a:lnTo>
                    <a:pt x="29" y="65"/>
                  </a:lnTo>
                  <a:lnTo>
                    <a:pt x="29" y="70"/>
                  </a:lnTo>
                  <a:lnTo>
                    <a:pt x="27" y="70"/>
                  </a:lnTo>
                  <a:lnTo>
                    <a:pt x="29" y="76"/>
                  </a:lnTo>
                  <a:lnTo>
                    <a:pt x="29" y="84"/>
                  </a:lnTo>
                  <a:lnTo>
                    <a:pt x="32" y="93"/>
                  </a:lnTo>
                  <a:lnTo>
                    <a:pt x="32" y="98"/>
                  </a:lnTo>
                  <a:lnTo>
                    <a:pt x="34" y="101"/>
                  </a:lnTo>
                  <a:lnTo>
                    <a:pt x="31" y="102"/>
                  </a:lnTo>
                  <a:lnTo>
                    <a:pt x="32" y="105"/>
                  </a:lnTo>
                  <a:lnTo>
                    <a:pt x="34" y="110"/>
                  </a:lnTo>
                  <a:lnTo>
                    <a:pt x="35" y="111"/>
                  </a:lnTo>
                  <a:lnTo>
                    <a:pt x="36" y="112"/>
                  </a:lnTo>
                  <a:lnTo>
                    <a:pt x="35" y="114"/>
                  </a:lnTo>
                  <a:lnTo>
                    <a:pt x="35" y="116"/>
                  </a:lnTo>
                  <a:lnTo>
                    <a:pt x="36" y="118"/>
                  </a:lnTo>
                  <a:lnTo>
                    <a:pt x="38" y="123"/>
                  </a:lnTo>
                  <a:lnTo>
                    <a:pt x="39" y="125"/>
                  </a:lnTo>
                  <a:lnTo>
                    <a:pt x="42" y="131"/>
                  </a:lnTo>
                  <a:lnTo>
                    <a:pt x="44" y="133"/>
                  </a:lnTo>
                  <a:lnTo>
                    <a:pt x="45" y="136"/>
                  </a:lnTo>
                  <a:lnTo>
                    <a:pt x="49" y="138"/>
                  </a:lnTo>
                  <a:lnTo>
                    <a:pt x="51" y="137"/>
                  </a:lnTo>
                  <a:lnTo>
                    <a:pt x="53" y="137"/>
                  </a:lnTo>
                  <a:lnTo>
                    <a:pt x="53" y="134"/>
                  </a:lnTo>
                  <a:lnTo>
                    <a:pt x="52" y="134"/>
                  </a:lnTo>
                  <a:lnTo>
                    <a:pt x="53" y="132"/>
                  </a:lnTo>
                  <a:lnTo>
                    <a:pt x="57" y="132"/>
                  </a:lnTo>
                  <a:lnTo>
                    <a:pt x="58" y="133"/>
                  </a:lnTo>
                  <a:lnTo>
                    <a:pt x="60" y="133"/>
                  </a:lnTo>
                  <a:lnTo>
                    <a:pt x="58" y="136"/>
                  </a:lnTo>
                  <a:lnTo>
                    <a:pt x="61" y="140"/>
                  </a:lnTo>
                  <a:lnTo>
                    <a:pt x="65" y="141"/>
                  </a:lnTo>
                  <a:lnTo>
                    <a:pt x="67" y="142"/>
                  </a:lnTo>
                  <a:lnTo>
                    <a:pt x="69" y="141"/>
                  </a:lnTo>
                  <a:lnTo>
                    <a:pt x="70" y="142"/>
                  </a:lnTo>
                  <a:lnTo>
                    <a:pt x="71" y="142"/>
                  </a:lnTo>
                  <a:lnTo>
                    <a:pt x="73" y="141"/>
                  </a:lnTo>
                  <a:lnTo>
                    <a:pt x="75" y="141"/>
                  </a:lnTo>
                  <a:lnTo>
                    <a:pt x="75" y="142"/>
                  </a:lnTo>
                  <a:lnTo>
                    <a:pt x="76" y="142"/>
                  </a:lnTo>
                  <a:lnTo>
                    <a:pt x="78" y="143"/>
                  </a:lnTo>
                  <a:lnTo>
                    <a:pt x="79" y="141"/>
                  </a:lnTo>
                  <a:lnTo>
                    <a:pt x="79" y="140"/>
                  </a:lnTo>
                  <a:lnTo>
                    <a:pt x="80" y="140"/>
                  </a:lnTo>
                  <a:lnTo>
                    <a:pt x="82" y="137"/>
                  </a:lnTo>
                  <a:lnTo>
                    <a:pt x="85" y="136"/>
                  </a:lnTo>
                  <a:lnTo>
                    <a:pt x="88" y="136"/>
                  </a:lnTo>
                  <a:lnTo>
                    <a:pt x="89" y="136"/>
                  </a:lnTo>
                  <a:lnTo>
                    <a:pt x="91" y="94"/>
                  </a:lnTo>
                  <a:lnTo>
                    <a:pt x="91" y="94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1" name="Freeform 149"/>
            <p:cNvSpPr>
              <a:spLocks noEditPoints="1"/>
            </p:cNvSpPr>
            <p:nvPr/>
          </p:nvSpPr>
          <p:spPr bwMode="auto">
            <a:xfrm>
              <a:off x="6683375" y="3813176"/>
              <a:ext cx="71438" cy="53975"/>
            </a:xfrm>
            <a:custGeom>
              <a:avLst/>
              <a:gdLst>
                <a:gd name="T0" fmla="*/ 0 w 45"/>
                <a:gd name="T1" fmla="*/ 0 h 34"/>
                <a:gd name="T2" fmla="*/ 3 w 45"/>
                <a:gd name="T3" fmla="*/ 4 h 34"/>
                <a:gd name="T4" fmla="*/ 3 w 45"/>
                <a:gd name="T5" fmla="*/ 3 h 34"/>
                <a:gd name="T6" fmla="*/ 5 w 45"/>
                <a:gd name="T7" fmla="*/ 4 h 34"/>
                <a:gd name="T8" fmla="*/ 6 w 45"/>
                <a:gd name="T9" fmla="*/ 5 h 34"/>
                <a:gd name="T10" fmla="*/ 9 w 45"/>
                <a:gd name="T11" fmla="*/ 8 h 34"/>
                <a:gd name="T12" fmla="*/ 10 w 45"/>
                <a:gd name="T13" fmla="*/ 10 h 34"/>
                <a:gd name="T14" fmla="*/ 11 w 45"/>
                <a:gd name="T15" fmla="*/ 10 h 34"/>
                <a:gd name="T16" fmla="*/ 15 w 45"/>
                <a:gd name="T17" fmla="*/ 16 h 34"/>
                <a:gd name="T18" fmla="*/ 18 w 45"/>
                <a:gd name="T19" fmla="*/ 21 h 34"/>
                <a:gd name="T20" fmla="*/ 19 w 45"/>
                <a:gd name="T21" fmla="*/ 19 h 34"/>
                <a:gd name="T22" fmla="*/ 21 w 45"/>
                <a:gd name="T23" fmla="*/ 21 h 34"/>
                <a:gd name="T24" fmla="*/ 24 w 45"/>
                <a:gd name="T25" fmla="*/ 26 h 34"/>
                <a:gd name="T26" fmla="*/ 28 w 45"/>
                <a:gd name="T27" fmla="*/ 29 h 34"/>
                <a:gd name="T28" fmla="*/ 29 w 45"/>
                <a:gd name="T29" fmla="*/ 30 h 34"/>
                <a:gd name="T30" fmla="*/ 29 w 45"/>
                <a:gd name="T31" fmla="*/ 34 h 34"/>
                <a:gd name="T32" fmla="*/ 28 w 45"/>
                <a:gd name="T33" fmla="*/ 32 h 34"/>
                <a:gd name="T34" fmla="*/ 27 w 45"/>
                <a:gd name="T35" fmla="*/ 32 h 34"/>
                <a:gd name="T36" fmla="*/ 24 w 45"/>
                <a:gd name="T37" fmla="*/ 31 h 34"/>
                <a:gd name="T38" fmla="*/ 23 w 45"/>
                <a:gd name="T39" fmla="*/ 31 h 34"/>
                <a:gd name="T40" fmla="*/ 20 w 45"/>
                <a:gd name="T41" fmla="*/ 30 h 34"/>
                <a:gd name="T42" fmla="*/ 20 w 45"/>
                <a:gd name="T43" fmla="*/ 27 h 34"/>
                <a:gd name="T44" fmla="*/ 18 w 45"/>
                <a:gd name="T45" fmla="*/ 27 h 34"/>
                <a:gd name="T46" fmla="*/ 16 w 45"/>
                <a:gd name="T47" fmla="*/ 25 h 34"/>
                <a:gd name="T48" fmla="*/ 15 w 45"/>
                <a:gd name="T49" fmla="*/ 23 h 34"/>
                <a:gd name="T50" fmla="*/ 14 w 45"/>
                <a:gd name="T51" fmla="*/ 25 h 34"/>
                <a:gd name="T52" fmla="*/ 12 w 45"/>
                <a:gd name="T53" fmla="*/ 21 h 34"/>
                <a:gd name="T54" fmla="*/ 10 w 45"/>
                <a:gd name="T55" fmla="*/ 19 h 34"/>
                <a:gd name="T56" fmla="*/ 10 w 45"/>
                <a:gd name="T57" fmla="*/ 17 h 34"/>
                <a:gd name="T58" fmla="*/ 7 w 45"/>
                <a:gd name="T59" fmla="*/ 17 h 34"/>
                <a:gd name="T60" fmla="*/ 6 w 45"/>
                <a:gd name="T61" fmla="*/ 16 h 34"/>
                <a:gd name="T62" fmla="*/ 6 w 45"/>
                <a:gd name="T63" fmla="*/ 13 h 34"/>
                <a:gd name="T64" fmla="*/ 3 w 45"/>
                <a:gd name="T65" fmla="*/ 12 h 34"/>
                <a:gd name="T66" fmla="*/ 1 w 45"/>
                <a:gd name="T67" fmla="*/ 5 h 34"/>
                <a:gd name="T68" fmla="*/ 1 w 45"/>
                <a:gd name="T69" fmla="*/ 4 h 34"/>
                <a:gd name="T70" fmla="*/ 0 w 45"/>
                <a:gd name="T71" fmla="*/ 3 h 34"/>
                <a:gd name="T72" fmla="*/ 0 w 45"/>
                <a:gd name="T73" fmla="*/ 0 h 34"/>
                <a:gd name="T74" fmla="*/ 40 w 45"/>
                <a:gd name="T75" fmla="*/ 19 h 34"/>
                <a:gd name="T76" fmla="*/ 43 w 45"/>
                <a:gd name="T77" fmla="*/ 19 h 34"/>
                <a:gd name="T78" fmla="*/ 45 w 45"/>
                <a:gd name="T79" fmla="*/ 21 h 34"/>
                <a:gd name="T80" fmla="*/ 45 w 45"/>
                <a:gd name="T81" fmla="*/ 23 h 34"/>
                <a:gd name="T82" fmla="*/ 43 w 45"/>
                <a:gd name="T83" fmla="*/ 23 h 34"/>
                <a:gd name="T84" fmla="*/ 42 w 45"/>
                <a:gd name="T85" fmla="*/ 25 h 34"/>
                <a:gd name="T86" fmla="*/ 41 w 45"/>
                <a:gd name="T87" fmla="*/ 22 h 34"/>
                <a:gd name="T88" fmla="*/ 40 w 45"/>
                <a:gd name="T89" fmla="*/ 19 h 34"/>
                <a:gd name="T90" fmla="*/ 36 w 45"/>
                <a:gd name="T91" fmla="*/ 9 h 34"/>
                <a:gd name="T92" fmla="*/ 33 w 45"/>
                <a:gd name="T93" fmla="*/ 10 h 34"/>
                <a:gd name="T94" fmla="*/ 33 w 45"/>
                <a:gd name="T95" fmla="*/ 12 h 34"/>
                <a:gd name="T96" fmla="*/ 33 w 45"/>
                <a:gd name="T97" fmla="*/ 13 h 34"/>
                <a:gd name="T98" fmla="*/ 34 w 45"/>
                <a:gd name="T99" fmla="*/ 14 h 34"/>
                <a:gd name="T100" fmla="*/ 37 w 45"/>
                <a:gd name="T101" fmla="*/ 16 h 34"/>
                <a:gd name="T102" fmla="*/ 37 w 45"/>
                <a:gd name="T103" fmla="*/ 14 h 34"/>
                <a:gd name="T104" fmla="*/ 36 w 45"/>
                <a:gd name="T105" fmla="*/ 13 h 34"/>
                <a:gd name="T106" fmla="*/ 36 w 45"/>
                <a:gd name="T107" fmla="*/ 12 h 34"/>
                <a:gd name="T108" fmla="*/ 36 w 45"/>
                <a:gd name="T109" fmla="*/ 9 h 34"/>
                <a:gd name="T110" fmla="*/ 36 w 45"/>
                <a:gd name="T111" fmla="*/ 9 h 34"/>
                <a:gd name="T112" fmla="*/ 28 w 45"/>
                <a:gd name="T113" fmla="*/ 5 h 34"/>
                <a:gd name="T114" fmla="*/ 28 w 45"/>
                <a:gd name="T115" fmla="*/ 8 h 34"/>
                <a:gd name="T116" fmla="*/ 27 w 45"/>
                <a:gd name="T117" fmla="*/ 9 h 34"/>
                <a:gd name="T118" fmla="*/ 28 w 45"/>
                <a:gd name="T119" fmla="*/ 9 h 34"/>
                <a:gd name="T120" fmla="*/ 29 w 45"/>
                <a:gd name="T121" fmla="*/ 7 h 34"/>
                <a:gd name="T122" fmla="*/ 29 w 45"/>
                <a:gd name="T123" fmla="*/ 5 h 34"/>
                <a:gd name="T124" fmla="*/ 28 w 45"/>
                <a:gd name="T125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" h="34">
                  <a:moveTo>
                    <a:pt x="0" y="0"/>
                  </a:moveTo>
                  <a:lnTo>
                    <a:pt x="3" y="4"/>
                  </a:lnTo>
                  <a:lnTo>
                    <a:pt x="3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9" y="8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5" y="16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21" y="21"/>
                  </a:lnTo>
                  <a:lnTo>
                    <a:pt x="24" y="26"/>
                  </a:lnTo>
                  <a:lnTo>
                    <a:pt x="28" y="29"/>
                  </a:lnTo>
                  <a:lnTo>
                    <a:pt x="29" y="30"/>
                  </a:lnTo>
                  <a:lnTo>
                    <a:pt x="29" y="34"/>
                  </a:lnTo>
                  <a:lnTo>
                    <a:pt x="28" y="32"/>
                  </a:lnTo>
                  <a:lnTo>
                    <a:pt x="27" y="32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0" y="30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5" y="23"/>
                  </a:lnTo>
                  <a:lnTo>
                    <a:pt x="14" y="25"/>
                  </a:lnTo>
                  <a:lnTo>
                    <a:pt x="12" y="21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3" y="12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40" y="19"/>
                  </a:moveTo>
                  <a:lnTo>
                    <a:pt x="43" y="19"/>
                  </a:lnTo>
                  <a:lnTo>
                    <a:pt x="45" y="21"/>
                  </a:lnTo>
                  <a:lnTo>
                    <a:pt x="45" y="23"/>
                  </a:lnTo>
                  <a:lnTo>
                    <a:pt x="43" y="23"/>
                  </a:lnTo>
                  <a:lnTo>
                    <a:pt x="42" y="25"/>
                  </a:lnTo>
                  <a:lnTo>
                    <a:pt x="41" y="22"/>
                  </a:lnTo>
                  <a:lnTo>
                    <a:pt x="40" y="19"/>
                  </a:lnTo>
                  <a:close/>
                  <a:moveTo>
                    <a:pt x="36" y="9"/>
                  </a:moveTo>
                  <a:lnTo>
                    <a:pt x="33" y="10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7" y="16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6" y="9"/>
                  </a:lnTo>
                  <a:close/>
                  <a:moveTo>
                    <a:pt x="28" y="5"/>
                  </a:moveTo>
                  <a:lnTo>
                    <a:pt x="28" y="8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8" y="5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2" name="Freeform 150"/>
            <p:cNvSpPr>
              <a:spLocks/>
            </p:cNvSpPr>
            <p:nvPr/>
          </p:nvSpPr>
          <p:spPr bwMode="auto">
            <a:xfrm>
              <a:off x="4914900" y="4518026"/>
              <a:ext cx="9525" cy="7938"/>
            </a:xfrm>
            <a:custGeom>
              <a:avLst/>
              <a:gdLst>
                <a:gd name="T0" fmla="*/ 0 w 6"/>
                <a:gd name="T1" fmla="*/ 1 h 5"/>
                <a:gd name="T2" fmla="*/ 2 w 6"/>
                <a:gd name="T3" fmla="*/ 2 h 5"/>
                <a:gd name="T4" fmla="*/ 2 w 6"/>
                <a:gd name="T5" fmla="*/ 4 h 5"/>
                <a:gd name="T6" fmla="*/ 3 w 6"/>
                <a:gd name="T7" fmla="*/ 4 h 5"/>
                <a:gd name="T8" fmla="*/ 4 w 6"/>
                <a:gd name="T9" fmla="*/ 5 h 5"/>
                <a:gd name="T10" fmla="*/ 6 w 6"/>
                <a:gd name="T11" fmla="*/ 5 h 5"/>
                <a:gd name="T12" fmla="*/ 3 w 6"/>
                <a:gd name="T13" fmla="*/ 1 h 5"/>
                <a:gd name="T14" fmla="*/ 2 w 6"/>
                <a:gd name="T15" fmla="*/ 0 h 5"/>
                <a:gd name="T16" fmla="*/ 0 w 6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6" y="5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3" name="Freeform 151"/>
            <p:cNvSpPr>
              <a:spLocks noEditPoints="1"/>
            </p:cNvSpPr>
            <p:nvPr/>
          </p:nvSpPr>
          <p:spPr bwMode="auto">
            <a:xfrm>
              <a:off x="4864100" y="4405313"/>
              <a:ext cx="28575" cy="23813"/>
            </a:xfrm>
            <a:custGeom>
              <a:avLst/>
              <a:gdLst>
                <a:gd name="T0" fmla="*/ 5 w 18"/>
                <a:gd name="T1" fmla="*/ 5 h 15"/>
                <a:gd name="T2" fmla="*/ 7 w 18"/>
                <a:gd name="T3" fmla="*/ 4 h 15"/>
                <a:gd name="T4" fmla="*/ 8 w 18"/>
                <a:gd name="T5" fmla="*/ 2 h 15"/>
                <a:gd name="T6" fmla="*/ 9 w 18"/>
                <a:gd name="T7" fmla="*/ 4 h 15"/>
                <a:gd name="T8" fmla="*/ 7 w 18"/>
                <a:gd name="T9" fmla="*/ 5 h 15"/>
                <a:gd name="T10" fmla="*/ 7 w 18"/>
                <a:gd name="T11" fmla="*/ 5 h 15"/>
                <a:gd name="T12" fmla="*/ 5 w 18"/>
                <a:gd name="T13" fmla="*/ 5 h 15"/>
                <a:gd name="T14" fmla="*/ 0 w 18"/>
                <a:gd name="T15" fmla="*/ 14 h 15"/>
                <a:gd name="T16" fmla="*/ 1 w 18"/>
                <a:gd name="T17" fmla="*/ 14 h 15"/>
                <a:gd name="T18" fmla="*/ 4 w 18"/>
                <a:gd name="T19" fmla="*/ 11 h 15"/>
                <a:gd name="T20" fmla="*/ 5 w 18"/>
                <a:gd name="T21" fmla="*/ 11 h 15"/>
                <a:gd name="T22" fmla="*/ 5 w 18"/>
                <a:gd name="T23" fmla="*/ 13 h 15"/>
                <a:gd name="T24" fmla="*/ 8 w 18"/>
                <a:gd name="T25" fmla="*/ 14 h 15"/>
                <a:gd name="T26" fmla="*/ 9 w 18"/>
                <a:gd name="T27" fmla="*/ 14 h 15"/>
                <a:gd name="T28" fmla="*/ 11 w 18"/>
                <a:gd name="T29" fmla="*/ 11 h 15"/>
                <a:gd name="T30" fmla="*/ 11 w 18"/>
                <a:gd name="T31" fmla="*/ 13 h 15"/>
                <a:gd name="T32" fmla="*/ 11 w 18"/>
                <a:gd name="T33" fmla="*/ 14 h 15"/>
                <a:gd name="T34" fmla="*/ 12 w 18"/>
                <a:gd name="T35" fmla="*/ 15 h 15"/>
                <a:gd name="T36" fmla="*/ 14 w 18"/>
                <a:gd name="T37" fmla="*/ 15 h 15"/>
                <a:gd name="T38" fmla="*/ 17 w 18"/>
                <a:gd name="T39" fmla="*/ 14 h 15"/>
                <a:gd name="T40" fmla="*/ 16 w 18"/>
                <a:gd name="T41" fmla="*/ 13 h 15"/>
                <a:gd name="T42" fmla="*/ 13 w 18"/>
                <a:gd name="T43" fmla="*/ 13 h 15"/>
                <a:gd name="T44" fmla="*/ 12 w 18"/>
                <a:gd name="T45" fmla="*/ 11 h 15"/>
                <a:gd name="T46" fmla="*/ 13 w 18"/>
                <a:gd name="T47" fmla="*/ 10 h 15"/>
                <a:gd name="T48" fmla="*/ 14 w 18"/>
                <a:gd name="T49" fmla="*/ 9 h 15"/>
                <a:gd name="T50" fmla="*/ 17 w 18"/>
                <a:gd name="T51" fmla="*/ 10 h 15"/>
                <a:gd name="T52" fmla="*/ 18 w 18"/>
                <a:gd name="T53" fmla="*/ 9 h 15"/>
                <a:gd name="T54" fmla="*/ 17 w 18"/>
                <a:gd name="T55" fmla="*/ 6 h 15"/>
                <a:gd name="T56" fmla="*/ 16 w 18"/>
                <a:gd name="T57" fmla="*/ 7 h 15"/>
                <a:gd name="T58" fmla="*/ 14 w 18"/>
                <a:gd name="T59" fmla="*/ 6 h 15"/>
                <a:gd name="T60" fmla="*/ 12 w 18"/>
                <a:gd name="T61" fmla="*/ 9 h 15"/>
                <a:gd name="T62" fmla="*/ 11 w 18"/>
                <a:gd name="T63" fmla="*/ 9 h 15"/>
                <a:gd name="T64" fmla="*/ 11 w 18"/>
                <a:gd name="T65" fmla="*/ 6 h 15"/>
                <a:gd name="T66" fmla="*/ 11 w 18"/>
                <a:gd name="T67" fmla="*/ 6 h 15"/>
                <a:gd name="T68" fmla="*/ 11 w 18"/>
                <a:gd name="T69" fmla="*/ 4 h 15"/>
                <a:gd name="T70" fmla="*/ 9 w 18"/>
                <a:gd name="T71" fmla="*/ 5 h 15"/>
                <a:gd name="T72" fmla="*/ 9 w 18"/>
                <a:gd name="T73" fmla="*/ 6 h 15"/>
                <a:gd name="T74" fmla="*/ 8 w 18"/>
                <a:gd name="T75" fmla="*/ 7 h 15"/>
                <a:gd name="T76" fmla="*/ 7 w 18"/>
                <a:gd name="T77" fmla="*/ 6 h 15"/>
                <a:gd name="T78" fmla="*/ 4 w 18"/>
                <a:gd name="T79" fmla="*/ 6 h 15"/>
                <a:gd name="T80" fmla="*/ 3 w 18"/>
                <a:gd name="T81" fmla="*/ 5 h 15"/>
                <a:gd name="T82" fmla="*/ 4 w 18"/>
                <a:gd name="T83" fmla="*/ 2 h 15"/>
                <a:gd name="T84" fmla="*/ 3 w 18"/>
                <a:gd name="T85" fmla="*/ 1 h 15"/>
                <a:gd name="T86" fmla="*/ 4 w 18"/>
                <a:gd name="T87" fmla="*/ 1 h 15"/>
                <a:gd name="T88" fmla="*/ 4 w 18"/>
                <a:gd name="T89" fmla="*/ 0 h 15"/>
                <a:gd name="T90" fmla="*/ 3 w 18"/>
                <a:gd name="T91" fmla="*/ 1 h 15"/>
                <a:gd name="T92" fmla="*/ 1 w 18"/>
                <a:gd name="T93" fmla="*/ 2 h 15"/>
                <a:gd name="T94" fmla="*/ 3 w 18"/>
                <a:gd name="T95" fmla="*/ 4 h 15"/>
                <a:gd name="T96" fmla="*/ 3 w 18"/>
                <a:gd name="T97" fmla="*/ 6 h 15"/>
                <a:gd name="T98" fmla="*/ 3 w 18"/>
                <a:gd name="T99" fmla="*/ 6 h 15"/>
                <a:gd name="T100" fmla="*/ 3 w 18"/>
                <a:gd name="T101" fmla="*/ 7 h 15"/>
                <a:gd name="T102" fmla="*/ 1 w 18"/>
                <a:gd name="T103" fmla="*/ 10 h 15"/>
                <a:gd name="T104" fmla="*/ 0 w 18"/>
                <a:gd name="T105" fmla="*/ 11 h 15"/>
                <a:gd name="T106" fmla="*/ 0 w 18"/>
                <a:gd name="T10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" h="15">
                  <a:moveTo>
                    <a:pt x="5" y="5"/>
                  </a:moveTo>
                  <a:lnTo>
                    <a:pt x="7" y="4"/>
                  </a:lnTo>
                  <a:lnTo>
                    <a:pt x="8" y="2"/>
                  </a:lnTo>
                  <a:lnTo>
                    <a:pt x="9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close/>
                  <a:moveTo>
                    <a:pt x="0" y="14"/>
                  </a:moveTo>
                  <a:lnTo>
                    <a:pt x="1" y="14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7" y="14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7" y="10"/>
                  </a:lnTo>
                  <a:lnTo>
                    <a:pt x="18" y="9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6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4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4" name="Freeform 152"/>
            <p:cNvSpPr>
              <a:spLocks/>
            </p:cNvSpPr>
            <p:nvPr/>
          </p:nvSpPr>
          <p:spPr bwMode="auto">
            <a:xfrm>
              <a:off x="4757738" y="3779838"/>
              <a:ext cx="9525" cy="12700"/>
            </a:xfrm>
            <a:custGeom>
              <a:avLst/>
              <a:gdLst>
                <a:gd name="T0" fmla="*/ 1 w 6"/>
                <a:gd name="T1" fmla="*/ 0 h 8"/>
                <a:gd name="T2" fmla="*/ 1 w 6"/>
                <a:gd name="T3" fmla="*/ 3 h 8"/>
                <a:gd name="T4" fmla="*/ 0 w 6"/>
                <a:gd name="T5" fmla="*/ 4 h 8"/>
                <a:gd name="T6" fmla="*/ 3 w 6"/>
                <a:gd name="T7" fmla="*/ 8 h 8"/>
                <a:gd name="T8" fmla="*/ 5 w 6"/>
                <a:gd name="T9" fmla="*/ 6 h 8"/>
                <a:gd name="T10" fmla="*/ 5 w 6"/>
                <a:gd name="T11" fmla="*/ 4 h 8"/>
                <a:gd name="T12" fmla="*/ 6 w 6"/>
                <a:gd name="T13" fmla="*/ 3 h 8"/>
                <a:gd name="T14" fmla="*/ 6 w 6"/>
                <a:gd name="T15" fmla="*/ 0 h 8"/>
                <a:gd name="T16" fmla="*/ 5 w 6"/>
                <a:gd name="T17" fmla="*/ 0 h 8"/>
                <a:gd name="T18" fmla="*/ 3 w 6"/>
                <a:gd name="T19" fmla="*/ 0 h 8"/>
                <a:gd name="T20" fmla="*/ 1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1" y="0"/>
                  </a:moveTo>
                  <a:lnTo>
                    <a:pt x="1" y="3"/>
                  </a:lnTo>
                  <a:lnTo>
                    <a:pt x="0" y="4"/>
                  </a:lnTo>
                  <a:lnTo>
                    <a:pt x="3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5" name="Freeform 153"/>
            <p:cNvSpPr>
              <a:spLocks/>
            </p:cNvSpPr>
            <p:nvPr/>
          </p:nvSpPr>
          <p:spPr bwMode="auto">
            <a:xfrm>
              <a:off x="4721225" y="3794126"/>
              <a:ext cx="9525" cy="12700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4 h 8"/>
                <a:gd name="T4" fmla="*/ 2 w 6"/>
                <a:gd name="T5" fmla="*/ 7 h 8"/>
                <a:gd name="T6" fmla="*/ 4 w 6"/>
                <a:gd name="T7" fmla="*/ 8 h 8"/>
                <a:gd name="T8" fmla="*/ 6 w 6"/>
                <a:gd name="T9" fmla="*/ 6 h 8"/>
                <a:gd name="T10" fmla="*/ 5 w 6"/>
                <a:gd name="T11" fmla="*/ 4 h 8"/>
                <a:gd name="T12" fmla="*/ 4 w 6"/>
                <a:gd name="T13" fmla="*/ 2 h 8"/>
                <a:gd name="T14" fmla="*/ 1 w 6"/>
                <a:gd name="T15" fmla="*/ 0 h 8"/>
                <a:gd name="T16" fmla="*/ 0 w 6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4" y="8"/>
                  </a:lnTo>
                  <a:lnTo>
                    <a:pt x="6" y="6"/>
                  </a:lnTo>
                  <a:lnTo>
                    <a:pt x="5" y="4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6" name="Freeform 154"/>
            <p:cNvSpPr>
              <a:spLocks noEditPoints="1"/>
            </p:cNvSpPr>
            <p:nvPr/>
          </p:nvSpPr>
          <p:spPr bwMode="auto">
            <a:xfrm>
              <a:off x="4498975" y="3629026"/>
              <a:ext cx="138113" cy="255588"/>
            </a:xfrm>
            <a:custGeom>
              <a:avLst/>
              <a:gdLst>
                <a:gd name="T0" fmla="*/ 25 w 87"/>
                <a:gd name="T1" fmla="*/ 159 h 161"/>
                <a:gd name="T2" fmla="*/ 40 w 87"/>
                <a:gd name="T3" fmla="*/ 155 h 161"/>
                <a:gd name="T4" fmla="*/ 45 w 87"/>
                <a:gd name="T5" fmla="*/ 147 h 161"/>
                <a:gd name="T6" fmla="*/ 47 w 87"/>
                <a:gd name="T7" fmla="*/ 139 h 161"/>
                <a:gd name="T8" fmla="*/ 50 w 87"/>
                <a:gd name="T9" fmla="*/ 134 h 161"/>
                <a:gd name="T10" fmla="*/ 57 w 87"/>
                <a:gd name="T11" fmla="*/ 116 h 161"/>
                <a:gd name="T12" fmla="*/ 66 w 87"/>
                <a:gd name="T13" fmla="*/ 94 h 161"/>
                <a:gd name="T14" fmla="*/ 71 w 87"/>
                <a:gd name="T15" fmla="*/ 80 h 161"/>
                <a:gd name="T16" fmla="*/ 75 w 87"/>
                <a:gd name="T17" fmla="*/ 64 h 161"/>
                <a:gd name="T18" fmla="*/ 78 w 87"/>
                <a:gd name="T19" fmla="*/ 55 h 161"/>
                <a:gd name="T20" fmla="*/ 79 w 87"/>
                <a:gd name="T21" fmla="*/ 48 h 161"/>
                <a:gd name="T22" fmla="*/ 79 w 87"/>
                <a:gd name="T23" fmla="*/ 41 h 161"/>
                <a:gd name="T24" fmla="*/ 84 w 87"/>
                <a:gd name="T25" fmla="*/ 48 h 161"/>
                <a:gd name="T26" fmla="*/ 85 w 87"/>
                <a:gd name="T27" fmla="*/ 41 h 161"/>
                <a:gd name="T28" fmla="*/ 83 w 87"/>
                <a:gd name="T29" fmla="*/ 33 h 161"/>
                <a:gd name="T30" fmla="*/ 84 w 87"/>
                <a:gd name="T31" fmla="*/ 26 h 161"/>
                <a:gd name="T32" fmla="*/ 82 w 87"/>
                <a:gd name="T33" fmla="*/ 10 h 161"/>
                <a:gd name="T34" fmla="*/ 76 w 87"/>
                <a:gd name="T35" fmla="*/ 5 h 161"/>
                <a:gd name="T36" fmla="*/ 74 w 87"/>
                <a:gd name="T37" fmla="*/ 5 h 161"/>
                <a:gd name="T38" fmla="*/ 71 w 87"/>
                <a:gd name="T39" fmla="*/ 7 h 161"/>
                <a:gd name="T40" fmla="*/ 70 w 87"/>
                <a:gd name="T41" fmla="*/ 13 h 161"/>
                <a:gd name="T42" fmla="*/ 66 w 87"/>
                <a:gd name="T43" fmla="*/ 20 h 161"/>
                <a:gd name="T44" fmla="*/ 62 w 87"/>
                <a:gd name="T45" fmla="*/ 19 h 161"/>
                <a:gd name="T46" fmla="*/ 62 w 87"/>
                <a:gd name="T47" fmla="*/ 26 h 161"/>
                <a:gd name="T48" fmla="*/ 58 w 87"/>
                <a:gd name="T49" fmla="*/ 28 h 161"/>
                <a:gd name="T50" fmla="*/ 60 w 87"/>
                <a:gd name="T51" fmla="*/ 33 h 161"/>
                <a:gd name="T52" fmla="*/ 53 w 87"/>
                <a:gd name="T53" fmla="*/ 36 h 161"/>
                <a:gd name="T54" fmla="*/ 52 w 87"/>
                <a:gd name="T55" fmla="*/ 33 h 161"/>
                <a:gd name="T56" fmla="*/ 50 w 87"/>
                <a:gd name="T57" fmla="*/ 40 h 161"/>
                <a:gd name="T58" fmla="*/ 49 w 87"/>
                <a:gd name="T59" fmla="*/ 42 h 161"/>
                <a:gd name="T60" fmla="*/ 48 w 87"/>
                <a:gd name="T61" fmla="*/ 38 h 161"/>
                <a:gd name="T62" fmla="*/ 43 w 87"/>
                <a:gd name="T63" fmla="*/ 48 h 161"/>
                <a:gd name="T64" fmla="*/ 39 w 87"/>
                <a:gd name="T65" fmla="*/ 44 h 161"/>
                <a:gd name="T66" fmla="*/ 32 w 87"/>
                <a:gd name="T67" fmla="*/ 45 h 161"/>
                <a:gd name="T68" fmla="*/ 31 w 87"/>
                <a:gd name="T69" fmla="*/ 46 h 161"/>
                <a:gd name="T70" fmla="*/ 22 w 87"/>
                <a:gd name="T71" fmla="*/ 50 h 161"/>
                <a:gd name="T72" fmla="*/ 17 w 87"/>
                <a:gd name="T73" fmla="*/ 51 h 161"/>
                <a:gd name="T74" fmla="*/ 10 w 87"/>
                <a:gd name="T75" fmla="*/ 64 h 161"/>
                <a:gd name="T76" fmla="*/ 12 w 87"/>
                <a:gd name="T77" fmla="*/ 72 h 161"/>
                <a:gd name="T78" fmla="*/ 17 w 87"/>
                <a:gd name="T79" fmla="*/ 85 h 161"/>
                <a:gd name="T80" fmla="*/ 16 w 87"/>
                <a:gd name="T81" fmla="*/ 94 h 161"/>
                <a:gd name="T82" fmla="*/ 10 w 87"/>
                <a:gd name="T83" fmla="*/ 102 h 161"/>
                <a:gd name="T84" fmla="*/ 3 w 87"/>
                <a:gd name="T85" fmla="*/ 110 h 161"/>
                <a:gd name="T86" fmla="*/ 0 w 87"/>
                <a:gd name="T87" fmla="*/ 120 h 161"/>
                <a:gd name="T88" fmla="*/ 3 w 87"/>
                <a:gd name="T89" fmla="*/ 130 h 161"/>
                <a:gd name="T90" fmla="*/ 5 w 87"/>
                <a:gd name="T91" fmla="*/ 135 h 161"/>
                <a:gd name="T92" fmla="*/ 3 w 87"/>
                <a:gd name="T93" fmla="*/ 142 h 161"/>
                <a:gd name="T94" fmla="*/ 5 w 87"/>
                <a:gd name="T95" fmla="*/ 151 h 161"/>
                <a:gd name="T96" fmla="*/ 10 w 87"/>
                <a:gd name="T97" fmla="*/ 156 h 161"/>
                <a:gd name="T98" fmla="*/ 16 w 87"/>
                <a:gd name="T99" fmla="*/ 160 h 161"/>
                <a:gd name="T100" fmla="*/ 67 w 87"/>
                <a:gd name="T101" fmla="*/ 11 h 161"/>
                <a:gd name="T102" fmla="*/ 67 w 87"/>
                <a:gd name="T103" fmla="*/ 11 h 161"/>
                <a:gd name="T104" fmla="*/ 67 w 87"/>
                <a:gd name="T105" fmla="*/ 16 h 161"/>
                <a:gd name="T106" fmla="*/ 63 w 87"/>
                <a:gd name="T107" fmla="*/ 15 h 161"/>
                <a:gd name="T108" fmla="*/ 62 w 87"/>
                <a:gd name="T109" fmla="*/ 16 h 161"/>
                <a:gd name="T110" fmla="*/ 79 w 87"/>
                <a:gd name="T111" fmla="*/ 58 h 161"/>
                <a:gd name="T112" fmla="*/ 80 w 87"/>
                <a:gd name="T11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7" h="161">
                  <a:moveTo>
                    <a:pt x="18" y="161"/>
                  </a:moveTo>
                  <a:lnTo>
                    <a:pt x="19" y="161"/>
                  </a:lnTo>
                  <a:lnTo>
                    <a:pt x="22" y="161"/>
                  </a:lnTo>
                  <a:lnTo>
                    <a:pt x="25" y="159"/>
                  </a:lnTo>
                  <a:lnTo>
                    <a:pt x="27" y="157"/>
                  </a:lnTo>
                  <a:lnTo>
                    <a:pt x="34" y="156"/>
                  </a:lnTo>
                  <a:lnTo>
                    <a:pt x="36" y="156"/>
                  </a:lnTo>
                  <a:lnTo>
                    <a:pt x="40" y="155"/>
                  </a:lnTo>
                  <a:lnTo>
                    <a:pt x="41" y="154"/>
                  </a:lnTo>
                  <a:lnTo>
                    <a:pt x="43" y="154"/>
                  </a:lnTo>
                  <a:lnTo>
                    <a:pt x="44" y="150"/>
                  </a:lnTo>
                  <a:lnTo>
                    <a:pt x="45" y="147"/>
                  </a:lnTo>
                  <a:lnTo>
                    <a:pt x="45" y="145"/>
                  </a:lnTo>
                  <a:lnTo>
                    <a:pt x="48" y="143"/>
                  </a:lnTo>
                  <a:lnTo>
                    <a:pt x="48" y="139"/>
                  </a:lnTo>
                  <a:lnTo>
                    <a:pt x="47" y="139"/>
                  </a:lnTo>
                  <a:lnTo>
                    <a:pt x="49" y="138"/>
                  </a:lnTo>
                  <a:lnTo>
                    <a:pt x="49" y="134"/>
                  </a:lnTo>
                  <a:lnTo>
                    <a:pt x="49" y="134"/>
                  </a:lnTo>
                  <a:lnTo>
                    <a:pt x="50" y="134"/>
                  </a:lnTo>
                  <a:lnTo>
                    <a:pt x="53" y="130"/>
                  </a:lnTo>
                  <a:lnTo>
                    <a:pt x="54" y="123"/>
                  </a:lnTo>
                  <a:lnTo>
                    <a:pt x="56" y="119"/>
                  </a:lnTo>
                  <a:lnTo>
                    <a:pt x="57" y="116"/>
                  </a:lnTo>
                  <a:lnTo>
                    <a:pt x="58" y="112"/>
                  </a:lnTo>
                  <a:lnTo>
                    <a:pt x="61" y="107"/>
                  </a:lnTo>
                  <a:lnTo>
                    <a:pt x="65" y="98"/>
                  </a:lnTo>
                  <a:lnTo>
                    <a:pt x="66" y="94"/>
                  </a:lnTo>
                  <a:lnTo>
                    <a:pt x="66" y="90"/>
                  </a:lnTo>
                  <a:lnTo>
                    <a:pt x="69" y="86"/>
                  </a:lnTo>
                  <a:lnTo>
                    <a:pt x="69" y="84"/>
                  </a:lnTo>
                  <a:lnTo>
                    <a:pt x="71" y="80"/>
                  </a:lnTo>
                  <a:lnTo>
                    <a:pt x="72" y="73"/>
                  </a:lnTo>
                  <a:lnTo>
                    <a:pt x="74" y="70"/>
                  </a:lnTo>
                  <a:lnTo>
                    <a:pt x="75" y="68"/>
                  </a:lnTo>
                  <a:lnTo>
                    <a:pt x="75" y="64"/>
                  </a:lnTo>
                  <a:lnTo>
                    <a:pt x="74" y="63"/>
                  </a:lnTo>
                  <a:lnTo>
                    <a:pt x="75" y="60"/>
                  </a:lnTo>
                  <a:lnTo>
                    <a:pt x="78" y="57"/>
                  </a:lnTo>
                  <a:lnTo>
                    <a:pt x="78" y="55"/>
                  </a:lnTo>
                  <a:lnTo>
                    <a:pt x="79" y="54"/>
                  </a:lnTo>
                  <a:lnTo>
                    <a:pt x="79" y="50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2"/>
                  </a:lnTo>
                  <a:lnTo>
                    <a:pt x="79" y="41"/>
                  </a:lnTo>
                  <a:lnTo>
                    <a:pt x="80" y="42"/>
                  </a:lnTo>
                  <a:lnTo>
                    <a:pt x="80" y="44"/>
                  </a:lnTo>
                  <a:lnTo>
                    <a:pt x="83" y="46"/>
                  </a:lnTo>
                  <a:lnTo>
                    <a:pt x="84" y="48"/>
                  </a:lnTo>
                  <a:lnTo>
                    <a:pt x="84" y="46"/>
                  </a:lnTo>
                  <a:lnTo>
                    <a:pt x="84" y="44"/>
                  </a:lnTo>
                  <a:lnTo>
                    <a:pt x="85" y="42"/>
                  </a:lnTo>
                  <a:lnTo>
                    <a:pt x="85" y="41"/>
                  </a:lnTo>
                  <a:lnTo>
                    <a:pt x="87" y="40"/>
                  </a:lnTo>
                  <a:lnTo>
                    <a:pt x="87" y="38"/>
                  </a:lnTo>
                  <a:lnTo>
                    <a:pt x="84" y="35"/>
                  </a:lnTo>
                  <a:lnTo>
                    <a:pt x="83" y="33"/>
                  </a:lnTo>
                  <a:lnTo>
                    <a:pt x="84" y="32"/>
                  </a:lnTo>
                  <a:lnTo>
                    <a:pt x="84" y="29"/>
                  </a:lnTo>
                  <a:lnTo>
                    <a:pt x="83" y="27"/>
                  </a:lnTo>
                  <a:lnTo>
                    <a:pt x="84" y="26"/>
                  </a:lnTo>
                  <a:lnTo>
                    <a:pt x="84" y="19"/>
                  </a:lnTo>
                  <a:lnTo>
                    <a:pt x="83" y="16"/>
                  </a:lnTo>
                  <a:lnTo>
                    <a:pt x="83" y="11"/>
                  </a:lnTo>
                  <a:lnTo>
                    <a:pt x="82" y="10"/>
                  </a:lnTo>
                  <a:lnTo>
                    <a:pt x="80" y="10"/>
                  </a:lnTo>
                  <a:lnTo>
                    <a:pt x="79" y="7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8" y="2"/>
                  </a:lnTo>
                  <a:lnTo>
                    <a:pt x="76" y="0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2" y="6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1" y="7"/>
                  </a:lnTo>
                  <a:lnTo>
                    <a:pt x="71" y="9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0" y="13"/>
                  </a:lnTo>
                  <a:lnTo>
                    <a:pt x="70" y="16"/>
                  </a:lnTo>
                  <a:lnTo>
                    <a:pt x="69" y="18"/>
                  </a:lnTo>
                  <a:lnTo>
                    <a:pt x="67" y="18"/>
                  </a:lnTo>
                  <a:lnTo>
                    <a:pt x="66" y="20"/>
                  </a:lnTo>
                  <a:lnTo>
                    <a:pt x="65" y="22"/>
                  </a:lnTo>
                  <a:lnTo>
                    <a:pt x="63" y="23"/>
                  </a:lnTo>
                  <a:lnTo>
                    <a:pt x="62" y="22"/>
                  </a:lnTo>
                  <a:lnTo>
                    <a:pt x="62" y="19"/>
                  </a:lnTo>
                  <a:lnTo>
                    <a:pt x="61" y="19"/>
                  </a:lnTo>
                  <a:lnTo>
                    <a:pt x="60" y="20"/>
                  </a:lnTo>
                  <a:lnTo>
                    <a:pt x="60" y="23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1" y="27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0" y="33"/>
                  </a:lnTo>
                  <a:lnTo>
                    <a:pt x="58" y="32"/>
                  </a:lnTo>
                  <a:lnTo>
                    <a:pt x="57" y="32"/>
                  </a:lnTo>
                  <a:lnTo>
                    <a:pt x="57" y="33"/>
                  </a:lnTo>
                  <a:lnTo>
                    <a:pt x="53" y="36"/>
                  </a:lnTo>
                  <a:lnTo>
                    <a:pt x="53" y="33"/>
                  </a:lnTo>
                  <a:lnTo>
                    <a:pt x="54" y="33"/>
                  </a:lnTo>
                  <a:lnTo>
                    <a:pt x="53" y="32"/>
                  </a:lnTo>
                  <a:lnTo>
                    <a:pt x="52" y="33"/>
                  </a:lnTo>
                  <a:lnTo>
                    <a:pt x="53" y="35"/>
                  </a:lnTo>
                  <a:lnTo>
                    <a:pt x="52" y="36"/>
                  </a:lnTo>
                  <a:lnTo>
                    <a:pt x="49" y="37"/>
                  </a:lnTo>
                  <a:lnTo>
                    <a:pt x="50" y="40"/>
                  </a:lnTo>
                  <a:lnTo>
                    <a:pt x="52" y="40"/>
                  </a:lnTo>
                  <a:lnTo>
                    <a:pt x="52" y="41"/>
                  </a:lnTo>
                  <a:lnTo>
                    <a:pt x="50" y="41"/>
                  </a:lnTo>
                  <a:lnTo>
                    <a:pt x="49" y="42"/>
                  </a:lnTo>
                  <a:lnTo>
                    <a:pt x="48" y="41"/>
                  </a:lnTo>
                  <a:lnTo>
                    <a:pt x="47" y="41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3" y="41"/>
                  </a:lnTo>
                  <a:lnTo>
                    <a:pt x="43" y="45"/>
                  </a:lnTo>
                  <a:lnTo>
                    <a:pt x="43" y="46"/>
                  </a:lnTo>
                  <a:lnTo>
                    <a:pt x="43" y="48"/>
                  </a:lnTo>
                  <a:lnTo>
                    <a:pt x="41" y="48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39" y="44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9"/>
                  </a:lnTo>
                  <a:lnTo>
                    <a:pt x="31" y="48"/>
                  </a:lnTo>
                  <a:lnTo>
                    <a:pt x="31" y="49"/>
                  </a:lnTo>
                  <a:lnTo>
                    <a:pt x="31" y="46"/>
                  </a:lnTo>
                  <a:lnTo>
                    <a:pt x="30" y="46"/>
                  </a:lnTo>
                  <a:lnTo>
                    <a:pt x="29" y="48"/>
                  </a:lnTo>
                  <a:lnTo>
                    <a:pt x="27" y="46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7" y="51"/>
                  </a:lnTo>
                  <a:lnTo>
                    <a:pt x="17" y="54"/>
                  </a:lnTo>
                  <a:lnTo>
                    <a:pt x="14" y="59"/>
                  </a:lnTo>
                  <a:lnTo>
                    <a:pt x="14" y="60"/>
                  </a:lnTo>
                  <a:lnTo>
                    <a:pt x="10" y="64"/>
                  </a:lnTo>
                  <a:lnTo>
                    <a:pt x="10" y="66"/>
                  </a:lnTo>
                  <a:lnTo>
                    <a:pt x="13" y="67"/>
                  </a:lnTo>
                  <a:lnTo>
                    <a:pt x="12" y="70"/>
                  </a:lnTo>
                  <a:lnTo>
                    <a:pt x="12" y="72"/>
                  </a:lnTo>
                  <a:lnTo>
                    <a:pt x="12" y="76"/>
                  </a:lnTo>
                  <a:lnTo>
                    <a:pt x="16" y="81"/>
                  </a:lnTo>
                  <a:lnTo>
                    <a:pt x="16" y="84"/>
                  </a:lnTo>
                  <a:lnTo>
                    <a:pt x="17" y="85"/>
                  </a:lnTo>
                  <a:lnTo>
                    <a:pt x="17" y="86"/>
                  </a:lnTo>
                  <a:lnTo>
                    <a:pt x="16" y="88"/>
                  </a:lnTo>
                  <a:lnTo>
                    <a:pt x="16" y="89"/>
                  </a:lnTo>
                  <a:lnTo>
                    <a:pt x="16" y="94"/>
                  </a:lnTo>
                  <a:lnTo>
                    <a:pt x="13" y="97"/>
                  </a:lnTo>
                  <a:lnTo>
                    <a:pt x="12" y="99"/>
                  </a:lnTo>
                  <a:lnTo>
                    <a:pt x="10" y="99"/>
                  </a:lnTo>
                  <a:lnTo>
                    <a:pt x="10" y="102"/>
                  </a:lnTo>
                  <a:lnTo>
                    <a:pt x="8" y="103"/>
                  </a:lnTo>
                  <a:lnTo>
                    <a:pt x="8" y="107"/>
                  </a:lnTo>
                  <a:lnTo>
                    <a:pt x="7" y="108"/>
                  </a:lnTo>
                  <a:lnTo>
                    <a:pt x="3" y="110"/>
                  </a:lnTo>
                  <a:lnTo>
                    <a:pt x="3" y="111"/>
                  </a:lnTo>
                  <a:lnTo>
                    <a:pt x="3" y="115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3" y="130"/>
                  </a:lnTo>
                  <a:lnTo>
                    <a:pt x="3" y="133"/>
                  </a:lnTo>
                  <a:lnTo>
                    <a:pt x="4" y="134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3" y="137"/>
                  </a:lnTo>
                  <a:lnTo>
                    <a:pt x="3" y="138"/>
                  </a:lnTo>
                  <a:lnTo>
                    <a:pt x="3" y="142"/>
                  </a:lnTo>
                  <a:lnTo>
                    <a:pt x="3" y="147"/>
                  </a:lnTo>
                  <a:lnTo>
                    <a:pt x="4" y="148"/>
                  </a:lnTo>
                  <a:lnTo>
                    <a:pt x="4" y="150"/>
                  </a:lnTo>
                  <a:lnTo>
                    <a:pt x="5" y="151"/>
                  </a:lnTo>
                  <a:lnTo>
                    <a:pt x="7" y="152"/>
                  </a:lnTo>
                  <a:lnTo>
                    <a:pt x="8" y="154"/>
                  </a:lnTo>
                  <a:lnTo>
                    <a:pt x="9" y="155"/>
                  </a:lnTo>
                  <a:lnTo>
                    <a:pt x="10" y="156"/>
                  </a:lnTo>
                  <a:lnTo>
                    <a:pt x="12" y="156"/>
                  </a:lnTo>
                  <a:lnTo>
                    <a:pt x="12" y="157"/>
                  </a:lnTo>
                  <a:lnTo>
                    <a:pt x="14" y="157"/>
                  </a:lnTo>
                  <a:lnTo>
                    <a:pt x="16" y="160"/>
                  </a:lnTo>
                  <a:lnTo>
                    <a:pt x="17" y="160"/>
                  </a:lnTo>
                  <a:lnTo>
                    <a:pt x="17" y="161"/>
                  </a:lnTo>
                  <a:lnTo>
                    <a:pt x="18" y="161"/>
                  </a:lnTo>
                  <a:close/>
                  <a:moveTo>
                    <a:pt x="67" y="11"/>
                  </a:moveTo>
                  <a:lnTo>
                    <a:pt x="67" y="11"/>
                  </a:lnTo>
                  <a:lnTo>
                    <a:pt x="69" y="9"/>
                  </a:lnTo>
                  <a:lnTo>
                    <a:pt x="69" y="10"/>
                  </a:lnTo>
                  <a:lnTo>
                    <a:pt x="67" y="11"/>
                  </a:lnTo>
                  <a:close/>
                  <a:moveTo>
                    <a:pt x="67" y="15"/>
                  </a:moveTo>
                  <a:lnTo>
                    <a:pt x="67" y="15"/>
                  </a:lnTo>
                  <a:lnTo>
                    <a:pt x="67" y="15"/>
                  </a:lnTo>
                  <a:lnTo>
                    <a:pt x="67" y="16"/>
                  </a:lnTo>
                  <a:lnTo>
                    <a:pt x="67" y="15"/>
                  </a:lnTo>
                  <a:close/>
                  <a:moveTo>
                    <a:pt x="63" y="15"/>
                  </a:moveTo>
                  <a:lnTo>
                    <a:pt x="63" y="14"/>
                  </a:lnTo>
                  <a:lnTo>
                    <a:pt x="63" y="15"/>
                  </a:lnTo>
                  <a:lnTo>
                    <a:pt x="65" y="15"/>
                  </a:lnTo>
                  <a:lnTo>
                    <a:pt x="65" y="18"/>
                  </a:lnTo>
                  <a:lnTo>
                    <a:pt x="63" y="16"/>
                  </a:lnTo>
                  <a:lnTo>
                    <a:pt x="62" y="16"/>
                  </a:lnTo>
                  <a:lnTo>
                    <a:pt x="63" y="15"/>
                  </a:lnTo>
                  <a:close/>
                  <a:moveTo>
                    <a:pt x="79" y="60"/>
                  </a:moveTo>
                  <a:lnTo>
                    <a:pt x="79" y="59"/>
                  </a:lnTo>
                  <a:lnTo>
                    <a:pt x="79" y="58"/>
                  </a:lnTo>
                  <a:lnTo>
                    <a:pt x="79" y="57"/>
                  </a:lnTo>
                  <a:lnTo>
                    <a:pt x="80" y="57"/>
                  </a:lnTo>
                  <a:lnTo>
                    <a:pt x="82" y="55"/>
                  </a:lnTo>
                  <a:lnTo>
                    <a:pt x="80" y="57"/>
                  </a:lnTo>
                  <a:lnTo>
                    <a:pt x="80" y="58"/>
                  </a:lnTo>
                  <a:lnTo>
                    <a:pt x="79" y="6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7" name="Freeform 155"/>
            <p:cNvSpPr>
              <a:spLocks/>
            </p:cNvSpPr>
            <p:nvPr/>
          </p:nvSpPr>
          <p:spPr bwMode="auto">
            <a:xfrm>
              <a:off x="4275138" y="3602038"/>
              <a:ext cx="188913" cy="303213"/>
            </a:xfrm>
            <a:custGeom>
              <a:avLst/>
              <a:gdLst>
                <a:gd name="T0" fmla="*/ 22 w 119"/>
                <a:gd name="T1" fmla="*/ 119 h 191"/>
                <a:gd name="T2" fmla="*/ 25 w 119"/>
                <a:gd name="T3" fmla="*/ 112 h 191"/>
                <a:gd name="T4" fmla="*/ 26 w 119"/>
                <a:gd name="T5" fmla="*/ 105 h 191"/>
                <a:gd name="T6" fmla="*/ 26 w 119"/>
                <a:gd name="T7" fmla="*/ 98 h 191"/>
                <a:gd name="T8" fmla="*/ 27 w 119"/>
                <a:gd name="T9" fmla="*/ 90 h 191"/>
                <a:gd name="T10" fmla="*/ 29 w 119"/>
                <a:gd name="T11" fmla="*/ 81 h 191"/>
                <a:gd name="T12" fmla="*/ 30 w 119"/>
                <a:gd name="T13" fmla="*/ 74 h 191"/>
                <a:gd name="T14" fmla="*/ 18 w 119"/>
                <a:gd name="T15" fmla="*/ 70 h 191"/>
                <a:gd name="T16" fmla="*/ 8 w 119"/>
                <a:gd name="T17" fmla="*/ 66 h 191"/>
                <a:gd name="T18" fmla="*/ 0 w 119"/>
                <a:gd name="T19" fmla="*/ 55 h 191"/>
                <a:gd name="T20" fmla="*/ 22 w 119"/>
                <a:gd name="T21" fmla="*/ 45 h 191"/>
                <a:gd name="T22" fmla="*/ 36 w 119"/>
                <a:gd name="T23" fmla="*/ 44 h 191"/>
                <a:gd name="T24" fmla="*/ 42 w 119"/>
                <a:gd name="T25" fmla="*/ 46 h 191"/>
                <a:gd name="T26" fmla="*/ 49 w 119"/>
                <a:gd name="T27" fmla="*/ 52 h 191"/>
                <a:gd name="T28" fmla="*/ 44 w 119"/>
                <a:gd name="T29" fmla="*/ 63 h 191"/>
                <a:gd name="T30" fmla="*/ 51 w 119"/>
                <a:gd name="T31" fmla="*/ 72 h 191"/>
                <a:gd name="T32" fmla="*/ 56 w 119"/>
                <a:gd name="T33" fmla="*/ 77 h 191"/>
                <a:gd name="T34" fmla="*/ 58 w 119"/>
                <a:gd name="T35" fmla="*/ 66 h 191"/>
                <a:gd name="T36" fmla="*/ 62 w 119"/>
                <a:gd name="T37" fmla="*/ 57 h 191"/>
                <a:gd name="T38" fmla="*/ 64 w 119"/>
                <a:gd name="T39" fmla="*/ 53 h 191"/>
                <a:gd name="T40" fmla="*/ 61 w 119"/>
                <a:gd name="T41" fmla="*/ 43 h 191"/>
                <a:gd name="T42" fmla="*/ 52 w 119"/>
                <a:gd name="T43" fmla="*/ 35 h 191"/>
                <a:gd name="T44" fmla="*/ 62 w 119"/>
                <a:gd name="T45" fmla="*/ 11 h 191"/>
                <a:gd name="T46" fmla="*/ 67 w 119"/>
                <a:gd name="T47" fmla="*/ 13 h 191"/>
                <a:gd name="T48" fmla="*/ 75 w 119"/>
                <a:gd name="T49" fmla="*/ 11 h 191"/>
                <a:gd name="T50" fmla="*/ 80 w 119"/>
                <a:gd name="T51" fmla="*/ 13 h 191"/>
                <a:gd name="T52" fmla="*/ 88 w 119"/>
                <a:gd name="T53" fmla="*/ 9 h 191"/>
                <a:gd name="T54" fmla="*/ 96 w 119"/>
                <a:gd name="T55" fmla="*/ 9 h 191"/>
                <a:gd name="T56" fmla="*/ 105 w 119"/>
                <a:gd name="T57" fmla="*/ 6 h 191"/>
                <a:gd name="T58" fmla="*/ 115 w 119"/>
                <a:gd name="T59" fmla="*/ 1 h 191"/>
                <a:gd name="T60" fmla="*/ 119 w 119"/>
                <a:gd name="T61" fmla="*/ 4 h 191"/>
                <a:gd name="T62" fmla="*/ 117 w 119"/>
                <a:gd name="T63" fmla="*/ 10 h 191"/>
                <a:gd name="T64" fmla="*/ 118 w 119"/>
                <a:gd name="T65" fmla="*/ 19 h 191"/>
                <a:gd name="T66" fmla="*/ 118 w 119"/>
                <a:gd name="T67" fmla="*/ 30 h 191"/>
                <a:gd name="T68" fmla="*/ 115 w 119"/>
                <a:gd name="T69" fmla="*/ 43 h 191"/>
                <a:gd name="T70" fmla="*/ 119 w 119"/>
                <a:gd name="T71" fmla="*/ 49 h 191"/>
                <a:gd name="T72" fmla="*/ 115 w 119"/>
                <a:gd name="T73" fmla="*/ 53 h 191"/>
                <a:gd name="T74" fmla="*/ 115 w 119"/>
                <a:gd name="T75" fmla="*/ 57 h 191"/>
                <a:gd name="T76" fmla="*/ 109 w 119"/>
                <a:gd name="T77" fmla="*/ 66 h 191"/>
                <a:gd name="T78" fmla="*/ 97 w 119"/>
                <a:gd name="T79" fmla="*/ 75 h 191"/>
                <a:gd name="T80" fmla="*/ 79 w 119"/>
                <a:gd name="T81" fmla="*/ 84 h 191"/>
                <a:gd name="T82" fmla="*/ 74 w 119"/>
                <a:gd name="T83" fmla="*/ 87 h 191"/>
                <a:gd name="T84" fmla="*/ 66 w 119"/>
                <a:gd name="T85" fmla="*/ 96 h 191"/>
                <a:gd name="T86" fmla="*/ 56 w 119"/>
                <a:gd name="T87" fmla="*/ 102 h 191"/>
                <a:gd name="T88" fmla="*/ 48 w 119"/>
                <a:gd name="T89" fmla="*/ 106 h 191"/>
                <a:gd name="T90" fmla="*/ 47 w 119"/>
                <a:gd name="T91" fmla="*/ 111 h 191"/>
                <a:gd name="T92" fmla="*/ 48 w 119"/>
                <a:gd name="T93" fmla="*/ 123 h 191"/>
                <a:gd name="T94" fmla="*/ 52 w 119"/>
                <a:gd name="T95" fmla="*/ 137 h 191"/>
                <a:gd name="T96" fmla="*/ 54 w 119"/>
                <a:gd name="T97" fmla="*/ 137 h 191"/>
                <a:gd name="T98" fmla="*/ 54 w 119"/>
                <a:gd name="T99" fmla="*/ 145 h 191"/>
                <a:gd name="T100" fmla="*/ 51 w 119"/>
                <a:gd name="T101" fmla="*/ 154 h 191"/>
                <a:gd name="T102" fmla="*/ 52 w 119"/>
                <a:gd name="T103" fmla="*/ 162 h 191"/>
                <a:gd name="T104" fmla="*/ 23 w 119"/>
                <a:gd name="T105" fmla="*/ 176 h 191"/>
                <a:gd name="T106" fmla="*/ 18 w 119"/>
                <a:gd name="T107" fmla="*/ 181 h 191"/>
                <a:gd name="T108" fmla="*/ 22 w 119"/>
                <a:gd name="T109" fmla="*/ 185 h 191"/>
                <a:gd name="T110" fmla="*/ 22 w 119"/>
                <a:gd name="T111" fmla="*/ 190 h 191"/>
                <a:gd name="T112" fmla="*/ 14 w 119"/>
                <a:gd name="T113" fmla="*/ 190 h 191"/>
                <a:gd name="T114" fmla="*/ 13 w 119"/>
                <a:gd name="T115" fmla="*/ 182 h 191"/>
                <a:gd name="T116" fmla="*/ 13 w 119"/>
                <a:gd name="T117" fmla="*/ 171 h 191"/>
                <a:gd name="T118" fmla="*/ 12 w 119"/>
                <a:gd name="T119" fmla="*/ 155 h 191"/>
                <a:gd name="T120" fmla="*/ 8 w 119"/>
                <a:gd name="T121" fmla="*/ 14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191">
                  <a:moveTo>
                    <a:pt x="8" y="140"/>
                  </a:moveTo>
                  <a:lnTo>
                    <a:pt x="21" y="128"/>
                  </a:lnTo>
                  <a:lnTo>
                    <a:pt x="21" y="124"/>
                  </a:lnTo>
                  <a:lnTo>
                    <a:pt x="22" y="123"/>
                  </a:lnTo>
                  <a:lnTo>
                    <a:pt x="22" y="119"/>
                  </a:lnTo>
                  <a:lnTo>
                    <a:pt x="22" y="118"/>
                  </a:lnTo>
                  <a:lnTo>
                    <a:pt x="22" y="116"/>
                  </a:lnTo>
                  <a:lnTo>
                    <a:pt x="22" y="114"/>
                  </a:lnTo>
                  <a:lnTo>
                    <a:pt x="23" y="114"/>
                  </a:lnTo>
                  <a:lnTo>
                    <a:pt x="25" y="112"/>
                  </a:lnTo>
                  <a:lnTo>
                    <a:pt x="26" y="111"/>
                  </a:lnTo>
                  <a:lnTo>
                    <a:pt x="29" y="108"/>
                  </a:lnTo>
                  <a:lnTo>
                    <a:pt x="27" y="107"/>
                  </a:lnTo>
                  <a:lnTo>
                    <a:pt x="26" y="106"/>
                  </a:lnTo>
                  <a:lnTo>
                    <a:pt x="26" y="105"/>
                  </a:lnTo>
                  <a:lnTo>
                    <a:pt x="27" y="103"/>
                  </a:lnTo>
                  <a:lnTo>
                    <a:pt x="27" y="101"/>
                  </a:lnTo>
                  <a:lnTo>
                    <a:pt x="25" y="99"/>
                  </a:lnTo>
                  <a:lnTo>
                    <a:pt x="25" y="98"/>
                  </a:lnTo>
                  <a:lnTo>
                    <a:pt x="26" y="98"/>
                  </a:lnTo>
                  <a:lnTo>
                    <a:pt x="27" y="96"/>
                  </a:lnTo>
                  <a:lnTo>
                    <a:pt x="27" y="93"/>
                  </a:lnTo>
                  <a:lnTo>
                    <a:pt x="29" y="93"/>
                  </a:lnTo>
                  <a:lnTo>
                    <a:pt x="29" y="90"/>
                  </a:lnTo>
                  <a:lnTo>
                    <a:pt x="27" y="90"/>
                  </a:lnTo>
                  <a:lnTo>
                    <a:pt x="26" y="90"/>
                  </a:lnTo>
                  <a:lnTo>
                    <a:pt x="27" y="88"/>
                  </a:lnTo>
                  <a:lnTo>
                    <a:pt x="27" y="84"/>
                  </a:lnTo>
                  <a:lnTo>
                    <a:pt x="29" y="83"/>
                  </a:lnTo>
                  <a:lnTo>
                    <a:pt x="29" y="81"/>
                  </a:lnTo>
                  <a:lnTo>
                    <a:pt x="29" y="80"/>
                  </a:lnTo>
                  <a:lnTo>
                    <a:pt x="29" y="79"/>
                  </a:lnTo>
                  <a:lnTo>
                    <a:pt x="29" y="76"/>
                  </a:lnTo>
                  <a:lnTo>
                    <a:pt x="30" y="75"/>
                  </a:lnTo>
                  <a:lnTo>
                    <a:pt x="30" y="74"/>
                  </a:lnTo>
                  <a:lnTo>
                    <a:pt x="27" y="74"/>
                  </a:lnTo>
                  <a:lnTo>
                    <a:pt x="26" y="71"/>
                  </a:lnTo>
                  <a:lnTo>
                    <a:pt x="23" y="70"/>
                  </a:lnTo>
                  <a:lnTo>
                    <a:pt x="21" y="70"/>
                  </a:lnTo>
                  <a:lnTo>
                    <a:pt x="18" y="70"/>
                  </a:lnTo>
                  <a:lnTo>
                    <a:pt x="16" y="66"/>
                  </a:lnTo>
                  <a:lnTo>
                    <a:pt x="13" y="65"/>
                  </a:lnTo>
                  <a:lnTo>
                    <a:pt x="11" y="65"/>
                  </a:lnTo>
                  <a:lnTo>
                    <a:pt x="9" y="65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5" y="63"/>
                  </a:lnTo>
                  <a:lnTo>
                    <a:pt x="1" y="63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1" y="53"/>
                  </a:lnTo>
                  <a:lnTo>
                    <a:pt x="5" y="50"/>
                  </a:lnTo>
                  <a:lnTo>
                    <a:pt x="8" y="50"/>
                  </a:lnTo>
                  <a:lnTo>
                    <a:pt x="20" y="46"/>
                  </a:lnTo>
                  <a:lnTo>
                    <a:pt x="22" y="45"/>
                  </a:lnTo>
                  <a:lnTo>
                    <a:pt x="29" y="43"/>
                  </a:lnTo>
                  <a:lnTo>
                    <a:pt x="32" y="41"/>
                  </a:lnTo>
                  <a:lnTo>
                    <a:pt x="35" y="41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8" y="45"/>
                  </a:lnTo>
                  <a:lnTo>
                    <a:pt x="38" y="46"/>
                  </a:lnTo>
                  <a:lnTo>
                    <a:pt x="39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3" y="45"/>
                  </a:lnTo>
                  <a:lnTo>
                    <a:pt x="45" y="45"/>
                  </a:lnTo>
                  <a:lnTo>
                    <a:pt x="48" y="46"/>
                  </a:lnTo>
                  <a:lnTo>
                    <a:pt x="49" y="48"/>
                  </a:lnTo>
                  <a:lnTo>
                    <a:pt x="49" y="52"/>
                  </a:lnTo>
                  <a:lnTo>
                    <a:pt x="49" y="54"/>
                  </a:lnTo>
                  <a:lnTo>
                    <a:pt x="47" y="57"/>
                  </a:lnTo>
                  <a:lnTo>
                    <a:pt x="45" y="59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5" y="66"/>
                  </a:lnTo>
                  <a:lnTo>
                    <a:pt x="45" y="67"/>
                  </a:lnTo>
                  <a:lnTo>
                    <a:pt x="48" y="70"/>
                  </a:lnTo>
                  <a:lnTo>
                    <a:pt x="49" y="71"/>
                  </a:lnTo>
                  <a:lnTo>
                    <a:pt x="51" y="72"/>
                  </a:lnTo>
                  <a:lnTo>
                    <a:pt x="52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3" y="79"/>
                  </a:lnTo>
                  <a:lnTo>
                    <a:pt x="56" y="77"/>
                  </a:lnTo>
                  <a:lnTo>
                    <a:pt x="56" y="76"/>
                  </a:lnTo>
                  <a:lnTo>
                    <a:pt x="56" y="72"/>
                  </a:lnTo>
                  <a:lnTo>
                    <a:pt x="57" y="71"/>
                  </a:lnTo>
                  <a:lnTo>
                    <a:pt x="57" y="68"/>
                  </a:lnTo>
                  <a:lnTo>
                    <a:pt x="58" y="66"/>
                  </a:lnTo>
                  <a:lnTo>
                    <a:pt x="61" y="65"/>
                  </a:lnTo>
                  <a:lnTo>
                    <a:pt x="62" y="63"/>
                  </a:lnTo>
                  <a:lnTo>
                    <a:pt x="62" y="62"/>
                  </a:lnTo>
                  <a:lnTo>
                    <a:pt x="64" y="58"/>
                  </a:lnTo>
                  <a:lnTo>
                    <a:pt x="62" y="57"/>
                  </a:lnTo>
                  <a:lnTo>
                    <a:pt x="62" y="55"/>
                  </a:lnTo>
                  <a:lnTo>
                    <a:pt x="61" y="54"/>
                  </a:lnTo>
                  <a:lnTo>
                    <a:pt x="62" y="54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65" y="52"/>
                  </a:lnTo>
                  <a:lnTo>
                    <a:pt x="65" y="50"/>
                  </a:lnTo>
                  <a:lnTo>
                    <a:pt x="65" y="49"/>
                  </a:lnTo>
                  <a:lnTo>
                    <a:pt x="64" y="46"/>
                  </a:lnTo>
                  <a:lnTo>
                    <a:pt x="61" y="43"/>
                  </a:lnTo>
                  <a:lnTo>
                    <a:pt x="60" y="41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6"/>
                  </a:lnTo>
                  <a:lnTo>
                    <a:pt x="52" y="35"/>
                  </a:lnTo>
                  <a:lnTo>
                    <a:pt x="49" y="32"/>
                  </a:lnTo>
                  <a:lnTo>
                    <a:pt x="47" y="22"/>
                  </a:lnTo>
                  <a:lnTo>
                    <a:pt x="49" y="11"/>
                  </a:lnTo>
                  <a:lnTo>
                    <a:pt x="61" y="11"/>
                  </a:lnTo>
                  <a:lnTo>
                    <a:pt x="62" y="11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6" y="11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3" y="14"/>
                  </a:lnTo>
                  <a:lnTo>
                    <a:pt x="75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79" y="11"/>
                  </a:lnTo>
                  <a:lnTo>
                    <a:pt x="79" y="13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4" y="13"/>
                  </a:lnTo>
                  <a:lnTo>
                    <a:pt x="88" y="11"/>
                  </a:lnTo>
                  <a:lnTo>
                    <a:pt x="88" y="10"/>
                  </a:lnTo>
                  <a:lnTo>
                    <a:pt x="88" y="9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2" y="9"/>
                  </a:lnTo>
                  <a:lnTo>
                    <a:pt x="93" y="10"/>
                  </a:lnTo>
                  <a:lnTo>
                    <a:pt x="96" y="9"/>
                  </a:lnTo>
                  <a:lnTo>
                    <a:pt x="97" y="9"/>
                  </a:lnTo>
                  <a:lnTo>
                    <a:pt x="101" y="8"/>
                  </a:lnTo>
                  <a:lnTo>
                    <a:pt x="102" y="8"/>
                  </a:lnTo>
                  <a:lnTo>
                    <a:pt x="105" y="8"/>
                  </a:lnTo>
                  <a:lnTo>
                    <a:pt x="105" y="6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3" y="4"/>
                  </a:lnTo>
                  <a:lnTo>
                    <a:pt x="114" y="2"/>
                  </a:lnTo>
                  <a:lnTo>
                    <a:pt x="115" y="1"/>
                  </a:lnTo>
                  <a:lnTo>
                    <a:pt x="118" y="1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19" y="1"/>
                  </a:lnTo>
                  <a:lnTo>
                    <a:pt x="119" y="4"/>
                  </a:lnTo>
                  <a:lnTo>
                    <a:pt x="118" y="5"/>
                  </a:lnTo>
                  <a:lnTo>
                    <a:pt x="119" y="5"/>
                  </a:lnTo>
                  <a:lnTo>
                    <a:pt x="117" y="9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7" y="11"/>
                  </a:lnTo>
                  <a:lnTo>
                    <a:pt x="117" y="13"/>
                  </a:lnTo>
                  <a:lnTo>
                    <a:pt x="117" y="17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22"/>
                  </a:lnTo>
                  <a:lnTo>
                    <a:pt x="118" y="23"/>
                  </a:lnTo>
                  <a:lnTo>
                    <a:pt x="118" y="26"/>
                  </a:lnTo>
                  <a:lnTo>
                    <a:pt x="117" y="27"/>
                  </a:lnTo>
                  <a:lnTo>
                    <a:pt x="118" y="30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117" y="41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9" y="49"/>
                  </a:lnTo>
                  <a:lnTo>
                    <a:pt x="118" y="50"/>
                  </a:lnTo>
                  <a:lnTo>
                    <a:pt x="117" y="50"/>
                  </a:lnTo>
                  <a:lnTo>
                    <a:pt x="118" y="52"/>
                  </a:lnTo>
                  <a:lnTo>
                    <a:pt x="117" y="53"/>
                  </a:lnTo>
                  <a:lnTo>
                    <a:pt x="115" y="53"/>
                  </a:lnTo>
                  <a:lnTo>
                    <a:pt x="114" y="54"/>
                  </a:lnTo>
                  <a:lnTo>
                    <a:pt x="114" y="55"/>
                  </a:lnTo>
                  <a:lnTo>
                    <a:pt x="115" y="54"/>
                  </a:lnTo>
                  <a:lnTo>
                    <a:pt x="117" y="54"/>
                  </a:lnTo>
                  <a:lnTo>
                    <a:pt x="115" y="57"/>
                  </a:lnTo>
                  <a:lnTo>
                    <a:pt x="115" y="58"/>
                  </a:lnTo>
                  <a:lnTo>
                    <a:pt x="114" y="59"/>
                  </a:lnTo>
                  <a:lnTo>
                    <a:pt x="111" y="62"/>
                  </a:lnTo>
                  <a:lnTo>
                    <a:pt x="111" y="63"/>
                  </a:lnTo>
                  <a:lnTo>
                    <a:pt x="109" y="66"/>
                  </a:lnTo>
                  <a:lnTo>
                    <a:pt x="106" y="67"/>
                  </a:lnTo>
                  <a:lnTo>
                    <a:pt x="107" y="68"/>
                  </a:lnTo>
                  <a:lnTo>
                    <a:pt x="100" y="74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1" y="79"/>
                  </a:lnTo>
                  <a:lnTo>
                    <a:pt x="88" y="79"/>
                  </a:lnTo>
                  <a:lnTo>
                    <a:pt x="88" y="79"/>
                  </a:lnTo>
                  <a:lnTo>
                    <a:pt x="84" y="80"/>
                  </a:lnTo>
                  <a:lnTo>
                    <a:pt x="79" y="84"/>
                  </a:lnTo>
                  <a:lnTo>
                    <a:pt x="79" y="83"/>
                  </a:lnTo>
                  <a:lnTo>
                    <a:pt x="79" y="84"/>
                  </a:lnTo>
                  <a:lnTo>
                    <a:pt x="75" y="88"/>
                  </a:lnTo>
                  <a:lnTo>
                    <a:pt x="74" y="88"/>
                  </a:lnTo>
                  <a:lnTo>
                    <a:pt x="74" y="87"/>
                  </a:lnTo>
                  <a:lnTo>
                    <a:pt x="73" y="89"/>
                  </a:lnTo>
                  <a:lnTo>
                    <a:pt x="71" y="89"/>
                  </a:lnTo>
                  <a:lnTo>
                    <a:pt x="71" y="92"/>
                  </a:lnTo>
                  <a:lnTo>
                    <a:pt x="66" y="94"/>
                  </a:lnTo>
                  <a:lnTo>
                    <a:pt x="66" y="96"/>
                  </a:lnTo>
                  <a:lnTo>
                    <a:pt x="65" y="96"/>
                  </a:lnTo>
                  <a:lnTo>
                    <a:pt x="65" y="97"/>
                  </a:lnTo>
                  <a:lnTo>
                    <a:pt x="65" y="98"/>
                  </a:lnTo>
                  <a:lnTo>
                    <a:pt x="62" y="98"/>
                  </a:lnTo>
                  <a:lnTo>
                    <a:pt x="56" y="102"/>
                  </a:lnTo>
                  <a:lnTo>
                    <a:pt x="56" y="105"/>
                  </a:lnTo>
                  <a:lnTo>
                    <a:pt x="54" y="106"/>
                  </a:lnTo>
                  <a:lnTo>
                    <a:pt x="52" y="106"/>
                  </a:lnTo>
                  <a:lnTo>
                    <a:pt x="51" y="107"/>
                  </a:lnTo>
                  <a:lnTo>
                    <a:pt x="48" y="106"/>
                  </a:lnTo>
                  <a:lnTo>
                    <a:pt x="47" y="106"/>
                  </a:lnTo>
                  <a:lnTo>
                    <a:pt x="47" y="107"/>
                  </a:lnTo>
                  <a:lnTo>
                    <a:pt x="48" y="108"/>
                  </a:lnTo>
                  <a:lnTo>
                    <a:pt x="48" y="111"/>
                  </a:lnTo>
                  <a:lnTo>
                    <a:pt x="47" y="111"/>
                  </a:lnTo>
                  <a:lnTo>
                    <a:pt x="48" y="114"/>
                  </a:lnTo>
                  <a:lnTo>
                    <a:pt x="47" y="115"/>
                  </a:lnTo>
                  <a:lnTo>
                    <a:pt x="49" y="120"/>
                  </a:lnTo>
                  <a:lnTo>
                    <a:pt x="49" y="121"/>
                  </a:lnTo>
                  <a:lnTo>
                    <a:pt x="48" y="123"/>
                  </a:lnTo>
                  <a:lnTo>
                    <a:pt x="49" y="123"/>
                  </a:lnTo>
                  <a:lnTo>
                    <a:pt x="51" y="125"/>
                  </a:lnTo>
                  <a:lnTo>
                    <a:pt x="51" y="128"/>
                  </a:lnTo>
                  <a:lnTo>
                    <a:pt x="52" y="130"/>
                  </a:lnTo>
                  <a:lnTo>
                    <a:pt x="52" y="137"/>
                  </a:lnTo>
                  <a:lnTo>
                    <a:pt x="52" y="140"/>
                  </a:lnTo>
                  <a:lnTo>
                    <a:pt x="53" y="140"/>
                  </a:lnTo>
                  <a:lnTo>
                    <a:pt x="53" y="137"/>
                  </a:lnTo>
                  <a:lnTo>
                    <a:pt x="54" y="134"/>
                  </a:lnTo>
                  <a:lnTo>
                    <a:pt x="54" y="137"/>
                  </a:lnTo>
                  <a:lnTo>
                    <a:pt x="54" y="137"/>
                  </a:lnTo>
                  <a:lnTo>
                    <a:pt x="54" y="140"/>
                  </a:lnTo>
                  <a:lnTo>
                    <a:pt x="53" y="141"/>
                  </a:lnTo>
                  <a:lnTo>
                    <a:pt x="53" y="145"/>
                  </a:lnTo>
                  <a:lnTo>
                    <a:pt x="54" y="145"/>
                  </a:lnTo>
                  <a:lnTo>
                    <a:pt x="53" y="149"/>
                  </a:lnTo>
                  <a:lnTo>
                    <a:pt x="53" y="150"/>
                  </a:lnTo>
                  <a:lnTo>
                    <a:pt x="52" y="151"/>
                  </a:lnTo>
                  <a:lnTo>
                    <a:pt x="52" y="154"/>
                  </a:lnTo>
                  <a:lnTo>
                    <a:pt x="51" y="154"/>
                  </a:lnTo>
                  <a:lnTo>
                    <a:pt x="52" y="156"/>
                  </a:lnTo>
                  <a:lnTo>
                    <a:pt x="53" y="155"/>
                  </a:lnTo>
                  <a:lnTo>
                    <a:pt x="53" y="156"/>
                  </a:lnTo>
                  <a:lnTo>
                    <a:pt x="52" y="159"/>
                  </a:lnTo>
                  <a:lnTo>
                    <a:pt x="52" y="162"/>
                  </a:lnTo>
                  <a:lnTo>
                    <a:pt x="47" y="165"/>
                  </a:lnTo>
                  <a:lnTo>
                    <a:pt x="40" y="169"/>
                  </a:lnTo>
                  <a:lnTo>
                    <a:pt x="30" y="171"/>
                  </a:lnTo>
                  <a:lnTo>
                    <a:pt x="26" y="174"/>
                  </a:lnTo>
                  <a:lnTo>
                    <a:pt x="23" y="176"/>
                  </a:lnTo>
                  <a:lnTo>
                    <a:pt x="22" y="177"/>
                  </a:lnTo>
                  <a:lnTo>
                    <a:pt x="21" y="178"/>
                  </a:lnTo>
                  <a:lnTo>
                    <a:pt x="20" y="181"/>
                  </a:lnTo>
                  <a:lnTo>
                    <a:pt x="18" y="181"/>
                  </a:lnTo>
                  <a:lnTo>
                    <a:pt x="18" y="181"/>
                  </a:lnTo>
                  <a:lnTo>
                    <a:pt x="18" y="182"/>
                  </a:lnTo>
                  <a:lnTo>
                    <a:pt x="20" y="184"/>
                  </a:lnTo>
                  <a:lnTo>
                    <a:pt x="20" y="186"/>
                  </a:lnTo>
                  <a:lnTo>
                    <a:pt x="20" y="185"/>
                  </a:lnTo>
                  <a:lnTo>
                    <a:pt x="22" y="185"/>
                  </a:lnTo>
                  <a:lnTo>
                    <a:pt x="22" y="184"/>
                  </a:lnTo>
                  <a:lnTo>
                    <a:pt x="23" y="184"/>
                  </a:lnTo>
                  <a:lnTo>
                    <a:pt x="23" y="185"/>
                  </a:lnTo>
                  <a:lnTo>
                    <a:pt x="22" y="187"/>
                  </a:lnTo>
                  <a:lnTo>
                    <a:pt x="22" y="190"/>
                  </a:lnTo>
                  <a:lnTo>
                    <a:pt x="21" y="191"/>
                  </a:lnTo>
                  <a:lnTo>
                    <a:pt x="20" y="191"/>
                  </a:lnTo>
                  <a:lnTo>
                    <a:pt x="16" y="190"/>
                  </a:lnTo>
                  <a:lnTo>
                    <a:pt x="14" y="190"/>
                  </a:lnTo>
                  <a:lnTo>
                    <a:pt x="14" y="190"/>
                  </a:lnTo>
                  <a:lnTo>
                    <a:pt x="14" y="187"/>
                  </a:lnTo>
                  <a:lnTo>
                    <a:pt x="14" y="186"/>
                  </a:lnTo>
                  <a:lnTo>
                    <a:pt x="16" y="185"/>
                  </a:lnTo>
                  <a:lnTo>
                    <a:pt x="14" y="184"/>
                  </a:lnTo>
                  <a:lnTo>
                    <a:pt x="13" y="182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12" y="178"/>
                  </a:lnTo>
                  <a:lnTo>
                    <a:pt x="12" y="174"/>
                  </a:lnTo>
                  <a:lnTo>
                    <a:pt x="13" y="171"/>
                  </a:lnTo>
                  <a:lnTo>
                    <a:pt x="13" y="163"/>
                  </a:lnTo>
                  <a:lnTo>
                    <a:pt x="12" y="160"/>
                  </a:lnTo>
                  <a:lnTo>
                    <a:pt x="12" y="158"/>
                  </a:lnTo>
                  <a:lnTo>
                    <a:pt x="11" y="155"/>
                  </a:lnTo>
                  <a:lnTo>
                    <a:pt x="12" y="155"/>
                  </a:lnTo>
                  <a:lnTo>
                    <a:pt x="12" y="150"/>
                  </a:lnTo>
                  <a:lnTo>
                    <a:pt x="11" y="146"/>
                  </a:lnTo>
                  <a:lnTo>
                    <a:pt x="9" y="143"/>
                  </a:lnTo>
                  <a:lnTo>
                    <a:pt x="9" y="141"/>
                  </a:lnTo>
                  <a:lnTo>
                    <a:pt x="8" y="14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8" name="Freeform 156"/>
            <p:cNvSpPr>
              <a:spLocks/>
            </p:cNvSpPr>
            <p:nvPr/>
          </p:nvSpPr>
          <p:spPr bwMode="auto">
            <a:xfrm>
              <a:off x="4273550" y="3883026"/>
              <a:ext cx="26988" cy="30163"/>
            </a:xfrm>
            <a:custGeom>
              <a:avLst/>
              <a:gdLst>
                <a:gd name="T0" fmla="*/ 13 w 17"/>
                <a:gd name="T1" fmla="*/ 5 h 19"/>
                <a:gd name="T2" fmla="*/ 13 w 17"/>
                <a:gd name="T3" fmla="*/ 5 h 19"/>
                <a:gd name="T4" fmla="*/ 14 w 17"/>
                <a:gd name="T5" fmla="*/ 5 h 19"/>
                <a:gd name="T6" fmla="*/ 15 w 17"/>
                <a:gd name="T7" fmla="*/ 7 h 19"/>
                <a:gd name="T8" fmla="*/ 17 w 17"/>
                <a:gd name="T9" fmla="*/ 8 h 19"/>
                <a:gd name="T10" fmla="*/ 15 w 17"/>
                <a:gd name="T11" fmla="*/ 9 h 19"/>
                <a:gd name="T12" fmla="*/ 15 w 17"/>
                <a:gd name="T13" fmla="*/ 10 h 19"/>
                <a:gd name="T14" fmla="*/ 15 w 17"/>
                <a:gd name="T15" fmla="*/ 13 h 19"/>
                <a:gd name="T16" fmla="*/ 15 w 17"/>
                <a:gd name="T17" fmla="*/ 13 h 19"/>
                <a:gd name="T18" fmla="*/ 14 w 17"/>
                <a:gd name="T19" fmla="*/ 14 h 19"/>
                <a:gd name="T20" fmla="*/ 13 w 17"/>
                <a:gd name="T21" fmla="*/ 14 h 19"/>
                <a:gd name="T22" fmla="*/ 13 w 17"/>
                <a:gd name="T23" fmla="*/ 17 h 19"/>
                <a:gd name="T24" fmla="*/ 13 w 17"/>
                <a:gd name="T25" fmla="*/ 18 h 19"/>
                <a:gd name="T26" fmla="*/ 12 w 17"/>
                <a:gd name="T27" fmla="*/ 19 h 19"/>
                <a:gd name="T28" fmla="*/ 6 w 17"/>
                <a:gd name="T29" fmla="*/ 18 h 19"/>
                <a:gd name="T30" fmla="*/ 2 w 17"/>
                <a:gd name="T31" fmla="*/ 17 h 19"/>
                <a:gd name="T32" fmla="*/ 1 w 17"/>
                <a:gd name="T33" fmla="*/ 14 h 19"/>
                <a:gd name="T34" fmla="*/ 0 w 17"/>
                <a:gd name="T35" fmla="*/ 13 h 19"/>
                <a:gd name="T36" fmla="*/ 0 w 17"/>
                <a:gd name="T37" fmla="*/ 12 h 19"/>
                <a:gd name="T38" fmla="*/ 1 w 17"/>
                <a:gd name="T39" fmla="*/ 9 h 19"/>
                <a:gd name="T40" fmla="*/ 4 w 17"/>
                <a:gd name="T41" fmla="*/ 4 h 19"/>
                <a:gd name="T42" fmla="*/ 4 w 17"/>
                <a:gd name="T43" fmla="*/ 1 h 19"/>
                <a:gd name="T44" fmla="*/ 6 w 17"/>
                <a:gd name="T45" fmla="*/ 0 h 19"/>
                <a:gd name="T46" fmla="*/ 9 w 17"/>
                <a:gd name="T47" fmla="*/ 3 h 19"/>
                <a:gd name="T48" fmla="*/ 10 w 17"/>
                <a:gd name="T49" fmla="*/ 4 h 19"/>
                <a:gd name="T50" fmla="*/ 13 w 17"/>
                <a:gd name="T51" fmla="*/ 5 h 19"/>
                <a:gd name="T52" fmla="*/ 13 w 17"/>
                <a:gd name="T5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19">
                  <a:moveTo>
                    <a:pt x="13" y="5"/>
                  </a:moveTo>
                  <a:lnTo>
                    <a:pt x="13" y="5"/>
                  </a:lnTo>
                  <a:lnTo>
                    <a:pt x="14" y="5"/>
                  </a:lnTo>
                  <a:lnTo>
                    <a:pt x="15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6" y="18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4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3" y="5"/>
                  </a:lnTo>
                  <a:lnTo>
                    <a:pt x="13" y="5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9" name="Freeform 157"/>
            <p:cNvSpPr>
              <a:spLocks noEditPoints="1"/>
            </p:cNvSpPr>
            <p:nvPr/>
          </p:nvSpPr>
          <p:spPr bwMode="auto">
            <a:xfrm>
              <a:off x="4016375" y="3817938"/>
              <a:ext cx="292100" cy="247650"/>
            </a:xfrm>
            <a:custGeom>
              <a:avLst/>
              <a:gdLst>
                <a:gd name="T0" fmla="*/ 3 w 184"/>
                <a:gd name="T1" fmla="*/ 73 h 156"/>
                <a:gd name="T2" fmla="*/ 9 w 184"/>
                <a:gd name="T3" fmla="*/ 75 h 156"/>
                <a:gd name="T4" fmla="*/ 21 w 184"/>
                <a:gd name="T5" fmla="*/ 81 h 156"/>
                <a:gd name="T6" fmla="*/ 27 w 184"/>
                <a:gd name="T7" fmla="*/ 81 h 156"/>
                <a:gd name="T8" fmla="*/ 33 w 184"/>
                <a:gd name="T9" fmla="*/ 76 h 156"/>
                <a:gd name="T10" fmla="*/ 46 w 184"/>
                <a:gd name="T11" fmla="*/ 36 h 156"/>
                <a:gd name="T12" fmla="*/ 48 w 184"/>
                <a:gd name="T13" fmla="*/ 54 h 156"/>
                <a:gd name="T14" fmla="*/ 61 w 184"/>
                <a:gd name="T15" fmla="*/ 53 h 156"/>
                <a:gd name="T16" fmla="*/ 71 w 184"/>
                <a:gd name="T17" fmla="*/ 46 h 156"/>
                <a:gd name="T18" fmla="*/ 84 w 184"/>
                <a:gd name="T19" fmla="*/ 40 h 156"/>
                <a:gd name="T20" fmla="*/ 96 w 184"/>
                <a:gd name="T21" fmla="*/ 42 h 156"/>
                <a:gd name="T22" fmla="*/ 105 w 184"/>
                <a:gd name="T23" fmla="*/ 42 h 156"/>
                <a:gd name="T24" fmla="*/ 106 w 184"/>
                <a:gd name="T25" fmla="*/ 33 h 156"/>
                <a:gd name="T26" fmla="*/ 114 w 184"/>
                <a:gd name="T27" fmla="*/ 29 h 156"/>
                <a:gd name="T28" fmla="*/ 118 w 184"/>
                <a:gd name="T29" fmla="*/ 24 h 156"/>
                <a:gd name="T30" fmla="*/ 123 w 184"/>
                <a:gd name="T31" fmla="*/ 15 h 156"/>
                <a:gd name="T32" fmla="*/ 128 w 184"/>
                <a:gd name="T33" fmla="*/ 11 h 156"/>
                <a:gd name="T34" fmla="*/ 136 w 184"/>
                <a:gd name="T35" fmla="*/ 7 h 156"/>
                <a:gd name="T36" fmla="*/ 144 w 184"/>
                <a:gd name="T37" fmla="*/ 4 h 156"/>
                <a:gd name="T38" fmla="*/ 153 w 184"/>
                <a:gd name="T39" fmla="*/ 0 h 156"/>
                <a:gd name="T40" fmla="*/ 161 w 184"/>
                <a:gd name="T41" fmla="*/ 4 h 156"/>
                <a:gd name="T42" fmla="*/ 172 w 184"/>
                <a:gd name="T43" fmla="*/ 7 h 156"/>
                <a:gd name="T44" fmla="*/ 175 w 184"/>
                <a:gd name="T45" fmla="*/ 22 h 156"/>
                <a:gd name="T46" fmla="*/ 175 w 184"/>
                <a:gd name="T47" fmla="*/ 42 h 156"/>
                <a:gd name="T48" fmla="*/ 166 w 184"/>
                <a:gd name="T49" fmla="*/ 42 h 156"/>
                <a:gd name="T50" fmla="*/ 163 w 184"/>
                <a:gd name="T51" fmla="*/ 55 h 156"/>
                <a:gd name="T52" fmla="*/ 175 w 184"/>
                <a:gd name="T53" fmla="*/ 58 h 156"/>
                <a:gd name="T54" fmla="*/ 184 w 184"/>
                <a:gd name="T55" fmla="*/ 55 h 156"/>
                <a:gd name="T56" fmla="*/ 183 w 184"/>
                <a:gd name="T57" fmla="*/ 66 h 156"/>
                <a:gd name="T58" fmla="*/ 174 w 184"/>
                <a:gd name="T59" fmla="*/ 81 h 156"/>
                <a:gd name="T60" fmla="*/ 166 w 184"/>
                <a:gd name="T61" fmla="*/ 86 h 156"/>
                <a:gd name="T62" fmla="*/ 159 w 184"/>
                <a:gd name="T63" fmla="*/ 95 h 156"/>
                <a:gd name="T64" fmla="*/ 146 w 184"/>
                <a:gd name="T65" fmla="*/ 113 h 156"/>
                <a:gd name="T66" fmla="*/ 130 w 184"/>
                <a:gd name="T67" fmla="*/ 129 h 156"/>
                <a:gd name="T68" fmla="*/ 115 w 184"/>
                <a:gd name="T69" fmla="*/ 139 h 156"/>
                <a:gd name="T70" fmla="*/ 105 w 184"/>
                <a:gd name="T71" fmla="*/ 142 h 156"/>
                <a:gd name="T72" fmla="*/ 99 w 184"/>
                <a:gd name="T73" fmla="*/ 147 h 156"/>
                <a:gd name="T74" fmla="*/ 89 w 184"/>
                <a:gd name="T75" fmla="*/ 148 h 156"/>
                <a:gd name="T76" fmla="*/ 73 w 184"/>
                <a:gd name="T77" fmla="*/ 147 h 156"/>
                <a:gd name="T78" fmla="*/ 61 w 184"/>
                <a:gd name="T79" fmla="*/ 147 h 156"/>
                <a:gd name="T80" fmla="*/ 56 w 184"/>
                <a:gd name="T81" fmla="*/ 151 h 156"/>
                <a:gd name="T82" fmla="*/ 44 w 184"/>
                <a:gd name="T83" fmla="*/ 152 h 156"/>
                <a:gd name="T84" fmla="*/ 35 w 184"/>
                <a:gd name="T85" fmla="*/ 156 h 156"/>
                <a:gd name="T86" fmla="*/ 25 w 184"/>
                <a:gd name="T87" fmla="*/ 150 h 156"/>
                <a:gd name="T88" fmla="*/ 20 w 184"/>
                <a:gd name="T89" fmla="*/ 147 h 156"/>
                <a:gd name="T90" fmla="*/ 17 w 184"/>
                <a:gd name="T91" fmla="*/ 146 h 156"/>
                <a:gd name="T92" fmla="*/ 13 w 184"/>
                <a:gd name="T93" fmla="*/ 132 h 156"/>
                <a:gd name="T94" fmla="*/ 17 w 184"/>
                <a:gd name="T95" fmla="*/ 128 h 156"/>
                <a:gd name="T96" fmla="*/ 15 w 184"/>
                <a:gd name="T97" fmla="*/ 111 h 156"/>
                <a:gd name="T98" fmla="*/ 4 w 184"/>
                <a:gd name="T99" fmla="*/ 84 h 156"/>
                <a:gd name="T100" fmla="*/ 123 w 184"/>
                <a:gd name="T101" fmla="*/ 101 h 156"/>
                <a:gd name="T102" fmla="*/ 131 w 184"/>
                <a:gd name="T103" fmla="*/ 101 h 156"/>
                <a:gd name="T104" fmla="*/ 139 w 184"/>
                <a:gd name="T105" fmla="*/ 97 h 156"/>
                <a:gd name="T106" fmla="*/ 141 w 184"/>
                <a:gd name="T107" fmla="*/ 90 h 156"/>
                <a:gd name="T108" fmla="*/ 137 w 184"/>
                <a:gd name="T109" fmla="*/ 80 h 156"/>
                <a:gd name="T110" fmla="*/ 132 w 184"/>
                <a:gd name="T111" fmla="*/ 79 h 156"/>
                <a:gd name="T112" fmla="*/ 122 w 184"/>
                <a:gd name="T113" fmla="*/ 88 h 156"/>
                <a:gd name="T114" fmla="*/ 121 w 184"/>
                <a:gd name="T115" fmla="*/ 9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4" h="156">
                  <a:moveTo>
                    <a:pt x="0" y="77"/>
                  </a:moveTo>
                  <a:lnTo>
                    <a:pt x="2" y="76"/>
                  </a:lnTo>
                  <a:lnTo>
                    <a:pt x="4" y="76"/>
                  </a:lnTo>
                  <a:lnTo>
                    <a:pt x="4" y="73"/>
                  </a:lnTo>
                  <a:lnTo>
                    <a:pt x="3" y="73"/>
                  </a:lnTo>
                  <a:lnTo>
                    <a:pt x="4" y="71"/>
                  </a:lnTo>
                  <a:lnTo>
                    <a:pt x="8" y="71"/>
                  </a:lnTo>
                  <a:lnTo>
                    <a:pt x="9" y="72"/>
                  </a:lnTo>
                  <a:lnTo>
                    <a:pt x="11" y="72"/>
                  </a:lnTo>
                  <a:lnTo>
                    <a:pt x="9" y="75"/>
                  </a:lnTo>
                  <a:lnTo>
                    <a:pt x="12" y="79"/>
                  </a:lnTo>
                  <a:lnTo>
                    <a:pt x="16" y="80"/>
                  </a:lnTo>
                  <a:lnTo>
                    <a:pt x="18" y="81"/>
                  </a:lnTo>
                  <a:lnTo>
                    <a:pt x="20" y="80"/>
                  </a:lnTo>
                  <a:lnTo>
                    <a:pt x="21" y="81"/>
                  </a:lnTo>
                  <a:lnTo>
                    <a:pt x="22" y="81"/>
                  </a:lnTo>
                  <a:lnTo>
                    <a:pt x="24" y="80"/>
                  </a:lnTo>
                  <a:lnTo>
                    <a:pt x="26" y="80"/>
                  </a:lnTo>
                  <a:lnTo>
                    <a:pt x="26" y="81"/>
                  </a:lnTo>
                  <a:lnTo>
                    <a:pt x="27" y="81"/>
                  </a:lnTo>
                  <a:lnTo>
                    <a:pt x="29" y="82"/>
                  </a:lnTo>
                  <a:lnTo>
                    <a:pt x="30" y="80"/>
                  </a:lnTo>
                  <a:lnTo>
                    <a:pt x="30" y="79"/>
                  </a:lnTo>
                  <a:lnTo>
                    <a:pt x="31" y="79"/>
                  </a:lnTo>
                  <a:lnTo>
                    <a:pt x="33" y="76"/>
                  </a:lnTo>
                  <a:lnTo>
                    <a:pt x="36" y="75"/>
                  </a:lnTo>
                  <a:lnTo>
                    <a:pt x="39" y="75"/>
                  </a:lnTo>
                  <a:lnTo>
                    <a:pt x="40" y="75"/>
                  </a:lnTo>
                  <a:lnTo>
                    <a:pt x="42" y="33"/>
                  </a:lnTo>
                  <a:lnTo>
                    <a:pt x="46" y="36"/>
                  </a:lnTo>
                  <a:lnTo>
                    <a:pt x="47" y="40"/>
                  </a:lnTo>
                  <a:lnTo>
                    <a:pt x="51" y="45"/>
                  </a:lnTo>
                  <a:lnTo>
                    <a:pt x="49" y="49"/>
                  </a:lnTo>
                  <a:lnTo>
                    <a:pt x="48" y="53"/>
                  </a:lnTo>
                  <a:lnTo>
                    <a:pt x="48" y="54"/>
                  </a:lnTo>
                  <a:lnTo>
                    <a:pt x="51" y="54"/>
                  </a:lnTo>
                  <a:lnTo>
                    <a:pt x="55" y="54"/>
                  </a:lnTo>
                  <a:lnTo>
                    <a:pt x="56" y="54"/>
                  </a:lnTo>
                  <a:lnTo>
                    <a:pt x="58" y="54"/>
                  </a:lnTo>
                  <a:lnTo>
                    <a:pt x="61" y="53"/>
                  </a:lnTo>
                  <a:lnTo>
                    <a:pt x="64" y="53"/>
                  </a:lnTo>
                  <a:lnTo>
                    <a:pt x="65" y="50"/>
                  </a:lnTo>
                  <a:lnTo>
                    <a:pt x="66" y="49"/>
                  </a:lnTo>
                  <a:lnTo>
                    <a:pt x="70" y="48"/>
                  </a:lnTo>
                  <a:lnTo>
                    <a:pt x="71" y="46"/>
                  </a:lnTo>
                  <a:lnTo>
                    <a:pt x="74" y="41"/>
                  </a:lnTo>
                  <a:lnTo>
                    <a:pt x="77" y="38"/>
                  </a:lnTo>
                  <a:lnTo>
                    <a:pt x="79" y="38"/>
                  </a:lnTo>
                  <a:lnTo>
                    <a:pt x="83" y="38"/>
                  </a:lnTo>
                  <a:lnTo>
                    <a:pt x="84" y="40"/>
                  </a:lnTo>
                  <a:lnTo>
                    <a:pt x="86" y="40"/>
                  </a:lnTo>
                  <a:lnTo>
                    <a:pt x="89" y="42"/>
                  </a:lnTo>
                  <a:lnTo>
                    <a:pt x="92" y="42"/>
                  </a:lnTo>
                  <a:lnTo>
                    <a:pt x="93" y="42"/>
                  </a:lnTo>
                  <a:lnTo>
                    <a:pt x="96" y="42"/>
                  </a:lnTo>
                  <a:lnTo>
                    <a:pt x="99" y="42"/>
                  </a:lnTo>
                  <a:lnTo>
                    <a:pt x="101" y="42"/>
                  </a:lnTo>
                  <a:lnTo>
                    <a:pt x="101" y="44"/>
                  </a:lnTo>
                  <a:lnTo>
                    <a:pt x="102" y="44"/>
                  </a:lnTo>
                  <a:lnTo>
                    <a:pt x="105" y="42"/>
                  </a:lnTo>
                  <a:lnTo>
                    <a:pt x="105" y="41"/>
                  </a:lnTo>
                  <a:lnTo>
                    <a:pt x="105" y="40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6" y="33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1" y="31"/>
                  </a:lnTo>
                  <a:lnTo>
                    <a:pt x="113" y="31"/>
                  </a:lnTo>
                  <a:lnTo>
                    <a:pt x="114" y="29"/>
                  </a:lnTo>
                  <a:lnTo>
                    <a:pt x="114" y="28"/>
                  </a:lnTo>
                  <a:lnTo>
                    <a:pt x="115" y="27"/>
                  </a:lnTo>
                  <a:lnTo>
                    <a:pt x="117" y="26"/>
                  </a:lnTo>
                  <a:lnTo>
                    <a:pt x="118" y="26"/>
                  </a:lnTo>
                  <a:lnTo>
                    <a:pt x="118" y="24"/>
                  </a:lnTo>
                  <a:lnTo>
                    <a:pt x="121" y="24"/>
                  </a:lnTo>
                  <a:lnTo>
                    <a:pt x="121" y="23"/>
                  </a:lnTo>
                  <a:lnTo>
                    <a:pt x="119" y="22"/>
                  </a:lnTo>
                  <a:lnTo>
                    <a:pt x="119" y="19"/>
                  </a:lnTo>
                  <a:lnTo>
                    <a:pt x="123" y="15"/>
                  </a:lnTo>
                  <a:lnTo>
                    <a:pt x="124" y="14"/>
                  </a:lnTo>
                  <a:lnTo>
                    <a:pt x="126" y="14"/>
                  </a:lnTo>
                  <a:lnTo>
                    <a:pt x="127" y="13"/>
                  </a:lnTo>
                  <a:lnTo>
                    <a:pt x="128" y="11"/>
                  </a:lnTo>
                  <a:lnTo>
                    <a:pt x="128" y="11"/>
                  </a:lnTo>
                  <a:lnTo>
                    <a:pt x="130" y="10"/>
                  </a:lnTo>
                  <a:lnTo>
                    <a:pt x="131" y="9"/>
                  </a:lnTo>
                  <a:lnTo>
                    <a:pt x="133" y="7"/>
                  </a:lnTo>
                  <a:lnTo>
                    <a:pt x="136" y="6"/>
                  </a:lnTo>
                  <a:lnTo>
                    <a:pt x="136" y="7"/>
                  </a:lnTo>
                  <a:lnTo>
                    <a:pt x="137" y="6"/>
                  </a:lnTo>
                  <a:lnTo>
                    <a:pt x="140" y="6"/>
                  </a:lnTo>
                  <a:lnTo>
                    <a:pt x="141" y="5"/>
                  </a:lnTo>
                  <a:lnTo>
                    <a:pt x="142" y="5"/>
                  </a:lnTo>
                  <a:lnTo>
                    <a:pt x="144" y="4"/>
                  </a:lnTo>
                  <a:lnTo>
                    <a:pt x="142" y="2"/>
                  </a:lnTo>
                  <a:lnTo>
                    <a:pt x="144" y="1"/>
                  </a:lnTo>
                  <a:lnTo>
                    <a:pt x="146" y="1"/>
                  </a:lnTo>
                  <a:lnTo>
                    <a:pt x="148" y="0"/>
                  </a:lnTo>
                  <a:lnTo>
                    <a:pt x="153" y="0"/>
                  </a:lnTo>
                  <a:lnTo>
                    <a:pt x="155" y="0"/>
                  </a:lnTo>
                  <a:lnTo>
                    <a:pt x="155" y="1"/>
                  </a:lnTo>
                  <a:lnTo>
                    <a:pt x="158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2" y="2"/>
                  </a:lnTo>
                  <a:lnTo>
                    <a:pt x="166" y="2"/>
                  </a:lnTo>
                  <a:lnTo>
                    <a:pt x="170" y="2"/>
                  </a:lnTo>
                  <a:lnTo>
                    <a:pt x="172" y="5"/>
                  </a:lnTo>
                  <a:lnTo>
                    <a:pt x="172" y="7"/>
                  </a:lnTo>
                  <a:lnTo>
                    <a:pt x="174" y="10"/>
                  </a:lnTo>
                  <a:lnTo>
                    <a:pt x="175" y="14"/>
                  </a:lnTo>
                  <a:lnTo>
                    <a:pt x="175" y="19"/>
                  </a:lnTo>
                  <a:lnTo>
                    <a:pt x="174" y="19"/>
                  </a:lnTo>
                  <a:lnTo>
                    <a:pt x="175" y="22"/>
                  </a:lnTo>
                  <a:lnTo>
                    <a:pt x="175" y="24"/>
                  </a:lnTo>
                  <a:lnTo>
                    <a:pt x="176" y="27"/>
                  </a:lnTo>
                  <a:lnTo>
                    <a:pt x="176" y="35"/>
                  </a:lnTo>
                  <a:lnTo>
                    <a:pt x="175" y="38"/>
                  </a:lnTo>
                  <a:lnTo>
                    <a:pt x="175" y="42"/>
                  </a:lnTo>
                  <a:lnTo>
                    <a:pt x="175" y="46"/>
                  </a:lnTo>
                  <a:lnTo>
                    <a:pt x="172" y="45"/>
                  </a:lnTo>
                  <a:lnTo>
                    <a:pt x="171" y="44"/>
                  </a:lnTo>
                  <a:lnTo>
                    <a:pt x="168" y="41"/>
                  </a:lnTo>
                  <a:lnTo>
                    <a:pt x="166" y="42"/>
                  </a:lnTo>
                  <a:lnTo>
                    <a:pt x="166" y="45"/>
                  </a:lnTo>
                  <a:lnTo>
                    <a:pt x="163" y="50"/>
                  </a:lnTo>
                  <a:lnTo>
                    <a:pt x="162" y="53"/>
                  </a:lnTo>
                  <a:lnTo>
                    <a:pt x="162" y="54"/>
                  </a:lnTo>
                  <a:lnTo>
                    <a:pt x="163" y="55"/>
                  </a:lnTo>
                  <a:lnTo>
                    <a:pt x="164" y="58"/>
                  </a:lnTo>
                  <a:lnTo>
                    <a:pt x="168" y="59"/>
                  </a:lnTo>
                  <a:lnTo>
                    <a:pt x="174" y="60"/>
                  </a:lnTo>
                  <a:lnTo>
                    <a:pt x="175" y="59"/>
                  </a:lnTo>
                  <a:lnTo>
                    <a:pt x="175" y="58"/>
                  </a:lnTo>
                  <a:lnTo>
                    <a:pt x="175" y="55"/>
                  </a:lnTo>
                  <a:lnTo>
                    <a:pt x="176" y="55"/>
                  </a:lnTo>
                  <a:lnTo>
                    <a:pt x="179" y="54"/>
                  </a:lnTo>
                  <a:lnTo>
                    <a:pt x="183" y="55"/>
                  </a:lnTo>
                  <a:lnTo>
                    <a:pt x="184" y="55"/>
                  </a:lnTo>
                  <a:lnTo>
                    <a:pt x="184" y="55"/>
                  </a:lnTo>
                  <a:lnTo>
                    <a:pt x="183" y="58"/>
                  </a:lnTo>
                  <a:lnTo>
                    <a:pt x="184" y="58"/>
                  </a:lnTo>
                  <a:lnTo>
                    <a:pt x="183" y="62"/>
                  </a:lnTo>
                  <a:lnTo>
                    <a:pt x="183" y="66"/>
                  </a:lnTo>
                  <a:lnTo>
                    <a:pt x="180" y="68"/>
                  </a:lnTo>
                  <a:lnTo>
                    <a:pt x="179" y="73"/>
                  </a:lnTo>
                  <a:lnTo>
                    <a:pt x="177" y="75"/>
                  </a:lnTo>
                  <a:lnTo>
                    <a:pt x="177" y="77"/>
                  </a:lnTo>
                  <a:lnTo>
                    <a:pt x="174" y="81"/>
                  </a:lnTo>
                  <a:lnTo>
                    <a:pt x="174" y="81"/>
                  </a:lnTo>
                  <a:lnTo>
                    <a:pt x="172" y="82"/>
                  </a:lnTo>
                  <a:lnTo>
                    <a:pt x="170" y="82"/>
                  </a:lnTo>
                  <a:lnTo>
                    <a:pt x="168" y="84"/>
                  </a:lnTo>
                  <a:lnTo>
                    <a:pt x="166" y="86"/>
                  </a:lnTo>
                  <a:lnTo>
                    <a:pt x="164" y="89"/>
                  </a:lnTo>
                  <a:lnTo>
                    <a:pt x="163" y="92"/>
                  </a:lnTo>
                  <a:lnTo>
                    <a:pt x="163" y="93"/>
                  </a:lnTo>
                  <a:lnTo>
                    <a:pt x="162" y="95"/>
                  </a:lnTo>
                  <a:lnTo>
                    <a:pt x="159" y="95"/>
                  </a:lnTo>
                  <a:lnTo>
                    <a:pt x="158" y="98"/>
                  </a:lnTo>
                  <a:lnTo>
                    <a:pt x="153" y="106"/>
                  </a:lnTo>
                  <a:lnTo>
                    <a:pt x="149" y="110"/>
                  </a:lnTo>
                  <a:lnTo>
                    <a:pt x="149" y="112"/>
                  </a:lnTo>
                  <a:lnTo>
                    <a:pt x="146" y="113"/>
                  </a:lnTo>
                  <a:lnTo>
                    <a:pt x="144" y="116"/>
                  </a:lnTo>
                  <a:lnTo>
                    <a:pt x="144" y="116"/>
                  </a:lnTo>
                  <a:lnTo>
                    <a:pt x="142" y="117"/>
                  </a:lnTo>
                  <a:lnTo>
                    <a:pt x="131" y="129"/>
                  </a:lnTo>
                  <a:lnTo>
                    <a:pt x="130" y="129"/>
                  </a:lnTo>
                  <a:lnTo>
                    <a:pt x="130" y="129"/>
                  </a:lnTo>
                  <a:lnTo>
                    <a:pt x="127" y="132"/>
                  </a:lnTo>
                  <a:lnTo>
                    <a:pt x="119" y="137"/>
                  </a:lnTo>
                  <a:lnTo>
                    <a:pt x="118" y="138"/>
                  </a:lnTo>
                  <a:lnTo>
                    <a:pt x="115" y="139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9" y="143"/>
                  </a:lnTo>
                  <a:lnTo>
                    <a:pt x="106" y="143"/>
                  </a:lnTo>
                  <a:lnTo>
                    <a:pt x="105" y="142"/>
                  </a:lnTo>
                  <a:lnTo>
                    <a:pt x="101" y="142"/>
                  </a:lnTo>
                  <a:lnTo>
                    <a:pt x="99" y="143"/>
                  </a:lnTo>
                  <a:lnTo>
                    <a:pt x="97" y="146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5" y="147"/>
                  </a:lnTo>
                  <a:lnTo>
                    <a:pt x="92" y="146"/>
                  </a:lnTo>
                  <a:lnTo>
                    <a:pt x="91" y="146"/>
                  </a:lnTo>
                  <a:lnTo>
                    <a:pt x="89" y="147"/>
                  </a:lnTo>
                  <a:lnTo>
                    <a:pt x="89" y="148"/>
                  </a:lnTo>
                  <a:lnTo>
                    <a:pt x="89" y="150"/>
                  </a:lnTo>
                  <a:lnTo>
                    <a:pt x="83" y="148"/>
                  </a:lnTo>
                  <a:lnTo>
                    <a:pt x="82" y="147"/>
                  </a:lnTo>
                  <a:lnTo>
                    <a:pt x="77" y="146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1" y="148"/>
                  </a:lnTo>
                  <a:lnTo>
                    <a:pt x="69" y="147"/>
                  </a:lnTo>
                  <a:lnTo>
                    <a:pt x="62" y="147"/>
                  </a:lnTo>
                  <a:lnTo>
                    <a:pt x="61" y="147"/>
                  </a:lnTo>
                  <a:lnTo>
                    <a:pt x="60" y="150"/>
                  </a:lnTo>
                  <a:lnTo>
                    <a:pt x="58" y="148"/>
                  </a:lnTo>
                  <a:lnTo>
                    <a:pt x="57" y="150"/>
                  </a:lnTo>
                  <a:lnTo>
                    <a:pt x="56" y="150"/>
                  </a:lnTo>
                  <a:lnTo>
                    <a:pt x="56" y="151"/>
                  </a:lnTo>
                  <a:lnTo>
                    <a:pt x="53" y="151"/>
                  </a:lnTo>
                  <a:lnTo>
                    <a:pt x="51" y="152"/>
                  </a:lnTo>
                  <a:lnTo>
                    <a:pt x="48" y="151"/>
                  </a:lnTo>
                  <a:lnTo>
                    <a:pt x="46" y="151"/>
                  </a:lnTo>
                  <a:lnTo>
                    <a:pt x="44" y="152"/>
                  </a:lnTo>
                  <a:lnTo>
                    <a:pt x="42" y="151"/>
                  </a:lnTo>
                  <a:lnTo>
                    <a:pt x="39" y="154"/>
                  </a:lnTo>
                  <a:lnTo>
                    <a:pt x="38" y="155"/>
                  </a:lnTo>
                  <a:lnTo>
                    <a:pt x="36" y="156"/>
                  </a:lnTo>
                  <a:lnTo>
                    <a:pt x="35" y="156"/>
                  </a:lnTo>
                  <a:lnTo>
                    <a:pt x="34" y="156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7" y="151"/>
                  </a:lnTo>
                  <a:lnTo>
                    <a:pt x="25" y="150"/>
                  </a:lnTo>
                  <a:lnTo>
                    <a:pt x="24" y="151"/>
                  </a:lnTo>
                  <a:lnTo>
                    <a:pt x="22" y="151"/>
                  </a:lnTo>
                  <a:lnTo>
                    <a:pt x="24" y="150"/>
                  </a:lnTo>
                  <a:lnTo>
                    <a:pt x="22" y="147"/>
                  </a:lnTo>
                  <a:lnTo>
                    <a:pt x="20" y="147"/>
                  </a:lnTo>
                  <a:lnTo>
                    <a:pt x="18" y="148"/>
                  </a:lnTo>
                  <a:lnTo>
                    <a:pt x="18" y="151"/>
                  </a:lnTo>
                  <a:lnTo>
                    <a:pt x="17" y="150"/>
                  </a:lnTo>
                  <a:lnTo>
                    <a:pt x="17" y="147"/>
                  </a:lnTo>
                  <a:lnTo>
                    <a:pt x="17" y="146"/>
                  </a:lnTo>
                  <a:lnTo>
                    <a:pt x="17" y="143"/>
                  </a:lnTo>
                  <a:lnTo>
                    <a:pt x="18" y="141"/>
                  </a:lnTo>
                  <a:lnTo>
                    <a:pt x="17" y="137"/>
                  </a:lnTo>
                  <a:lnTo>
                    <a:pt x="15" y="134"/>
                  </a:lnTo>
                  <a:lnTo>
                    <a:pt x="13" y="132"/>
                  </a:lnTo>
                  <a:lnTo>
                    <a:pt x="13" y="129"/>
                  </a:lnTo>
                  <a:lnTo>
                    <a:pt x="15" y="128"/>
                  </a:lnTo>
                  <a:lnTo>
                    <a:pt x="16" y="129"/>
                  </a:lnTo>
                  <a:lnTo>
                    <a:pt x="16" y="129"/>
                  </a:lnTo>
                  <a:lnTo>
                    <a:pt x="17" y="128"/>
                  </a:lnTo>
                  <a:lnTo>
                    <a:pt x="18" y="124"/>
                  </a:lnTo>
                  <a:lnTo>
                    <a:pt x="17" y="120"/>
                  </a:lnTo>
                  <a:lnTo>
                    <a:pt x="17" y="119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1" y="106"/>
                  </a:lnTo>
                  <a:lnTo>
                    <a:pt x="9" y="99"/>
                  </a:lnTo>
                  <a:lnTo>
                    <a:pt x="7" y="93"/>
                  </a:lnTo>
                  <a:lnTo>
                    <a:pt x="7" y="90"/>
                  </a:lnTo>
                  <a:lnTo>
                    <a:pt x="4" y="84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0" y="77"/>
                  </a:lnTo>
                  <a:close/>
                  <a:moveTo>
                    <a:pt x="122" y="99"/>
                  </a:moveTo>
                  <a:lnTo>
                    <a:pt x="123" y="101"/>
                  </a:lnTo>
                  <a:lnTo>
                    <a:pt x="124" y="102"/>
                  </a:lnTo>
                  <a:lnTo>
                    <a:pt x="127" y="103"/>
                  </a:lnTo>
                  <a:lnTo>
                    <a:pt x="130" y="103"/>
                  </a:lnTo>
                  <a:lnTo>
                    <a:pt x="130" y="102"/>
                  </a:lnTo>
                  <a:lnTo>
                    <a:pt x="131" y="101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5" y="97"/>
                  </a:lnTo>
                  <a:lnTo>
                    <a:pt x="137" y="97"/>
                  </a:lnTo>
                  <a:lnTo>
                    <a:pt x="139" y="97"/>
                  </a:lnTo>
                  <a:lnTo>
                    <a:pt x="140" y="95"/>
                  </a:lnTo>
                  <a:lnTo>
                    <a:pt x="141" y="93"/>
                  </a:lnTo>
                  <a:lnTo>
                    <a:pt x="140" y="93"/>
                  </a:lnTo>
                  <a:lnTo>
                    <a:pt x="140" y="92"/>
                  </a:lnTo>
                  <a:lnTo>
                    <a:pt x="141" y="90"/>
                  </a:lnTo>
                  <a:lnTo>
                    <a:pt x="144" y="89"/>
                  </a:lnTo>
                  <a:lnTo>
                    <a:pt x="144" y="85"/>
                  </a:lnTo>
                  <a:lnTo>
                    <a:pt x="141" y="81"/>
                  </a:lnTo>
                  <a:lnTo>
                    <a:pt x="140" y="80"/>
                  </a:lnTo>
                  <a:lnTo>
                    <a:pt x="137" y="80"/>
                  </a:lnTo>
                  <a:lnTo>
                    <a:pt x="136" y="79"/>
                  </a:lnTo>
                  <a:lnTo>
                    <a:pt x="135" y="79"/>
                  </a:lnTo>
                  <a:lnTo>
                    <a:pt x="135" y="79"/>
                  </a:lnTo>
                  <a:lnTo>
                    <a:pt x="132" y="79"/>
                  </a:lnTo>
                  <a:lnTo>
                    <a:pt x="132" y="79"/>
                  </a:lnTo>
                  <a:lnTo>
                    <a:pt x="131" y="80"/>
                  </a:lnTo>
                  <a:lnTo>
                    <a:pt x="130" y="81"/>
                  </a:lnTo>
                  <a:lnTo>
                    <a:pt x="126" y="82"/>
                  </a:lnTo>
                  <a:lnTo>
                    <a:pt x="123" y="84"/>
                  </a:lnTo>
                  <a:lnTo>
                    <a:pt x="122" y="88"/>
                  </a:lnTo>
                  <a:lnTo>
                    <a:pt x="119" y="89"/>
                  </a:lnTo>
                  <a:lnTo>
                    <a:pt x="118" y="90"/>
                  </a:lnTo>
                  <a:lnTo>
                    <a:pt x="118" y="93"/>
                  </a:lnTo>
                  <a:lnTo>
                    <a:pt x="119" y="94"/>
                  </a:lnTo>
                  <a:lnTo>
                    <a:pt x="121" y="95"/>
                  </a:lnTo>
                  <a:lnTo>
                    <a:pt x="122" y="97"/>
                  </a:lnTo>
                  <a:lnTo>
                    <a:pt x="122" y="99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" name="Freeform 158"/>
            <p:cNvSpPr>
              <a:spLocks/>
            </p:cNvSpPr>
            <p:nvPr/>
          </p:nvSpPr>
          <p:spPr bwMode="auto">
            <a:xfrm>
              <a:off x="4203700" y="3943351"/>
              <a:ext cx="41275" cy="38100"/>
            </a:xfrm>
            <a:custGeom>
              <a:avLst/>
              <a:gdLst>
                <a:gd name="T0" fmla="*/ 4 w 26"/>
                <a:gd name="T1" fmla="*/ 20 h 24"/>
                <a:gd name="T2" fmla="*/ 4 w 26"/>
                <a:gd name="T3" fmla="*/ 18 h 24"/>
                <a:gd name="T4" fmla="*/ 3 w 26"/>
                <a:gd name="T5" fmla="*/ 16 h 24"/>
                <a:gd name="T6" fmla="*/ 1 w 26"/>
                <a:gd name="T7" fmla="*/ 15 h 24"/>
                <a:gd name="T8" fmla="*/ 0 w 26"/>
                <a:gd name="T9" fmla="*/ 14 h 24"/>
                <a:gd name="T10" fmla="*/ 0 w 26"/>
                <a:gd name="T11" fmla="*/ 11 h 24"/>
                <a:gd name="T12" fmla="*/ 1 w 26"/>
                <a:gd name="T13" fmla="*/ 10 h 24"/>
                <a:gd name="T14" fmla="*/ 4 w 26"/>
                <a:gd name="T15" fmla="*/ 9 h 24"/>
                <a:gd name="T16" fmla="*/ 5 w 26"/>
                <a:gd name="T17" fmla="*/ 5 h 24"/>
                <a:gd name="T18" fmla="*/ 8 w 26"/>
                <a:gd name="T19" fmla="*/ 3 h 24"/>
                <a:gd name="T20" fmla="*/ 12 w 26"/>
                <a:gd name="T21" fmla="*/ 2 h 24"/>
                <a:gd name="T22" fmla="*/ 13 w 26"/>
                <a:gd name="T23" fmla="*/ 1 h 24"/>
                <a:gd name="T24" fmla="*/ 14 w 26"/>
                <a:gd name="T25" fmla="*/ 0 h 24"/>
                <a:gd name="T26" fmla="*/ 14 w 26"/>
                <a:gd name="T27" fmla="*/ 0 h 24"/>
                <a:gd name="T28" fmla="*/ 17 w 26"/>
                <a:gd name="T29" fmla="*/ 0 h 24"/>
                <a:gd name="T30" fmla="*/ 17 w 26"/>
                <a:gd name="T31" fmla="*/ 0 h 24"/>
                <a:gd name="T32" fmla="*/ 18 w 26"/>
                <a:gd name="T33" fmla="*/ 0 h 24"/>
                <a:gd name="T34" fmla="*/ 19 w 26"/>
                <a:gd name="T35" fmla="*/ 1 h 24"/>
                <a:gd name="T36" fmla="*/ 22 w 26"/>
                <a:gd name="T37" fmla="*/ 1 h 24"/>
                <a:gd name="T38" fmla="*/ 23 w 26"/>
                <a:gd name="T39" fmla="*/ 2 h 24"/>
                <a:gd name="T40" fmla="*/ 26 w 26"/>
                <a:gd name="T41" fmla="*/ 6 h 24"/>
                <a:gd name="T42" fmla="*/ 26 w 26"/>
                <a:gd name="T43" fmla="*/ 10 h 24"/>
                <a:gd name="T44" fmla="*/ 23 w 26"/>
                <a:gd name="T45" fmla="*/ 11 h 24"/>
                <a:gd name="T46" fmla="*/ 22 w 26"/>
                <a:gd name="T47" fmla="*/ 13 h 24"/>
                <a:gd name="T48" fmla="*/ 22 w 26"/>
                <a:gd name="T49" fmla="*/ 14 h 24"/>
                <a:gd name="T50" fmla="*/ 23 w 26"/>
                <a:gd name="T51" fmla="*/ 14 h 24"/>
                <a:gd name="T52" fmla="*/ 22 w 26"/>
                <a:gd name="T53" fmla="*/ 16 h 24"/>
                <a:gd name="T54" fmla="*/ 21 w 26"/>
                <a:gd name="T55" fmla="*/ 18 h 24"/>
                <a:gd name="T56" fmla="*/ 19 w 26"/>
                <a:gd name="T57" fmla="*/ 18 h 24"/>
                <a:gd name="T58" fmla="*/ 17 w 26"/>
                <a:gd name="T59" fmla="*/ 18 h 24"/>
                <a:gd name="T60" fmla="*/ 15 w 26"/>
                <a:gd name="T61" fmla="*/ 19 h 24"/>
                <a:gd name="T62" fmla="*/ 13 w 26"/>
                <a:gd name="T63" fmla="*/ 19 h 24"/>
                <a:gd name="T64" fmla="*/ 13 w 26"/>
                <a:gd name="T65" fmla="*/ 22 h 24"/>
                <a:gd name="T66" fmla="*/ 12 w 26"/>
                <a:gd name="T67" fmla="*/ 23 h 24"/>
                <a:gd name="T68" fmla="*/ 12 w 26"/>
                <a:gd name="T69" fmla="*/ 24 h 24"/>
                <a:gd name="T70" fmla="*/ 9 w 26"/>
                <a:gd name="T71" fmla="*/ 24 h 24"/>
                <a:gd name="T72" fmla="*/ 6 w 26"/>
                <a:gd name="T73" fmla="*/ 23 h 24"/>
                <a:gd name="T74" fmla="*/ 5 w 26"/>
                <a:gd name="T75" fmla="*/ 22 h 24"/>
                <a:gd name="T76" fmla="*/ 4 w 26"/>
                <a:gd name="T7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4">
                  <a:moveTo>
                    <a:pt x="4" y="20"/>
                  </a:moveTo>
                  <a:lnTo>
                    <a:pt x="4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4" y="9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7" y="18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6" y="23"/>
                  </a:lnTo>
                  <a:lnTo>
                    <a:pt x="5" y="22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1" name="Freeform 159"/>
            <p:cNvSpPr>
              <a:spLocks noEditPoints="1"/>
            </p:cNvSpPr>
            <p:nvPr/>
          </p:nvSpPr>
          <p:spPr bwMode="auto">
            <a:xfrm>
              <a:off x="5741988" y="3605213"/>
              <a:ext cx="733425" cy="787400"/>
            </a:xfrm>
            <a:custGeom>
              <a:avLst/>
              <a:gdLst>
                <a:gd name="T0" fmla="*/ 354 w 357"/>
                <a:gd name="T1" fmla="*/ 160 h 383"/>
                <a:gd name="T2" fmla="*/ 305 w 357"/>
                <a:gd name="T3" fmla="*/ 82 h 383"/>
                <a:gd name="T4" fmla="*/ 244 w 357"/>
                <a:gd name="T5" fmla="*/ 64 h 383"/>
                <a:gd name="T6" fmla="*/ 220 w 357"/>
                <a:gd name="T7" fmla="*/ 36 h 383"/>
                <a:gd name="T8" fmla="*/ 222 w 357"/>
                <a:gd name="T9" fmla="*/ 38 h 383"/>
                <a:gd name="T10" fmla="*/ 217 w 357"/>
                <a:gd name="T11" fmla="*/ 15 h 383"/>
                <a:gd name="T12" fmla="*/ 170 w 357"/>
                <a:gd name="T13" fmla="*/ 10 h 383"/>
                <a:gd name="T14" fmla="*/ 170 w 357"/>
                <a:gd name="T15" fmla="*/ 10 h 383"/>
                <a:gd name="T16" fmla="*/ 114 w 357"/>
                <a:gd name="T17" fmla="*/ 48 h 383"/>
                <a:gd name="T18" fmla="*/ 2 w 357"/>
                <a:gd name="T19" fmla="*/ 146 h 383"/>
                <a:gd name="T20" fmla="*/ 194 w 357"/>
                <a:gd name="T21" fmla="*/ 274 h 383"/>
                <a:gd name="T22" fmla="*/ 263 w 357"/>
                <a:gd name="T23" fmla="*/ 317 h 383"/>
                <a:gd name="T24" fmla="*/ 241 w 357"/>
                <a:gd name="T25" fmla="*/ 338 h 383"/>
                <a:gd name="T26" fmla="*/ 269 w 357"/>
                <a:gd name="T27" fmla="*/ 331 h 383"/>
                <a:gd name="T28" fmla="*/ 262 w 357"/>
                <a:gd name="T29" fmla="*/ 370 h 383"/>
                <a:gd name="T30" fmla="*/ 236 w 357"/>
                <a:gd name="T31" fmla="*/ 366 h 383"/>
                <a:gd name="T32" fmla="*/ 244 w 357"/>
                <a:gd name="T33" fmla="*/ 343 h 383"/>
                <a:gd name="T34" fmla="*/ 270 w 357"/>
                <a:gd name="T35" fmla="*/ 346 h 383"/>
                <a:gd name="T36" fmla="*/ 260 w 357"/>
                <a:gd name="T37" fmla="*/ 373 h 383"/>
                <a:gd name="T38" fmla="*/ 246 w 357"/>
                <a:gd name="T39" fmla="*/ 383 h 383"/>
                <a:gd name="T40" fmla="*/ 20 w 357"/>
                <a:gd name="T41" fmla="*/ 252 h 383"/>
                <a:gd name="T42" fmla="*/ 47 w 357"/>
                <a:gd name="T43" fmla="*/ 241 h 383"/>
                <a:gd name="T44" fmla="*/ 77 w 357"/>
                <a:gd name="T45" fmla="*/ 241 h 383"/>
                <a:gd name="T46" fmla="*/ 120 w 357"/>
                <a:gd name="T47" fmla="*/ 222 h 383"/>
                <a:gd name="T48" fmla="*/ 166 w 357"/>
                <a:gd name="T49" fmla="*/ 226 h 383"/>
                <a:gd name="T50" fmla="*/ 179 w 357"/>
                <a:gd name="T51" fmla="*/ 255 h 383"/>
                <a:gd name="T52" fmla="*/ 196 w 357"/>
                <a:gd name="T53" fmla="*/ 245 h 383"/>
                <a:gd name="T54" fmla="*/ 196 w 357"/>
                <a:gd name="T55" fmla="*/ 260 h 383"/>
                <a:gd name="T56" fmla="*/ 203 w 357"/>
                <a:gd name="T57" fmla="*/ 269 h 383"/>
                <a:gd name="T58" fmla="*/ 211 w 357"/>
                <a:gd name="T59" fmla="*/ 293 h 383"/>
                <a:gd name="T60" fmla="*/ 242 w 357"/>
                <a:gd name="T61" fmla="*/ 312 h 383"/>
                <a:gd name="T62" fmla="*/ 256 w 357"/>
                <a:gd name="T63" fmla="*/ 311 h 383"/>
                <a:gd name="T64" fmla="*/ 274 w 357"/>
                <a:gd name="T65" fmla="*/ 307 h 383"/>
                <a:gd name="T66" fmla="*/ 303 w 357"/>
                <a:gd name="T67" fmla="*/ 280 h 383"/>
                <a:gd name="T68" fmla="*/ 328 w 357"/>
                <a:gd name="T69" fmla="*/ 241 h 383"/>
                <a:gd name="T70" fmla="*/ 350 w 357"/>
                <a:gd name="T71" fmla="*/ 198 h 383"/>
                <a:gd name="T72" fmla="*/ 352 w 357"/>
                <a:gd name="T73" fmla="*/ 157 h 383"/>
                <a:gd name="T74" fmla="*/ 338 w 357"/>
                <a:gd name="T75" fmla="*/ 129 h 383"/>
                <a:gd name="T76" fmla="*/ 328 w 357"/>
                <a:gd name="T77" fmla="*/ 115 h 383"/>
                <a:gd name="T78" fmla="*/ 312 w 357"/>
                <a:gd name="T79" fmla="*/ 95 h 383"/>
                <a:gd name="T80" fmla="*/ 303 w 357"/>
                <a:gd name="T81" fmla="*/ 67 h 383"/>
                <a:gd name="T82" fmla="*/ 289 w 357"/>
                <a:gd name="T83" fmla="*/ 41 h 383"/>
                <a:gd name="T84" fmla="*/ 279 w 357"/>
                <a:gd name="T85" fmla="*/ 11 h 383"/>
                <a:gd name="T86" fmla="*/ 269 w 357"/>
                <a:gd name="T87" fmla="*/ 31 h 383"/>
                <a:gd name="T88" fmla="*/ 251 w 357"/>
                <a:gd name="T89" fmla="*/ 75 h 383"/>
                <a:gd name="T90" fmla="*/ 222 w 357"/>
                <a:gd name="T91" fmla="*/ 55 h 383"/>
                <a:gd name="T92" fmla="*/ 219 w 357"/>
                <a:gd name="T93" fmla="*/ 29 h 383"/>
                <a:gd name="T94" fmla="*/ 221 w 357"/>
                <a:gd name="T95" fmla="*/ 21 h 383"/>
                <a:gd name="T96" fmla="*/ 207 w 357"/>
                <a:gd name="T97" fmla="*/ 17 h 383"/>
                <a:gd name="T98" fmla="*/ 184 w 357"/>
                <a:gd name="T99" fmla="*/ 9 h 383"/>
                <a:gd name="T100" fmla="*/ 173 w 357"/>
                <a:gd name="T101" fmla="*/ 21 h 383"/>
                <a:gd name="T102" fmla="*/ 160 w 357"/>
                <a:gd name="T103" fmla="*/ 36 h 383"/>
                <a:gd name="T104" fmla="*/ 156 w 357"/>
                <a:gd name="T105" fmla="*/ 46 h 383"/>
                <a:gd name="T106" fmla="*/ 145 w 357"/>
                <a:gd name="T107" fmla="*/ 46 h 383"/>
                <a:gd name="T108" fmla="*/ 130 w 357"/>
                <a:gd name="T109" fmla="*/ 38 h 383"/>
                <a:gd name="T110" fmla="*/ 120 w 357"/>
                <a:gd name="T111" fmla="*/ 49 h 383"/>
                <a:gd name="T112" fmla="*/ 109 w 357"/>
                <a:gd name="T113" fmla="*/ 59 h 383"/>
                <a:gd name="T114" fmla="*/ 99 w 357"/>
                <a:gd name="T115" fmla="*/ 61 h 383"/>
                <a:gd name="T116" fmla="*/ 86 w 357"/>
                <a:gd name="T117" fmla="*/ 84 h 383"/>
                <a:gd name="T118" fmla="*/ 41 w 357"/>
                <a:gd name="T119" fmla="*/ 99 h 383"/>
                <a:gd name="T120" fmla="*/ 12 w 357"/>
                <a:gd name="T121" fmla="*/ 118 h 383"/>
                <a:gd name="T122" fmla="*/ 6 w 357"/>
                <a:gd name="T123" fmla="*/ 149 h 383"/>
                <a:gd name="T124" fmla="*/ 12 w 357"/>
                <a:gd name="T125" fmla="*/ 20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" h="383">
                  <a:moveTo>
                    <a:pt x="353" y="182"/>
                  </a:moveTo>
                  <a:cubicBezTo>
                    <a:pt x="354" y="179"/>
                    <a:pt x="354" y="179"/>
                    <a:pt x="354" y="179"/>
                  </a:cubicBezTo>
                  <a:cubicBezTo>
                    <a:pt x="354" y="181"/>
                    <a:pt x="354" y="181"/>
                    <a:pt x="354" y="181"/>
                  </a:cubicBezTo>
                  <a:lnTo>
                    <a:pt x="353" y="182"/>
                  </a:lnTo>
                  <a:close/>
                  <a:moveTo>
                    <a:pt x="354" y="160"/>
                  </a:moveTo>
                  <a:cubicBezTo>
                    <a:pt x="353" y="158"/>
                    <a:pt x="353" y="158"/>
                    <a:pt x="353" y="158"/>
                  </a:cubicBezTo>
                  <a:cubicBezTo>
                    <a:pt x="354" y="156"/>
                    <a:pt x="354" y="156"/>
                    <a:pt x="354" y="156"/>
                  </a:cubicBezTo>
                  <a:cubicBezTo>
                    <a:pt x="354" y="154"/>
                    <a:pt x="354" y="154"/>
                    <a:pt x="354" y="154"/>
                  </a:cubicBezTo>
                  <a:cubicBezTo>
                    <a:pt x="355" y="153"/>
                    <a:pt x="355" y="153"/>
                    <a:pt x="355" y="153"/>
                  </a:cubicBezTo>
                  <a:cubicBezTo>
                    <a:pt x="356" y="151"/>
                    <a:pt x="356" y="151"/>
                    <a:pt x="356" y="151"/>
                  </a:cubicBezTo>
                  <a:cubicBezTo>
                    <a:pt x="356" y="150"/>
                    <a:pt x="356" y="150"/>
                    <a:pt x="356" y="150"/>
                  </a:cubicBezTo>
                  <a:cubicBezTo>
                    <a:pt x="356" y="148"/>
                    <a:pt x="356" y="148"/>
                    <a:pt x="356" y="148"/>
                  </a:cubicBezTo>
                  <a:cubicBezTo>
                    <a:pt x="357" y="148"/>
                    <a:pt x="357" y="148"/>
                    <a:pt x="357" y="148"/>
                  </a:cubicBezTo>
                  <a:cubicBezTo>
                    <a:pt x="357" y="150"/>
                    <a:pt x="357" y="150"/>
                    <a:pt x="357" y="150"/>
                  </a:cubicBezTo>
                  <a:cubicBezTo>
                    <a:pt x="357" y="153"/>
                    <a:pt x="357" y="153"/>
                    <a:pt x="357" y="153"/>
                  </a:cubicBezTo>
                  <a:cubicBezTo>
                    <a:pt x="355" y="155"/>
                    <a:pt x="355" y="155"/>
                    <a:pt x="355" y="155"/>
                  </a:cubicBezTo>
                  <a:cubicBezTo>
                    <a:pt x="355" y="159"/>
                    <a:pt x="355" y="159"/>
                    <a:pt x="355" y="159"/>
                  </a:cubicBezTo>
                  <a:cubicBezTo>
                    <a:pt x="355" y="161"/>
                    <a:pt x="355" y="161"/>
                    <a:pt x="355" y="161"/>
                  </a:cubicBezTo>
                  <a:lnTo>
                    <a:pt x="354" y="160"/>
                  </a:lnTo>
                  <a:close/>
                  <a:moveTo>
                    <a:pt x="339" y="134"/>
                  </a:moveTo>
                  <a:cubicBezTo>
                    <a:pt x="341" y="137"/>
                    <a:pt x="341" y="137"/>
                    <a:pt x="341" y="137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42" y="137"/>
                    <a:pt x="342" y="137"/>
                    <a:pt x="342" y="137"/>
                  </a:cubicBezTo>
                  <a:cubicBezTo>
                    <a:pt x="342" y="136"/>
                    <a:pt x="342" y="136"/>
                    <a:pt x="342" y="136"/>
                  </a:cubicBezTo>
                  <a:cubicBezTo>
                    <a:pt x="342" y="135"/>
                    <a:pt x="342" y="135"/>
                    <a:pt x="342" y="135"/>
                  </a:cubicBezTo>
                  <a:cubicBezTo>
                    <a:pt x="341" y="134"/>
                    <a:pt x="341" y="134"/>
                    <a:pt x="341" y="134"/>
                  </a:cubicBezTo>
                  <a:cubicBezTo>
                    <a:pt x="340" y="134"/>
                    <a:pt x="340" y="134"/>
                    <a:pt x="340" y="134"/>
                  </a:cubicBezTo>
                  <a:lnTo>
                    <a:pt x="339" y="134"/>
                  </a:lnTo>
                  <a:close/>
                  <a:moveTo>
                    <a:pt x="337" y="122"/>
                  </a:moveTo>
                  <a:cubicBezTo>
                    <a:pt x="337" y="121"/>
                    <a:pt x="337" y="121"/>
                    <a:pt x="337" y="121"/>
                  </a:cubicBezTo>
                  <a:cubicBezTo>
                    <a:pt x="336" y="122"/>
                    <a:pt x="336" y="122"/>
                    <a:pt x="336" y="122"/>
                  </a:cubicBezTo>
                  <a:lnTo>
                    <a:pt x="337" y="122"/>
                  </a:lnTo>
                  <a:close/>
                  <a:moveTo>
                    <a:pt x="304" y="83"/>
                  </a:moveTo>
                  <a:cubicBezTo>
                    <a:pt x="304" y="82"/>
                    <a:pt x="304" y="82"/>
                    <a:pt x="304" y="82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4" y="80"/>
                    <a:pt x="304" y="80"/>
                    <a:pt x="304" y="80"/>
                  </a:cubicBezTo>
                  <a:cubicBezTo>
                    <a:pt x="305" y="79"/>
                    <a:pt x="305" y="79"/>
                    <a:pt x="305" y="79"/>
                  </a:cubicBezTo>
                  <a:cubicBezTo>
                    <a:pt x="305" y="82"/>
                    <a:pt x="305" y="82"/>
                    <a:pt x="305" y="82"/>
                  </a:cubicBezTo>
                  <a:cubicBezTo>
                    <a:pt x="304" y="84"/>
                    <a:pt x="304" y="84"/>
                    <a:pt x="304" y="84"/>
                  </a:cubicBezTo>
                  <a:lnTo>
                    <a:pt x="304" y="83"/>
                  </a:lnTo>
                  <a:close/>
                  <a:moveTo>
                    <a:pt x="275" y="0"/>
                  </a:moveTo>
                  <a:cubicBezTo>
                    <a:pt x="275" y="1"/>
                    <a:pt x="275" y="1"/>
                    <a:pt x="275" y="1"/>
                  </a:cubicBezTo>
                  <a:cubicBezTo>
                    <a:pt x="276" y="0"/>
                    <a:pt x="276" y="0"/>
                    <a:pt x="276" y="0"/>
                  </a:cubicBezTo>
                  <a:lnTo>
                    <a:pt x="275" y="0"/>
                  </a:lnTo>
                  <a:close/>
                  <a:moveTo>
                    <a:pt x="274" y="4"/>
                  </a:moveTo>
                  <a:cubicBezTo>
                    <a:pt x="274" y="6"/>
                    <a:pt x="274" y="6"/>
                    <a:pt x="274" y="6"/>
                  </a:cubicBezTo>
                  <a:cubicBezTo>
                    <a:pt x="274" y="6"/>
                    <a:pt x="274" y="6"/>
                    <a:pt x="274" y="6"/>
                  </a:cubicBezTo>
                  <a:cubicBezTo>
                    <a:pt x="275" y="6"/>
                    <a:pt x="275" y="6"/>
                    <a:pt x="275" y="6"/>
                  </a:cubicBezTo>
                  <a:cubicBezTo>
                    <a:pt x="275" y="4"/>
                    <a:pt x="275" y="4"/>
                    <a:pt x="275" y="4"/>
                  </a:cubicBezTo>
                  <a:lnTo>
                    <a:pt x="274" y="4"/>
                  </a:lnTo>
                  <a:close/>
                  <a:moveTo>
                    <a:pt x="245" y="67"/>
                  </a:moveTo>
                  <a:cubicBezTo>
                    <a:pt x="246" y="68"/>
                    <a:pt x="246" y="68"/>
                    <a:pt x="246" y="68"/>
                  </a:cubicBezTo>
                  <a:cubicBezTo>
                    <a:pt x="247" y="68"/>
                    <a:pt x="247" y="68"/>
                    <a:pt x="247" y="68"/>
                  </a:cubicBezTo>
                  <a:cubicBezTo>
                    <a:pt x="247" y="67"/>
                    <a:pt x="247" y="67"/>
                    <a:pt x="247" y="67"/>
                  </a:cubicBezTo>
                  <a:lnTo>
                    <a:pt x="245" y="67"/>
                  </a:lnTo>
                  <a:close/>
                  <a:moveTo>
                    <a:pt x="243" y="64"/>
                  </a:moveTo>
                  <a:cubicBezTo>
                    <a:pt x="244" y="64"/>
                    <a:pt x="244" y="64"/>
                    <a:pt x="244" y="64"/>
                  </a:cubicBezTo>
                  <a:cubicBezTo>
                    <a:pt x="245" y="64"/>
                    <a:pt x="245" y="64"/>
                    <a:pt x="245" y="64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48" y="62"/>
                    <a:pt x="248" y="62"/>
                    <a:pt x="248" y="62"/>
                  </a:cubicBezTo>
                  <a:cubicBezTo>
                    <a:pt x="248" y="62"/>
                    <a:pt x="248" y="62"/>
                    <a:pt x="248" y="62"/>
                  </a:cubicBezTo>
                  <a:cubicBezTo>
                    <a:pt x="246" y="61"/>
                    <a:pt x="246" y="61"/>
                    <a:pt x="246" y="61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44" y="62"/>
                    <a:pt x="243" y="64"/>
                    <a:pt x="243" y="64"/>
                  </a:cubicBezTo>
                  <a:moveTo>
                    <a:pt x="225" y="55"/>
                  </a:moveTo>
                  <a:cubicBezTo>
                    <a:pt x="225" y="54"/>
                    <a:pt x="225" y="54"/>
                    <a:pt x="225" y="54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26" y="54"/>
                    <a:pt x="226" y="54"/>
                    <a:pt x="226" y="54"/>
                  </a:cubicBezTo>
                  <a:lnTo>
                    <a:pt x="225" y="55"/>
                  </a:lnTo>
                  <a:close/>
                  <a:moveTo>
                    <a:pt x="220" y="36"/>
                  </a:moveTo>
                  <a:cubicBezTo>
                    <a:pt x="219" y="35"/>
                    <a:pt x="219" y="35"/>
                    <a:pt x="219" y="35"/>
                  </a:cubicBezTo>
                  <a:cubicBezTo>
                    <a:pt x="219" y="36"/>
                    <a:pt x="219" y="36"/>
                    <a:pt x="219" y="36"/>
                  </a:cubicBezTo>
                  <a:cubicBezTo>
                    <a:pt x="219" y="35"/>
                    <a:pt x="219" y="35"/>
                    <a:pt x="219" y="35"/>
                  </a:cubicBezTo>
                  <a:cubicBezTo>
                    <a:pt x="220" y="34"/>
                    <a:pt x="220" y="34"/>
                    <a:pt x="220" y="34"/>
                  </a:cubicBezTo>
                  <a:cubicBezTo>
                    <a:pt x="221" y="35"/>
                    <a:pt x="221" y="35"/>
                    <a:pt x="221" y="35"/>
                  </a:cubicBezTo>
                  <a:lnTo>
                    <a:pt x="220" y="36"/>
                  </a:lnTo>
                  <a:close/>
                  <a:moveTo>
                    <a:pt x="222" y="38"/>
                  </a:moveTo>
                  <a:cubicBezTo>
                    <a:pt x="221" y="39"/>
                    <a:pt x="221" y="39"/>
                    <a:pt x="221" y="39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5" y="39"/>
                    <a:pt x="225" y="39"/>
                    <a:pt x="225" y="39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5" y="37"/>
                    <a:pt x="225" y="37"/>
                    <a:pt x="225" y="37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7"/>
                    <a:pt x="224" y="37"/>
                    <a:pt x="224" y="37"/>
                  </a:cubicBezTo>
                  <a:cubicBezTo>
                    <a:pt x="226" y="36"/>
                    <a:pt x="226" y="36"/>
                    <a:pt x="226" y="36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3" y="35"/>
                    <a:pt x="223" y="35"/>
                    <a:pt x="223" y="35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1" y="36"/>
                    <a:pt x="221" y="36"/>
                    <a:pt x="221" y="36"/>
                  </a:cubicBezTo>
                  <a:lnTo>
                    <a:pt x="222" y="38"/>
                  </a:lnTo>
                  <a:close/>
                  <a:moveTo>
                    <a:pt x="223" y="11"/>
                  </a:moveTo>
                  <a:cubicBezTo>
                    <a:pt x="224" y="12"/>
                    <a:pt x="224" y="12"/>
                    <a:pt x="224" y="12"/>
                  </a:cubicBezTo>
                  <a:cubicBezTo>
                    <a:pt x="225" y="11"/>
                    <a:pt x="225" y="11"/>
                    <a:pt x="225" y="11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25" y="8"/>
                    <a:pt x="225" y="8"/>
                    <a:pt x="225" y="8"/>
                  </a:cubicBezTo>
                  <a:cubicBezTo>
                    <a:pt x="224" y="10"/>
                    <a:pt x="224" y="10"/>
                    <a:pt x="224" y="10"/>
                  </a:cubicBezTo>
                  <a:lnTo>
                    <a:pt x="223" y="11"/>
                  </a:lnTo>
                  <a:close/>
                  <a:moveTo>
                    <a:pt x="221" y="13"/>
                  </a:moveTo>
                  <a:cubicBezTo>
                    <a:pt x="222" y="13"/>
                    <a:pt x="222" y="13"/>
                    <a:pt x="222" y="13"/>
                  </a:cubicBezTo>
                  <a:cubicBezTo>
                    <a:pt x="222" y="12"/>
                    <a:pt x="222" y="12"/>
                    <a:pt x="222" y="12"/>
                  </a:cubicBezTo>
                  <a:lnTo>
                    <a:pt x="221" y="13"/>
                  </a:lnTo>
                  <a:close/>
                  <a:moveTo>
                    <a:pt x="220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21" y="14"/>
                    <a:pt x="221" y="14"/>
                    <a:pt x="221" y="14"/>
                  </a:cubicBezTo>
                  <a:lnTo>
                    <a:pt x="220" y="14"/>
                  </a:lnTo>
                  <a:close/>
                  <a:moveTo>
                    <a:pt x="217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14"/>
                    <a:pt x="218" y="14"/>
                    <a:pt x="218" y="14"/>
                  </a:cubicBezTo>
                  <a:lnTo>
                    <a:pt x="217" y="15"/>
                  </a:lnTo>
                  <a:close/>
                  <a:moveTo>
                    <a:pt x="214" y="18"/>
                  </a:moveTo>
                  <a:cubicBezTo>
                    <a:pt x="214" y="17"/>
                    <a:pt x="214" y="17"/>
                    <a:pt x="214" y="17"/>
                  </a:cubicBezTo>
                  <a:cubicBezTo>
                    <a:pt x="216" y="16"/>
                    <a:pt x="216" y="16"/>
                    <a:pt x="216" y="16"/>
                  </a:cubicBezTo>
                  <a:cubicBezTo>
                    <a:pt x="217" y="16"/>
                    <a:pt x="217" y="16"/>
                    <a:pt x="217" y="16"/>
                  </a:cubicBezTo>
                  <a:cubicBezTo>
                    <a:pt x="217" y="17"/>
                    <a:pt x="217" y="17"/>
                    <a:pt x="217" y="17"/>
                  </a:cubicBezTo>
                  <a:cubicBezTo>
                    <a:pt x="215" y="17"/>
                    <a:pt x="215" y="17"/>
                    <a:pt x="215" y="17"/>
                  </a:cubicBezTo>
                  <a:lnTo>
                    <a:pt x="214" y="18"/>
                  </a:lnTo>
                  <a:close/>
                  <a:moveTo>
                    <a:pt x="212" y="18"/>
                  </a:moveTo>
                  <a:cubicBezTo>
                    <a:pt x="212" y="19"/>
                    <a:pt x="212" y="19"/>
                    <a:pt x="212" y="19"/>
                  </a:cubicBezTo>
                  <a:cubicBezTo>
                    <a:pt x="214" y="18"/>
                    <a:pt x="214" y="18"/>
                    <a:pt x="214" y="18"/>
                  </a:cubicBezTo>
                  <a:cubicBezTo>
                    <a:pt x="214" y="18"/>
                    <a:pt x="214" y="18"/>
                    <a:pt x="214" y="18"/>
                  </a:cubicBezTo>
                  <a:lnTo>
                    <a:pt x="212" y="18"/>
                  </a:lnTo>
                  <a:close/>
                  <a:moveTo>
                    <a:pt x="189" y="11"/>
                  </a:moveTo>
                  <a:cubicBezTo>
                    <a:pt x="188" y="10"/>
                    <a:pt x="188" y="10"/>
                    <a:pt x="188" y="10"/>
                  </a:cubicBezTo>
                  <a:cubicBezTo>
                    <a:pt x="189" y="8"/>
                    <a:pt x="189" y="8"/>
                    <a:pt x="189" y="8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89" y="10"/>
                    <a:pt x="189" y="10"/>
                    <a:pt x="189" y="10"/>
                  </a:cubicBezTo>
                  <a:lnTo>
                    <a:pt x="189" y="11"/>
                  </a:lnTo>
                  <a:close/>
                  <a:moveTo>
                    <a:pt x="170" y="10"/>
                  </a:moveTo>
                  <a:cubicBezTo>
                    <a:pt x="170" y="12"/>
                    <a:pt x="170" y="12"/>
                    <a:pt x="170" y="12"/>
                  </a:cubicBezTo>
                  <a:cubicBezTo>
                    <a:pt x="171" y="14"/>
                    <a:pt x="171" y="14"/>
                    <a:pt x="171" y="14"/>
                  </a:cubicBezTo>
                  <a:cubicBezTo>
                    <a:pt x="173" y="16"/>
                    <a:pt x="173" y="16"/>
                    <a:pt x="173" y="16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9" y="14"/>
                    <a:pt x="179" y="14"/>
                    <a:pt x="179" y="14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79" y="12"/>
                    <a:pt x="179" y="12"/>
                    <a:pt x="179" y="12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70" y="10"/>
                    <a:pt x="170" y="10"/>
                    <a:pt x="170" y="10"/>
                  </a:cubicBezTo>
                  <a:close/>
                  <a:moveTo>
                    <a:pt x="169" y="11"/>
                  </a:moveTo>
                  <a:cubicBezTo>
                    <a:pt x="170" y="14"/>
                    <a:pt x="170" y="14"/>
                    <a:pt x="170" y="14"/>
                  </a:cubicBezTo>
                  <a:cubicBezTo>
                    <a:pt x="171" y="14"/>
                    <a:pt x="171" y="14"/>
                    <a:pt x="171" y="14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7" y="14"/>
                    <a:pt x="167" y="14"/>
                    <a:pt x="167" y="14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8" y="11"/>
                    <a:pt x="168" y="11"/>
                  </a:cubicBezTo>
                  <a:lnTo>
                    <a:pt x="169" y="11"/>
                  </a:lnTo>
                  <a:close/>
                  <a:moveTo>
                    <a:pt x="113" y="49"/>
                  </a:moveTo>
                  <a:cubicBezTo>
                    <a:pt x="114" y="50"/>
                    <a:pt x="114" y="50"/>
                    <a:pt x="114" y="50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3" y="49"/>
                    <a:pt x="113" y="49"/>
                  </a:cubicBezTo>
                  <a:moveTo>
                    <a:pt x="113" y="55"/>
                  </a:moveTo>
                  <a:cubicBezTo>
                    <a:pt x="113" y="53"/>
                    <a:pt x="113" y="53"/>
                    <a:pt x="113" y="53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3" y="54"/>
                    <a:pt x="113" y="54"/>
                    <a:pt x="113" y="54"/>
                  </a:cubicBezTo>
                  <a:lnTo>
                    <a:pt x="113" y="55"/>
                  </a:lnTo>
                  <a:close/>
                  <a:moveTo>
                    <a:pt x="121" y="42"/>
                  </a:move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41"/>
                    <a:pt x="121" y="41"/>
                    <a:pt x="121" y="41"/>
                  </a:cubicBezTo>
                  <a:lnTo>
                    <a:pt x="121" y="42"/>
                  </a:lnTo>
                  <a:close/>
                  <a:moveTo>
                    <a:pt x="28" y="102"/>
                  </a:moveTo>
                  <a:cubicBezTo>
                    <a:pt x="27" y="101"/>
                    <a:pt x="27" y="101"/>
                    <a:pt x="27" y="101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101"/>
                    <a:pt x="29" y="101"/>
                    <a:pt x="29" y="101"/>
                  </a:cubicBezTo>
                  <a:lnTo>
                    <a:pt x="28" y="102"/>
                  </a:lnTo>
                  <a:close/>
                  <a:moveTo>
                    <a:pt x="2" y="148"/>
                  </a:moveTo>
                  <a:cubicBezTo>
                    <a:pt x="2" y="144"/>
                    <a:pt x="2" y="144"/>
                    <a:pt x="2" y="144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8"/>
                    <a:pt x="2" y="148"/>
                  </a:cubicBezTo>
                  <a:moveTo>
                    <a:pt x="1" y="155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2" y="152"/>
                    <a:pt x="2" y="152"/>
                    <a:pt x="2" y="152"/>
                  </a:cubicBezTo>
                  <a:lnTo>
                    <a:pt x="1" y="155"/>
                  </a:lnTo>
                  <a:close/>
                  <a:moveTo>
                    <a:pt x="196" y="269"/>
                  </a:moveTo>
                  <a:cubicBezTo>
                    <a:pt x="196" y="270"/>
                    <a:pt x="196" y="270"/>
                    <a:pt x="196" y="270"/>
                  </a:cubicBezTo>
                  <a:cubicBezTo>
                    <a:pt x="196" y="271"/>
                    <a:pt x="196" y="271"/>
                    <a:pt x="196" y="271"/>
                  </a:cubicBezTo>
                  <a:cubicBezTo>
                    <a:pt x="197" y="271"/>
                    <a:pt x="197" y="271"/>
                    <a:pt x="197" y="271"/>
                  </a:cubicBezTo>
                  <a:cubicBezTo>
                    <a:pt x="197" y="271"/>
                    <a:pt x="197" y="271"/>
                    <a:pt x="197" y="271"/>
                  </a:cubicBezTo>
                  <a:cubicBezTo>
                    <a:pt x="198" y="272"/>
                    <a:pt x="198" y="272"/>
                    <a:pt x="198" y="272"/>
                  </a:cubicBezTo>
                  <a:cubicBezTo>
                    <a:pt x="199" y="271"/>
                    <a:pt x="199" y="271"/>
                    <a:pt x="199" y="271"/>
                  </a:cubicBezTo>
                  <a:cubicBezTo>
                    <a:pt x="200" y="272"/>
                    <a:pt x="200" y="272"/>
                    <a:pt x="200" y="272"/>
                  </a:cubicBezTo>
                  <a:cubicBezTo>
                    <a:pt x="199" y="273"/>
                    <a:pt x="199" y="273"/>
                    <a:pt x="199" y="273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196" y="273"/>
                    <a:pt x="196" y="273"/>
                    <a:pt x="196" y="273"/>
                  </a:cubicBezTo>
                  <a:cubicBezTo>
                    <a:pt x="195" y="273"/>
                    <a:pt x="195" y="273"/>
                    <a:pt x="195" y="273"/>
                  </a:cubicBezTo>
                  <a:cubicBezTo>
                    <a:pt x="194" y="274"/>
                    <a:pt x="194" y="274"/>
                    <a:pt x="194" y="274"/>
                  </a:cubicBezTo>
                  <a:cubicBezTo>
                    <a:pt x="194" y="274"/>
                    <a:pt x="194" y="274"/>
                    <a:pt x="194" y="274"/>
                  </a:cubicBezTo>
                  <a:cubicBezTo>
                    <a:pt x="193" y="273"/>
                    <a:pt x="193" y="273"/>
                    <a:pt x="193" y="273"/>
                  </a:cubicBezTo>
                  <a:cubicBezTo>
                    <a:pt x="192" y="273"/>
                    <a:pt x="192" y="273"/>
                    <a:pt x="192" y="273"/>
                  </a:cubicBezTo>
                  <a:cubicBezTo>
                    <a:pt x="190" y="273"/>
                    <a:pt x="190" y="273"/>
                    <a:pt x="190" y="273"/>
                  </a:cubicBezTo>
                  <a:cubicBezTo>
                    <a:pt x="190" y="273"/>
                    <a:pt x="190" y="273"/>
                    <a:pt x="190" y="273"/>
                  </a:cubicBezTo>
                  <a:cubicBezTo>
                    <a:pt x="188" y="273"/>
                    <a:pt x="188" y="273"/>
                    <a:pt x="188" y="273"/>
                  </a:cubicBezTo>
                  <a:cubicBezTo>
                    <a:pt x="186" y="272"/>
                    <a:pt x="186" y="272"/>
                    <a:pt x="186" y="272"/>
                  </a:cubicBezTo>
                  <a:cubicBezTo>
                    <a:pt x="186" y="271"/>
                    <a:pt x="186" y="271"/>
                    <a:pt x="186" y="271"/>
                  </a:cubicBezTo>
                  <a:cubicBezTo>
                    <a:pt x="189" y="270"/>
                    <a:pt x="189" y="270"/>
                    <a:pt x="189" y="270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5" y="269"/>
                    <a:pt x="195" y="269"/>
                    <a:pt x="195" y="269"/>
                  </a:cubicBezTo>
                  <a:lnTo>
                    <a:pt x="196" y="269"/>
                  </a:lnTo>
                  <a:close/>
                  <a:moveTo>
                    <a:pt x="253" y="310"/>
                  </a:moveTo>
                  <a:cubicBezTo>
                    <a:pt x="254" y="310"/>
                    <a:pt x="254" y="310"/>
                    <a:pt x="254" y="310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5" y="311"/>
                    <a:pt x="255" y="311"/>
                  </a:cubicBezTo>
                  <a:lnTo>
                    <a:pt x="253" y="310"/>
                  </a:lnTo>
                  <a:close/>
                  <a:moveTo>
                    <a:pt x="262" y="316"/>
                  </a:moveTo>
                  <a:cubicBezTo>
                    <a:pt x="263" y="317"/>
                    <a:pt x="263" y="317"/>
                    <a:pt x="263" y="317"/>
                  </a:cubicBezTo>
                  <a:cubicBezTo>
                    <a:pt x="264" y="316"/>
                    <a:pt x="264" y="316"/>
                    <a:pt x="264" y="316"/>
                  </a:cubicBezTo>
                  <a:lnTo>
                    <a:pt x="262" y="316"/>
                  </a:lnTo>
                  <a:close/>
                  <a:moveTo>
                    <a:pt x="241" y="340"/>
                  </a:moveTo>
                  <a:cubicBezTo>
                    <a:pt x="242" y="341"/>
                    <a:pt x="242" y="341"/>
                    <a:pt x="242" y="341"/>
                  </a:cubicBezTo>
                  <a:cubicBezTo>
                    <a:pt x="243" y="341"/>
                    <a:pt x="243" y="341"/>
                    <a:pt x="243" y="341"/>
                  </a:cubicBezTo>
                  <a:cubicBezTo>
                    <a:pt x="244" y="340"/>
                    <a:pt x="244" y="340"/>
                    <a:pt x="244" y="340"/>
                  </a:cubicBezTo>
                  <a:cubicBezTo>
                    <a:pt x="243" y="339"/>
                    <a:pt x="243" y="339"/>
                    <a:pt x="243" y="339"/>
                  </a:cubicBezTo>
                  <a:lnTo>
                    <a:pt x="241" y="340"/>
                  </a:lnTo>
                  <a:close/>
                  <a:moveTo>
                    <a:pt x="242" y="336"/>
                  </a:moveTo>
                  <a:cubicBezTo>
                    <a:pt x="242" y="338"/>
                    <a:pt x="242" y="338"/>
                    <a:pt x="242" y="338"/>
                  </a:cubicBezTo>
                  <a:cubicBezTo>
                    <a:pt x="243" y="337"/>
                    <a:pt x="243" y="337"/>
                    <a:pt x="243" y="337"/>
                  </a:cubicBezTo>
                  <a:cubicBezTo>
                    <a:pt x="243" y="336"/>
                    <a:pt x="243" y="336"/>
                    <a:pt x="243" y="336"/>
                  </a:cubicBezTo>
                  <a:lnTo>
                    <a:pt x="242" y="336"/>
                  </a:lnTo>
                  <a:close/>
                  <a:moveTo>
                    <a:pt x="241" y="338"/>
                  </a:moveTo>
                  <a:cubicBezTo>
                    <a:pt x="240" y="338"/>
                    <a:pt x="240" y="338"/>
                    <a:pt x="240" y="338"/>
                  </a:cubicBezTo>
                  <a:cubicBezTo>
                    <a:pt x="240" y="336"/>
                    <a:pt x="240" y="336"/>
                    <a:pt x="240" y="336"/>
                  </a:cubicBezTo>
                  <a:cubicBezTo>
                    <a:pt x="241" y="336"/>
                    <a:pt x="241" y="336"/>
                    <a:pt x="241" y="336"/>
                  </a:cubicBezTo>
                  <a:cubicBezTo>
                    <a:pt x="241" y="337"/>
                    <a:pt x="241" y="337"/>
                    <a:pt x="241" y="337"/>
                  </a:cubicBezTo>
                  <a:lnTo>
                    <a:pt x="241" y="338"/>
                  </a:lnTo>
                  <a:close/>
                  <a:moveTo>
                    <a:pt x="235" y="332"/>
                  </a:moveTo>
                  <a:cubicBezTo>
                    <a:pt x="235" y="331"/>
                    <a:pt x="235" y="331"/>
                    <a:pt x="235" y="331"/>
                  </a:cubicBezTo>
                  <a:cubicBezTo>
                    <a:pt x="235" y="329"/>
                    <a:pt x="235" y="329"/>
                    <a:pt x="235" y="329"/>
                  </a:cubicBezTo>
                  <a:cubicBezTo>
                    <a:pt x="236" y="328"/>
                    <a:pt x="236" y="328"/>
                    <a:pt x="236" y="328"/>
                  </a:cubicBezTo>
                  <a:cubicBezTo>
                    <a:pt x="236" y="326"/>
                    <a:pt x="236" y="326"/>
                    <a:pt x="236" y="326"/>
                  </a:cubicBezTo>
                  <a:cubicBezTo>
                    <a:pt x="237" y="325"/>
                    <a:pt x="237" y="325"/>
                    <a:pt x="237" y="325"/>
                  </a:cubicBezTo>
                  <a:cubicBezTo>
                    <a:pt x="238" y="324"/>
                    <a:pt x="238" y="324"/>
                    <a:pt x="238" y="324"/>
                  </a:cubicBezTo>
                  <a:cubicBezTo>
                    <a:pt x="239" y="325"/>
                    <a:pt x="239" y="325"/>
                    <a:pt x="239" y="325"/>
                  </a:cubicBezTo>
                  <a:cubicBezTo>
                    <a:pt x="239" y="327"/>
                    <a:pt x="239" y="327"/>
                    <a:pt x="239" y="327"/>
                  </a:cubicBezTo>
                  <a:cubicBezTo>
                    <a:pt x="239" y="329"/>
                    <a:pt x="239" y="329"/>
                    <a:pt x="239" y="329"/>
                  </a:cubicBezTo>
                  <a:cubicBezTo>
                    <a:pt x="238" y="331"/>
                    <a:pt x="238" y="331"/>
                    <a:pt x="238" y="331"/>
                  </a:cubicBezTo>
                  <a:cubicBezTo>
                    <a:pt x="238" y="331"/>
                    <a:pt x="238" y="331"/>
                    <a:pt x="238" y="331"/>
                  </a:cubicBezTo>
                  <a:cubicBezTo>
                    <a:pt x="236" y="333"/>
                    <a:pt x="236" y="333"/>
                    <a:pt x="236" y="333"/>
                  </a:cubicBezTo>
                  <a:lnTo>
                    <a:pt x="235" y="332"/>
                  </a:lnTo>
                  <a:close/>
                  <a:moveTo>
                    <a:pt x="270" y="336"/>
                  </a:moveTo>
                  <a:cubicBezTo>
                    <a:pt x="273" y="335"/>
                    <a:pt x="273" y="335"/>
                    <a:pt x="273" y="335"/>
                  </a:cubicBezTo>
                  <a:cubicBezTo>
                    <a:pt x="273" y="333"/>
                    <a:pt x="273" y="333"/>
                    <a:pt x="273" y="333"/>
                  </a:cubicBezTo>
                  <a:cubicBezTo>
                    <a:pt x="270" y="331"/>
                    <a:pt x="270" y="331"/>
                    <a:pt x="270" y="331"/>
                  </a:cubicBezTo>
                  <a:cubicBezTo>
                    <a:pt x="269" y="331"/>
                    <a:pt x="269" y="331"/>
                    <a:pt x="269" y="331"/>
                  </a:cubicBezTo>
                  <a:cubicBezTo>
                    <a:pt x="270" y="332"/>
                    <a:pt x="270" y="332"/>
                    <a:pt x="270" y="332"/>
                  </a:cubicBezTo>
                  <a:cubicBezTo>
                    <a:pt x="269" y="334"/>
                    <a:pt x="269" y="334"/>
                    <a:pt x="269" y="334"/>
                  </a:cubicBezTo>
                  <a:cubicBezTo>
                    <a:pt x="270" y="335"/>
                    <a:pt x="270" y="335"/>
                    <a:pt x="270" y="335"/>
                  </a:cubicBezTo>
                  <a:lnTo>
                    <a:pt x="270" y="336"/>
                  </a:lnTo>
                  <a:close/>
                  <a:moveTo>
                    <a:pt x="268" y="338"/>
                  </a:moveTo>
                  <a:cubicBezTo>
                    <a:pt x="269" y="339"/>
                    <a:pt x="269" y="339"/>
                    <a:pt x="269" y="339"/>
                  </a:cubicBezTo>
                  <a:cubicBezTo>
                    <a:pt x="272" y="340"/>
                    <a:pt x="272" y="340"/>
                    <a:pt x="27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71" y="337"/>
                    <a:pt x="271" y="337"/>
                    <a:pt x="271" y="337"/>
                  </a:cubicBezTo>
                  <a:cubicBezTo>
                    <a:pt x="269" y="338"/>
                    <a:pt x="269" y="338"/>
                    <a:pt x="269" y="338"/>
                  </a:cubicBezTo>
                  <a:lnTo>
                    <a:pt x="268" y="338"/>
                  </a:lnTo>
                  <a:close/>
                  <a:moveTo>
                    <a:pt x="270" y="343"/>
                  </a:moveTo>
                  <a:cubicBezTo>
                    <a:pt x="269" y="342"/>
                    <a:pt x="269" y="342"/>
                    <a:pt x="269" y="342"/>
                  </a:cubicBezTo>
                  <a:cubicBezTo>
                    <a:pt x="270" y="341"/>
                    <a:pt x="270" y="341"/>
                    <a:pt x="270" y="341"/>
                  </a:cubicBezTo>
                  <a:lnTo>
                    <a:pt x="270" y="343"/>
                  </a:lnTo>
                  <a:close/>
                  <a:moveTo>
                    <a:pt x="261" y="371"/>
                  </a:moveTo>
                  <a:cubicBezTo>
                    <a:pt x="261" y="369"/>
                    <a:pt x="261" y="369"/>
                    <a:pt x="261" y="369"/>
                  </a:cubicBezTo>
                  <a:cubicBezTo>
                    <a:pt x="262" y="370"/>
                    <a:pt x="262" y="370"/>
                    <a:pt x="262" y="370"/>
                  </a:cubicBezTo>
                  <a:lnTo>
                    <a:pt x="261" y="371"/>
                  </a:lnTo>
                  <a:close/>
                  <a:moveTo>
                    <a:pt x="250" y="381"/>
                  </a:moveTo>
                  <a:cubicBezTo>
                    <a:pt x="249" y="381"/>
                    <a:pt x="249" y="381"/>
                    <a:pt x="249" y="381"/>
                  </a:cubicBezTo>
                  <a:cubicBezTo>
                    <a:pt x="251" y="379"/>
                    <a:pt x="251" y="379"/>
                    <a:pt x="251" y="379"/>
                  </a:cubicBezTo>
                  <a:cubicBezTo>
                    <a:pt x="251" y="377"/>
                    <a:pt x="251" y="377"/>
                    <a:pt x="251" y="377"/>
                  </a:cubicBezTo>
                  <a:cubicBezTo>
                    <a:pt x="251" y="377"/>
                    <a:pt x="251" y="377"/>
                    <a:pt x="251" y="377"/>
                  </a:cubicBezTo>
                  <a:cubicBezTo>
                    <a:pt x="252" y="378"/>
                    <a:pt x="252" y="378"/>
                    <a:pt x="252" y="378"/>
                  </a:cubicBezTo>
                  <a:cubicBezTo>
                    <a:pt x="251" y="379"/>
                    <a:pt x="251" y="379"/>
                    <a:pt x="251" y="379"/>
                  </a:cubicBezTo>
                  <a:lnTo>
                    <a:pt x="250" y="381"/>
                  </a:lnTo>
                  <a:close/>
                  <a:moveTo>
                    <a:pt x="239" y="380"/>
                  </a:moveTo>
                  <a:cubicBezTo>
                    <a:pt x="239" y="378"/>
                    <a:pt x="239" y="378"/>
                    <a:pt x="239" y="378"/>
                  </a:cubicBezTo>
                  <a:cubicBezTo>
                    <a:pt x="240" y="377"/>
                    <a:pt x="240" y="377"/>
                    <a:pt x="240" y="377"/>
                  </a:cubicBezTo>
                  <a:cubicBezTo>
                    <a:pt x="238" y="377"/>
                    <a:pt x="238" y="377"/>
                    <a:pt x="238" y="377"/>
                  </a:cubicBezTo>
                  <a:cubicBezTo>
                    <a:pt x="238" y="374"/>
                    <a:pt x="238" y="374"/>
                    <a:pt x="238" y="374"/>
                  </a:cubicBezTo>
                  <a:cubicBezTo>
                    <a:pt x="238" y="374"/>
                    <a:pt x="238" y="374"/>
                    <a:pt x="238" y="374"/>
                  </a:cubicBezTo>
                  <a:cubicBezTo>
                    <a:pt x="237" y="373"/>
                    <a:pt x="237" y="373"/>
                    <a:pt x="237" y="373"/>
                  </a:cubicBezTo>
                  <a:cubicBezTo>
                    <a:pt x="237" y="368"/>
                    <a:pt x="237" y="368"/>
                    <a:pt x="237" y="368"/>
                  </a:cubicBezTo>
                  <a:cubicBezTo>
                    <a:pt x="238" y="367"/>
                    <a:pt x="238" y="367"/>
                    <a:pt x="238" y="367"/>
                  </a:cubicBezTo>
                  <a:cubicBezTo>
                    <a:pt x="236" y="366"/>
                    <a:pt x="236" y="366"/>
                    <a:pt x="236" y="366"/>
                  </a:cubicBezTo>
                  <a:cubicBezTo>
                    <a:pt x="236" y="363"/>
                    <a:pt x="236" y="363"/>
                    <a:pt x="236" y="363"/>
                  </a:cubicBezTo>
                  <a:cubicBezTo>
                    <a:pt x="237" y="361"/>
                    <a:pt x="237" y="361"/>
                    <a:pt x="237" y="361"/>
                  </a:cubicBezTo>
                  <a:cubicBezTo>
                    <a:pt x="239" y="363"/>
                    <a:pt x="239" y="363"/>
                    <a:pt x="239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39" y="362"/>
                    <a:pt x="239" y="362"/>
                    <a:pt x="239" y="362"/>
                  </a:cubicBezTo>
                  <a:cubicBezTo>
                    <a:pt x="239" y="360"/>
                    <a:pt x="239" y="360"/>
                    <a:pt x="239" y="360"/>
                  </a:cubicBezTo>
                  <a:cubicBezTo>
                    <a:pt x="238" y="360"/>
                    <a:pt x="238" y="360"/>
                    <a:pt x="238" y="360"/>
                  </a:cubicBezTo>
                  <a:cubicBezTo>
                    <a:pt x="238" y="357"/>
                    <a:pt x="238" y="357"/>
                    <a:pt x="238" y="357"/>
                  </a:cubicBezTo>
                  <a:cubicBezTo>
                    <a:pt x="238" y="354"/>
                    <a:pt x="238" y="354"/>
                    <a:pt x="238" y="354"/>
                  </a:cubicBezTo>
                  <a:cubicBezTo>
                    <a:pt x="238" y="350"/>
                    <a:pt x="238" y="350"/>
                    <a:pt x="238" y="350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8" y="345"/>
                    <a:pt x="238" y="345"/>
                    <a:pt x="238" y="345"/>
                  </a:cubicBezTo>
                  <a:cubicBezTo>
                    <a:pt x="238" y="343"/>
                    <a:pt x="238" y="343"/>
                    <a:pt x="238" y="343"/>
                  </a:cubicBezTo>
                  <a:cubicBezTo>
                    <a:pt x="238" y="343"/>
                    <a:pt x="238" y="343"/>
                    <a:pt x="238" y="343"/>
                  </a:cubicBezTo>
                  <a:cubicBezTo>
                    <a:pt x="239" y="341"/>
                    <a:pt x="239" y="341"/>
                    <a:pt x="239" y="341"/>
                  </a:cubicBezTo>
                  <a:cubicBezTo>
                    <a:pt x="239" y="340"/>
                    <a:pt x="239" y="340"/>
                    <a:pt x="239" y="340"/>
                  </a:cubicBezTo>
                  <a:cubicBezTo>
                    <a:pt x="241" y="341"/>
                    <a:pt x="241" y="341"/>
                    <a:pt x="241" y="341"/>
                  </a:cubicBezTo>
                  <a:cubicBezTo>
                    <a:pt x="242" y="342"/>
                    <a:pt x="242" y="342"/>
                    <a:pt x="242" y="342"/>
                  </a:cubicBezTo>
                  <a:cubicBezTo>
                    <a:pt x="244" y="343"/>
                    <a:pt x="244" y="343"/>
                    <a:pt x="244" y="343"/>
                  </a:cubicBezTo>
                  <a:cubicBezTo>
                    <a:pt x="244" y="342"/>
                    <a:pt x="244" y="342"/>
                    <a:pt x="244" y="342"/>
                  </a:cubicBezTo>
                  <a:cubicBezTo>
                    <a:pt x="245" y="341"/>
                    <a:pt x="245" y="341"/>
                    <a:pt x="245" y="341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8" y="345"/>
                    <a:pt x="248" y="345"/>
                    <a:pt x="248" y="345"/>
                  </a:cubicBezTo>
                  <a:cubicBezTo>
                    <a:pt x="250" y="347"/>
                    <a:pt x="250" y="347"/>
                    <a:pt x="250" y="347"/>
                  </a:cubicBezTo>
                  <a:cubicBezTo>
                    <a:pt x="252" y="349"/>
                    <a:pt x="252" y="349"/>
                    <a:pt x="252" y="349"/>
                  </a:cubicBezTo>
                  <a:cubicBezTo>
                    <a:pt x="253" y="348"/>
                    <a:pt x="253" y="348"/>
                    <a:pt x="253" y="348"/>
                  </a:cubicBezTo>
                  <a:cubicBezTo>
                    <a:pt x="255" y="348"/>
                    <a:pt x="255" y="348"/>
                    <a:pt x="255" y="348"/>
                  </a:cubicBezTo>
                  <a:cubicBezTo>
                    <a:pt x="256" y="349"/>
                    <a:pt x="256" y="349"/>
                    <a:pt x="256" y="349"/>
                  </a:cubicBezTo>
                  <a:cubicBezTo>
                    <a:pt x="256" y="347"/>
                    <a:pt x="256" y="347"/>
                    <a:pt x="256" y="347"/>
                  </a:cubicBezTo>
                  <a:cubicBezTo>
                    <a:pt x="257" y="347"/>
                    <a:pt x="257" y="347"/>
                    <a:pt x="257" y="347"/>
                  </a:cubicBezTo>
                  <a:cubicBezTo>
                    <a:pt x="262" y="347"/>
                    <a:pt x="262" y="347"/>
                    <a:pt x="262" y="347"/>
                  </a:cubicBezTo>
                  <a:cubicBezTo>
                    <a:pt x="263" y="346"/>
                    <a:pt x="263" y="346"/>
                    <a:pt x="263" y="346"/>
                  </a:cubicBezTo>
                  <a:cubicBezTo>
                    <a:pt x="264" y="345"/>
                    <a:pt x="264" y="345"/>
                    <a:pt x="264" y="345"/>
                  </a:cubicBezTo>
                  <a:cubicBezTo>
                    <a:pt x="265" y="346"/>
                    <a:pt x="265" y="346"/>
                    <a:pt x="265" y="346"/>
                  </a:cubicBezTo>
                  <a:cubicBezTo>
                    <a:pt x="266" y="346"/>
                    <a:pt x="266" y="346"/>
                    <a:pt x="266" y="346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8" y="344"/>
                    <a:pt x="268" y="344"/>
                    <a:pt x="268" y="344"/>
                  </a:cubicBezTo>
                  <a:cubicBezTo>
                    <a:pt x="270" y="346"/>
                    <a:pt x="270" y="346"/>
                    <a:pt x="270" y="346"/>
                  </a:cubicBezTo>
                  <a:cubicBezTo>
                    <a:pt x="269" y="347"/>
                    <a:pt x="269" y="347"/>
                    <a:pt x="269" y="347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7" y="354"/>
                    <a:pt x="267" y="354"/>
                    <a:pt x="267" y="354"/>
                  </a:cubicBezTo>
                  <a:cubicBezTo>
                    <a:pt x="267" y="357"/>
                    <a:pt x="267" y="357"/>
                    <a:pt x="267" y="357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6" y="361"/>
                    <a:pt x="266" y="361"/>
                    <a:pt x="266" y="361"/>
                  </a:cubicBezTo>
                  <a:cubicBezTo>
                    <a:pt x="265" y="362"/>
                    <a:pt x="265" y="362"/>
                    <a:pt x="265" y="362"/>
                  </a:cubicBezTo>
                  <a:cubicBezTo>
                    <a:pt x="265" y="363"/>
                    <a:pt x="265" y="363"/>
                    <a:pt x="265" y="363"/>
                  </a:cubicBezTo>
                  <a:cubicBezTo>
                    <a:pt x="265" y="365"/>
                    <a:pt x="265" y="365"/>
                    <a:pt x="265" y="365"/>
                  </a:cubicBezTo>
                  <a:cubicBezTo>
                    <a:pt x="264" y="364"/>
                    <a:pt x="264" y="364"/>
                    <a:pt x="264" y="364"/>
                  </a:cubicBezTo>
                  <a:cubicBezTo>
                    <a:pt x="264" y="362"/>
                    <a:pt x="264" y="362"/>
                    <a:pt x="264" y="362"/>
                  </a:cubicBezTo>
                  <a:cubicBezTo>
                    <a:pt x="263" y="363"/>
                    <a:pt x="263" y="363"/>
                    <a:pt x="263" y="363"/>
                  </a:cubicBezTo>
                  <a:cubicBezTo>
                    <a:pt x="262" y="364"/>
                    <a:pt x="262" y="364"/>
                    <a:pt x="262" y="364"/>
                  </a:cubicBezTo>
                  <a:cubicBezTo>
                    <a:pt x="261" y="368"/>
                    <a:pt x="261" y="368"/>
                    <a:pt x="261" y="368"/>
                  </a:cubicBezTo>
                  <a:cubicBezTo>
                    <a:pt x="261" y="368"/>
                    <a:pt x="261" y="368"/>
                    <a:pt x="261" y="368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59" y="370"/>
                    <a:pt x="259" y="370"/>
                    <a:pt x="259" y="370"/>
                  </a:cubicBezTo>
                  <a:cubicBezTo>
                    <a:pt x="258" y="372"/>
                    <a:pt x="258" y="372"/>
                    <a:pt x="258" y="372"/>
                  </a:cubicBezTo>
                  <a:cubicBezTo>
                    <a:pt x="260" y="373"/>
                    <a:pt x="260" y="373"/>
                    <a:pt x="260" y="373"/>
                  </a:cubicBezTo>
                  <a:cubicBezTo>
                    <a:pt x="260" y="374"/>
                    <a:pt x="260" y="374"/>
                    <a:pt x="260" y="374"/>
                  </a:cubicBezTo>
                  <a:cubicBezTo>
                    <a:pt x="258" y="377"/>
                    <a:pt x="258" y="377"/>
                    <a:pt x="258" y="377"/>
                  </a:cubicBezTo>
                  <a:cubicBezTo>
                    <a:pt x="257" y="377"/>
                    <a:pt x="257" y="377"/>
                    <a:pt x="257" y="377"/>
                  </a:cubicBezTo>
                  <a:cubicBezTo>
                    <a:pt x="255" y="377"/>
                    <a:pt x="255" y="377"/>
                    <a:pt x="255" y="377"/>
                  </a:cubicBezTo>
                  <a:cubicBezTo>
                    <a:pt x="255" y="375"/>
                    <a:pt x="255" y="375"/>
                    <a:pt x="255" y="375"/>
                  </a:cubicBezTo>
                  <a:cubicBezTo>
                    <a:pt x="257" y="376"/>
                    <a:pt x="257" y="376"/>
                    <a:pt x="257" y="376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56" y="373"/>
                    <a:pt x="256" y="373"/>
                    <a:pt x="256" y="373"/>
                  </a:cubicBezTo>
                  <a:cubicBezTo>
                    <a:pt x="255" y="374"/>
                    <a:pt x="255" y="374"/>
                    <a:pt x="255" y="374"/>
                  </a:cubicBezTo>
                  <a:cubicBezTo>
                    <a:pt x="254" y="375"/>
                    <a:pt x="254" y="375"/>
                    <a:pt x="254" y="375"/>
                  </a:cubicBezTo>
                  <a:cubicBezTo>
                    <a:pt x="253" y="375"/>
                    <a:pt x="253" y="375"/>
                    <a:pt x="253" y="375"/>
                  </a:cubicBezTo>
                  <a:cubicBezTo>
                    <a:pt x="253" y="373"/>
                    <a:pt x="253" y="373"/>
                    <a:pt x="253" y="373"/>
                  </a:cubicBezTo>
                  <a:cubicBezTo>
                    <a:pt x="252" y="375"/>
                    <a:pt x="252" y="375"/>
                    <a:pt x="252" y="375"/>
                  </a:cubicBezTo>
                  <a:cubicBezTo>
                    <a:pt x="251" y="376"/>
                    <a:pt x="251" y="376"/>
                    <a:pt x="251" y="376"/>
                  </a:cubicBezTo>
                  <a:cubicBezTo>
                    <a:pt x="250" y="377"/>
                    <a:pt x="250" y="377"/>
                    <a:pt x="250" y="377"/>
                  </a:cubicBezTo>
                  <a:cubicBezTo>
                    <a:pt x="249" y="376"/>
                    <a:pt x="249" y="376"/>
                    <a:pt x="249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80"/>
                    <a:pt x="248" y="380"/>
                    <a:pt x="248" y="380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5" y="383"/>
                    <a:pt x="245" y="383"/>
                    <a:pt x="245" y="383"/>
                  </a:cubicBezTo>
                  <a:cubicBezTo>
                    <a:pt x="244" y="381"/>
                    <a:pt x="244" y="381"/>
                    <a:pt x="244" y="381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2" y="382"/>
                    <a:pt x="242" y="382"/>
                    <a:pt x="242" y="382"/>
                  </a:cubicBezTo>
                  <a:cubicBezTo>
                    <a:pt x="241" y="380"/>
                    <a:pt x="241" y="380"/>
                    <a:pt x="241" y="380"/>
                  </a:cubicBezTo>
                  <a:cubicBezTo>
                    <a:pt x="240" y="381"/>
                    <a:pt x="240" y="381"/>
                    <a:pt x="240" y="381"/>
                  </a:cubicBezTo>
                  <a:cubicBezTo>
                    <a:pt x="240" y="381"/>
                    <a:pt x="239" y="380"/>
                    <a:pt x="239" y="380"/>
                  </a:cubicBezTo>
                  <a:moveTo>
                    <a:pt x="4" y="243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11" y="247"/>
                    <a:pt x="11" y="247"/>
                    <a:pt x="11" y="247"/>
                  </a:cubicBezTo>
                  <a:cubicBezTo>
                    <a:pt x="11" y="249"/>
                    <a:pt x="11" y="249"/>
                    <a:pt x="11" y="249"/>
                  </a:cubicBezTo>
                  <a:cubicBezTo>
                    <a:pt x="11" y="250"/>
                    <a:pt x="11" y="250"/>
                    <a:pt x="11" y="250"/>
                  </a:cubicBezTo>
                  <a:cubicBezTo>
                    <a:pt x="13" y="250"/>
                    <a:pt x="13" y="250"/>
                    <a:pt x="13" y="250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17" y="251"/>
                    <a:pt x="17" y="251"/>
                    <a:pt x="17" y="251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18" y="252"/>
                    <a:pt x="18" y="252"/>
                    <a:pt x="18" y="252"/>
                  </a:cubicBezTo>
                  <a:cubicBezTo>
                    <a:pt x="20" y="252"/>
                    <a:pt x="20" y="252"/>
                    <a:pt x="20" y="252"/>
                  </a:cubicBezTo>
                  <a:cubicBezTo>
                    <a:pt x="22" y="252"/>
                    <a:pt x="22" y="252"/>
                    <a:pt x="22" y="252"/>
                  </a:cubicBezTo>
                  <a:cubicBezTo>
                    <a:pt x="23" y="253"/>
                    <a:pt x="23" y="253"/>
                    <a:pt x="23" y="253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32" y="248"/>
                    <a:pt x="32" y="248"/>
                    <a:pt x="32" y="248"/>
                  </a:cubicBezTo>
                  <a:cubicBezTo>
                    <a:pt x="35" y="249"/>
                    <a:pt x="35" y="249"/>
                    <a:pt x="35" y="249"/>
                  </a:cubicBezTo>
                  <a:cubicBezTo>
                    <a:pt x="35" y="247"/>
                    <a:pt x="35" y="247"/>
                    <a:pt x="35" y="247"/>
                  </a:cubicBezTo>
                  <a:cubicBezTo>
                    <a:pt x="36" y="246"/>
                    <a:pt x="36" y="246"/>
                    <a:pt x="3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39" y="248"/>
                    <a:pt x="39" y="248"/>
                    <a:pt x="39" y="248"/>
                  </a:cubicBezTo>
                  <a:cubicBezTo>
                    <a:pt x="40" y="246"/>
                    <a:pt x="40" y="246"/>
                    <a:pt x="40" y="246"/>
                  </a:cubicBezTo>
                  <a:cubicBezTo>
                    <a:pt x="41" y="246"/>
                    <a:pt x="41" y="246"/>
                    <a:pt x="41" y="246"/>
                  </a:cubicBezTo>
                  <a:cubicBezTo>
                    <a:pt x="42" y="246"/>
                    <a:pt x="42" y="246"/>
                    <a:pt x="42" y="246"/>
                  </a:cubicBezTo>
                  <a:cubicBezTo>
                    <a:pt x="43" y="244"/>
                    <a:pt x="43" y="244"/>
                    <a:pt x="43" y="244"/>
                  </a:cubicBezTo>
                  <a:cubicBezTo>
                    <a:pt x="47" y="241"/>
                    <a:pt x="47" y="241"/>
                    <a:pt x="47" y="241"/>
                  </a:cubicBezTo>
                  <a:cubicBezTo>
                    <a:pt x="49" y="241"/>
                    <a:pt x="49" y="241"/>
                    <a:pt x="49" y="241"/>
                  </a:cubicBezTo>
                  <a:cubicBezTo>
                    <a:pt x="50" y="242"/>
                    <a:pt x="50" y="242"/>
                    <a:pt x="50" y="242"/>
                  </a:cubicBezTo>
                  <a:cubicBezTo>
                    <a:pt x="52" y="241"/>
                    <a:pt x="52" y="241"/>
                    <a:pt x="52" y="241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60" y="240"/>
                    <a:pt x="60" y="240"/>
                    <a:pt x="6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63" y="241"/>
                    <a:pt x="63" y="241"/>
                    <a:pt x="63" y="241"/>
                  </a:cubicBezTo>
                  <a:cubicBezTo>
                    <a:pt x="64" y="240"/>
                    <a:pt x="64" y="240"/>
                    <a:pt x="64" y="240"/>
                  </a:cubicBezTo>
                  <a:cubicBezTo>
                    <a:pt x="65" y="242"/>
                    <a:pt x="65" y="242"/>
                    <a:pt x="65" y="242"/>
                  </a:cubicBezTo>
                  <a:cubicBezTo>
                    <a:pt x="66" y="242"/>
                    <a:pt x="66" y="242"/>
                    <a:pt x="66" y="242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70" y="241"/>
                    <a:pt x="70" y="241"/>
                    <a:pt x="70" y="241"/>
                  </a:cubicBezTo>
                  <a:cubicBezTo>
                    <a:pt x="73" y="241"/>
                    <a:pt x="73" y="241"/>
                    <a:pt x="73" y="241"/>
                  </a:cubicBezTo>
                  <a:cubicBezTo>
                    <a:pt x="73" y="242"/>
                    <a:pt x="73" y="242"/>
                    <a:pt x="73" y="242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77" y="241"/>
                    <a:pt x="77" y="241"/>
                    <a:pt x="77" y="241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81" y="238"/>
                    <a:pt x="81" y="238"/>
                    <a:pt x="81" y="238"/>
                  </a:cubicBezTo>
                  <a:cubicBezTo>
                    <a:pt x="81" y="237"/>
                    <a:pt x="81" y="237"/>
                    <a:pt x="81" y="237"/>
                  </a:cubicBezTo>
                  <a:cubicBezTo>
                    <a:pt x="83" y="236"/>
                    <a:pt x="83" y="236"/>
                    <a:pt x="83" y="236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86" y="231"/>
                    <a:pt x="86" y="231"/>
                    <a:pt x="86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90" y="231"/>
                    <a:pt x="90" y="231"/>
                    <a:pt x="90" y="231"/>
                  </a:cubicBezTo>
                  <a:cubicBezTo>
                    <a:pt x="94" y="229"/>
                    <a:pt x="94" y="229"/>
                    <a:pt x="94" y="229"/>
                  </a:cubicBezTo>
                  <a:cubicBezTo>
                    <a:pt x="98" y="226"/>
                    <a:pt x="98" y="226"/>
                    <a:pt x="98" y="226"/>
                  </a:cubicBezTo>
                  <a:cubicBezTo>
                    <a:pt x="101" y="224"/>
                    <a:pt x="101" y="224"/>
                    <a:pt x="101" y="224"/>
                  </a:cubicBezTo>
                  <a:cubicBezTo>
                    <a:pt x="102" y="223"/>
                    <a:pt x="102" y="223"/>
                    <a:pt x="102" y="223"/>
                  </a:cubicBezTo>
                  <a:cubicBezTo>
                    <a:pt x="104" y="223"/>
                    <a:pt x="104" y="223"/>
                    <a:pt x="104" y="223"/>
                  </a:cubicBezTo>
                  <a:cubicBezTo>
                    <a:pt x="105" y="223"/>
                    <a:pt x="105" y="223"/>
                    <a:pt x="105" y="223"/>
                  </a:cubicBezTo>
                  <a:cubicBezTo>
                    <a:pt x="108" y="224"/>
                    <a:pt x="108" y="224"/>
                    <a:pt x="108" y="224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2" y="224"/>
                    <a:pt x="112" y="224"/>
                    <a:pt x="112" y="224"/>
                  </a:cubicBezTo>
                  <a:cubicBezTo>
                    <a:pt x="115" y="224"/>
                    <a:pt x="115" y="224"/>
                    <a:pt x="115" y="224"/>
                  </a:cubicBezTo>
                  <a:cubicBezTo>
                    <a:pt x="120" y="222"/>
                    <a:pt x="120" y="222"/>
                    <a:pt x="120" y="222"/>
                  </a:cubicBezTo>
                  <a:cubicBezTo>
                    <a:pt x="123" y="222"/>
                    <a:pt x="123" y="222"/>
                    <a:pt x="123" y="222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127" y="220"/>
                    <a:pt x="127" y="220"/>
                    <a:pt x="127" y="220"/>
                  </a:cubicBezTo>
                  <a:cubicBezTo>
                    <a:pt x="129" y="218"/>
                    <a:pt x="129" y="218"/>
                    <a:pt x="129" y="218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42" y="217"/>
                    <a:pt x="142" y="217"/>
                    <a:pt x="142" y="217"/>
                  </a:cubicBezTo>
                  <a:cubicBezTo>
                    <a:pt x="145" y="218"/>
                    <a:pt x="145" y="218"/>
                    <a:pt x="145" y="218"/>
                  </a:cubicBezTo>
                  <a:cubicBezTo>
                    <a:pt x="148" y="218"/>
                    <a:pt x="148" y="218"/>
                    <a:pt x="148" y="218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52" y="218"/>
                    <a:pt x="152" y="218"/>
                    <a:pt x="152" y="218"/>
                  </a:cubicBezTo>
                  <a:cubicBezTo>
                    <a:pt x="155" y="220"/>
                    <a:pt x="155" y="220"/>
                    <a:pt x="155" y="220"/>
                  </a:cubicBezTo>
                  <a:cubicBezTo>
                    <a:pt x="157" y="224"/>
                    <a:pt x="157" y="224"/>
                    <a:pt x="157" y="224"/>
                  </a:cubicBezTo>
                  <a:cubicBezTo>
                    <a:pt x="159" y="224"/>
                    <a:pt x="159" y="224"/>
                    <a:pt x="159" y="224"/>
                  </a:cubicBezTo>
                  <a:cubicBezTo>
                    <a:pt x="160" y="223"/>
                    <a:pt x="160" y="223"/>
                    <a:pt x="160" y="223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162" y="224"/>
                    <a:pt x="162" y="224"/>
                    <a:pt x="162" y="224"/>
                  </a:cubicBezTo>
                  <a:cubicBezTo>
                    <a:pt x="163" y="223"/>
                    <a:pt x="163" y="223"/>
                    <a:pt x="163" y="223"/>
                  </a:cubicBezTo>
                  <a:cubicBezTo>
                    <a:pt x="164" y="224"/>
                    <a:pt x="164" y="224"/>
                    <a:pt x="164" y="224"/>
                  </a:cubicBezTo>
                  <a:cubicBezTo>
                    <a:pt x="166" y="226"/>
                    <a:pt x="166" y="226"/>
                    <a:pt x="166" y="226"/>
                  </a:cubicBezTo>
                  <a:cubicBezTo>
                    <a:pt x="168" y="226"/>
                    <a:pt x="168" y="226"/>
                    <a:pt x="168" y="226"/>
                  </a:cubicBezTo>
                  <a:cubicBezTo>
                    <a:pt x="169" y="226"/>
                    <a:pt x="169" y="226"/>
                    <a:pt x="169" y="226"/>
                  </a:cubicBezTo>
                  <a:cubicBezTo>
                    <a:pt x="173" y="229"/>
                    <a:pt x="173" y="229"/>
                    <a:pt x="173" y="229"/>
                  </a:cubicBezTo>
                  <a:cubicBezTo>
                    <a:pt x="173" y="230"/>
                    <a:pt x="173" y="230"/>
                    <a:pt x="173" y="230"/>
                  </a:cubicBezTo>
                  <a:cubicBezTo>
                    <a:pt x="174" y="230"/>
                    <a:pt x="174" y="230"/>
                    <a:pt x="174" y="230"/>
                  </a:cubicBezTo>
                  <a:cubicBezTo>
                    <a:pt x="175" y="232"/>
                    <a:pt x="175" y="232"/>
                    <a:pt x="175" y="232"/>
                  </a:cubicBezTo>
                  <a:cubicBezTo>
                    <a:pt x="175" y="233"/>
                    <a:pt x="175" y="233"/>
                    <a:pt x="175" y="233"/>
                  </a:cubicBezTo>
                  <a:cubicBezTo>
                    <a:pt x="173" y="233"/>
                    <a:pt x="173" y="233"/>
                    <a:pt x="173" y="233"/>
                  </a:cubicBezTo>
                  <a:cubicBezTo>
                    <a:pt x="173" y="234"/>
                    <a:pt x="173" y="234"/>
                    <a:pt x="173" y="234"/>
                  </a:cubicBezTo>
                  <a:cubicBezTo>
                    <a:pt x="175" y="238"/>
                    <a:pt x="175" y="238"/>
                    <a:pt x="175" y="23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78" y="240"/>
                    <a:pt x="178" y="240"/>
                    <a:pt x="178" y="240"/>
                  </a:cubicBezTo>
                  <a:cubicBezTo>
                    <a:pt x="179" y="242"/>
                    <a:pt x="179" y="242"/>
                    <a:pt x="179" y="242"/>
                  </a:cubicBezTo>
                  <a:cubicBezTo>
                    <a:pt x="178" y="244"/>
                    <a:pt x="178" y="244"/>
                    <a:pt x="178" y="244"/>
                  </a:cubicBezTo>
                  <a:cubicBezTo>
                    <a:pt x="180" y="248"/>
                    <a:pt x="180" y="248"/>
                    <a:pt x="180" y="248"/>
                  </a:cubicBezTo>
                  <a:cubicBezTo>
                    <a:pt x="179" y="250"/>
                    <a:pt x="179" y="250"/>
                    <a:pt x="179" y="250"/>
                  </a:cubicBezTo>
                  <a:cubicBezTo>
                    <a:pt x="180" y="251"/>
                    <a:pt x="180" y="251"/>
                    <a:pt x="180" y="251"/>
                  </a:cubicBezTo>
                  <a:cubicBezTo>
                    <a:pt x="180" y="253"/>
                    <a:pt x="180" y="253"/>
                    <a:pt x="180" y="253"/>
                  </a:cubicBezTo>
                  <a:cubicBezTo>
                    <a:pt x="179" y="255"/>
                    <a:pt x="179" y="255"/>
                    <a:pt x="179" y="255"/>
                  </a:cubicBezTo>
                  <a:cubicBezTo>
                    <a:pt x="178" y="254"/>
                    <a:pt x="178" y="254"/>
                    <a:pt x="178" y="254"/>
                  </a:cubicBezTo>
                  <a:cubicBezTo>
                    <a:pt x="178" y="255"/>
                    <a:pt x="178" y="255"/>
                    <a:pt x="178" y="255"/>
                  </a:cubicBezTo>
                  <a:cubicBezTo>
                    <a:pt x="179" y="256"/>
                    <a:pt x="179" y="256"/>
                    <a:pt x="179" y="256"/>
                  </a:cubicBezTo>
                  <a:cubicBezTo>
                    <a:pt x="180" y="257"/>
                    <a:pt x="180" y="257"/>
                    <a:pt x="180" y="257"/>
                  </a:cubicBezTo>
                  <a:cubicBezTo>
                    <a:pt x="181" y="259"/>
                    <a:pt x="181" y="259"/>
                    <a:pt x="181" y="259"/>
                  </a:cubicBezTo>
                  <a:cubicBezTo>
                    <a:pt x="182" y="258"/>
                    <a:pt x="182" y="258"/>
                    <a:pt x="182" y="258"/>
                  </a:cubicBezTo>
                  <a:cubicBezTo>
                    <a:pt x="184" y="260"/>
                    <a:pt x="184" y="260"/>
                    <a:pt x="184" y="260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3" y="257"/>
                    <a:pt x="183" y="257"/>
                    <a:pt x="183" y="257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5" y="254"/>
                    <a:pt x="185" y="254"/>
                    <a:pt x="185" y="254"/>
                  </a:cubicBezTo>
                  <a:cubicBezTo>
                    <a:pt x="186" y="254"/>
                    <a:pt x="186" y="254"/>
                    <a:pt x="186" y="254"/>
                  </a:cubicBezTo>
                  <a:cubicBezTo>
                    <a:pt x="187" y="252"/>
                    <a:pt x="187" y="252"/>
                    <a:pt x="187" y="252"/>
                  </a:cubicBezTo>
                  <a:cubicBezTo>
                    <a:pt x="189" y="251"/>
                    <a:pt x="189" y="251"/>
                    <a:pt x="189" y="251"/>
                  </a:cubicBezTo>
                  <a:cubicBezTo>
                    <a:pt x="189" y="250"/>
                    <a:pt x="189" y="250"/>
                    <a:pt x="189" y="250"/>
                  </a:cubicBezTo>
                  <a:cubicBezTo>
                    <a:pt x="191" y="248"/>
                    <a:pt x="191" y="248"/>
                    <a:pt x="191" y="248"/>
                  </a:cubicBezTo>
                  <a:cubicBezTo>
                    <a:pt x="195" y="246"/>
                    <a:pt x="195" y="246"/>
                    <a:pt x="195" y="246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6" y="245"/>
                    <a:pt x="196" y="245"/>
                    <a:pt x="196" y="245"/>
                  </a:cubicBezTo>
                  <a:cubicBezTo>
                    <a:pt x="199" y="243"/>
                    <a:pt x="199" y="243"/>
                    <a:pt x="199" y="243"/>
                  </a:cubicBezTo>
                  <a:cubicBezTo>
                    <a:pt x="199" y="241"/>
                    <a:pt x="199" y="241"/>
                    <a:pt x="199" y="241"/>
                  </a:cubicBezTo>
                  <a:cubicBezTo>
                    <a:pt x="202" y="237"/>
                    <a:pt x="202" y="237"/>
                    <a:pt x="202" y="237"/>
                  </a:cubicBezTo>
                  <a:cubicBezTo>
                    <a:pt x="204" y="237"/>
                    <a:pt x="204" y="237"/>
                    <a:pt x="204" y="237"/>
                  </a:cubicBezTo>
                  <a:cubicBezTo>
                    <a:pt x="205" y="235"/>
                    <a:pt x="205" y="235"/>
                    <a:pt x="205" y="235"/>
                  </a:cubicBezTo>
                  <a:cubicBezTo>
                    <a:pt x="205" y="234"/>
                    <a:pt x="205" y="234"/>
                    <a:pt x="205" y="234"/>
                  </a:cubicBezTo>
                  <a:cubicBezTo>
                    <a:pt x="205" y="231"/>
                    <a:pt x="205" y="231"/>
                    <a:pt x="205" y="231"/>
                  </a:cubicBezTo>
                  <a:cubicBezTo>
                    <a:pt x="206" y="234"/>
                    <a:pt x="206" y="234"/>
                    <a:pt x="206" y="234"/>
                  </a:cubicBezTo>
                  <a:cubicBezTo>
                    <a:pt x="206" y="236"/>
                    <a:pt x="206" y="236"/>
                    <a:pt x="206" y="236"/>
                  </a:cubicBezTo>
                  <a:cubicBezTo>
                    <a:pt x="206" y="238"/>
                    <a:pt x="206" y="238"/>
                    <a:pt x="206" y="238"/>
                  </a:cubicBezTo>
                  <a:cubicBezTo>
                    <a:pt x="205" y="240"/>
                    <a:pt x="205" y="240"/>
                    <a:pt x="205" y="240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1" y="247"/>
                    <a:pt x="201" y="247"/>
                    <a:pt x="201" y="247"/>
                  </a:cubicBezTo>
                  <a:cubicBezTo>
                    <a:pt x="200" y="249"/>
                    <a:pt x="200" y="249"/>
                    <a:pt x="200" y="249"/>
                  </a:cubicBezTo>
                  <a:cubicBezTo>
                    <a:pt x="199" y="250"/>
                    <a:pt x="199" y="250"/>
                    <a:pt x="199" y="250"/>
                  </a:cubicBezTo>
                  <a:cubicBezTo>
                    <a:pt x="199" y="252"/>
                    <a:pt x="199" y="252"/>
                    <a:pt x="199" y="252"/>
                  </a:cubicBezTo>
                  <a:cubicBezTo>
                    <a:pt x="197" y="255"/>
                    <a:pt x="197" y="255"/>
                    <a:pt x="197" y="255"/>
                  </a:cubicBezTo>
                  <a:cubicBezTo>
                    <a:pt x="198" y="256"/>
                    <a:pt x="198" y="256"/>
                    <a:pt x="198" y="256"/>
                  </a:cubicBezTo>
                  <a:cubicBezTo>
                    <a:pt x="196" y="260"/>
                    <a:pt x="196" y="260"/>
                    <a:pt x="196" y="260"/>
                  </a:cubicBezTo>
                  <a:cubicBezTo>
                    <a:pt x="192" y="260"/>
                    <a:pt x="192" y="260"/>
                    <a:pt x="192" y="260"/>
                  </a:cubicBezTo>
                  <a:cubicBezTo>
                    <a:pt x="191" y="262"/>
                    <a:pt x="191" y="262"/>
                    <a:pt x="191" y="262"/>
                  </a:cubicBezTo>
                  <a:cubicBezTo>
                    <a:pt x="190" y="264"/>
                    <a:pt x="190" y="264"/>
                    <a:pt x="190" y="264"/>
                  </a:cubicBezTo>
                  <a:cubicBezTo>
                    <a:pt x="190" y="264"/>
                    <a:pt x="190" y="264"/>
                    <a:pt x="190" y="264"/>
                  </a:cubicBezTo>
                  <a:cubicBezTo>
                    <a:pt x="193" y="264"/>
                    <a:pt x="193" y="264"/>
                    <a:pt x="193" y="264"/>
                  </a:cubicBezTo>
                  <a:cubicBezTo>
                    <a:pt x="195" y="263"/>
                    <a:pt x="195" y="263"/>
                    <a:pt x="195" y="263"/>
                  </a:cubicBezTo>
                  <a:cubicBezTo>
                    <a:pt x="198" y="264"/>
                    <a:pt x="198" y="264"/>
                    <a:pt x="198" y="264"/>
                  </a:cubicBezTo>
                  <a:cubicBezTo>
                    <a:pt x="201" y="259"/>
                    <a:pt x="201" y="259"/>
                    <a:pt x="201" y="259"/>
                  </a:cubicBezTo>
                  <a:cubicBezTo>
                    <a:pt x="202" y="254"/>
                    <a:pt x="202" y="254"/>
                    <a:pt x="202" y="254"/>
                  </a:cubicBezTo>
                  <a:cubicBezTo>
                    <a:pt x="205" y="252"/>
                    <a:pt x="205" y="252"/>
                    <a:pt x="205" y="252"/>
                  </a:cubicBezTo>
                  <a:cubicBezTo>
                    <a:pt x="205" y="253"/>
                    <a:pt x="205" y="253"/>
                    <a:pt x="205" y="253"/>
                  </a:cubicBezTo>
                  <a:cubicBezTo>
                    <a:pt x="205" y="257"/>
                    <a:pt x="205" y="257"/>
                    <a:pt x="205" y="257"/>
                  </a:cubicBezTo>
                  <a:cubicBezTo>
                    <a:pt x="206" y="259"/>
                    <a:pt x="206" y="259"/>
                    <a:pt x="206" y="259"/>
                  </a:cubicBezTo>
                  <a:cubicBezTo>
                    <a:pt x="205" y="259"/>
                    <a:pt x="205" y="259"/>
                    <a:pt x="205" y="259"/>
                  </a:cubicBezTo>
                  <a:cubicBezTo>
                    <a:pt x="206" y="264"/>
                    <a:pt x="206" y="264"/>
                    <a:pt x="206" y="264"/>
                  </a:cubicBezTo>
                  <a:cubicBezTo>
                    <a:pt x="204" y="267"/>
                    <a:pt x="204" y="267"/>
                    <a:pt x="204" y="267"/>
                  </a:cubicBezTo>
                  <a:cubicBezTo>
                    <a:pt x="200" y="269"/>
                    <a:pt x="200" y="269"/>
                    <a:pt x="200" y="269"/>
                  </a:cubicBezTo>
                  <a:cubicBezTo>
                    <a:pt x="201" y="270"/>
                    <a:pt x="201" y="270"/>
                    <a:pt x="201" y="270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5" y="270"/>
                    <a:pt x="205" y="270"/>
                    <a:pt x="205" y="270"/>
                  </a:cubicBezTo>
                  <a:cubicBezTo>
                    <a:pt x="206" y="269"/>
                    <a:pt x="206" y="269"/>
                    <a:pt x="206" y="269"/>
                  </a:cubicBezTo>
                  <a:cubicBezTo>
                    <a:pt x="208" y="268"/>
                    <a:pt x="208" y="268"/>
                    <a:pt x="208" y="268"/>
                  </a:cubicBezTo>
                  <a:cubicBezTo>
                    <a:pt x="210" y="267"/>
                    <a:pt x="210" y="267"/>
                    <a:pt x="210" y="267"/>
                  </a:cubicBezTo>
                  <a:cubicBezTo>
                    <a:pt x="211" y="267"/>
                    <a:pt x="211" y="267"/>
                    <a:pt x="211" y="267"/>
                  </a:cubicBezTo>
                  <a:cubicBezTo>
                    <a:pt x="212" y="267"/>
                    <a:pt x="212" y="267"/>
                    <a:pt x="212" y="267"/>
                  </a:cubicBezTo>
                  <a:cubicBezTo>
                    <a:pt x="211" y="268"/>
                    <a:pt x="211" y="268"/>
                    <a:pt x="211" y="268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1"/>
                    <a:pt x="209" y="271"/>
                    <a:pt x="209" y="271"/>
                  </a:cubicBezTo>
                  <a:cubicBezTo>
                    <a:pt x="210" y="273"/>
                    <a:pt x="210" y="273"/>
                    <a:pt x="210" y="273"/>
                  </a:cubicBezTo>
                  <a:cubicBezTo>
                    <a:pt x="211" y="275"/>
                    <a:pt x="211" y="275"/>
                    <a:pt x="211" y="275"/>
                  </a:cubicBezTo>
                  <a:cubicBezTo>
                    <a:pt x="212" y="278"/>
                    <a:pt x="212" y="278"/>
                    <a:pt x="212" y="278"/>
                  </a:cubicBezTo>
                  <a:cubicBezTo>
                    <a:pt x="212" y="281"/>
                    <a:pt x="212" y="281"/>
                    <a:pt x="212" y="281"/>
                  </a:cubicBezTo>
                  <a:cubicBezTo>
                    <a:pt x="212" y="285"/>
                    <a:pt x="212" y="285"/>
                    <a:pt x="212" y="285"/>
                  </a:cubicBezTo>
                  <a:cubicBezTo>
                    <a:pt x="210" y="287"/>
                    <a:pt x="210" y="287"/>
                    <a:pt x="210" y="287"/>
                  </a:cubicBezTo>
                  <a:cubicBezTo>
                    <a:pt x="210" y="288"/>
                    <a:pt x="210" y="288"/>
                    <a:pt x="210" y="288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1" y="293"/>
                    <a:pt x="211" y="293"/>
                    <a:pt x="211" y="293"/>
                  </a:cubicBezTo>
                  <a:cubicBezTo>
                    <a:pt x="212" y="295"/>
                    <a:pt x="212" y="295"/>
                    <a:pt x="212" y="295"/>
                  </a:cubicBezTo>
                  <a:cubicBezTo>
                    <a:pt x="213" y="298"/>
                    <a:pt x="213" y="298"/>
                    <a:pt x="213" y="298"/>
                  </a:cubicBezTo>
                  <a:cubicBezTo>
                    <a:pt x="216" y="302"/>
                    <a:pt x="216" y="302"/>
                    <a:pt x="216" y="302"/>
                  </a:cubicBezTo>
                  <a:cubicBezTo>
                    <a:pt x="218" y="303"/>
                    <a:pt x="218" y="303"/>
                    <a:pt x="218" y="303"/>
                  </a:cubicBezTo>
                  <a:cubicBezTo>
                    <a:pt x="220" y="304"/>
                    <a:pt x="220" y="304"/>
                    <a:pt x="220" y="304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5"/>
                    <a:pt x="223" y="305"/>
                    <a:pt x="223" y="305"/>
                  </a:cubicBezTo>
                  <a:cubicBezTo>
                    <a:pt x="224" y="305"/>
                    <a:pt x="224" y="305"/>
                    <a:pt x="224" y="305"/>
                  </a:cubicBezTo>
                  <a:cubicBezTo>
                    <a:pt x="226" y="306"/>
                    <a:pt x="226" y="306"/>
                    <a:pt x="226" y="306"/>
                  </a:cubicBezTo>
                  <a:cubicBezTo>
                    <a:pt x="228" y="308"/>
                    <a:pt x="228" y="308"/>
                    <a:pt x="228" y="308"/>
                  </a:cubicBezTo>
                  <a:cubicBezTo>
                    <a:pt x="230" y="308"/>
                    <a:pt x="230" y="308"/>
                    <a:pt x="230" y="308"/>
                  </a:cubicBezTo>
                  <a:cubicBezTo>
                    <a:pt x="232" y="310"/>
                    <a:pt x="232" y="310"/>
                    <a:pt x="232" y="310"/>
                  </a:cubicBezTo>
                  <a:cubicBezTo>
                    <a:pt x="233" y="312"/>
                    <a:pt x="233" y="312"/>
                    <a:pt x="233" y="312"/>
                  </a:cubicBezTo>
                  <a:cubicBezTo>
                    <a:pt x="234" y="313"/>
                    <a:pt x="234" y="313"/>
                    <a:pt x="234" y="313"/>
                  </a:cubicBezTo>
                  <a:cubicBezTo>
                    <a:pt x="236" y="315"/>
                    <a:pt x="236" y="315"/>
                    <a:pt x="236" y="315"/>
                  </a:cubicBezTo>
                  <a:cubicBezTo>
                    <a:pt x="238" y="315"/>
                    <a:pt x="238" y="315"/>
                    <a:pt x="238" y="315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42" y="312"/>
                    <a:pt x="242" y="312"/>
                    <a:pt x="242" y="312"/>
                  </a:cubicBezTo>
                  <a:cubicBezTo>
                    <a:pt x="243" y="310"/>
                    <a:pt x="243" y="310"/>
                    <a:pt x="243" y="310"/>
                  </a:cubicBezTo>
                  <a:cubicBezTo>
                    <a:pt x="245" y="310"/>
                    <a:pt x="245" y="310"/>
                    <a:pt x="245" y="310"/>
                  </a:cubicBezTo>
                  <a:cubicBezTo>
                    <a:pt x="247" y="308"/>
                    <a:pt x="247" y="308"/>
                    <a:pt x="247" y="308"/>
                  </a:cubicBezTo>
                  <a:cubicBezTo>
                    <a:pt x="249" y="309"/>
                    <a:pt x="249" y="309"/>
                    <a:pt x="249" y="309"/>
                  </a:cubicBezTo>
                  <a:cubicBezTo>
                    <a:pt x="249" y="308"/>
                    <a:pt x="249" y="308"/>
                    <a:pt x="249" y="308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7" y="306"/>
                    <a:pt x="247" y="306"/>
                    <a:pt x="247" y="306"/>
                  </a:cubicBezTo>
                  <a:cubicBezTo>
                    <a:pt x="248" y="305"/>
                    <a:pt x="248" y="305"/>
                    <a:pt x="248" y="305"/>
                  </a:cubicBezTo>
                  <a:cubicBezTo>
                    <a:pt x="251" y="303"/>
                    <a:pt x="251" y="303"/>
                    <a:pt x="251" y="303"/>
                  </a:cubicBezTo>
                  <a:cubicBezTo>
                    <a:pt x="254" y="305"/>
                    <a:pt x="254" y="305"/>
                    <a:pt x="254" y="305"/>
                  </a:cubicBezTo>
                  <a:cubicBezTo>
                    <a:pt x="254" y="307"/>
                    <a:pt x="254" y="307"/>
                    <a:pt x="254" y="307"/>
                  </a:cubicBezTo>
                  <a:cubicBezTo>
                    <a:pt x="250" y="309"/>
                    <a:pt x="250" y="309"/>
                    <a:pt x="250" y="309"/>
                  </a:cubicBezTo>
                  <a:cubicBezTo>
                    <a:pt x="251" y="310"/>
                    <a:pt x="251" y="310"/>
                    <a:pt x="251" y="310"/>
                  </a:cubicBezTo>
                  <a:cubicBezTo>
                    <a:pt x="252" y="311"/>
                    <a:pt x="252" y="311"/>
                    <a:pt x="252" y="311"/>
                  </a:cubicBezTo>
                  <a:cubicBezTo>
                    <a:pt x="254" y="309"/>
                    <a:pt x="254" y="309"/>
                    <a:pt x="254" y="309"/>
                  </a:cubicBezTo>
                  <a:cubicBezTo>
                    <a:pt x="255" y="308"/>
                    <a:pt x="255" y="308"/>
                    <a:pt x="255" y="308"/>
                  </a:cubicBezTo>
                  <a:cubicBezTo>
                    <a:pt x="257" y="309"/>
                    <a:pt x="257" y="309"/>
                    <a:pt x="257" y="309"/>
                  </a:cubicBezTo>
                  <a:cubicBezTo>
                    <a:pt x="257" y="311"/>
                    <a:pt x="257" y="311"/>
                    <a:pt x="257" y="311"/>
                  </a:cubicBezTo>
                  <a:cubicBezTo>
                    <a:pt x="256" y="311"/>
                    <a:pt x="256" y="311"/>
                    <a:pt x="256" y="311"/>
                  </a:cubicBezTo>
                  <a:cubicBezTo>
                    <a:pt x="254" y="312"/>
                    <a:pt x="254" y="312"/>
                    <a:pt x="254" y="312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7" y="318"/>
                    <a:pt x="257" y="318"/>
                    <a:pt x="257" y="318"/>
                  </a:cubicBezTo>
                  <a:cubicBezTo>
                    <a:pt x="258" y="317"/>
                    <a:pt x="258" y="317"/>
                    <a:pt x="258" y="317"/>
                  </a:cubicBezTo>
                  <a:cubicBezTo>
                    <a:pt x="259" y="317"/>
                    <a:pt x="259" y="317"/>
                    <a:pt x="259" y="317"/>
                  </a:cubicBezTo>
                  <a:cubicBezTo>
                    <a:pt x="259" y="319"/>
                    <a:pt x="259" y="319"/>
                    <a:pt x="259" y="319"/>
                  </a:cubicBezTo>
                  <a:cubicBezTo>
                    <a:pt x="260" y="321"/>
                    <a:pt x="260" y="321"/>
                    <a:pt x="260" y="321"/>
                  </a:cubicBezTo>
                  <a:cubicBezTo>
                    <a:pt x="262" y="319"/>
                    <a:pt x="262" y="319"/>
                    <a:pt x="262" y="319"/>
                  </a:cubicBezTo>
                  <a:cubicBezTo>
                    <a:pt x="261" y="317"/>
                    <a:pt x="261" y="317"/>
                    <a:pt x="261" y="317"/>
                  </a:cubicBezTo>
                  <a:cubicBezTo>
                    <a:pt x="260" y="318"/>
                    <a:pt x="260" y="318"/>
                    <a:pt x="260" y="318"/>
                  </a:cubicBezTo>
                  <a:cubicBezTo>
                    <a:pt x="260" y="317"/>
                    <a:pt x="260" y="317"/>
                    <a:pt x="260" y="317"/>
                  </a:cubicBezTo>
                  <a:cubicBezTo>
                    <a:pt x="261" y="315"/>
                    <a:pt x="261" y="315"/>
                    <a:pt x="261" y="315"/>
                  </a:cubicBezTo>
                  <a:cubicBezTo>
                    <a:pt x="265" y="316"/>
                    <a:pt x="265" y="316"/>
                    <a:pt x="265" y="316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5"/>
                    <a:pt x="266" y="315"/>
                    <a:pt x="266" y="315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4" y="307"/>
                    <a:pt x="274" y="307"/>
                    <a:pt x="274" y="307"/>
                  </a:cubicBezTo>
                  <a:cubicBezTo>
                    <a:pt x="273" y="308"/>
                    <a:pt x="273" y="308"/>
                    <a:pt x="273" y="308"/>
                  </a:cubicBezTo>
                  <a:cubicBezTo>
                    <a:pt x="274" y="307"/>
                    <a:pt x="274" y="307"/>
                    <a:pt x="274" y="307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4" y="307"/>
                    <a:pt x="274" y="307"/>
                    <a:pt x="274" y="307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86" y="304"/>
                    <a:pt x="286" y="304"/>
                    <a:pt x="286" y="304"/>
                  </a:cubicBezTo>
                  <a:cubicBezTo>
                    <a:pt x="292" y="306"/>
                    <a:pt x="292" y="306"/>
                    <a:pt x="292" y="306"/>
                  </a:cubicBezTo>
                  <a:cubicBezTo>
                    <a:pt x="294" y="304"/>
                    <a:pt x="294" y="304"/>
                    <a:pt x="294" y="304"/>
                  </a:cubicBezTo>
                  <a:cubicBezTo>
                    <a:pt x="294" y="303"/>
                    <a:pt x="294" y="303"/>
                    <a:pt x="294" y="303"/>
                  </a:cubicBezTo>
                  <a:cubicBezTo>
                    <a:pt x="295" y="303"/>
                    <a:pt x="295" y="303"/>
                    <a:pt x="295" y="303"/>
                  </a:cubicBezTo>
                  <a:cubicBezTo>
                    <a:pt x="297" y="302"/>
                    <a:pt x="297" y="302"/>
                    <a:pt x="297" y="302"/>
                  </a:cubicBezTo>
                  <a:cubicBezTo>
                    <a:pt x="299" y="299"/>
                    <a:pt x="299" y="299"/>
                    <a:pt x="299" y="299"/>
                  </a:cubicBezTo>
                  <a:cubicBezTo>
                    <a:pt x="298" y="295"/>
                    <a:pt x="298" y="295"/>
                    <a:pt x="298" y="295"/>
                  </a:cubicBezTo>
                  <a:cubicBezTo>
                    <a:pt x="298" y="293"/>
                    <a:pt x="298" y="293"/>
                    <a:pt x="298" y="293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301" y="285"/>
                    <a:pt x="301" y="285"/>
                    <a:pt x="301" y="285"/>
                  </a:cubicBezTo>
                  <a:cubicBezTo>
                    <a:pt x="302" y="283"/>
                    <a:pt x="302" y="283"/>
                    <a:pt x="302" y="283"/>
                  </a:cubicBezTo>
                  <a:cubicBezTo>
                    <a:pt x="303" y="280"/>
                    <a:pt x="303" y="280"/>
                    <a:pt x="303" y="280"/>
                  </a:cubicBezTo>
                  <a:cubicBezTo>
                    <a:pt x="305" y="279"/>
                    <a:pt x="305" y="279"/>
                    <a:pt x="305" y="279"/>
                  </a:cubicBezTo>
                  <a:cubicBezTo>
                    <a:pt x="304" y="277"/>
                    <a:pt x="304" y="277"/>
                    <a:pt x="304" y="277"/>
                  </a:cubicBezTo>
                  <a:cubicBezTo>
                    <a:pt x="310" y="270"/>
                    <a:pt x="310" y="270"/>
                    <a:pt x="310" y="270"/>
                  </a:cubicBezTo>
                  <a:cubicBezTo>
                    <a:pt x="311" y="270"/>
                    <a:pt x="311" y="270"/>
                    <a:pt x="311" y="270"/>
                  </a:cubicBezTo>
                  <a:cubicBezTo>
                    <a:pt x="312" y="266"/>
                    <a:pt x="312" y="266"/>
                    <a:pt x="312" y="266"/>
                  </a:cubicBezTo>
                  <a:cubicBezTo>
                    <a:pt x="314" y="264"/>
                    <a:pt x="314" y="264"/>
                    <a:pt x="314" y="264"/>
                  </a:cubicBezTo>
                  <a:cubicBezTo>
                    <a:pt x="316" y="260"/>
                    <a:pt x="316" y="260"/>
                    <a:pt x="316" y="260"/>
                  </a:cubicBezTo>
                  <a:cubicBezTo>
                    <a:pt x="318" y="258"/>
                    <a:pt x="318" y="258"/>
                    <a:pt x="318" y="258"/>
                  </a:cubicBezTo>
                  <a:cubicBezTo>
                    <a:pt x="318" y="256"/>
                    <a:pt x="318" y="256"/>
                    <a:pt x="318" y="256"/>
                  </a:cubicBezTo>
                  <a:cubicBezTo>
                    <a:pt x="319" y="255"/>
                    <a:pt x="319" y="255"/>
                    <a:pt x="319" y="255"/>
                  </a:cubicBezTo>
                  <a:cubicBezTo>
                    <a:pt x="320" y="252"/>
                    <a:pt x="320" y="252"/>
                    <a:pt x="320" y="252"/>
                  </a:cubicBezTo>
                  <a:cubicBezTo>
                    <a:pt x="319" y="251"/>
                    <a:pt x="319" y="251"/>
                    <a:pt x="319" y="251"/>
                  </a:cubicBezTo>
                  <a:cubicBezTo>
                    <a:pt x="322" y="249"/>
                    <a:pt x="322" y="249"/>
                    <a:pt x="322" y="249"/>
                  </a:cubicBezTo>
                  <a:cubicBezTo>
                    <a:pt x="324" y="247"/>
                    <a:pt x="324" y="247"/>
                    <a:pt x="324" y="247"/>
                  </a:cubicBezTo>
                  <a:cubicBezTo>
                    <a:pt x="325" y="245"/>
                    <a:pt x="325" y="245"/>
                    <a:pt x="325" y="245"/>
                  </a:cubicBezTo>
                  <a:cubicBezTo>
                    <a:pt x="326" y="243"/>
                    <a:pt x="326" y="243"/>
                    <a:pt x="326" y="243"/>
                  </a:cubicBezTo>
                  <a:cubicBezTo>
                    <a:pt x="329" y="242"/>
                    <a:pt x="329" y="242"/>
                    <a:pt x="329" y="242"/>
                  </a:cubicBezTo>
                  <a:cubicBezTo>
                    <a:pt x="331" y="241"/>
                    <a:pt x="331" y="241"/>
                    <a:pt x="331" y="241"/>
                  </a:cubicBezTo>
                  <a:cubicBezTo>
                    <a:pt x="328" y="241"/>
                    <a:pt x="328" y="241"/>
                    <a:pt x="328" y="241"/>
                  </a:cubicBezTo>
                  <a:cubicBezTo>
                    <a:pt x="329" y="240"/>
                    <a:pt x="329" y="240"/>
                    <a:pt x="329" y="240"/>
                  </a:cubicBezTo>
                  <a:cubicBezTo>
                    <a:pt x="332" y="240"/>
                    <a:pt x="332" y="240"/>
                    <a:pt x="332" y="240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35" y="236"/>
                    <a:pt x="335" y="236"/>
                    <a:pt x="335" y="236"/>
                  </a:cubicBezTo>
                  <a:cubicBezTo>
                    <a:pt x="335" y="235"/>
                    <a:pt x="335" y="235"/>
                    <a:pt x="335" y="235"/>
                  </a:cubicBezTo>
                  <a:cubicBezTo>
                    <a:pt x="335" y="233"/>
                    <a:pt x="335" y="233"/>
                    <a:pt x="335" y="233"/>
                  </a:cubicBezTo>
                  <a:cubicBezTo>
                    <a:pt x="338" y="231"/>
                    <a:pt x="338" y="231"/>
                    <a:pt x="338" y="231"/>
                  </a:cubicBezTo>
                  <a:cubicBezTo>
                    <a:pt x="338" y="229"/>
                    <a:pt x="338" y="229"/>
                    <a:pt x="338" y="229"/>
                  </a:cubicBezTo>
                  <a:cubicBezTo>
                    <a:pt x="340" y="228"/>
                    <a:pt x="340" y="228"/>
                    <a:pt x="340" y="228"/>
                  </a:cubicBezTo>
                  <a:cubicBezTo>
                    <a:pt x="342" y="225"/>
                    <a:pt x="342" y="225"/>
                    <a:pt x="342" y="225"/>
                  </a:cubicBezTo>
                  <a:cubicBezTo>
                    <a:pt x="342" y="223"/>
                    <a:pt x="342" y="223"/>
                    <a:pt x="342" y="223"/>
                  </a:cubicBezTo>
                  <a:cubicBezTo>
                    <a:pt x="343" y="221"/>
                    <a:pt x="343" y="221"/>
                    <a:pt x="343" y="221"/>
                  </a:cubicBezTo>
                  <a:cubicBezTo>
                    <a:pt x="342" y="220"/>
                    <a:pt x="342" y="220"/>
                    <a:pt x="342" y="220"/>
                  </a:cubicBezTo>
                  <a:cubicBezTo>
                    <a:pt x="342" y="218"/>
                    <a:pt x="342" y="218"/>
                    <a:pt x="342" y="218"/>
                  </a:cubicBezTo>
                  <a:cubicBezTo>
                    <a:pt x="345" y="213"/>
                    <a:pt x="345" y="213"/>
                    <a:pt x="345" y="213"/>
                  </a:cubicBezTo>
                  <a:cubicBezTo>
                    <a:pt x="345" y="210"/>
                    <a:pt x="345" y="210"/>
                    <a:pt x="345" y="210"/>
                  </a:cubicBezTo>
                  <a:cubicBezTo>
                    <a:pt x="348" y="204"/>
                    <a:pt x="348" y="204"/>
                    <a:pt x="348" y="204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50" y="198"/>
                    <a:pt x="350" y="198"/>
                    <a:pt x="350" y="198"/>
                  </a:cubicBezTo>
                  <a:cubicBezTo>
                    <a:pt x="352" y="196"/>
                    <a:pt x="352" y="196"/>
                    <a:pt x="352" y="196"/>
                  </a:cubicBezTo>
                  <a:cubicBezTo>
                    <a:pt x="353" y="193"/>
                    <a:pt x="353" y="193"/>
                    <a:pt x="353" y="193"/>
                  </a:cubicBezTo>
                  <a:cubicBezTo>
                    <a:pt x="353" y="191"/>
                    <a:pt x="353" y="191"/>
                    <a:pt x="353" y="191"/>
                  </a:cubicBezTo>
                  <a:cubicBezTo>
                    <a:pt x="354" y="189"/>
                    <a:pt x="354" y="189"/>
                    <a:pt x="354" y="189"/>
                  </a:cubicBezTo>
                  <a:cubicBezTo>
                    <a:pt x="353" y="185"/>
                    <a:pt x="353" y="185"/>
                    <a:pt x="353" y="185"/>
                  </a:cubicBezTo>
                  <a:cubicBezTo>
                    <a:pt x="353" y="183"/>
                    <a:pt x="353" y="183"/>
                    <a:pt x="353" y="183"/>
                  </a:cubicBezTo>
                  <a:cubicBezTo>
                    <a:pt x="352" y="179"/>
                    <a:pt x="352" y="179"/>
                    <a:pt x="352" y="179"/>
                  </a:cubicBezTo>
                  <a:cubicBezTo>
                    <a:pt x="351" y="178"/>
                    <a:pt x="351" y="178"/>
                    <a:pt x="351" y="178"/>
                  </a:cubicBezTo>
                  <a:cubicBezTo>
                    <a:pt x="351" y="177"/>
                    <a:pt x="351" y="177"/>
                    <a:pt x="351" y="177"/>
                  </a:cubicBezTo>
                  <a:cubicBezTo>
                    <a:pt x="352" y="176"/>
                    <a:pt x="352" y="176"/>
                    <a:pt x="352" y="176"/>
                  </a:cubicBezTo>
                  <a:cubicBezTo>
                    <a:pt x="352" y="174"/>
                    <a:pt x="352" y="174"/>
                    <a:pt x="352" y="174"/>
                  </a:cubicBezTo>
                  <a:cubicBezTo>
                    <a:pt x="353" y="171"/>
                    <a:pt x="353" y="171"/>
                    <a:pt x="353" y="171"/>
                  </a:cubicBezTo>
                  <a:cubicBezTo>
                    <a:pt x="353" y="170"/>
                    <a:pt x="353" y="170"/>
                    <a:pt x="353" y="170"/>
                  </a:cubicBezTo>
                  <a:cubicBezTo>
                    <a:pt x="353" y="165"/>
                    <a:pt x="353" y="165"/>
                    <a:pt x="353" y="165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3" y="162"/>
                    <a:pt x="353" y="162"/>
                    <a:pt x="353" y="162"/>
                  </a:cubicBezTo>
                  <a:cubicBezTo>
                    <a:pt x="353" y="161"/>
                    <a:pt x="353" y="161"/>
                    <a:pt x="353" y="161"/>
                  </a:cubicBezTo>
                  <a:cubicBezTo>
                    <a:pt x="353" y="157"/>
                    <a:pt x="353" y="157"/>
                    <a:pt x="353" y="157"/>
                  </a:cubicBezTo>
                  <a:cubicBezTo>
                    <a:pt x="352" y="157"/>
                    <a:pt x="352" y="157"/>
                    <a:pt x="352" y="157"/>
                  </a:cubicBezTo>
                  <a:cubicBezTo>
                    <a:pt x="353" y="155"/>
                    <a:pt x="353" y="155"/>
                    <a:pt x="353" y="155"/>
                  </a:cubicBezTo>
                  <a:cubicBezTo>
                    <a:pt x="351" y="154"/>
                    <a:pt x="351" y="154"/>
                    <a:pt x="351" y="154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0" y="151"/>
                    <a:pt x="350" y="151"/>
                    <a:pt x="350" y="151"/>
                  </a:cubicBezTo>
                  <a:cubicBezTo>
                    <a:pt x="348" y="149"/>
                    <a:pt x="348" y="149"/>
                    <a:pt x="348" y="149"/>
                  </a:cubicBezTo>
                  <a:cubicBezTo>
                    <a:pt x="347" y="146"/>
                    <a:pt x="347" y="146"/>
                    <a:pt x="347" y="146"/>
                  </a:cubicBezTo>
                  <a:cubicBezTo>
                    <a:pt x="347" y="144"/>
                    <a:pt x="347" y="144"/>
                    <a:pt x="347" y="144"/>
                  </a:cubicBezTo>
                  <a:cubicBezTo>
                    <a:pt x="346" y="142"/>
                    <a:pt x="346" y="142"/>
                    <a:pt x="346" y="142"/>
                  </a:cubicBezTo>
                  <a:cubicBezTo>
                    <a:pt x="344" y="142"/>
                    <a:pt x="344" y="142"/>
                    <a:pt x="344" y="142"/>
                  </a:cubicBezTo>
                  <a:cubicBezTo>
                    <a:pt x="343" y="142"/>
                    <a:pt x="343" y="142"/>
                    <a:pt x="343" y="142"/>
                  </a:cubicBezTo>
                  <a:cubicBezTo>
                    <a:pt x="342" y="141"/>
                    <a:pt x="342" y="141"/>
                    <a:pt x="342" y="141"/>
                  </a:cubicBezTo>
                  <a:cubicBezTo>
                    <a:pt x="342" y="139"/>
                    <a:pt x="342" y="139"/>
                    <a:pt x="342" y="139"/>
                  </a:cubicBezTo>
                  <a:cubicBezTo>
                    <a:pt x="341" y="138"/>
                    <a:pt x="341" y="138"/>
                    <a:pt x="341" y="138"/>
                  </a:cubicBezTo>
                  <a:cubicBezTo>
                    <a:pt x="341" y="137"/>
                    <a:pt x="341" y="137"/>
                    <a:pt x="341" y="137"/>
                  </a:cubicBezTo>
                  <a:cubicBezTo>
                    <a:pt x="338" y="135"/>
                    <a:pt x="338" y="135"/>
                    <a:pt x="338" y="135"/>
                  </a:cubicBezTo>
                  <a:cubicBezTo>
                    <a:pt x="337" y="134"/>
                    <a:pt x="337" y="134"/>
                    <a:pt x="337" y="134"/>
                  </a:cubicBezTo>
                  <a:cubicBezTo>
                    <a:pt x="338" y="133"/>
                    <a:pt x="338" y="133"/>
                    <a:pt x="338" y="133"/>
                  </a:cubicBezTo>
                  <a:cubicBezTo>
                    <a:pt x="337" y="131"/>
                    <a:pt x="337" y="131"/>
                    <a:pt x="337" y="131"/>
                  </a:cubicBezTo>
                  <a:cubicBezTo>
                    <a:pt x="338" y="129"/>
                    <a:pt x="338" y="129"/>
                    <a:pt x="338" y="129"/>
                  </a:cubicBezTo>
                  <a:cubicBezTo>
                    <a:pt x="339" y="126"/>
                    <a:pt x="339" y="126"/>
                    <a:pt x="339" y="126"/>
                  </a:cubicBezTo>
                  <a:cubicBezTo>
                    <a:pt x="338" y="125"/>
                    <a:pt x="338" y="125"/>
                    <a:pt x="338" y="125"/>
                  </a:cubicBezTo>
                  <a:cubicBezTo>
                    <a:pt x="339" y="123"/>
                    <a:pt x="339" y="123"/>
                    <a:pt x="339" y="123"/>
                  </a:cubicBezTo>
                  <a:cubicBezTo>
                    <a:pt x="337" y="122"/>
                    <a:pt x="337" y="122"/>
                    <a:pt x="337" y="122"/>
                  </a:cubicBezTo>
                  <a:cubicBezTo>
                    <a:pt x="337" y="123"/>
                    <a:pt x="337" y="123"/>
                    <a:pt x="337" y="123"/>
                  </a:cubicBezTo>
                  <a:cubicBezTo>
                    <a:pt x="338" y="124"/>
                    <a:pt x="338" y="124"/>
                    <a:pt x="338" y="124"/>
                  </a:cubicBezTo>
                  <a:cubicBezTo>
                    <a:pt x="337" y="125"/>
                    <a:pt x="337" y="125"/>
                    <a:pt x="337" y="125"/>
                  </a:cubicBezTo>
                  <a:cubicBezTo>
                    <a:pt x="333" y="122"/>
                    <a:pt x="333" y="122"/>
                    <a:pt x="333" y="122"/>
                  </a:cubicBezTo>
                  <a:cubicBezTo>
                    <a:pt x="332" y="119"/>
                    <a:pt x="332" y="119"/>
                    <a:pt x="332" y="119"/>
                  </a:cubicBezTo>
                  <a:cubicBezTo>
                    <a:pt x="331" y="120"/>
                    <a:pt x="331" y="120"/>
                    <a:pt x="331" y="120"/>
                  </a:cubicBezTo>
                  <a:cubicBezTo>
                    <a:pt x="331" y="121"/>
                    <a:pt x="331" y="121"/>
                    <a:pt x="331" y="121"/>
                  </a:cubicBezTo>
                  <a:cubicBezTo>
                    <a:pt x="331" y="122"/>
                    <a:pt x="331" y="122"/>
                    <a:pt x="331" y="122"/>
                  </a:cubicBezTo>
                  <a:cubicBezTo>
                    <a:pt x="332" y="125"/>
                    <a:pt x="332" y="125"/>
                    <a:pt x="332" y="125"/>
                  </a:cubicBezTo>
                  <a:cubicBezTo>
                    <a:pt x="330" y="123"/>
                    <a:pt x="330" y="123"/>
                    <a:pt x="330" y="123"/>
                  </a:cubicBezTo>
                  <a:cubicBezTo>
                    <a:pt x="329" y="124"/>
                    <a:pt x="329" y="124"/>
                    <a:pt x="329" y="124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8" y="121"/>
                    <a:pt x="328" y="121"/>
                    <a:pt x="328" y="121"/>
                  </a:cubicBezTo>
                  <a:cubicBezTo>
                    <a:pt x="328" y="116"/>
                    <a:pt x="328" y="116"/>
                    <a:pt x="328" y="116"/>
                  </a:cubicBezTo>
                  <a:cubicBezTo>
                    <a:pt x="328" y="115"/>
                    <a:pt x="328" y="115"/>
                    <a:pt x="328" y="115"/>
                  </a:cubicBezTo>
                  <a:cubicBezTo>
                    <a:pt x="328" y="114"/>
                    <a:pt x="328" y="114"/>
                    <a:pt x="328" y="114"/>
                  </a:cubicBezTo>
                  <a:cubicBezTo>
                    <a:pt x="327" y="113"/>
                    <a:pt x="327" y="113"/>
                    <a:pt x="327" y="113"/>
                  </a:cubicBezTo>
                  <a:cubicBezTo>
                    <a:pt x="327" y="112"/>
                    <a:pt x="327" y="112"/>
                    <a:pt x="327" y="112"/>
                  </a:cubicBezTo>
                  <a:cubicBezTo>
                    <a:pt x="326" y="111"/>
                    <a:pt x="326" y="111"/>
                    <a:pt x="326" y="111"/>
                  </a:cubicBezTo>
                  <a:cubicBezTo>
                    <a:pt x="327" y="109"/>
                    <a:pt x="327" y="109"/>
                    <a:pt x="327" y="109"/>
                  </a:cubicBezTo>
                  <a:cubicBezTo>
                    <a:pt x="324" y="107"/>
                    <a:pt x="324" y="107"/>
                    <a:pt x="324" y="107"/>
                  </a:cubicBezTo>
                  <a:cubicBezTo>
                    <a:pt x="323" y="105"/>
                    <a:pt x="323" y="105"/>
                    <a:pt x="323" y="105"/>
                  </a:cubicBezTo>
                  <a:cubicBezTo>
                    <a:pt x="323" y="103"/>
                    <a:pt x="323" y="103"/>
                    <a:pt x="323" y="103"/>
                  </a:cubicBezTo>
                  <a:cubicBezTo>
                    <a:pt x="324" y="103"/>
                    <a:pt x="324" y="103"/>
                    <a:pt x="324" y="103"/>
                  </a:cubicBezTo>
                  <a:cubicBezTo>
                    <a:pt x="324" y="102"/>
                    <a:pt x="324" y="102"/>
                    <a:pt x="324" y="102"/>
                  </a:cubicBezTo>
                  <a:cubicBezTo>
                    <a:pt x="323" y="99"/>
                    <a:pt x="323" y="99"/>
                    <a:pt x="323" y="99"/>
                  </a:cubicBezTo>
                  <a:cubicBezTo>
                    <a:pt x="322" y="99"/>
                    <a:pt x="322" y="99"/>
                    <a:pt x="322" y="99"/>
                  </a:cubicBezTo>
                  <a:cubicBezTo>
                    <a:pt x="321" y="99"/>
                    <a:pt x="321" y="99"/>
                    <a:pt x="321" y="99"/>
                  </a:cubicBezTo>
                  <a:cubicBezTo>
                    <a:pt x="319" y="97"/>
                    <a:pt x="319" y="97"/>
                    <a:pt x="319" y="97"/>
                  </a:cubicBezTo>
                  <a:cubicBezTo>
                    <a:pt x="318" y="97"/>
                    <a:pt x="318" y="97"/>
                    <a:pt x="318" y="97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4" y="95"/>
                    <a:pt x="314" y="95"/>
                    <a:pt x="314" y="95"/>
                  </a:cubicBezTo>
                  <a:cubicBezTo>
                    <a:pt x="312" y="95"/>
                    <a:pt x="312" y="95"/>
                    <a:pt x="312" y="95"/>
                  </a:cubicBezTo>
                  <a:cubicBezTo>
                    <a:pt x="311" y="96"/>
                    <a:pt x="311" y="96"/>
                    <a:pt x="311" y="96"/>
                  </a:cubicBezTo>
                  <a:cubicBezTo>
                    <a:pt x="312" y="94"/>
                    <a:pt x="312" y="94"/>
                    <a:pt x="312" y="94"/>
                  </a:cubicBezTo>
                  <a:cubicBezTo>
                    <a:pt x="314" y="94"/>
                    <a:pt x="314" y="94"/>
                    <a:pt x="314" y="94"/>
                  </a:cubicBezTo>
                  <a:cubicBezTo>
                    <a:pt x="314" y="92"/>
                    <a:pt x="314" y="92"/>
                    <a:pt x="314" y="92"/>
                  </a:cubicBezTo>
                  <a:cubicBezTo>
                    <a:pt x="314" y="91"/>
                    <a:pt x="314" y="91"/>
                    <a:pt x="314" y="91"/>
                  </a:cubicBezTo>
                  <a:cubicBezTo>
                    <a:pt x="312" y="92"/>
                    <a:pt x="312" y="92"/>
                    <a:pt x="312" y="92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10" y="90"/>
                    <a:pt x="310" y="90"/>
                    <a:pt x="310" y="90"/>
                  </a:cubicBezTo>
                  <a:cubicBezTo>
                    <a:pt x="309" y="90"/>
                    <a:pt x="309" y="90"/>
                    <a:pt x="309" y="90"/>
                  </a:cubicBezTo>
                  <a:cubicBezTo>
                    <a:pt x="305" y="88"/>
                    <a:pt x="305" y="88"/>
                    <a:pt x="305" y="88"/>
                  </a:cubicBezTo>
                  <a:cubicBezTo>
                    <a:pt x="303" y="85"/>
                    <a:pt x="303" y="85"/>
                    <a:pt x="303" y="85"/>
                  </a:cubicBezTo>
                  <a:cubicBezTo>
                    <a:pt x="303" y="82"/>
                    <a:pt x="303" y="82"/>
                    <a:pt x="303" y="82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302" y="78"/>
                    <a:pt x="302" y="78"/>
                    <a:pt x="302" y="78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4" y="74"/>
                    <a:pt x="304" y="74"/>
                    <a:pt x="304" y="74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2" y="68"/>
                    <a:pt x="302" y="68"/>
                    <a:pt x="302" y="68"/>
                  </a:cubicBezTo>
                  <a:cubicBezTo>
                    <a:pt x="303" y="67"/>
                    <a:pt x="303" y="67"/>
                    <a:pt x="303" y="67"/>
                  </a:cubicBezTo>
                  <a:cubicBezTo>
                    <a:pt x="301" y="66"/>
                    <a:pt x="301" y="66"/>
                    <a:pt x="301" y="66"/>
                  </a:cubicBezTo>
                  <a:cubicBezTo>
                    <a:pt x="300" y="66"/>
                    <a:pt x="300" y="66"/>
                    <a:pt x="300" y="66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58"/>
                    <a:pt x="298" y="58"/>
                    <a:pt x="298" y="58"/>
                  </a:cubicBezTo>
                  <a:cubicBezTo>
                    <a:pt x="299" y="58"/>
                    <a:pt x="299" y="58"/>
                    <a:pt x="299" y="58"/>
                  </a:cubicBezTo>
                  <a:cubicBezTo>
                    <a:pt x="299" y="57"/>
                    <a:pt x="299" y="57"/>
                    <a:pt x="299" y="57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298" y="50"/>
                    <a:pt x="298" y="50"/>
                    <a:pt x="298" y="5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8" y="47"/>
                    <a:pt x="298" y="47"/>
                    <a:pt x="298" y="47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296" y="43"/>
                    <a:pt x="296" y="43"/>
                    <a:pt x="296" y="43"/>
                  </a:cubicBezTo>
                  <a:cubicBezTo>
                    <a:pt x="294" y="41"/>
                    <a:pt x="294" y="41"/>
                    <a:pt x="294" y="41"/>
                  </a:cubicBezTo>
                  <a:cubicBezTo>
                    <a:pt x="294" y="41"/>
                    <a:pt x="294" y="41"/>
                    <a:pt x="294" y="41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1" y="40"/>
                    <a:pt x="291" y="40"/>
                    <a:pt x="291" y="40"/>
                  </a:cubicBezTo>
                  <a:cubicBezTo>
                    <a:pt x="290" y="39"/>
                    <a:pt x="290" y="39"/>
                    <a:pt x="290" y="39"/>
                  </a:cubicBezTo>
                  <a:cubicBezTo>
                    <a:pt x="289" y="41"/>
                    <a:pt x="289" y="41"/>
                    <a:pt x="289" y="41"/>
                  </a:cubicBezTo>
                  <a:cubicBezTo>
                    <a:pt x="287" y="41"/>
                    <a:pt x="287" y="41"/>
                    <a:pt x="287" y="41"/>
                  </a:cubicBezTo>
                  <a:cubicBezTo>
                    <a:pt x="285" y="38"/>
                    <a:pt x="285" y="38"/>
                    <a:pt x="285" y="38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5" y="35"/>
                    <a:pt x="285" y="35"/>
                    <a:pt x="285" y="35"/>
                  </a:cubicBezTo>
                  <a:cubicBezTo>
                    <a:pt x="285" y="31"/>
                    <a:pt x="285" y="31"/>
                    <a:pt x="285" y="31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4" y="28"/>
                    <a:pt x="284" y="28"/>
                    <a:pt x="284" y="2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4" y="25"/>
                    <a:pt x="284" y="25"/>
                    <a:pt x="284" y="25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83" y="21"/>
                    <a:pt x="283" y="21"/>
                    <a:pt x="283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2" y="17"/>
                    <a:pt x="282" y="17"/>
                    <a:pt x="282" y="17"/>
                  </a:cubicBezTo>
                  <a:cubicBezTo>
                    <a:pt x="280" y="17"/>
                    <a:pt x="280" y="17"/>
                    <a:pt x="280" y="17"/>
                  </a:cubicBezTo>
                  <a:cubicBezTo>
                    <a:pt x="279" y="16"/>
                    <a:pt x="279" y="16"/>
                    <a:pt x="279" y="16"/>
                  </a:cubicBezTo>
                  <a:cubicBezTo>
                    <a:pt x="280" y="12"/>
                    <a:pt x="280" y="12"/>
                    <a:pt x="280" y="12"/>
                  </a:cubicBezTo>
                  <a:cubicBezTo>
                    <a:pt x="279" y="11"/>
                    <a:pt x="279" y="11"/>
                    <a:pt x="279" y="11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77" y="8"/>
                    <a:pt x="277" y="8"/>
                    <a:pt x="277" y="8"/>
                  </a:cubicBezTo>
                  <a:cubicBezTo>
                    <a:pt x="277" y="7"/>
                    <a:pt x="277" y="7"/>
                    <a:pt x="277" y="7"/>
                  </a:cubicBezTo>
                  <a:cubicBezTo>
                    <a:pt x="275" y="8"/>
                    <a:pt x="275" y="8"/>
                    <a:pt x="275" y="8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269" y="22"/>
                    <a:pt x="269" y="22"/>
                    <a:pt x="269" y="22"/>
                  </a:cubicBezTo>
                  <a:cubicBezTo>
                    <a:pt x="270" y="24"/>
                    <a:pt x="270" y="24"/>
                    <a:pt x="270" y="24"/>
                  </a:cubicBezTo>
                  <a:cubicBezTo>
                    <a:pt x="272" y="25"/>
                    <a:pt x="272" y="25"/>
                    <a:pt x="272" y="25"/>
                  </a:cubicBezTo>
                  <a:cubicBezTo>
                    <a:pt x="271" y="26"/>
                    <a:pt x="271" y="26"/>
                    <a:pt x="271" y="26"/>
                  </a:cubicBezTo>
                  <a:cubicBezTo>
                    <a:pt x="270" y="25"/>
                    <a:pt x="270" y="25"/>
                    <a:pt x="270" y="25"/>
                  </a:cubicBezTo>
                  <a:cubicBezTo>
                    <a:pt x="269" y="27"/>
                    <a:pt x="269" y="27"/>
                    <a:pt x="269" y="27"/>
                  </a:cubicBezTo>
                  <a:cubicBezTo>
                    <a:pt x="268" y="29"/>
                    <a:pt x="268" y="29"/>
                    <a:pt x="268" y="29"/>
                  </a:cubicBezTo>
                  <a:cubicBezTo>
                    <a:pt x="269" y="31"/>
                    <a:pt x="269" y="31"/>
                    <a:pt x="269" y="31"/>
                  </a:cubicBezTo>
                  <a:cubicBezTo>
                    <a:pt x="270" y="32"/>
                    <a:pt x="270" y="32"/>
                    <a:pt x="270" y="32"/>
                  </a:cubicBezTo>
                  <a:cubicBezTo>
                    <a:pt x="268" y="32"/>
                    <a:pt x="268" y="32"/>
                    <a:pt x="268" y="32"/>
                  </a:cubicBezTo>
                  <a:cubicBezTo>
                    <a:pt x="267" y="33"/>
                    <a:pt x="267" y="33"/>
                    <a:pt x="267" y="33"/>
                  </a:cubicBezTo>
                  <a:cubicBezTo>
                    <a:pt x="266" y="37"/>
                    <a:pt x="266" y="37"/>
                    <a:pt x="266" y="37"/>
                  </a:cubicBezTo>
                  <a:cubicBezTo>
                    <a:pt x="267" y="40"/>
                    <a:pt x="267" y="40"/>
                    <a:pt x="267" y="40"/>
                  </a:cubicBezTo>
                  <a:cubicBezTo>
                    <a:pt x="267" y="43"/>
                    <a:pt x="267" y="43"/>
                    <a:pt x="267" y="43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66" y="51"/>
                    <a:pt x="266" y="51"/>
                    <a:pt x="266" y="51"/>
                  </a:cubicBezTo>
                  <a:cubicBezTo>
                    <a:pt x="264" y="54"/>
                    <a:pt x="264" y="54"/>
                    <a:pt x="264" y="54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2" y="61"/>
                    <a:pt x="262" y="61"/>
                    <a:pt x="262" y="61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2" y="65"/>
                    <a:pt x="262" y="65"/>
                    <a:pt x="262" y="65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1" y="75"/>
                    <a:pt x="251" y="75"/>
                    <a:pt x="251" y="75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7" y="73"/>
                    <a:pt x="247" y="73"/>
                    <a:pt x="247" y="73"/>
                  </a:cubicBezTo>
                  <a:cubicBezTo>
                    <a:pt x="246" y="71"/>
                    <a:pt x="246" y="71"/>
                    <a:pt x="246" y="71"/>
                  </a:cubicBezTo>
                  <a:cubicBezTo>
                    <a:pt x="244" y="70"/>
                    <a:pt x="244" y="70"/>
                    <a:pt x="244" y="70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2" y="66"/>
                    <a:pt x="242" y="66"/>
                    <a:pt x="242" y="66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36" y="65"/>
                    <a:pt x="236" y="65"/>
                    <a:pt x="236" y="65"/>
                  </a:cubicBezTo>
                  <a:cubicBezTo>
                    <a:pt x="233" y="63"/>
                    <a:pt x="233" y="63"/>
                    <a:pt x="233" y="63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1" y="59"/>
                    <a:pt x="231" y="59"/>
                    <a:pt x="231" y="59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27" y="57"/>
                    <a:pt x="227" y="57"/>
                    <a:pt x="227" y="57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4" y="55"/>
                    <a:pt x="224" y="55"/>
                    <a:pt x="224" y="55"/>
                  </a:cubicBezTo>
                  <a:cubicBezTo>
                    <a:pt x="222" y="55"/>
                    <a:pt x="222" y="55"/>
                    <a:pt x="222" y="55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1" y="54"/>
                    <a:pt x="221" y="54"/>
                    <a:pt x="221" y="54"/>
                  </a:cubicBezTo>
                  <a:cubicBezTo>
                    <a:pt x="219" y="53"/>
                    <a:pt x="219" y="53"/>
                    <a:pt x="219" y="53"/>
                  </a:cubicBezTo>
                  <a:cubicBezTo>
                    <a:pt x="219" y="51"/>
                    <a:pt x="219" y="51"/>
                    <a:pt x="219" y="51"/>
                  </a:cubicBezTo>
                  <a:cubicBezTo>
                    <a:pt x="216" y="49"/>
                    <a:pt x="216" y="49"/>
                    <a:pt x="216" y="49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213" y="44"/>
                    <a:pt x="213" y="44"/>
                    <a:pt x="213" y="44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5" y="39"/>
                    <a:pt x="215" y="39"/>
                    <a:pt x="215" y="39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7" y="35"/>
                    <a:pt x="217" y="35"/>
                    <a:pt x="217" y="35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6" y="35"/>
                    <a:pt x="216" y="35"/>
                    <a:pt x="216" y="35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7" y="30"/>
                    <a:pt x="217" y="30"/>
                    <a:pt x="217" y="30"/>
                  </a:cubicBezTo>
                  <a:cubicBezTo>
                    <a:pt x="218" y="30"/>
                    <a:pt x="218" y="30"/>
                    <a:pt x="218" y="30"/>
                  </a:cubicBezTo>
                  <a:cubicBezTo>
                    <a:pt x="219" y="29"/>
                    <a:pt x="219" y="29"/>
                    <a:pt x="219" y="29"/>
                  </a:cubicBezTo>
                  <a:cubicBezTo>
                    <a:pt x="219" y="30"/>
                    <a:pt x="219" y="30"/>
                    <a:pt x="219" y="30"/>
                  </a:cubicBezTo>
                  <a:cubicBezTo>
                    <a:pt x="221" y="30"/>
                    <a:pt x="221" y="30"/>
                    <a:pt x="221" y="30"/>
                  </a:cubicBezTo>
                  <a:cubicBezTo>
                    <a:pt x="223" y="29"/>
                    <a:pt x="223" y="29"/>
                    <a:pt x="223" y="29"/>
                  </a:cubicBezTo>
                  <a:cubicBezTo>
                    <a:pt x="224" y="27"/>
                    <a:pt x="224" y="27"/>
                    <a:pt x="224" y="27"/>
                  </a:cubicBezTo>
                  <a:cubicBezTo>
                    <a:pt x="222" y="26"/>
                    <a:pt x="222" y="26"/>
                    <a:pt x="222" y="26"/>
                  </a:cubicBezTo>
                  <a:cubicBezTo>
                    <a:pt x="223" y="25"/>
                    <a:pt x="223" y="25"/>
                    <a:pt x="223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2"/>
                    <a:pt x="225" y="22"/>
                    <a:pt x="225" y="22"/>
                  </a:cubicBezTo>
                  <a:cubicBezTo>
                    <a:pt x="227" y="22"/>
                    <a:pt x="227" y="22"/>
                    <a:pt x="227" y="22"/>
                  </a:cubicBezTo>
                  <a:cubicBezTo>
                    <a:pt x="228" y="20"/>
                    <a:pt x="228" y="20"/>
                    <a:pt x="228" y="20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6" y="18"/>
                    <a:pt x="226" y="18"/>
                    <a:pt x="226" y="18"/>
                  </a:cubicBezTo>
                  <a:cubicBezTo>
                    <a:pt x="225" y="20"/>
                    <a:pt x="225" y="20"/>
                    <a:pt x="225" y="20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20" y="19"/>
                    <a:pt x="220" y="19"/>
                    <a:pt x="220" y="19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5" y="20"/>
                    <a:pt x="215" y="20"/>
                    <a:pt x="215" y="20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7" y="17"/>
                    <a:pt x="217" y="17"/>
                    <a:pt x="217" y="17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2" y="20"/>
                    <a:pt x="212" y="20"/>
                    <a:pt x="212" y="20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09" y="20"/>
                    <a:pt x="209" y="20"/>
                    <a:pt x="209" y="20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2" y="16"/>
                    <a:pt x="202" y="16"/>
                    <a:pt x="202" y="16"/>
                  </a:cubicBezTo>
                  <a:cubicBezTo>
                    <a:pt x="201" y="16"/>
                    <a:pt x="201" y="16"/>
                    <a:pt x="201" y="16"/>
                  </a:cubicBezTo>
                  <a:cubicBezTo>
                    <a:pt x="200" y="14"/>
                    <a:pt x="200" y="14"/>
                    <a:pt x="200" y="14"/>
                  </a:cubicBezTo>
                  <a:cubicBezTo>
                    <a:pt x="198" y="15"/>
                    <a:pt x="198" y="15"/>
                    <a:pt x="198" y="15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93" y="11"/>
                    <a:pt x="193" y="11"/>
                    <a:pt x="193" y="11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87" y="11"/>
                    <a:pt x="187" y="11"/>
                    <a:pt x="187" y="11"/>
                  </a:cubicBezTo>
                  <a:cubicBezTo>
                    <a:pt x="185" y="10"/>
                    <a:pt x="185" y="10"/>
                    <a:pt x="185" y="10"/>
                  </a:cubicBezTo>
                  <a:cubicBezTo>
                    <a:pt x="185" y="10"/>
                    <a:pt x="185" y="10"/>
                    <a:pt x="185" y="10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6" y="12"/>
                    <a:pt x="186" y="12"/>
                    <a:pt x="186" y="12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87" y="20"/>
                    <a:pt x="187" y="20"/>
                    <a:pt x="187" y="20"/>
                  </a:cubicBezTo>
                  <a:cubicBezTo>
                    <a:pt x="186" y="19"/>
                    <a:pt x="186" y="19"/>
                    <a:pt x="186" y="19"/>
                  </a:cubicBezTo>
                  <a:cubicBezTo>
                    <a:pt x="185" y="19"/>
                    <a:pt x="185" y="19"/>
                    <a:pt x="185" y="19"/>
                  </a:cubicBezTo>
                  <a:cubicBezTo>
                    <a:pt x="184" y="20"/>
                    <a:pt x="184" y="20"/>
                    <a:pt x="184" y="2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76" y="19"/>
                    <a:pt x="176" y="19"/>
                    <a:pt x="176" y="19"/>
                  </a:cubicBezTo>
                  <a:cubicBezTo>
                    <a:pt x="174" y="20"/>
                    <a:pt x="174" y="20"/>
                    <a:pt x="174" y="20"/>
                  </a:cubicBezTo>
                  <a:cubicBezTo>
                    <a:pt x="174" y="21"/>
                    <a:pt x="174" y="21"/>
                    <a:pt x="174" y="21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73" y="23"/>
                    <a:pt x="173" y="23"/>
                    <a:pt x="173" y="23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71" y="22"/>
                    <a:pt x="171" y="22"/>
                    <a:pt x="171" y="22"/>
                  </a:cubicBezTo>
                  <a:cubicBezTo>
                    <a:pt x="170" y="23"/>
                    <a:pt x="170" y="23"/>
                    <a:pt x="170" y="23"/>
                  </a:cubicBezTo>
                  <a:cubicBezTo>
                    <a:pt x="171" y="24"/>
                    <a:pt x="171" y="24"/>
                    <a:pt x="171" y="24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7" y="25"/>
                    <a:pt x="167" y="25"/>
                    <a:pt x="167" y="25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6" y="27"/>
                    <a:pt x="166" y="27"/>
                    <a:pt x="166" y="27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59" y="37"/>
                    <a:pt x="159" y="37"/>
                    <a:pt x="159" y="3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63" y="44"/>
                    <a:pt x="163" y="44"/>
                    <a:pt x="163" y="44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47" y="48"/>
                    <a:pt x="147" y="48"/>
                    <a:pt x="147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4" y="50"/>
                    <a:pt x="144" y="50"/>
                    <a:pt x="144" y="50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5" y="57"/>
                    <a:pt x="115" y="57"/>
                    <a:pt x="115" y="57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7" y="58"/>
                    <a:pt x="107" y="58"/>
                    <a:pt x="107" y="58"/>
                  </a:cubicBezTo>
                  <a:cubicBezTo>
                    <a:pt x="105" y="57"/>
                    <a:pt x="105" y="57"/>
                    <a:pt x="105" y="57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5"/>
                    <a:pt x="16" y="115"/>
                    <a:pt x="16" y="115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0" y="159"/>
                    <a:pt x="10" y="159"/>
                    <a:pt x="10" y="159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4"/>
                    <a:pt x="9" y="154"/>
                    <a:pt x="9" y="154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6" y="149"/>
                    <a:pt x="6" y="149"/>
                    <a:pt x="6" y="149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7" y="163"/>
                    <a:pt x="7" y="163"/>
                    <a:pt x="7" y="163"/>
                  </a:cubicBezTo>
                  <a:cubicBezTo>
                    <a:pt x="9" y="168"/>
                    <a:pt x="9" y="168"/>
                    <a:pt x="9" y="168"/>
                  </a:cubicBezTo>
                  <a:cubicBezTo>
                    <a:pt x="8" y="177"/>
                    <a:pt x="8" y="177"/>
                    <a:pt x="8" y="177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13" y="210"/>
                    <a:pt x="13" y="210"/>
                    <a:pt x="13" y="210"/>
                  </a:cubicBezTo>
                  <a:cubicBezTo>
                    <a:pt x="15" y="214"/>
                    <a:pt x="15" y="214"/>
                    <a:pt x="15" y="214"/>
                  </a:cubicBezTo>
                  <a:cubicBezTo>
                    <a:pt x="15" y="216"/>
                    <a:pt x="15" y="216"/>
                    <a:pt x="15" y="216"/>
                  </a:cubicBezTo>
                  <a:cubicBezTo>
                    <a:pt x="13" y="217"/>
                    <a:pt x="13" y="217"/>
                    <a:pt x="13" y="217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21"/>
                    <a:pt x="14" y="221"/>
                    <a:pt x="14" y="221"/>
                  </a:cubicBezTo>
                  <a:cubicBezTo>
                    <a:pt x="13" y="224"/>
                    <a:pt x="13" y="224"/>
                    <a:pt x="13" y="224"/>
                  </a:cubicBezTo>
                  <a:cubicBezTo>
                    <a:pt x="12" y="226"/>
                    <a:pt x="12" y="226"/>
                    <a:pt x="12" y="226"/>
                  </a:cubicBezTo>
                  <a:cubicBezTo>
                    <a:pt x="12" y="227"/>
                    <a:pt x="12" y="227"/>
                    <a:pt x="12" y="227"/>
                  </a:cubicBezTo>
                  <a:cubicBezTo>
                    <a:pt x="12" y="229"/>
                    <a:pt x="12" y="229"/>
                    <a:pt x="12" y="229"/>
                  </a:cubicBezTo>
                  <a:cubicBezTo>
                    <a:pt x="10" y="230"/>
                    <a:pt x="10" y="230"/>
                    <a:pt x="10" y="230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4" y="237"/>
                    <a:pt x="4" y="237"/>
                    <a:pt x="4" y="237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2" name="Freeform 160"/>
            <p:cNvSpPr>
              <a:spLocks noEditPoints="1"/>
            </p:cNvSpPr>
            <p:nvPr/>
          </p:nvSpPr>
          <p:spPr bwMode="auto">
            <a:xfrm>
              <a:off x="6489700" y="4170363"/>
              <a:ext cx="365125" cy="557213"/>
            </a:xfrm>
            <a:custGeom>
              <a:avLst/>
              <a:gdLst>
                <a:gd name="T0" fmla="*/ 18 w 230"/>
                <a:gd name="T1" fmla="*/ 351 h 351"/>
                <a:gd name="T2" fmla="*/ 6 w 230"/>
                <a:gd name="T3" fmla="*/ 300 h 351"/>
                <a:gd name="T4" fmla="*/ 197 w 230"/>
                <a:gd name="T5" fmla="*/ 49 h 351"/>
                <a:gd name="T6" fmla="*/ 200 w 230"/>
                <a:gd name="T7" fmla="*/ 39 h 351"/>
                <a:gd name="T8" fmla="*/ 168 w 230"/>
                <a:gd name="T9" fmla="*/ 130 h 351"/>
                <a:gd name="T10" fmla="*/ 173 w 230"/>
                <a:gd name="T11" fmla="*/ 135 h 351"/>
                <a:gd name="T12" fmla="*/ 197 w 230"/>
                <a:gd name="T13" fmla="*/ 113 h 351"/>
                <a:gd name="T14" fmla="*/ 199 w 230"/>
                <a:gd name="T15" fmla="*/ 100 h 351"/>
                <a:gd name="T16" fmla="*/ 216 w 230"/>
                <a:gd name="T17" fmla="*/ 93 h 351"/>
                <a:gd name="T18" fmla="*/ 222 w 230"/>
                <a:gd name="T19" fmla="*/ 82 h 351"/>
                <a:gd name="T20" fmla="*/ 226 w 230"/>
                <a:gd name="T21" fmla="*/ 66 h 351"/>
                <a:gd name="T22" fmla="*/ 207 w 230"/>
                <a:gd name="T23" fmla="*/ 65 h 351"/>
                <a:gd name="T24" fmla="*/ 203 w 230"/>
                <a:gd name="T25" fmla="*/ 49 h 351"/>
                <a:gd name="T26" fmla="*/ 199 w 230"/>
                <a:gd name="T27" fmla="*/ 48 h 351"/>
                <a:gd name="T28" fmla="*/ 194 w 230"/>
                <a:gd name="T29" fmla="*/ 52 h 351"/>
                <a:gd name="T30" fmla="*/ 194 w 230"/>
                <a:gd name="T31" fmla="*/ 42 h 351"/>
                <a:gd name="T32" fmla="*/ 195 w 230"/>
                <a:gd name="T33" fmla="*/ 30 h 351"/>
                <a:gd name="T34" fmla="*/ 191 w 230"/>
                <a:gd name="T35" fmla="*/ 17 h 351"/>
                <a:gd name="T36" fmla="*/ 186 w 230"/>
                <a:gd name="T37" fmla="*/ 9 h 351"/>
                <a:gd name="T38" fmla="*/ 184 w 230"/>
                <a:gd name="T39" fmla="*/ 8 h 351"/>
                <a:gd name="T40" fmla="*/ 180 w 230"/>
                <a:gd name="T41" fmla="*/ 3 h 351"/>
                <a:gd name="T42" fmla="*/ 184 w 230"/>
                <a:gd name="T43" fmla="*/ 21 h 351"/>
                <a:gd name="T44" fmla="*/ 186 w 230"/>
                <a:gd name="T45" fmla="*/ 40 h 351"/>
                <a:gd name="T46" fmla="*/ 189 w 230"/>
                <a:gd name="T47" fmla="*/ 38 h 351"/>
                <a:gd name="T48" fmla="*/ 187 w 230"/>
                <a:gd name="T49" fmla="*/ 51 h 351"/>
                <a:gd name="T50" fmla="*/ 189 w 230"/>
                <a:gd name="T51" fmla="*/ 58 h 351"/>
                <a:gd name="T52" fmla="*/ 186 w 230"/>
                <a:gd name="T53" fmla="*/ 71 h 351"/>
                <a:gd name="T54" fmla="*/ 173 w 230"/>
                <a:gd name="T55" fmla="*/ 86 h 351"/>
                <a:gd name="T56" fmla="*/ 178 w 230"/>
                <a:gd name="T57" fmla="*/ 105 h 351"/>
                <a:gd name="T58" fmla="*/ 165 w 230"/>
                <a:gd name="T59" fmla="*/ 130 h 351"/>
                <a:gd name="T60" fmla="*/ 158 w 230"/>
                <a:gd name="T61" fmla="*/ 122 h 351"/>
                <a:gd name="T62" fmla="*/ 158 w 230"/>
                <a:gd name="T63" fmla="*/ 123 h 351"/>
                <a:gd name="T64" fmla="*/ 49 w 230"/>
                <a:gd name="T65" fmla="*/ 236 h 351"/>
                <a:gd name="T66" fmla="*/ 56 w 230"/>
                <a:gd name="T67" fmla="*/ 224 h 351"/>
                <a:gd name="T68" fmla="*/ 58 w 230"/>
                <a:gd name="T69" fmla="*/ 230 h 351"/>
                <a:gd name="T70" fmla="*/ 52 w 230"/>
                <a:gd name="T71" fmla="*/ 234 h 351"/>
                <a:gd name="T72" fmla="*/ 54 w 230"/>
                <a:gd name="T73" fmla="*/ 206 h 351"/>
                <a:gd name="T74" fmla="*/ 58 w 230"/>
                <a:gd name="T75" fmla="*/ 198 h 351"/>
                <a:gd name="T76" fmla="*/ 67 w 230"/>
                <a:gd name="T77" fmla="*/ 185 h 351"/>
                <a:gd name="T78" fmla="*/ 81 w 230"/>
                <a:gd name="T79" fmla="*/ 172 h 351"/>
                <a:gd name="T80" fmla="*/ 90 w 230"/>
                <a:gd name="T81" fmla="*/ 170 h 351"/>
                <a:gd name="T82" fmla="*/ 116 w 230"/>
                <a:gd name="T83" fmla="*/ 154 h 351"/>
                <a:gd name="T84" fmla="*/ 128 w 230"/>
                <a:gd name="T85" fmla="*/ 135 h 351"/>
                <a:gd name="T86" fmla="*/ 142 w 230"/>
                <a:gd name="T87" fmla="*/ 117 h 351"/>
                <a:gd name="T88" fmla="*/ 151 w 230"/>
                <a:gd name="T89" fmla="*/ 119 h 351"/>
                <a:gd name="T90" fmla="*/ 155 w 230"/>
                <a:gd name="T91" fmla="*/ 124 h 351"/>
                <a:gd name="T92" fmla="*/ 162 w 230"/>
                <a:gd name="T93" fmla="*/ 123 h 351"/>
                <a:gd name="T94" fmla="*/ 159 w 230"/>
                <a:gd name="T95" fmla="*/ 132 h 351"/>
                <a:gd name="T96" fmla="*/ 149 w 230"/>
                <a:gd name="T97" fmla="*/ 152 h 351"/>
                <a:gd name="T98" fmla="*/ 132 w 230"/>
                <a:gd name="T99" fmla="*/ 167 h 351"/>
                <a:gd name="T100" fmla="*/ 132 w 230"/>
                <a:gd name="T101" fmla="*/ 174 h 351"/>
                <a:gd name="T102" fmla="*/ 125 w 230"/>
                <a:gd name="T103" fmla="*/ 175 h 351"/>
                <a:gd name="T104" fmla="*/ 120 w 230"/>
                <a:gd name="T105" fmla="*/ 179 h 351"/>
                <a:gd name="T106" fmla="*/ 109 w 230"/>
                <a:gd name="T107" fmla="*/ 188 h 351"/>
                <a:gd name="T108" fmla="*/ 94 w 230"/>
                <a:gd name="T109" fmla="*/ 211 h 351"/>
                <a:gd name="T110" fmla="*/ 85 w 230"/>
                <a:gd name="T111" fmla="*/ 220 h 351"/>
                <a:gd name="T112" fmla="*/ 70 w 230"/>
                <a:gd name="T113" fmla="*/ 227 h 351"/>
                <a:gd name="T114" fmla="*/ 61 w 230"/>
                <a:gd name="T115" fmla="*/ 219 h 351"/>
                <a:gd name="T116" fmla="*/ 53 w 230"/>
                <a:gd name="T117" fmla="*/ 21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0" h="351">
                  <a:moveTo>
                    <a:pt x="49" y="203"/>
                  </a:moveTo>
                  <a:lnTo>
                    <a:pt x="50" y="205"/>
                  </a:lnTo>
                  <a:lnTo>
                    <a:pt x="50" y="205"/>
                  </a:lnTo>
                  <a:lnTo>
                    <a:pt x="50" y="203"/>
                  </a:lnTo>
                  <a:lnTo>
                    <a:pt x="49" y="203"/>
                  </a:lnTo>
                  <a:lnTo>
                    <a:pt x="49" y="203"/>
                  </a:lnTo>
                  <a:lnTo>
                    <a:pt x="49" y="203"/>
                  </a:lnTo>
                  <a:close/>
                  <a:moveTo>
                    <a:pt x="16" y="349"/>
                  </a:moveTo>
                  <a:lnTo>
                    <a:pt x="18" y="351"/>
                  </a:lnTo>
                  <a:lnTo>
                    <a:pt x="19" y="351"/>
                  </a:lnTo>
                  <a:lnTo>
                    <a:pt x="22" y="348"/>
                  </a:lnTo>
                  <a:lnTo>
                    <a:pt x="21" y="347"/>
                  </a:lnTo>
                  <a:lnTo>
                    <a:pt x="18" y="349"/>
                  </a:lnTo>
                  <a:lnTo>
                    <a:pt x="17" y="348"/>
                  </a:lnTo>
                  <a:lnTo>
                    <a:pt x="16" y="349"/>
                  </a:lnTo>
                  <a:close/>
                  <a:moveTo>
                    <a:pt x="0" y="305"/>
                  </a:moveTo>
                  <a:lnTo>
                    <a:pt x="5" y="300"/>
                  </a:lnTo>
                  <a:lnTo>
                    <a:pt x="6" y="300"/>
                  </a:lnTo>
                  <a:lnTo>
                    <a:pt x="6" y="303"/>
                  </a:lnTo>
                  <a:lnTo>
                    <a:pt x="5" y="304"/>
                  </a:lnTo>
                  <a:lnTo>
                    <a:pt x="6" y="307"/>
                  </a:lnTo>
                  <a:lnTo>
                    <a:pt x="5" y="308"/>
                  </a:lnTo>
                  <a:lnTo>
                    <a:pt x="4" y="307"/>
                  </a:lnTo>
                  <a:lnTo>
                    <a:pt x="1" y="308"/>
                  </a:lnTo>
                  <a:lnTo>
                    <a:pt x="0" y="305"/>
                  </a:lnTo>
                  <a:close/>
                  <a:moveTo>
                    <a:pt x="195" y="49"/>
                  </a:moveTo>
                  <a:lnTo>
                    <a:pt x="197" y="49"/>
                  </a:lnTo>
                  <a:lnTo>
                    <a:pt x="197" y="51"/>
                  </a:lnTo>
                  <a:lnTo>
                    <a:pt x="195" y="51"/>
                  </a:lnTo>
                  <a:lnTo>
                    <a:pt x="195" y="49"/>
                  </a:lnTo>
                  <a:close/>
                  <a:moveTo>
                    <a:pt x="198" y="40"/>
                  </a:moveTo>
                  <a:lnTo>
                    <a:pt x="198" y="39"/>
                  </a:lnTo>
                  <a:lnTo>
                    <a:pt x="199" y="39"/>
                  </a:lnTo>
                  <a:lnTo>
                    <a:pt x="198" y="40"/>
                  </a:lnTo>
                  <a:close/>
                  <a:moveTo>
                    <a:pt x="202" y="42"/>
                  </a:moveTo>
                  <a:lnTo>
                    <a:pt x="200" y="39"/>
                  </a:lnTo>
                  <a:lnTo>
                    <a:pt x="202" y="36"/>
                  </a:lnTo>
                  <a:lnTo>
                    <a:pt x="202" y="38"/>
                  </a:lnTo>
                  <a:lnTo>
                    <a:pt x="203" y="39"/>
                  </a:lnTo>
                  <a:lnTo>
                    <a:pt x="202" y="40"/>
                  </a:lnTo>
                  <a:lnTo>
                    <a:pt x="203" y="40"/>
                  </a:lnTo>
                  <a:lnTo>
                    <a:pt x="202" y="42"/>
                  </a:lnTo>
                  <a:close/>
                  <a:moveTo>
                    <a:pt x="165" y="130"/>
                  </a:moveTo>
                  <a:lnTo>
                    <a:pt x="168" y="131"/>
                  </a:lnTo>
                  <a:lnTo>
                    <a:pt x="168" y="130"/>
                  </a:lnTo>
                  <a:lnTo>
                    <a:pt x="169" y="130"/>
                  </a:lnTo>
                  <a:lnTo>
                    <a:pt x="169" y="131"/>
                  </a:lnTo>
                  <a:lnTo>
                    <a:pt x="169" y="132"/>
                  </a:lnTo>
                  <a:lnTo>
                    <a:pt x="169" y="132"/>
                  </a:lnTo>
                  <a:lnTo>
                    <a:pt x="171" y="132"/>
                  </a:lnTo>
                  <a:lnTo>
                    <a:pt x="171" y="133"/>
                  </a:lnTo>
                  <a:lnTo>
                    <a:pt x="171" y="135"/>
                  </a:lnTo>
                  <a:lnTo>
                    <a:pt x="172" y="136"/>
                  </a:lnTo>
                  <a:lnTo>
                    <a:pt x="173" y="135"/>
                  </a:lnTo>
                  <a:lnTo>
                    <a:pt x="177" y="132"/>
                  </a:lnTo>
                  <a:lnTo>
                    <a:pt x="181" y="130"/>
                  </a:lnTo>
                  <a:lnTo>
                    <a:pt x="185" y="126"/>
                  </a:lnTo>
                  <a:lnTo>
                    <a:pt x="187" y="122"/>
                  </a:lnTo>
                  <a:lnTo>
                    <a:pt x="191" y="118"/>
                  </a:lnTo>
                  <a:lnTo>
                    <a:pt x="194" y="117"/>
                  </a:lnTo>
                  <a:lnTo>
                    <a:pt x="195" y="115"/>
                  </a:lnTo>
                  <a:lnTo>
                    <a:pt x="195" y="115"/>
                  </a:lnTo>
                  <a:lnTo>
                    <a:pt x="197" y="113"/>
                  </a:lnTo>
                  <a:lnTo>
                    <a:pt x="197" y="111"/>
                  </a:lnTo>
                  <a:lnTo>
                    <a:pt x="199" y="111"/>
                  </a:lnTo>
                  <a:lnTo>
                    <a:pt x="200" y="106"/>
                  </a:lnTo>
                  <a:lnTo>
                    <a:pt x="203" y="102"/>
                  </a:lnTo>
                  <a:lnTo>
                    <a:pt x="203" y="102"/>
                  </a:lnTo>
                  <a:lnTo>
                    <a:pt x="204" y="101"/>
                  </a:lnTo>
                  <a:lnTo>
                    <a:pt x="202" y="100"/>
                  </a:lnTo>
                  <a:lnTo>
                    <a:pt x="200" y="98"/>
                  </a:lnTo>
                  <a:lnTo>
                    <a:pt x="199" y="100"/>
                  </a:lnTo>
                  <a:lnTo>
                    <a:pt x="200" y="98"/>
                  </a:lnTo>
                  <a:lnTo>
                    <a:pt x="202" y="97"/>
                  </a:lnTo>
                  <a:lnTo>
                    <a:pt x="207" y="92"/>
                  </a:lnTo>
                  <a:lnTo>
                    <a:pt x="209" y="91"/>
                  </a:lnTo>
                  <a:lnTo>
                    <a:pt x="213" y="92"/>
                  </a:lnTo>
                  <a:lnTo>
                    <a:pt x="215" y="92"/>
                  </a:lnTo>
                  <a:lnTo>
                    <a:pt x="215" y="93"/>
                  </a:lnTo>
                  <a:lnTo>
                    <a:pt x="215" y="95"/>
                  </a:lnTo>
                  <a:lnTo>
                    <a:pt x="216" y="93"/>
                  </a:lnTo>
                  <a:lnTo>
                    <a:pt x="217" y="92"/>
                  </a:lnTo>
                  <a:lnTo>
                    <a:pt x="215" y="91"/>
                  </a:lnTo>
                  <a:lnTo>
                    <a:pt x="216" y="89"/>
                  </a:lnTo>
                  <a:lnTo>
                    <a:pt x="217" y="86"/>
                  </a:lnTo>
                  <a:lnTo>
                    <a:pt x="218" y="84"/>
                  </a:lnTo>
                  <a:lnTo>
                    <a:pt x="220" y="84"/>
                  </a:lnTo>
                  <a:lnTo>
                    <a:pt x="221" y="86"/>
                  </a:lnTo>
                  <a:lnTo>
                    <a:pt x="221" y="84"/>
                  </a:lnTo>
                  <a:lnTo>
                    <a:pt x="222" y="82"/>
                  </a:lnTo>
                  <a:lnTo>
                    <a:pt x="226" y="78"/>
                  </a:lnTo>
                  <a:lnTo>
                    <a:pt x="226" y="76"/>
                  </a:lnTo>
                  <a:lnTo>
                    <a:pt x="225" y="74"/>
                  </a:lnTo>
                  <a:lnTo>
                    <a:pt x="226" y="71"/>
                  </a:lnTo>
                  <a:lnTo>
                    <a:pt x="228" y="70"/>
                  </a:lnTo>
                  <a:lnTo>
                    <a:pt x="230" y="69"/>
                  </a:lnTo>
                  <a:lnTo>
                    <a:pt x="230" y="67"/>
                  </a:lnTo>
                  <a:lnTo>
                    <a:pt x="228" y="67"/>
                  </a:lnTo>
                  <a:lnTo>
                    <a:pt x="226" y="66"/>
                  </a:lnTo>
                  <a:lnTo>
                    <a:pt x="228" y="65"/>
                  </a:lnTo>
                  <a:lnTo>
                    <a:pt x="228" y="65"/>
                  </a:lnTo>
                  <a:lnTo>
                    <a:pt x="225" y="65"/>
                  </a:lnTo>
                  <a:lnTo>
                    <a:pt x="222" y="66"/>
                  </a:lnTo>
                  <a:lnTo>
                    <a:pt x="218" y="70"/>
                  </a:lnTo>
                  <a:lnTo>
                    <a:pt x="216" y="70"/>
                  </a:lnTo>
                  <a:lnTo>
                    <a:pt x="213" y="71"/>
                  </a:lnTo>
                  <a:lnTo>
                    <a:pt x="212" y="70"/>
                  </a:lnTo>
                  <a:lnTo>
                    <a:pt x="207" y="65"/>
                  </a:lnTo>
                  <a:lnTo>
                    <a:pt x="206" y="66"/>
                  </a:lnTo>
                  <a:lnTo>
                    <a:pt x="204" y="64"/>
                  </a:lnTo>
                  <a:lnTo>
                    <a:pt x="203" y="62"/>
                  </a:lnTo>
                  <a:lnTo>
                    <a:pt x="204" y="61"/>
                  </a:lnTo>
                  <a:lnTo>
                    <a:pt x="206" y="58"/>
                  </a:lnTo>
                  <a:lnTo>
                    <a:pt x="203" y="54"/>
                  </a:lnTo>
                  <a:lnTo>
                    <a:pt x="203" y="53"/>
                  </a:lnTo>
                  <a:lnTo>
                    <a:pt x="203" y="52"/>
                  </a:lnTo>
                  <a:lnTo>
                    <a:pt x="203" y="49"/>
                  </a:lnTo>
                  <a:lnTo>
                    <a:pt x="203" y="48"/>
                  </a:lnTo>
                  <a:lnTo>
                    <a:pt x="202" y="47"/>
                  </a:lnTo>
                  <a:lnTo>
                    <a:pt x="202" y="44"/>
                  </a:lnTo>
                  <a:lnTo>
                    <a:pt x="202" y="43"/>
                  </a:lnTo>
                  <a:lnTo>
                    <a:pt x="200" y="44"/>
                  </a:lnTo>
                  <a:lnTo>
                    <a:pt x="199" y="43"/>
                  </a:lnTo>
                  <a:lnTo>
                    <a:pt x="198" y="44"/>
                  </a:lnTo>
                  <a:lnTo>
                    <a:pt x="200" y="45"/>
                  </a:lnTo>
                  <a:lnTo>
                    <a:pt x="199" y="48"/>
                  </a:lnTo>
                  <a:lnTo>
                    <a:pt x="200" y="48"/>
                  </a:lnTo>
                  <a:lnTo>
                    <a:pt x="198" y="51"/>
                  </a:lnTo>
                  <a:lnTo>
                    <a:pt x="198" y="52"/>
                  </a:lnTo>
                  <a:lnTo>
                    <a:pt x="200" y="53"/>
                  </a:lnTo>
                  <a:lnTo>
                    <a:pt x="200" y="54"/>
                  </a:lnTo>
                  <a:lnTo>
                    <a:pt x="198" y="56"/>
                  </a:lnTo>
                  <a:lnTo>
                    <a:pt x="197" y="54"/>
                  </a:lnTo>
                  <a:lnTo>
                    <a:pt x="197" y="52"/>
                  </a:lnTo>
                  <a:lnTo>
                    <a:pt x="194" y="52"/>
                  </a:lnTo>
                  <a:lnTo>
                    <a:pt x="194" y="51"/>
                  </a:lnTo>
                  <a:lnTo>
                    <a:pt x="193" y="49"/>
                  </a:lnTo>
                  <a:lnTo>
                    <a:pt x="191" y="51"/>
                  </a:lnTo>
                  <a:lnTo>
                    <a:pt x="191" y="49"/>
                  </a:lnTo>
                  <a:lnTo>
                    <a:pt x="193" y="48"/>
                  </a:lnTo>
                  <a:lnTo>
                    <a:pt x="193" y="47"/>
                  </a:lnTo>
                  <a:lnTo>
                    <a:pt x="191" y="45"/>
                  </a:lnTo>
                  <a:lnTo>
                    <a:pt x="193" y="43"/>
                  </a:lnTo>
                  <a:lnTo>
                    <a:pt x="194" y="42"/>
                  </a:lnTo>
                  <a:lnTo>
                    <a:pt x="195" y="40"/>
                  </a:lnTo>
                  <a:lnTo>
                    <a:pt x="194" y="38"/>
                  </a:lnTo>
                  <a:lnTo>
                    <a:pt x="195" y="36"/>
                  </a:lnTo>
                  <a:lnTo>
                    <a:pt x="194" y="35"/>
                  </a:lnTo>
                  <a:lnTo>
                    <a:pt x="194" y="33"/>
                  </a:lnTo>
                  <a:lnTo>
                    <a:pt x="191" y="31"/>
                  </a:lnTo>
                  <a:lnTo>
                    <a:pt x="191" y="30"/>
                  </a:lnTo>
                  <a:lnTo>
                    <a:pt x="194" y="30"/>
                  </a:lnTo>
                  <a:lnTo>
                    <a:pt x="195" y="30"/>
                  </a:lnTo>
                  <a:lnTo>
                    <a:pt x="195" y="27"/>
                  </a:lnTo>
                  <a:lnTo>
                    <a:pt x="197" y="26"/>
                  </a:lnTo>
                  <a:lnTo>
                    <a:pt x="197" y="23"/>
                  </a:lnTo>
                  <a:lnTo>
                    <a:pt x="195" y="21"/>
                  </a:lnTo>
                  <a:lnTo>
                    <a:pt x="197" y="18"/>
                  </a:lnTo>
                  <a:lnTo>
                    <a:pt x="195" y="20"/>
                  </a:lnTo>
                  <a:lnTo>
                    <a:pt x="193" y="20"/>
                  </a:lnTo>
                  <a:lnTo>
                    <a:pt x="190" y="18"/>
                  </a:lnTo>
                  <a:lnTo>
                    <a:pt x="191" y="17"/>
                  </a:lnTo>
                  <a:lnTo>
                    <a:pt x="190" y="16"/>
                  </a:lnTo>
                  <a:lnTo>
                    <a:pt x="189" y="16"/>
                  </a:lnTo>
                  <a:lnTo>
                    <a:pt x="190" y="14"/>
                  </a:lnTo>
                  <a:lnTo>
                    <a:pt x="191" y="13"/>
                  </a:lnTo>
                  <a:lnTo>
                    <a:pt x="191" y="12"/>
                  </a:lnTo>
                  <a:lnTo>
                    <a:pt x="190" y="12"/>
                  </a:lnTo>
                  <a:lnTo>
                    <a:pt x="189" y="11"/>
                  </a:lnTo>
                  <a:lnTo>
                    <a:pt x="186" y="11"/>
                  </a:lnTo>
                  <a:lnTo>
                    <a:pt x="186" y="9"/>
                  </a:lnTo>
                  <a:lnTo>
                    <a:pt x="187" y="9"/>
                  </a:lnTo>
                  <a:lnTo>
                    <a:pt x="187" y="8"/>
                  </a:lnTo>
                  <a:lnTo>
                    <a:pt x="187" y="8"/>
                  </a:lnTo>
                  <a:lnTo>
                    <a:pt x="186" y="8"/>
                  </a:lnTo>
                  <a:lnTo>
                    <a:pt x="186" y="9"/>
                  </a:lnTo>
                  <a:lnTo>
                    <a:pt x="185" y="12"/>
                  </a:lnTo>
                  <a:lnTo>
                    <a:pt x="184" y="11"/>
                  </a:lnTo>
                  <a:lnTo>
                    <a:pt x="184" y="9"/>
                  </a:lnTo>
                  <a:lnTo>
                    <a:pt x="184" y="8"/>
                  </a:lnTo>
                  <a:lnTo>
                    <a:pt x="182" y="4"/>
                  </a:lnTo>
                  <a:lnTo>
                    <a:pt x="182" y="3"/>
                  </a:lnTo>
                  <a:lnTo>
                    <a:pt x="182" y="1"/>
                  </a:lnTo>
                  <a:lnTo>
                    <a:pt x="184" y="1"/>
                  </a:lnTo>
                  <a:lnTo>
                    <a:pt x="182" y="0"/>
                  </a:lnTo>
                  <a:lnTo>
                    <a:pt x="181" y="1"/>
                  </a:lnTo>
                  <a:lnTo>
                    <a:pt x="178" y="1"/>
                  </a:lnTo>
                  <a:lnTo>
                    <a:pt x="178" y="1"/>
                  </a:lnTo>
                  <a:lnTo>
                    <a:pt x="180" y="3"/>
                  </a:lnTo>
                  <a:lnTo>
                    <a:pt x="182" y="9"/>
                  </a:lnTo>
                  <a:lnTo>
                    <a:pt x="182" y="12"/>
                  </a:lnTo>
                  <a:lnTo>
                    <a:pt x="182" y="14"/>
                  </a:lnTo>
                  <a:lnTo>
                    <a:pt x="181" y="16"/>
                  </a:lnTo>
                  <a:lnTo>
                    <a:pt x="180" y="16"/>
                  </a:lnTo>
                  <a:lnTo>
                    <a:pt x="180" y="17"/>
                  </a:lnTo>
                  <a:lnTo>
                    <a:pt x="181" y="21"/>
                  </a:lnTo>
                  <a:lnTo>
                    <a:pt x="181" y="22"/>
                  </a:lnTo>
                  <a:lnTo>
                    <a:pt x="184" y="21"/>
                  </a:lnTo>
                  <a:lnTo>
                    <a:pt x="186" y="21"/>
                  </a:lnTo>
                  <a:lnTo>
                    <a:pt x="184" y="21"/>
                  </a:lnTo>
                  <a:lnTo>
                    <a:pt x="182" y="23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5" y="35"/>
                  </a:lnTo>
                  <a:lnTo>
                    <a:pt x="185" y="38"/>
                  </a:lnTo>
                  <a:lnTo>
                    <a:pt x="185" y="40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7" y="38"/>
                  </a:lnTo>
                  <a:lnTo>
                    <a:pt x="187" y="39"/>
                  </a:lnTo>
                  <a:lnTo>
                    <a:pt x="189" y="39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90" y="39"/>
                  </a:lnTo>
                  <a:lnTo>
                    <a:pt x="189" y="42"/>
                  </a:lnTo>
                  <a:lnTo>
                    <a:pt x="187" y="43"/>
                  </a:lnTo>
                  <a:lnTo>
                    <a:pt x="187" y="44"/>
                  </a:lnTo>
                  <a:lnTo>
                    <a:pt x="187" y="44"/>
                  </a:lnTo>
                  <a:lnTo>
                    <a:pt x="186" y="43"/>
                  </a:lnTo>
                  <a:lnTo>
                    <a:pt x="185" y="43"/>
                  </a:lnTo>
                  <a:lnTo>
                    <a:pt x="186" y="47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9" y="51"/>
                  </a:lnTo>
                  <a:lnTo>
                    <a:pt x="190" y="52"/>
                  </a:lnTo>
                  <a:lnTo>
                    <a:pt x="190" y="53"/>
                  </a:lnTo>
                  <a:lnTo>
                    <a:pt x="191" y="54"/>
                  </a:lnTo>
                  <a:lnTo>
                    <a:pt x="189" y="56"/>
                  </a:lnTo>
                  <a:lnTo>
                    <a:pt x="189" y="56"/>
                  </a:lnTo>
                  <a:lnTo>
                    <a:pt x="189" y="57"/>
                  </a:lnTo>
                  <a:lnTo>
                    <a:pt x="189" y="58"/>
                  </a:lnTo>
                  <a:lnTo>
                    <a:pt x="187" y="62"/>
                  </a:lnTo>
                  <a:lnTo>
                    <a:pt x="187" y="65"/>
                  </a:lnTo>
                  <a:lnTo>
                    <a:pt x="186" y="65"/>
                  </a:lnTo>
                  <a:lnTo>
                    <a:pt x="187" y="66"/>
                  </a:lnTo>
                  <a:lnTo>
                    <a:pt x="187" y="67"/>
                  </a:lnTo>
                  <a:lnTo>
                    <a:pt x="186" y="67"/>
                  </a:lnTo>
                  <a:lnTo>
                    <a:pt x="185" y="69"/>
                  </a:lnTo>
                  <a:lnTo>
                    <a:pt x="185" y="70"/>
                  </a:lnTo>
                  <a:lnTo>
                    <a:pt x="186" y="71"/>
                  </a:lnTo>
                  <a:lnTo>
                    <a:pt x="185" y="73"/>
                  </a:lnTo>
                  <a:lnTo>
                    <a:pt x="184" y="73"/>
                  </a:lnTo>
                  <a:lnTo>
                    <a:pt x="182" y="75"/>
                  </a:lnTo>
                  <a:lnTo>
                    <a:pt x="181" y="83"/>
                  </a:lnTo>
                  <a:lnTo>
                    <a:pt x="181" y="84"/>
                  </a:lnTo>
                  <a:lnTo>
                    <a:pt x="180" y="86"/>
                  </a:lnTo>
                  <a:lnTo>
                    <a:pt x="177" y="86"/>
                  </a:lnTo>
                  <a:lnTo>
                    <a:pt x="176" y="86"/>
                  </a:lnTo>
                  <a:lnTo>
                    <a:pt x="173" y="86"/>
                  </a:lnTo>
                  <a:lnTo>
                    <a:pt x="169" y="88"/>
                  </a:lnTo>
                  <a:lnTo>
                    <a:pt x="167" y="89"/>
                  </a:lnTo>
                  <a:lnTo>
                    <a:pt x="167" y="92"/>
                  </a:lnTo>
                  <a:lnTo>
                    <a:pt x="167" y="96"/>
                  </a:lnTo>
                  <a:lnTo>
                    <a:pt x="169" y="97"/>
                  </a:lnTo>
                  <a:lnTo>
                    <a:pt x="172" y="100"/>
                  </a:lnTo>
                  <a:lnTo>
                    <a:pt x="173" y="102"/>
                  </a:lnTo>
                  <a:lnTo>
                    <a:pt x="177" y="104"/>
                  </a:lnTo>
                  <a:lnTo>
                    <a:pt x="178" y="105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178" y="113"/>
                  </a:lnTo>
                  <a:lnTo>
                    <a:pt x="177" y="115"/>
                  </a:lnTo>
                  <a:lnTo>
                    <a:pt x="173" y="122"/>
                  </a:lnTo>
                  <a:lnTo>
                    <a:pt x="169" y="124"/>
                  </a:lnTo>
                  <a:lnTo>
                    <a:pt x="167" y="127"/>
                  </a:lnTo>
                  <a:lnTo>
                    <a:pt x="165" y="130"/>
                  </a:lnTo>
                  <a:lnTo>
                    <a:pt x="165" y="130"/>
                  </a:lnTo>
                  <a:close/>
                  <a:moveTo>
                    <a:pt x="158" y="122"/>
                  </a:moveTo>
                  <a:lnTo>
                    <a:pt x="158" y="119"/>
                  </a:lnTo>
                  <a:lnTo>
                    <a:pt x="159" y="118"/>
                  </a:lnTo>
                  <a:lnTo>
                    <a:pt x="162" y="118"/>
                  </a:lnTo>
                  <a:lnTo>
                    <a:pt x="160" y="119"/>
                  </a:lnTo>
                  <a:lnTo>
                    <a:pt x="159" y="120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8" y="122"/>
                  </a:lnTo>
                  <a:close/>
                  <a:moveTo>
                    <a:pt x="158" y="124"/>
                  </a:moveTo>
                  <a:lnTo>
                    <a:pt x="158" y="123"/>
                  </a:lnTo>
                  <a:lnTo>
                    <a:pt x="159" y="123"/>
                  </a:lnTo>
                  <a:lnTo>
                    <a:pt x="158" y="124"/>
                  </a:lnTo>
                  <a:lnTo>
                    <a:pt x="158" y="124"/>
                  </a:lnTo>
                  <a:close/>
                  <a:moveTo>
                    <a:pt x="155" y="124"/>
                  </a:moveTo>
                  <a:lnTo>
                    <a:pt x="156" y="124"/>
                  </a:lnTo>
                  <a:lnTo>
                    <a:pt x="158" y="123"/>
                  </a:lnTo>
                  <a:lnTo>
                    <a:pt x="158" y="123"/>
                  </a:lnTo>
                  <a:lnTo>
                    <a:pt x="155" y="124"/>
                  </a:lnTo>
                  <a:close/>
                  <a:moveTo>
                    <a:pt x="62" y="229"/>
                  </a:moveTo>
                  <a:lnTo>
                    <a:pt x="63" y="229"/>
                  </a:lnTo>
                  <a:lnTo>
                    <a:pt x="63" y="229"/>
                  </a:lnTo>
                  <a:lnTo>
                    <a:pt x="62" y="229"/>
                  </a:lnTo>
                  <a:close/>
                  <a:moveTo>
                    <a:pt x="52" y="234"/>
                  </a:moveTo>
                  <a:lnTo>
                    <a:pt x="50" y="236"/>
                  </a:lnTo>
                  <a:lnTo>
                    <a:pt x="49" y="236"/>
                  </a:lnTo>
                  <a:lnTo>
                    <a:pt x="48" y="234"/>
                  </a:lnTo>
                  <a:lnTo>
                    <a:pt x="50" y="233"/>
                  </a:lnTo>
                  <a:lnTo>
                    <a:pt x="52" y="232"/>
                  </a:lnTo>
                  <a:lnTo>
                    <a:pt x="52" y="230"/>
                  </a:lnTo>
                  <a:lnTo>
                    <a:pt x="53" y="230"/>
                  </a:lnTo>
                  <a:lnTo>
                    <a:pt x="54" y="228"/>
                  </a:lnTo>
                  <a:lnTo>
                    <a:pt x="53" y="225"/>
                  </a:lnTo>
                  <a:lnTo>
                    <a:pt x="54" y="224"/>
                  </a:lnTo>
                  <a:lnTo>
                    <a:pt x="56" y="224"/>
                  </a:lnTo>
                  <a:lnTo>
                    <a:pt x="58" y="225"/>
                  </a:lnTo>
                  <a:lnTo>
                    <a:pt x="59" y="228"/>
                  </a:lnTo>
                  <a:lnTo>
                    <a:pt x="59" y="229"/>
                  </a:lnTo>
                  <a:lnTo>
                    <a:pt x="59" y="229"/>
                  </a:lnTo>
                  <a:lnTo>
                    <a:pt x="58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8" y="230"/>
                  </a:lnTo>
                  <a:lnTo>
                    <a:pt x="59" y="230"/>
                  </a:lnTo>
                  <a:lnTo>
                    <a:pt x="59" y="232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56" y="233"/>
                  </a:lnTo>
                  <a:lnTo>
                    <a:pt x="54" y="234"/>
                  </a:lnTo>
                  <a:lnTo>
                    <a:pt x="53" y="234"/>
                  </a:lnTo>
                  <a:lnTo>
                    <a:pt x="52" y="233"/>
                  </a:lnTo>
                  <a:lnTo>
                    <a:pt x="52" y="234"/>
                  </a:lnTo>
                  <a:close/>
                  <a:moveTo>
                    <a:pt x="49" y="215"/>
                  </a:moveTo>
                  <a:lnTo>
                    <a:pt x="48" y="212"/>
                  </a:lnTo>
                  <a:lnTo>
                    <a:pt x="49" y="211"/>
                  </a:lnTo>
                  <a:lnTo>
                    <a:pt x="49" y="210"/>
                  </a:lnTo>
                  <a:lnTo>
                    <a:pt x="49" y="210"/>
                  </a:lnTo>
                  <a:lnTo>
                    <a:pt x="48" y="210"/>
                  </a:lnTo>
                  <a:lnTo>
                    <a:pt x="50" y="207"/>
                  </a:lnTo>
                  <a:lnTo>
                    <a:pt x="52" y="206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4" y="205"/>
                  </a:lnTo>
                  <a:lnTo>
                    <a:pt x="53" y="203"/>
                  </a:lnTo>
                  <a:lnTo>
                    <a:pt x="52" y="202"/>
                  </a:lnTo>
                  <a:lnTo>
                    <a:pt x="54" y="198"/>
                  </a:lnTo>
                  <a:lnTo>
                    <a:pt x="56" y="198"/>
                  </a:lnTo>
                  <a:lnTo>
                    <a:pt x="56" y="197"/>
                  </a:lnTo>
                  <a:lnTo>
                    <a:pt x="57" y="197"/>
                  </a:lnTo>
                  <a:lnTo>
                    <a:pt x="58" y="198"/>
                  </a:lnTo>
                  <a:lnTo>
                    <a:pt x="58" y="198"/>
                  </a:lnTo>
                  <a:lnTo>
                    <a:pt x="58" y="194"/>
                  </a:lnTo>
                  <a:lnTo>
                    <a:pt x="59" y="193"/>
                  </a:lnTo>
                  <a:lnTo>
                    <a:pt x="61" y="193"/>
                  </a:lnTo>
                  <a:lnTo>
                    <a:pt x="65" y="189"/>
                  </a:lnTo>
                  <a:lnTo>
                    <a:pt x="65" y="189"/>
                  </a:lnTo>
                  <a:lnTo>
                    <a:pt x="66" y="188"/>
                  </a:lnTo>
                  <a:lnTo>
                    <a:pt x="66" y="185"/>
                  </a:lnTo>
                  <a:lnTo>
                    <a:pt x="67" y="185"/>
                  </a:lnTo>
                  <a:lnTo>
                    <a:pt x="69" y="184"/>
                  </a:lnTo>
                  <a:lnTo>
                    <a:pt x="70" y="184"/>
                  </a:lnTo>
                  <a:lnTo>
                    <a:pt x="70" y="185"/>
                  </a:lnTo>
                  <a:lnTo>
                    <a:pt x="71" y="183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8" y="177"/>
                  </a:lnTo>
                  <a:lnTo>
                    <a:pt x="79" y="176"/>
                  </a:lnTo>
                  <a:lnTo>
                    <a:pt x="81" y="172"/>
                  </a:lnTo>
                  <a:lnTo>
                    <a:pt x="84" y="172"/>
                  </a:lnTo>
                  <a:lnTo>
                    <a:pt x="84" y="174"/>
                  </a:lnTo>
                  <a:lnTo>
                    <a:pt x="87" y="174"/>
                  </a:lnTo>
                  <a:lnTo>
                    <a:pt x="88" y="172"/>
                  </a:lnTo>
                  <a:lnTo>
                    <a:pt x="89" y="172"/>
                  </a:lnTo>
                  <a:lnTo>
                    <a:pt x="92" y="175"/>
                  </a:lnTo>
                  <a:lnTo>
                    <a:pt x="90" y="172"/>
                  </a:lnTo>
                  <a:lnTo>
                    <a:pt x="90" y="171"/>
                  </a:lnTo>
                  <a:lnTo>
                    <a:pt x="90" y="170"/>
                  </a:lnTo>
                  <a:lnTo>
                    <a:pt x="94" y="167"/>
                  </a:lnTo>
                  <a:lnTo>
                    <a:pt x="97" y="166"/>
                  </a:lnTo>
                  <a:lnTo>
                    <a:pt x="101" y="163"/>
                  </a:lnTo>
                  <a:lnTo>
                    <a:pt x="105" y="161"/>
                  </a:lnTo>
                  <a:lnTo>
                    <a:pt x="106" y="161"/>
                  </a:lnTo>
                  <a:lnTo>
                    <a:pt x="107" y="159"/>
                  </a:lnTo>
                  <a:lnTo>
                    <a:pt x="110" y="158"/>
                  </a:lnTo>
                  <a:lnTo>
                    <a:pt x="112" y="157"/>
                  </a:lnTo>
                  <a:lnTo>
                    <a:pt x="116" y="154"/>
                  </a:lnTo>
                  <a:lnTo>
                    <a:pt x="120" y="149"/>
                  </a:lnTo>
                  <a:lnTo>
                    <a:pt x="122" y="148"/>
                  </a:lnTo>
                  <a:lnTo>
                    <a:pt x="122" y="146"/>
                  </a:lnTo>
                  <a:lnTo>
                    <a:pt x="122" y="144"/>
                  </a:lnTo>
                  <a:lnTo>
                    <a:pt x="124" y="141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36"/>
                  </a:lnTo>
                  <a:lnTo>
                    <a:pt x="128" y="135"/>
                  </a:lnTo>
                  <a:lnTo>
                    <a:pt x="131" y="136"/>
                  </a:lnTo>
                  <a:lnTo>
                    <a:pt x="132" y="135"/>
                  </a:lnTo>
                  <a:lnTo>
                    <a:pt x="133" y="133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8" y="127"/>
                  </a:lnTo>
                  <a:lnTo>
                    <a:pt x="141" y="122"/>
                  </a:lnTo>
                  <a:lnTo>
                    <a:pt x="141" y="119"/>
                  </a:lnTo>
                  <a:lnTo>
                    <a:pt x="142" y="117"/>
                  </a:lnTo>
                  <a:lnTo>
                    <a:pt x="145" y="117"/>
                  </a:lnTo>
                  <a:lnTo>
                    <a:pt x="147" y="114"/>
                  </a:lnTo>
                  <a:lnTo>
                    <a:pt x="149" y="115"/>
                  </a:lnTo>
                  <a:lnTo>
                    <a:pt x="147" y="117"/>
                  </a:lnTo>
                  <a:lnTo>
                    <a:pt x="147" y="118"/>
                  </a:lnTo>
                  <a:lnTo>
                    <a:pt x="149" y="119"/>
                  </a:lnTo>
                  <a:lnTo>
                    <a:pt x="150" y="119"/>
                  </a:lnTo>
                  <a:lnTo>
                    <a:pt x="150" y="119"/>
                  </a:lnTo>
                  <a:lnTo>
                    <a:pt x="151" y="119"/>
                  </a:lnTo>
                  <a:lnTo>
                    <a:pt x="151" y="120"/>
                  </a:lnTo>
                  <a:lnTo>
                    <a:pt x="151" y="120"/>
                  </a:lnTo>
                  <a:lnTo>
                    <a:pt x="151" y="122"/>
                  </a:lnTo>
                  <a:lnTo>
                    <a:pt x="150" y="123"/>
                  </a:lnTo>
                  <a:lnTo>
                    <a:pt x="150" y="124"/>
                  </a:lnTo>
                  <a:lnTo>
                    <a:pt x="150" y="127"/>
                  </a:lnTo>
                  <a:lnTo>
                    <a:pt x="151" y="128"/>
                  </a:lnTo>
                  <a:lnTo>
                    <a:pt x="154" y="126"/>
                  </a:lnTo>
                  <a:lnTo>
                    <a:pt x="155" y="124"/>
                  </a:lnTo>
                  <a:lnTo>
                    <a:pt x="156" y="126"/>
                  </a:lnTo>
                  <a:lnTo>
                    <a:pt x="158" y="126"/>
                  </a:lnTo>
                  <a:lnTo>
                    <a:pt x="156" y="127"/>
                  </a:lnTo>
                  <a:lnTo>
                    <a:pt x="158" y="127"/>
                  </a:lnTo>
                  <a:lnTo>
                    <a:pt x="160" y="126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0" y="123"/>
                  </a:lnTo>
                  <a:lnTo>
                    <a:pt x="162" y="123"/>
                  </a:lnTo>
                  <a:lnTo>
                    <a:pt x="162" y="124"/>
                  </a:lnTo>
                  <a:lnTo>
                    <a:pt x="163" y="124"/>
                  </a:lnTo>
                  <a:lnTo>
                    <a:pt x="162" y="127"/>
                  </a:lnTo>
                  <a:lnTo>
                    <a:pt x="159" y="128"/>
                  </a:lnTo>
                  <a:lnTo>
                    <a:pt x="160" y="128"/>
                  </a:lnTo>
                  <a:lnTo>
                    <a:pt x="162" y="127"/>
                  </a:lnTo>
                  <a:lnTo>
                    <a:pt x="160" y="131"/>
                  </a:lnTo>
                  <a:lnTo>
                    <a:pt x="159" y="130"/>
                  </a:lnTo>
                  <a:lnTo>
                    <a:pt x="159" y="132"/>
                  </a:lnTo>
                  <a:lnTo>
                    <a:pt x="159" y="133"/>
                  </a:lnTo>
                  <a:lnTo>
                    <a:pt x="159" y="136"/>
                  </a:lnTo>
                  <a:lnTo>
                    <a:pt x="159" y="139"/>
                  </a:lnTo>
                  <a:lnTo>
                    <a:pt x="160" y="139"/>
                  </a:lnTo>
                  <a:lnTo>
                    <a:pt x="159" y="140"/>
                  </a:lnTo>
                  <a:lnTo>
                    <a:pt x="153" y="145"/>
                  </a:lnTo>
                  <a:lnTo>
                    <a:pt x="153" y="146"/>
                  </a:lnTo>
                  <a:lnTo>
                    <a:pt x="149" y="150"/>
                  </a:lnTo>
                  <a:lnTo>
                    <a:pt x="149" y="152"/>
                  </a:lnTo>
                  <a:lnTo>
                    <a:pt x="147" y="152"/>
                  </a:lnTo>
                  <a:lnTo>
                    <a:pt x="145" y="154"/>
                  </a:lnTo>
                  <a:lnTo>
                    <a:pt x="145" y="155"/>
                  </a:lnTo>
                  <a:lnTo>
                    <a:pt x="142" y="159"/>
                  </a:lnTo>
                  <a:lnTo>
                    <a:pt x="141" y="161"/>
                  </a:lnTo>
                  <a:lnTo>
                    <a:pt x="138" y="162"/>
                  </a:lnTo>
                  <a:lnTo>
                    <a:pt x="134" y="163"/>
                  </a:lnTo>
                  <a:lnTo>
                    <a:pt x="133" y="164"/>
                  </a:lnTo>
                  <a:lnTo>
                    <a:pt x="132" y="167"/>
                  </a:lnTo>
                  <a:lnTo>
                    <a:pt x="132" y="170"/>
                  </a:lnTo>
                  <a:lnTo>
                    <a:pt x="132" y="171"/>
                  </a:lnTo>
                  <a:lnTo>
                    <a:pt x="133" y="171"/>
                  </a:lnTo>
                  <a:lnTo>
                    <a:pt x="134" y="174"/>
                  </a:lnTo>
                  <a:lnTo>
                    <a:pt x="134" y="176"/>
                  </a:lnTo>
                  <a:lnTo>
                    <a:pt x="133" y="177"/>
                  </a:lnTo>
                  <a:lnTo>
                    <a:pt x="132" y="176"/>
                  </a:lnTo>
                  <a:lnTo>
                    <a:pt x="132" y="174"/>
                  </a:lnTo>
                  <a:lnTo>
                    <a:pt x="132" y="174"/>
                  </a:lnTo>
                  <a:lnTo>
                    <a:pt x="132" y="175"/>
                  </a:lnTo>
                  <a:lnTo>
                    <a:pt x="132" y="176"/>
                  </a:lnTo>
                  <a:lnTo>
                    <a:pt x="131" y="177"/>
                  </a:lnTo>
                  <a:lnTo>
                    <a:pt x="129" y="176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28" y="175"/>
                  </a:lnTo>
                  <a:lnTo>
                    <a:pt x="127" y="174"/>
                  </a:lnTo>
                  <a:lnTo>
                    <a:pt x="125" y="175"/>
                  </a:lnTo>
                  <a:lnTo>
                    <a:pt x="125" y="176"/>
                  </a:lnTo>
                  <a:lnTo>
                    <a:pt x="124" y="176"/>
                  </a:lnTo>
                  <a:lnTo>
                    <a:pt x="123" y="176"/>
                  </a:lnTo>
                  <a:lnTo>
                    <a:pt x="123" y="174"/>
                  </a:lnTo>
                  <a:lnTo>
                    <a:pt x="120" y="174"/>
                  </a:lnTo>
                  <a:lnTo>
                    <a:pt x="122" y="175"/>
                  </a:lnTo>
                  <a:lnTo>
                    <a:pt x="123" y="176"/>
                  </a:lnTo>
                  <a:lnTo>
                    <a:pt x="120" y="179"/>
                  </a:lnTo>
                  <a:lnTo>
                    <a:pt x="120" y="179"/>
                  </a:lnTo>
                  <a:lnTo>
                    <a:pt x="118" y="179"/>
                  </a:lnTo>
                  <a:lnTo>
                    <a:pt x="118" y="180"/>
                  </a:lnTo>
                  <a:lnTo>
                    <a:pt x="116" y="180"/>
                  </a:lnTo>
                  <a:lnTo>
                    <a:pt x="114" y="179"/>
                  </a:lnTo>
                  <a:lnTo>
                    <a:pt x="114" y="181"/>
                  </a:lnTo>
                  <a:lnTo>
                    <a:pt x="112" y="183"/>
                  </a:lnTo>
                  <a:lnTo>
                    <a:pt x="110" y="184"/>
                  </a:lnTo>
                  <a:lnTo>
                    <a:pt x="110" y="186"/>
                  </a:lnTo>
                  <a:lnTo>
                    <a:pt x="109" y="188"/>
                  </a:lnTo>
                  <a:lnTo>
                    <a:pt x="106" y="192"/>
                  </a:lnTo>
                  <a:lnTo>
                    <a:pt x="106" y="194"/>
                  </a:lnTo>
                  <a:lnTo>
                    <a:pt x="105" y="196"/>
                  </a:lnTo>
                  <a:lnTo>
                    <a:pt x="100" y="199"/>
                  </a:lnTo>
                  <a:lnTo>
                    <a:pt x="98" y="202"/>
                  </a:lnTo>
                  <a:lnTo>
                    <a:pt x="98" y="205"/>
                  </a:lnTo>
                  <a:lnTo>
                    <a:pt x="96" y="208"/>
                  </a:lnTo>
                  <a:lnTo>
                    <a:pt x="93" y="211"/>
                  </a:lnTo>
                  <a:lnTo>
                    <a:pt x="94" y="211"/>
                  </a:lnTo>
                  <a:lnTo>
                    <a:pt x="93" y="212"/>
                  </a:lnTo>
                  <a:lnTo>
                    <a:pt x="92" y="212"/>
                  </a:lnTo>
                  <a:lnTo>
                    <a:pt x="94" y="212"/>
                  </a:lnTo>
                  <a:lnTo>
                    <a:pt x="94" y="214"/>
                  </a:lnTo>
                  <a:lnTo>
                    <a:pt x="93" y="214"/>
                  </a:lnTo>
                  <a:lnTo>
                    <a:pt x="90" y="214"/>
                  </a:lnTo>
                  <a:lnTo>
                    <a:pt x="87" y="215"/>
                  </a:lnTo>
                  <a:lnTo>
                    <a:pt x="85" y="217"/>
                  </a:lnTo>
                  <a:lnTo>
                    <a:pt x="85" y="220"/>
                  </a:lnTo>
                  <a:lnTo>
                    <a:pt x="83" y="221"/>
                  </a:lnTo>
                  <a:lnTo>
                    <a:pt x="83" y="219"/>
                  </a:lnTo>
                  <a:lnTo>
                    <a:pt x="81" y="219"/>
                  </a:lnTo>
                  <a:lnTo>
                    <a:pt x="81" y="220"/>
                  </a:lnTo>
                  <a:lnTo>
                    <a:pt x="81" y="221"/>
                  </a:lnTo>
                  <a:lnTo>
                    <a:pt x="80" y="223"/>
                  </a:lnTo>
                  <a:lnTo>
                    <a:pt x="76" y="225"/>
                  </a:lnTo>
                  <a:lnTo>
                    <a:pt x="72" y="227"/>
                  </a:lnTo>
                  <a:lnTo>
                    <a:pt x="70" y="227"/>
                  </a:lnTo>
                  <a:lnTo>
                    <a:pt x="67" y="227"/>
                  </a:lnTo>
                  <a:lnTo>
                    <a:pt x="67" y="225"/>
                  </a:lnTo>
                  <a:lnTo>
                    <a:pt x="65" y="227"/>
                  </a:lnTo>
                  <a:lnTo>
                    <a:pt x="63" y="227"/>
                  </a:lnTo>
                  <a:lnTo>
                    <a:pt x="66" y="225"/>
                  </a:lnTo>
                  <a:lnTo>
                    <a:pt x="65" y="224"/>
                  </a:lnTo>
                  <a:lnTo>
                    <a:pt x="62" y="223"/>
                  </a:lnTo>
                  <a:lnTo>
                    <a:pt x="62" y="220"/>
                  </a:lnTo>
                  <a:lnTo>
                    <a:pt x="61" y="219"/>
                  </a:lnTo>
                  <a:lnTo>
                    <a:pt x="59" y="219"/>
                  </a:lnTo>
                  <a:lnTo>
                    <a:pt x="58" y="217"/>
                  </a:lnTo>
                  <a:lnTo>
                    <a:pt x="58" y="217"/>
                  </a:lnTo>
                  <a:lnTo>
                    <a:pt x="58" y="215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53" y="215"/>
                  </a:lnTo>
                  <a:lnTo>
                    <a:pt x="50" y="215"/>
                  </a:lnTo>
                  <a:lnTo>
                    <a:pt x="49" y="215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3" name="Freeform 161"/>
            <p:cNvSpPr>
              <a:spLocks noEditPoints="1"/>
            </p:cNvSpPr>
            <p:nvPr/>
          </p:nvSpPr>
          <p:spPr bwMode="auto">
            <a:xfrm>
              <a:off x="3370263" y="1963738"/>
              <a:ext cx="160338" cy="100013"/>
            </a:xfrm>
            <a:custGeom>
              <a:avLst/>
              <a:gdLst>
                <a:gd name="T0" fmla="*/ 38 w 101"/>
                <a:gd name="T1" fmla="*/ 62 h 63"/>
                <a:gd name="T2" fmla="*/ 35 w 101"/>
                <a:gd name="T3" fmla="*/ 58 h 63"/>
                <a:gd name="T4" fmla="*/ 49 w 101"/>
                <a:gd name="T5" fmla="*/ 60 h 63"/>
                <a:gd name="T6" fmla="*/ 54 w 101"/>
                <a:gd name="T7" fmla="*/ 58 h 63"/>
                <a:gd name="T8" fmla="*/ 62 w 101"/>
                <a:gd name="T9" fmla="*/ 54 h 63"/>
                <a:gd name="T10" fmla="*/ 69 w 101"/>
                <a:gd name="T11" fmla="*/ 51 h 63"/>
                <a:gd name="T12" fmla="*/ 76 w 101"/>
                <a:gd name="T13" fmla="*/ 47 h 63"/>
                <a:gd name="T14" fmla="*/ 85 w 101"/>
                <a:gd name="T15" fmla="*/ 40 h 63"/>
                <a:gd name="T16" fmla="*/ 92 w 101"/>
                <a:gd name="T17" fmla="*/ 40 h 63"/>
                <a:gd name="T18" fmla="*/ 92 w 101"/>
                <a:gd name="T19" fmla="*/ 33 h 63"/>
                <a:gd name="T20" fmla="*/ 97 w 101"/>
                <a:gd name="T21" fmla="*/ 32 h 63"/>
                <a:gd name="T22" fmla="*/ 98 w 101"/>
                <a:gd name="T23" fmla="*/ 23 h 63"/>
                <a:gd name="T24" fmla="*/ 93 w 101"/>
                <a:gd name="T25" fmla="*/ 20 h 63"/>
                <a:gd name="T26" fmla="*/ 89 w 101"/>
                <a:gd name="T27" fmla="*/ 15 h 63"/>
                <a:gd name="T28" fmla="*/ 91 w 101"/>
                <a:gd name="T29" fmla="*/ 10 h 63"/>
                <a:gd name="T30" fmla="*/ 91 w 101"/>
                <a:gd name="T31" fmla="*/ 3 h 63"/>
                <a:gd name="T32" fmla="*/ 84 w 101"/>
                <a:gd name="T33" fmla="*/ 7 h 63"/>
                <a:gd name="T34" fmla="*/ 82 w 101"/>
                <a:gd name="T35" fmla="*/ 1 h 63"/>
                <a:gd name="T36" fmla="*/ 76 w 101"/>
                <a:gd name="T37" fmla="*/ 5 h 63"/>
                <a:gd name="T38" fmla="*/ 69 w 101"/>
                <a:gd name="T39" fmla="*/ 6 h 63"/>
                <a:gd name="T40" fmla="*/ 61 w 101"/>
                <a:gd name="T41" fmla="*/ 7 h 63"/>
                <a:gd name="T42" fmla="*/ 57 w 101"/>
                <a:gd name="T43" fmla="*/ 20 h 63"/>
                <a:gd name="T44" fmla="*/ 56 w 101"/>
                <a:gd name="T45" fmla="*/ 6 h 63"/>
                <a:gd name="T46" fmla="*/ 47 w 101"/>
                <a:gd name="T47" fmla="*/ 15 h 63"/>
                <a:gd name="T48" fmla="*/ 41 w 101"/>
                <a:gd name="T49" fmla="*/ 6 h 63"/>
                <a:gd name="T50" fmla="*/ 39 w 101"/>
                <a:gd name="T51" fmla="*/ 20 h 63"/>
                <a:gd name="T52" fmla="*/ 32 w 101"/>
                <a:gd name="T53" fmla="*/ 23 h 63"/>
                <a:gd name="T54" fmla="*/ 31 w 101"/>
                <a:gd name="T55" fmla="*/ 18 h 63"/>
                <a:gd name="T56" fmla="*/ 30 w 101"/>
                <a:gd name="T57" fmla="*/ 14 h 63"/>
                <a:gd name="T58" fmla="*/ 29 w 101"/>
                <a:gd name="T59" fmla="*/ 6 h 63"/>
                <a:gd name="T60" fmla="*/ 22 w 101"/>
                <a:gd name="T61" fmla="*/ 0 h 63"/>
                <a:gd name="T62" fmla="*/ 16 w 101"/>
                <a:gd name="T63" fmla="*/ 2 h 63"/>
                <a:gd name="T64" fmla="*/ 22 w 101"/>
                <a:gd name="T65" fmla="*/ 2 h 63"/>
                <a:gd name="T66" fmla="*/ 19 w 101"/>
                <a:gd name="T67" fmla="*/ 6 h 63"/>
                <a:gd name="T68" fmla="*/ 18 w 101"/>
                <a:gd name="T69" fmla="*/ 7 h 63"/>
                <a:gd name="T70" fmla="*/ 12 w 101"/>
                <a:gd name="T71" fmla="*/ 3 h 63"/>
                <a:gd name="T72" fmla="*/ 8 w 101"/>
                <a:gd name="T73" fmla="*/ 5 h 63"/>
                <a:gd name="T74" fmla="*/ 9 w 101"/>
                <a:gd name="T75" fmla="*/ 10 h 63"/>
                <a:gd name="T76" fmla="*/ 9 w 101"/>
                <a:gd name="T77" fmla="*/ 14 h 63"/>
                <a:gd name="T78" fmla="*/ 4 w 101"/>
                <a:gd name="T79" fmla="*/ 12 h 63"/>
                <a:gd name="T80" fmla="*/ 1 w 101"/>
                <a:gd name="T81" fmla="*/ 14 h 63"/>
                <a:gd name="T82" fmla="*/ 9 w 101"/>
                <a:gd name="T83" fmla="*/ 18 h 63"/>
                <a:gd name="T84" fmla="*/ 14 w 101"/>
                <a:gd name="T85" fmla="*/ 18 h 63"/>
                <a:gd name="T86" fmla="*/ 19 w 101"/>
                <a:gd name="T87" fmla="*/ 16 h 63"/>
                <a:gd name="T88" fmla="*/ 22 w 101"/>
                <a:gd name="T89" fmla="*/ 19 h 63"/>
                <a:gd name="T90" fmla="*/ 25 w 101"/>
                <a:gd name="T91" fmla="*/ 20 h 63"/>
                <a:gd name="T92" fmla="*/ 21 w 101"/>
                <a:gd name="T93" fmla="*/ 25 h 63"/>
                <a:gd name="T94" fmla="*/ 23 w 101"/>
                <a:gd name="T95" fmla="*/ 27 h 63"/>
                <a:gd name="T96" fmla="*/ 16 w 101"/>
                <a:gd name="T97" fmla="*/ 27 h 63"/>
                <a:gd name="T98" fmla="*/ 13 w 101"/>
                <a:gd name="T99" fmla="*/ 28 h 63"/>
                <a:gd name="T100" fmla="*/ 4 w 101"/>
                <a:gd name="T101" fmla="*/ 28 h 63"/>
                <a:gd name="T102" fmla="*/ 8 w 101"/>
                <a:gd name="T103" fmla="*/ 32 h 63"/>
                <a:gd name="T104" fmla="*/ 17 w 101"/>
                <a:gd name="T105" fmla="*/ 34 h 63"/>
                <a:gd name="T106" fmla="*/ 23 w 101"/>
                <a:gd name="T107" fmla="*/ 37 h 63"/>
                <a:gd name="T108" fmla="*/ 25 w 101"/>
                <a:gd name="T109" fmla="*/ 40 h 63"/>
                <a:gd name="T110" fmla="*/ 22 w 101"/>
                <a:gd name="T111" fmla="*/ 43 h 63"/>
                <a:gd name="T112" fmla="*/ 16 w 101"/>
                <a:gd name="T113" fmla="*/ 47 h 63"/>
                <a:gd name="T114" fmla="*/ 13 w 101"/>
                <a:gd name="T115" fmla="*/ 47 h 63"/>
                <a:gd name="T116" fmla="*/ 17 w 101"/>
                <a:gd name="T117" fmla="*/ 51 h 63"/>
                <a:gd name="T118" fmla="*/ 29 w 101"/>
                <a:gd name="T119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" h="63">
                  <a:moveTo>
                    <a:pt x="35" y="63"/>
                  </a:moveTo>
                  <a:lnTo>
                    <a:pt x="35" y="62"/>
                  </a:lnTo>
                  <a:lnTo>
                    <a:pt x="35" y="60"/>
                  </a:lnTo>
                  <a:lnTo>
                    <a:pt x="36" y="59"/>
                  </a:lnTo>
                  <a:lnTo>
                    <a:pt x="38" y="62"/>
                  </a:lnTo>
                  <a:lnTo>
                    <a:pt x="35" y="63"/>
                  </a:lnTo>
                  <a:close/>
                  <a:moveTo>
                    <a:pt x="30" y="53"/>
                  </a:moveTo>
                  <a:lnTo>
                    <a:pt x="32" y="53"/>
                  </a:lnTo>
                  <a:lnTo>
                    <a:pt x="32" y="55"/>
                  </a:lnTo>
                  <a:lnTo>
                    <a:pt x="35" y="58"/>
                  </a:lnTo>
                  <a:lnTo>
                    <a:pt x="36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49" y="60"/>
                  </a:lnTo>
                  <a:lnTo>
                    <a:pt x="50" y="60"/>
                  </a:lnTo>
                  <a:lnTo>
                    <a:pt x="54" y="60"/>
                  </a:lnTo>
                  <a:lnTo>
                    <a:pt x="53" y="58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57" y="58"/>
                  </a:lnTo>
                  <a:lnTo>
                    <a:pt x="60" y="56"/>
                  </a:lnTo>
                  <a:lnTo>
                    <a:pt x="60" y="54"/>
                  </a:lnTo>
                  <a:lnTo>
                    <a:pt x="63" y="53"/>
                  </a:lnTo>
                  <a:lnTo>
                    <a:pt x="62" y="54"/>
                  </a:lnTo>
                  <a:lnTo>
                    <a:pt x="62" y="55"/>
                  </a:lnTo>
                  <a:lnTo>
                    <a:pt x="63" y="54"/>
                  </a:lnTo>
                  <a:lnTo>
                    <a:pt x="65" y="54"/>
                  </a:lnTo>
                  <a:lnTo>
                    <a:pt x="67" y="51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71" y="51"/>
                  </a:lnTo>
                  <a:lnTo>
                    <a:pt x="71" y="53"/>
                  </a:lnTo>
                  <a:lnTo>
                    <a:pt x="72" y="51"/>
                  </a:lnTo>
                  <a:lnTo>
                    <a:pt x="76" y="47"/>
                  </a:lnTo>
                  <a:lnTo>
                    <a:pt x="79" y="45"/>
                  </a:lnTo>
                  <a:lnTo>
                    <a:pt x="84" y="43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7" y="40"/>
                  </a:lnTo>
                  <a:lnTo>
                    <a:pt x="87" y="42"/>
                  </a:lnTo>
                  <a:lnTo>
                    <a:pt x="89" y="43"/>
                  </a:lnTo>
                  <a:lnTo>
                    <a:pt x="91" y="41"/>
                  </a:lnTo>
                  <a:lnTo>
                    <a:pt x="92" y="40"/>
                  </a:lnTo>
                  <a:lnTo>
                    <a:pt x="91" y="38"/>
                  </a:lnTo>
                  <a:lnTo>
                    <a:pt x="91" y="37"/>
                  </a:lnTo>
                  <a:lnTo>
                    <a:pt x="92" y="37"/>
                  </a:lnTo>
                  <a:lnTo>
                    <a:pt x="92" y="34"/>
                  </a:lnTo>
                  <a:lnTo>
                    <a:pt x="92" y="33"/>
                  </a:lnTo>
                  <a:lnTo>
                    <a:pt x="94" y="34"/>
                  </a:lnTo>
                  <a:lnTo>
                    <a:pt x="94" y="36"/>
                  </a:lnTo>
                  <a:lnTo>
                    <a:pt x="97" y="36"/>
                  </a:lnTo>
                  <a:lnTo>
                    <a:pt x="97" y="33"/>
                  </a:lnTo>
                  <a:lnTo>
                    <a:pt x="97" y="32"/>
                  </a:lnTo>
                  <a:lnTo>
                    <a:pt x="94" y="29"/>
                  </a:lnTo>
                  <a:lnTo>
                    <a:pt x="94" y="27"/>
                  </a:lnTo>
                  <a:lnTo>
                    <a:pt x="96" y="27"/>
                  </a:lnTo>
                  <a:lnTo>
                    <a:pt x="96" y="24"/>
                  </a:lnTo>
                  <a:lnTo>
                    <a:pt x="98" y="23"/>
                  </a:lnTo>
                  <a:lnTo>
                    <a:pt x="100" y="23"/>
                  </a:lnTo>
                  <a:lnTo>
                    <a:pt x="101" y="21"/>
                  </a:lnTo>
                  <a:lnTo>
                    <a:pt x="98" y="19"/>
                  </a:lnTo>
                  <a:lnTo>
                    <a:pt x="94" y="19"/>
                  </a:lnTo>
                  <a:lnTo>
                    <a:pt x="93" y="20"/>
                  </a:lnTo>
                  <a:lnTo>
                    <a:pt x="94" y="18"/>
                  </a:lnTo>
                  <a:lnTo>
                    <a:pt x="94" y="16"/>
                  </a:lnTo>
                  <a:lnTo>
                    <a:pt x="92" y="16"/>
                  </a:lnTo>
                  <a:lnTo>
                    <a:pt x="91" y="16"/>
                  </a:lnTo>
                  <a:lnTo>
                    <a:pt x="89" y="15"/>
                  </a:lnTo>
                  <a:lnTo>
                    <a:pt x="92" y="12"/>
                  </a:lnTo>
                  <a:lnTo>
                    <a:pt x="93" y="12"/>
                  </a:lnTo>
                  <a:lnTo>
                    <a:pt x="93" y="10"/>
                  </a:lnTo>
                  <a:lnTo>
                    <a:pt x="92" y="9"/>
                  </a:lnTo>
                  <a:lnTo>
                    <a:pt x="91" y="10"/>
                  </a:lnTo>
                  <a:lnTo>
                    <a:pt x="88" y="9"/>
                  </a:lnTo>
                  <a:lnTo>
                    <a:pt x="88" y="7"/>
                  </a:lnTo>
                  <a:lnTo>
                    <a:pt x="89" y="6"/>
                  </a:lnTo>
                  <a:lnTo>
                    <a:pt x="89" y="5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1" y="2"/>
                  </a:lnTo>
                  <a:lnTo>
                    <a:pt x="89" y="2"/>
                  </a:lnTo>
                  <a:lnTo>
                    <a:pt x="85" y="6"/>
                  </a:lnTo>
                  <a:lnTo>
                    <a:pt x="84" y="7"/>
                  </a:lnTo>
                  <a:lnTo>
                    <a:pt x="83" y="9"/>
                  </a:lnTo>
                  <a:lnTo>
                    <a:pt x="82" y="6"/>
                  </a:lnTo>
                  <a:lnTo>
                    <a:pt x="83" y="5"/>
                  </a:lnTo>
                  <a:lnTo>
                    <a:pt x="82" y="3"/>
                  </a:lnTo>
                  <a:lnTo>
                    <a:pt x="82" y="1"/>
                  </a:lnTo>
                  <a:lnTo>
                    <a:pt x="79" y="1"/>
                  </a:lnTo>
                  <a:lnTo>
                    <a:pt x="78" y="2"/>
                  </a:lnTo>
                  <a:lnTo>
                    <a:pt x="76" y="1"/>
                  </a:lnTo>
                  <a:lnTo>
                    <a:pt x="75" y="3"/>
                  </a:lnTo>
                  <a:lnTo>
                    <a:pt x="76" y="5"/>
                  </a:lnTo>
                  <a:lnTo>
                    <a:pt x="75" y="7"/>
                  </a:lnTo>
                  <a:lnTo>
                    <a:pt x="72" y="7"/>
                  </a:lnTo>
                  <a:lnTo>
                    <a:pt x="70" y="9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7" y="7"/>
                  </a:lnTo>
                  <a:lnTo>
                    <a:pt x="66" y="10"/>
                  </a:lnTo>
                  <a:lnTo>
                    <a:pt x="65" y="10"/>
                  </a:lnTo>
                  <a:lnTo>
                    <a:pt x="62" y="6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8" y="6"/>
                  </a:lnTo>
                  <a:lnTo>
                    <a:pt x="57" y="10"/>
                  </a:lnTo>
                  <a:lnTo>
                    <a:pt x="60" y="14"/>
                  </a:lnTo>
                  <a:lnTo>
                    <a:pt x="57" y="20"/>
                  </a:lnTo>
                  <a:lnTo>
                    <a:pt x="58" y="15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4" y="9"/>
                  </a:lnTo>
                  <a:lnTo>
                    <a:pt x="56" y="6"/>
                  </a:lnTo>
                  <a:lnTo>
                    <a:pt x="53" y="5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9" y="12"/>
                  </a:lnTo>
                  <a:lnTo>
                    <a:pt x="47" y="15"/>
                  </a:lnTo>
                  <a:lnTo>
                    <a:pt x="45" y="15"/>
                  </a:lnTo>
                  <a:lnTo>
                    <a:pt x="44" y="12"/>
                  </a:lnTo>
                  <a:lnTo>
                    <a:pt x="43" y="11"/>
                  </a:lnTo>
                  <a:lnTo>
                    <a:pt x="43" y="7"/>
                  </a:lnTo>
                  <a:lnTo>
                    <a:pt x="41" y="6"/>
                  </a:lnTo>
                  <a:lnTo>
                    <a:pt x="39" y="9"/>
                  </a:lnTo>
                  <a:lnTo>
                    <a:pt x="39" y="12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39" y="20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4" y="19"/>
                  </a:lnTo>
                  <a:lnTo>
                    <a:pt x="34" y="21"/>
                  </a:lnTo>
                  <a:lnTo>
                    <a:pt x="32" y="23"/>
                  </a:lnTo>
                  <a:lnTo>
                    <a:pt x="31" y="25"/>
                  </a:lnTo>
                  <a:lnTo>
                    <a:pt x="30" y="23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1" y="18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7" y="12"/>
                  </a:lnTo>
                  <a:lnTo>
                    <a:pt x="30" y="14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9" y="6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18" y="7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9" y="14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9" y="18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5" y="19"/>
                  </a:lnTo>
                  <a:lnTo>
                    <a:pt x="27" y="20"/>
                  </a:lnTo>
                  <a:lnTo>
                    <a:pt x="26" y="20"/>
                  </a:lnTo>
                  <a:lnTo>
                    <a:pt x="25" y="20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7" y="24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5" y="25"/>
                  </a:lnTo>
                  <a:lnTo>
                    <a:pt x="23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8" y="32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7" y="36"/>
                  </a:lnTo>
                  <a:lnTo>
                    <a:pt x="18" y="37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19" y="41"/>
                  </a:lnTo>
                  <a:lnTo>
                    <a:pt x="21" y="42"/>
                  </a:lnTo>
                  <a:lnTo>
                    <a:pt x="25" y="40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6" y="41"/>
                  </a:lnTo>
                  <a:lnTo>
                    <a:pt x="23" y="42"/>
                  </a:lnTo>
                  <a:lnTo>
                    <a:pt x="22" y="43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3" y="53"/>
                  </a:lnTo>
                  <a:lnTo>
                    <a:pt x="16" y="53"/>
                  </a:lnTo>
                  <a:lnTo>
                    <a:pt x="17" y="51"/>
                  </a:lnTo>
                  <a:lnTo>
                    <a:pt x="18" y="53"/>
                  </a:lnTo>
                  <a:lnTo>
                    <a:pt x="22" y="54"/>
                  </a:lnTo>
                  <a:lnTo>
                    <a:pt x="25" y="51"/>
                  </a:lnTo>
                  <a:lnTo>
                    <a:pt x="27" y="53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30" y="5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4" name="Freeform 162"/>
            <p:cNvSpPr>
              <a:spLocks noEditPoints="1"/>
            </p:cNvSpPr>
            <p:nvPr/>
          </p:nvSpPr>
          <p:spPr bwMode="auto">
            <a:xfrm>
              <a:off x="2584450" y="3071813"/>
              <a:ext cx="55563" cy="22225"/>
            </a:xfrm>
            <a:custGeom>
              <a:avLst/>
              <a:gdLst>
                <a:gd name="T0" fmla="*/ 32 w 35"/>
                <a:gd name="T1" fmla="*/ 12 h 14"/>
                <a:gd name="T2" fmla="*/ 35 w 35"/>
                <a:gd name="T3" fmla="*/ 13 h 14"/>
                <a:gd name="T4" fmla="*/ 32 w 35"/>
                <a:gd name="T5" fmla="*/ 14 h 14"/>
                <a:gd name="T6" fmla="*/ 32 w 35"/>
                <a:gd name="T7" fmla="*/ 13 h 14"/>
                <a:gd name="T8" fmla="*/ 32 w 35"/>
                <a:gd name="T9" fmla="*/ 12 h 14"/>
                <a:gd name="T10" fmla="*/ 34 w 35"/>
                <a:gd name="T11" fmla="*/ 4 h 14"/>
                <a:gd name="T12" fmla="*/ 32 w 35"/>
                <a:gd name="T13" fmla="*/ 7 h 14"/>
                <a:gd name="T14" fmla="*/ 34 w 35"/>
                <a:gd name="T15" fmla="*/ 9 h 14"/>
                <a:gd name="T16" fmla="*/ 35 w 35"/>
                <a:gd name="T17" fmla="*/ 7 h 14"/>
                <a:gd name="T18" fmla="*/ 34 w 35"/>
                <a:gd name="T19" fmla="*/ 4 h 14"/>
                <a:gd name="T20" fmla="*/ 22 w 35"/>
                <a:gd name="T21" fmla="*/ 8 h 14"/>
                <a:gd name="T22" fmla="*/ 21 w 35"/>
                <a:gd name="T23" fmla="*/ 9 h 14"/>
                <a:gd name="T24" fmla="*/ 22 w 35"/>
                <a:gd name="T25" fmla="*/ 12 h 14"/>
                <a:gd name="T26" fmla="*/ 25 w 35"/>
                <a:gd name="T27" fmla="*/ 12 h 14"/>
                <a:gd name="T28" fmla="*/ 22 w 35"/>
                <a:gd name="T29" fmla="*/ 8 h 14"/>
                <a:gd name="T30" fmla="*/ 17 w 35"/>
                <a:gd name="T31" fmla="*/ 1 h 14"/>
                <a:gd name="T32" fmla="*/ 19 w 35"/>
                <a:gd name="T33" fmla="*/ 0 h 14"/>
                <a:gd name="T34" fmla="*/ 22 w 35"/>
                <a:gd name="T35" fmla="*/ 0 h 14"/>
                <a:gd name="T36" fmla="*/ 21 w 35"/>
                <a:gd name="T37" fmla="*/ 1 h 14"/>
                <a:gd name="T38" fmla="*/ 21 w 35"/>
                <a:gd name="T39" fmla="*/ 4 h 14"/>
                <a:gd name="T40" fmla="*/ 17 w 35"/>
                <a:gd name="T41" fmla="*/ 3 h 14"/>
                <a:gd name="T42" fmla="*/ 17 w 35"/>
                <a:gd name="T43" fmla="*/ 1 h 14"/>
                <a:gd name="T44" fmla="*/ 3 w 35"/>
                <a:gd name="T45" fmla="*/ 4 h 14"/>
                <a:gd name="T46" fmla="*/ 4 w 35"/>
                <a:gd name="T47" fmla="*/ 5 h 14"/>
                <a:gd name="T48" fmla="*/ 0 w 35"/>
                <a:gd name="T49" fmla="*/ 7 h 14"/>
                <a:gd name="T50" fmla="*/ 3 w 35"/>
                <a:gd name="T5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" h="14">
                  <a:moveTo>
                    <a:pt x="32" y="12"/>
                  </a:moveTo>
                  <a:lnTo>
                    <a:pt x="35" y="13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2" y="12"/>
                  </a:lnTo>
                  <a:close/>
                  <a:moveTo>
                    <a:pt x="34" y="4"/>
                  </a:moveTo>
                  <a:lnTo>
                    <a:pt x="32" y="7"/>
                  </a:lnTo>
                  <a:lnTo>
                    <a:pt x="34" y="9"/>
                  </a:lnTo>
                  <a:lnTo>
                    <a:pt x="35" y="7"/>
                  </a:lnTo>
                  <a:lnTo>
                    <a:pt x="34" y="4"/>
                  </a:lnTo>
                  <a:close/>
                  <a:moveTo>
                    <a:pt x="22" y="8"/>
                  </a:moveTo>
                  <a:lnTo>
                    <a:pt x="21" y="9"/>
                  </a:lnTo>
                  <a:lnTo>
                    <a:pt x="22" y="12"/>
                  </a:lnTo>
                  <a:lnTo>
                    <a:pt x="25" y="12"/>
                  </a:lnTo>
                  <a:lnTo>
                    <a:pt x="22" y="8"/>
                  </a:lnTo>
                  <a:close/>
                  <a:moveTo>
                    <a:pt x="17" y="1"/>
                  </a:moveTo>
                  <a:lnTo>
                    <a:pt x="19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4"/>
                  </a:lnTo>
                  <a:lnTo>
                    <a:pt x="17" y="3"/>
                  </a:lnTo>
                  <a:lnTo>
                    <a:pt x="17" y="1"/>
                  </a:lnTo>
                  <a:close/>
                  <a:moveTo>
                    <a:pt x="3" y="4"/>
                  </a:moveTo>
                  <a:lnTo>
                    <a:pt x="4" y="5"/>
                  </a:lnTo>
                  <a:lnTo>
                    <a:pt x="0" y="7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5" name="Freeform 163"/>
            <p:cNvSpPr>
              <a:spLocks noEditPoints="1"/>
            </p:cNvSpPr>
            <p:nvPr/>
          </p:nvSpPr>
          <p:spPr bwMode="auto">
            <a:xfrm>
              <a:off x="2541588" y="3067051"/>
              <a:ext cx="38100" cy="12700"/>
            </a:xfrm>
            <a:custGeom>
              <a:avLst/>
              <a:gdLst>
                <a:gd name="T0" fmla="*/ 19 w 24"/>
                <a:gd name="T1" fmla="*/ 7 h 8"/>
                <a:gd name="T2" fmla="*/ 20 w 24"/>
                <a:gd name="T3" fmla="*/ 4 h 8"/>
                <a:gd name="T4" fmla="*/ 24 w 24"/>
                <a:gd name="T5" fmla="*/ 6 h 8"/>
                <a:gd name="T6" fmla="*/ 23 w 24"/>
                <a:gd name="T7" fmla="*/ 6 h 8"/>
                <a:gd name="T8" fmla="*/ 19 w 24"/>
                <a:gd name="T9" fmla="*/ 7 h 8"/>
                <a:gd name="T10" fmla="*/ 17 w 24"/>
                <a:gd name="T11" fmla="*/ 0 h 8"/>
                <a:gd name="T12" fmla="*/ 15 w 24"/>
                <a:gd name="T13" fmla="*/ 0 h 8"/>
                <a:gd name="T14" fmla="*/ 10 w 24"/>
                <a:gd name="T15" fmla="*/ 0 h 8"/>
                <a:gd name="T16" fmla="*/ 2 w 24"/>
                <a:gd name="T17" fmla="*/ 0 h 8"/>
                <a:gd name="T18" fmla="*/ 1 w 24"/>
                <a:gd name="T19" fmla="*/ 2 h 8"/>
                <a:gd name="T20" fmla="*/ 0 w 24"/>
                <a:gd name="T21" fmla="*/ 3 h 8"/>
                <a:gd name="T22" fmla="*/ 0 w 24"/>
                <a:gd name="T23" fmla="*/ 4 h 8"/>
                <a:gd name="T24" fmla="*/ 0 w 24"/>
                <a:gd name="T25" fmla="*/ 6 h 8"/>
                <a:gd name="T26" fmla="*/ 1 w 24"/>
                <a:gd name="T27" fmla="*/ 7 h 8"/>
                <a:gd name="T28" fmla="*/ 6 w 24"/>
                <a:gd name="T29" fmla="*/ 7 h 8"/>
                <a:gd name="T30" fmla="*/ 8 w 24"/>
                <a:gd name="T31" fmla="*/ 8 h 8"/>
                <a:gd name="T32" fmla="*/ 11 w 24"/>
                <a:gd name="T33" fmla="*/ 7 h 8"/>
                <a:gd name="T34" fmla="*/ 13 w 24"/>
                <a:gd name="T35" fmla="*/ 7 h 8"/>
                <a:gd name="T36" fmla="*/ 17 w 24"/>
                <a:gd name="T37" fmla="*/ 6 h 8"/>
                <a:gd name="T38" fmla="*/ 19 w 24"/>
                <a:gd name="T39" fmla="*/ 3 h 8"/>
                <a:gd name="T40" fmla="*/ 18 w 24"/>
                <a:gd name="T41" fmla="*/ 2 h 8"/>
                <a:gd name="T42" fmla="*/ 17 w 24"/>
                <a:gd name="T4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8">
                  <a:moveTo>
                    <a:pt x="19" y="7"/>
                  </a:moveTo>
                  <a:lnTo>
                    <a:pt x="20" y="4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19" y="7"/>
                  </a:lnTo>
                  <a:close/>
                  <a:moveTo>
                    <a:pt x="17" y="0"/>
                  </a:moveTo>
                  <a:lnTo>
                    <a:pt x="15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6" y="7"/>
                  </a:lnTo>
                  <a:lnTo>
                    <a:pt x="8" y="8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7" y="6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6" name="Freeform 164"/>
            <p:cNvSpPr>
              <a:spLocks noEditPoints="1"/>
            </p:cNvSpPr>
            <p:nvPr/>
          </p:nvSpPr>
          <p:spPr bwMode="auto">
            <a:xfrm>
              <a:off x="2455863" y="3038476"/>
              <a:ext cx="68263" cy="47625"/>
            </a:xfrm>
            <a:custGeom>
              <a:avLst/>
              <a:gdLst>
                <a:gd name="T0" fmla="*/ 40 w 43"/>
                <a:gd name="T1" fmla="*/ 22 h 30"/>
                <a:gd name="T2" fmla="*/ 41 w 43"/>
                <a:gd name="T3" fmla="*/ 24 h 30"/>
                <a:gd name="T4" fmla="*/ 38 w 43"/>
                <a:gd name="T5" fmla="*/ 21 h 30"/>
                <a:gd name="T6" fmla="*/ 5 w 43"/>
                <a:gd name="T7" fmla="*/ 3 h 30"/>
                <a:gd name="T8" fmla="*/ 3 w 43"/>
                <a:gd name="T9" fmla="*/ 7 h 30"/>
                <a:gd name="T10" fmla="*/ 3 w 43"/>
                <a:gd name="T11" fmla="*/ 11 h 30"/>
                <a:gd name="T12" fmla="*/ 2 w 43"/>
                <a:gd name="T13" fmla="*/ 13 h 30"/>
                <a:gd name="T14" fmla="*/ 2 w 43"/>
                <a:gd name="T15" fmla="*/ 17 h 30"/>
                <a:gd name="T16" fmla="*/ 0 w 43"/>
                <a:gd name="T17" fmla="*/ 21 h 30"/>
                <a:gd name="T18" fmla="*/ 1 w 43"/>
                <a:gd name="T19" fmla="*/ 22 h 30"/>
                <a:gd name="T20" fmla="*/ 2 w 43"/>
                <a:gd name="T21" fmla="*/ 28 h 30"/>
                <a:gd name="T22" fmla="*/ 5 w 43"/>
                <a:gd name="T23" fmla="*/ 29 h 30"/>
                <a:gd name="T24" fmla="*/ 7 w 43"/>
                <a:gd name="T25" fmla="*/ 26 h 30"/>
                <a:gd name="T26" fmla="*/ 10 w 43"/>
                <a:gd name="T27" fmla="*/ 21 h 30"/>
                <a:gd name="T28" fmla="*/ 11 w 43"/>
                <a:gd name="T29" fmla="*/ 21 h 30"/>
                <a:gd name="T30" fmla="*/ 15 w 43"/>
                <a:gd name="T31" fmla="*/ 18 h 30"/>
                <a:gd name="T32" fmla="*/ 16 w 43"/>
                <a:gd name="T33" fmla="*/ 22 h 30"/>
                <a:gd name="T34" fmla="*/ 21 w 43"/>
                <a:gd name="T35" fmla="*/ 22 h 30"/>
                <a:gd name="T36" fmla="*/ 27 w 43"/>
                <a:gd name="T37" fmla="*/ 18 h 30"/>
                <a:gd name="T38" fmla="*/ 33 w 43"/>
                <a:gd name="T39" fmla="*/ 18 h 30"/>
                <a:gd name="T40" fmla="*/ 37 w 43"/>
                <a:gd name="T41" fmla="*/ 20 h 30"/>
                <a:gd name="T42" fmla="*/ 41 w 43"/>
                <a:gd name="T43" fmla="*/ 18 h 30"/>
                <a:gd name="T44" fmla="*/ 43 w 43"/>
                <a:gd name="T45" fmla="*/ 17 h 30"/>
                <a:gd name="T46" fmla="*/ 38 w 43"/>
                <a:gd name="T47" fmla="*/ 12 h 30"/>
                <a:gd name="T48" fmla="*/ 33 w 43"/>
                <a:gd name="T49" fmla="*/ 12 h 30"/>
                <a:gd name="T50" fmla="*/ 28 w 43"/>
                <a:gd name="T51" fmla="*/ 11 h 30"/>
                <a:gd name="T52" fmla="*/ 23 w 43"/>
                <a:gd name="T53" fmla="*/ 8 h 30"/>
                <a:gd name="T54" fmla="*/ 28 w 43"/>
                <a:gd name="T55" fmla="*/ 8 h 30"/>
                <a:gd name="T56" fmla="*/ 34 w 43"/>
                <a:gd name="T57" fmla="*/ 8 h 30"/>
                <a:gd name="T58" fmla="*/ 32 w 43"/>
                <a:gd name="T59" fmla="*/ 8 h 30"/>
                <a:gd name="T60" fmla="*/ 27 w 43"/>
                <a:gd name="T61" fmla="*/ 3 h 30"/>
                <a:gd name="T62" fmla="*/ 23 w 43"/>
                <a:gd name="T63" fmla="*/ 4 h 30"/>
                <a:gd name="T64" fmla="*/ 12 w 43"/>
                <a:gd name="T65" fmla="*/ 0 h 30"/>
                <a:gd name="T66" fmla="*/ 10 w 43"/>
                <a:gd name="T67" fmla="*/ 0 h 30"/>
                <a:gd name="T68" fmla="*/ 5 w 43"/>
                <a:gd name="T6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0">
                  <a:moveTo>
                    <a:pt x="38" y="21"/>
                  </a:moveTo>
                  <a:lnTo>
                    <a:pt x="40" y="22"/>
                  </a:lnTo>
                  <a:lnTo>
                    <a:pt x="42" y="22"/>
                  </a:lnTo>
                  <a:lnTo>
                    <a:pt x="41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1"/>
                  </a:lnTo>
                  <a:close/>
                  <a:moveTo>
                    <a:pt x="5" y="3"/>
                  </a:moveTo>
                  <a:lnTo>
                    <a:pt x="5" y="4"/>
                  </a:lnTo>
                  <a:lnTo>
                    <a:pt x="3" y="7"/>
                  </a:lnTo>
                  <a:lnTo>
                    <a:pt x="5" y="8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7" y="26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5" y="18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21" y="22"/>
                  </a:lnTo>
                  <a:lnTo>
                    <a:pt x="24" y="18"/>
                  </a:lnTo>
                  <a:lnTo>
                    <a:pt x="27" y="18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34" y="20"/>
                  </a:lnTo>
                  <a:lnTo>
                    <a:pt x="37" y="20"/>
                  </a:lnTo>
                  <a:lnTo>
                    <a:pt x="41" y="20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28" y="11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3" y="9"/>
                  </a:lnTo>
                  <a:lnTo>
                    <a:pt x="34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28" y="7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21" y="3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7" name="Freeform 165"/>
            <p:cNvSpPr>
              <a:spLocks noEditPoints="1"/>
            </p:cNvSpPr>
            <p:nvPr/>
          </p:nvSpPr>
          <p:spPr bwMode="auto">
            <a:xfrm>
              <a:off x="2836863" y="1166813"/>
              <a:ext cx="763588" cy="981075"/>
            </a:xfrm>
            <a:custGeom>
              <a:avLst/>
              <a:gdLst>
                <a:gd name="T0" fmla="*/ 93 w 372"/>
                <a:gd name="T1" fmla="*/ 458 h 478"/>
                <a:gd name="T2" fmla="*/ 72 w 372"/>
                <a:gd name="T3" fmla="*/ 440 h 478"/>
                <a:gd name="T4" fmla="*/ 62 w 372"/>
                <a:gd name="T5" fmla="*/ 416 h 478"/>
                <a:gd name="T6" fmla="*/ 58 w 372"/>
                <a:gd name="T7" fmla="*/ 405 h 478"/>
                <a:gd name="T8" fmla="*/ 65 w 372"/>
                <a:gd name="T9" fmla="*/ 379 h 478"/>
                <a:gd name="T10" fmla="*/ 61 w 372"/>
                <a:gd name="T11" fmla="*/ 365 h 478"/>
                <a:gd name="T12" fmla="*/ 77 w 372"/>
                <a:gd name="T13" fmla="*/ 352 h 478"/>
                <a:gd name="T14" fmla="*/ 80 w 372"/>
                <a:gd name="T15" fmla="*/ 348 h 478"/>
                <a:gd name="T16" fmla="*/ 86 w 372"/>
                <a:gd name="T17" fmla="*/ 327 h 478"/>
                <a:gd name="T18" fmla="*/ 89 w 372"/>
                <a:gd name="T19" fmla="*/ 309 h 478"/>
                <a:gd name="T20" fmla="*/ 88 w 372"/>
                <a:gd name="T21" fmla="*/ 284 h 478"/>
                <a:gd name="T22" fmla="*/ 67 w 372"/>
                <a:gd name="T23" fmla="*/ 278 h 478"/>
                <a:gd name="T24" fmla="*/ 74 w 372"/>
                <a:gd name="T25" fmla="*/ 237 h 478"/>
                <a:gd name="T26" fmla="*/ 58 w 372"/>
                <a:gd name="T27" fmla="*/ 185 h 478"/>
                <a:gd name="T28" fmla="*/ 12 w 372"/>
                <a:gd name="T29" fmla="*/ 163 h 478"/>
                <a:gd name="T30" fmla="*/ 38 w 372"/>
                <a:gd name="T31" fmla="*/ 141 h 478"/>
                <a:gd name="T32" fmla="*/ 13 w 372"/>
                <a:gd name="T33" fmla="*/ 110 h 478"/>
                <a:gd name="T34" fmla="*/ 74 w 372"/>
                <a:gd name="T35" fmla="*/ 82 h 478"/>
                <a:gd name="T36" fmla="*/ 96 w 372"/>
                <a:gd name="T37" fmla="*/ 55 h 478"/>
                <a:gd name="T38" fmla="*/ 145 w 372"/>
                <a:gd name="T39" fmla="*/ 29 h 478"/>
                <a:gd name="T40" fmla="*/ 170 w 372"/>
                <a:gd name="T41" fmla="*/ 52 h 478"/>
                <a:gd name="T42" fmla="*/ 200 w 372"/>
                <a:gd name="T43" fmla="*/ 51 h 478"/>
                <a:gd name="T44" fmla="*/ 212 w 372"/>
                <a:gd name="T45" fmla="*/ 21 h 478"/>
                <a:gd name="T46" fmla="*/ 250 w 372"/>
                <a:gd name="T47" fmla="*/ 3 h 478"/>
                <a:gd name="T48" fmla="*/ 275 w 372"/>
                <a:gd name="T49" fmla="*/ 19 h 478"/>
                <a:gd name="T50" fmla="*/ 293 w 372"/>
                <a:gd name="T51" fmla="*/ 24 h 478"/>
                <a:gd name="T52" fmla="*/ 328 w 372"/>
                <a:gd name="T53" fmla="*/ 50 h 478"/>
                <a:gd name="T54" fmla="*/ 256 w 372"/>
                <a:gd name="T55" fmla="*/ 62 h 478"/>
                <a:gd name="T56" fmla="*/ 312 w 372"/>
                <a:gd name="T57" fmla="*/ 66 h 478"/>
                <a:gd name="T58" fmla="*/ 324 w 372"/>
                <a:gd name="T59" fmla="*/ 83 h 478"/>
                <a:gd name="T60" fmla="*/ 357 w 372"/>
                <a:gd name="T61" fmla="*/ 93 h 478"/>
                <a:gd name="T62" fmla="*/ 325 w 372"/>
                <a:gd name="T63" fmla="*/ 113 h 478"/>
                <a:gd name="T64" fmla="*/ 311 w 372"/>
                <a:gd name="T65" fmla="*/ 169 h 478"/>
                <a:gd name="T66" fmla="*/ 308 w 372"/>
                <a:gd name="T67" fmla="*/ 193 h 478"/>
                <a:gd name="T68" fmla="*/ 310 w 372"/>
                <a:gd name="T69" fmla="*/ 216 h 478"/>
                <a:gd name="T70" fmla="*/ 302 w 372"/>
                <a:gd name="T71" fmla="*/ 233 h 478"/>
                <a:gd name="T72" fmla="*/ 300 w 372"/>
                <a:gd name="T73" fmla="*/ 257 h 478"/>
                <a:gd name="T74" fmla="*/ 274 w 372"/>
                <a:gd name="T75" fmla="*/ 261 h 478"/>
                <a:gd name="T76" fmla="*/ 262 w 372"/>
                <a:gd name="T77" fmla="*/ 275 h 478"/>
                <a:gd name="T78" fmla="*/ 288 w 372"/>
                <a:gd name="T79" fmla="*/ 298 h 478"/>
                <a:gd name="T80" fmla="*/ 272 w 372"/>
                <a:gd name="T81" fmla="*/ 313 h 478"/>
                <a:gd name="T82" fmla="*/ 248 w 372"/>
                <a:gd name="T83" fmla="*/ 310 h 478"/>
                <a:gd name="T84" fmla="*/ 266 w 372"/>
                <a:gd name="T85" fmla="*/ 323 h 478"/>
                <a:gd name="T86" fmla="*/ 252 w 372"/>
                <a:gd name="T87" fmla="*/ 350 h 478"/>
                <a:gd name="T88" fmla="*/ 211 w 372"/>
                <a:gd name="T89" fmla="*/ 355 h 478"/>
                <a:gd name="T90" fmla="*/ 176 w 372"/>
                <a:gd name="T91" fmla="*/ 390 h 478"/>
                <a:gd name="T92" fmla="*/ 148 w 372"/>
                <a:gd name="T93" fmla="*/ 396 h 478"/>
                <a:gd name="T94" fmla="*/ 130 w 372"/>
                <a:gd name="T95" fmla="*/ 423 h 478"/>
                <a:gd name="T96" fmla="*/ 123 w 372"/>
                <a:gd name="T97" fmla="*/ 446 h 478"/>
                <a:gd name="T98" fmla="*/ 107 w 372"/>
                <a:gd name="T99" fmla="*/ 466 h 478"/>
                <a:gd name="T100" fmla="*/ 125 w 372"/>
                <a:gd name="T101" fmla="*/ 437 h 478"/>
                <a:gd name="T102" fmla="*/ 275 w 372"/>
                <a:gd name="T103" fmla="*/ 335 h 478"/>
                <a:gd name="T104" fmla="*/ 286 w 372"/>
                <a:gd name="T105" fmla="*/ 277 h 478"/>
                <a:gd name="T106" fmla="*/ 316 w 372"/>
                <a:gd name="T107" fmla="*/ 243 h 478"/>
                <a:gd name="T108" fmla="*/ 308 w 372"/>
                <a:gd name="T109" fmla="*/ 204 h 478"/>
                <a:gd name="T110" fmla="*/ 342 w 372"/>
                <a:gd name="T111" fmla="*/ 67 h 478"/>
                <a:gd name="T112" fmla="*/ 206 w 372"/>
                <a:gd name="T113" fmla="*/ 17 h 478"/>
                <a:gd name="T114" fmla="*/ 163 w 372"/>
                <a:gd name="T115" fmla="*/ 35 h 478"/>
                <a:gd name="T116" fmla="*/ 70 w 372"/>
                <a:gd name="T117" fmla="*/ 234 h 478"/>
                <a:gd name="T118" fmla="*/ 71 w 372"/>
                <a:gd name="T119" fmla="*/ 262 h 478"/>
                <a:gd name="T120" fmla="*/ 62 w 372"/>
                <a:gd name="T121" fmla="*/ 407 h 478"/>
                <a:gd name="T122" fmla="*/ 69 w 372"/>
                <a:gd name="T123" fmla="*/ 334 h 478"/>
                <a:gd name="T124" fmla="*/ 77 w 372"/>
                <a:gd name="T125" fmla="*/ 31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2" h="478">
                  <a:moveTo>
                    <a:pt x="110" y="473"/>
                  </a:moveTo>
                  <a:cubicBezTo>
                    <a:pt x="106" y="471"/>
                    <a:pt x="106" y="471"/>
                    <a:pt x="106" y="471"/>
                  </a:cubicBezTo>
                  <a:cubicBezTo>
                    <a:pt x="104" y="471"/>
                    <a:pt x="104" y="471"/>
                    <a:pt x="104" y="471"/>
                  </a:cubicBezTo>
                  <a:cubicBezTo>
                    <a:pt x="104" y="470"/>
                    <a:pt x="104" y="470"/>
                    <a:pt x="104" y="470"/>
                  </a:cubicBezTo>
                  <a:cubicBezTo>
                    <a:pt x="104" y="469"/>
                    <a:pt x="104" y="469"/>
                    <a:pt x="104" y="469"/>
                  </a:cubicBezTo>
                  <a:cubicBezTo>
                    <a:pt x="105" y="469"/>
                    <a:pt x="105" y="469"/>
                    <a:pt x="105" y="469"/>
                  </a:cubicBezTo>
                  <a:cubicBezTo>
                    <a:pt x="105" y="468"/>
                    <a:pt x="105" y="468"/>
                    <a:pt x="105" y="468"/>
                  </a:cubicBezTo>
                  <a:cubicBezTo>
                    <a:pt x="104" y="468"/>
                    <a:pt x="104" y="468"/>
                    <a:pt x="104" y="468"/>
                  </a:cubicBezTo>
                  <a:cubicBezTo>
                    <a:pt x="103" y="469"/>
                    <a:pt x="103" y="469"/>
                    <a:pt x="103" y="469"/>
                  </a:cubicBezTo>
                  <a:cubicBezTo>
                    <a:pt x="102" y="469"/>
                    <a:pt x="102" y="469"/>
                    <a:pt x="102" y="469"/>
                  </a:cubicBezTo>
                  <a:cubicBezTo>
                    <a:pt x="102" y="471"/>
                    <a:pt x="102" y="471"/>
                    <a:pt x="102" y="471"/>
                  </a:cubicBezTo>
                  <a:cubicBezTo>
                    <a:pt x="101" y="471"/>
                    <a:pt x="101" y="471"/>
                    <a:pt x="101" y="471"/>
                  </a:cubicBezTo>
                  <a:cubicBezTo>
                    <a:pt x="100" y="471"/>
                    <a:pt x="100" y="471"/>
                    <a:pt x="100" y="471"/>
                  </a:cubicBezTo>
                  <a:cubicBezTo>
                    <a:pt x="100" y="472"/>
                    <a:pt x="100" y="472"/>
                    <a:pt x="100" y="472"/>
                  </a:cubicBezTo>
                  <a:cubicBezTo>
                    <a:pt x="100" y="473"/>
                    <a:pt x="100" y="473"/>
                    <a:pt x="100" y="473"/>
                  </a:cubicBezTo>
                  <a:cubicBezTo>
                    <a:pt x="100" y="474"/>
                    <a:pt x="100" y="474"/>
                    <a:pt x="100" y="474"/>
                  </a:cubicBezTo>
                  <a:cubicBezTo>
                    <a:pt x="99" y="473"/>
                    <a:pt x="99" y="473"/>
                    <a:pt x="99" y="473"/>
                  </a:cubicBezTo>
                  <a:cubicBezTo>
                    <a:pt x="99" y="472"/>
                    <a:pt x="99" y="472"/>
                    <a:pt x="99" y="472"/>
                  </a:cubicBezTo>
                  <a:cubicBezTo>
                    <a:pt x="100" y="471"/>
                    <a:pt x="100" y="471"/>
                    <a:pt x="100" y="471"/>
                  </a:cubicBezTo>
                  <a:cubicBezTo>
                    <a:pt x="100" y="469"/>
                    <a:pt x="100" y="469"/>
                    <a:pt x="100" y="469"/>
                  </a:cubicBezTo>
                  <a:cubicBezTo>
                    <a:pt x="101" y="467"/>
                    <a:pt x="101" y="467"/>
                    <a:pt x="101" y="467"/>
                  </a:cubicBezTo>
                  <a:cubicBezTo>
                    <a:pt x="101" y="467"/>
                    <a:pt x="101" y="467"/>
                    <a:pt x="101" y="467"/>
                  </a:cubicBezTo>
                  <a:cubicBezTo>
                    <a:pt x="100" y="467"/>
                    <a:pt x="100" y="467"/>
                    <a:pt x="100" y="467"/>
                  </a:cubicBezTo>
                  <a:cubicBezTo>
                    <a:pt x="99" y="470"/>
                    <a:pt x="99" y="470"/>
                    <a:pt x="99" y="470"/>
                  </a:cubicBezTo>
                  <a:cubicBezTo>
                    <a:pt x="97" y="472"/>
                    <a:pt x="97" y="472"/>
                    <a:pt x="97" y="472"/>
                  </a:cubicBezTo>
                  <a:cubicBezTo>
                    <a:pt x="97" y="471"/>
                    <a:pt x="97" y="471"/>
                    <a:pt x="97" y="471"/>
                  </a:cubicBezTo>
                  <a:cubicBezTo>
                    <a:pt x="97" y="470"/>
                    <a:pt x="97" y="470"/>
                    <a:pt x="97" y="470"/>
                  </a:cubicBezTo>
                  <a:cubicBezTo>
                    <a:pt x="98" y="469"/>
                    <a:pt x="98" y="469"/>
                    <a:pt x="98" y="469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100" y="465"/>
                    <a:pt x="100" y="465"/>
                    <a:pt x="100" y="465"/>
                  </a:cubicBezTo>
                  <a:cubicBezTo>
                    <a:pt x="99" y="466"/>
                    <a:pt x="99" y="466"/>
                    <a:pt x="99" y="466"/>
                  </a:cubicBezTo>
                  <a:cubicBezTo>
                    <a:pt x="98" y="466"/>
                    <a:pt x="98" y="466"/>
                    <a:pt x="98" y="466"/>
                  </a:cubicBezTo>
                  <a:cubicBezTo>
                    <a:pt x="97" y="467"/>
                    <a:pt x="97" y="467"/>
                    <a:pt x="97" y="467"/>
                  </a:cubicBezTo>
                  <a:cubicBezTo>
                    <a:pt x="96" y="468"/>
                    <a:pt x="96" y="468"/>
                    <a:pt x="96" y="468"/>
                  </a:cubicBezTo>
                  <a:cubicBezTo>
                    <a:pt x="96" y="467"/>
                    <a:pt x="96" y="467"/>
                    <a:pt x="96" y="467"/>
                  </a:cubicBezTo>
                  <a:cubicBezTo>
                    <a:pt x="96" y="466"/>
                    <a:pt x="96" y="466"/>
                    <a:pt x="96" y="466"/>
                  </a:cubicBezTo>
                  <a:cubicBezTo>
                    <a:pt x="97" y="465"/>
                    <a:pt x="97" y="465"/>
                    <a:pt x="97" y="465"/>
                  </a:cubicBezTo>
                  <a:cubicBezTo>
                    <a:pt x="97" y="464"/>
                    <a:pt x="97" y="464"/>
                    <a:pt x="97" y="464"/>
                  </a:cubicBezTo>
                  <a:cubicBezTo>
                    <a:pt x="96" y="464"/>
                    <a:pt x="96" y="464"/>
                    <a:pt x="96" y="464"/>
                  </a:cubicBezTo>
                  <a:cubicBezTo>
                    <a:pt x="96" y="465"/>
                    <a:pt x="96" y="465"/>
                    <a:pt x="96" y="465"/>
                  </a:cubicBezTo>
                  <a:cubicBezTo>
                    <a:pt x="95" y="466"/>
                    <a:pt x="95" y="466"/>
                    <a:pt x="95" y="466"/>
                  </a:cubicBezTo>
                  <a:cubicBezTo>
                    <a:pt x="94" y="467"/>
                    <a:pt x="94" y="467"/>
                    <a:pt x="94" y="467"/>
                  </a:cubicBezTo>
                  <a:cubicBezTo>
                    <a:pt x="94" y="466"/>
                    <a:pt x="94" y="466"/>
                    <a:pt x="94" y="466"/>
                  </a:cubicBezTo>
                  <a:cubicBezTo>
                    <a:pt x="93" y="465"/>
                    <a:pt x="93" y="465"/>
                    <a:pt x="93" y="465"/>
                  </a:cubicBezTo>
                  <a:cubicBezTo>
                    <a:pt x="93" y="465"/>
                    <a:pt x="93" y="465"/>
                    <a:pt x="93" y="465"/>
                  </a:cubicBezTo>
                  <a:cubicBezTo>
                    <a:pt x="92" y="466"/>
                    <a:pt x="92" y="466"/>
                    <a:pt x="92" y="466"/>
                  </a:cubicBezTo>
                  <a:cubicBezTo>
                    <a:pt x="91" y="466"/>
                    <a:pt x="91" y="466"/>
                    <a:pt x="91" y="466"/>
                  </a:cubicBezTo>
                  <a:cubicBezTo>
                    <a:pt x="92" y="465"/>
                    <a:pt x="92" y="465"/>
                    <a:pt x="92" y="465"/>
                  </a:cubicBezTo>
                  <a:cubicBezTo>
                    <a:pt x="94" y="463"/>
                    <a:pt x="94" y="463"/>
                    <a:pt x="94" y="463"/>
                  </a:cubicBezTo>
                  <a:cubicBezTo>
                    <a:pt x="94" y="462"/>
                    <a:pt x="94" y="462"/>
                    <a:pt x="94" y="462"/>
                  </a:cubicBezTo>
                  <a:cubicBezTo>
                    <a:pt x="95" y="462"/>
                    <a:pt x="95" y="462"/>
                    <a:pt x="95" y="462"/>
                  </a:cubicBezTo>
                  <a:cubicBezTo>
                    <a:pt x="97" y="460"/>
                    <a:pt x="97" y="460"/>
                    <a:pt x="97" y="460"/>
                  </a:cubicBezTo>
                  <a:cubicBezTo>
                    <a:pt x="97" y="460"/>
                    <a:pt x="97" y="460"/>
                    <a:pt x="97" y="460"/>
                  </a:cubicBezTo>
                  <a:cubicBezTo>
                    <a:pt x="95" y="461"/>
                    <a:pt x="95" y="461"/>
                    <a:pt x="95" y="461"/>
                  </a:cubicBezTo>
                  <a:cubicBezTo>
                    <a:pt x="93" y="462"/>
                    <a:pt x="93" y="462"/>
                    <a:pt x="93" y="462"/>
                  </a:cubicBezTo>
                  <a:cubicBezTo>
                    <a:pt x="93" y="461"/>
                    <a:pt x="93" y="461"/>
                    <a:pt x="93" y="461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5" y="460"/>
                    <a:pt x="95" y="460"/>
                    <a:pt x="95" y="460"/>
                  </a:cubicBezTo>
                  <a:cubicBezTo>
                    <a:pt x="96" y="459"/>
                    <a:pt x="96" y="459"/>
                    <a:pt x="96" y="459"/>
                  </a:cubicBezTo>
                  <a:cubicBezTo>
                    <a:pt x="98" y="458"/>
                    <a:pt x="98" y="458"/>
                    <a:pt x="98" y="458"/>
                  </a:cubicBezTo>
                  <a:cubicBezTo>
                    <a:pt x="99" y="458"/>
                    <a:pt x="99" y="458"/>
                    <a:pt x="99" y="458"/>
                  </a:cubicBezTo>
                  <a:cubicBezTo>
                    <a:pt x="99" y="457"/>
                    <a:pt x="99" y="457"/>
                    <a:pt x="99" y="457"/>
                  </a:cubicBezTo>
                  <a:cubicBezTo>
                    <a:pt x="98" y="455"/>
                    <a:pt x="98" y="455"/>
                    <a:pt x="98" y="455"/>
                  </a:cubicBezTo>
                  <a:cubicBezTo>
                    <a:pt x="98" y="455"/>
                    <a:pt x="98" y="455"/>
                    <a:pt x="98" y="455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3" y="459"/>
                    <a:pt x="93" y="459"/>
                    <a:pt x="93" y="459"/>
                  </a:cubicBezTo>
                  <a:cubicBezTo>
                    <a:pt x="91" y="460"/>
                    <a:pt x="91" y="460"/>
                    <a:pt x="91" y="460"/>
                  </a:cubicBezTo>
                  <a:cubicBezTo>
                    <a:pt x="91" y="459"/>
                    <a:pt x="91" y="459"/>
                    <a:pt x="91" y="459"/>
                  </a:cubicBezTo>
                  <a:cubicBezTo>
                    <a:pt x="92" y="459"/>
                    <a:pt x="92" y="459"/>
                    <a:pt x="92" y="459"/>
                  </a:cubicBezTo>
                  <a:cubicBezTo>
                    <a:pt x="93" y="458"/>
                    <a:pt x="93" y="458"/>
                    <a:pt x="93" y="458"/>
                  </a:cubicBezTo>
                  <a:cubicBezTo>
                    <a:pt x="94" y="457"/>
                    <a:pt x="94" y="457"/>
                    <a:pt x="94" y="457"/>
                  </a:cubicBezTo>
                  <a:cubicBezTo>
                    <a:pt x="94" y="455"/>
                    <a:pt x="94" y="455"/>
                    <a:pt x="94" y="455"/>
                  </a:cubicBezTo>
                  <a:cubicBezTo>
                    <a:pt x="94" y="454"/>
                    <a:pt x="94" y="454"/>
                    <a:pt x="94" y="454"/>
                  </a:cubicBezTo>
                  <a:cubicBezTo>
                    <a:pt x="93" y="454"/>
                    <a:pt x="93" y="454"/>
                    <a:pt x="93" y="454"/>
                  </a:cubicBezTo>
                  <a:cubicBezTo>
                    <a:pt x="92" y="454"/>
                    <a:pt x="92" y="454"/>
                    <a:pt x="92" y="454"/>
                  </a:cubicBezTo>
                  <a:cubicBezTo>
                    <a:pt x="92" y="455"/>
                    <a:pt x="92" y="455"/>
                    <a:pt x="92" y="455"/>
                  </a:cubicBezTo>
                  <a:cubicBezTo>
                    <a:pt x="93" y="456"/>
                    <a:pt x="93" y="456"/>
                    <a:pt x="93" y="456"/>
                  </a:cubicBezTo>
                  <a:cubicBezTo>
                    <a:pt x="93" y="457"/>
                    <a:pt x="93" y="457"/>
                    <a:pt x="93" y="457"/>
                  </a:cubicBezTo>
                  <a:cubicBezTo>
                    <a:pt x="92" y="457"/>
                    <a:pt x="92" y="457"/>
                    <a:pt x="92" y="457"/>
                  </a:cubicBezTo>
                  <a:cubicBezTo>
                    <a:pt x="91" y="457"/>
                    <a:pt x="91" y="457"/>
                    <a:pt x="91" y="457"/>
                  </a:cubicBezTo>
                  <a:cubicBezTo>
                    <a:pt x="89" y="457"/>
                    <a:pt x="89" y="457"/>
                    <a:pt x="89" y="457"/>
                  </a:cubicBezTo>
                  <a:cubicBezTo>
                    <a:pt x="88" y="457"/>
                    <a:pt x="88" y="457"/>
                    <a:pt x="88" y="457"/>
                  </a:cubicBezTo>
                  <a:cubicBezTo>
                    <a:pt x="87" y="458"/>
                    <a:pt x="87" y="458"/>
                    <a:pt x="87" y="458"/>
                  </a:cubicBezTo>
                  <a:cubicBezTo>
                    <a:pt x="87" y="459"/>
                    <a:pt x="87" y="459"/>
                    <a:pt x="87" y="459"/>
                  </a:cubicBezTo>
                  <a:cubicBezTo>
                    <a:pt x="86" y="459"/>
                    <a:pt x="86" y="459"/>
                    <a:pt x="86" y="459"/>
                  </a:cubicBezTo>
                  <a:cubicBezTo>
                    <a:pt x="85" y="459"/>
                    <a:pt x="85" y="459"/>
                    <a:pt x="85" y="459"/>
                  </a:cubicBezTo>
                  <a:cubicBezTo>
                    <a:pt x="84" y="458"/>
                    <a:pt x="84" y="458"/>
                    <a:pt x="84" y="458"/>
                  </a:cubicBezTo>
                  <a:cubicBezTo>
                    <a:pt x="83" y="459"/>
                    <a:pt x="83" y="459"/>
                    <a:pt x="83" y="459"/>
                  </a:cubicBezTo>
                  <a:cubicBezTo>
                    <a:pt x="82" y="460"/>
                    <a:pt x="82" y="460"/>
                    <a:pt x="82" y="460"/>
                  </a:cubicBezTo>
                  <a:cubicBezTo>
                    <a:pt x="81" y="459"/>
                    <a:pt x="81" y="459"/>
                    <a:pt x="81" y="459"/>
                  </a:cubicBezTo>
                  <a:cubicBezTo>
                    <a:pt x="80" y="459"/>
                    <a:pt x="80" y="459"/>
                    <a:pt x="80" y="459"/>
                  </a:cubicBezTo>
                  <a:cubicBezTo>
                    <a:pt x="80" y="460"/>
                    <a:pt x="80" y="460"/>
                    <a:pt x="80" y="460"/>
                  </a:cubicBezTo>
                  <a:cubicBezTo>
                    <a:pt x="80" y="461"/>
                    <a:pt x="80" y="461"/>
                    <a:pt x="80" y="461"/>
                  </a:cubicBezTo>
                  <a:cubicBezTo>
                    <a:pt x="80" y="461"/>
                    <a:pt x="80" y="461"/>
                    <a:pt x="80" y="461"/>
                  </a:cubicBezTo>
                  <a:cubicBezTo>
                    <a:pt x="77" y="461"/>
                    <a:pt x="77" y="461"/>
                    <a:pt x="77" y="461"/>
                  </a:cubicBezTo>
                  <a:cubicBezTo>
                    <a:pt x="77" y="460"/>
                    <a:pt x="77" y="460"/>
                    <a:pt x="77" y="460"/>
                  </a:cubicBezTo>
                  <a:cubicBezTo>
                    <a:pt x="78" y="459"/>
                    <a:pt x="78" y="459"/>
                    <a:pt x="78" y="459"/>
                  </a:cubicBezTo>
                  <a:cubicBezTo>
                    <a:pt x="79" y="459"/>
                    <a:pt x="79" y="459"/>
                    <a:pt x="79" y="459"/>
                  </a:cubicBezTo>
                  <a:cubicBezTo>
                    <a:pt x="80" y="458"/>
                    <a:pt x="80" y="458"/>
                    <a:pt x="80" y="458"/>
                  </a:cubicBezTo>
                  <a:cubicBezTo>
                    <a:pt x="80" y="457"/>
                    <a:pt x="80" y="457"/>
                    <a:pt x="80" y="457"/>
                  </a:cubicBezTo>
                  <a:cubicBezTo>
                    <a:pt x="78" y="457"/>
                    <a:pt x="78" y="457"/>
                    <a:pt x="78" y="457"/>
                  </a:cubicBezTo>
                  <a:cubicBezTo>
                    <a:pt x="78" y="455"/>
                    <a:pt x="78" y="455"/>
                    <a:pt x="78" y="455"/>
                  </a:cubicBezTo>
                  <a:cubicBezTo>
                    <a:pt x="77" y="454"/>
                    <a:pt x="77" y="454"/>
                    <a:pt x="77" y="454"/>
                  </a:cubicBezTo>
                  <a:cubicBezTo>
                    <a:pt x="77" y="453"/>
                    <a:pt x="77" y="453"/>
                    <a:pt x="77" y="453"/>
                  </a:cubicBezTo>
                  <a:cubicBezTo>
                    <a:pt x="76" y="454"/>
                    <a:pt x="76" y="454"/>
                    <a:pt x="76" y="454"/>
                  </a:cubicBezTo>
                  <a:cubicBezTo>
                    <a:pt x="74" y="455"/>
                    <a:pt x="74" y="455"/>
                    <a:pt x="74" y="455"/>
                  </a:cubicBezTo>
                  <a:cubicBezTo>
                    <a:pt x="72" y="455"/>
                    <a:pt x="72" y="455"/>
                    <a:pt x="72" y="455"/>
                  </a:cubicBezTo>
                  <a:cubicBezTo>
                    <a:pt x="72" y="453"/>
                    <a:pt x="72" y="453"/>
                    <a:pt x="72" y="453"/>
                  </a:cubicBezTo>
                  <a:cubicBezTo>
                    <a:pt x="73" y="452"/>
                    <a:pt x="73" y="452"/>
                    <a:pt x="73" y="452"/>
                  </a:cubicBezTo>
                  <a:cubicBezTo>
                    <a:pt x="73" y="452"/>
                    <a:pt x="73" y="452"/>
                    <a:pt x="73" y="452"/>
                  </a:cubicBezTo>
                  <a:cubicBezTo>
                    <a:pt x="72" y="452"/>
                    <a:pt x="72" y="452"/>
                    <a:pt x="72" y="452"/>
                  </a:cubicBezTo>
                  <a:cubicBezTo>
                    <a:pt x="72" y="451"/>
                    <a:pt x="72" y="451"/>
                    <a:pt x="72" y="451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75" y="450"/>
                    <a:pt x="75" y="450"/>
                    <a:pt x="75" y="450"/>
                  </a:cubicBezTo>
                  <a:cubicBezTo>
                    <a:pt x="75" y="449"/>
                    <a:pt x="75" y="449"/>
                    <a:pt x="75" y="449"/>
                  </a:cubicBezTo>
                  <a:cubicBezTo>
                    <a:pt x="75" y="449"/>
                    <a:pt x="75" y="449"/>
                    <a:pt x="75" y="449"/>
                  </a:cubicBezTo>
                  <a:cubicBezTo>
                    <a:pt x="74" y="448"/>
                    <a:pt x="74" y="448"/>
                    <a:pt x="74" y="448"/>
                  </a:cubicBezTo>
                  <a:cubicBezTo>
                    <a:pt x="72" y="449"/>
                    <a:pt x="72" y="449"/>
                    <a:pt x="72" y="449"/>
                  </a:cubicBezTo>
                  <a:cubicBezTo>
                    <a:pt x="71" y="450"/>
                    <a:pt x="71" y="450"/>
                    <a:pt x="71" y="450"/>
                  </a:cubicBezTo>
                  <a:cubicBezTo>
                    <a:pt x="69" y="450"/>
                    <a:pt x="69" y="450"/>
                    <a:pt x="69" y="450"/>
                  </a:cubicBezTo>
                  <a:cubicBezTo>
                    <a:pt x="68" y="450"/>
                    <a:pt x="68" y="450"/>
                    <a:pt x="68" y="450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9" y="448"/>
                    <a:pt x="69" y="448"/>
                    <a:pt x="69" y="448"/>
                  </a:cubicBezTo>
                  <a:cubicBezTo>
                    <a:pt x="70" y="448"/>
                    <a:pt x="70" y="448"/>
                    <a:pt x="70" y="448"/>
                  </a:cubicBezTo>
                  <a:cubicBezTo>
                    <a:pt x="70" y="446"/>
                    <a:pt x="70" y="446"/>
                    <a:pt x="70" y="446"/>
                  </a:cubicBezTo>
                  <a:cubicBezTo>
                    <a:pt x="72" y="445"/>
                    <a:pt x="72" y="445"/>
                    <a:pt x="72" y="445"/>
                  </a:cubicBezTo>
                  <a:cubicBezTo>
                    <a:pt x="73" y="445"/>
                    <a:pt x="73" y="445"/>
                    <a:pt x="73" y="445"/>
                  </a:cubicBezTo>
                  <a:cubicBezTo>
                    <a:pt x="72" y="444"/>
                    <a:pt x="72" y="444"/>
                    <a:pt x="72" y="444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70" y="445"/>
                    <a:pt x="70" y="445"/>
                    <a:pt x="70" y="445"/>
                  </a:cubicBezTo>
                  <a:cubicBezTo>
                    <a:pt x="69" y="445"/>
                    <a:pt x="69" y="445"/>
                    <a:pt x="69" y="445"/>
                  </a:cubicBezTo>
                  <a:cubicBezTo>
                    <a:pt x="68" y="444"/>
                    <a:pt x="68" y="444"/>
                    <a:pt x="68" y="444"/>
                  </a:cubicBezTo>
                  <a:cubicBezTo>
                    <a:pt x="68" y="443"/>
                    <a:pt x="68" y="443"/>
                    <a:pt x="68" y="443"/>
                  </a:cubicBezTo>
                  <a:cubicBezTo>
                    <a:pt x="70" y="443"/>
                    <a:pt x="70" y="443"/>
                    <a:pt x="70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2" y="442"/>
                    <a:pt x="72" y="442"/>
                    <a:pt x="72" y="442"/>
                  </a:cubicBezTo>
                  <a:cubicBezTo>
                    <a:pt x="72" y="441"/>
                    <a:pt x="72" y="441"/>
                    <a:pt x="72" y="441"/>
                  </a:cubicBezTo>
                  <a:cubicBezTo>
                    <a:pt x="73" y="440"/>
                    <a:pt x="73" y="440"/>
                    <a:pt x="73" y="440"/>
                  </a:cubicBezTo>
                  <a:cubicBezTo>
                    <a:pt x="72" y="440"/>
                    <a:pt x="72" y="440"/>
                    <a:pt x="72" y="440"/>
                  </a:cubicBezTo>
                  <a:cubicBezTo>
                    <a:pt x="70" y="440"/>
                    <a:pt x="70" y="440"/>
                    <a:pt x="70" y="440"/>
                  </a:cubicBezTo>
                  <a:cubicBezTo>
                    <a:pt x="70" y="441"/>
                    <a:pt x="70" y="441"/>
                    <a:pt x="70" y="441"/>
                  </a:cubicBezTo>
                  <a:cubicBezTo>
                    <a:pt x="69" y="442"/>
                    <a:pt x="69" y="442"/>
                    <a:pt x="69" y="442"/>
                  </a:cubicBezTo>
                  <a:cubicBezTo>
                    <a:pt x="67" y="442"/>
                    <a:pt x="67" y="442"/>
                    <a:pt x="67" y="442"/>
                  </a:cubicBezTo>
                  <a:cubicBezTo>
                    <a:pt x="68" y="441"/>
                    <a:pt x="68" y="441"/>
                    <a:pt x="68" y="441"/>
                  </a:cubicBezTo>
                  <a:cubicBezTo>
                    <a:pt x="69" y="441"/>
                    <a:pt x="69" y="441"/>
                    <a:pt x="69" y="441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70" y="438"/>
                    <a:pt x="70" y="438"/>
                    <a:pt x="70" y="438"/>
                  </a:cubicBezTo>
                  <a:cubicBezTo>
                    <a:pt x="69" y="437"/>
                    <a:pt x="69" y="437"/>
                    <a:pt x="69" y="437"/>
                  </a:cubicBezTo>
                  <a:cubicBezTo>
                    <a:pt x="69" y="437"/>
                    <a:pt x="69" y="437"/>
                    <a:pt x="69" y="437"/>
                  </a:cubicBezTo>
                  <a:cubicBezTo>
                    <a:pt x="67" y="437"/>
                    <a:pt x="67" y="437"/>
                    <a:pt x="67" y="437"/>
                  </a:cubicBezTo>
                  <a:cubicBezTo>
                    <a:pt x="67" y="437"/>
                    <a:pt x="67" y="437"/>
                    <a:pt x="67" y="437"/>
                  </a:cubicBezTo>
                  <a:cubicBezTo>
                    <a:pt x="68" y="436"/>
                    <a:pt x="68" y="436"/>
                    <a:pt x="68" y="436"/>
                  </a:cubicBezTo>
                  <a:cubicBezTo>
                    <a:pt x="68" y="435"/>
                    <a:pt x="68" y="435"/>
                    <a:pt x="68" y="435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66" y="435"/>
                    <a:pt x="66" y="435"/>
                    <a:pt x="66" y="435"/>
                  </a:cubicBezTo>
                  <a:cubicBezTo>
                    <a:pt x="65" y="435"/>
                    <a:pt x="65" y="435"/>
                    <a:pt x="65" y="435"/>
                  </a:cubicBezTo>
                  <a:cubicBezTo>
                    <a:pt x="65" y="435"/>
                    <a:pt x="65" y="435"/>
                    <a:pt x="65" y="435"/>
                  </a:cubicBezTo>
                  <a:cubicBezTo>
                    <a:pt x="66" y="433"/>
                    <a:pt x="66" y="433"/>
                    <a:pt x="66" y="433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7" y="432"/>
                    <a:pt x="67" y="432"/>
                    <a:pt x="67" y="432"/>
                  </a:cubicBezTo>
                  <a:cubicBezTo>
                    <a:pt x="69" y="430"/>
                    <a:pt x="69" y="430"/>
                    <a:pt x="69" y="430"/>
                  </a:cubicBezTo>
                  <a:cubicBezTo>
                    <a:pt x="68" y="429"/>
                    <a:pt x="68" y="429"/>
                    <a:pt x="68" y="429"/>
                  </a:cubicBezTo>
                  <a:cubicBezTo>
                    <a:pt x="68" y="428"/>
                    <a:pt x="68" y="428"/>
                    <a:pt x="68" y="428"/>
                  </a:cubicBezTo>
                  <a:cubicBezTo>
                    <a:pt x="69" y="428"/>
                    <a:pt x="69" y="428"/>
                    <a:pt x="69" y="428"/>
                  </a:cubicBezTo>
                  <a:cubicBezTo>
                    <a:pt x="68" y="427"/>
                    <a:pt x="68" y="427"/>
                    <a:pt x="68" y="427"/>
                  </a:cubicBezTo>
                  <a:cubicBezTo>
                    <a:pt x="67" y="427"/>
                    <a:pt x="67" y="427"/>
                    <a:pt x="67" y="427"/>
                  </a:cubicBezTo>
                  <a:cubicBezTo>
                    <a:pt x="67" y="428"/>
                    <a:pt x="67" y="428"/>
                    <a:pt x="67" y="428"/>
                  </a:cubicBezTo>
                  <a:cubicBezTo>
                    <a:pt x="66" y="427"/>
                    <a:pt x="66" y="427"/>
                    <a:pt x="66" y="427"/>
                  </a:cubicBezTo>
                  <a:cubicBezTo>
                    <a:pt x="65" y="427"/>
                    <a:pt x="65" y="427"/>
                    <a:pt x="65" y="427"/>
                  </a:cubicBezTo>
                  <a:cubicBezTo>
                    <a:pt x="65" y="428"/>
                    <a:pt x="65" y="428"/>
                    <a:pt x="65" y="428"/>
                  </a:cubicBezTo>
                  <a:cubicBezTo>
                    <a:pt x="64" y="428"/>
                    <a:pt x="64" y="428"/>
                    <a:pt x="64" y="428"/>
                  </a:cubicBezTo>
                  <a:cubicBezTo>
                    <a:pt x="63" y="426"/>
                    <a:pt x="63" y="426"/>
                    <a:pt x="63" y="426"/>
                  </a:cubicBezTo>
                  <a:cubicBezTo>
                    <a:pt x="64" y="425"/>
                    <a:pt x="64" y="425"/>
                    <a:pt x="64" y="425"/>
                  </a:cubicBezTo>
                  <a:cubicBezTo>
                    <a:pt x="66" y="424"/>
                    <a:pt x="66" y="424"/>
                    <a:pt x="66" y="424"/>
                  </a:cubicBezTo>
                  <a:cubicBezTo>
                    <a:pt x="66" y="424"/>
                    <a:pt x="66" y="424"/>
                    <a:pt x="66" y="424"/>
                  </a:cubicBezTo>
                  <a:cubicBezTo>
                    <a:pt x="65" y="423"/>
                    <a:pt x="65" y="423"/>
                    <a:pt x="65" y="423"/>
                  </a:cubicBezTo>
                  <a:cubicBezTo>
                    <a:pt x="64" y="423"/>
                    <a:pt x="64" y="423"/>
                    <a:pt x="64" y="423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61" y="424"/>
                    <a:pt x="61" y="424"/>
                    <a:pt x="61" y="424"/>
                  </a:cubicBezTo>
                  <a:cubicBezTo>
                    <a:pt x="61" y="423"/>
                    <a:pt x="61" y="423"/>
                    <a:pt x="61" y="423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2" y="421"/>
                    <a:pt x="62" y="421"/>
                    <a:pt x="62" y="421"/>
                  </a:cubicBezTo>
                  <a:cubicBezTo>
                    <a:pt x="64" y="422"/>
                    <a:pt x="64" y="422"/>
                    <a:pt x="64" y="422"/>
                  </a:cubicBezTo>
                  <a:cubicBezTo>
                    <a:pt x="66" y="421"/>
                    <a:pt x="66" y="421"/>
                    <a:pt x="66" y="421"/>
                  </a:cubicBezTo>
                  <a:cubicBezTo>
                    <a:pt x="67" y="421"/>
                    <a:pt x="67" y="421"/>
                    <a:pt x="67" y="421"/>
                  </a:cubicBezTo>
                  <a:cubicBezTo>
                    <a:pt x="66" y="421"/>
                    <a:pt x="66" y="421"/>
                    <a:pt x="66" y="421"/>
                  </a:cubicBezTo>
                  <a:cubicBezTo>
                    <a:pt x="65" y="420"/>
                    <a:pt x="65" y="420"/>
                    <a:pt x="65" y="420"/>
                  </a:cubicBezTo>
                  <a:cubicBezTo>
                    <a:pt x="63" y="420"/>
                    <a:pt x="63" y="420"/>
                    <a:pt x="63" y="420"/>
                  </a:cubicBezTo>
                  <a:cubicBezTo>
                    <a:pt x="62" y="421"/>
                    <a:pt x="62" y="421"/>
                    <a:pt x="62" y="421"/>
                  </a:cubicBezTo>
                  <a:cubicBezTo>
                    <a:pt x="62" y="421"/>
                    <a:pt x="62" y="421"/>
                    <a:pt x="62" y="421"/>
                  </a:cubicBezTo>
                  <a:cubicBezTo>
                    <a:pt x="61" y="420"/>
                    <a:pt x="61" y="420"/>
                    <a:pt x="61" y="420"/>
                  </a:cubicBezTo>
                  <a:cubicBezTo>
                    <a:pt x="62" y="419"/>
                    <a:pt x="62" y="419"/>
                    <a:pt x="62" y="419"/>
                  </a:cubicBezTo>
                  <a:cubicBezTo>
                    <a:pt x="64" y="419"/>
                    <a:pt x="64" y="419"/>
                    <a:pt x="64" y="419"/>
                  </a:cubicBezTo>
                  <a:cubicBezTo>
                    <a:pt x="65" y="418"/>
                    <a:pt x="65" y="418"/>
                    <a:pt x="65" y="418"/>
                  </a:cubicBezTo>
                  <a:cubicBezTo>
                    <a:pt x="64" y="418"/>
                    <a:pt x="64" y="418"/>
                    <a:pt x="64" y="418"/>
                  </a:cubicBezTo>
                  <a:cubicBezTo>
                    <a:pt x="63" y="418"/>
                    <a:pt x="63" y="418"/>
                    <a:pt x="63" y="418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64" y="417"/>
                    <a:pt x="64" y="417"/>
                    <a:pt x="64" y="417"/>
                  </a:cubicBezTo>
                  <a:cubicBezTo>
                    <a:pt x="65" y="417"/>
                    <a:pt x="65" y="417"/>
                    <a:pt x="65" y="417"/>
                  </a:cubicBezTo>
                  <a:cubicBezTo>
                    <a:pt x="67" y="417"/>
                    <a:pt x="67" y="417"/>
                    <a:pt x="67" y="417"/>
                  </a:cubicBezTo>
                  <a:cubicBezTo>
                    <a:pt x="68" y="416"/>
                    <a:pt x="68" y="416"/>
                    <a:pt x="68" y="416"/>
                  </a:cubicBezTo>
                  <a:cubicBezTo>
                    <a:pt x="67" y="416"/>
                    <a:pt x="67" y="416"/>
                    <a:pt x="67" y="416"/>
                  </a:cubicBezTo>
                  <a:cubicBezTo>
                    <a:pt x="66" y="416"/>
                    <a:pt x="66" y="416"/>
                    <a:pt x="66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4" y="416"/>
                    <a:pt x="64" y="416"/>
                    <a:pt x="64" y="416"/>
                  </a:cubicBezTo>
                  <a:cubicBezTo>
                    <a:pt x="64" y="416"/>
                    <a:pt x="64" y="416"/>
                    <a:pt x="64" y="416"/>
                  </a:cubicBezTo>
                  <a:cubicBezTo>
                    <a:pt x="62" y="416"/>
                    <a:pt x="62" y="416"/>
                    <a:pt x="62" y="416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1" y="417"/>
                    <a:pt x="61" y="417"/>
                    <a:pt x="61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9" y="416"/>
                    <a:pt x="59" y="416"/>
                    <a:pt x="59" y="416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2" y="414"/>
                    <a:pt x="62" y="414"/>
                    <a:pt x="62" y="414"/>
                  </a:cubicBezTo>
                  <a:cubicBezTo>
                    <a:pt x="63" y="413"/>
                    <a:pt x="63" y="413"/>
                    <a:pt x="63" y="413"/>
                  </a:cubicBezTo>
                  <a:cubicBezTo>
                    <a:pt x="63" y="413"/>
                    <a:pt x="63" y="413"/>
                    <a:pt x="63" y="413"/>
                  </a:cubicBezTo>
                  <a:cubicBezTo>
                    <a:pt x="61" y="413"/>
                    <a:pt x="61" y="413"/>
                    <a:pt x="61" y="413"/>
                  </a:cubicBezTo>
                  <a:cubicBezTo>
                    <a:pt x="60" y="413"/>
                    <a:pt x="60" y="413"/>
                    <a:pt x="60" y="413"/>
                  </a:cubicBezTo>
                  <a:cubicBezTo>
                    <a:pt x="59" y="412"/>
                    <a:pt x="59" y="412"/>
                    <a:pt x="59" y="412"/>
                  </a:cubicBezTo>
                  <a:cubicBezTo>
                    <a:pt x="60" y="411"/>
                    <a:pt x="60" y="411"/>
                    <a:pt x="60" y="411"/>
                  </a:cubicBezTo>
                  <a:cubicBezTo>
                    <a:pt x="61" y="410"/>
                    <a:pt x="61" y="410"/>
                    <a:pt x="61" y="410"/>
                  </a:cubicBezTo>
                  <a:cubicBezTo>
                    <a:pt x="65" y="410"/>
                    <a:pt x="65" y="410"/>
                    <a:pt x="65" y="410"/>
                  </a:cubicBezTo>
                  <a:cubicBezTo>
                    <a:pt x="67" y="410"/>
                    <a:pt x="67" y="410"/>
                    <a:pt x="67" y="410"/>
                  </a:cubicBezTo>
                  <a:cubicBezTo>
                    <a:pt x="69" y="410"/>
                    <a:pt x="69" y="410"/>
                    <a:pt x="69" y="410"/>
                  </a:cubicBezTo>
                  <a:cubicBezTo>
                    <a:pt x="70" y="409"/>
                    <a:pt x="70" y="409"/>
                    <a:pt x="70" y="409"/>
                  </a:cubicBezTo>
                  <a:cubicBezTo>
                    <a:pt x="70" y="408"/>
                    <a:pt x="70" y="408"/>
                    <a:pt x="70" y="408"/>
                  </a:cubicBezTo>
                  <a:cubicBezTo>
                    <a:pt x="69" y="408"/>
                    <a:pt x="69" y="408"/>
                    <a:pt x="69" y="408"/>
                  </a:cubicBezTo>
                  <a:cubicBezTo>
                    <a:pt x="68" y="408"/>
                    <a:pt x="68" y="408"/>
                    <a:pt x="68" y="408"/>
                  </a:cubicBezTo>
                  <a:cubicBezTo>
                    <a:pt x="66" y="409"/>
                    <a:pt x="66" y="409"/>
                    <a:pt x="66" y="409"/>
                  </a:cubicBezTo>
                  <a:cubicBezTo>
                    <a:pt x="64" y="409"/>
                    <a:pt x="64" y="409"/>
                    <a:pt x="64" y="409"/>
                  </a:cubicBezTo>
                  <a:cubicBezTo>
                    <a:pt x="62" y="410"/>
                    <a:pt x="62" y="410"/>
                    <a:pt x="62" y="410"/>
                  </a:cubicBezTo>
                  <a:cubicBezTo>
                    <a:pt x="61" y="410"/>
                    <a:pt x="61" y="410"/>
                    <a:pt x="61" y="410"/>
                  </a:cubicBezTo>
                  <a:cubicBezTo>
                    <a:pt x="60" y="409"/>
                    <a:pt x="60" y="409"/>
                    <a:pt x="60" y="409"/>
                  </a:cubicBezTo>
                  <a:cubicBezTo>
                    <a:pt x="60" y="409"/>
                    <a:pt x="60" y="409"/>
                    <a:pt x="60" y="409"/>
                  </a:cubicBezTo>
                  <a:cubicBezTo>
                    <a:pt x="63" y="409"/>
                    <a:pt x="63" y="409"/>
                    <a:pt x="63" y="409"/>
                  </a:cubicBezTo>
                  <a:cubicBezTo>
                    <a:pt x="64" y="408"/>
                    <a:pt x="64" y="408"/>
                    <a:pt x="64" y="408"/>
                  </a:cubicBezTo>
                  <a:cubicBezTo>
                    <a:pt x="66" y="406"/>
                    <a:pt x="66" y="406"/>
                    <a:pt x="66" y="406"/>
                  </a:cubicBezTo>
                  <a:cubicBezTo>
                    <a:pt x="67" y="406"/>
                    <a:pt x="67" y="406"/>
                    <a:pt x="67" y="406"/>
                  </a:cubicBezTo>
                  <a:cubicBezTo>
                    <a:pt x="68" y="406"/>
                    <a:pt x="68" y="406"/>
                    <a:pt x="68" y="406"/>
                  </a:cubicBezTo>
                  <a:cubicBezTo>
                    <a:pt x="69" y="407"/>
                    <a:pt x="69" y="407"/>
                    <a:pt x="69" y="407"/>
                  </a:cubicBezTo>
                  <a:cubicBezTo>
                    <a:pt x="70" y="407"/>
                    <a:pt x="70" y="407"/>
                    <a:pt x="70" y="407"/>
                  </a:cubicBezTo>
                  <a:cubicBezTo>
                    <a:pt x="71" y="407"/>
                    <a:pt x="71" y="407"/>
                    <a:pt x="71" y="407"/>
                  </a:cubicBezTo>
                  <a:cubicBezTo>
                    <a:pt x="70" y="406"/>
                    <a:pt x="70" y="406"/>
                    <a:pt x="70" y="406"/>
                  </a:cubicBezTo>
                  <a:cubicBezTo>
                    <a:pt x="68" y="405"/>
                    <a:pt x="68" y="405"/>
                    <a:pt x="68" y="405"/>
                  </a:cubicBezTo>
                  <a:cubicBezTo>
                    <a:pt x="68" y="405"/>
                    <a:pt x="68" y="405"/>
                    <a:pt x="68" y="405"/>
                  </a:cubicBezTo>
                  <a:cubicBezTo>
                    <a:pt x="67" y="404"/>
                    <a:pt x="67" y="404"/>
                    <a:pt x="67" y="404"/>
                  </a:cubicBezTo>
                  <a:cubicBezTo>
                    <a:pt x="67" y="403"/>
                    <a:pt x="67" y="403"/>
                    <a:pt x="67" y="403"/>
                  </a:cubicBezTo>
                  <a:cubicBezTo>
                    <a:pt x="68" y="403"/>
                    <a:pt x="68" y="403"/>
                    <a:pt x="68" y="403"/>
                  </a:cubicBezTo>
                  <a:cubicBezTo>
                    <a:pt x="69" y="403"/>
                    <a:pt x="69" y="403"/>
                    <a:pt x="69" y="403"/>
                  </a:cubicBezTo>
                  <a:cubicBezTo>
                    <a:pt x="70" y="403"/>
                    <a:pt x="70" y="403"/>
                    <a:pt x="70" y="403"/>
                  </a:cubicBezTo>
                  <a:cubicBezTo>
                    <a:pt x="70" y="404"/>
                    <a:pt x="70" y="404"/>
                    <a:pt x="70" y="404"/>
                  </a:cubicBezTo>
                  <a:cubicBezTo>
                    <a:pt x="72" y="406"/>
                    <a:pt x="72" y="406"/>
                    <a:pt x="72" y="406"/>
                  </a:cubicBezTo>
                  <a:cubicBezTo>
                    <a:pt x="73" y="406"/>
                    <a:pt x="73" y="406"/>
                    <a:pt x="73" y="406"/>
                  </a:cubicBezTo>
                  <a:cubicBezTo>
                    <a:pt x="73" y="406"/>
                    <a:pt x="73" y="406"/>
                    <a:pt x="73" y="406"/>
                  </a:cubicBezTo>
                  <a:cubicBezTo>
                    <a:pt x="72" y="405"/>
                    <a:pt x="72" y="405"/>
                    <a:pt x="72" y="405"/>
                  </a:cubicBezTo>
                  <a:cubicBezTo>
                    <a:pt x="72" y="404"/>
                    <a:pt x="72" y="404"/>
                    <a:pt x="72" y="404"/>
                  </a:cubicBezTo>
                  <a:cubicBezTo>
                    <a:pt x="72" y="401"/>
                    <a:pt x="72" y="401"/>
                    <a:pt x="72" y="401"/>
                  </a:cubicBezTo>
                  <a:cubicBezTo>
                    <a:pt x="73" y="400"/>
                    <a:pt x="73" y="400"/>
                    <a:pt x="73" y="400"/>
                  </a:cubicBezTo>
                  <a:cubicBezTo>
                    <a:pt x="73" y="400"/>
                    <a:pt x="73" y="400"/>
                    <a:pt x="73" y="400"/>
                  </a:cubicBezTo>
                  <a:cubicBezTo>
                    <a:pt x="72" y="400"/>
                    <a:pt x="72" y="400"/>
                    <a:pt x="72" y="400"/>
                  </a:cubicBezTo>
                  <a:cubicBezTo>
                    <a:pt x="71" y="401"/>
                    <a:pt x="71" y="401"/>
                    <a:pt x="71" y="401"/>
                  </a:cubicBezTo>
                  <a:cubicBezTo>
                    <a:pt x="70" y="401"/>
                    <a:pt x="70" y="401"/>
                    <a:pt x="70" y="401"/>
                  </a:cubicBezTo>
                  <a:cubicBezTo>
                    <a:pt x="69" y="400"/>
                    <a:pt x="69" y="400"/>
                    <a:pt x="69" y="400"/>
                  </a:cubicBezTo>
                  <a:cubicBezTo>
                    <a:pt x="69" y="400"/>
                    <a:pt x="69" y="400"/>
                    <a:pt x="69" y="400"/>
                  </a:cubicBezTo>
                  <a:cubicBezTo>
                    <a:pt x="67" y="402"/>
                    <a:pt x="67" y="402"/>
                    <a:pt x="67" y="402"/>
                  </a:cubicBezTo>
                  <a:cubicBezTo>
                    <a:pt x="65" y="403"/>
                    <a:pt x="65" y="403"/>
                    <a:pt x="65" y="403"/>
                  </a:cubicBezTo>
                  <a:cubicBezTo>
                    <a:pt x="65" y="402"/>
                    <a:pt x="65" y="402"/>
                    <a:pt x="65" y="402"/>
                  </a:cubicBezTo>
                  <a:cubicBezTo>
                    <a:pt x="65" y="402"/>
                    <a:pt x="65" y="402"/>
                    <a:pt x="65" y="402"/>
                  </a:cubicBezTo>
                  <a:cubicBezTo>
                    <a:pt x="66" y="401"/>
                    <a:pt x="66" y="401"/>
                    <a:pt x="66" y="401"/>
                  </a:cubicBezTo>
                  <a:cubicBezTo>
                    <a:pt x="66" y="401"/>
                    <a:pt x="66" y="401"/>
                    <a:pt x="66" y="401"/>
                  </a:cubicBezTo>
                  <a:cubicBezTo>
                    <a:pt x="65" y="401"/>
                    <a:pt x="65" y="401"/>
                    <a:pt x="65" y="401"/>
                  </a:cubicBezTo>
                  <a:cubicBezTo>
                    <a:pt x="64" y="402"/>
                    <a:pt x="64" y="402"/>
                    <a:pt x="64" y="402"/>
                  </a:cubicBezTo>
                  <a:cubicBezTo>
                    <a:pt x="63" y="403"/>
                    <a:pt x="63" y="403"/>
                    <a:pt x="63" y="403"/>
                  </a:cubicBezTo>
                  <a:cubicBezTo>
                    <a:pt x="61" y="404"/>
                    <a:pt x="61" y="404"/>
                    <a:pt x="61" y="404"/>
                  </a:cubicBezTo>
                  <a:cubicBezTo>
                    <a:pt x="60" y="405"/>
                    <a:pt x="60" y="405"/>
                    <a:pt x="60" y="405"/>
                  </a:cubicBezTo>
                  <a:cubicBezTo>
                    <a:pt x="59" y="407"/>
                    <a:pt x="59" y="407"/>
                    <a:pt x="59" y="407"/>
                  </a:cubicBezTo>
                  <a:cubicBezTo>
                    <a:pt x="58" y="407"/>
                    <a:pt x="58" y="407"/>
                    <a:pt x="58" y="407"/>
                  </a:cubicBezTo>
                  <a:cubicBezTo>
                    <a:pt x="58" y="405"/>
                    <a:pt x="58" y="405"/>
                    <a:pt x="58" y="405"/>
                  </a:cubicBezTo>
                  <a:cubicBezTo>
                    <a:pt x="58" y="403"/>
                    <a:pt x="58" y="403"/>
                    <a:pt x="58" y="403"/>
                  </a:cubicBezTo>
                  <a:cubicBezTo>
                    <a:pt x="59" y="403"/>
                    <a:pt x="59" y="403"/>
                    <a:pt x="59" y="403"/>
                  </a:cubicBezTo>
                  <a:cubicBezTo>
                    <a:pt x="58" y="402"/>
                    <a:pt x="58" y="402"/>
                    <a:pt x="58" y="402"/>
                  </a:cubicBezTo>
                  <a:cubicBezTo>
                    <a:pt x="58" y="400"/>
                    <a:pt x="58" y="400"/>
                    <a:pt x="58" y="400"/>
                  </a:cubicBezTo>
                  <a:cubicBezTo>
                    <a:pt x="58" y="399"/>
                    <a:pt x="58" y="399"/>
                    <a:pt x="58" y="399"/>
                  </a:cubicBezTo>
                  <a:cubicBezTo>
                    <a:pt x="59" y="399"/>
                    <a:pt x="59" y="399"/>
                    <a:pt x="59" y="399"/>
                  </a:cubicBezTo>
                  <a:cubicBezTo>
                    <a:pt x="62" y="398"/>
                    <a:pt x="62" y="398"/>
                    <a:pt x="62" y="398"/>
                  </a:cubicBezTo>
                  <a:cubicBezTo>
                    <a:pt x="63" y="398"/>
                    <a:pt x="63" y="398"/>
                    <a:pt x="63" y="398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5" y="396"/>
                    <a:pt x="65" y="396"/>
                    <a:pt x="65" y="396"/>
                  </a:cubicBezTo>
                  <a:cubicBezTo>
                    <a:pt x="64" y="396"/>
                    <a:pt x="64" y="396"/>
                    <a:pt x="64" y="396"/>
                  </a:cubicBezTo>
                  <a:cubicBezTo>
                    <a:pt x="63" y="396"/>
                    <a:pt x="63" y="396"/>
                    <a:pt x="63" y="396"/>
                  </a:cubicBezTo>
                  <a:cubicBezTo>
                    <a:pt x="62" y="397"/>
                    <a:pt x="62" y="397"/>
                    <a:pt x="62" y="397"/>
                  </a:cubicBezTo>
                  <a:cubicBezTo>
                    <a:pt x="61" y="396"/>
                    <a:pt x="61" y="396"/>
                    <a:pt x="61" y="396"/>
                  </a:cubicBezTo>
                  <a:cubicBezTo>
                    <a:pt x="61" y="397"/>
                    <a:pt x="61" y="397"/>
                    <a:pt x="61" y="397"/>
                  </a:cubicBezTo>
                  <a:cubicBezTo>
                    <a:pt x="60" y="398"/>
                    <a:pt x="60" y="398"/>
                    <a:pt x="60" y="398"/>
                  </a:cubicBezTo>
                  <a:cubicBezTo>
                    <a:pt x="59" y="398"/>
                    <a:pt x="59" y="398"/>
                    <a:pt x="59" y="398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395"/>
                    <a:pt x="58" y="395"/>
                    <a:pt x="58" y="395"/>
                  </a:cubicBezTo>
                  <a:cubicBezTo>
                    <a:pt x="59" y="394"/>
                    <a:pt x="59" y="394"/>
                    <a:pt x="59" y="394"/>
                  </a:cubicBezTo>
                  <a:cubicBezTo>
                    <a:pt x="59" y="393"/>
                    <a:pt x="59" y="393"/>
                    <a:pt x="59" y="393"/>
                  </a:cubicBezTo>
                  <a:cubicBezTo>
                    <a:pt x="59" y="391"/>
                    <a:pt x="59" y="391"/>
                    <a:pt x="59" y="391"/>
                  </a:cubicBezTo>
                  <a:cubicBezTo>
                    <a:pt x="58" y="391"/>
                    <a:pt x="58" y="391"/>
                    <a:pt x="58" y="391"/>
                  </a:cubicBezTo>
                  <a:cubicBezTo>
                    <a:pt x="57" y="392"/>
                    <a:pt x="57" y="392"/>
                    <a:pt x="57" y="392"/>
                  </a:cubicBezTo>
                  <a:cubicBezTo>
                    <a:pt x="56" y="392"/>
                    <a:pt x="56" y="392"/>
                    <a:pt x="56" y="392"/>
                  </a:cubicBezTo>
                  <a:cubicBezTo>
                    <a:pt x="56" y="391"/>
                    <a:pt x="56" y="391"/>
                    <a:pt x="56" y="391"/>
                  </a:cubicBezTo>
                  <a:cubicBezTo>
                    <a:pt x="57" y="390"/>
                    <a:pt x="57" y="390"/>
                    <a:pt x="57" y="390"/>
                  </a:cubicBezTo>
                  <a:cubicBezTo>
                    <a:pt x="59" y="390"/>
                    <a:pt x="59" y="390"/>
                    <a:pt x="59" y="390"/>
                  </a:cubicBezTo>
                  <a:cubicBezTo>
                    <a:pt x="60" y="389"/>
                    <a:pt x="60" y="389"/>
                    <a:pt x="60" y="389"/>
                  </a:cubicBezTo>
                  <a:cubicBezTo>
                    <a:pt x="62" y="388"/>
                    <a:pt x="62" y="388"/>
                    <a:pt x="62" y="388"/>
                  </a:cubicBezTo>
                  <a:cubicBezTo>
                    <a:pt x="63" y="387"/>
                    <a:pt x="63" y="387"/>
                    <a:pt x="63" y="387"/>
                  </a:cubicBezTo>
                  <a:cubicBezTo>
                    <a:pt x="64" y="387"/>
                    <a:pt x="64" y="387"/>
                    <a:pt x="64" y="387"/>
                  </a:cubicBezTo>
                  <a:cubicBezTo>
                    <a:pt x="64" y="386"/>
                    <a:pt x="64" y="386"/>
                    <a:pt x="64" y="386"/>
                  </a:cubicBezTo>
                  <a:cubicBezTo>
                    <a:pt x="65" y="385"/>
                    <a:pt x="65" y="385"/>
                    <a:pt x="65" y="385"/>
                  </a:cubicBezTo>
                  <a:cubicBezTo>
                    <a:pt x="65" y="386"/>
                    <a:pt x="65" y="386"/>
                    <a:pt x="65" y="386"/>
                  </a:cubicBezTo>
                  <a:cubicBezTo>
                    <a:pt x="66" y="385"/>
                    <a:pt x="66" y="385"/>
                    <a:pt x="66" y="385"/>
                  </a:cubicBezTo>
                  <a:cubicBezTo>
                    <a:pt x="69" y="385"/>
                    <a:pt x="69" y="385"/>
                    <a:pt x="69" y="385"/>
                  </a:cubicBezTo>
                  <a:cubicBezTo>
                    <a:pt x="70" y="386"/>
                    <a:pt x="70" y="386"/>
                    <a:pt x="70" y="386"/>
                  </a:cubicBezTo>
                  <a:cubicBezTo>
                    <a:pt x="71" y="386"/>
                    <a:pt x="71" y="386"/>
                    <a:pt x="71" y="386"/>
                  </a:cubicBezTo>
                  <a:cubicBezTo>
                    <a:pt x="71" y="385"/>
                    <a:pt x="71" y="385"/>
                    <a:pt x="71" y="385"/>
                  </a:cubicBezTo>
                  <a:cubicBezTo>
                    <a:pt x="69" y="384"/>
                    <a:pt x="69" y="384"/>
                    <a:pt x="69" y="384"/>
                  </a:cubicBezTo>
                  <a:cubicBezTo>
                    <a:pt x="69" y="383"/>
                    <a:pt x="69" y="383"/>
                    <a:pt x="69" y="383"/>
                  </a:cubicBezTo>
                  <a:cubicBezTo>
                    <a:pt x="68" y="383"/>
                    <a:pt x="68" y="383"/>
                    <a:pt x="68" y="383"/>
                  </a:cubicBezTo>
                  <a:cubicBezTo>
                    <a:pt x="64" y="385"/>
                    <a:pt x="64" y="385"/>
                    <a:pt x="64" y="385"/>
                  </a:cubicBezTo>
                  <a:cubicBezTo>
                    <a:pt x="63" y="385"/>
                    <a:pt x="63" y="385"/>
                    <a:pt x="63" y="385"/>
                  </a:cubicBezTo>
                  <a:cubicBezTo>
                    <a:pt x="63" y="385"/>
                    <a:pt x="63" y="385"/>
                    <a:pt x="63" y="385"/>
                  </a:cubicBezTo>
                  <a:cubicBezTo>
                    <a:pt x="62" y="387"/>
                    <a:pt x="62" y="387"/>
                    <a:pt x="62" y="387"/>
                  </a:cubicBezTo>
                  <a:cubicBezTo>
                    <a:pt x="61" y="387"/>
                    <a:pt x="61" y="387"/>
                    <a:pt x="61" y="387"/>
                  </a:cubicBezTo>
                  <a:cubicBezTo>
                    <a:pt x="60" y="388"/>
                    <a:pt x="60" y="388"/>
                    <a:pt x="60" y="388"/>
                  </a:cubicBezTo>
                  <a:cubicBezTo>
                    <a:pt x="59" y="389"/>
                    <a:pt x="59" y="389"/>
                    <a:pt x="59" y="389"/>
                  </a:cubicBezTo>
                  <a:cubicBezTo>
                    <a:pt x="58" y="389"/>
                    <a:pt x="58" y="389"/>
                    <a:pt x="58" y="389"/>
                  </a:cubicBezTo>
                  <a:cubicBezTo>
                    <a:pt x="58" y="388"/>
                    <a:pt x="58" y="388"/>
                    <a:pt x="58" y="388"/>
                  </a:cubicBezTo>
                  <a:cubicBezTo>
                    <a:pt x="58" y="387"/>
                    <a:pt x="58" y="387"/>
                    <a:pt x="58" y="387"/>
                  </a:cubicBezTo>
                  <a:cubicBezTo>
                    <a:pt x="57" y="387"/>
                    <a:pt x="57" y="387"/>
                    <a:pt x="57" y="387"/>
                  </a:cubicBezTo>
                  <a:cubicBezTo>
                    <a:pt x="57" y="386"/>
                    <a:pt x="57" y="386"/>
                    <a:pt x="57" y="386"/>
                  </a:cubicBezTo>
                  <a:cubicBezTo>
                    <a:pt x="58" y="385"/>
                    <a:pt x="58" y="385"/>
                    <a:pt x="58" y="385"/>
                  </a:cubicBezTo>
                  <a:cubicBezTo>
                    <a:pt x="57" y="384"/>
                    <a:pt x="57" y="384"/>
                    <a:pt x="57" y="384"/>
                  </a:cubicBezTo>
                  <a:cubicBezTo>
                    <a:pt x="56" y="384"/>
                    <a:pt x="56" y="384"/>
                    <a:pt x="56" y="384"/>
                  </a:cubicBezTo>
                  <a:cubicBezTo>
                    <a:pt x="55" y="383"/>
                    <a:pt x="55" y="383"/>
                    <a:pt x="55" y="383"/>
                  </a:cubicBezTo>
                  <a:cubicBezTo>
                    <a:pt x="55" y="383"/>
                    <a:pt x="55" y="383"/>
                    <a:pt x="55" y="383"/>
                  </a:cubicBezTo>
                  <a:cubicBezTo>
                    <a:pt x="57" y="382"/>
                    <a:pt x="57" y="382"/>
                    <a:pt x="57" y="382"/>
                  </a:cubicBezTo>
                  <a:cubicBezTo>
                    <a:pt x="58" y="381"/>
                    <a:pt x="58" y="381"/>
                    <a:pt x="58" y="381"/>
                  </a:cubicBezTo>
                  <a:cubicBezTo>
                    <a:pt x="59" y="381"/>
                    <a:pt x="59" y="381"/>
                    <a:pt x="59" y="381"/>
                  </a:cubicBezTo>
                  <a:cubicBezTo>
                    <a:pt x="59" y="381"/>
                    <a:pt x="59" y="381"/>
                    <a:pt x="59" y="381"/>
                  </a:cubicBezTo>
                  <a:cubicBezTo>
                    <a:pt x="61" y="382"/>
                    <a:pt x="61" y="382"/>
                    <a:pt x="61" y="382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3" y="380"/>
                    <a:pt x="63" y="380"/>
                    <a:pt x="63" y="380"/>
                  </a:cubicBezTo>
                  <a:cubicBezTo>
                    <a:pt x="65" y="380"/>
                    <a:pt x="65" y="380"/>
                    <a:pt x="65" y="380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63" y="378"/>
                    <a:pt x="63" y="378"/>
                    <a:pt x="63" y="378"/>
                  </a:cubicBezTo>
                  <a:cubicBezTo>
                    <a:pt x="62" y="380"/>
                    <a:pt x="62" y="380"/>
                    <a:pt x="62" y="380"/>
                  </a:cubicBezTo>
                  <a:cubicBezTo>
                    <a:pt x="61" y="380"/>
                    <a:pt x="61" y="380"/>
                    <a:pt x="61" y="380"/>
                  </a:cubicBezTo>
                  <a:cubicBezTo>
                    <a:pt x="60" y="380"/>
                    <a:pt x="60" y="380"/>
                    <a:pt x="60" y="380"/>
                  </a:cubicBezTo>
                  <a:cubicBezTo>
                    <a:pt x="59" y="379"/>
                    <a:pt x="59" y="379"/>
                    <a:pt x="59" y="379"/>
                  </a:cubicBezTo>
                  <a:cubicBezTo>
                    <a:pt x="58" y="379"/>
                    <a:pt x="58" y="379"/>
                    <a:pt x="58" y="379"/>
                  </a:cubicBezTo>
                  <a:cubicBezTo>
                    <a:pt x="57" y="380"/>
                    <a:pt x="57" y="380"/>
                    <a:pt x="57" y="380"/>
                  </a:cubicBezTo>
                  <a:cubicBezTo>
                    <a:pt x="56" y="381"/>
                    <a:pt x="56" y="381"/>
                    <a:pt x="56" y="381"/>
                  </a:cubicBezTo>
                  <a:cubicBezTo>
                    <a:pt x="56" y="380"/>
                    <a:pt x="56" y="380"/>
                    <a:pt x="56" y="380"/>
                  </a:cubicBezTo>
                  <a:cubicBezTo>
                    <a:pt x="55" y="380"/>
                    <a:pt x="55" y="380"/>
                    <a:pt x="55" y="380"/>
                  </a:cubicBezTo>
                  <a:cubicBezTo>
                    <a:pt x="54" y="380"/>
                    <a:pt x="54" y="380"/>
                    <a:pt x="54" y="380"/>
                  </a:cubicBezTo>
                  <a:cubicBezTo>
                    <a:pt x="53" y="380"/>
                    <a:pt x="53" y="380"/>
                    <a:pt x="53" y="380"/>
                  </a:cubicBezTo>
                  <a:cubicBezTo>
                    <a:pt x="53" y="379"/>
                    <a:pt x="53" y="379"/>
                    <a:pt x="53" y="379"/>
                  </a:cubicBezTo>
                  <a:cubicBezTo>
                    <a:pt x="54" y="379"/>
                    <a:pt x="54" y="379"/>
                    <a:pt x="54" y="379"/>
                  </a:cubicBezTo>
                  <a:cubicBezTo>
                    <a:pt x="57" y="378"/>
                    <a:pt x="57" y="378"/>
                    <a:pt x="57" y="378"/>
                  </a:cubicBezTo>
                  <a:cubicBezTo>
                    <a:pt x="59" y="377"/>
                    <a:pt x="59" y="377"/>
                    <a:pt x="59" y="377"/>
                  </a:cubicBezTo>
                  <a:cubicBezTo>
                    <a:pt x="60" y="376"/>
                    <a:pt x="60" y="376"/>
                    <a:pt x="60" y="376"/>
                  </a:cubicBezTo>
                  <a:cubicBezTo>
                    <a:pt x="63" y="376"/>
                    <a:pt x="63" y="376"/>
                    <a:pt x="63" y="376"/>
                  </a:cubicBezTo>
                  <a:cubicBezTo>
                    <a:pt x="64" y="374"/>
                    <a:pt x="64" y="374"/>
                    <a:pt x="64" y="374"/>
                  </a:cubicBezTo>
                  <a:cubicBezTo>
                    <a:pt x="67" y="371"/>
                    <a:pt x="67" y="371"/>
                    <a:pt x="67" y="371"/>
                  </a:cubicBezTo>
                  <a:cubicBezTo>
                    <a:pt x="70" y="370"/>
                    <a:pt x="70" y="370"/>
                    <a:pt x="70" y="370"/>
                  </a:cubicBezTo>
                  <a:cubicBezTo>
                    <a:pt x="72" y="369"/>
                    <a:pt x="72" y="369"/>
                    <a:pt x="72" y="369"/>
                  </a:cubicBezTo>
                  <a:cubicBezTo>
                    <a:pt x="73" y="369"/>
                    <a:pt x="73" y="369"/>
                    <a:pt x="73" y="369"/>
                  </a:cubicBezTo>
                  <a:cubicBezTo>
                    <a:pt x="74" y="368"/>
                    <a:pt x="74" y="368"/>
                    <a:pt x="74" y="368"/>
                  </a:cubicBezTo>
                  <a:cubicBezTo>
                    <a:pt x="74" y="368"/>
                    <a:pt x="74" y="368"/>
                    <a:pt x="74" y="368"/>
                  </a:cubicBezTo>
                  <a:cubicBezTo>
                    <a:pt x="73" y="367"/>
                    <a:pt x="73" y="367"/>
                    <a:pt x="73" y="367"/>
                  </a:cubicBezTo>
                  <a:cubicBezTo>
                    <a:pt x="71" y="368"/>
                    <a:pt x="71" y="368"/>
                    <a:pt x="71" y="368"/>
                  </a:cubicBezTo>
                  <a:cubicBezTo>
                    <a:pt x="66" y="370"/>
                    <a:pt x="66" y="370"/>
                    <a:pt x="66" y="370"/>
                  </a:cubicBezTo>
                  <a:cubicBezTo>
                    <a:pt x="64" y="372"/>
                    <a:pt x="64" y="372"/>
                    <a:pt x="64" y="372"/>
                  </a:cubicBezTo>
                  <a:cubicBezTo>
                    <a:pt x="63" y="374"/>
                    <a:pt x="63" y="374"/>
                    <a:pt x="63" y="374"/>
                  </a:cubicBezTo>
                  <a:cubicBezTo>
                    <a:pt x="61" y="375"/>
                    <a:pt x="61" y="375"/>
                    <a:pt x="61" y="375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7" y="376"/>
                    <a:pt x="57" y="376"/>
                    <a:pt x="57" y="376"/>
                  </a:cubicBezTo>
                  <a:cubicBezTo>
                    <a:pt x="54" y="378"/>
                    <a:pt x="54" y="378"/>
                    <a:pt x="54" y="378"/>
                  </a:cubicBezTo>
                  <a:cubicBezTo>
                    <a:pt x="53" y="378"/>
                    <a:pt x="53" y="378"/>
                    <a:pt x="53" y="378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3" y="376"/>
                    <a:pt x="53" y="376"/>
                    <a:pt x="53" y="376"/>
                  </a:cubicBezTo>
                  <a:cubicBezTo>
                    <a:pt x="53" y="373"/>
                    <a:pt x="53" y="373"/>
                    <a:pt x="53" y="373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5" y="372"/>
                    <a:pt x="55" y="372"/>
                    <a:pt x="55" y="372"/>
                  </a:cubicBezTo>
                  <a:cubicBezTo>
                    <a:pt x="56" y="373"/>
                    <a:pt x="56" y="373"/>
                    <a:pt x="56" y="373"/>
                  </a:cubicBezTo>
                  <a:cubicBezTo>
                    <a:pt x="57" y="373"/>
                    <a:pt x="57" y="373"/>
                    <a:pt x="57" y="373"/>
                  </a:cubicBezTo>
                  <a:cubicBezTo>
                    <a:pt x="59" y="373"/>
                    <a:pt x="59" y="373"/>
                    <a:pt x="59" y="373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60" y="372"/>
                    <a:pt x="60" y="372"/>
                    <a:pt x="60" y="372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58" y="371"/>
                    <a:pt x="58" y="371"/>
                    <a:pt x="58" y="371"/>
                  </a:cubicBezTo>
                  <a:cubicBezTo>
                    <a:pt x="57" y="372"/>
                    <a:pt x="57" y="372"/>
                    <a:pt x="57" y="372"/>
                  </a:cubicBezTo>
                  <a:cubicBezTo>
                    <a:pt x="56" y="371"/>
                    <a:pt x="56" y="371"/>
                    <a:pt x="56" y="371"/>
                  </a:cubicBezTo>
                  <a:cubicBezTo>
                    <a:pt x="55" y="370"/>
                    <a:pt x="55" y="370"/>
                    <a:pt x="55" y="370"/>
                  </a:cubicBezTo>
                  <a:cubicBezTo>
                    <a:pt x="55" y="369"/>
                    <a:pt x="55" y="369"/>
                    <a:pt x="55" y="369"/>
                  </a:cubicBezTo>
                  <a:cubicBezTo>
                    <a:pt x="57" y="369"/>
                    <a:pt x="57" y="369"/>
                    <a:pt x="57" y="369"/>
                  </a:cubicBezTo>
                  <a:cubicBezTo>
                    <a:pt x="58" y="370"/>
                    <a:pt x="58" y="370"/>
                    <a:pt x="58" y="370"/>
                  </a:cubicBezTo>
                  <a:cubicBezTo>
                    <a:pt x="60" y="370"/>
                    <a:pt x="60" y="370"/>
                    <a:pt x="60" y="370"/>
                  </a:cubicBezTo>
                  <a:cubicBezTo>
                    <a:pt x="61" y="370"/>
                    <a:pt x="61" y="370"/>
                    <a:pt x="61" y="370"/>
                  </a:cubicBezTo>
                  <a:cubicBezTo>
                    <a:pt x="61" y="369"/>
                    <a:pt x="61" y="369"/>
                    <a:pt x="61" y="369"/>
                  </a:cubicBezTo>
                  <a:cubicBezTo>
                    <a:pt x="60" y="369"/>
                    <a:pt x="60" y="369"/>
                    <a:pt x="60" y="369"/>
                  </a:cubicBezTo>
                  <a:cubicBezTo>
                    <a:pt x="59" y="369"/>
                    <a:pt x="59" y="369"/>
                    <a:pt x="59" y="369"/>
                  </a:cubicBezTo>
                  <a:cubicBezTo>
                    <a:pt x="59" y="368"/>
                    <a:pt x="59" y="368"/>
                    <a:pt x="59" y="368"/>
                  </a:cubicBezTo>
                  <a:cubicBezTo>
                    <a:pt x="59" y="368"/>
                    <a:pt x="59" y="368"/>
                    <a:pt x="59" y="368"/>
                  </a:cubicBezTo>
                  <a:cubicBezTo>
                    <a:pt x="60" y="367"/>
                    <a:pt x="60" y="367"/>
                    <a:pt x="60" y="367"/>
                  </a:cubicBezTo>
                  <a:cubicBezTo>
                    <a:pt x="61" y="367"/>
                    <a:pt x="61" y="367"/>
                    <a:pt x="61" y="367"/>
                  </a:cubicBezTo>
                  <a:cubicBezTo>
                    <a:pt x="61" y="367"/>
                    <a:pt x="61" y="367"/>
                    <a:pt x="61" y="367"/>
                  </a:cubicBezTo>
                  <a:cubicBezTo>
                    <a:pt x="63" y="368"/>
                    <a:pt x="63" y="368"/>
                    <a:pt x="63" y="368"/>
                  </a:cubicBezTo>
                  <a:cubicBezTo>
                    <a:pt x="63" y="367"/>
                    <a:pt x="63" y="367"/>
                    <a:pt x="63" y="367"/>
                  </a:cubicBezTo>
                  <a:cubicBezTo>
                    <a:pt x="63" y="366"/>
                    <a:pt x="63" y="366"/>
                    <a:pt x="63" y="366"/>
                  </a:cubicBezTo>
                  <a:cubicBezTo>
                    <a:pt x="63" y="365"/>
                    <a:pt x="63" y="365"/>
                    <a:pt x="63" y="365"/>
                  </a:cubicBezTo>
                  <a:cubicBezTo>
                    <a:pt x="63" y="365"/>
                    <a:pt x="63" y="365"/>
                    <a:pt x="63" y="365"/>
                  </a:cubicBezTo>
                  <a:cubicBezTo>
                    <a:pt x="62" y="365"/>
                    <a:pt x="62" y="365"/>
                    <a:pt x="62" y="365"/>
                  </a:cubicBezTo>
                  <a:cubicBezTo>
                    <a:pt x="61" y="365"/>
                    <a:pt x="61" y="365"/>
                    <a:pt x="61" y="365"/>
                  </a:cubicBezTo>
                  <a:cubicBezTo>
                    <a:pt x="60" y="365"/>
                    <a:pt x="60" y="365"/>
                    <a:pt x="60" y="365"/>
                  </a:cubicBezTo>
                  <a:cubicBezTo>
                    <a:pt x="56" y="364"/>
                    <a:pt x="56" y="364"/>
                    <a:pt x="56" y="364"/>
                  </a:cubicBezTo>
                  <a:cubicBezTo>
                    <a:pt x="54" y="364"/>
                    <a:pt x="54" y="364"/>
                    <a:pt x="54" y="364"/>
                  </a:cubicBezTo>
                  <a:cubicBezTo>
                    <a:pt x="54" y="363"/>
                    <a:pt x="54" y="363"/>
                    <a:pt x="54" y="363"/>
                  </a:cubicBezTo>
                  <a:cubicBezTo>
                    <a:pt x="54" y="363"/>
                    <a:pt x="54" y="363"/>
                    <a:pt x="54" y="363"/>
                  </a:cubicBezTo>
                  <a:cubicBezTo>
                    <a:pt x="55" y="363"/>
                    <a:pt x="55" y="363"/>
                    <a:pt x="55" y="363"/>
                  </a:cubicBezTo>
                  <a:cubicBezTo>
                    <a:pt x="57" y="363"/>
                    <a:pt x="57" y="363"/>
                    <a:pt x="57" y="363"/>
                  </a:cubicBezTo>
                  <a:cubicBezTo>
                    <a:pt x="57" y="363"/>
                    <a:pt x="57" y="363"/>
                    <a:pt x="57" y="363"/>
                  </a:cubicBezTo>
                  <a:cubicBezTo>
                    <a:pt x="57" y="362"/>
                    <a:pt x="57" y="362"/>
                    <a:pt x="57" y="362"/>
                  </a:cubicBezTo>
                  <a:cubicBezTo>
                    <a:pt x="55" y="362"/>
                    <a:pt x="55" y="362"/>
                    <a:pt x="55" y="362"/>
                  </a:cubicBezTo>
                  <a:cubicBezTo>
                    <a:pt x="55" y="362"/>
                    <a:pt x="55" y="362"/>
                    <a:pt x="55" y="362"/>
                  </a:cubicBezTo>
                  <a:cubicBezTo>
                    <a:pt x="55" y="361"/>
                    <a:pt x="55" y="361"/>
                    <a:pt x="55" y="361"/>
                  </a:cubicBezTo>
                  <a:cubicBezTo>
                    <a:pt x="57" y="361"/>
                    <a:pt x="57" y="361"/>
                    <a:pt x="57" y="361"/>
                  </a:cubicBezTo>
                  <a:cubicBezTo>
                    <a:pt x="58" y="360"/>
                    <a:pt x="58" y="360"/>
                    <a:pt x="58" y="360"/>
                  </a:cubicBezTo>
                  <a:cubicBezTo>
                    <a:pt x="59" y="360"/>
                    <a:pt x="59" y="360"/>
                    <a:pt x="59" y="360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6" y="360"/>
                    <a:pt x="66" y="360"/>
                    <a:pt x="66" y="360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9" y="360"/>
                    <a:pt x="69" y="360"/>
                    <a:pt x="69" y="360"/>
                  </a:cubicBezTo>
                  <a:cubicBezTo>
                    <a:pt x="69" y="359"/>
                    <a:pt x="69" y="359"/>
                    <a:pt x="69" y="359"/>
                  </a:cubicBezTo>
                  <a:cubicBezTo>
                    <a:pt x="67" y="359"/>
                    <a:pt x="67" y="359"/>
                    <a:pt x="67" y="359"/>
                  </a:cubicBezTo>
                  <a:cubicBezTo>
                    <a:pt x="64" y="359"/>
                    <a:pt x="64" y="359"/>
                    <a:pt x="64" y="359"/>
                  </a:cubicBezTo>
                  <a:cubicBezTo>
                    <a:pt x="61" y="359"/>
                    <a:pt x="61" y="359"/>
                    <a:pt x="61" y="359"/>
                  </a:cubicBezTo>
                  <a:cubicBezTo>
                    <a:pt x="60" y="359"/>
                    <a:pt x="60" y="359"/>
                    <a:pt x="60" y="359"/>
                  </a:cubicBezTo>
                  <a:cubicBezTo>
                    <a:pt x="59" y="359"/>
                    <a:pt x="59" y="359"/>
                    <a:pt x="59" y="359"/>
                  </a:cubicBezTo>
                  <a:cubicBezTo>
                    <a:pt x="58" y="359"/>
                    <a:pt x="58" y="359"/>
                    <a:pt x="58" y="359"/>
                  </a:cubicBezTo>
                  <a:cubicBezTo>
                    <a:pt x="57" y="359"/>
                    <a:pt x="57" y="359"/>
                    <a:pt x="57" y="359"/>
                  </a:cubicBezTo>
                  <a:cubicBezTo>
                    <a:pt x="56" y="360"/>
                    <a:pt x="56" y="360"/>
                    <a:pt x="56" y="360"/>
                  </a:cubicBezTo>
                  <a:cubicBezTo>
                    <a:pt x="55" y="360"/>
                    <a:pt x="55" y="360"/>
                    <a:pt x="55" y="360"/>
                  </a:cubicBezTo>
                  <a:cubicBezTo>
                    <a:pt x="55" y="358"/>
                    <a:pt x="55" y="358"/>
                    <a:pt x="55" y="358"/>
                  </a:cubicBezTo>
                  <a:cubicBezTo>
                    <a:pt x="56" y="357"/>
                    <a:pt x="56" y="357"/>
                    <a:pt x="56" y="357"/>
                  </a:cubicBezTo>
                  <a:cubicBezTo>
                    <a:pt x="58" y="356"/>
                    <a:pt x="58" y="356"/>
                    <a:pt x="58" y="356"/>
                  </a:cubicBezTo>
                  <a:cubicBezTo>
                    <a:pt x="59" y="355"/>
                    <a:pt x="59" y="355"/>
                    <a:pt x="59" y="355"/>
                  </a:cubicBezTo>
                  <a:cubicBezTo>
                    <a:pt x="61" y="355"/>
                    <a:pt x="61" y="355"/>
                    <a:pt x="61" y="355"/>
                  </a:cubicBezTo>
                  <a:cubicBezTo>
                    <a:pt x="61" y="353"/>
                    <a:pt x="61" y="353"/>
                    <a:pt x="61" y="353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4" y="353"/>
                    <a:pt x="64" y="353"/>
                    <a:pt x="64" y="353"/>
                  </a:cubicBezTo>
                  <a:cubicBezTo>
                    <a:pt x="65" y="353"/>
                    <a:pt x="65" y="353"/>
                    <a:pt x="65" y="353"/>
                  </a:cubicBezTo>
                  <a:cubicBezTo>
                    <a:pt x="66" y="352"/>
                    <a:pt x="66" y="352"/>
                    <a:pt x="66" y="352"/>
                  </a:cubicBezTo>
                  <a:cubicBezTo>
                    <a:pt x="67" y="352"/>
                    <a:pt x="67" y="352"/>
                    <a:pt x="67" y="352"/>
                  </a:cubicBezTo>
                  <a:cubicBezTo>
                    <a:pt x="68" y="353"/>
                    <a:pt x="68" y="353"/>
                    <a:pt x="68" y="353"/>
                  </a:cubicBezTo>
                  <a:cubicBezTo>
                    <a:pt x="70" y="353"/>
                    <a:pt x="70" y="353"/>
                    <a:pt x="70" y="353"/>
                  </a:cubicBezTo>
                  <a:cubicBezTo>
                    <a:pt x="71" y="355"/>
                    <a:pt x="71" y="355"/>
                    <a:pt x="71" y="355"/>
                  </a:cubicBezTo>
                  <a:cubicBezTo>
                    <a:pt x="73" y="355"/>
                    <a:pt x="73" y="355"/>
                    <a:pt x="73" y="355"/>
                  </a:cubicBezTo>
                  <a:cubicBezTo>
                    <a:pt x="75" y="355"/>
                    <a:pt x="75" y="355"/>
                    <a:pt x="75" y="355"/>
                  </a:cubicBezTo>
                  <a:cubicBezTo>
                    <a:pt x="77" y="357"/>
                    <a:pt x="77" y="357"/>
                    <a:pt x="77" y="357"/>
                  </a:cubicBezTo>
                  <a:cubicBezTo>
                    <a:pt x="78" y="358"/>
                    <a:pt x="78" y="358"/>
                    <a:pt x="78" y="358"/>
                  </a:cubicBezTo>
                  <a:cubicBezTo>
                    <a:pt x="81" y="359"/>
                    <a:pt x="81" y="359"/>
                    <a:pt x="81" y="359"/>
                  </a:cubicBezTo>
                  <a:cubicBezTo>
                    <a:pt x="82" y="358"/>
                    <a:pt x="82" y="358"/>
                    <a:pt x="82" y="358"/>
                  </a:cubicBezTo>
                  <a:cubicBezTo>
                    <a:pt x="83" y="358"/>
                    <a:pt x="83" y="358"/>
                    <a:pt x="83" y="358"/>
                  </a:cubicBezTo>
                  <a:cubicBezTo>
                    <a:pt x="83" y="358"/>
                    <a:pt x="83" y="358"/>
                    <a:pt x="83" y="358"/>
                  </a:cubicBezTo>
                  <a:cubicBezTo>
                    <a:pt x="83" y="357"/>
                    <a:pt x="83" y="357"/>
                    <a:pt x="83" y="357"/>
                  </a:cubicBezTo>
                  <a:cubicBezTo>
                    <a:pt x="81" y="357"/>
                    <a:pt x="81" y="357"/>
                    <a:pt x="81" y="357"/>
                  </a:cubicBezTo>
                  <a:cubicBezTo>
                    <a:pt x="81" y="358"/>
                    <a:pt x="81" y="358"/>
                    <a:pt x="81" y="358"/>
                  </a:cubicBezTo>
                  <a:cubicBezTo>
                    <a:pt x="79" y="358"/>
                    <a:pt x="79" y="358"/>
                    <a:pt x="79" y="358"/>
                  </a:cubicBezTo>
                  <a:cubicBezTo>
                    <a:pt x="77" y="357"/>
                    <a:pt x="77" y="357"/>
                    <a:pt x="77" y="357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3"/>
                    <a:pt x="76" y="353"/>
                    <a:pt x="76" y="353"/>
                  </a:cubicBezTo>
                  <a:cubicBezTo>
                    <a:pt x="77" y="353"/>
                    <a:pt x="77" y="353"/>
                    <a:pt x="77" y="353"/>
                  </a:cubicBezTo>
                  <a:cubicBezTo>
                    <a:pt x="79" y="354"/>
                    <a:pt x="79" y="354"/>
                    <a:pt x="79" y="354"/>
                  </a:cubicBezTo>
                  <a:cubicBezTo>
                    <a:pt x="82" y="353"/>
                    <a:pt x="82" y="353"/>
                    <a:pt x="82" y="353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1"/>
                    <a:pt x="82" y="351"/>
                    <a:pt x="82" y="351"/>
                  </a:cubicBezTo>
                  <a:cubicBezTo>
                    <a:pt x="80" y="350"/>
                    <a:pt x="80" y="350"/>
                    <a:pt x="80" y="350"/>
                  </a:cubicBezTo>
                  <a:cubicBezTo>
                    <a:pt x="79" y="351"/>
                    <a:pt x="79" y="351"/>
                    <a:pt x="79" y="351"/>
                  </a:cubicBezTo>
                  <a:cubicBezTo>
                    <a:pt x="79" y="351"/>
                    <a:pt x="79" y="351"/>
                    <a:pt x="79" y="351"/>
                  </a:cubicBezTo>
                  <a:cubicBezTo>
                    <a:pt x="79" y="352"/>
                    <a:pt x="79" y="352"/>
                    <a:pt x="79" y="352"/>
                  </a:cubicBezTo>
                  <a:cubicBezTo>
                    <a:pt x="79" y="352"/>
                    <a:pt x="79" y="352"/>
                    <a:pt x="79" y="352"/>
                  </a:cubicBezTo>
                  <a:cubicBezTo>
                    <a:pt x="77" y="352"/>
                    <a:pt x="77" y="352"/>
                    <a:pt x="77" y="352"/>
                  </a:cubicBezTo>
                  <a:cubicBezTo>
                    <a:pt x="76" y="352"/>
                    <a:pt x="76" y="352"/>
                    <a:pt x="76" y="352"/>
                  </a:cubicBezTo>
                  <a:cubicBezTo>
                    <a:pt x="76" y="351"/>
                    <a:pt x="76" y="351"/>
                    <a:pt x="76" y="351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77" y="350"/>
                    <a:pt x="77" y="350"/>
                    <a:pt x="77" y="350"/>
                  </a:cubicBezTo>
                  <a:cubicBezTo>
                    <a:pt x="78" y="350"/>
                    <a:pt x="78" y="350"/>
                    <a:pt x="78" y="350"/>
                  </a:cubicBezTo>
                  <a:cubicBezTo>
                    <a:pt x="77" y="349"/>
                    <a:pt x="77" y="349"/>
                    <a:pt x="77" y="349"/>
                  </a:cubicBezTo>
                  <a:cubicBezTo>
                    <a:pt x="76" y="349"/>
                    <a:pt x="76" y="349"/>
                    <a:pt x="76" y="349"/>
                  </a:cubicBezTo>
                  <a:cubicBezTo>
                    <a:pt x="76" y="349"/>
                    <a:pt x="76" y="349"/>
                    <a:pt x="76" y="349"/>
                  </a:cubicBezTo>
                  <a:cubicBezTo>
                    <a:pt x="75" y="349"/>
                    <a:pt x="75" y="349"/>
                    <a:pt x="75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74" y="350"/>
                    <a:pt x="74" y="350"/>
                    <a:pt x="74" y="350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74" y="352"/>
                    <a:pt x="74" y="352"/>
                    <a:pt x="74" y="352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2" y="354"/>
                    <a:pt x="72" y="354"/>
                    <a:pt x="72" y="354"/>
                  </a:cubicBezTo>
                  <a:cubicBezTo>
                    <a:pt x="71" y="353"/>
                    <a:pt x="71" y="353"/>
                    <a:pt x="71" y="353"/>
                  </a:cubicBezTo>
                  <a:cubicBezTo>
                    <a:pt x="70" y="351"/>
                    <a:pt x="70" y="351"/>
                    <a:pt x="70" y="351"/>
                  </a:cubicBezTo>
                  <a:cubicBezTo>
                    <a:pt x="68" y="351"/>
                    <a:pt x="68" y="351"/>
                    <a:pt x="68" y="351"/>
                  </a:cubicBezTo>
                  <a:cubicBezTo>
                    <a:pt x="67" y="351"/>
                    <a:pt x="67" y="351"/>
                    <a:pt x="67" y="351"/>
                  </a:cubicBezTo>
                  <a:cubicBezTo>
                    <a:pt x="67" y="350"/>
                    <a:pt x="67" y="350"/>
                    <a:pt x="67" y="350"/>
                  </a:cubicBezTo>
                  <a:cubicBezTo>
                    <a:pt x="67" y="350"/>
                    <a:pt x="67" y="350"/>
                    <a:pt x="67" y="350"/>
                  </a:cubicBezTo>
                  <a:cubicBezTo>
                    <a:pt x="66" y="351"/>
                    <a:pt x="66" y="351"/>
                    <a:pt x="66" y="351"/>
                  </a:cubicBezTo>
                  <a:cubicBezTo>
                    <a:pt x="64" y="351"/>
                    <a:pt x="64" y="351"/>
                    <a:pt x="64" y="351"/>
                  </a:cubicBezTo>
                  <a:cubicBezTo>
                    <a:pt x="62" y="351"/>
                    <a:pt x="62" y="351"/>
                    <a:pt x="62" y="351"/>
                  </a:cubicBezTo>
                  <a:cubicBezTo>
                    <a:pt x="61" y="352"/>
                    <a:pt x="61" y="352"/>
                    <a:pt x="61" y="352"/>
                  </a:cubicBezTo>
                  <a:cubicBezTo>
                    <a:pt x="60" y="354"/>
                    <a:pt x="60" y="354"/>
                    <a:pt x="60" y="354"/>
                  </a:cubicBezTo>
                  <a:cubicBezTo>
                    <a:pt x="58" y="354"/>
                    <a:pt x="58" y="354"/>
                    <a:pt x="58" y="354"/>
                  </a:cubicBezTo>
                  <a:cubicBezTo>
                    <a:pt x="58" y="354"/>
                    <a:pt x="58" y="354"/>
                    <a:pt x="58" y="354"/>
                  </a:cubicBezTo>
                  <a:cubicBezTo>
                    <a:pt x="58" y="353"/>
                    <a:pt x="58" y="353"/>
                    <a:pt x="58" y="353"/>
                  </a:cubicBezTo>
                  <a:cubicBezTo>
                    <a:pt x="60" y="351"/>
                    <a:pt x="60" y="351"/>
                    <a:pt x="60" y="351"/>
                  </a:cubicBezTo>
                  <a:cubicBezTo>
                    <a:pt x="60" y="351"/>
                    <a:pt x="60" y="351"/>
                    <a:pt x="60" y="351"/>
                  </a:cubicBezTo>
                  <a:cubicBezTo>
                    <a:pt x="61" y="350"/>
                    <a:pt x="61" y="350"/>
                    <a:pt x="61" y="350"/>
                  </a:cubicBezTo>
                  <a:cubicBezTo>
                    <a:pt x="61" y="349"/>
                    <a:pt x="61" y="349"/>
                    <a:pt x="61" y="349"/>
                  </a:cubicBezTo>
                  <a:cubicBezTo>
                    <a:pt x="62" y="349"/>
                    <a:pt x="62" y="349"/>
                    <a:pt x="62" y="349"/>
                  </a:cubicBezTo>
                  <a:cubicBezTo>
                    <a:pt x="63" y="348"/>
                    <a:pt x="63" y="348"/>
                    <a:pt x="63" y="348"/>
                  </a:cubicBezTo>
                  <a:cubicBezTo>
                    <a:pt x="63" y="347"/>
                    <a:pt x="63" y="347"/>
                    <a:pt x="63" y="347"/>
                  </a:cubicBezTo>
                  <a:cubicBezTo>
                    <a:pt x="63" y="346"/>
                    <a:pt x="63" y="346"/>
                    <a:pt x="63" y="346"/>
                  </a:cubicBezTo>
                  <a:cubicBezTo>
                    <a:pt x="64" y="346"/>
                    <a:pt x="64" y="346"/>
                    <a:pt x="64" y="346"/>
                  </a:cubicBezTo>
                  <a:cubicBezTo>
                    <a:pt x="65" y="347"/>
                    <a:pt x="65" y="347"/>
                    <a:pt x="65" y="347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69" y="348"/>
                    <a:pt x="69" y="348"/>
                    <a:pt x="69" y="348"/>
                  </a:cubicBezTo>
                  <a:cubicBezTo>
                    <a:pt x="69" y="348"/>
                    <a:pt x="69" y="348"/>
                    <a:pt x="69" y="348"/>
                  </a:cubicBezTo>
                  <a:cubicBezTo>
                    <a:pt x="68" y="347"/>
                    <a:pt x="68" y="347"/>
                    <a:pt x="68" y="347"/>
                  </a:cubicBezTo>
                  <a:cubicBezTo>
                    <a:pt x="67" y="347"/>
                    <a:pt x="67" y="347"/>
                    <a:pt x="67" y="347"/>
                  </a:cubicBezTo>
                  <a:cubicBezTo>
                    <a:pt x="66" y="347"/>
                    <a:pt x="66" y="347"/>
                    <a:pt x="66" y="347"/>
                  </a:cubicBezTo>
                  <a:cubicBezTo>
                    <a:pt x="64" y="345"/>
                    <a:pt x="64" y="345"/>
                    <a:pt x="64" y="345"/>
                  </a:cubicBezTo>
                  <a:cubicBezTo>
                    <a:pt x="64" y="343"/>
                    <a:pt x="64" y="343"/>
                    <a:pt x="64" y="343"/>
                  </a:cubicBezTo>
                  <a:cubicBezTo>
                    <a:pt x="63" y="343"/>
                    <a:pt x="63" y="343"/>
                    <a:pt x="63" y="343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3" y="342"/>
                    <a:pt x="63" y="342"/>
                    <a:pt x="63" y="342"/>
                  </a:cubicBezTo>
                  <a:cubicBezTo>
                    <a:pt x="65" y="343"/>
                    <a:pt x="65" y="343"/>
                    <a:pt x="65" y="343"/>
                  </a:cubicBezTo>
                  <a:cubicBezTo>
                    <a:pt x="67" y="345"/>
                    <a:pt x="67" y="345"/>
                    <a:pt x="67" y="34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9" y="346"/>
                    <a:pt x="69" y="346"/>
                    <a:pt x="69" y="346"/>
                  </a:cubicBezTo>
                  <a:cubicBezTo>
                    <a:pt x="68" y="345"/>
                    <a:pt x="68" y="345"/>
                    <a:pt x="68" y="345"/>
                  </a:cubicBezTo>
                  <a:cubicBezTo>
                    <a:pt x="68" y="343"/>
                    <a:pt x="68" y="343"/>
                    <a:pt x="68" y="343"/>
                  </a:cubicBezTo>
                  <a:cubicBezTo>
                    <a:pt x="68" y="343"/>
                    <a:pt x="68" y="343"/>
                    <a:pt x="68" y="343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5"/>
                    <a:pt x="69" y="345"/>
                    <a:pt x="69" y="345"/>
                  </a:cubicBezTo>
                  <a:cubicBezTo>
                    <a:pt x="72" y="347"/>
                    <a:pt x="72" y="347"/>
                    <a:pt x="72" y="347"/>
                  </a:cubicBezTo>
                  <a:cubicBezTo>
                    <a:pt x="74" y="347"/>
                    <a:pt x="74" y="347"/>
                    <a:pt x="74" y="347"/>
                  </a:cubicBezTo>
                  <a:cubicBezTo>
                    <a:pt x="74" y="347"/>
                    <a:pt x="74" y="347"/>
                    <a:pt x="74" y="347"/>
                  </a:cubicBezTo>
                  <a:cubicBezTo>
                    <a:pt x="76" y="347"/>
                    <a:pt x="76" y="347"/>
                    <a:pt x="76" y="347"/>
                  </a:cubicBezTo>
                  <a:cubicBezTo>
                    <a:pt x="77" y="347"/>
                    <a:pt x="77" y="347"/>
                    <a:pt x="77" y="347"/>
                  </a:cubicBezTo>
                  <a:cubicBezTo>
                    <a:pt x="79" y="348"/>
                    <a:pt x="79" y="348"/>
                    <a:pt x="79" y="348"/>
                  </a:cubicBezTo>
                  <a:cubicBezTo>
                    <a:pt x="80" y="349"/>
                    <a:pt x="80" y="349"/>
                    <a:pt x="80" y="349"/>
                  </a:cubicBezTo>
                  <a:cubicBezTo>
                    <a:pt x="80" y="349"/>
                    <a:pt x="80" y="349"/>
                    <a:pt x="80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1" y="349"/>
                    <a:pt x="81" y="349"/>
                    <a:pt x="81" y="349"/>
                  </a:cubicBezTo>
                  <a:cubicBezTo>
                    <a:pt x="80" y="348"/>
                    <a:pt x="80" y="348"/>
                    <a:pt x="80" y="348"/>
                  </a:cubicBezTo>
                  <a:cubicBezTo>
                    <a:pt x="77" y="345"/>
                    <a:pt x="77" y="345"/>
                    <a:pt x="77" y="345"/>
                  </a:cubicBezTo>
                  <a:cubicBezTo>
                    <a:pt x="76" y="344"/>
                    <a:pt x="76" y="344"/>
                    <a:pt x="76" y="344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8" y="343"/>
                    <a:pt x="78" y="343"/>
                    <a:pt x="78" y="343"/>
                  </a:cubicBezTo>
                  <a:cubicBezTo>
                    <a:pt x="79" y="342"/>
                    <a:pt x="79" y="342"/>
                    <a:pt x="79" y="342"/>
                  </a:cubicBezTo>
                  <a:cubicBezTo>
                    <a:pt x="79" y="340"/>
                    <a:pt x="79" y="340"/>
                    <a:pt x="79" y="340"/>
                  </a:cubicBezTo>
                  <a:cubicBezTo>
                    <a:pt x="80" y="340"/>
                    <a:pt x="80" y="340"/>
                    <a:pt x="80" y="340"/>
                  </a:cubicBezTo>
                  <a:cubicBezTo>
                    <a:pt x="80" y="340"/>
                    <a:pt x="80" y="340"/>
                    <a:pt x="80" y="340"/>
                  </a:cubicBezTo>
                  <a:cubicBezTo>
                    <a:pt x="79" y="340"/>
                    <a:pt x="79" y="340"/>
                    <a:pt x="79" y="340"/>
                  </a:cubicBezTo>
                  <a:cubicBezTo>
                    <a:pt x="77" y="340"/>
                    <a:pt x="77" y="340"/>
                    <a:pt x="77" y="340"/>
                  </a:cubicBezTo>
                  <a:cubicBezTo>
                    <a:pt x="75" y="340"/>
                    <a:pt x="75" y="340"/>
                    <a:pt x="75" y="340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6" y="342"/>
                    <a:pt x="76" y="342"/>
                    <a:pt x="76" y="342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4" y="343"/>
                    <a:pt x="74" y="343"/>
                    <a:pt x="74" y="343"/>
                  </a:cubicBezTo>
                  <a:cubicBezTo>
                    <a:pt x="73" y="343"/>
                    <a:pt x="73" y="343"/>
                    <a:pt x="73" y="343"/>
                  </a:cubicBezTo>
                  <a:cubicBezTo>
                    <a:pt x="72" y="343"/>
                    <a:pt x="72" y="343"/>
                    <a:pt x="72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69" y="342"/>
                    <a:pt x="69" y="342"/>
                    <a:pt x="69" y="342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9" y="340"/>
                    <a:pt x="69" y="340"/>
                    <a:pt x="69" y="340"/>
                  </a:cubicBezTo>
                  <a:cubicBezTo>
                    <a:pt x="69" y="339"/>
                    <a:pt x="69" y="339"/>
                    <a:pt x="69" y="339"/>
                  </a:cubicBezTo>
                  <a:cubicBezTo>
                    <a:pt x="68" y="339"/>
                    <a:pt x="68" y="339"/>
                    <a:pt x="68" y="339"/>
                  </a:cubicBezTo>
                  <a:cubicBezTo>
                    <a:pt x="67" y="340"/>
                    <a:pt x="67" y="340"/>
                    <a:pt x="67" y="340"/>
                  </a:cubicBezTo>
                  <a:cubicBezTo>
                    <a:pt x="66" y="339"/>
                    <a:pt x="66" y="339"/>
                    <a:pt x="66" y="339"/>
                  </a:cubicBezTo>
                  <a:cubicBezTo>
                    <a:pt x="68" y="339"/>
                    <a:pt x="68" y="339"/>
                    <a:pt x="68" y="339"/>
                  </a:cubicBezTo>
                  <a:cubicBezTo>
                    <a:pt x="71" y="338"/>
                    <a:pt x="71" y="338"/>
                    <a:pt x="71" y="338"/>
                  </a:cubicBezTo>
                  <a:cubicBezTo>
                    <a:pt x="72" y="337"/>
                    <a:pt x="72" y="337"/>
                    <a:pt x="72" y="337"/>
                  </a:cubicBezTo>
                  <a:cubicBezTo>
                    <a:pt x="74" y="337"/>
                    <a:pt x="74" y="337"/>
                    <a:pt x="74" y="337"/>
                  </a:cubicBezTo>
                  <a:cubicBezTo>
                    <a:pt x="74" y="338"/>
                    <a:pt x="74" y="338"/>
                    <a:pt x="74" y="338"/>
                  </a:cubicBezTo>
                  <a:cubicBezTo>
                    <a:pt x="76" y="338"/>
                    <a:pt x="76" y="338"/>
                    <a:pt x="76" y="338"/>
                  </a:cubicBezTo>
                  <a:cubicBezTo>
                    <a:pt x="77" y="338"/>
                    <a:pt x="77" y="338"/>
                    <a:pt x="77" y="338"/>
                  </a:cubicBezTo>
                  <a:cubicBezTo>
                    <a:pt x="79" y="338"/>
                    <a:pt x="79" y="338"/>
                    <a:pt x="79" y="338"/>
                  </a:cubicBezTo>
                  <a:cubicBezTo>
                    <a:pt x="79" y="337"/>
                    <a:pt x="79" y="337"/>
                    <a:pt x="79" y="337"/>
                  </a:cubicBezTo>
                  <a:cubicBezTo>
                    <a:pt x="80" y="337"/>
                    <a:pt x="80" y="337"/>
                    <a:pt x="80" y="337"/>
                  </a:cubicBezTo>
                  <a:cubicBezTo>
                    <a:pt x="81" y="336"/>
                    <a:pt x="81" y="336"/>
                    <a:pt x="81" y="336"/>
                  </a:cubicBezTo>
                  <a:cubicBezTo>
                    <a:pt x="82" y="335"/>
                    <a:pt x="82" y="335"/>
                    <a:pt x="82" y="335"/>
                  </a:cubicBezTo>
                  <a:cubicBezTo>
                    <a:pt x="82" y="334"/>
                    <a:pt x="82" y="334"/>
                    <a:pt x="82" y="334"/>
                  </a:cubicBezTo>
                  <a:cubicBezTo>
                    <a:pt x="82" y="334"/>
                    <a:pt x="82" y="334"/>
                    <a:pt x="82" y="334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0" y="335"/>
                    <a:pt x="80" y="335"/>
                    <a:pt x="80" y="335"/>
                  </a:cubicBezTo>
                  <a:cubicBezTo>
                    <a:pt x="79" y="334"/>
                    <a:pt x="79" y="334"/>
                    <a:pt x="79" y="334"/>
                  </a:cubicBezTo>
                  <a:cubicBezTo>
                    <a:pt x="80" y="333"/>
                    <a:pt x="80" y="333"/>
                    <a:pt x="80" y="333"/>
                  </a:cubicBezTo>
                  <a:cubicBezTo>
                    <a:pt x="81" y="330"/>
                    <a:pt x="81" y="330"/>
                    <a:pt x="81" y="330"/>
                  </a:cubicBezTo>
                  <a:cubicBezTo>
                    <a:pt x="81" y="328"/>
                    <a:pt x="81" y="328"/>
                    <a:pt x="81" y="328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3" y="330"/>
                    <a:pt x="83" y="330"/>
                    <a:pt x="83" y="330"/>
                  </a:cubicBezTo>
                  <a:cubicBezTo>
                    <a:pt x="83" y="330"/>
                    <a:pt x="83" y="330"/>
                    <a:pt x="83" y="330"/>
                  </a:cubicBezTo>
                  <a:cubicBezTo>
                    <a:pt x="83" y="331"/>
                    <a:pt x="83" y="331"/>
                    <a:pt x="83" y="331"/>
                  </a:cubicBezTo>
                  <a:cubicBezTo>
                    <a:pt x="84" y="331"/>
                    <a:pt x="84" y="331"/>
                    <a:pt x="84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2"/>
                    <a:pt x="86" y="332"/>
                    <a:pt x="86" y="332"/>
                  </a:cubicBezTo>
                  <a:cubicBezTo>
                    <a:pt x="87" y="332"/>
                    <a:pt x="87" y="332"/>
                    <a:pt x="87" y="332"/>
                  </a:cubicBezTo>
                  <a:cubicBezTo>
                    <a:pt x="87" y="332"/>
                    <a:pt x="87" y="332"/>
                    <a:pt x="87" y="332"/>
                  </a:cubicBezTo>
                  <a:cubicBezTo>
                    <a:pt x="88" y="332"/>
                    <a:pt x="88" y="332"/>
                    <a:pt x="88" y="332"/>
                  </a:cubicBezTo>
                  <a:cubicBezTo>
                    <a:pt x="89" y="332"/>
                    <a:pt x="89" y="332"/>
                    <a:pt x="89" y="332"/>
                  </a:cubicBezTo>
                  <a:cubicBezTo>
                    <a:pt x="89" y="331"/>
                    <a:pt x="89" y="331"/>
                    <a:pt x="89" y="331"/>
                  </a:cubicBezTo>
                  <a:cubicBezTo>
                    <a:pt x="88" y="330"/>
                    <a:pt x="88" y="330"/>
                    <a:pt x="88" y="330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87" y="329"/>
                    <a:pt x="87" y="329"/>
                    <a:pt x="87" y="329"/>
                  </a:cubicBezTo>
                  <a:cubicBezTo>
                    <a:pt x="89" y="329"/>
                    <a:pt x="89" y="329"/>
                    <a:pt x="89" y="329"/>
                  </a:cubicBezTo>
                  <a:cubicBezTo>
                    <a:pt x="89" y="328"/>
                    <a:pt x="89" y="328"/>
                    <a:pt x="89" y="328"/>
                  </a:cubicBezTo>
                  <a:cubicBezTo>
                    <a:pt x="88" y="328"/>
                    <a:pt x="88" y="328"/>
                    <a:pt x="88" y="328"/>
                  </a:cubicBezTo>
                  <a:cubicBezTo>
                    <a:pt x="87" y="328"/>
                    <a:pt x="87" y="328"/>
                    <a:pt x="87" y="328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3" y="327"/>
                    <a:pt x="83" y="327"/>
                    <a:pt x="83" y="327"/>
                  </a:cubicBezTo>
                  <a:cubicBezTo>
                    <a:pt x="83" y="326"/>
                    <a:pt x="83" y="326"/>
                    <a:pt x="83" y="326"/>
                  </a:cubicBezTo>
                  <a:cubicBezTo>
                    <a:pt x="84" y="325"/>
                    <a:pt x="84" y="325"/>
                    <a:pt x="84" y="325"/>
                  </a:cubicBezTo>
                  <a:cubicBezTo>
                    <a:pt x="85" y="325"/>
                    <a:pt x="85" y="325"/>
                    <a:pt x="85" y="325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87" y="323"/>
                    <a:pt x="87" y="323"/>
                    <a:pt x="87" y="323"/>
                  </a:cubicBezTo>
                  <a:cubicBezTo>
                    <a:pt x="87" y="323"/>
                    <a:pt x="87" y="323"/>
                    <a:pt x="87" y="323"/>
                  </a:cubicBezTo>
                  <a:cubicBezTo>
                    <a:pt x="88" y="323"/>
                    <a:pt x="88" y="323"/>
                    <a:pt x="88" y="323"/>
                  </a:cubicBezTo>
                  <a:cubicBezTo>
                    <a:pt x="89" y="323"/>
                    <a:pt x="89" y="323"/>
                    <a:pt x="89" y="323"/>
                  </a:cubicBezTo>
                  <a:cubicBezTo>
                    <a:pt x="89" y="322"/>
                    <a:pt x="89" y="322"/>
                    <a:pt x="89" y="322"/>
                  </a:cubicBezTo>
                  <a:cubicBezTo>
                    <a:pt x="88" y="321"/>
                    <a:pt x="88" y="321"/>
                    <a:pt x="88" y="321"/>
                  </a:cubicBezTo>
                  <a:cubicBezTo>
                    <a:pt x="87" y="321"/>
                    <a:pt x="87" y="321"/>
                    <a:pt x="87" y="321"/>
                  </a:cubicBezTo>
                  <a:cubicBezTo>
                    <a:pt x="86" y="321"/>
                    <a:pt x="86" y="321"/>
                    <a:pt x="86" y="321"/>
                  </a:cubicBezTo>
                  <a:cubicBezTo>
                    <a:pt x="87" y="320"/>
                    <a:pt x="87" y="320"/>
                    <a:pt x="87" y="320"/>
                  </a:cubicBezTo>
                  <a:cubicBezTo>
                    <a:pt x="88" y="320"/>
                    <a:pt x="88" y="320"/>
                    <a:pt x="88" y="320"/>
                  </a:cubicBezTo>
                  <a:cubicBezTo>
                    <a:pt x="89" y="319"/>
                    <a:pt x="89" y="319"/>
                    <a:pt x="89" y="319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91" y="317"/>
                    <a:pt x="91" y="317"/>
                    <a:pt x="91" y="317"/>
                  </a:cubicBezTo>
                  <a:cubicBezTo>
                    <a:pt x="91" y="316"/>
                    <a:pt x="91" y="316"/>
                    <a:pt x="91" y="316"/>
                  </a:cubicBezTo>
                  <a:cubicBezTo>
                    <a:pt x="90" y="316"/>
                    <a:pt x="90" y="316"/>
                    <a:pt x="90" y="316"/>
                  </a:cubicBezTo>
                  <a:cubicBezTo>
                    <a:pt x="90" y="315"/>
                    <a:pt x="90" y="315"/>
                    <a:pt x="90" y="315"/>
                  </a:cubicBezTo>
                  <a:cubicBezTo>
                    <a:pt x="91" y="315"/>
                    <a:pt x="91" y="315"/>
                    <a:pt x="91" y="315"/>
                  </a:cubicBezTo>
                  <a:cubicBezTo>
                    <a:pt x="92" y="315"/>
                    <a:pt x="92" y="315"/>
                    <a:pt x="92" y="315"/>
                  </a:cubicBezTo>
                  <a:cubicBezTo>
                    <a:pt x="92" y="314"/>
                    <a:pt x="92" y="314"/>
                    <a:pt x="92" y="314"/>
                  </a:cubicBezTo>
                  <a:cubicBezTo>
                    <a:pt x="91" y="313"/>
                    <a:pt x="91" y="313"/>
                    <a:pt x="91" y="313"/>
                  </a:cubicBezTo>
                  <a:cubicBezTo>
                    <a:pt x="89" y="313"/>
                    <a:pt x="89" y="313"/>
                    <a:pt x="89" y="313"/>
                  </a:cubicBezTo>
                  <a:cubicBezTo>
                    <a:pt x="88" y="314"/>
                    <a:pt x="88" y="314"/>
                    <a:pt x="88" y="314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85" y="313"/>
                    <a:pt x="85" y="313"/>
                    <a:pt x="85" y="313"/>
                  </a:cubicBezTo>
                  <a:cubicBezTo>
                    <a:pt x="85" y="314"/>
                    <a:pt x="85" y="314"/>
                    <a:pt x="85" y="314"/>
                  </a:cubicBezTo>
                  <a:cubicBezTo>
                    <a:pt x="83" y="314"/>
                    <a:pt x="83" y="314"/>
                    <a:pt x="83" y="314"/>
                  </a:cubicBezTo>
                  <a:cubicBezTo>
                    <a:pt x="82" y="313"/>
                    <a:pt x="82" y="313"/>
                    <a:pt x="82" y="313"/>
                  </a:cubicBezTo>
                  <a:cubicBezTo>
                    <a:pt x="81" y="313"/>
                    <a:pt x="81" y="313"/>
                    <a:pt x="81" y="313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79" y="312"/>
                    <a:pt x="79" y="312"/>
                    <a:pt x="79" y="312"/>
                  </a:cubicBezTo>
                  <a:cubicBezTo>
                    <a:pt x="78" y="312"/>
                    <a:pt x="78" y="312"/>
                    <a:pt x="78" y="312"/>
                  </a:cubicBezTo>
                  <a:cubicBezTo>
                    <a:pt x="77" y="311"/>
                    <a:pt x="77" y="311"/>
                    <a:pt x="77" y="311"/>
                  </a:cubicBezTo>
                  <a:cubicBezTo>
                    <a:pt x="77" y="310"/>
                    <a:pt x="77" y="310"/>
                    <a:pt x="77" y="310"/>
                  </a:cubicBezTo>
                  <a:cubicBezTo>
                    <a:pt x="76" y="309"/>
                    <a:pt x="76" y="309"/>
                    <a:pt x="76" y="309"/>
                  </a:cubicBezTo>
                  <a:cubicBezTo>
                    <a:pt x="74" y="308"/>
                    <a:pt x="74" y="308"/>
                    <a:pt x="74" y="308"/>
                  </a:cubicBezTo>
                  <a:cubicBezTo>
                    <a:pt x="71" y="306"/>
                    <a:pt x="71" y="306"/>
                    <a:pt x="71" y="306"/>
                  </a:cubicBezTo>
                  <a:cubicBezTo>
                    <a:pt x="68" y="305"/>
                    <a:pt x="68" y="305"/>
                    <a:pt x="68" y="305"/>
                  </a:cubicBezTo>
                  <a:cubicBezTo>
                    <a:pt x="67" y="304"/>
                    <a:pt x="67" y="304"/>
                    <a:pt x="67" y="304"/>
                  </a:cubicBezTo>
                  <a:cubicBezTo>
                    <a:pt x="67" y="303"/>
                    <a:pt x="67" y="303"/>
                    <a:pt x="67" y="303"/>
                  </a:cubicBezTo>
                  <a:cubicBezTo>
                    <a:pt x="66" y="301"/>
                    <a:pt x="66" y="301"/>
                    <a:pt x="66" y="301"/>
                  </a:cubicBezTo>
                  <a:cubicBezTo>
                    <a:pt x="65" y="299"/>
                    <a:pt x="65" y="299"/>
                    <a:pt x="65" y="299"/>
                  </a:cubicBezTo>
                  <a:cubicBezTo>
                    <a:pt x="65" y="299"/>
                    <a:pt x="65" y="299"/>
                    <a:pt x="65" y="299"/>
                  </a:cubicBezTo>
                  <a:cubicBezTo>
                    <a:pt x="65" y="298"/>
                    <a:pt x="65" y="298"/>
                    <a:pt x="65" y="298"/>
                  </a:cubicBezTo>
                  <a:cubicBezTo>
                    <a:pt x="66" y="296"/>
                    <a:pt x="66" y="296"/>
                    <a:pt x="66" y="296"/>
                  </a:cubicBezTo>
                  <a:cubicBezTo>
                    <a:pt x="68" y="296"/>
                    <a:pt x="68" y="296"/>
                    <a:pt x="68" y="296"/>
                  </a:cubicBezTo>
                  <a:cubicBezTo>
                    <a:pt x="69" y="296"/>
                    <a:pt x="69" y="296"/>
                    <a:pt x="69" y="296"/>
                  </a:cubicBezTo>
                  <a:cubicBezTo>
                    <a:pt x="70" y="296"/>
                    <a:pt x="70" y="296"/>
                    <a:pt x="70" y="296"/>
                  </a:cubicBezTo>
                  <a:cubicBezTo>
                    <a:pt x="71" y="296"/>
                    <a:pt x="71" y="296"/>
                    <a:pt x="71" y="296"/>
                  </a:cubicBezTo>
                  <a:cubicBezTo>
                    <a:pt x="73" y="298"/>
                    <a:pt x="73" y="298"/>
                    <a:pt x="73" y="298"/>
                  </a:cubicBezTo>
                  <a:cubicBezTo>
                    <a:pt x="75" y="298"/>
                    <a:pt x="75" y="298"/>
                    <a:pt x="75" y="298"/>
                  </a:cubicBezTo>
                  <a:cubicBezTo>
                    <a:pt x="76" y="298"/>
                    <a:pt x="76" y="298"/>
                    <a:pt x="76" y="298"/>
                  </a:cubicBezTo>
                  <a:cubicBezTo>
                    <a:pt x="77" y="299"/>
                    <a:pt x="77" y="299"/>
                    <a:pt x="77" y="299"/>
                  </a:cubicBezTo>
                  <a:cubicBezTo>
                    <a:pt x="78" y="299"/>
                    <a:pt x="78" y="299"/>
                    <a:pt x="78" y="299"/>
                  </a:cubicBezTo>
                  <a:cubicBezTo>
                    <a:pt x="80" y="299"/>
                    <a:pt x="80" y="299"/>
                    <a:pt x="80" y="299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82" y="300"/>
                    <a:pt x="82" y="300"/>
                    <a:pt x="82" y="300"/>
                  </a:cubicBezTo>
                  <a:cubicBezTo>
                    <a:pt x="83" y="301"/>
                    <a:pt x="83" y="301"/>
                    <a:pt x="83" y="301"/>
                  </a:cubicBezTo>
                  <a:cubicBezTo>
                    <a:pt x="84" y="304"/>
                    <a:pt x="84" y="304"/>
                    <a:pt x="84" y="304"/>
                  </a:cubicBezTo>
                  <a:cubicBezTo>
                    <a:pt x="85" y="306"/>
                    <a:pt x="85" y="306"/>
                    <a:pt x="85" y="306"/>
                  </a:cubicBezTo>
                  <a:cubicBezTo>
                    <a:pt x="86" y="307"/>
                    <a:pt x="86" y="307"/>
                    <a:pt x="86" y="307"/>
                  </a:cubicBezTo>
                  <a:cubicBezTo>
                    <a:pt x="88" y="308"/>
                    <a:pt x="88" y="308"/>
                    <a:pt x="88" y="308"/>
                  </a:cubicBezTo>
                  <a:cubicBezTo>
                    <a:pt x="89" y="309"/>
                    <a:pt x="89" y="309"/>
                    <a:pt x="89" y="309"/>
                  </a:cubicBezTo>
                  <a:cubicBezTo>
                    <a:pt x="90" y="308"/>
                    <a:pt x="90" y="308"/>
                    <a:pt x="90" y="308"/>
                  </a:cubicBezTo>
                  <a:cubicBezTo>
                    <a:pt x="91" y="307"/>
                    <a:pt x="91" y="307"/>
                    <a:pt x="91" y="307"/>
                  </a:cubicBezTo>
                  <a:cubicBezTo>
                    <a:pt x="91" y="307"/>
                    <a:pt x="91" y="307"/>
                    <a:pt x="91" y="307"/>
                  </a:cubicBezTo>
                  <a:cubicBezTo>
                    <a:pt x="90" y="307"/>
                    <a:pt x="90" y="307"/>
                    <a:pt x="90" y="307"/>
                  </a:cubicBezTo>
                  <a:cubicBezTo>
                    <a:pt x="89" y="307"/>
                    <a:pt x="89" y="307"/>
                    <a:pt x="89" y="307"/>
                  </a:cubicBezTo>
                  <a:cubicBezTo>
                    <a:pt x="88" y="307"/>
                    <a:pt x="88" y="307"/>
                    <a:pt x="88" y="307"/>
                  </a:cubicBezTo>
                  <a:cubicBezTo>
                    <a:pt x="86" y="304"/>
                    <a:pt x="86" y="304"/>
                    <a:pt x="86" y="304"/>
                  </a:cubicBezTo>
                  <a:cubicBezTo>
                    <a:pt x="86" y="304"/>
                    <a:pt x="86" y="304"/>
                    <a:pt x="86" y="304"/>
                  </a:cubicBezTo>
                  <a:cubicBezTo>
                    <a:pt x="87" y="304"/>
                    <a:pt x="87" y="304"/>
                    <a:pt x="87" y="304"/>
                  </a:cubicBezTo>
                  <a:cubicBezTo>
                    <a:pt x="88" y="305"/>
                    <a:pt x="88" y="305"/>
                    <a:pt x="88" y="305"/>
                  </a:cubicBezTo>
                  <a:cubicBezTo>
                    <a:pt x="89" y="305"/>
                    <a:pt x="89" y="305"/>
                    <a:pt x="89" y="305"/>
                  </a:cubicBezTo>
                  <a:cubicBezTo>
                    <a:pt x="89" y="305"/>
                    <a:pt x="89" y="305"/>
                    <a:pt x="89" y="305"/>
                  </a:cubicBezTo>
                  <a:cubicBezTo>
                    <a:pt x="90" y="304"/>
                    <a:pt x="90" y="304"/>
                    <a:pt x="90" y="304"/>
                  </a:cubicBezTo>
                  <a:cubicBezTo>
                    <a:pt x="90" y="304"/>
                    <a:pt x="90" y="304"/>
                    <a:pt x="90" y="304"/>
                  </a:cubicBezTo>
                  <a:cubicBezTo>
                    <a:pt x="88" y="302"/>
                    <a:pt x="88" y="302"/>
                    <a:pt x="88" y="302"/>
                  </a:cubicBezTo>
                  <a:cubicBezTo>
                    <a:pt x="86" y="301"/>
                    <a:pt x="86" y="301"/>
                    <a:pt x="86" y="301"/>
                  </a:cubicBezTo>
                  <a:cubicBezTo>
                    <a:pt x="86" y="300"/>
                    <a:pt x="86" y="300"/>
                    <a:pt x="86" y="300"/>
                  </a:cubicBezTo>
                  <a:cubicBezTo>
                    <a:pt x="86" y="299"/>
                    <a:pt x="86" y="299"/>
                    <a:pt x="86" y="299"/>
                  </a:cubicBezTo>
                  <a:cubicBezTo>
                    <a:pt x="87" y="299"/>
                    <a:pt x="87" y="299"/>
                    <a:pt x="87" y="299"/>
                  </a:cubicBezTo>
                  <a:cubicBezTo>
                    <a:pt x="88" y="301"/>
                    <a:pt x="88" y="301"/>
                    <a:pt x="88" y="301"/>
                  </a:cubicBezTo>
                  <a:cubicBezTo>
                    <a:pt x="89" y="301"/>
                    <a:pt x="89" y="301"/>
                    <a:pt x="89" y="301"/>
                  </a:cubicBezTo>
                  <a:cubicBezTo>
                    <a:pt x="88" y="299"/>
                    <a:pt x="88" y="299"/>
                    <a:pt x="88" y="299"/>
                  </a:cubicBezTo>
                  <a:cubicBezTo>
                    <a:pt x="86" y="297"/>
                    <a:pt x="86" y="297"/>
                    <a:pt x="86" y="297"/>
                  </a:cubicBezTo>
                  <a:cubicBezTo>
                    <a:pt x="85" y="296"/>
                    <a:pt x="85" y="296"/>
                    <a:pt x="85" y="296"/>
                  </a:cubicBezTo>
                  <a:cubicBezTo>
                    <a:pt x="84" y="295"/>
                    <a:pt x="84" y="295"/>
                    <a:pt x="84" y="295"/>
                  </a:cubicBezTo>
                  <a:cubicBezTo>
                    <a:pt x="85" y="295"/>
                    <a:pt x="85" y="295"/>
                    <a:pt x="85" y="295"/>
                  </a:cubicBezTo>
                  <a:cubicBezTo>
                    <a:pt x="86" y="295"/>
                    <a:pt x="86" y="295"/>
                    <a:pt x="86" y="295"/>
                  </a:cubicBezTo>
                  <a:cubicBezTo>
                    <a:pt x="90" y="296"/>
                    <a:pt x="90" y="296"/>
                    <a:pt x="90" y="296"/>
                  </a:cubicBezTo>
                  <a:cubicBezTo>
                    <a:pt x="91" y="296"/>
                    <a:pt x="91" y="296"/>
                    <a:pt x="91" y="296"/>
                  </a:cubicBezTo>
                  <a:cubicBezTo>
                    <a:pt x="91" y="295"/>
                    <a:pt x="91" y="295"/>
                    <a:pt x="91" y="295"/>
                  </a:cubicBezTo>
                  <a:cubicBezTo>
                    <a:pt x="89" y="293"/>
                    <a:pt x="89" y="293"/>
                    <a:pt x="89" y="293"/>
                  </a:cubicBezTo>
                  <a:cubicBezTo>
                    <a:pt x="89" y="293"/>
                    <a:pt x="89" y="293"/>
                    <a:pt x="89" y="293"/>
                  </a:cubicBezTo>
                  <a:cubicBezTo>
                    <a:pt x="88" y="294"/>
                    <a:pt x="88" y="294"/>
                    <a:pt x="88" y="294"/>
                  </a:cubicBezTo>
                  <a:cubicBezTo>
                    <a:pt x="86" y="294"/>
                    <a:pt x="86" y="294"/>
                    <a:pt x="86" y="294"/>
                  </a:cubicBezTo>
                  <a:cubicBezTo>
                    <a:pt x="85" y="294"/>
                    <a:pt x="85" y="294"/>
                    <a:pt x="85" y="294"/>
                  </a:cubicBezTo>
                  <a:cubicBezTo>
                    <a:pt x="84" y="293"/>
                    <a:pt x="84" y="293"/>
                    <a:pt x="84" y="293"/>
                  </a:cubicBezTo>
                  <a:cubicBezTo>
                    <a:pt x="85" y="292"/>
                    <a:pt x="85" y="292"/>
                    <a:pt x="85" y="292"/>
                  </a:cubicBezTo>
                  <a:cubicBezTo>
                    <a:pt x="87" y="291"/>
                    <a:pt x="87" y="291"/>
                    <a:pt x="87" y="291"/>
                  </a:cubicBezTo>
                  <a:cubicBezTo>
                    <a:pt x="88" y="291"/>
                    <a:pt x="88" y="291"/>
                    <a:pt x="88" y="291"/>
                  </a:cubicBezTo>
                  <a:cubicBezTo>
                    <a:pt x="89" y="292"/>
                    <a:pt x="89" y="292"/>
                    <a:pt x="89" y="292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8" y="289"/>
                    <a:pt x="88" y="289"/>
                    <a:pt x="88" y="289"/>
                  </a:cubicBezTo>
                  <a:cubicBezTo>
                    <a:pt x="87" y="290"/>
                    <a:pt x="87" y="290"/>
                    <a:pt x="87" y="290"/>
                  </a:cubicBezTo>
                  <a:cubicBezTo>
                    <a:pt x="87" y="290"/>
                    <a:pt x="87" y="290"/>
                    <a:pt x="87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5" y="291"/>
                    <a:pt x="85" y="291"/>
                    <a:pt x="85" y="291"/>
                  </a:cubicBezTo>
                  <a:cubicBezTo>
                    <a:pt x="83" y="293"/>
                    <a:pt x="83" y="293"/>
                    <a:pt x="83" y="293"/>
                  </a:cubicBezTo>
                  <a:cubicBezTo>
                    <a:pt x="82" y="293"/>
                    <a:pt x="82" y="293"/>
                    <a:pt x="82" y="293"/>
                  </a:cubicBezTo>
                  <a:cubicBezTo>
                    <a:pt x="82" y="292"/>
                    <a:pt x="82" y="292"/>
                    <a:pt x="82" y="292"/>
                  </a:cubicBezTo>
                  <a:cubicBezTo>
                    <a:pt x="83" y="291"/>
                    <a:pt x="83" y="291"/>
                    <a:pt x="83" y="291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4" y="288"/>
                    <a:pt x="84" y="288"/>
                    <a:pt x="84" y="288"/>
                  </a:cubicBezTo>
                  <a:cubicBezTo>
                    <a:pt x="85" y="288"/>
                    <a:pt x="85" y="288"/>
                    <a:pt x="85" y="288"/>
                  </a:cubicBezTo>
                  <a:cubicBezTo>
                    <a:pt x="86" y="288"/>
                    <a:pt x="86" y="288"/>
                    <a:pt x="86" y="288"/>
                  </a:cubicBezTo>
                  <a:cubicBezTo>
                    <a:pt x="87" y="288"/>
                    <a:pt x="87" y="288"/>
                    <a:pt x="87" y="288"/>
                  </a:cubicBezTo>
                  <a:cubicBezTo>
                    <a:pt x="88" y="287"/>
                    <a:pt x="88" y="287"/>
                    <a:pt x="88" y="287"/>
                  </a:cubicBezTo>
                  <a:cubicBezTo>
                    <a:pt x="89" y="287"/>
                    <a:pt x="89" y="287"/>
                    <a:pt x="89" y="287"/>
                  </a:cubicBezTo>
                  <a:cubicBezTo>
                    <a:pt x="89" y="286"/>
                    <a:pt x="89" y="286"/>
                    <a:pt x="89" y="286"/>
                  </a:cubicBezTo>
                  <a:cubicBezTo>
                    <a:pt x="87" y="286"/>
                    <a:pt x="87" y="286"/>
                    <a:pt x="87" y="286"/>
                  </a:cubicBezTo>
                  <a:cubicBezTo>
                    <a:pt x="85" y="287"/>
                    <a:pt x="85" y="287"/>
                    <a:pt x="85" y="287"/>
                  </a:cubicBezTo>
                  <a:cubicBezTo>
                    <a:pt x="84" y="287"/>
                    <a:pt x="84" y="287"/>
                    <a:pt x="84" y="287"/>
                  </a:cubicBezTo>
                  <a:cubicBezTo>
                    <a:pt x="83" y="287"/>
                    <a:pt x="83" y="287"/>
                    <a:pt x="83" y="287"/>
                  </a:cubicBezTo>
                  <a:cubicBezTo>
                    <a:pt x="82" y="287"/>
                    <a:pt x="82" y="287"/>
                    <a:pt x="82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2" y="285"/>
                    <a:pt x="82" y="285"/>
                    <a:pt x="82" y="285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5" y="284"/>
                    <a:pt x="85" y="284"/>
                    <a:pt x="85" y="284"/>
                  </a:cubicBezTo>
                  <a:cubicBezTo>
                    <a:pt x="88" y="284"/>
                    <a:pt x="88" y="284"/>
                    <a:pt x="88" y="284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6" y="283"/>
                    <a:pt x="86" y="283"/>
                    <a:pt x="86" y="283"/>
                  </a:cubicBezTo>
                  <a:cubicBezTo>
                    <a:pt x="85" y="282"/>
                    <a:pt x="85" y="282"/>
                    <a:pt x="85" y="282"/>
                  </a:cubicBezTo>
                  <a:cubicBezTo>
                    <a:pt x="84" y="281"/>
                    <a:pt x="84" y="281"/>
                    <a:pt x="84" y="281"/>
                  </a:cubicBezTo>
                  <a:cubicBezTo>
                    <a:pt x="83" y="281"/>
                    <a:pt x="83" y="281"/>
                    <a:pt x="83" y="281"/>
                  </a:cubicBezTo>
                  <a:cubicBezTo>
                    <a:pt x="82" y="281"/>
                    <a:pt x="82" y="281"/>
                    <a:pt x="82" y="281"/>
                  </a:cubicBezTo>
                  <a:cubicBezTo>
                    <a:pt x="81" y="281"/>
                    <a:pt x="81" y="281"/>
                    <a:pt x="81" y="281"/>
                  </a:cubicBezTo>
                  <a:cubicBezTo>
                    <a:pt x="81" y="280"/>
                    <a:pt x="81" y="280"/>
                    <a:pt x="81" y="280"/>
                  </a:cubicBezTo>
                  <a:cubicBezTo>
                    <a:pt x="83" y="279"/>
                    <a:pt x="83" y="279"/>
                    <a:pt x="83" y="279"/>
                  </a:cubicBezTo>
                  <a:cubicBezTo>
                    <a:pt x="83" y="277"/>
                    <a:pt x="83" y="277"/>
                    <a:pt x="83" y="277"/>
                  </a:cubicBezTo>
                  <a:cubicBezTo>
                    <a:pt x="84" y="276"/>
                    <a:pt x="84" y="276"/>
                    <a:pt x="84" y="276"/>
                  </a:cubicBezTo>
                  <a:cubicBezTo>
                    <a:pt x="85" y="276"/>
                    <a:pt x="85" y="276"/>
                    <a:pt x="85" y="276"/>
                  </a:cubicBezTo>
                  <a:cubicBezTo>
                    <a:pt x="85" y="275"/>
                    <a:pt x="85" y="275"/>
                    <a:pt x="85" y="275"/>
                  </a:cubicBezTo>
                  <a:cubicBezTo>
                    <a:pt x="85" y="275"/>
                    <a:pt x="85" y="275"/>
                    <a:pt x="85" y="275"/>
                  </a:cubicBezTo>
                  <a:cubicBezTo>
                    <a:pt x="83" y="276"/>
                    <a:pt x="83" y="276"/>
                    <a:pt x="83" y="276"/>
                  </a:cubicBezTo>
                  <a:cubicBezTo>
                    <a:pt x="82" y="278"/>
                    <a:pt x="82" y="278"/>
                    <a:pt x="82" y="278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0" y="279"/>
                    <a:pt x="80" y="279"/>
                    <a:pt x="80" y="279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79" y="280"/>
                    <a:pt x="79" y="280"/>
                    <a:pt x="79" y="280"/>
                  </a:cubicBezTo>
                  <a:cubicBezTo>
                    <a:pt x="79" y="278"/>
                    <a:pt x="79" y="278"/>
                    <a:pt x="79" y="278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79" y="273"/>
                    <a:pt x="79" y="273"/>
                    <a:pt x="79" y="273"/>
                  </a:cubicBezTo>
                  <a:cubicBezTo>
                    <a:pt x="79" y="271"/>
                    <a:pt x="79" y="271"/>
                    <a:pt x="79" y="271"/>
                  </a:cubicBezTo>
                  <a:cubicBezTo>
                    <a:pt x="79" y="270"/>
                    <a:pt x="79" y="270"/>
                    <a:pt x="79" y="270"/>
                  </a:cubicBezTo>
                  <a:cubicBezTo>
                    <a:pt x="79" y="268"/>
                    <a:pt x="79" y="268"/>
                    <a:pt x="79" y="268"/>
                  </a:cubicBezTo>
                  <a:cubicBezTo>
                    <a:pt x="79" y="268"/>
                    <a:pt x="79" y="268"/>
                    <a:pt x="79" y="268"/>
                  </a:cubicBezTo>
                  <a:cubicBezTo>
                    <a:pt x="79" y="269"/>
                    <a:pt x="79" y="269"/>
                    <a:pt x="79" y="269"/>
                  </a:cubicBezTo>
                  <a:cubicBezTo>
                    <a:pt x="78" y="272"/>
                    <a:pt x="78" y="272"/>
                    <a:pt x="78" y="272"/>
                  </a:cubicBezTo>
                  <a:cubicBezTo>
                    <a:pt x="79" y="273"/>
                    <a:pt x="79" y="273"/>
                    <a:pt x="79" y="273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7"/>
                    <a:pt x="79" y="277"/>
                    <a:pt x="79" y="277"/>
                  </a:cubicBezTo>
                  <a:cubicBezTo>
                    <a:pt x="79" y="279"/>
                    <a:pt x="79" y="279"/>
                    <a:pt x="79" y="279"/>
                  </a:cubicBezTo>
                  <a:cubicBezTo>
                    <a:pt x="78" y="280"/>
                    <a:pt x="78" y="280"/>
                    <a:pt x="78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6" y="278"/>
                    <a:pt x="76" y="278"/>
                    <a:pt x="76" y="278"/>
                  </a:cubicBezTo>
                  <a:cubicBezTo>
                    <a:pt x="76" y="281"/>
                    <a:pt x="76" y="281"/>
                    <a:pt x="76" y="281"/>
                  </a:cubicBezTo>
                  <a:cubicBezTo>
                    <a:pt x="75" y="281"/>
                    <a:pt x="75" y="281"/>
                    <a:pt x="75" y="281"/>
                  </a:cubicBezTo>
                  <a:cubicBezTo>
                    <a:pt x="75" y="281"/>
                    <a:pt x="75" y="281"/>
                    <a:pt x="75" y="281"/>
                  </a:cubicBezTo>
                  <a:cubicBezTo>
                    <a:pt x="74" y="281"/>
                    <a:pt x="74" y="281"/>
                    <a:pt x="74" y="281"/>
                  </a:cubicBezTo>
                  <a:cubicBezTo>
                    <a:pt x="74" y="282"/>
                    <a:pt x="74" y="282"/>
                    <a:pt x="74" y="282"/>
                  </a:cubicBezTo>
                  <a:cubicBezTo>
                    <a:pt x="75" y="283"/>
                    <a:pt x="75" y="283"/>
                    <a:pt x="75" y="283"/>
                  </a:cubicBezTo>
                  <a:cubicBezTo>
                    <a:pt x="74" y="284"/>
                    <a:pt x="74" y="284"/>
                    <a:pt x="74" y="284"/>
                  </a:cubicBezTo>
                  <a:cubicBezTo>
                    <a:pt x="74" y="285"/>
                    <a:pt x="74" y="285"/>
                    <a:pt x="74" y="28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1" y="286"/>
                    <a:pt x="71" y="286"/>
                    <a:pt x="71" y="286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8" y="287"/>
                    <a:pt x="68" y="287"/>
                    <a:pt x="68" y="287"/>
                  </a:cubicBezTo>
                  <a:cubicBezTo>
                    <a:pt x="67" y="286"/>
                    <a:pt x="67" y="286"/>
                    <a:pt x="67" y="286"/>
                  </a:cubicBezTo>
                  <a:cubicBezTo>
                    <a:pt x="67" y="285"/>
                    <a:pt x="67" y="285"/>
                    <a:pt x="67" y="285"/>
                  </a:cubicBezTo>
                  <a:cubicBezTo>
                    <a:pt x="67" y="284"/>
                    <a:pt x="67" y="284"/>
                    <a:pt x="67" y="284"/>
                  </a:cubicBezTo>
                  <a:cubicBezTo>
                    <a:pt x="66" y="283"/>
                    <a:pt x="66" y="283"/>
                    <a:pt x="66" y="283"/>
                  </a:cubicBezTo>
                  <a:cubicBezTo>
                    <a:pt x="65" y="283"/>
                    <a:pt x="65" y="283"/>
                    <a:pt x="65" y="283"/>
                  </a:cubicBezTo>
                  <a:cubicBezTo>
                    <a:pt x="65" y="284"/>
                    <a:pt x="65" y="284"/>
                    <a:pt x="65" y="284"/>
                  </a:cubicBezTo>
                  <a:cubicBezTo>
                    <a:pt x="64" y="284"/>
                    <a:pt x="64" y="284"/>
                    <a:pt x="64" y="284"/>
                  </a:cubicBezTo>
                  <a:cubicBezTo>
                    <a:pt x="64" y="282"/>
                    <a:pt x="64" y="282"/>
                    <a:pt x="64" y="282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3" y="279"/>
                    <a:pt x="63" y="279"/>
                    <a:pt x="63" y="279"/>
                  </a:cubicBezTo>
                  <a:cubicBezTo>
                    <a:pt x="63" y="278"/>
                    <a:pt x="63" y="278"/>
                    <a:pt x="63" y="278"/>
                  </a:cubicBezTo>
                  <a:cubicBezTo>
                    <a:pt x="65" y="277"/>
                    <a:pt x="65" y="277"/>
                    <a:pt x="65" y="277"/>
                  </a:cubicBezTo>
                  <a:cubicBezTo>
                    <a:pt x="66" y="277"/>
                    <a:pt x="66" y="277"/>
                    <a:pt x="66" y="277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8" y="276"/>
                    <a:pt x="68" y="276"/>
                    <a:pt x="68" y="276"/>
                  </a:cubicBezTo>
                  <a:cubicBezTo>
                    <a:pt x="68" y="276"/>
                    <a:pt x="68" y="276"/>
                    <a:pt x="68" y="276"/>
                  </a:cubicBezTo>
                  <a:cubicBezTo>
                    <a:pt x="71" y="276"/>
                    <a:pt x="71" y="276"/>
                    <a:pt x="71" y="276"/>
                  </a:cubicBezTo>
                  <a:cubicBezTo>
                    <a:pt x="72" y="276"/>
                    <a:pt x="72" y="276"/>
                    <a:pt x="72" y="276"/>
                  </a:cubicBezTo>
                  <a:cubicBezTo>
                    <a:pt x="74" y="274"/>
                    <a:pt x="74" y="274"/>
                    <a:pt x="74" y="274"/>
                  </a:cubicBezTo>
                  <a:cubicBezTo>
                    <a:pt x="75" y="272"/>
                    <a:pt x="75" y="272"/>
                    <a:pt x="75" y="272"/>
                  </a:cubicBezTo>
                  <a:cubicBezTo>
                    <a:pt x="75" y="271"/>
                    <a:pt x="75" y="271"/>
                    <a:pt x="75" y="271"/>
                  </a:cubicBezTo>
                  <a:cubicBezTo>
                    <a:pt x="75" y="271"/>
                    <a:pt x="75" y="271"/>
                    <a:pt x="75" y="271"/>
                  </a:cubicBezTo>
                  <a:cubicBezTo>
                    <a:pt x="74" y="271"/>
                    <a:pt x="74" y="271"/>
                    <a:pt x="74" y="271"/>
                  </a:cubicBezTo>
                  <a:cubicBezTo>
                    <a:pt x="73" y="273"/>
                    <a:pt x="73" y="273"/>
                    <a:pt x="73" y="273"/>
                  </a:cubicBezTo>
                  <a:cubicBezTo>
                    <a:pt x="72" y="274"/>
                    <a:pt x="72" y="274"/>
                    <a:pt x="72" y="274"/>
                  </a:cubicBezTo>
                  <a:cubicBezTo>
                    <a:pt x="70" y="275"/>
                    <a:pt x="70" y="275"/>
                    <a:pt x="70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7" y="273"/>
                    <a:pt x="67" y="273"/>
                    <a:pt x="67" y="273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8" y="272"/>
                    <a:pt x="68" y="272"/>
                    <a:pt x="68" y="272"/>
                  </a:cubicBezTo>
                  <a:cubicBezTo>
                    <a:pt x="70" y="270"/>
                    <a:pt x="70" y="270"/>
                    <a:pt x="70" y="270"/>
                  </a:cubicBezTo>
                  <a:cubicBezTo>
                    <a:pt x="71" y="270"/>
                    <a:pt x="71" y="270"/>
                    <a:pt x="71" y="270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2" y="268"/>
                    <a:pt x="72" y="268"/>
                    <a:pt x="72" y="268"/>
                  </a:cubicBezTo>
                  <a:cubicBezTo>
                    <a:pt x="73" y="267"/>
                    <a:pt x="73" y="267"/>
                    <a:pt x="73" y="267"/>
                  </a:cubicBezTo>
                  <a:cubicBezTo>
                    <a:pt x="73" y="267"/>
                    <a:pt x="73" y="267"/>
                    <a:pt x="73" y="267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1" y="266"/>
                    <a:pt x="71" y="266"/>
                    <a:pt x="71" y="266"/>
                  </a:cubicBezTo>
                  <a:cubicBezTo>
                    <a:pt x="69" y="266"/>
                    <a:pt x="69" y="266"/>
                    <a:pt x="69" y="266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8" y="265"/>
                    <a:pt x="68" y="265"/>
                    <a:pt x="68" y="265"/>
                  </a:cubicBezTo>
                  <a:cubicBezTo>
                    <a:pt x="68" y="264"/>
                    <a:pt x="68" y="264"/>
                    <a:pt x="68" y="264"/>
                  </a:cubicBezTo>
                  <a:cubicBezTo>
                    <a:pt x="70" y="263"/>
                    <a:pt x="70" y="263"/>
                    <a:pt x="70" y="263"/>
                  </a:cubicBezTo>
                  <a:cubicBezTo>
                    <a:pt x="71" y="263"/>
                    <a:pt x="71" y="263"/>
                    <a:pt x="71" y="263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4" y="263"/>
                    <a:pt x="74" y="263"/>
                    <a:pt x="74" y="263"/>
                  </a:cubicBezTo>
                  <a:cubicBezTo>
                    <a:pt x="76" y="261"/>
                    <a:pt x="76" y="261"/>
                    <a:pt x="76" y="261"/>
                  </a:cubicBezTo>
                  <a:cubicBezTo>
                    <a:pt x="75" y="260"/>
                    <a:pt x="75" y="260"/>
                    <a:pt x="75" y="260"/>
                  </a:cubicBezTo>
                  <a:cubicBezTo>
                    <a:pt x="75" y="259"/>
                    <a:pt x="75" y="259"/>
                    <a:pt x="75" y="259"/>
                  </a:cubicBezTo>
                  <a:cubicBezTo>
                    <a:pt x="77" y="257"/>
                    <a:pt x="77" y="257"/>
                    <a:pt x="77" y="257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7" y="254"/>
                    <a:pt x="77" y="254"/>
                    <a:pt x="77" y="254"/>
                  </a:cubicBezTo>
                  <a:cubicBezTo>
                    <a:pt x="76" y="253"/>
                    <a:pt x="76" y="253"/>
                    <a:pt x="76" y="253"/>
                  </a:cubicBezTo>
                  <a:cubicBezTo>
                    <a:pt x="75" y="252"/>
                    <a:pt x="75" y="252"/>
                    <a:pt x="75" y="252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73" y="251"/>
                    <a:pt x="73" y="251"/>
                    <a:pt x="73" y="251"/>
                  </a:cubicBezTo>
                  <a:cubicBezTo>
                    <a:pt x="72" y="251"/>
                    <a:pt x="72" y="251"/>
                    <a:pt x="72" y="251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71" y="250"/>
                    <a:pt x="71" y="250"/>
                    <a:pt x="71" y="250"/>
                  </a:cubicBezTo>
                  <a:cubicBezTo>
                    <a:pt x="72" y="250"/>
                    <a:pt x="72" y="250"/>
                    <a:pt x="72" y="250"/>
                  </a:cubicBezTo>
                  <a:cubicBezTo>
                    <a:pt x="73" y="250"/>
                    <a:pt x="73" y="250"/>
                    <a:pt x="73" y="250"/>
                  </a:cubicBezTo>
                  <a:cubicBezTo>
                    <a:pt x="74" y="250"/>
                    <a:pt x="74" y="250"/>
                    <a:pt x="74" y="250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76" y="246"/>
                    <a:pt x="76" y="246"/>
                    <a:pt x="76" y="246"/>
                  </a:cubicBezTo>
                  <a:cubicBezTo>
                    <a:pt x="76" y="245"/>
                    <a:pt x="76" y="245"/>
                    <a:pt x="76" y="245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4" y="244"/>
                    <a:pt x="74" y="244"/>
                    <a:pt x="74" y="244"/>
                  </a:cubicBezTo>
                  <a:cubicBezTo>
                    <a:pt x="74" y="244"/>
                    <a:pt x="74" y="244"/>
                    <a:pt x="74" y="244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4" y="242"/>
                    <a:pt x="74" y="242"/>
                    <a:pt x="74" y="242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74" y="240"/>
                    <a:pt x="74" y="240"/>
                    <a:pt x="74" y="240"/>
                  </a:cubicBezTo>
                  <a:cubicBezTo>
                    <a:pt x="73" y="238"/>
                    <a:pt x="73" y="238"/>
                    <a:pt x="73" y="238"/>
                  </a:cubicBezTo>
                  <a:cubicBezTo>
                    <a:pt x="74" y="238"/>
                    <a:pt x="74" y="238"/>
                    <a:pt x="74" y="238"/>
                  </a:cubicBezTo>
                  <a:cubicBezTo>
                    <a:pt x="75" y="239"/>
                    <a:pt x="75" y="239"/>
                    <a:pt x="75" y="239"/>
                  </a:cubicBezTo>
                  <a:cubicBezTo>
                    <a:pt x="75" y="238"/>
                    <a:pt x="75" y="238"/>
                    <a:pt x="75" y="238"/>
                  </a:cubicBezTo>
                  <a:cubicBezTo>
                    <a:pt x="74" y="237"/>
                    <a:pt x="74" y="237"/>
                    <a:pt x="74" y="237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75" y="235"/>
                    <a:pt x="75" y="235"/>
                    <a:pt x="75" y="235"/>
                  </a:cubicBezTo>
                  <a:cubicBezTo>
                    <a:pt x="75" y="233"/>
                    <a:pt x="75" y="233"/>
                    <a:pt x="75" y="233"/>
                  </a:cubicBezTo>
                  <a:cubicBezTo>
                    <a:pt x="74" y="232"/>
                    <a:pt x="74" y="232"/>
                    <a:pt x="74" y="232"/>
                  </a:cubicBezTo>
                  <a:cubicBezTo>
                    <a:pt x="74" y="231"/>
                    <a:pt x="74" y="231"/>
                    <a:pt x="74" y="231"/>
                  </a:cubicBezTo>
                  <a:cubicBezTo>
                    <a:pt x="74" y="230"/>
                    <a:pt x="74" y="230"/>
                    <a:pt x="74" y="230"/>
                  </a:cubicBezTo>
                  <a:cubicBezTo>
                    <a:pt x="74" y="229"/>
                    <a:pt x="74" y="229"/>
                    <a:pt x="74" y="229"/>
                  </a:cubicBezTo>
                  <a:cubicBezTo>
                    <a:pt x="75" y="227"/>
                    <a:pt x="75" y="227"/>
                    <a:pt x="75" y="227"/>
                  </a:cubicBezTo>
                  <a:cubicBezTo>
                    <a:pt x="74" y="227"/>
                    <a:pt x="74" y="227"/>
                    <a:pt x="74" y="227"/>
                  </a:cubicBezTo>
                  <a:cubicBezTo>
                    <a:pt x="73" y="227"/>
                    <a:pt x="73" y="227"/>
                    <a:pt x="73" y="227"/>
                  </a:cubicBezTo>
                  <a:cubicBezTo>
                    <a:pt x="72" y="228"/>
                    <a:pt x="72" y="228"/>
                    <a:pt x="72" y="228"/>
                  </a:cubicBezTo>
                  <a:cubicBezTo>
                    <a:pt x="71" y="228"/>
                    <a:pt x="71" y="228"/>
                    <a:pt x="71" y="228"/>
                  </a:cubicBezTo>
                  <a:cubicBezTo>
                    <a:pt x="70" y="229"/>
                    <a:pt x="70" y="229"/>
                    <a:pt x="70" y="229"/>
                  </a:cubicBezTo>
                  <a:cubicBezTo>
                    <a:pt x="69" y="230"/>
                    <a:pt x="69" y="230"/>
                    <a:pt x="69" y="230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71" y="227"/>
                    <a:pt x="71" y="227"/>
                    <a:pt x="71" y="227"/>
                  </a:cubicBezTo>
                  <a:cubicBezTo>
                    <a:pt x="72" y="227"/>
                    <a:pt x="72" y="227"/>
                    <a:pt x="72" y="227"/>
                  </a:cubicBezTo>
                  <a:cubicBezTo>
                    <a:pt x="72" y="226"/>
                    <a:pt x="72" y="226"/>
                    <a:pt x="72" y="226"/>
                  </a:cubicBezTo>
                  <a:cubicBezTo>
                    <a:pt x="73" y="225"/>
                    <a:pt x="73" y="225"/>
                    <a:pt x="73" y="225"/>
                  </a:cubicBezTo>
                  <a:cubicBezTo>
                    <a:pt x="74" y="224"/>
                    <a:pt x="74" y="224"/>
                    <a:pt x="74" y="224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76" y="222"/>
                    <a:pt x="76" y="222"/>
                    <a:pt x="76" y="222"/>
                  </a:cubicBezTo>
                  <a:cubicBezTo>
                    <a:pt x="76" y="221"/>
                    <a:pt x="76" y="221"/>
                    <a:pt x="76" y="221"/>
                  </a:cubicBezTo>
                  <a:cubicBezTo>
                    <a:pt x="75" y="220"/>
                    <a:pt x="75" y="220"/>
                    <a:pt x="75" y="220"/>
                  </a:cubicBezTo>
                  <a:cubicBezTo>
                    <a:pt x="74" y="218"/>
                    <a:pt x="74" y="218"/>
                    <a:pt x="74" y="218"/>
                  </a:cubicBezTo>
                  <a:cubicBezTo>
                    <a:pt x="74" y="217"/>
                    <a:pt x="74" y="217"/>
                    <a:pt x="74" y="217"/>
                  </a:cubicBezTo>
                  <a:cubicBezTo>
                    <a:pt x="73" y="217"/>
                    <a:pt x="73" y="217"/>
                    <a:pt x="73" y="217"/>
                  </a:cubicBezTo>
                  <a:cubicBezTo>
                    <a:pt x="73" y="217"/>
                    <a:pt x="73" y="217"/>
                    <a:pt x="73" y="217"/>
                  </a:cubicBezTo>
                  <a:cubicBezTo>
                    <a:pt x="72" y="215"/>
                    <a:pt x="72" y="215"/>
                    <a:pt x="72" y="215"/>
                  </a:cubicBezTo>
                  <a:cubicBezTo>
                    <a:pt x="72" y="214"/>
                    <a:pt x="72" y="214"/>
                    <a:pt x="72" y="214"/>
                  </a:cubicBezTo>
                  <a:cubicBezTo>
                    <a:pt x="72" y="214"/>
                    <a:pt x="72" y="214"/>
                    <a:pt x="72" y="214"/>
                  </a:cubicBezTo>
                  <a:cubicBezTo>
                    <a:pt x="72" y="213"/>
                    <a:pt x="72" y="213"/>
                    <a:pt x="72" y="213"/>
                  </a:cubicBezTo>
                  <a:cubicBezTo>
                    <a:pt x="72" y="211"/>
                    <a:pt x="72" y="211"/>
                    <a:pt x="72" y="211"/>
                  </a:cubicBezTo>
                  <a:cubicBezTo>
                    <a:pt x="71" y="210"/>
                    <a:pt x="71" y="210"/>
                    <a:pt x="71" y="210"/>
                  </a:cubicBezTo>
                  <a:cubicBezTo>
                    <a:pt x="68" y="207"/>
                    <a:pt x="68" y="207"/>
                    <a:pt x="68" y="207"/>
                  </a:cubicBezTo>
                  <a:cubicBezTo>
                    <a:pt x="68" y="207"/>
                    <a:pt x="68" y="207"/>
                    <a:pt x="68" y="207"/>
                  </a:cubicBezTo>
                  <a:cubicBezTo>
                    <a:pt x="67" y="206"/>
                    <a:pt x="67" y="206"/>
                    <a:pt x="67" y="206"/>
                  </a:cubicBezTo>
                  <a:cubicBezTo>
                    <a:pt x="67" y="205"/>
                    <a:pt x="67" y="205"/>
                    <a:pt x="67" y="205"/>
                  </a:cubicBezTo>
                  <a:cubicBezTo>
                    <a:pt x="67" y="204"/>
                    <a:pt x="67" y="204"/>
                    <a:pt x="67" y="204"/>
                  </a:cubicBezTo>
                  <a:cubicBezTo>
                    <a:pt x="67" y="204"/>
                    <a:pt x="67" y="204"/>
                    <a:pt x="67" y="204"/>
                  </a:cubicBezTo>
                  <a:cubicBezTo>
                    <a:pt x="69" y="202"/>
                    <a:pt x="69" y="202"/>
                    <a:pt x="69" y="202"/>
                  </a:cubicBezTo>
                  <a:cubicBezTo>
                    <a:pt x="70" y="202"/>
                    <a:pt x="70" y="202"/>
                    <a:pt x="70" y="202"/>
                  </a:cubicBezTo>
                  <a:cubicBezTo>
                    <a:pt x="71" y="201"/>
                    <a:pt x="71" y="201"/>
                    <a:pt x="71" y="201"/>
                  </a:cubicBezTo>
                  <a:cubicBezTo>
                    <a:pt x="70" y="200"/>
                    <a:pt x="70" y="200"/>
                    <a:pt x="70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71" y="196"/>
                    <a:pt x="71" y="196"/>
                    <a:pt x="71" y="196"/>
                  </a:cubicBezTo>
                  <a:cubicBezTo>
                    <a:pt x="71" y="196"/>
                    <a:pt x="71" y="196"/>
                    <a:pt x="71" y="196"/>
                  </a:cubicBezTo>
                  <a:cubicBezTo>
                    <a:pt x="71" y="195"/>
                    <a:pt x="71" y="195"/>
                    <a:pt x="71" y="195"/>
                  </a:cubicBezTo>
                  <a:cubicBezTo>
                    <a:pt x="72" y="194"/>
                    <a:pt x="72" y="194"/>
                    <a:pt x="72" y="194"/>
                  </a:cubicBezTo>
                  <a:cubicBezTo>
                    <a:pt x="71" y="193"/>
                    <a:pt x="71" y="193"/>
                    <a:pt x="71" y="193"/>
                  </a:cubicBezTo>
                  <a:cubicBezTo>
                    <a:pt x="70" y="193"/>
                    <a:pt x="70" y="193"/>
                    <a:pt x="70" y="193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67" y="190"/>
                    <a:pt x="67" y="190"/>
                    <a:pt x="67" y="190"/>
                  </a:cubicBezTo>
                  <a:cubicBezTo>
                    <a:pt x="66" y="189"/>
                    <a:pt x="66" y="189"/>
                    <a:pt x="66" y="189"/>
                  </a:cubicBezTo>
                  <a:cubicBezTo>
                    <a:pt x="66" y="188"/>
                    <a:pt x="66" y="188"/>
                    <a:pt x="66" y="188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4" y="189"/>
                    <a:pt x="64" y="189"/>
                    <a:pt x="64" y="189"/>
                  </a:cubicBezTo>
                  <a:cubicBezTo>
                    <a:pt x="64" y="189"/>
                    <a:pt x="64" y="189"/>
                    <a:pt x="64" y="189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2" y="187"/>
                    <a:pt x="62" y="187"/>
                    <a:pt x="62" y="187"/>
                  </a:cubicBezTo>
                  <a:cubicBezTo>
                    <a:pt x="61" y="186"/>
                    <a:pt x="61" y="186"/>
                    <a:pt x="61" y="186"/>
                  </a:cubicBezTo>
                  <a:cubicBezTo>
                    <a:pt x="60" y="185"/>
                    <a:pt x="60" y="185"/>
                    <a:pt x="60" y="185"/>
                  </a:cubicBezTo>
                  <a:cubicBezTo>
                    <a:pt x="60" y="184"/>
                    <a:pt x="60" y="184"/>
                    <a:pt x="60" y="184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58" y="185"/>
                    <a:pt x="58" y="185"/>
                    <a:pt x="58" y="185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55" y="180"/>
                    <a:pt x="55" y="180"/>
                    <a:pt x="55" y="180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3" y="181"/>
                    <a:pt x="53" y="181"/>
                    <a:pt x="53" y="181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0" y="178"/>
                    <a:pt x="50" y="178"/>
                    <a:pt x="50" y="178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6" y="176"/>
                    <a:pt x="46" y="176"/>
                    <a:pt x="46" y="176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3" y="176"/>
                    <a:pt x="43" y="176"/>
                    <a:pt x="43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1" y="179"/>
                    <a:pt x="41" y="179"/>
                    <a:pt x="41" y="179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9" y="179"/>
                    <a:pt x="39" y="179"/>
                    <a:pt x="39" y="179"/>
                  </a:cubicBezTo>
                  <a:cubicBezTo>
                    <a:pt x="39" y="178"/>
                    <a:pt x="39" y="178"/>
                    <a:pt x="39" y="178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36" y="178"/>
                    <a:pt x="36" y="178"/>
                    <a:pt x="36" y="178"/>
                  </a:cubicBezTo>
                  <a:cubicBezTo>
                    <a:pt x="35" y="178"/>
                    <a:pt x="35" y="178"/>
                    <a:pt x="35" y="178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2" y="179"/>
                    <a:pt x="22" y="179"/>
                    <a:pt x="22" y="179"/>
                  </a:cubicBezTo>
                  <a:cubicBezTo>
                    <a:pt x="21" y="180"/>
                    <a:pt x="21" y="180"/>
                    <a:pt x="21" y="180"/>
                  </a:cubicBezTo>
                  <a:cubicBezTo>
                    <a:pt x="21" y="181"/>
                    <a:pt x="21" y="181"/>
                    <a:pt x="21" y="181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18" y="178"/>
                    <a:pt x="18" y="178"/>
                    <a:pt x="18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2" y="174"/>
                    <a:pt x="12" y="174"/>
                    <a:pt x="12" y="174"/>
                  </a:cubicBezTo>
                  <a:cubicBezTo>
                    <a:pt x="12" y="174"/>
                    <a:pt x="12" y="174"/>
                    <a:pt x="12" y="174"/>
                  </a:cubicBezTo>
                  <a:cubicBezTo>
                    <a:pt x="13" y="173"/>
                    <a:pt x="13" y="173"/>
                    <a:pt x="13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0" y="170"/>
                    <a:pt x="10" y="170"/>
                    <a:pt x="10" y="170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8" y="167"/>
                    <a:pt x="8" y="167"/>
                    <a:pt x="8" y="167"/>
                  </a:cubicBezTo>
                  <a:cubicBezTo>
                    <a:pt x="8" y="165"/>
                    <a:pt x="8" y="165"/>
                    <a:pt x="8" y="165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9" y="154"/>
                    <a:pt x="9" y="154"/>
                    <a:pt x="9" y="154"/>
                  </a:cubicBezTo>
                  <a:cubicBezTo>
                    <a:pt x="9" y="154"/>
                    <a:pt x="9" y="154"/>
                    <a:pt x="9" y="154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7" y="147"/>
                    <a:pt x="7" y="147"/>
                    <a:pt x="7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4" y="145"/>
                    <a:pt x="14" y="145"/>
                    <a:pt x="14" y="145"/>
                  </a:cubicBezTo>
                  <a:cubicBezTo>
                    <a:pt x="16" y="147"/>
                    <a:pt x="16" y="147"/>
                    <a:pt x="16" y="147"/>
                  </a:cubicBezTo>
                  <a:cubicBezTo>
                    <a:pt x="19" y="147"/>
                    <a:pt x="19" y="147"/>
                    <a:pt x="19" y="147"/>
                  </a:cubicBezTo>
                  <a:cubicBezTo>
                    <a:pt x="22" y="148"/>
                    <a:pt x="22" y="148"/>
                    <a:pt x="22" y="148"/>
                  </a:cubicBezTo>
                  <a:cubicBezTo>
                    <a:pt x="25" y="148"/>
                    <a:pt x="25" y="148"/>
                    <a:pt x="25" y="148"/>
                  </a:cubicBezTo>
                  <a:cubicBezTo>
                    <a:pt x="26" y="149"/>
                    <a:pt x="26" y="149"/>
                    <a:pt x="26" y="149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1" y="151"/>
                    <a:pt x="31" y="151"/>
                    <a:pt x="31" y="151"/>
                  </a:cubicBezTo>
                  <a:cubicBezTo>
                    <a:pt x="32" y="151"/>
                    <a:pt x="32" y="151"/>
                    <a:pt x="32" y="151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29" y="144"/>
                    <a:pt x="29" y="144"/>
                    <a:pt x="29" y="144"/>
                  </a:cubicBezTo>
                  <a:cubicBezTo>
                    <a:pt x="32" y="145"/>
                    <a:pt x="32" y="145"/>
                    <a:pt x="32" y="145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4" y="147"/>
                    <a:pt x="34" y="147"/>
                    <a:pt x="34" y="147"/>
                  </a:cubicBezTo>
                  <a:cubicBezTo>
                    <a:pt x="34" y="147"/>
                    <a:pt x="34" y="147"/>
                    <a:pt x="34" y="147"/>
                  </a:cubicBezTo>
                  <a:cubicBezTo>
                    <a:pt x="36" y="148"/>
                    <a:pt x="36" y="148"/>
                    <a:pt x="36" y="148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39"/>
                    <a:pt x="35" y="139"/>
                    <a:pt x="35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0" y="140"/>
                    <a:pt x="30" y="140"/>
                    <a:pt x="30" y="140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25" y="138"/>
                    <a:pt x="25" y="138"/>
                    <a:pt x="25" y="138"/>
                  </a:cubicBezTo>
                  <a:cubicBezTo>
                    <a:pt x="24" y="136"/>
                    <a:pt x="24" y="136"/>
                    <a:pt x="24" y="136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3" y="137"/>
                    <a:pt x="23" y="137"/>
                    <a:pt x="23" y="137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5" y="135"/>
                    <a:pt x="15" y="135"/>
                    <a:pt x="15" y="135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5"/>
                    <a:pt x="55" y="105"/>
                    <a:pt x="55" y="105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9" y="40"/>
                    <a:pt x="119" y="40"/>
                    <a:pt x="119" y="4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3"/>
                    <a:pt x="154" y="43"/>
                    <a:pt x="154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3" y="47"/>
                    <a:pt x="153" y="47"/>
                    <a:pt x="153" y="47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47" y="57"/>
                    <a:pt x="147" y="57"/>
                    <a:pt x="147" y="57"/>
                  </a:cubicBezTo>
                  <a:cubicBezTo>
                    <a:pt x="147" y="58"/>
                    <a:pt x="147" y="58"/>
                    <a:pt x="147" y="58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0" y="55"/>
                    <a:pt x="150" y="55"/>
                    <a:pt x="150" y="55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52" y="53"/>
                    <a:pt x="152" y="53"/>
                    <a:pt x="152" y="53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6" y="50"/>
                    <a:pt x="166" y="50"/>
                    <a:pt x="166" y="50"/>
                  </a:cubicBezTo>
                  <a:cubicBezTo>
                    <a:pt x="166" y="50"/>
                    <a:pt x="166" y="50"/>
                    <a:pt x="166" y="50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2"/>
                    <a:pt x="170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5" y="45"/>
                    <a:pt x="175" y="45"/>
                    <a:pt x="175" y="45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4" y="42"/>
                    <a:pt x="174" y="42"/>
                    <a:pt x="174" y="42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79" y="29"/>
                    <a:pt x="179" y="29"/>
                    <a:pt x="179" y="2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48"/>
                    <a:pt x="188" y="48"/>
                    <a:pt x="188" y="48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8" y="52"/>
                    <a:pt x="188" y="52"/>
                    <a:pt x="188" y="52"/>
                  </a:cubicBezTo>
                  <a:cubicBezTo>
                    <a:pt x="188" y="52"/>
                    <a:pt x="188" y="52"/>
                    <a:pt x="188" y="52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5" y="62"/>
                    <a:pt x="195" y="62"/>
                    <a:pt x="195" y="62"/>
                  </a:cubicBezTo>
                  <a:cubicBezTo>
                    <a:pt x="197" y="61"/>
                    <a:pt x="197" y="61"/>
                    <a:pt x="197" y="61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2" y="61"/>
                    <a:pt x="202" y="61"/>
                    <a:pt x="202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3"/>
                    <a:pt x="203" y="63"/>
                    <a:pt x="203" y="63"/>
                  </a:cubicBezTo>
                  <a:cubicBezTo>
                    <a:pt x="203" y="64"/>
                    <a:pt x="203" y="64"/>
                    <a:pt x="203" y="64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8" y="63"/>
                    <a:pt x="208" y="63"/>
                    <a:pt x="208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5" y="61"/>
                    <a:pt x="205" y="61"/>
                    <a:pt x="205" y="61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0" y="55"/>
                    <a:pt x="200" y="55"/>
                    <a:pt x="200" y="55"/>
                  </a:cubicBezTo>
                  <a:cubicBezTo>
                    <a:pt x="200" y="54"/>
                    <a:pt x="200" y="54"/>
                    <a:pt x="200" y="54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199" y="47"/>
                    <a:pt x="199" y="47"/>
                    <a:pt x="199" y="47"/>
                  </a:cubicBezTo>
                  <a:cubicBezTo>
                    <a:pt x="199" y="45"/>
                    <a:pt x="199" y="45"/>
                    <a:pt x="199" y="45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198" y="41"/>
                    <a:pt x="198" y="41"/>
                    <a:pt x="198" y="41"/>
                  </a:cubicBezTo>
                  <a:cubicBezTo>
                    <a:pt x="198" y="41"/>
                    <a:pt x="198" y="41"/>
                    <a:pt x="198" y="41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197" y="37"/>
                    <a:pt x="197" y="37"/>
                    <a:pt x="197" y="37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6" y="32"/>
                    <a:pt x="196" y="32"/>
                    <a:pt x="196" y="32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9" y="27"/>
                    <a:pt x="199" y="27"/>
                    <a:pt x="199" y="27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1" y="27"/>
                    <a:pt x="201" y="27"/>
                    <a:pt x="201" y="27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8" y="31"/>
                    <a:pt x="208" y="31"/>
                    <a:pt x="208" y="31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7" y="28"/>
                    <a:pt x="207" y="28"/>
                    <a:pt x="207" y="28"/>
                  </a:cubicBezTo>
                  <a:cubicBezTo>
                    <a:pt x="208" y="25"/>
                    <a:pt x="208" y="25"/>
                    <a:pt x="208" y="2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10" y="26"/>
                    <a:pt x="210" y="26"/>
                    <a:pt x="210" y="26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5" y="25"/>
                    <a:pt x="215" y="25"/>
                    <a:pt x="215" y="25"/>
                  </a:cubicBezTo>
                  <a:cubicBezTo>
                    <a:pt x="217" y="26"/>
                    <a:pt x="217" y="26"/>
                    <a:pt x="217" y="26"/>
                  </a:cubicBezTo>
                  <a:cubicBezTo>
                    <a:pt x="218" y="26"/>
                    <a:pt x="218" y="26"/>
                    <a:pt x="218" y="26"/>
                  </a:cubicBezTo>
                  <a:cubicBezTo>
                    <a:pt x="219" y="27"/>
                    <a:pt x="219" y="27"/>
                    <a:pt x="219" y="27"/>
                  </a:cubicBezTo>
                  <a:cubicBezTo>
                    <a:pt x="220" y="29"/>
                    <a:pt x="220" y="29"/>
                    <a:pt x="220" y="29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21" y="32"/>
                    <a:pt x="221" y="32"/>
                    <a:pt x="221" y="32"/>
                  </a:cubicBezTo>
                  <a:cubicBezTo>
                    <a:pt x="221" y="34"/>
                    <a:pt x="221" y="34"/>
                    <a:pt x="221" y="34"/>
                  </a:cubicBezTo>
                  <a:cubicBezTo>
                    <a:pt x="221" y="35"/>
                    <a:pt x="221" y="35"/>
                    <a:pt x="221" y="35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222" y="42"/>
                    <a:pt x="222" y="42"/>
                    <a:pt x="222" y="42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8" y="44"/>
                    <a:pt x="228" y="44"/>
                    <a:pt x="228" y="44"/>
                  </a:cubicBezTo>
                  <a:cubicBezTo>
                    <a:pt x="230" y="45"/>
                    <a:pt x="230" y="45"/>
                    <a:pt x="230" y="45"/>
                  </a:cubicBezTo>
                  <a:cubicBezTo>
                    <a:pt x="229" y="44"/>
                    <a:pt x="229" y="44"/>
                    <a:pt x="229" y="44"/>
                  </a:cubicBezTo>
                  <a:cubicBezTo>
                    <a:pt x="229" y="43"/>
                    <a:pt x="229" y="43"/>
                    <a:pt x="229" y="43"/>
                  </a:cubicBezTo>
                  <a:cubicBezTo>
                    <a:pt x="228" y="42"/>
                    <a:pt x="228" y="42"/>
                    <a:pt x="228" y="42"/>
                  </a:cubicBezTo>
                  <a:cubicBezTo>
                    <a:pt x="227" y="41"/>
                    <a:pt x="227" y="41"/>
                    <a:pt x="227" y="41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3" y="37"/>
                    <a:pt x="223" y="37"/>
                    <a:pt x="223" y="37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30"/>
                    <a:pt x="223" y="30"/>
                    <a:pt x="223" y="30"/>
                  </a:cubicBezTo>
                  <a:cubicBezTo>
                    <a:pt x="223" y="28"/>
                    <a:pt x="223" y="28"/>
                    <a:pt x="223" y="28"/>
                  </a:cubicBezTo>
                  <a:cubicBezTo>
                    <a:pt x="223" y="28"/>
                    <a:pt x="223" y="28"/>
                    <a:pt x="223" y="28"/>
                  </a:cubicBezTo>
                  <a:cubicBezTo>
                    <a:pt x="222" y="27"/>
                    <a:pt x="222" y="27"/>
                    <a:pt x="222" y="27"/>
                  </a:cubicBezTo>
                  <a:cubicBezTo>
                    <a:pt x="221" y="26"/>
                    <a:pt x="221" y="26"/>
                    <a:pt x="221" y="26"/>
                  </a:cubicBezTo>
                  <a:cubicBezTo>
                    <a:pt x="219" y="23"/>
                    <a:pt x="219" y="23"/>
                    <a:pt x="219" y="23"/>
                  </a:cubicBezTo>
                  <a:cubicBezTo>
                    <a:pt x="218" y="23"/>
                    <a:pt x="218" y="23"/>
                    <a:pt x="218" y="23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5" y="24"/>
                    <a:pt x="215" y="24"/>
                    <a:pt x="215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1"/>
                    <a:pt x="212" y="21"/>
                    <a:pt x="212" y="21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4" y="19"/>
                    <a:pt x="214" y="19"/>
                    <a:pt x="214" y="19"/>
                  </a:cubicBezTo>
                  <a:cubicBezTo>
                    <a:pt x="214" y="18"/>
                    <a:pt x="214" y="18"/>
                    <a:pt x="214" y="18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2" y="12"/>
                    <a:pt x="212" y="12"/>
                    <a:pt x="212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4" y="13"/>
                    <a:pt x="214" y="13"/>
                    <a:pt x="214" y="13"/>
                  </a:cubicBezTo>
                  <a:cubicBezTo>
                    <a:pt x="215" y="15"/>
                    <a:pt x="215" y="15"/>
                    <a:pt x="215" y="15"/>
                  </a:cubicBezTo>
                  <a:cubicBezTo>
                    <a:pt x="216" y="15"/>
                    <a:pt x="216" y="15"/>
                    <a:pt x="216" y="15"/>
                  </a:cubicBezTo>
                  <a:cubicBezTo>
                    <a:pt x="218" y="12"/>
                    <a:pt x="218" y="12"/>
                    <a:pt x="218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21" y="11"/>
                    <a:pt x="221" y="11"/>
                    <a:pt x="221" y="11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8"/>
                    <a:pt x="222" y="8"/>
                    <a:pt x="222" y="8"/>
                  </a:cubicBezTo>
                  <a:cubicBezTo>
                    <a:pt x="224" y="8"/>
                    <a:pt x="224" y="8"/>
                    <a:pt x="224" y="8"/>
                  </a:cubicBezTo>
                  <a:cubicBezTo>
                    <a:pt x="223" y="9"/>
                    <a:pt x="223" y="9"/>
                    <a:pt x="223" y="9"/>
                  </a:cubicBezTo>
                  <a:cubicBezTo>
                    <a:pt x="222" y="10"/>
                    <a:pt x="222" y="10"/>
                    <a:pt x="222" y="10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4" y="10"/>
                    <a:pt x="224" y="10"/>
                    <a:pt x="224" y="10"/>
                  </a:cubicBezTo>
                  <a:cubicBezTo>
                    <a:pt x="226" y="10"/>
                    <a:pt x="226" y="10"/>
                    <a:pt x="226" y="10"/>
                  </a:cubicBezTo>
                  <a:cubicBezTo>
                    <a:pt x="226" y="10"/>
                    <a:pt x="226" y="10"/>
                    <a:pt x="226" y="10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28" y="13"/>
                    <a:pt x="228" y="13"/>
                    <a:pt x="228" y="13"/>
                  </a:cubicBezTo>
                  <a:cubicBezTo>
                    <a:pt x="228" y="14"/>
                    <a:pt x="228" y="14"/>
                    <a:pt x="228" y="14"/>
                  </a:cubicBezTo>
                  <a:cubicBezTo>
                    <a:pt x="227" y="15"/>
                    <a:pt x="227" y="15"/>
                    <a:pt x="227" y="15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8" y="15"/>
                    <a:pt x="228" y="15"/>
                    <a:pt x="228" y="15"/>
                  </a:cubicBezTo>
                  <a:cubicBezTo>
                    <a:pt x="229" y="13"/>
                    <a:pt x="229" y="13"/>
                    <a:pt x="229" y="13"/>
                  </a:cubicBezTo>
                  <a:cubicBezTo>
                    <a:pt x="231" y="14"/>
                    <a:pt x="231" y="14"/>
                    <a:pt x="231" y="14"/>
                  </a:cubicBezTo>
                  <a:cubicBezTo>
                    <a:pt x="232" y="15"/>
                    <a:pt x="232" y="15"/>
                    <a:pt x="232" y="15"/>
                  </a:cubicBezTo>
                  <a:cubicBezTo>
                    <a:pt x="232" y="16"/>
                    <a:pt x="232" y="16"/>
                    <a:pt x="232" y="16"/>
                  </a:cubicBezTo>
                  <a:cubicBezTo>
                    <a:pt x="233" y="18"/>
                    <a:pt x="233" y="18"/>
                    <a:pt x="233" y="18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234" y="23"/>
                    <a:pt x="234" y="23"/>
                    <a:pt x="234" y="23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8" y="17"/>
                    <a:pt x="238" y="17"/>
                    <a:pt x="238" y="17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41" y="21"/>
                    <a:pt x="241" y="21"/>
                    <a:pt x="241" y="21"/>
                  </a:cubicBezTo>
                  <a:cubicBezTo>
                    <a:pt x="243" y="21"/>
                    <a:pt x="243" y="21"/>
                    <a:pt x="243" y="21"/>
                  </a:cubicBezTo>
                  <a:cubicBezTo>
                    <a:pt x="243" y="21"/>
                    <a:pt x="243" y="21"/>
                    <a:pt x="243" y="21"/>
                  </a:cubicBezTo>
                  <a:cubicBezTo>
                    <a:pt x="242" y="20"/>
                    <a:pt x="242" y="20"/>
                    <a:pt x="242" y="20"/>
                  </a:cubicBezTo>
                  <a:cubicBezTo>
                    <a:pt x="240" y="19"/>
                    <a:pt x="240" y="19"/>
                    <a:pt x="240" y="19"/>
                  </a:cubicBezTo>
                  <a:cubicBezTo>
                    <a:pt x="239" y="17"/>
                    <a:pt x="239" y="17"/>
                    <a:pt x="239" y="17"/>
                  </a:cubicBezTo>
                  <a:cubicBezTo>
                    <a:pt x="239" y="14"/>
                    <a:pt x="239" y="14"/>
                    <a:pt x="239" y="14"/>
                  </a:cubicBezTo>
                  <a:cubicBezTo>
                    <a:pt x="239" y="12"/>
                    <a:pt x="239" y="12"/>
                    <a:pt x="239" y="12"/>
                  </a:cubicBezTo>
                  <a:cubicBezTo>
                    <a:pt x="241" y="12"/>
                    <a:pt x="241" y="12"/>
                    <a:pt x="241" y="12"/>
                  </a:cubicBezTo>
                  <a:cubicBezTo>
                    <a:pt x="242" y="12"/>
                    <a:pt x="242" y="12"/>
                    <a:pt x="242" y="12"/>
                  </a:cubicBezTo>
                  <a:cubicBezTo>
                    <a:pt x="245" y="13"/>
                    <a:pt x="245" y="13"/>
                    <a:pt x="245" y="13"/>
                  </a:cubicBezTo>
                  <a:cubicBezTo>
                    <a:pt x="247" y="13"/>
                    <a:pt x="247" y="13"/>
                    <a:pt x="247" y="13"/>
                  </a:cubicBezTo>
                  <a:cubicBezTo>
                    <a:pt x="247" y="12"/>
                    <a:pt x="247" y="12"/>
                    <a:pt x="247" y="12"/>
                  </a:cubicBezTo>
                  <a:cubicBezTo>
                    <a:pt x="247" y="12"/>
                    <a:pt x="247" y="12"/>
                    <a:pt x="247" y="12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7" y="8"/>
                    <a:pt x="247" y="8"/>
                    <a:pt x="247" y="8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47" y="5"/>
                    <a:pt x="247" y="5"/>
                    <a:pt x="247" y="5"/>
                  </a:cubicBezTo>
                  <a:cubicBezTo>
                    <a:pt x="247" y="4"/>
                    <a:pt x="247" y="4"/>
                    <a:pt x="247" y="4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50" y="3"/>
                    <a:pt x="250" y="3"/>
                    <a:pt x="250" y="3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2" y="1"/>
                    <a:pt x="252" y="1"/>
                    <a:pt x="252" y="1"/>
                  </a:cubicBezTo>
                  <a:cubicBezTo>
                    <a:pt x="253" y="2"/>
                    <a:pt x="253" y="2"/>
                    <a:pt x="253" y="2"/>
                  </a:cubicBezTo>
                  <a:cubicBezTo>
                    <a:pt x="254" y="2"/>
                    <a:pt x="254" y="2"/>
                    <a:pt x="254" y="2"/>
                  </a:cubicBezTo>
                  <a:cubicBezTo>
                    <a:pt x="254" y="3"/>
                    <a:pt x="254" y="3"/>
                    <a:pt x="254" y="3"/>
                  </a:cubicBezTo>
                  <a:cubicBezTo>
                    <a:pt x="255" y="5"/>
                    <a:pt x="255" y="5"/>
                    <a:pt x="255" y="5"/>
                  </a:cubicBezTo>
                  <a:cubicBezTo>
                    <a:pt x="256" y="6"/>
                    <a:pt x="256" y="6"/>
                    <a:pt x="256" y="6"/>
                  </a:cubicBezTo>
                  <a:cubicBezTo>
                    <a:pt x="257" y="5"/>
                    <a:pt x="257" y="5"/>
                    <a:pt x="257" y="5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6" y="2"/>
                    <a:pt x="256" y="2"/>
                    <a:pt x="256" y="2"/>
                  </a:cubicBezTo>
                  <a:cubicBezTo>
                    <a:pt x="256" y="1"/>
                    <a:pt x="256" y="1"/>
                    <a:pt x="256" y="1"/>
                  </a:cubicBezTo>
                  <a:cubicBezTo>
                    <a:pt x="257" y="1"/>
                    <a:pt x="257" y="1"/>
                    <a:pt x="257" y="1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60" y="1"/>
                    <a:pt x="260" y="1"/>
                    <a:pt x="260" y="1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"/>
                    <a:pt x="264" y="1"/>
                    <a:pt x="264" y="1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8" y="1"/>
                    <a:pt x="268" y="1"/>
                    <a:pt x="268" y="1"/>
                  </a:cubicBezTo>
                  <a:cubicBezTo>
                    <a:pt x="271" y="2"/>
                    <a:pt x="271" y="2"/>
                    <a:pt x="271" y="2"/>
                  </a:cubicBezTo>
                  <a:cubicBezTo>
                    <a:pt x="272" y="2"/>
                    <a:pt x="272" y="2"/>
                    <a:pt x="272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4" y="2"/>
                    <a:pt x="274" y="2"/>
                    <a:pt x="274" y="2"/>
                  </a:cubicBezTo>
                  <a:cubicBezTo>
                    <a:pt x="275" y="3"/>
                    <a:pt x="275" y="3"/>
                    <a:pt x="275" y="3"/>
                  </a:cubicBezTo>
                  <a:cubicBezTo>
                    <a:pt x="275" y="4"/>
                    <a:pt x="275" y="4"/>
                    <a:pt x="275" y="4"/>
                  </a:cubicBezTo>
                  <a:cubicBezTo>
                    <a:pt x="278" y="5"/>
                    <a:pt x="278" y="5"/>
                    <a:pt x="278" y="5"/>
                  </a:cubicBezTo>
                  <a:cubicBezTo>
                    <a:pt x="279" y="5"/>
                    <a:pt x="279" y="5"/>
                    <a:pt x="279" y="5"/>
                  </a:cubicBezTo>
                  <a:cubicBezTo>
                    <a:pt x="279" y="4"/>
                    <a:pt x="279" y="4"/>
                    <a:pt x="279" y="4"/>
                  </a:cubicBezTo>
                  <a:cubicBezTo>
                    <a:pt x="280" y="4"/>
                    <a:pt x="280" y="4"/>
                    <a:pt x="280" y="4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4" y="6"/>
                    <a:pt x="284" y="6"/>
                    <a:pt x="284" y="6"/>
                  </a:cubicBezTo>
                  <a:cubicBezTo>
                    <a:pt x="285" y="8"/>
                    <a:pt x="285" y="8"/>
                    <a:pt x="285" y="8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2" y="9"/>
                    <a:pt x="292" y="9"/>
                    <a:pt x="292" y="9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6" y="9"/>
                    <a:pt x="296" y="9"/>
                    <a:pt x="296" y="9"/>
                  </a:cubicBezTo>
                  <a:cubicBezTo>
                    <a:pt x="297" y="11"/>
                    <a:pt x="297" y="11"/>
                    <a:pt x="297" y="11"/>
                  </a:cubicBezTo>
                  <a:cubicBezTo>
                    <a:pt x="300" y="11"/>
                    <a:pt x="300" y="11"/>
                    <a:pt x="300" y="11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3" y="14"/>
                    <a:pt x="303" y="14"/>
                    <a:pt x="303" y="14"/>
                  </a:cubicBezTo>
                  <a:cubicBezTo>
                    <a:pt x="304" y="15"/>
                    <a:pt x="304" y="15"/>
                    <a:pt x="304" y="15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6" y="18"/>
                    <a:pt x="306" y="18"/>
                    <a:pt x="306" y="18"/>
                  </a:cubicBezTo>
                  <a:cubicBezTo>
                    <a:pt x="305" y="19"/>
                    <a:pt x="305" y="19"/>
                    <a:pt x="305" y="19"/>
                  </a:cubicBezTo>
                  <a:cubicBezTo>
                    <a:pt x="304" y="19"/>
                    <a:pt x="304" y="19"/>
                    <a:pt x="304" y="19"/>
                  </a:cubicBezTo>
                  <a:cubicBezTo>
                    <a:pt x="303" y="19"/>
                    <a:pt x="303" y="19"/>
                    <a:pt x="30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0" y="20"/>
                    <a:pt x="300" y="20"/>
                    <a:pt x="300" y="20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298" y="20"/>
                    <a:pt x="298" y="20"/>
                    <a:pt x="298" y="20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295" y="20"/>
                    <a:pt x="295" y="20"/>
                    <a:pt x="295" y="20"/>
                  </a:cubicBezTo>
                  <a:cubicBezTo>
                    <a:pt x="292" y="19"/>
                    <a:pt x="292" y="19"/>
                    <a:pt x="292" y="19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6" y="18"/>
                    <a:pt x="286" y="18"/>
                    <a:pt x="286" y="18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4" y="18"/>
                    <a:pt x="284" y="18"/>
                    <a:pt x="28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79" y="19"/>
                    <a:pt x="279" y="19"/>
                    <a:pt x="279" y="19"/>
                  </a:cubicBezTo>
                  <a:cubicBezTo>
                    <a:pt x="277" y="20"/>
                    <a:pt x="277" y="20"/>
                    <a:pt x="277" y="20"/>
                  </a:cubicBezTo>
                  <a:cubicBezTo>
                    <a:pt x="276" y="19"/>
                    <a:pt x="276" y="19"/>
                    <a:pt x="276" y="19"/>
                  </a:cubicBezTo>
                  <a:cubicBezTo>
                    <a:pt x="275" y="19"/>
                    <a:pt x="275" y="19"/>
                    <a:pt x="275" y="19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20"/>
                    <a:pt x="270" y="20"/>
                    <a:pt x="270" y="20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1" y="16"/>
                    <a:pt x="271" y="16"/>
                    <a:pt x="271" y="16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8" y="15"/>
                    <a:pt x="268" y="15"/>
                    <a:pt x="268" y="15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7" y="18"/>
                    <a:pt x="267" y="18"/>
                    <a:pt x="267" y="18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7" y="21"/>
                    <a:pt x="267" y="21"/>
                    <a:pt x="267" y="21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63" y="21"/>
                    <a:pt x="263" y="21"/>
                    <a:pt x="263" y="21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57" y="21"/>
                    <a:pt x="257" y="21"/>
                    <a:pt x="257" y="21"/>
                  </a:cubicBezTo>
                  <a:cubicBezTo>
                    <a:pt x="254" y="22"/>
                    <a:pt x="254" y="22"/>
                    <a:pt x="254" y="22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26"/>
                    <a:pt x="251" y="26"/>
                    <a:pt x="251" y="26"/>
                  </a:cubicBezTo>
                  <a:cubicBezTo>
                    <a:pt x="251" y="28"/>
                    <a:pt x="251" y="28"/>
                    <a:pt x="251" y="28"/>
                  </a:cubicBezTo>
                  <a:cubicBezTo>
                    <a:pt x="250" y="29"/>
                    <a:pt x="250" y="29"/>
                    <a:pt x="250" y="29"/>
                  </a:cubicBezTo>
                  <a:cubicBezTo>
                    <a:pt x="250" y="30"/>
                    <a:pt x="250" y="30"/>
                    <a:pt x="250" y="30"/>
                  </a:cubicBezTo>
                  <a:cubicBezTo>
                    <a:pt x="251" y="31"/>
                    <a:pt x="251" y="31"/>
                    <a:pt x="251" y="31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29"/>
                    <a:pt x="252" y="29"/>
                    <a:pt x="252" y="29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6"/>
                    <a:pt x="253" y="26"/>
                    <a:pt x="253" y="26"/>
                  </a:cubicBezTo>
                  <a:cubicBezTo>
                    <a:pt x="255" y="26"/>
                    <a:pt x="255" y="26"/>
                    <a:pt x="255" y="26"/>
                  </a:cubicBezTo>
                  <a:cubicBezTo>
                    <a:pt x="256" y="26"/>
                    <a:pt x="256" y="26"/>
                    <a:pt x="256" y="26"/>
                  </a:cubicBezTo>
                  <a:cubicBezTo>
                    <a:pt x="256" y="26"/>
                    <a:pt x="256" y="26"/>
                    <a:pt x="256" y="26"/>
                  </a:cubicBezTo>
                  <a:cubicBezTo>
                    <a:pt x="256" y="28"/>
                    <a:pt x="256" y="28"/>
                    <a:pt x="256" y="28"/>
                  </a:cubicBezTo>
                  <a:cubicBezTo>
                    <a:pt x="255" y="29"/>
                    <a:pt x="255" y="29"/>
                    <a:pt x="255" y="29"/>
                  </a:cubicBezTo>
                  <a:cubicBezTo>
                    <a:pt x="256" y="30"/>
                    <a:pt x="256" y="30"/>
                    <a:pt x="256" y="30"/>
                  </a:cubicBezTo>
                  <a:cubicBezTo>
                    <a:pt x="256" y="30"/>
                    <a:pt x="256" y="30"/>
                    <a:pt x="256" y="30"/>
                  </a:cubicBezTo>
                  <a:cubicBezTo>
                    <a:pt x="257" y="29"/>
                    <a:pt x="257" y="29"/>
                    <a:pt x="257" y="29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7" y="26"/>
                    <a:pt x="259" y="25"/>
                    <a:pt x="259" y="24"/>
                  </a:cubicBezTo>
                  <a:cubicBezTo>
                    <a:pt x="259" y="24"/>
                    <a:pt x="261" y="24"/>
                    <a:pt x="261" y="24"/>
                  </a:cubicBezTo>
                  <a:cubicBezTo>
                    <a:pt x="262" y="24"/>
                    <a:pt x="262" y="24"/>
                    <a:pt x="262" y="24"/>
                  </a:cubicBezTo>
                  <a:cubicBezTo>
                    <a:pt x="264" y="23"/>
                    <a:pt x="264" y="23"/>
                    <a:pt x="264" y="23"/>
                  </a:cubicBezTo>
                  <a:cubicBezTo>
                    <a:pt x="265" y="23"/>
                    <a:pt x="265" y="23"/>
                    <a:pt x="265" y="23"/>
                  </a:cubicBezTo>
                  <a:cubicBezTo>
                    <a:pt x="267" y="23"/>
                    <a:pt x="267" y="23"/>
                    <a:pt x="267" y="23"/>
                  </a:cubicBezTo>
                  <a:cubicBezTo>
                    <a:pt x="267" y="23"/>
                    <a:pt x="267" y="23"/>
                    <a:pt x="267" y="23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69" y="26"/>
                    <a:pt x="269" y="26"/>
                    <a:pt x="269" y="26"/>
                  </a:cubicBezTo>
                  <a:cubicBezTo>
                    <a:pt x="269" y="27"/>
                    <a:pt x="269" y="27"/>
                    <a:pt x="269" y="27"/>
                  </a:cubicBezTo>
                  <a:cubicBezTo>
                    <a:pt x="270" y="27"/>
                    <a:pt x="270" y="27"/>
                    <a:pt x="270" y="27"/>
                  </a:cubicBezTo>
                  <a:cubicBezTo>
                    <a:pt x="270" y="26"/>
                    <a:pt x="270" y="26"/>
                    <a:pt x="270" y="26"/>
                  </a:cubicBezTo>
                  <a:cubicBezTo>
                    <a:pt x="270" y="24"/>
                    <a:pt x="270" y="24"/>
                    <a:pt x="270" y="24"/>
                  </a:cubicBezTo>
                  <a:cubicBezTo>
                    <a:pt x="270" y="23"/>
                    <a:pt x="270" y="23"/>
                    <a:pt x="270" y="23"/>
                  </a:cubicBezTo>
                  <a:cubicBezTo>
                    <a:pt x="272" y="23"/>
                    <a:pt x="272" y="23"/>
                    <a:pt x="272" y="23"/>
                  </a:cubicBezTo>
                  <a:cubicBezTo>
                    <a:pt x="273" y="23"/>
                    <a:pt x="273" y="23"/>
                    <a:pt x="273" y="23"/>
                  </a:cubicBezTo>
                  <a:cubicBezTo>
                    <a:pt x="276" y="23"/>
                    <a:pt x="276" y="23"/>
                    <a:pt x="276" y="23"/>
                  </a:cubicBezTo>
                  <a:cubicBezTo>
                    <a:pt x="278" y="23"/>
                    <a:pt x="278" y="23"/>
                    <a:pt x="278" y="23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5" y="21"/>
                    <a:pt x="285" y="21"/>
                    <a:pt x="285" y="21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9" y="22"/>
                    <a:pt x="289" y="22"/>
                    <a:pt x="289" y="22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92" y="23"/>
                    <a:pt x="292" y="23"/>
                    <a:pt x="292" y="23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5" y="25"/>
                    <a:pt x="295" y="25"/>
                    <a:pt x="295" y="25"/>
                  </a:cubicBezTo>
                  <a:cubicBezTo>
                    <a:pt x="296" y="25"/>
                    <a:pt x="296" y="25"/>
                    <a:pt x="296" y="25"/>
                  </a:cubicBezTo>
                  <a:cubicBezTo>
                    <a:pt x="297" y="25"/>
                    <a:pt x="297" y="25"/>
                    <a:pt x="297" y="25"/>
                  </a:cubicBezTo>
                  <a:cubicBezTo>
                    <a:pt x="298" y="24"/>
                    <a:pt x="298" y="24"/>
                    <a:pt x="298" y="24"/>
                  </a:cubicBezTo>
                  <a:cubicBezTo>
                    <a:pt x="299" y="25"/>
                    <a:pt x="299" y="25"/>
                    <a:pt x="299" y="25"/>
                  </a:cubicBezTo>
                  <a:cubicBezTo>
                    <a:pt x="299" y="26"/>
                    <a:pt x="299" y="26"/>
                    <a:pt x="299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3" y="24"/>
                    <a:pt x="303" y="24"/>
                    <a:pt x="303" y="24"/>
                  </a:cubicBezTo>
                  <a:cubicBezTo>
                    <a:pt x="304" y="25"/>
                    <a:pt x="304" y="25"/>
                    <a:pt x="304" y="25"/>
                  </a:cubicBezTo>
                  <a:cubicBezTo>
                    <a:pt x="307" y="23"/>
                    <a:pt x="307" y="23"/>
                    <a:pt x="307" y="23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4"/>
                    <a:pt x="311" y="24"/>
                    <a:pt x="311" y="24"/>
                  </a:cubicBezTo>
                  <a:cubicBezTo>
                    <a:pt x="312" y="25"/>
                    <a:pt x="312" y="25"/>
                    <a:pt x="312" y="25"/>
                  </a:cubicBezTo>
                  <a:cubicBezTo>
                    <a:pt x="312" y="25"/>
                    <a:pt x="312" y="25"/>
                    <a:pt x="312" y="25"/>
                  </a:cubicBezTo>
                  <a:cubicBezTo>
                    <a:pt x="311" y="26"/>
                    <a:pt x="311" y="26"/>
                    <a:pt x="311" y="26"/>
                  </a:cubicBezTo>
                  <a:cubicBezTo>
                    <a:pt x="311" y="27"/>
                    <a:pt x="311" y="27"/>
                    <a:pt x="311" y="27"/>
                  </a:cubicBezTo>
                  <a:cubicBezTo>
                    <a:pt x="312" y="27"/>
                    <a:pt x="312" y="27"/>
                    <a:pt x="312" y="27"/>
                  </a:cubicBezTo>
                  <a:cubicBezTo>
                    <a:pt x="313" y="28"/>
                    <a:pt x="313" y="28"/>
                    <a:pt x="313" y="28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08" y="32"/>
                    <a:pt x="308" y="32"/>
                    <a:pt x="308" y="32"/>
                  </a:cubicBezTo>
                  <a:cubicBezTo>
                    <a:pt x="306" y="32"/>
                    <a:pt x="306" y="32"/>
                    <a:pt x="306" y="32"/>
                  </a:cubicBezTo>
                  <a:cubicBezTo>
                    <a:pt x="305" y="31"/>
                    <a:pt x="305" y="31"/>
                    <a:pt x="305" y="31"/>
                  </a:cubicBezTo>
                  <a:cubicBezTo>
                    <a:pt x="304" y="30"/>
                    <a:pt x="304" y="30"/>
                    <a:pt x="304" y="30"/>
                  </a:cubicBezTo>
                  <a:cubicBezTo>
                    <a:pt x="303" y="30"/>
                    <a:pt x="303" y="30"/>
                    <a:pt x="303" y="30"/>
                  </a:cubicBezTo>
                  <a:cubicBezTo>
                    <a:pt x="304" y="31"/>
                    <a:pt x="304" y="31"/>
                    <a:pt x="304" y="31"/>
                  </a:cubicBezTo>
                  <a:cubicBezTo>
                    <a:pt x="305" y="33"/>
                    <a:pt x="305" y="33"/>
                    <a:pt x="305" y="33"/>
                  </a:cubicBezTo>
                  <a:cubicBezTo>
                    <a:pt x="305" y="33"/>
                    <a:pt x="305" y="33"/>
                    <a:pt x="305" y="33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3"/>
                    <a:pt x="301" y="33"/>
                    <a:pt x="301" y="33"/>
                  </a:cubicBezTo>
                  <a:cubicBezTo>
                    <a:pt x="302" y="34"/>
                    <a:pt x="302" y="34"/>
                    <a:pt x="302" y="34"/>
                  </a:cubicBezTo>
                  <a:cubicBezTo>
                    <a:pt x="303" y="35"/>
                    <a:pt x="303" y="35"/>
                    <a:pt x="303" y="35"/>
                  </a:cubicBezTo>
                  <a:cubicBezTo>
                    <a:pt x="305" y="35"/>
                    <a:pt x="305" y="35"/>
                    <a:pt x="305" y="35"/>
                  </a:cubicBezTo>
                  <a:cubicBezTo>
                    <a:pt x="307" y="36"/>
                    <a:pt x="307" y="36"/>
                    <a:pt x="307" y="36"/>
                  </a:cubicBezTo>
                  <a:cubicBezTo>
                    <a:pt x="308" y="36"/>
                    <a:pt x="308" y="36"/>
                    <a:pt x="308" y="36"/>
                  </a:cubicBezTo>
                  <a:cubicBezTo>
                    <a:pt x="311" y="34"/>
                    <a:pt x="311" y="34"/>
                    <a:pt x="311" y="34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12" y="35"/>
                    <a:pt x="312" y="35"/>
                    <a:pt x="312" y="35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13" y="33"/>
                    <a:pt x="313" y="33"/>
                    <a:pt x="313" y="33"/>
                  </a:cubicBezTo>
                  <a:cubicBezTo>
                    <a:pt x="314" y="33"/>
                    <a:pt x="314" y="33"/>
                    <a:pt x="314" y="33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9" y="35"/>
                    <a:pt x="319" y="35"/>
                    <a:pt x="319" y="35"/>
                  </a:cubicBezTo>
                  <a:cubicBezTo>
                    <a:pt x="319" y="35"/>
                    <a:pt x="319" y="35"/>
                    <a:pt x="319" y="35"/>
                  </a:cubicBezTo>
                  <a:cubicBezTo>
                    <a:pt x="320" y="35"/>
                    <a:pt x="320" y="35"/>
                    <a:pt x="320" y="35"/>
                  </a:cubicBezTo>
                  <a:cubicBezTo>
                    <a:pt x="321" y="34"/>
                    <a:pt x="321" y="34"/>
                    <a:pt x="321" y="34"/>
                  </a:cubicBezTo>
                  <a:cubicBezTo>
                    <a:pt x="322" y="35"/>
                    <a:pt x="322" y="35"/>
                    <a:pt x="322" y="35"/>
                  </a:cubicBezTo>
                  <a:cubicBezTo>
                    <a:pt x="322" y="36"/>
                    <a:pt x="322" y="36"/>
                    <a:pt x="322" y="36"/>
                  </a:cubicBezTo>
                  <a:cubicBezTo>
                    <a:pt x="323" y="37"/>
                    <a:pt x="323" y="37"/>
                    <a:pt x="323" y="37"/>
                  </a:cubicBezTo>
                  <a:cubicBezTo>
                    <a:pt x="326" y="37"/>
                    <a:pt x="326" y="37"/>
                    <a:pt x="326" y="37"/>
                  </a:cubicBezTo>
                  <a:cubicBezTo>
                    <a:pt x="327" y="38"/>
                    <a:pt x="327" y="38"/>
                    <a:pt x="327" y="38"/>
                  </a:cubicBezTo>
                  <a:cubicBezTo>
                    <a:pt x="327" y="39"/>
                    <a:pt x="327" y="39"/>
                    <a:pt x="327" y="39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30" y="41"/>
                    <a:pt x="330" y="41"/>
                    <a:pt x="330" y="41"/>
                  </a:cubicBezTo>
                  <a:cubicBezTo>
                    <a:pt x="332" y="43"/>
                    <a:pt x="332" y="43"/>
                    <a:pt x="332" y="43"/>
                  </a:cubicBezTo>
                  <a:cubicBezTo>
                    <a:pt x="332" y="44"/>
                    <a:pt x="332" y="44"/>
                    <a:pt x="332" y="44"/>
                  </a:cubicBezTo>
                  <a:cubicBezTo>
                    <a:pt x="332" y="45"/>
                    <a:pt x="332" y="45"/>
                    <a:pt x="332" y="45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1" y="47"/>
                    <a:pt x="331" y="47"/>
                    <a:pt x="331" y="47"/>
                  </a:cubicBezTo>
                  <a:cubicBezTo>
                    <a:pt x="331" y="48"/>
                    <a:pt x="331" y="48"/>
                    <a:pt x="331" y="48"/>
                  </a:cubicBezTo>
                  <a:cubicBezTo>
                    <a:pt x="330" y="48"/>
                    <a:pt x="330" y="48"/>
                    <a:pt x="330" y="48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28" y="50"/>
                    <a:pt x="328" y="50"/>
                    <a:pt x="328" y="50"/>
                  </a:cubicBezTo>
                  <a:cubicBezTo>
                    <a:pt x="327" y="50"/>
                    <a:pt x="327" y="50"/>
                    <a:pt x="327" y="50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51"/>
                    <a:pt x="326" y="51"/>
                    <a:pt x="326" y="51"/>
                  </a:cubicBezTo>
                  <a:cubicBezTo>
                    <a:pt x="326" y="51"/>
                    <a:pt x="326" y="51"/>
                    <a:pt x="326" y="51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7" y="54"/>
                    <a:pt x="317" y="54"/>
                    <a:pt x="317" y="54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15" y="52"/>
                    <a:pt x="315" y="52"/>
                    <a:pt x="315" y="52"/>
                  </a:cubicBezTo>
                  <a:cubicBezTo>
                    <a:pt x="315" y="53"/>
                    <a:pt x="315" y="53"/>
                    <a:pt x="315" y="53"/>
                  </a:cubicBezTo>
                  <a:cubicBezTo>
                    <a:pt x="315" y="54"/>
                    <a:pt x="315" y="54"/>
                    <a:pt x="315" y="54"/>
                  </a:cubicBezTo>
                  <a:cubicBezTo>
                    <a:pt x="316" y="54"/>
                    <a:pt x="316" y="54"/>
                    <a:pt x="316" y="54"/>
                  </a:cubicBezTo>
                  <a:cubicBezTo>
                    <a:pt x="316" y="55"/>
                    <a:pt x="316" y="55"/>
                    <a:pt x="316" y="55"/>
                  </a:cubicBezTo>
                  <a:cubicBezTo>
                    <a:pt x="314" y="55"/>
                    <a:pt x="314" y="55"/>
                    <a:pt x="314" y="55"/>
                  </a:cubicBezTo>
                  <a:cubicBezTo>
                    <a:pt x="312" y="54"/>
                    <a:pt x="312" y="54"/>
                    <a:pt x="312" y="54"/>
                  </a:cubicBezTo>
                  <a:cubicBezTo>
                    <a:pt x="311" y="55"/>
                    <a:pt x="311" y="55"/>
                    <a:pt x="311" y="55"/>
                  </a:cubicBezTo>
                  <a:cubicBezTo>
                    <a:pt x="310" y="55"/>
                    <a:pt x="310" y="55"/>
                    <a:pt x="310" y="55"/>
                  </a:cubicBezTo>
                  <a:cubicBezTo>
                    <a:pt x="309" y="54"/>
                    <a:pt x="309" y="54"/>
                    <a:pt x="309" y="54"/>
                  </a:cubicBezTo>
                  <a:cubicBezTo>
                    <a:pt x="308" y="54"/>
                    <a:pt x="308" y="54"/>
                    <a:pt x="308" y="54"/>
                  </a:cubicBezTo>
                  <a:cubicBezTo>
                    <a:pt x="306" y="55"/>
                    <a:pt x="306" y="55"/>
                    <a:pt x="306" y="55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303" y="56"/>
                    <a:pt x="303" y="56"/>
                    <a:pt x="303" y="56"/>
                  </a:cubicBezTo>
                  <a:cubicBezTo>
                    <a:pt x="302" y="56"/>
                    <a:pt x="302" y="56"/>
                    <a:pt x="302" y="56"/>
                  </a:cubicBezTo>
                  <a:cubicBezTo>
                    <a:pt x="301" y="56"/>
                    <a:pt x="301" y="56"/>
                    <a:pt x="301" y="56"/>
                  </a:cubicBezTo>
                  <a:cubicBezTo>
                    <a:pt x="299" y="55"/>
                    <a:pt x="299" y="55"/>
                    <a:pt x="299" y="55"/>
                  </a:cubicBezTo>
                  <a:cubicBezTo>
                    <a:pt x="298" y="55"/>
                    <a:pt x="298" y="55"/>
                    <a:pt x="298" y="55"/>
                  </a:cubicBezTo>
                  <a:cubicBezTo>
                    <a:pt x="297" y="56"/>
                    <a:pt x="297" y="56"/>
                    <a:pt x="297" y="56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5" y="55"/>
                    <a:pt x="295" y="55"/>
                    <a:pt x="295" y="55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89" y="54"/>
                    <a:pt x="289" y="54"/>
                    <a:pt x="289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53"/>
                    <a:pt x="286" y="53"/>
                    <a:pt x="286" y="53"/>
                  </a:cubicBezTo>
                  <a:cubicBezTo>
                    <a:pt x="285" y="53"/>
                    <a:pt x="285" y="53"/>
                    <a:pt x="285" y="53"/>
                  </a:cubicBezTo>
                  <a:cubicBezTo>
                    <a:pt x="283" y="53"/>
                    <a:pt x="283" y="53"/>
                    <a:pt x="283" y="53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6" y="54"/>
                    <a:pt x="276" y="54"/>
                    <a:pt x="276" y="54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4" y="55"/>
                    <a:pt x="274" y="55"/>
                    <a:pt x="274" y="55"/>
                  </a:cubicBezTo>
                  <a:cubicBezTo>
                    <a:pt x="274" y="54"/>
                    <a:pt x="274" y="54"/>
                    <a:pt x="274" y="54"/>
                  </a:cubicBezTo>
                  <a:cubicBezTo>
                    <a:pt x="273" y="53"/>
                    <a:pt x="273" y="53"/>
                    <a:pt x="273" y="53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3"/>
                    <a:pt x="271" y="53"/>
                    <a:pt x="271" y="53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0" y="54"/>
                    <a:pt x="270" y="54"/>
                    <a:pt x="270" y="54"/>
                  </a:cubicBezTo>
                  <a:cubicBezTo>
                    <a:pt x="270" y="54"/>
                    <a:pt x="270" y="54"/>
                    <a:pt x="270" y="54"/>
                  </a:cubicBezTo>
                  <a:cubicBezTo>
                    <a:pt x="272" y="54"/>
                    <a:pt x="272" y="54"/>
                    <a:pt x="272" y="54"/>
                  </a:cubicBezTo>
                  <a:cubicBezTo>
                    <a:pt x="273" y="54"/>
                    <a:pt x="273" y="54"/>
                    <a:pt x="273" y="54"/>
                  </a:cubicBezTo>
                  <a:cubicBezTo>
                    <a:pt x="273" y="55"/>
                    <a:pt x="273" y="55"/>
                    <a:pt x="273" y="55"/>
                  </a:cubicBezTo>
                  <a:cubicBezTo>
                    <a:pt x="273" y="56"/>
                    <a:pt x="273" y="56"/>
                    <a:pt x="273" y="56"/>
                  </a:cubicBezTo>
                  <a:cubicBezTo>
                    <a:pt x="272" y="57"/>
                    <a:pt x="272" y="57"/>
                    <a:pt x="272" y="57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269" y="57"/>
                    <a:pt x="269" y="57"/>
                    <a:pt x="269" y="57"/>
                  </a:cubicBezTo>
                  <a:cubicBezTo>
                    <a:pt x="268" y="58"/>
                    <a:pt x="268" y="58"/>
                    <a:pt x="268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62" y="60"/>
                    <a:pt x="262" y="60"/>
                    <a:pt x="262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59" y="61"/>
                    <a:pt x="259" y="61"/>
                    <a:pt x="259" y="61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6" y="62"/>
                    <a:pt x="256" y="62"/>
                    <a:pt x="256" y="62"/>
                  </a:cubicBezTo>
                  <a:cubicBezTo>
                    <a:pt x="255" y="63"/>
                    <a:pt x="255" y="63"/>
                    <a:pt x="255" y="63"/>
                  </a:cubicBezTo>
                  <a:cubicBezTo>
                    <a:pt x="255" y="64"/>
                    <a:pt x="255" y="64"/>
                    <a:pt x="255" y="64"/>
                  </a:cubicBezTo>
                  <a:cubicBezTo>
                    <a:pt x="256" y="65"/>
                    <a:pt x="256" y="65"/>
                    <a:pt x="256" y="65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6" y="67"/>
                    <a:pt x="256" y="67"/>
                    <a:pt x="256" y="67"/>
                  </a:cubicBezTo>
                  <a:cubicBezTo>
                    <a:pt x="257" y="68"/>
                    <a:pt x="257" y="68"/>
                    <a:pt x="257" y="68"/>
                  </a:cubicBezTo>
                  <a:cubicBezTo>
                    <a:pt x="258" y="68"/>
                    <a:pt x="258" y="68"/>
                    <a:pt x="258" y="68"/>
                  </a:cubicBezTo>
                  <a:cubicBezTo>
                    <a:pt x="259" y="67"/>
                    <a:pt x="259" y="67"/>
                    <a:pt x="259" y="67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2" y="65"/>
                    <a:pt x="262" y="65"/>
                    <a:pt x="262" y="65"/>
                  </a:cubicBezTo>
                  <a:cubicBezTo>
                    <a:pt x="263" y="64"/>
                    <a:pt x="263" y="64"/>
                    <a:pt x="263" y="64"/>
                  </a:cubicBezTo>
                  <a:cubicBezTo>
                    <a:pt x="264" y="64"/>
                    <a:pt x="264" y="64"/>
                    <a:pt x="264" y="6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3"/>
                    <a:pt x="266" y="63"/>
                    <a:pt x="266" y="63"/>
                  </a:cubicBezTo>
                  <a:cubicBezTo>
                    <a:pt x="267" y="62"/>
                    <a:pt x="267" y="62"/>
                    <a:pt x="267" y="62"/>
                  </a:cubicBezTo>
                  <a:cubicBezTo>
                    <a:pt x="270" y="61"/>
                    <a:pt x="270" y="61"/>
                    <a:pt x="270" y="61"/>
                  </a:cubicBezTo>
                  <a:cubicBezTo>
                    <a:pt x="273" y="60"/>
                    <a:pt x="273" y="60"/>
                    <a:pt x="273" y="60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61"/>
                    <a:pt x="274" y="61"/>
                    <a:pt x="274" y="61"/>
                  </a:cubicBezTo>
                  <a:cubicBezTo>
                    <a:pt x="274" y="62"/>
                    <a:pt x="274" y="62"/>
                    <a:pt x="274" y="62"/>
                  </a:cubicBezTo>
                  <a:cubicBezTo>
                    <a:pt x="275" y="62"/>
                    <a:pt x="275" y="62"/>
                    <a:pt x="275" y="62"/>
                  </a:cubicBezTo>
                  <a:cubicBezTo>
                    <a:pt x="276" y="61"/>
                    <a:pt x="276" y="61"/>
                    <a:pt x="276" y="61"/>
                  </a:cubicBezTo>
                  <a:cubicBezTo>
                    <a:pt x="276" y="60"/>
                    <a:pt x="276" y="60"/>
                    <a:pt x="276" y="60"/>
                  </a:cubicBezTo>
                  <a:cubicBezTo>
                    <a:pt x="277" y="58"/>
                    <a:pt x="277" y="58"/>
                    <a:pt x="277" y="58"/>
                  </a:cubicBezTo>
                  <a:cubicBezTo>
                    <a:pt x="278" y="58"/>
                    <a:pt x="278" y="58"/>
                    <a:pt x="278" y="58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5" y="58"/>
                    <a:pt x="285" y="58"/>
                    <a:pt x="285" y="58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8" y="59"/>
                    <a:pt x="288" y="59"/>
                    <a:pt x="288" y="59"/>
                  </a:cubicBezTo>
                  <a:cubicBezTo>
                    <a:pt x="292" y="59"/>
                    <a:pt x="292" y="59"/>
                    <a:pt x="292" y="59"/>
                  </a:cubicBezTo>
                  <a:cubicBezTo>
                    <a:pt x="294" y="59"/>
                    <a:pt x="294" y="59"/>
                    <a:pt x="294" y="59"/>
                  </a:cubicBezTo>
                  <a:cubicBezTo>
                    <a:pt x="295" y="60"/>
                    <a:pt x="295" y="60"/>
                    <a:pt x="295" y="60"/>
                  </a:cubicBezTo>
                  <a:cubicBezTo>
                    <a:pt x="298" y="61"/>
                    <a:pt x="298" y="61"/>
                    <a:pt x="298" y="61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3" y="61"/>
                    <a:pt x="303" y="61"/>
                    <a:pt x="303" y="61"/>
                  </a:cubicBezTo>
                  <a:cubicBezTo>
                    <a:pt x="303" y="62"/>
                    <a:pt x="303" y="62"/>
                    <a:pt x="303" y="62"/>
                  </a:cubicBezTo>
                  <a:cubicBezTo>
                    <a:pt x="303" y="62"/>
                    <a:pt x="303" y="62"/>
                    <a:pt x="303" y="62"/>
                  </a:cubicBezTo>
                  <a:cubicBezTo>
                    <a:pt x="303" y="63"/>
                    <a:pt x="303" y="63"/>
                    <a:pt x="303" y="63"/>
                  </a:cubicBezTo>
                  <a:cubicBezTo>
                    <a:pt x="302" y="64"/>
                    <a:pt x="302" y="64"/>
                    <a:pt x="302" y="64"/>
                  </a:cubicBezTo>
                  <a:cubicBezTo>
                    <a:pt x="302" y="65"/>
                    <a:pt x="302" y="65"/>
                    <a:pt x="302" y="65"/>
                  </a:cubicBezTo>
                  <a:cubicBezTo>
                    <a:pt x="301" y="67"/>
                    <a:pt x="301" y="67"/>
                    <a:pt x="301" y="67"/>
                  </a:cubicBezTo>
                  <a:cubicBezTo>
                    <a:pt x="300" y="67"/>
                    <a:pt x="300" y="67"/>
                    <a:pt x="300" y="67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4" y="69"/>
                    <a:pt x="294" y="69"/>
                    <a:pt x="294" y="69"/>
                  </a:cubicBezTo>
                  <a:cubicBezTo>
                    <a:pt x="293" y="69"/>
                    <a:pt x="293" y="69"/>
                    <a:pt x="293" y="69"/>
                  </a:cubicBezTo>
                  <a:cubicBezTo>
                    <a:pt x="292" y="68"/>
                    <a:pt x="292" y="68"/>
                    <a:pt x="292" y="68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91" y="70"/>
                    <a:pt x="291" y="70"/>
                    <a:pt x="291" y="70"/>
                  </a:cubicBezTo>
                  <a:cubicBezTo>
                    <a:pt x="291" y="71"/>
                    <a:pt x="291" y="71"/>
                    <a:pt x="291" y="71"/>
                  </a:cubicBezTo>
                  <a:cubicBezTo>
                    <a:pt x="291" y="72"/>
                    <a:pt x="291" y="72"/>
                    <a:pt x="291" y="72"/>
                  </a:cubicBezTo>
                  <a:cubicBezTo>
                    <a:pt x="291" y="73"/>
                    <a:pt x="291" y="73"/>
                    <a:pt x="291" y="73"/>
                  </a:cubicBezTo>
                  <a:cubicBezTo>
                    <a:pt x="292" y="74"/>
                    <a:pt x="292" y="74"/>
                    <a:pt x="292" y="74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8" y="72"/>
                    <a:pt x="298" y="72"/>
                    <a:pt x="298" y="72"/>
                  </a:cubicBezTo>
                  <a:cubicBezTo>
                    <a:pt x="298" y="72"/>
                    <a:pt x="301" y="71"/>
                    <a:pt x="301" y="71"/>
                  </a:cubicBezTo>
                  <a:cubicBezTo>
                    <a:pt x="301" y="71"/>
                    <a:pt x="304" y="72"/>
                    <a:pt x="304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6" y="73"/>
                    <a:pt x="306" y="73"/>
                    <a:pt x="306" y="73"/>
                  </a:cubicBezTo>
                  <a:cubicBezTo>
                    <a:pt x="307" y="73"/>
                    <a:pt x="307" y="73"/>
                    <a:pt x="307" y="73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10" y="73"/>
                    <a:pt x="310" y="73"/>
                    <a:pt x="310" y="73"/>
                  </a:cubicBezTo>
                  <a:cubicBezTo>
                    <a:pt x="311" y="71"/>
                    <a:pt x="311" y="71"/>
                    <a:pt x="311" y="71"/>
                  </a:cubicBezTo>
                  <a:cubicBezTo>
                    <a:pt x="312" y="68"/>
                    <a:pt x="312" y="68"/>
                    <a:pt x="312" y="68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3" y="65"/>
                    <a:pt x="313" y="65"/>
                    <a:pt x="313" y="65"/>
                  </a:cubicBezTo>
                  <a:cubicBezTo>
                    <a:pt x="312" y="64"/>
                    <a:pt x="312" y="64"/>
                    <a:pt x="312" y="64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6" y="62"/>
                    <a:pt x="316" y="62"/>
                    <a:pt x="316" y="62"/>
                  </a:cubicBezTo>
                  <a:cubicBezTo>
                    <a:pt x="318" y="63"/>
                    <a:pt x="318" y="63"/>
                    <a:pt x="318" y="63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4"/>
                    <a:pt x="323" y="64"/>
                    <a:pt x="323" y="64"/>
                  </a:cubicBezTo>
                  <a:cubicBezTo>
                    <a:pt x="323" y="67"/>
                    <a:pt x="323" y="67"/>
                    <a:pt x="323" y="67"/>
                  </a:cubicBezTo>
                  <a:cubicBezTo>
                    <a:pt x="323" y="69"/>
                    <a:pt x="323" y="69"/>
                    <a:pt x="323" y="69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0" y="74"/>
                    <a:pt x="320" y="74"/>
                    <a:pt x="320" y="74"/>
                  </a:cubicBezTo>
                  <a:cubicBezTo>
                    <a:pt x="320" y="76"/>
                    <a:pt x="320" y="76"/>
                    <a:pt x="320" y="76"/>
                  </a:cubicBezTo>
                  <a:cubicBezTo>
                    <a:pt x="319" y="78"/>
                    <a:pt x="319" y="78"/>
                    <a:pt x="319" y="78"/>
                  </a:cubicBezTo>
                  <a:cubicBezTo>
                    <a:pt x="314" y="82"/>
                    <a:pt x="314" y="82"/>
                    <a:pt x="314" y="82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312" y="82"/>
                    <a:pt x="312" y="82"/>
                    <a:pt x="312" y="82"/>
                  </a:cubicBezTo>
                  <a:cubicBezTo>
                    <a:pt x="311" y="83"/>
                    <a:pt x="311" y="83"/>
                    <a:pt x="311" y="83"/>
                  </a:cubicBezTo>
                  <a:cubicBezTo>
                    <a:pt x="309" y="83"/>
                    <a:pt x="309" y="83"/>
                    <a:pt x="309" y="83"/>
                  </a:cubicBezTo>
                  <a:cubicBezTo>
                    <a:pt x="309" y="83"/>
                    <a:pt x="309" y="83"/>
                    <a:pt x="309" y="83"/>
                  </a:cubicBezTo>
                  <a:cubicBezTo>
                    <a:pt x="308" y="85"/>
                    <a:pt x="308" y="85"/>
                    <a:pt x="308" y="85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6" y="87"/>
                    <a:pt x="306" y="87"/>
                    <a:pt x="306" y="87"/>
                  </a:cubicBezTo>
                  <a:cubicBezTo>
                    <a:pt x="305" y="88"/>
                    <a:pt x="305" y="88"/>
                    <a:pt x="305" y="88"/>
                  </a:cubicBezTo>
                  <a:cubicBezTo>
                    <a:pt x="304" y="88"/>
                    <a:pt x="304" y="88"/>
                    <a:pt x="304" y="88"/>
                  </a:cubicBezTo>
                  <a:cubicBezTo>
                    <a:pt x="304" y="87"/>
                    <a:pt x="304" y="87"/>
                    <a:pt x="304" y="87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303" y="89"/>
                    <a:pt x="303" y="89"/>
                    <a:pt x="303" y="89"/>
                  </a:cubicBezTo>
                  <a:cubicBezTo>
                    <a:pt x="303" y="91"/>
                    <a:pt x="303" y="91"/>
                    <a:pt x="303" y="91"/>
                  </a:cubicBezTo>
                  <a:cubicBezTo>
                    <a:pt x="301" y="93"/>
                    <a:pt x="301" y="93"/>
                    <a:pt x="301" y="93"/>
                  </a:cubicBezTo>
                  <a:cubicBezTo>
                    <a:pt x="300" y="94"/>
                    <a:pt x="300" y="94"/>
                    <a:pt x="300" y="94"/>
                  </a:cubicBezTo>
                  <a:cubicBezTo>
                    <a:pt x="299" y="95"/>
                    <a:pt x="299" y="95"/>
                    <a:pt x="299" y="95"/>
                  </a:cubicBezTo>
                  <a:cubicBezTo>
                    <a:pt x="297" y="97"/>
                    <a:pt x="297" y="97"/>
                    <a:pt x="297" y="97"/>
                  </a:cubicBezTo>
                  <a:cubicBezTo>
                    <a:pt x="295" y="98"/>
                    <a:pt x="295" y="98"/>
                    <a:pt x="295" y="98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92" y="100"/>
                    <a:pt x="292" y="100"/>
                    <a:pt x="292" y="100"/>
                  </a:cubicBezTo>
                  <a:cubicBezTo>
                    <a:pt x="291" y="101"/>
                    <a:pt x="291" y="101"/>
                    <a:pt x="291" y="101"/>
                  </a:cubicBezTo>
                  <a:cubicBezTo>
                    <a:pt x="290" y="101"/>
                    <a:pt x="290" y="101"/>
                    <a:pt x="290" y="101"/>
                  </a:cubicBezTo>
                  <a:cubicBezTo>
                    <a:pt x="290" y="103"/>
                    <a:pt x="290" y="103"/>
                    <a:pt x="290" y="103"/>
                  </a:cubicBezTo>
                  <a:cubicBezTo>
                    <a:pt x="290" y="104"/>
                    <a:pt x="290" y="104"/>
                    <a:pt x="290" y="104"/>
                  </a:cubicBezTo>
                  <a:cubicBezTo>
                    <a:pt x="289" y="106"/>
                    <a:pt x="289" y="106"/>
                    <a:pt x="289" y="106"/>
                  </a:cubicBezTo>
                  <a:cubicBezTo>
                    <a:pt x="290" y="107"/>
                    <a:pt x="290" y="107"/>
                    <a:pt x="290" y="107"/>
                  </a:cubicBezTo>
                  <a:cubicBezTo>
                    <a:pt x="290" y="106"/>
                    <a:pt x="290" y="106"/>
                    <a:pt x="290" y="106"/>
                  </a:cubicBezTo>
                  <a:cubicBezTo>
                    <a:pt x="290" y="105"/>
                    <a:pt x="290" y="105"/>
                    <a:pt x="290" y="105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3" y="101"/>
                    <a:pt x="293" y="101"/>
                    <a:pt x="293" y="101"/>
                  </a:cubicBezTo>
                  <a:cubicBezTo>
                    <a:pt x="295" y="100"/>
                    <a:pt x="295" y="100"/>
                    <a:pt x="295" y="100"/>
                  </a:cubicBezTo>
                  <a:cubicBezTo>
                    <a:pt x="296" y="100"/>
                    <a:pt x="296" y="100"/>
                    <a:pt x="296" y="100"/>
                  </a:cubicBezTo>
                  <a:cubicBezTo>
                    <a:pt x="296" y="101"/>
                    <a:pt x="296" y="101"/>
                    <a:pt x="296" y="101"/>
                  </a:cubicBezTo>
                  <a:cubicBezTo>
                    <a:pt x="297" y="99"/>
                    <a:pt x="297" y="99"/>
                    <a:pt x="297" y="99"/>
                  </a:cubicBezTo>
                  <a:cubicBezTo>
                    <a:pt x="300" y="97"/>
                    <a:pt x="300" y="97"/>
                    <a:pt x="300" y="97"/>
                  </a:cubicBezTo>
                  <a:cubicBezTo>
                    <a:pt x="301" y="96"/>
                    <a:pt x="301" y="96"/>
                    <a:pt x="301" y="96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5" y="93"/>
                    <a:pt x="305" y="93"/>
                    <a:pt x="305" y="93"/>
                  </a:cubicBezTo>
                  <a:cubicBezTo>
                    <a:pt x="307" y="91"/>
                    <a:pt x="307" y="91"/>
                    <a:pt x="307" y="91"/>
                  </a:cubicBezTo>
                  <a:cubicBezTo>
                    <a:pt x="308" y="90"/>
                    <a:pt x="308" y="90"/>
                    <a:pt x="308" y="90"/>
                  </a:cubicBezTo>
                  <a:cubicBezTo>
                    <a:pt x="309" y="90"/>
                    <a:pt x="309" y="90"/>
                    <a:pt x="309" y="90"/>
                  </a:cubicBezTo>
                  <a:cubicBezTo>
                    <a:pt x="310" y="90"/>
                    <a:pt x="310" y="90"/>
                    <a:pt x="310" y="90"/>
                  </a:cubicBezTo>
                  <a:cubicBezTo>
                    <a:pt x="312" y="89"/>
                    <a:pt x="312" y="89"/>
                    <a:pt x="312" y="89"/>
                  </a:cubicBezTo>
                  <a:cubicBezTo>
                    <a:pt x="312" y="88"/>
                    <a:pt x="312" y="88"/>
                    <a:pt x="312" y="88"/>
                  </a:cubicBezTo>
                  <a:cubicBezTo>
                    <a:pt x="313" y="88"/>
                    <a:pt x="313" y="88"/>
                    <a:pt x="313" y="88"/>
                  </a:cubicBezTo>
                  <a:cubicBezTo>
                    <a:pt x="316" y="88"/>
                    <a:pt x="316" y="88"/>
                    <a:pt x="316" y="88"/>
                  </a:cubicBezTo>
                  <a:cubicBezTo>
                    <a:pt x="318" y="87"/>
                    <a:pt x="318" y="87"/>
                    <a:pt x="318" y="87"/>
                  </a:cubicBezTo>
                  <a:cubicBezTo>
                    <a:pt x="320" y="85"/>
                    <a:pt x="320" y="85"/>
                    <a:pt x="320" y="85"/>
                  </a:cubicBezTo>
                  <a:cubicBezTo>
                    <a:pt x="321" y="85"/>
                    <a:pt x="321" y="85"/>
                    <a:pt x="321" y="85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5" y="83"/>
                    <a:pt x="325" y="83"/>
                    <a:pt x="325" y="83"/>
                  </a:cubicBezTo>
                  <a:cubicBezTo>
                    <a:pt x="326" y="82"/>
                    <a:pt x="326" y="82"/>
                    <a:pt x="326" y="82"/>
                  </a:cubicBezTo>
                  <a:cubicBezTo>
                    <a:pt x="328" y="80"/>
                    <a:pt x="328" y="80"/>
                    <a:pt x="328" y="80"/>
                  </a:cubicBezTo>
                  <a:cubicBezTo>
                    <a:pt x="329" y="78"/>
                    <a:pt x="329" y="78"/>
                    <a:pt x="329" y="78"/>
                  </a:cubicBezTo>
                  <a:cubicBezTo>
                    <a:pt x="329" y="77"/>
                    <a:pt x="329" y="77"/>
                    <a:pt x="329" y="77"/>
                  </a:cubicBezTo>
                  <a:cubicBezTo>
                    <a:pt x="330" y="76"/>
                    <a:pt x="330" y="76"/>
                    <a:pt x="330" y="76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2" y="77"/>
                    <a:pt x="332" y="77"/>
                    <a:pt x="332" y="77"/>
                  </a:cubicBezTo>
                  <a:cubicBezTo>
                    <a:pt x="332" y="78"/>
                    <a:pt x="332" y="78"/>
                    <a:pt x="332" y="78"/>
                  </a:cubicBezTo>
                  <a:cubicBezTo>
                    <a:pt x="332" y="79"/>
                    <a:pt x="332" y="79"/>
                    <a:pt x="332" y="79"/>
                  </a:cubicBezTo>
                  <a:cubicBezTo>
                    <a:pt x="332" y="80"/>
                    <a:pt x="332" y="80"/>
                    <a:pt x="332" y="80"/>
                  </a:cubicBezTo>
                  <a:cubicBezTo>
                    <a:pt x="333" y="82"/>
                    <a:pt x="333" y="82"/>
                    <a:pt x="333" y="82"/>
                  </a:cubicBezTo>
                  <a:cubicBezTo>
                    <a:pt x="332" y="83"/>
                    <a:pt x="332" y="83"/>
                    <a:pt x="332" y="83"/>
                  </a:cubicBezTo>
                  <a:cubicBezTo>
                    <a:pt x="332" y="84"/>
                    <a:pt x="332" y="84"/>
                    <a:pt x="332" y="84"/>
                  </a:cubicBezTo>
                  <a:cubicBezTo>
                    <a:pt x="333" y="83"/>
                    <a:pt x="333" y="83"/>
                    <a:pt x="333" y="83"/>
                  </a:cubicBezTo>
                  <a:cubicBezTo>
                    <a:pt x="333" y="81"/>
                    <a:pt x="333" y="81"/>
                    <a:pt x="333" y="81"/>
                  </a:cubicBezTo>
                  <a:cubicBezTo>
                    <a:pt x="334" y="80"/>
                    <a:pt x="334" y="80"/>
                    <a:pt x="334" y="80"/>
                  </a:cubicBezTo>
                  <a:cubicBezTo>
                    <a:pt x="334" y="80"/>
                    <a:pt x="334" y="80"/>
                    <a:pt x="334" y="80"/>
                  </a:cubicBezTo>
                  <a:cubicBezTo>
                    <a:pt x="334" y="78"/>
                    <a:pt x="334" y="78"/>
                    <a:pt x="334" y="78"/>
                  </a:cubicBezTo>
                  <a:cubicBezTo>
                    <a:pt x="334" y="77"/>
                    <a:pt x="334" y="77"/>
                    <a:pt x="334" y="77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5" y="79"/>
                    <a:pt x="335" y="79"/>
                    <a:pt x="335" y="79"/>
                  </a:cubicBezTo>
                  <a:cubicBezTo>
                    <a:pt x="336" y="80"/>
                    <a:pt x="336" y="80"/>
                    <a:pt x="336" y="80"/>
                  </a:cubicBezTo>
                  <a:cubicBezTo>
                    <a:pt x="338" y="80"/>
                    <a:pt x="338" y="80"/>
                    <a:pt x="338" y="80"/>
                  </a:cubicBezTo>
                  <a:cubicBezTo>
                    <a:pt x="339" y="79"/>
                    <a:pt x="339" y="79"/>
                    <a:pt x="339" y="79"/>
                  </a:cubicBezTo>
                  <a:cubicBezTo>
                    <a:pt x="340" y="78"/>
                    <a:pt x="340" y="78"/>
                    <a:pt x="340" y="78"/>
                  </a:cubicBezTo>
                  <a:cubicBezTo>
                    <a:pt x="339" y="78"/>
                    <a:pt x="339" y="78"/>
                    <a:pt x="339" y="78"/>
                  </a:cubicBezTo>
                  <a:cubicBezTo>
                    <a:pt x="339" y="77"/>
                    <a:pt x="339" y="77"/>
                    <a:pt x="339" y="77"/>
                  </a:cubicBezTo>
                  <a:cubicBezTo>
                    <a:pt x="340" y="77"/>
                    <a:pt x="340" y="77"/>
                    <a:pt x="340" y="77"/>
                  </a:cubicBezTo>
                  <a:cubicBezTo>
                    <a:pt x="341" y="76"/>
                    <a:pt x="341" y="76"/>
                    <a:pt x="341" y="76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341" y="73"/>
                    <a:pt x="341" y="73"/>
                    <a:pt x="341" y="73"/>
                  </a:cubicBezTo>
                  <a:cubicBezTo>
                    <a:pt x="341" y="72"/>
                    <a:pt x="341" y="72"/>
                    <a:pt x="341" y="72"/>
                  </a:cubicBezTo>
                  <a:cubicBezTo>
                    <a:pt x="342" y="71"/>
                    <a:pt x="342" y="71"/>
                    <a:pt x="342" y="71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7" y="71"/>
                    <a:pt x="347" y="71"/>
                    <a:pt x="347" y="71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51" y="70"/>
                    <a:pt x="351" y="70"/>
                    <a:pt x="351" y="70"/>
                  </a:cubicBezTo>
                  <a:cubicBezTo>
                    <a:pt x="352" y="70"/>
                    <a:pt x="352" y="70"/>
                    <a:pt x="352" y="70"/>
                  </a:cubicBezTo>
                  <a:cubicBezTo>
                    <a:pt x="354" y="70"/>
                    <a:pt x="354" y="70"/>
                    <a:pt x="354" y="70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9" y="72"/>
                    <a:pt x="359" y="72"/>
                    <a:pt x="359" y="72"/>
                  </a:cubicBezTo>
                  <a:cubicBezTo>
                    <a:pt x="361" y="72"/>
                    <a:pt x="361" y="72"/>
                    <a:pt x="361" y="72"/>
                  </a:cubicBezTo>
                  <a:cubicBezTo>
                    <a:pt x="362" y="73"/>
                    <a:pt x="362" y="73"/>
                    <a:pt x="362" y="73"/>
                  </a:cubicBezTo>
                  <a:cubicBezTo>
                    <a:pt x="363" y="74"/>
                    <a:pt x="363" y="74"/>
                    <a:pt x="363" y="74"/>
                  </a:cubicBezTo>
                  <a:cubicBezTo>
                    <a:pt x="364" y="74"/>
                    <a:pt x="364" y="74"/>
                    <a:pt x="364" y="74"/>
                  </a:cubicBezTo>
                  <a:cubicBezTo>
                    <a:pt x="366" y="75"/>
                    <a:pt x="366" y="75"/>
                    <a:pt x="366" y="75"/>
                  </a:cubicBezTo>
                  <a:cubicBezTo>
                    <a:pt x="367" y="77"/>
                    <a:pt x="367" y="77"/>
                    <a:pt x="367" y="77"/>
                  </a:cubicBezTo>
                  <a:cubicBezTo>
                    <a:pt x="367" y="77"/>
                    <a:pt x="367" y="77"/>
                    <a:pt x="367" y="77"/>
                  </a:cubicBezTo>
                  <a:cubicBezTo>
                    <a:pt x="369" y="80"/>
                    <a:pt x="369" y="80"/>
                    <a:pt x="369" y="80"/>
                  </a:cubicBezTo>
                  <a:cubicBezTo>
                    <a:pt x="370" y="81"/>
                    <a:pt x="370" y="81"/>
                    <a:pt x="370" y="81"/>
                  </a:cubicBezTo>
                  <a:cubicBezTo>
                    <a:pt x="371" y="82"/>
                    <a:pt x="371" y="82"/>
                    <a:pt x="371" y="82"/>
                  </a:cubicBezTo>
                  <a:cubicBezTo>
                    <a:pt x="372" y="84"/>
                    <a:pt x="372" y="84"/>
                    <a:pt x="372" y="84"/>
                  </a:cubicBezTo>
                  <a:cubicBezTo>
                    <a:pt x="372" y="86"/>
                    <a:pt x="372" y="86"/>
                    <a:pt x="372" y="86"/>
                  </a:cubicBezTo>
                  <a:cubicBezTo>
                    <a:pt x="371" y="87"/>
                    <a:pt x="371" y="87"/>
                    <a:pt x="371" y="87"/>
                  </a:cubicBezTo>
                  <a:cubicBezTo>
                    <a:pt x="369" y="88"/>
                    <a:pt x="369" y="88"/>
                    <a:pt x="369" y="88"/>
                  </a:cubicBezTo>
                  <a:cubicBezTo>
                    <a:pt x="368" y="89"/>
                    <a:pt x="368" y="89"/>
                    <a:pt x="368" y="89"/>
                  </a:cubicBezTo>
                  <a:cubicBezTo>
                    <a:pt x="367" y="90"/>
                    <a:pt x="367" y="90"/>
                    <a:pt x="367" y="90"/>
                  </a:cubicBezTo>
                  <a:cubicBezTo>
                    <a:pt x="366" y="90"/>
                    <a:pt x="366" y="90"/>
                    <a:pt x="366" y="90"/>
                  </a:cubicBezTo>
                  <a:cubicBezTo>
                    <a:pt x="365" y="91"/>
                    <a:pt x="365" y="91"/>
                    <a:pt x="365" y="91"/>
                  </a:cubicBezTo>
                  <a:cubicBezTo>
                    <a:pt x="363" y="94"/>
                    <a:pt x="363" y="94"/>
                    <a:pt x="363" y="94"/>
                  </a:cubicBezTo>
                  <a:cubicBezTo>
                    <a:pt x="362" y="95"/>
                    <a:pt x="362" y="95"/>
                    <a:pt x="362" y="95"/>
                  </a:cubicBezTo>
                  <a:cubicBezTo>
                    <a:pt x="362" y="95"/>
                    <a:pt x="362" y="95"/>
                    <a:pt x="362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8" y="93"/>
                    <a:pt x="358" y="93"/>
                    <a:pt x="358" y="93"/>
                  </a:cubicBezTo>
                  <a:cubicBezTo>
                    <a:pt x="357" y="93"/>
                    <a:pt x="357" y="93"/>
                    <a:pt x="357" y="93"/>
                  </a:cubicBezTo>
                  <a:cubicBezTo>
                    <a:pt x="356" y="94"/>
                    <a:pt x="356" y="94"/>
                    <a:pt x="356" y="94"/>
                  </a:cubicBezTo>
                  <a:cubicBezTo>
                    <a:pt x="355" y="96"/>
                    <a:pt x="355" y="96"/>
                    <a:pt x="355" y="96"/>
                  </a:cubicBezTo>
                  <a:cubicBezTo>
                    <a:pt x="355" y="97"/>
                    <a:pt x="355" y="97"/>
                    <a:pt x="355" y="97"/>
                  </a:cubicBezTo>
                  <a:cubicBezTo>
                    <a:pt x="355" y="97"/>
                    <a:pt x="355" y="97"/>
                    <a:pt x="355" y="97"/>
                  </a:cubicBezTo>
                  <a:cubicBezTo>
                    <a:pt x="355" y="98"/>
                    <a:pt x="355" y="98"/>
                    <a:pt x="355" y="98"/>
                  </a:cubicBezTo>
                  <a:cubicBezTo>
                    <a:pt x="356" y="99"/>
                    <a:pt x="356" y="99"/>
                    <a:pt x="356" y="99"/>
                  </a:cubicBezTo>
                  <a:cubicBezTo>
                    <a:pt x="357" y="100"/>
                    <a:pt x="357" y="100"/>
                    <a:pt x="357" y="100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356" y="102"/>
                    <a:pt x="356" y="102"/>
                    <a:pt x="356" y="102"/>
                  </a:cubicBezTo>
                  <a:cubicBezTo>
                    <a:pt x="355" y="102"/>
                    <a:pt x="355" y="102"/>
                    <a:pt x="355" y="102"/>
                  </a:cubicBezTo>
                  <a:cubicBezTo>
                    <a:pt x="354" y="102"/>
                    <a:pt x="354" y="102"/>
                    <a:pt x="354" y="102"/>
                  </a:cubicBezTo>
                  <a:cubicBezTo>
                    <a:pt x="351" y="103"/>
                    <a:pt x="351" y="103"/>
                    <a:pt x="351" y="103"/>
                  </a:cubicBezTo>
                  <a:cubicBezTo>
                    <a:pt x="350" y="105"/>
                    <a:pt x="350" y="105"/>
                    <a:pt x="350" y="105"/>
                  </a:cubicBezTo>
                  <a:cubicBezTo>
                    <a:pt x="348" y="104"/>
                    <a:pt x="348" y="104"/>
                    <a:pt x="348" y="104"/>
                  </a:cubicBezTo>
                  <a:cubicBezTo>
                    <a:pt x="347" y="105"/>
                    <a:pt x="347" y="105"/>
                    <a:pt x="347" y="105"/>
                  </a:cubicBezTo>
                  <a:cubicBezTo>
                    <a:pt x="346" y="104"/>
                    <a:pt x="346" y="104"/>
                    <a:pt x="346" y="104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43" y="103"/>
                    <a:pt x="343" y="103"/>
                    <a:pt x="343" y="103"/>
                  </a:cubicBezTo>
                  <a:cubicBezTo>
                    <a:pt x="343" y="103"/>
                    <a:pt x="343" y="103"/>
                    <a:pt x="343" y="103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342" y="102"/>
                    <a:pt x="342" y="102"/>
                    <a:pt x="342" y="102"/>
                  </a:cubicBezTo>
                  <a:cubicBezTo>
                    <a:pt x="341" y="102"/>
                    <a:pt x="341" y="102"/>
                    <a:pt x="341" y="102"/>
                  </a:cubicBezTo>
                  <a:cubicBezTo>
                    <a:pt x="340" y="102"/>
                    <a:pt x="340" y="102"/>
                    <a:pt x="340" y="102"/>
                  </a:cubicBezTo>
                  <a:cubicBezTo>
                    <a:pt x="340" y="103"/>
                    <a:pt x="340" y="103"/>
                    <a:pt x="340" y="103"/>
                  </a:cubicBezTo>
                  <a:cubicBezTo>
                    <a:pt x="339" y="103"/>
                    <a:pt x="339" y="103"/>
                    <a:pt x="339" y="103"/>
                  </a:cubicBezTo>
                  <a:cubicBezTo>
                    <a:pt x="338" y="103"/>
                    <a:pt x="338" y="103"/>
                    <a:pt x="338" y="103"/>
                  </a:cubicBezTo>
                  <a:cubicBezTo>
                    <a:pt x="337" y="103"/>
                    <a:pt x="337" y="103"/>
                    <a:pt x="337" y="103"/>
                  </a:cubicBezTo>
                  <a:cubicBezTo>
                    <a:pt x="337" y="104"/>
                    <a:pt x="337" y="104"/>
                    <a:pt x="337" y="104"/>
                  </a:cubicBezTo>
                  <a:cubicBezTo>
                    <a:pt x="336" y="104"/>
                    <a:pt x="336" y="104"/>
                    <a:pt x="336" y="104"/>
                  </a:cubicBezTo>
                  <a:cubicBezTo>
                    <a:pt x="335" y="104"/>
                    <a:pt x="335" y="104"/>
                    <a:pt x="335" y="104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3" y="105"/>
                    <a:pt x="333" y="105"/>
                    <a:pt x="333" y="105"/>
                  </a:cubicBezTo>
                  <a:cubicBezTo>
                    <a:pt x="332" y="105"/>
                    <a:pt x="332" y="105"/>
                    <a:pt x="332" y="105"/>
                  </a:cubicBezTo>
                  <a:cubicBezTo>
                    <a:pt x="330" y="104"/>
                    <a:pt x="330" y="104"/>
                    <a:pt x="330" y="104"/>
                  </a:cubicBezTo>
                  <a:cubicBezTo>
                    <a:pt x="328" y="105"/>
                    <a:pt x="328" y="105"/>
                    <a:pt x="328" y="105"/>
                  </a:cubicBezTo>
                  <a:cubicBezTo>
                    <a:pt x="327" y="105"/>
                    <a:pt x="327" y="105"/>
                    <a:pt x="327" y="105"/>
                  </a:cubicBezTo>
                  <a:cubicBezTo>
                    <a:pt x="326" y="105"/>
                    <a:pt x="326" y="105"/>
                    <a:pt x="326" y="105"/>
                  </a:cubicBezTo>
                  <a:cubicBezTo>
                    <a:pt x="324" y="105"/>
                    <a:pt x="324" y="105"/>
                    <a:pt x="324" y="105"/>
                  </a:cubicBezTo>
                  <a:cubicBezTo>
                    <a:pt x="326" y="106"/>
                    <a:pt x="326" y="106"/>
                    <a:pt x="326" y="106"/>
                  </a:cubicBezTo>
                  <a:cubicBezTo>
                    <a:pt x="327" y="106"/>
                    <a:pt x="327" y="106"/>
                    <a:pt x="327" y="106"/>
                  </a:cubicBezTo>
                  <a:cubicBezTo>
                    <a:pt x="330" y="106"/>
                    <a:pt x="330" y="106"/>
                    <a:pt x="330" y="106"/>
                  </a:cubicBezTo>
                  <a:cubicBezTo>
                    <a:pt x="331" y="105"/>
                    <a:pt x="331" y="105"/>
                    <a:pt x="331" y="105"/>
                  </a:cubicBezTo>
                  <a:cubicBezTo>
                    <a:pt x="333" y="105"/>
                    <a:pt x="333" y="105"/>
                    <a:pt x="333" y="105"/>
                  </a:cubicBezTo>
                  <a:cubicBezTo>
                    <a:pt x="334" y="106"/>
                    <a:pt x="334" y="106"/>
                    <a:pt x="334" y="106"/>
                  </a:cubicBezTo>
                  <a:cubicBezTo>
                    <a:pt x="336" y="107"/>
                    <a:pt x="336" y="107"/>
                    <a:pt x="336" y="107"/>
                  </a:cubicBezTo>
                  <a:cubicBezTo>
                    <a:pt x="340" y="107"/>
                    <a:pt x="340" y="107"/>
                    <a:pt x="340" y="107"/>
                  </a:cubicBezTo>
                  <a:cubicBezTo>
                    <a:pt x="341" y="108"/>
                    <a:pt x="341" y="108"/>
                    <a:pt x="341" y="108"/>
                  </a:cubicBezTo>
                  <a:cubicBezTo>
                    <a:pt x="341" y="107"/>
                    <a:pt x="341" y="107"/>
                    <a:pt x="341" y="107"/>
                  </a:cubicBezTo>
                  <a:cubicBezTo>
                    <a:pt x="342" y="106"/>
                    <a:pt x="342" y="106"/>
                    <a:pt x="342" y="106"/>
                  </a:cubicBezTo>
                  <a:cubicBezTo>
                    <a:pt x="344" y="106"/>
                    <a:pt x="344" y="106"/>
                    <a:pt x="344" y="106"/>
                  </a:cubicBezTo>
                  <a:cubicBezTo>
                    <a:pt x="345" y="107"/>
                    <a:pt x="345" y="107"/>
                    <a:pt x="345" y="107"/>
                  </a:cubicBezTo>
                  <a:cubicBezTo>
                    <a:pt x="345" y="108"/>
                    <a:pt x="345" y="108"/>
                    <a:pt x="345" y="108"/>
                  </a:cubicBezTo>
                  <a:cubicBezTo>
                    <a:pt x="347" y="108"/>
                    <a:pt x="347" y="108"/>
                    <a:pt x="347" y="108"/>
                  </a:cubicBezTo>
                  <a:cubicBezTo>
                    <a:pt x="348" y="109"/>
                    <a:pt x="348" y="109"/>
                    <a:pt x="348" y="109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7" y="112"/>
                    <a:pt x="347" y="112"/>
                    <a:pt x="347" y="112"/>
                  </a:cubicBezTo>
                  <a:cubicBezTo>
                    <a:pt x="345" y="112"/>
                    <a:pt x="345" y="112"/>
                    <a:pt x="345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5" y="114"/>
                    <a:pt x="345" y="114"/>
                    <a:pt x="345" y="114"/>
                  </a:cubicBezTo>
                  <a:cubicBezTo>
                    <a:pt x="343" y="115"/>
                    <a:pt x="343" y="115"/>
                    <a:pt x="343" y="115"/>
                  </a:cubicBezTo>
                  <a:cubicBezTo>
                    <a:pt x="340" y="116"/>
                    <a:pt x="340" y="116"/>
                    <a:pt x="340" y="116"/>
                  </a:cubicBezTo>
                  <a:cubicBezTo>
                    <a:pt x="339" y="115"/>
                    <a:pt x="339" y="115"/>
                    <a:pt x="339" y="115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34" y="116"/>
                    <a:pt x="334" y="116"/>
                    <a:pt x="334" y="116"/>
                  </a:cubicBezTo>
                  <a:cubicBezTo>
                    <a:pt x="333" y="115"/>
                    <a:pt x="333" y="115"/>
                    <a:pt x="333" y="115"/>
                  </a:cubicBezTo>
                  <a:cubicBezTo>
                    <a:pt x="329" y="112"/>
                    <a:pt x="329" y="112"/>
                    <a:pt x="329" y="112"/>
                  </a:cubicBezTo>
                  <a:cubicBezTo>
                    <a:pt x="327" y="112"/>
                    <a:pt x="327" y="112"/>
                    <a:pt x="327" y="112"/>
                  </a:cubicBezTo>
                  <a:cubicBezTo>
                    <a:pt x="326" y="112"/>
                    <a:pt x="326" y="112"/>
                    <a:pt x="326" y="112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23" y="115"/>
                    <a:pt x="323" y="115"/>
                    <a:pt x="323" y="115"/>
                  </a:cubicBezTo>
                  <a:cubicBezTo>
                    <a:pt x="322" y="116"/>
                    <a:pt x="322" y="116"/>
                    <a:pt x="322" y="116"/>
                  </a:cubicBezTo>
                  <a:cubicBezTo>
                    <a:pt x="321" y="117"/>
                    <a:pt x="321" y="117"/>
                    <a:pt x="321" y="117"/>
                  </a:cubicBezTo>
                  <a:cubicBezTo>
                    <a:pt x="320" y="117"/>
                    <a:pt x="320" y="117"/>
                    <a:pt x="320" y="117"/>
                  </a:cubicBezTo>
                  <a:cubicBezTo>
                    <a:pt x="321" y="118"/>
                    <a:pt x="321" y="118"/>
                    <a:pt x="321" y="118"/>
                  </a:cubicBezTo>
                  <a:cubicBezTo>
                    <a:pt x="322" y="118"/>
                    <a:pt x="322" y="118"/>
                    <a:pt x="322" y="118"/>
                  </a:cubicBezTo>
                  <a:cubicBezTo>
                    <a:pt x="322" y="119"/>
                    <a:pt x="322" y="119"/>
                    <a:pt x="322" y="119"/>
                  </a:cubicBezTo>
                  <a:cubicBezTo>
                    <a:pt x="322" y="120"/>
                    <a:pt x="322" y="120"/>
                    <a:pt x="322" y="120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0" y="121"/>
                    <a:pt x="320" y="121"/>
                    <a:pt x="320" y="121"/>
                  </a:cubicBezTo>
                  <a:cubicBezTo>
                    <a:pt x="321" y="122"/>
                    <a:pt x="321" y="122"/>
                    <a:pt x="321" y="122"/>
                  </a:cubicBezTo>
                  <a:cubicBezTo>
                    <a:pt x="321" y="123"/>
                    <a:pt x="321" y="123"/>
                    <a:pt x="321" y="123"/>
                  </a:cubicBezTo>
                  <a:cubicBezTo>
                    <a:pt x="323" y="123"/>
                    <a:pt x="323" y="123"/>
                    <a:pt x="323" y="123"/>
                  </a:cubicBezTo>
                  <a:cubicBezTo>
                    <a:pt x="324" y="123"/>
                    <a:pt x="324" y="123"/>
                    <a:pt x="324" y="123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6" y="121"/>
                    <a:pt x="326" y="121"/>
                    <a:pt x="326" y="121"/>
                  </a:cubicBezTo>
                  <a:cubicBezTo>
                    <a:pt x="327" y="120"/>
                    <a:pt x="327" y="120"/>
                    <a:pt x="327" y="120"/>
                  </a:cubicBezTo>
                  <a:cubicBezTo>
                    <a:pt x="329" y="119"/>
                    <a:pt x="329" y="119"/>
                    <a:pt x="329" y="119"/>
                  </a:cubicBezTo>
                  <a:cubicBezTo>
                    <a:pt x="331" y="118"/>
                    <a:pt x="331" y="118"/>
                    <a:pt x="331" y="118"/>
                  </a:cubicBezTo>
                  <a:cubicBezTo>
                    <a:pt x="334" y="117"/>
                    <a:pt x="334" y="117"/>
                    <a:pt x="334" y="117"/>
                  </a:cubicBezTo>
                  <a:cubicBezTo>
                    <a:pt x="335" y="117"/>
                    <a:pt x="335" y="117"/>
                    <a:pt x="335" y="117"/>
                  </a:cubicBezTo>
                  <a:cubicBezTo>
                    <a:pt x="336" y="118"/>
                    <a:pt x="336" y="118"/>
                    <a:pt x="336" y="118"/>
                  </a:cubicBezTo>
                  <a:cubicBezTo>
                    <a:pt x="337" y="118"/>
                    <a:pt x="337" y="118"/>
                    <a:pt x="337" y="118"/>
                  </a:cubicBezTo>
                  <a:cubicBezTo>
                    <a:pt x="338" y="119"/>
                    <a:pt x="338" y="119"/>
                    <a:pt x="338" y="119"/>
                  </a:cubicBezTo>
                  <a:cubicBezTo>
                    <a:pt x="339" y="120"/>
                    <a:pt x="339" y="120"/>
                    <a:pt x="339" y="120"/>
                  </a:cubicBezTo>
                  <a:cubicBezTo>
                    <a:pt x="339" y="120"/>
                    <a:pt x="339" y="120"/>
                    <a:pt x="339" y="120"/>
                  </a:cubicBezTo>
                  <a:cubicBezTo>
                    <a:pt x="339" y="121"/>
                    <a:pt x="339" y="121"/>
                    <a:pt x="339" y="121"/>
                  </a:cubicBezTo>
                  <a:cubicBezTo>
                    <a:pt x="337" y="123"/>
                    <a:pt x="337" y="123"/>
                    <a:pt x="337" y="123"/>
                  </a:cubicBezTo>
                  <a:cubicBezTo>
                    <a:pt x="336" y="125"/>
                    <a:pt x="336" y="125"/>
                    <a:pt x="336" y="125"/>
                  </a:cubicBezTo>
                  <a:cubicBezTo>
                    <a:pt x="335" y="126"/>
                    <a:pt x="335" y="126"/>
                    <a:pt x="335" y="126"/>
                  </a:cubicBezTo>
                  <a:cubicBezTo>
                    <a:pt x="334" y="128"/>
                    <a:pt x="334" y="128"/>
                    <a:pt x="334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30" y="132"/>
                    <a:pt x="330" y="132"/>
                    <a:pt x="330" y="132"/>
                  </a:cubicBezTo>
                  <a:cubicBezTo>
                    <a:pt x="328" y="136"/>
                    <a:pt x="328" y="136"/>
                    <a:pt x="328" y="136"/>
                  </a:cubicBezTo>
                  <a:cubicBezTo>
                    <a:pt x="326" y="137"/>
                    <a:pt x="326" y="137"/>
                    <a:pt x="326" y="137"/>
                  </a:cubicBezTo>
                  <a:cubicBezTo>
                    <a:pt x="325" y="139"/>
                    <a:pt x="325" y="139"/>
                    <a:pt x="325" y="139"/>
                  </a:cubicBezTo>
                  <a:cubicBezTo>
                    <a:pt x="325" y="141"/>
                    <a:pt x="325" y="141"/>
                    <a:pt x="325" y="141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325" y="144"/>
                    <a:pt x="325" y="144"/>
                    <a:pt x="325" y="144"/>
                  </a:cubicBezTo>
                  <a:cubicBezTo>
                    <a:pt x="323" y="145"/>
                    <a:pt x="323" y="145"/>
                    <a:pt x="323" y="145"/>
                  </a:cubicBezTo>
                  <a:cubicBezTo>
                    <a:pt x="323" y="147"/>
                    <a:pt x="323" y="147"/>
                    <a:pt x="323" y="147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3" y="154"/>
                    <a:pt x="323" y="154"/>
                    <a:pt x="323" y="154"/>
                  </a:cubicBezTo>
                  <a:cubicBezTo>
                    <a:pt x="323" y="156"/>
                    <a:pt x="323" y="156"/>
                    <a:pt x="323" y="156"/>
                  </a:cubicBezTo>
                  <a:cubicBezTo>
                    <a:pt x="322" y="158"/>
                    <a:pt x="322" y="158"/>
                    <a:pt x="322" y="158"/>
                  </a:cubicBezTo>
                  <a:cubicBezTo>
                    <a:pt x="321" y="159"/>
                    <a:pt x="321" y="159"/>
                    <a:pt x="321" y="159"/>
                  </a:cubicBezTo>
                  <a:cubicBezTo>
                    <a:pt x="320" y="160"/>
                    <a:pt x="320" y="160"/>
                    <a:pt x="320" y="160"/>
                  </a:cubicBezTo>
                  <a:cubicBezTo>
                    <a:pt x="321" y="162"/>
                    <a:pt x="321" y="162"/>
                    <a:pt x="321" y="162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319" y="164"/>
                    <a:pt x="319" y="164"/>
                    <a:pt x="319" y="164"/>
                  </a:cubicBezTo>
                  <a:cubicBezTo>
                    <a:pt x="319" y="166"/>
                    <a:pt x="319" y="166"/>
                    <a:pt x="319" y="166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7" y="170"/>
                    <a:pt x="317" y="170"/>
                    <a:pt x="317" y="170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15" y="168"/>
                    <a:pt x="315" y="168"/>
                    <a:pt x="315" y="168"/>
                  </a:cubicBezTo>
                  <a:cubicBezTo>
                    <a:pt x="315" y="167"/>
                    <a:pt x="315" y="167"/>
                    <a:pt x="315" y="167"/>
                  </a:cubicBezTo>
                  <a:cubicBezTo>
                    <a:pt x="314" y="167"/>
                    <a:pt x="314" y="167"/>
                    <a:pt x="314" y="167"/>
                  </a:cubicBezTo>
                  <a:cubicBezTo>
                    <a:pt x="314" y="167"/>
                    <a:pt x="314" y="167"/>
                    <a:pt x="314" y="167"/>
                  </a:cubicBezTo>
                  <a:cubicBezTo>
                    <a:pt x="315" y="166"/>
                    <a:pt x="315" y="166"/>
                    <a:pt x="315" y="166"/>
                  </a:cubicBezTo>
                  <a:cubicBezTo>
                    <a:pt x="314" y="165"/>
                    <a:pt x="314" y="165"/>
                    <a:pt x="314" y="165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2" y="165"/>
                    <a:pt x="312" y="165"/>
                    <a:pt x="312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2" y="167"/>
                    <a:pt x="312" y="167"/>
                    <a:pt x="312" y="167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9"/>
                    <a:pt x="311" y="169"/>
                    <a:pt x="311" y="169"/>
                  </a:cubicBezTo>
                  <a:cubicBezTo>
                    <a:pt x="312" y="170"/>
                    <a:pt x="312" y="170"/>
                    <a:pt x="312" y="170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8" y="176"/>
                    <a:pt x="318" y="176"/>
                    <a:pt x="318" y="176"/>
                  </a:cubicBezTo>
                  <a:cubicBezTo>
                    <a:pt x="320" y="178"/>
                    <a:pt x="320" y="178"/>
                    <a:pt x="320" y="178"/>
                  </a:cubicBezTo>
                  <a:cubicBezTo>
                    <a:pt x="321" y="180"/>
                    <a:pt x="321" y="180"/>
                    <a:pt x="321" y="180"/>
                  </a:cubicBezTo>
                  <a:cubicBezTo>
                    <a:pt x="320" y="181"/>
                    <a:pt x="320" y="181"/>
                    <a:pt x="320" y="181"/>
                  </a:cubicBezTo>
                  <a:cubicBezTo>
                    <a:pt x="319" y="181"/>
                    <a:pt x="319" y="181"/>
                    <a:pt x="319" y="181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6" y="179"/>
                    <a:pt x="316" y="179"/>
                    <a:pt x="316" y="179"/>
                  </a:cubicBezTo>
                  <a:cubicBezTo>
                    <a:pt x="316" y="178"/>
                    <a:pt x="316" y="178"/>
                    <a:pt x="316" y="178"/>
                  </a:cubicBezTo>
                  <a:cubicBezTo>
                    <a:pt x="315" y="177"/>
                    <a:pt x="315" y="177"/>
                    <a:pt x="315" y="177"/>
                  </a:cubicBezTo>
                  <a:cubicBezTo>
                    <a:pt x="314" y="177"/>
                    <a:pt x="314" y="177"/>
                    <a:pt x="314" y="177"/>
                  </a:cubicBezTo>
                  <a:cubicBezTo>
                    <a:pt x="313" y="177"/>
                    <a:pt x="313" y="177"/>
                    <a:pt x="313" y="177"/>
                  </a:cubicBezTo>
                  <a:cubicBezTo>
                    <a:pt x="313" y="178"/>
                    <a:pt x="313" y="178"/>
                    <a:pt x="313" y="178"/>
                  </a:cubicBezTo>
                  <a:cubicBezTo>
                    <a:pt x="314" y="179"/>
                    <a:pt x="314" y="179"/>
                    <a:pt x="314" y="179"/>
                  </a:cubicBezTo>
                  <a:cubicBezTo>
                    <a:pt x="314" y="180"/>
                    <a:pt x="314" y="180"/>
                    <a:pt x="314" y="180"/>
                  </a:cubicBezTo>
                  <a:cubicBezTo>
                    <a:pt x="314" y="181"/>
                    <a:pt x="314" y="181"/>
                    <a:pt x="314" y="181"/>
                  </a:cubicBezTo>
                  <a:cubicBezTo>
                    <a:pt x="313" y="181"/>
                    <a:pt x="313" y="181"/>
                    <a:pt x="313" y="181"/>
                  </a:cubicBezTo>
                  <a:cubicBezTo>
                    <a:pt x="313" y="181"/>
                    <a:pt x="313" y="181"/>
                    <a:pt x="313" y="181"/>
                  </a:cubicBezTo>
                  <a:cubicBezTo>
                    <a:pt x="312" y="181"/>
                    <a:pt x="312" y="181"/>
                    <a:pt x="312" y="181"/>
                  </a:cubicBezTo>
                  <a:cubicBezTo>
                    <a:pt x="313" y="182"/>
                    <a:pt x="313" y="182"/>
                    <a:pt x="313" y="182"/>
                  </a:cubicBezTo>
                  <a:cubicBezTo>
                    <a:pt x="314" y="183"/>
                    <a:pt x="314" y="183"/>
                    <a:pt x="314" y="183"/>
                  </a:cubicBezTo>
                  <a:cubicBezTo>
                    <a:pt x="314" y="183"/>
                    <a:pt x="314" y="183"/>
                    <a:pt x="314" y="183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6" y="184"/>
                    <a:pt x="316" y="184"/>
                    <a:pt x="316" y="184"/>
                  </a:cubicBezTo>
                  <a:cubicBezTo>
                    <a:pt x="317" y="185"/>
                    <a:pt x="317" y="185"/>
                    <a:pt x="317" y="185"/>
                  </a:cubicBezTo>
                  <a:cubicBezTo>
                    <a:pt x="317" y="187"/>
                    <a:pt x="317" y="187"/>
                    <a:pt x="317" y="187"/>
                  </a:cubicBezTo>
                  <a:cubicBezTo>
                    <a:pt x="317" y="187"/>
                    <a:pt x="317" y="187"/>
                    <a:pt x="317" y="187"/>
                  </a:cubicBezTo>
                  <a:cubicBezTo>
                    <a:pt x="317" y="188"/>
                    <a:pt x="317" y="188"/>
                    <a:pt x="317" y="188"/>
                  </a:cubicBezTo>
                  <a:cubicBezTo>
                    <a:pt x="318" y="187"/>
                    <a:pt x="318" y="187"/>
                    <a:pt x="318" y="187"/>
                  </a:cubicBezTo>
                  <a:cubicBezTo>
                    <a:pt x="320" y="186"/>
                    <a:pt x="320" y="186"/>
                    <a:pt x="320" y="186"/>
                  </a:cubicBezTo>
                  <a:cubicBezTo>
                    <a:pt x="321" y="185"/>
                    <a:pt x="321" y="185"/>
                    <a:pt x="321" y="185"/>
                  </a:cubicBezTo>
                  <a:cubicBezTo>
                    <a:pt x="321" y="184"/>
                    <a:pt x="321" y="184"/>
                    <a:pt x="321" y="184"/>
                  </a:cubicBezTo>
                  <a:cubicBezTo>
                    <a:pt x="321" y="185"/>
                    <a:pt x="321" y="185"/>
                    <a:pt x="321" y="185"/>
                  </a:cubicBezTo>
                  <a:cubicBezTo>
                    <a:pt x="322" y="186"/>
                    <a:pt x="322" y="186"/>
                    <a:pt x="322" y="186"/>
                  </a:cubicBezTo>
                  <a:cubicBezTo>
                    <a:pt x="323" y="186"/>
                    <a:pt x="323" y="186"/>
                    <a:pt x="323" y="186"/>
                  </a:cubicBezTo>
                  <a:cubicBezTo>
                    <a:pt x="324" y="187"/>
                    <a:pt x="324" y="187"/>
                    <a:pt x="324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5" y="189"/>
                    <a:pt x="325" y="189"/>
                    <a:pt x="325" y="189"/>
                  </a:cubicBezTo>
                  <a:cubicBezTo>
                    <a:pt x="325" y="190"/>
                    <a:pt x="325" y="190"/>
                    <a:pt x="325" y="190"/>
                  </a:cubicBezTo>
                  <a:cubicBezTo>
                    <a:pt x="325" y="190"/>
                    <a:pt x="325" y="190"/>
                    <a:pt x="325" y="190"/>
                  </a:cubicBezTo>
                  <a:cubicBezTo>
                    <a:pt x="324" y="193"/>
                    <a:pt x="324" y="193"/>
                    <a:pt x="324" y="193"/>
                  </a:cubicBezTo>
                  <a:cubicBezTo>
                    <a:pt x="324" y="195"/>
                    <a:pt x="324" y="195"/>
                    <a:pt x="324" y="195"/>
                  </a:cubicBezTo>
                  <a:cubicBezTo>
                    <a:pt x="324" y="196"/>
                    <a:pt x="324" y="196"/>
                    <a:pt x="324" y="196"/>
                  </a:cubicBezTo>
                  <a:cubicBezTo>
                    <a:pt x="324" y="198"/>
                    <a:pt x="324" y="198"/>
                    <a:pt x="324" y="198"/>
                  </a:cubicBezTo>
                  <a:cubicBezTo>
                    <a:pt x="323" y="199"/>
                    <a:pt x="323" y="199"/>
                    <a:pt x="323" y="199"/>
                  </a:cubicBezTo>
                  <a:cubicBezTo>
                    <a:pt x="323" y="200"/>
                    <a:pt x="323" y="200"/>
                    <a:pt x="323" y="200"/>
                  </a:cubicBezTo>
                  <a:cubicBezTo>
                    <a:pt x="322" y="201"/>
                    <a:pt x="322" y="201"/>
                    <a:pt x="322" y="201"/>
                  </a:cubicBezTo>
                  <a:cubicBezTo>
                    <a:pt x="322" y="201"/>
                    <a:pt x="322" y="201"/>
                    <a:pt x="322" y="201"/>
                  </a:cubicBezTo>
                  <a:cubicBezTo>
                    <a:pt x="321" y="199"/>
                    <a:pt x="321" y="199"/>
                    <a:pt x="321" y="199"/>
                  </a:cubicBezTo>
                  <a:cubicBezTo>
                    <a:pt x="319" y="199"/>
                    <a:pt x="319" y="199"/>
                    <a:pt x="319" y="199"/>
                  </a:cubicBezTo>
                  <a:cubicBezTo>
                    <a:pt x="318" y="198"/>
                    <a:pt x="318" y="198"/>
                    <a:pt x="318" y="198"/>
                  </a:cubicBezTo>
                  <a:cubicBezTo>
                    <a:pt x="317" y="197"/>
                    <a:pt x="317" y="197"/>
                    <a:pt x="317" y="197"/>
                  </a:cubicBezTo>
                  <a:cubicBezTo>
                    <a:pt x="317" y="198"/>
                    <a:pt x="317" y="198"/>
                    <a:pt x="317" y="198"/>
                  </a:cubicBezTo>
                  <a:cubicBezTo>
                    <a:pt x="315" y="197"/>
                    <a:pt x="315" y="197"/>
                    <a:pt x="315" y="197"/>
                  </a:cubicBezTo>
                  <a:cubicBezTo>
                    <a:pt x="315" y="197"/>
                    <a:pt x="315" y="197"/>
                    <a:pt x="315" y="197"/>
                  </a:cubicBezTo>
                  <a:cubicBezTo>
                    <a:pt x="315" y="196"/>
                    <a:pt x="315" y="196"/>
                    <a:pt x="315" y="196"/>
                  </a:cubicBezTo>
                  <a:cubicBezTo>
                    <a:pt x="314" y="194"/>
                    <a:pt x="314" y="194"/>
                    <a:pt x="314" y="194"/>
                  </a:cubicBezTo>
                  <a:cubicBezTo>
                    <a:pt x="314" y="194"/>
                    <a:pt x="314" y="194"/>
                    <a:pt x="314" y="194"/>
                  </a:cubicBezTo>
                  <a:cubicBezTo>
                    <a:pt x="313" y="195"/>
                    <a:pt x="313" y="195"/>
                    <a:pt x="313" y="195"/>
                  </a:cubicBezTo>
                  <a:cubicBezTo>
                    <a:pt x="312" y="194"/>
                    <a:pt x="312" y="194"/>
                    <a:pt x="312" y="194"/>
                  </a:cubicBezTo>
                  <a:cubicBezTo>
                    <a:pt x="311" y="193"/>
                    <a:pt x="311" y="193"/>
                    <a:pt x="311" y="193"/>
                  </a:cubicBezTo>
                  <a:cubicBezTo>
                    <a:pt x="310" y="193"/>
                    <a:pt x="310" y="193"/>
                    <a:pt x="310" y="193"/>
                  </a:cubicBezTo>
                  <a:cubicBezTo>
                    <a:pt x="308" y="193"/>
                    <a:pt x="308" y="193"/>
                    <a:pt x="308" y="193"/>
                  </a:cubicBezTo>
                  <a:cubicBezTo>
                    <a:pt x="309" y="194"/>
                    <a:pt x="309" y="194"/>
                    <a:pt x="309" y="194"/>
                  </a:cubicBezTo>
                  <a:cubicBezTo>
                    <a:pt x="309" y="195"/>
                    <a:pt x="309" y="195"/>
                    <a:pt x="309" y="195"/>
                  </a:cubicBezTo>
                  <a:cubicBezTo>
                    <a:pt x="308" y="195"/>
                    <a:pt x="308" y="195"/>
                    <a:pt x="308" y="195"/>
                  </a:cubicBezTo>
                  <a:cubicBezTo>
                    <a:pt x="307" y="194"/>
                    <a:pt x="307" y="194"/>
                    <a:pt x="307" y="194"/>
                  </a:cubicBezTo>
                  <a:cubicBezTo>
                    <a:pt x="306" y="194"/>
                    <a:pt x="306" y="194"/>
                    <a:pt x="306" y="194"/>
                  </a:cubicBezTo>
                  <a:cubicBezTo>
                    <a:pt x="305" y="195"/>
                    <a:pt x="305" y="195"/>
                    <a:pt x="305" y="195"/>
                  </a:cubicBezTo>
                  <a:cubicBezTo>
                    <a:pt x="305" y="195"/>
                    <a:pt x="305" y="195"/>
                    <a:pt x="305" y="195"/>
                  </a:cubicBezTo>
                  <a:cubicBezTo>
                    <a:pt x="306" y="195"/>
                    <a:pt x="306" y="195"/>
                    <a:pt x="306" y="195"/>
                  </a:cubicBezTo>
                  <a:cubicBezTo>
                    <a:pt x="308" y="196"/>
                    <a:pt x="308" y="196"/>
                    <a:pt x="308" y="196"/>
                  </a:cubicBezTo>
                  <a:cubicBezTo>
                    <a:pt x="308" y="196"/>
                    <a:pt x="308" y="196"/>
                    <a:pt x="308" y="196"/>
                  </a:cubicBezTo>
                  <a:cubicBezTo>
                    <a:pt x="308" y="197"/>
                    <a:pt x="308" y="197"/>
                    <a:pt x="308" y="197"/>
                  </a:cubicBezTo>
                  <a:cubicBezTo>
                    <a:pt x="307" y="197"/>
                    <a:pt x="307" y="197"/>
                    <a:pt x="307" y="197"/>
                  </a:cubicBezTo>
                  <a:cubicBezTo>
                    <a:pt x="305" y="199"/>
                    <a:pt x="305" y="199"/>
                    <a:pt x="305" y="199"/>
                  </a:cubicBezTo>
                  <a:cubicBezTo>
                    <a:pt x="303" y="200"/>
                    <a:pt x="303" y="200"/>
                    <a:pt x="303" y="200"/>
                  </a:cubicBezTo>
                  <a:cubicBezTo>
                    <a:pt x="302" y="200"/>
                    <a:pt x="302" y="200"/>
                    <a:pt x="302" y="200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7"/>
                    <a:pt x="302" y="197"/>
                    <a:pt x="302" y="197"/>
                  </a:cubicBezTo>
                  <a:cubicBezTo>
                    <a:pt x="301" y="198"/>
                    <a:pt x="301" y="198"/>
                    <a:pt x="301" y="198"/>
                  </a:cubicBezTo>
                  <a:cubicBezTo>
                    <a:pt x="301" y="199"/>
                    <a:pt x="301" y="199"/>
                    <a:pt x="301" y="199"/>
                  </a:cubicBezTo>
                  <a:cubicBezTo>
                    <a:pt x="301" y="200"/>
                    <a:pt x="301" y="200"/>
                    <a:pt x="301" y="200"/>
                  </a:cubicBezTo>
                  <a:cubicBezTo>
                    <a:pt x="300" y="201"/>
                    <a:pt x="300" y="201"/>
                    <a:pt x="300" y="201"/>
                  </a:cubicBezTo>
                  <a:cubicBezTo>
                    <a:pt x="301" y="201"/>
                    <a:pt x="301" y="201"/>
                    <a:pt x="301" y="201"/>
                  </a:cubicBezTo>
                  <a:cubicBezTo>
                    <a:pt x="301" y="202"/>
                    <a:pt x="301" y="202"/>
                    <a:pt x="301" y="202"/>
                  </a:cubicBezTo>
                  <a:cubicBezTo>
                    <a:pt x="301" y="203"/>
                    <a:pt x="301" y="203"/>
                    <a:pt x="301" y="203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299" y="204"/>
                    <a:pt x="299" y="204"/>
                    <a:pt x="299" y="204"/>
                  </a:cubicBezTo>
                  <a:cubicBezTo>
                    <a:pt x="298" y="204"/>
                    <a:pt x="298" y="204"/>
                    <a:pt x="298" y="204"/>
                  </a:cubicBezTo>
                  <a:cubicBezTo>
                    <a:pt x="297" y="205"/>
                    <a:pt x="297" y="205"/>
                    <a:pt x="297" y="205"/>
                  </a:cubicBezTo>
                  <a:cubicBezTo>
                    <a:pt x="298" y="206"/>
                    <a:pt x="298" y="206"/>
                    <a:pt x="298" y="206"/>
                  </a:cubicBezTo>
                  <a:cubicBezTo>
                    <a:pt x="299" y="206"/>
                    <a:pt x="299" y="206"/>
                    <a:pt x="299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8"/>
                    <a:pt x="302" y="208"/>
                    <a:pt x="302" y="208"/>
                  </a:cubicBezTo>
                  <a:cubicBezTo>
                    <a:pt x="302" y="209"/>
                    <a:pt x="302" y="209"/>
                    <a:pt x="302" y="209"/>
                  </a:cubicBezTo>
                  <a:cubicBezTo>
                    <a:pt x="302" y="209"/>
                    <a:pt x="302" y="209"/>
                    <a:pt x="302" y="209"/>
                  </a:cubicBezTo>
                  <a:cubicBezTo>
                    <a:pt x="303" y="209"/>
                    <a:pt x="303" y="209"/>
                    <a:pt x="303" y="209"/>
                  </a:cubicBezTo>
                  <a:cubicBezTo>
                    <a:pt x="305" y="208"/>
                    <a:pt x="305" y="208"/>
                    <a:pt x="305" y="208"/>
                  </a:cubicBezTo>
                  <a:cubicBezTo>
                    <a:pt x="306" y="209"/>
                    <a:pt x="306" y="209"/>
                    <a:pt x="306" y="209"/>
                  </a:cubicBezTo>
                  <a:cubicBezTo>
                    <a:pt x="307" y="209"/>
                    <a:pt x="307" y="209"/>
                    <a:pt x="307" y="209"/>
                  </a:cubicBezTo>
                  <a:cubicBezTo>
                    <a:pt x="309" y="210"/>
                    <a:pt x="309" y="210"/>
                    <a:pt x="309" y="210"/>
                  </a:cubicBezTo>
                  <a:cubicBezTo>
                    <a:pt x="310" y="210"/>
                    <a:pt x="310" y="210"/>
                    <a:pt x="310" y="210"/>
                  </a:cubicBezTo>
                  <a:cubicBezTo>
                    <a:pt x="311" y="210"/>
                    <a:pt x="311" y="210"/>
                    <a:pt x="311" y="210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12" y="210"/>
                    <a:pt x="312" y="210"/>
                    <a:pt x="312" y="210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3" y="213"/>
                    <a:pt x="313" y="213"/>
                    <a:pt x="313" y="213"/>
                  </a:cubicBezTo>
                  <a:cubicBezTo>
                    <a:pt x="312" y="213"/>
                    <a:pt x="312" y="213"/>
                    <a:pt x="312" y="213"/>
                  </a:cubicBezTo>
                  <a:cubicBezTo>
                    <a:pt x="311" y="214"/>
                    <a:pt x="311" y="214"/>
                    <a:pt x="311" y="214"/>
                  </a:cubicBezTo>
                  <a:cubicBezTo>
                    <a:pt x="311" y="213"/>
                    <a:pt x="311" y="213"/>
                    <a:pt x="311" y="213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08" y="214"/>
                    <a:pt x="308" y="214"/>
                    <a:pt x="308" y="214"/>
                  </a:cubicBezTo>
                  <a:cubicBezTo>
                    <a:pt x="307" y="214"/>
                    <a:pt x="307" y="214"/>
                    <a:pt x="307" y="214"/>
                  </a:cubicBezTo>
                  <a:cubicBezTo>
                    <a:pt x="307" y="213"/>
                    <a:pt x="307" y="213"/>
                    <a:pt x="307" y="213"/>
                  </a:cubicBezTo>
                  <a:cubicBezTo>
                    <a:pt x="304" y="213"/>
                    <a:pt x="304" y="213"/>
                    <a:pt x="304" y="213"/>
                  </a:cubicBezTo>
                  <a:cubicBezTo>
                    <a:pt x="302" y="214"/>
                    <a:pt x="302" y="214"/>
                    <a:pt x="302" y="214"/>
                  </a:cubicBezTo>
                  <a:cubicBezTo>
                    <a:pt x="302" y="214"/>
                    <a:pt x="302" y="214"/>
                    <a:pt x="302" y="214"/>
                  </a:cubicBezTo>
                  <a:cubicBezTo>
                    <a:pt x="301" y="213"/>
                    <a:pt x="301" y="213"/>
                    <a:pt x="301" y="213"/>
                  </a:cubicBezTo>
                  <a:cubicBezTo>
                    <a:pt x="301" y="214"/>
                    <a:pt x="301" y="214"/>
                    <a:pt x="301" y="214"/>
                  </a:cubicBezTo>
                  <a:cubicBezTo>
                    <a:pt x="301" y="214"/>
                    <a:pt x="301" y="214"/>
                    <a:pt x="301" y="214"/>
                  </a:cubicBezTo>
                  <a:cubicBezTo>
                    <a:pt x="302" y="215"/>
                    <a:pt x="302" y="215"/>
                    <a:pt x="302" y="215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4" y="214"/>
                    <a:pt x="304" y="214"/>
                    <a:pt x="304" y="214"/>
                  </a:cubicBezTo>
                  <a:cubicBezTo>
                    <a:pt x="307" y="215"/>
                    <a:pt x="307" y="215"/>
                    <a:pt x="307" y="215"/>
                  </a:cubicBezTo>
                  <a:cubicBezTo>
                    <a:pt x="308" y="215"/>
                    <a:pt x="308" y="215"/>
                    <a:pt x="308" y="215"/>
                  </a:cubicBezTo>
                  <a:cubicBezTo>
                    <a:pt x="309" y="216"/>
                    <a:pt x="309" y="216"/>
                    <a:pt x="309" y="216"/>
                  </a:cubicBezTo>
                  <a:cubicBezTo>
                    <a:pt x="310" y="216"/>
                    <a:pt x="310" y="216"/>
                    <a:pt x="310" y="216"/>
                  </a:cubicBezTo>
                  <a:cubicBezTo>
                    <a:pt x="311" y="217"/>
                    <a:pt x="311" y="217"/>
                    <a:pt x="311" y="217"/>
                  </a:cubicBezTo>
                  <a:cubicBezTo>
                    <a:pt x="312" y="218"/>
                    <a:pt x="312" y="218"/>
                    <a:pt x="312" y="218"/>
                  </a:cubicBezTo>
                  <a:cubicBezTo>
                    <a:pt x="313" y="219"/>
                    <a:pt x="313" y="219"/>
                    <a:pt x="313" y="219"/>
                  </a:cubicBezTo>
                  <a:cubicBezTo>
                    <a:pt x="314" y="220"/>
                    <a:pt x="314" y="220"/>
                    <a:pt x="314" y="220"/>
                  </a:cubicBezTo>
                  <a:cubicBezTo>
                    <a:pt x="314" y="221"/>
                    <a:pt x="314" y="221"/>
                    <a:pt x="314" y="221"/>
                  </a:cubicBezTo>
                  <a:cubicBezTo>
                    <a:pt x="314" y="221"/>
                    <a:pt x="314" y="221"/>
                    <a:pt x="314" y="221"/>
                  </a:cubicBezTo>
                  <a:cubicBezTo>
                    <a:pt x="313" y="221"/>
                    <a:pt x="313" y="221"/>
                    <a:pt x="313" y="221"/>
                  </a:cubicBezTo>
                  <a:cubicBezTo>
                    <a:pt x="312" y="221"/>
                    <a:pt x="312" y="221"/>
                    <a:pt x="312" y="221"/>
                  </a:cubicBezTo>
                  <a:cubicBezTo>
                    <a:pt x="312" y="221"/>
                    <a:pt x="312" y="221"/>
                    <a:pt x="312" y="221"/>
                  </a:cubicBezTo>
                  <a:cubicBezTo>
                    <a:pt x="312" y="222"/>
                    <a:pt x="312" y="222"/>
                    <a:pt x="312" y="222"/>
                  </a:cubicBezTo>
                  <a:cubicBezTo>
                    <a:pt x="313" y="223"/>
                    <a:pt x="313" y="223"/>
                    <a:pt x="313" y="223"/>
                  </a:cubicBezTo>
                  <a:cubicBezTo>
                    <a:pt x="313" y="225"/>
                    <a:pt x="313" y="225"/>
                    <a:pt x="313" y="225"/>
                  </a:cubicBezTo>
                  <a:cubicBezTo>
                    <a:pt x="313" y="226"/>
                    <a:pt x="313" y="226"/>
                    <a:pt x="313" y="226"/>
                  </a:cubicBezTo>
                  <a:cubicBezTo>
                    <a:pt x="313" y="228"/>
                    <a:pt x="313" y="228"/>
                    <a:pt x="313" y="228"/>
                  </a:cubicBezTo>
                  <a:cubicBezTo>
                    <a:pt x="313" y="229"/>
                    <a:pt x="313" y="229"/>
                    <a:pt x="313" y="229"/>
                  </a:cubicBezTo>
                  <a:cubicBezTo>
                    <a:pt x="312" y="230"/>
                    <a:pt x="312" y="230"/>
                    <a:pt x="312" y="230"/>
                  </a:cubicBezTo>
                  <a:cubicBezTo>
                    <a:pt x="311" y="232"/>
                    <a:pt x="311" y="232"/>
                    <a:pt x="311" y="232"/>
                  </a:cubicBezTo>
                  <a:cubicBezTo>
                    <a:pt x="310" y="233"/>
                    <a:pt x="310" y="233"/>
                    <a:pt x="310" y="233"/>
                  </a:cubicBezTo>
                  <a:cubicBezTo>
                    <a:pt x="309" y="234"/>
                    <a:pt x="309" y="234"/>
                    <a:pt x="309" y="234"/>
                  </a:cubicBezTo>
                  <a:cubicBezTo>
                    <a:pt x="309" y="233"/>
                    <a:pt x="309" y="233"/>
                    <a:pt x="309" y="233"/>
                  </a:cubicBezTo>
                  <a:cubicBezTo>
                    <a:pt x="308" y="231"/>
                    <a:pt x="308" y="231"/>
                    <a:pt x="308" y="231"/>
                  </a:cubicBezTo>
                  <a:cubicBezTo>
                    <a:pt x="309" y="230"/>
                    <a:pt x="309" y="230"/>
                    <a:pt x="309" y="230"/>
                  </a:cubicBezTo>
                  <a:cubicBezTo>
                    <a:pt x="309" y="230"/>
                    <a:pt x="309" y="230"/>
                    <a:pt x="309" y="230"/>
                  </a:cubicBezTo>
                  <a:cubicBezTo>
                    <a:pt x="308" y="229"/>
                    <a:pt x="308" y="229"/>
                    <a:pt x="308" y="229"/>
                  </a:cubicBezTo>
                  <a:cubicBezTo>
                    <a:pt x="307" y="230"/>
                    <a:pt x="307" y="230"/>
                    <a:pt x="307" y="230"/>
                  </a:cubicBezTo>
                  <a:cubicBezTo>
                    <a:pt x="306" y="230"/>
                    <a:pt x="306" y="230"/>
                    <a:pt x="306" y="230"/>
                  </a:cubicBezTo>
                  <a:cubicBezTo>
                    <a:pt x="304" y="227"/>
                    <a:pt x="304" y="227"/>
                    <a:pt x="304" y="227"/>
                  </a:cubicBezTo>
                  <a:cubicBezTo>
                    <a:pt x="302" y="226"/>
                    <a:pt x="302" y="226"/>
                    <a:pt x="302" y="226"/>
                  </a:cubicBezTo>
                  <a:cubicBezTo>
                    <a:pt x="301" y="225"/>
                    <a:pt x="301" y="225"/>
                    <a:pt x="301" y="225"/>
                  </a:cubicBezTo>
                  <a:cubicBezTo>
                    <a:pt x="301" y="224"/>
                    <a:pt x="301" y="224"/>
                    <a:pt x="301" y="224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9" y="222"/>
                    <a:pt x="299" y="222"/>
                    <a:pt x="299" y="222"/>
                  </a:cubicBezTo>
                  <a:cubicBezTo>
                    <a:pt x="299" y="223"/>
                    <a:pt x="299" y="223"/>
                    <a:pt x="299" y="223"/>
                  </a:cubicBezTo>
                  <a:cubicBezTo>
                    <a:pt x="298" y="224"/>
                    <a:pt x="298" y="224"/>
                    <a:pt x="298" y="22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5" y="223"/>
                    <a:pt x="295" y="223"/>
                    <a:pt x="295" y="223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94" y="221"/>
                    <a:pt x="294" y="221"/>
                    <a:pt x="294" y="221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5" y="224"/>
                    <a:pt x="295" y="224"/>
                    <a:pt x="295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300" y="225"/>
                    <a:pt x="300" y="225"/>
                    <a:pt x="300" y="225"/>
                  </a:cubicBezTo>
                  <a:cubicBezTo>
                    <a:pt x="302" y="227"/>
                    <a:pt x="302" y="227"/>
                    <a:pt x="302" y="227"/>
                  </a:cubicBezTo>
                  <a:cubicBezTo>
                    <a:pt x="306" y="231"/>
                    <a:pt x="306" y="231"/>
                    <a:pt x="306" y="231"/>
                  </a:cubicBezTo>
                  <a:cubicBezTo>
                    <a:pt x="306" y="231"/>
                    <a:pt x="306" y="231"/>
                    <a:pt x="306" y="231"/>
                  </a:cubicBezTo>
                  <a:cubicBezTo>
                    <a:pt x="305" y="232"/>
                    <a:pt x="305" y="232"/>
                    <a:pt x="305" y="232"/>
                  </a:cubicBezTo>
                  <a:cubicBezTo>
                    <a:pt x="305" y="232"/>
                    <a:pt x="305" y="232"/>
                    <a:pt x="305" y="232"/>
                  </a:cubicBezTo>
                  <a:cubicBezTo>
                    <a:pt x="304" y="231"/>
                    <a:pt x="304" y="231"/>
                    <a:pt x="304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1" y="232"/>
                    <a:pt x="301" y="232"/>
                    <a:pt x="301" y="232"/>
                  </a:cubicBezTo>
                  <a:cubicBezTo>
                    <a:pt x="300" y="234"/>
                    <a:pt x="300" y="234"/>
                    <a:pt x="300" y="234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7" y="232"/>
                    <a:pt x="297" y="232"/>
                    <a:pt x="297" y="232"/>
                  </a:cubicBezTo>
                  <a:cubicBezTo>
                    <a:pt x="297" y="231"/>
                    <a:pt x="297" y="231"/>
                    <a:pt x="297" y="231"/>
                  </a:cubicBezTo>
                  <a:cubicBezTo>
                    <a:pt x="297" y="231"/>
                    <a:pt x="297" y="231"/>
                    <a:pt x="297" y="231"/>
                  </a:cubicBezTo>
                  <a:cubicBezTo>
                    <a:pt x="296" y="230"/>
                    <a:pt x="296" y="230"/>
                    <a:pt x="296" y="230"/>
                  </a:cubicBezTo>
                  <a:cubicBezTo>
                    <a:pt x="296" y="231"/>
                    <a:pt x="296" y="231"/>
                    <a:pt x="296" y="231"/>
                  </a:cubicBezTo>
                  <a:cubicBezTo>
                    <a:pt x="296" y="232"/>
                    <a:pt x="296" y="232"/>
                    <a:pt x="296" y="232"/>
                  </a:cubicBezTo>
                  <a:cubicBezTo>
                    <a:pt x="296" y="234"/>
                    <a:pt x="296" y="234"/>
                    <a:pt x="296" y="234"/>
                  </a:cubicBezTo>
                  <a:cubicBezTo>
                    <a:pt x="297" y="235"/>
                    <a:pt x="297" y="235"/>
                    <a:pt x="297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300" y="235"/>
                    <a:pt x="300" y="235"/>
                    <a:pt x="300" y="235"/>
                  </a:cubicBezTo>
                  <a:cubicBezTo>
                    <a:pt x="302" y="233"/>
                    <a:pt x="302" y="233"/>
                    <a:pt x="302" y="233"/>
                  </a:cubicBezTo>
                  <a:cubicBezTo>
                    <a:pt x="302" y="233"/>
                    <a:pt x="302" y="233"/>
                    <a:pt x="302" y="233"/>
                  </a:cubicBezTo>
                  <a:cubicBezTo>
                    <a:pt x="305" y="234"/>
                    <a:pt x="305" y="234"/>
                    <a:pt x="305" y="234"/>
                  </a:cubicBezTo>
                  <a:cubicBezTo>
                    <a:pt x="304" y="235"/>
                    <a:pt x="304" y="235"/>
                    <a:pt x="304" y="235"/>
                  </a:cubicBezTo>
                  <a:cubicBezTo>
                    <a:pt x="304" y="235"/>
                    <a:pt x="304" y="235"/>
                    <a:pt x="304" y="235"/>
                  </a:cubicBezTo>
                  <a:cubicBezTo>
                    <a:pt x="304" y="238"/>
                    <a:pt x="304" y="238"/>
                    <a:pt x="304" y="238"/>
                  </a:cubicBezTo>
                  <a:cubicBezTo>
                    <a:pt x="303" y="239"/>
                    <a:pt x="303" y="239"/>
                    <a:pt x="303" y="239"/>
                  </a:cubicBezTo>
                  <a:cubicBezTo>
                    <a:pt x="302" y="239"/>
                    <a:pt x="302" y="239"/>
                    <a:pt x="302" y="239"/>
                  </a:cubicBezTo>
                  <a:cubicBezTo>
                    <a:pt x="302" y="240"/>
                    <a:pt x="302" y="240"/>
                    <a:pt x="302" y="240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304" y="240"/>
                    <a:pt x="304" y="240"/>
                    <a:pt x="304" y="240"/>
                  </a:cubicBezTo>
                  <a:cubicBezTo>
                    <a:pt x="306" y="241"/>
                    <a:pt x="306" y="241"/>
                    <a:pt x="306" y="241"/>
                  </a:cubicBezTo>
                  <a:cubicBezTo>
                    <a:pt x="307" y="242"/>
                    <a:pt x="307" y="242"/>
                    <a:pt x="307" y="242"/>
                  </a:cubicBezTo>
                  <a:cubicBezTo>
                    <a:pt x="309" y="243"/>
                    <a:pt x="309" y="243"/>
                    <a:pt x="309" y="243"/>
                  </a:cubicBezTo>
                  <a:cubicBezTo>
                    <a:pt x="310" y="242"/>
                    <a:pt x="310" y="242"/>
                    <a:pt x="310" y="242"/>
                  </a:cubicBezTo>
                  <a:cubicBezTo>
                    <a:pt x="311" y="242"/>
                    <a:pt x="311" y="242"/>
                    <a:pt x="311" y="242"/>
                  </a:cubicBezTo>
                  <a:cubicBezTo>
                    <a:pt x="312" y="242"/>
                    <a:pt x="312" y="242"/>
                    <a:pt x="312" y="242"/>
                  </a:cubicBezTo>
                  <a:cubicBezTo>
                    <a:pt x="312" y="243"/>
                    <a:pt x="312" y="243"/>
                    <a:pt x="312" y="243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12" y="245"/>
                    <a:pt x="312" y="245"/>
                    <a:pt x="312" y="245"/>
                  </a:cubicBezTo>
                  <a:cubicBezTo>
                    <a:pt x="313" y="246"/>
                    <a:pt x="313" y="246"/>
                    <a:pt x="313" y="246"/>
                  </a:cubicBezTo>
                  <a:cubicBezTo>
                    <a:pt x="312" y="247"/>
                    <a:pt x="312" y="247"/>
                    <a:pt x="312" y="247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09" y="251"/>
                    <a:pt x="309" y="251"/>
                    <a:pt x="309" y="251"/>
                  </a:cubicBezTo>
                  <a:cubicBezTo>
                    <a:pt x="308" y="251"/>
                    <a:pt x="308" y="251"/>
                    <a:pt x="308" y="251"/>
                  </a:cubicBezTo>
                  <a:cubicBezTo>
                    <a:pt x="308" y="250"/>
                    <a:pt x="308" y="250"/>
                    <a:pt x="308" y="250"/>
                  </a:cubicBezTo>
                  <a:cubicBezTo>
                    <a:pt x="307" y="249"/>
                    <a:pt x="307" y="249"/>
                    <a:pt x="307" y="249"/>
                  </a:cubicBezTo>
                  <a:cubicBezTo>
                    <a:pt x="306" y="248"/>
                    <a:pt x="306" y="248"/>
                    <a:pt x="306" y="248"/>
                  </a:cubicBezTo>
                  <a:cubicBezTo>
                    <a:pt x="306" y="246"/>
                    <a:pt x="306" y="246"/>
                    <a:pt x="306" y="246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303" y="245"/>
                    <a:pt x="303" y="245"/>
                    <a:pt x="303" y="245"/>
                  </a:cubicBezTo>
                  <a:cubicBezTo>
                    <a:pt x="301" y="244"/>
                    <a:pt x="301" y="244"/>
                    <a:pt x="301" y="244"/>
                  </a:cubicBezTo>
                  <a:cubicBezTo>
                    <a:pt x="300" y="243"/>
                    <a:pt x="300" y="243"/>
                    <a:pt x="300" y="243"/>
                  </a:cubicBezTo>
                  <a:cubicBezTo>
                    <a:pt x="299" y="244"/>
                    <a:pt x="299" y="244"/>
                    <a:pt x="299" y="244"/>
                  </a:cubicBezTo>
                  <a:cubicBezTo>
                    <a:pt x="298" y="244"/>
                    <a:pt x="298" y="244"/>
                    <a:pt x="298" y="244"/>
                  </a:cubicBezTo>
                  <a:cubicBezTo>
                    <a:pt x="297" y="244"/>
                    <a:pt x="297" y="244"/>
                    <a:pt x="297" y="244"/>
                  </a:cubicBezTo>
                  <a:cubicBezTo>
                    <a:pt x="297" y="243"/>
                    <a:pt x="297" y="243"/>
                    <a:pt x="297" y="243"/>
                  </a:cubicBezTo>
                  <a:cubicBezTo>
                    <a:pt x="296" y="242"/>
                    <a:pt x="296" y="242"/>
                    <a:pt x="296" y="242"/>
                  </a:cubicBezTo>
                  <a:cubicBezTo>
                    <a:pt x="295" y="242"/>
                    <a:pt x="295" y="242"/>
                    <a:pt x="295" y="242"/>
                  </a:cubicBezTo>
                  <a:cubicBezTo>
                    <a:pt x="295" y="242"/>
                    <a:pt x="295" y="242"/>
                    <a:pt x="295" y="242"/>
                  </a:cubicBezTo>
                  <a:cubicBezTo>
                    <a:pt x="296" y="243"/>
                    <a:pt x="296" y="243"/>
                    <a:pt x="296" y="243"/>
                  </a:cubicBezTo>
                  <a:cubicBezTo>
                    <a:pt x="296" y="245"/>
                    <a:pt x="296" y="245"/>
                    <a:pt x="296" y="245"/>
                  </a:cubicBezTo>
                  <a:cubicBezTo>
                    <a:pt x="295" y="246"/>
                    <a:pt x="295" y="246"/>
                    <a:pt x="295" y="246"/>
                  </a:cubicBezTo>
                  <a:cubicBezTo>
                    <a:pt x="294" y="247"/>
                    <a:pt x="294" y="247"/>
                    <a:pt x="294" y="247"/>
                  </a:cubicBezTo>
                  <a:cubicBezTo>
                    <a:pt x="293" y="247"/>
                    <a:pt x="293" y="247"/>
                    <a:pt x="293" y="247"/>
                  </a:cubicBezTo>
                  <a:cubicBezTo>
                    <a:pt x="292" y="247"/>
                    <a:pt x="292" y="247"/>
                    <a:pt x="292" y="247"/>
                  </a:cubicBezTo>
                  <a:cubicBezTo>
                    <a:pt x="293" y="248"/>
                    <a:pt x="293" y="248"/>
                    <a:pt x="293" y="248"/>
                  </a:cubicBezTo>
                  <a:cubicBezTo>
                    <a:pt x="294" y="248"/>
                    <a:pt x="294" y="248"/>
                    <a:pt x="294" y="248"/>
                  </a:cubicBezTo>
                  <a:cubicBezTo>
                    <a:pt x="294" y="249"/>
                    <a:pt x="294" y="249"/>
                    <a:pt x="294" y="249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292" y="252"/>
                    <a:pt x="292" y="252"/>
                    <a:pt x="292" y="252"/>
                  </a:cubicBezTo>
                  <a:cubicBezTo>
                    <a:pt x="291" y="252"/>
                    <a:pt x="291" y="252"/>
                    <a:pt x="291" y="252"/>
                  </a:cubicBezTo>
                  <a:cubicBezTo>
                    <a:pt x="292" y="253"/>
                    <a:pt x="292" y="253"/>
                    <a:pt x="292" y="253"/>
                  </a:cubicBezTo>
                  <a:cubicBezTo>
                    <a:pt x="293" y="253"/>
                    <a:pt x="293" y="253"/>
                    <a:pt x="293" y="253"/>
                  </a:cubicBezTo>
                  <a:cubicBezTo>
                    <a:pt x="293" y="255"/>
                    <a:pt x="293" y="255"/>
                    <a:pt x="293" y="255"/>
                  </a:cubicBezTo>
                  <a:cubicBezTo>
                    <a:pt x="294" y="256"/>
                    <a:pt x="294" y="256"/>
                    <a:pt x="294" y="256"/>
                  </a:cubicBezTo>
                  <a:cubicBezTo>
                    <a:pt x="295" y="257"/>
                    <a:pt x="295" y="257"/>
                    <a:pt x="295" y="257"/>
                  </a:cubicBezTo>
                  <a:cubicBezTo>
                    <a:pt x="294" y="259"/>
                    <a:pt x="294" y="259"/>
                    <a:pt x="294" y="259"/>
                  </a:cubicBezTo>
                  <a:cubicBezTo>
                    <a:pt x="294" y="260"/>
                    <a:pt x="294" y="260"/>
                    <a:pt x="294" y="260"/>
                  </a:cubicBezTo>
                  <a:cubicBezTo>
                    <a:pt x="295" y="259"/>
                    <a:pt x="295" y="259"/>
                    <a:pt x="295" y="259"/>
                  </a:cubicBezTo>
                  <a:cubicBezTo>
                    <a:pt x="296" y="258"/>
                    <a:pt x="296" y="258"/>
                    <a:pt x="296" y="258"/>
                  </a:cubicBezTo>
                  <a:cubicBezTo>
                    <a:pt x="295" y="256"/>
                    <a:pt x="295" y="256"/>
                    <a:pt x="295" y="256"/>
                  </a:cubicBezTo>
                  <a:cubicBezTo>
                    <a:pt x="295" y="256"/>
                    <a:pt x="295" y="256"/>
                    <a:pt x="295" y="256"/>
                  </a:cubicBezTo>
                  <a:cubicBezTo>
                    <a:pt x="295" y="254"/>
                    <a:pt x="295" y="254"/>
                    <a:pt x="295" y="254"/>
                  </a:cubicBezTo>
                  <a:cubicBezTo>
                    <a:pt x="295" y="253"/>
                    <a:pt x="295" y="253"/>
                    <a:pt x="295" y="253"/>
                  </a:cubicBezTo>
                  <a:cubicBezTo>
                    <a:pt x="296" y="253"/>
                    <a:pt x="296" y="253"/>
                    <a:pt x="296" y="253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7" y="255"/>
                    <a:pt x="297" y="255"/>
                    <a:pt x="297" y="255"/>
                  </a:cubicBezTo>
                  <a:cubicBezTo>
                    <a:pt x="298" y="256"/>
                    <a:pt x="298" y="256"/>
                    <a:pt x="298" y="256"/>
                  </a:cubicBezTo>
                  <a:cubicBezTo>
                    <a:pt x="299" y="257"/>
                    <a:pt x="299" y="257"/>
                    <a:pt x="299" y="257"/>
                  </a:cubicBezTo>
                  <a:cubicBezTo>
                    <a:pt x="300" y="257"/>
                    <a:pt x="300" y="257"/>
                    <a:pt x="300" y="257"/>
                  </a:cubicBezTo>
                  <a:cubicBezTo>
                    <a:pt x="300" y="257"/>
                    <a:pt x="300" y="257"/>
                    <a:pt x="300" y="257"/>
                  </a:cubicBezTo>
                  <a:cubicBezTo>
                    <a:pt x="301" y="257"/>
                    <a:pt x="301" y="257"/>
                    <a:pt x="301" y="257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3" y="256"/>
                    <a:pt x="303" y="256"/>
                    <a:pt x="303" y="256"/>
                  </a:cubicBezTo>
                  <a:cubicBezTo>
                    <a:pt x="304" y="256"/>
                    <a:pt x="304" y="256"/>
                    <a:pt x="304" y="256"/>
                  </a:cubicBezTo>
                  <a:cubicBezTo>
                    <a:pt x="304" y="257"/>
                    <a:pt x="304" y="257"/>
                    <a:pt x="304" y="257"/>
                  </a:cubicBezTo>
                  <a:cubicBezTo>
                    <a:pt x="304" y="258"/>
                    <a:pt x="304" y="258"/>
                    <a:pt x="304" y="258"/>
                  </a:cubicBezTo>
                  <a:cubicBezTo>
                    <a:pt x="303" y="260"/>
                    <a:pt x="303" y="260"/>
                    <a:pt x="303" y="260"/>
                  </a:cubicBezTo>
                  <a:cubicBezTo>
                    <a:pt x="303" y="261"/>
                    <a:pt x="303" y="261"/>
                    <a:pt x="303" y="261"/>
                  </a:cubicBezTo>
                  <a:cubicBezTo>
                    <a:pt x="303" y="263"/>
                    <a:pt x="303" y="263"/>
                    <a:pt x="303" y="263"/>
                  </a:cubicBezTo>
                  <a:cubicBezTo>
                    <a:pt x="302" y="265"/>
                    <a:pt x="302" y="265"/>
                    <a:pt x="302" y="265"/>
                  </a:cubicBezTo>
                  <a:cubicBezTo>
                    <a:pt x="302" y="266"/>
                    <a:pt x="302" y="266"/>
                    <a:pt x="302" y="266"/>
                  </a:cubicBezTo>
                  <a:cubicBezTo>
                    <a:pt x="300" y="265"/>
                    <a:pt x="300" y="265"/>
                    <a:pt x="300" y="265"/>
                  </a:cubicBezTo>
                  <a:cubicBezTo>
                    <a:pt x="299" y="266"/>
                    <a:pt x="299" y="266"/>
                    <a:pt x="299" y="266"/>
                  </a:cubicBezTo>
                  <a:cubicBezTo>
                    <a:pt x="297" y="265"/>
                    <a:pt x="297" y="265"/>
                    <a:pt x="297" y="265"/>
                  </a:cubicBezTo>
                  <a:cubicBezTo>
                    <a:pt x="296" y="265"/>
                    <a:pt x="296" y="265"/>
                    <a:pt x="296" y="265"/>
                  </a:cubicBezTo>
                  <a:cubicBezTo>
                    <a:pt x="296" y="265"/>
                    <a:pt x="296" y="265"/>
                    <a:pt x="296" y="265"/>
                  </a:cubicBezTo>
                  <a:cubicBezTo>
                    <a:pt x="294" y="266"/>
                    <a:pt x="294" y="266"/>
                    <a:pt x="294" y="266"/>
                  </a:cubicBezTo>
                  <a:cubicBezTo>
                    <a:pt x="294" y="267"/>
                    <a:pt x="294" y="267"/>
                    <a:pt x="294" y="267"/>
                  </a:cubicBezTo>
                  <a:cubicBezTo>
                    <a:pt x="294" y="268"/>
                    <a:pt x="294" y="268"/>
                    <a:pt x="294" y="268"/>
                  </a:cubicBezTo>
                  <a:cubicBezTo>
                    <a:pt x="293" y="268"/>
                    <a:pt x="293" y="268"/>
                    <a:pt x="293" y="268"/>
                  </a:cubicBezTo>
                  <a:cubicBezTo>
                    <a:pt x="292" y="268"/>
                    <a:pt x="292" y="268"/>
                    <a:pt x="292" y="268"/>
                  </a:cubicBezTo>
                  <a:cubicBezTo>
                    <a:pt x="291" y="269"/>
                    <a:pt x="291" y="269"/>
                    <a:pt x="291" y="269"/>
                  </a:cubicBezTo>
                  <a:cubicBezTo>
                    <a:pt x="291" y="270"/>
                    <a:pt x="291" y="270"/>
                    <a:pt x="291" y="270"/>
                  </a:cubicBezTo>
                  <a:cubicBezTo>
                    <a:pt x="290" y="270"/>
                    <a:pt x="290" y="270"/>
                    <a:pt x="290" y="270"/>
                  </a:cubicBezTo>
                  <a:cubicBezTo>
                    <a:pt x="289" y="270"/>
                    <a:pt x="289" y="270"/>
                    <a:pt x="289" y="270"/>
                  </a:cubicBezTo>
                  <a:cubicBezTo>
                    <a:pt x="287" y="269"/>
                    <a:pt x="287" y="269"/>
                    <a:pt x="287" y="269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84" y="266"/>
                    <a:pt x="284" y="266"/>
                    <a:pt x="284" y="266"/>
                  </a:cubicBezTo>
                  <a:cubicBezTo>
                    <a:pt x="280" y="262"/>
                    <a:pt x="280" y="262"/>
                    <a:pt x="280" y="262"/>
                  </a:cubicBezTo>
                  <a:cubicBezTo>
                    <a:pt x="279" y="261"/>
                    <a:pt x="279" y="261"/>
                    <a:pt x="279" y="261"/>
                  </a:cubicBezTo>
                  <a:cubicBezTo>
                    <a:pt x="279" y="260"/>
                    <a:pt x="279" y="260"/>
                    <a:pt x="279" y="260"/>
                  </a:cubicBezTo>
                  <a:cubicBezTo>
                    <a:pt x="280" y="260"/>
                    <a:pt x="280" y="260"/>
                    <a:pt x="280" y="260"/>
                  </a:cubicBezTo>
                  <a:cubicBezTo>
                    <a:pt x="281" y="259"/>
                    <a:pt x="281" y="259"/>
                    <a:pt x="281" y="259"/>
                  </a:cubicBezTo>
                  <a:cubicBezTo>
                    <a:pt x="281" y="260"/>
                    <a:pt x="281" y="260"/>
                    <a:pt x="281" y="260"/>
                  </a:cubicBezTo>
                  <a:cubicBezTo>
                    <a:pt x="282" y="260"/>
                    <a:pt x="282" y="260"/>
                    <a:pt x="282" y="260"/>
                  </a:cubicBezTo>
                  <a:cubicBezTo>
                    <a:pt x="285" y="262"/>
                    <a:pt x="285" y="262"/>
                    <a:pt x="285" y="262"/>
                  </a:cubicBezTo>
                  <a:cubicBezTo>
                    <a:pt x="287" y="263"/>
                    <a:pt x="287" y="263"/>
                    <a:pt x="287" y="263"/>
                  </a:cubicBezTo>
                  <a:cubicBezTo>
                    <a:pt x="287" y="263"/>
                    <a:pt x="287" y="263"/>
                    <a:pt x="287" y="263"/>
                  </a:cubicBezTo>
                  <a:cubicBezTo>
                    <a:pt x="290" y="263"/>
                    <a:pt x="290" y="263"/>
                    <a:pt x="290" y="263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9" y="261"/>
                    <a:pt x="289" y="261"/>
                    <a:pt x="289" y="261"/>
                  </a:cubicBezTo>
                  <a:cubicBezTo>
                    <a:pt x="289" y="261"/>
                    <a:pt x="289" y="261"/>
                    <a:pt x="289" y="261"/>
                  </a:cubicBezTo>
                  <a:cubicBezTo>
                    <a:pt x="288" y="262"/>
                    <a:pt x="288" y="262"/>
                    <a:pt x="288" y="262"/>
                  </a:cubicBezTo>
                  <a:cubicBezTo>
                    <a:pt x="286" y="261"/>
                    <a:pt x="286" y="261"/>
                    <a:pt x="286" y="261"/>
                  </a:cubicBezTo>
                  <a:cubicBezTo>
                    <a:pt x="284" y="260"/>
                    <a:pt x="284" y="260"/>
                    <a:pt x="284" y="260"/>
                  </a:cubicBezTo>
                  <a:cubicBezTo>
                    <a:pt x="281" y="258"/>
                    <a:pt x="281" y="258"/>
                    <a:pt x="281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7"/>
                    <a:pt x="280" y="257"/>
                    <a:pt x="280" y="257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78" y="256"/>
                    <a:pt x="278" y="256"/>
                    <a:pt x="278" y="256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7" y="259"/>
                    <a:pt x="277" y="259"/>
                    <a:pt x="277" y="259"/>
                  </a:cubicBezTo>
                  <a:cubicBezTo>
                    <a:pt x="277" y="261"/>
                    <a:pt x="277" y="261"/>
                    <a:pt x="277" y="261"/>
                  </a:cubicBezTo>
                  <a:cubicBezTo>
                    <a:pt x="277" y="262"/>
                    <a:pt x="277" y="262"/>
                    <a:pt x="277" y="262"/>
                  </a:cubicBezTo>
                  <a:cubicBezTo>
                    <a:pt x="277" y="263"/>
                    <a:pt x="277" y="263"/>
                    <a:pt x="277" y="263"/>
                  </a:cubicBezTo>
                  <a:cubicBezTo>
                    <a:pt x="276" y="263"/>
                    <a:pt x="276" y="263"/>
                    <a:pt x="276" y="263"/>
                  </a:cubicBezTo>
                  <a:cubicBezTo>
                    <a:pt x="274" y="260"/>
                    <a:pt x="274" y="260"/>
                    <a:pt x="274" y="260"/>
                  </a:cubicBezTo>
                  <a:cubicBezTo>
                    <a:pt x="272" y="257"/>
                    <a:pt x="272" y="257"/>
                    <a:pt x="272" y="257"/>
                  </a:cubicBezTo>
                  <a:cubicBezTo>
                    <a:pt x="271" y="256"/>
                    <a:pt x="271" y="256"/>
                    <a:pt x="271" y="256"/>
                  </a:cubicBezTo>
                  <a:cubicBezTo>
                    <a:pt x="271" y="255"/>
                    <a:pt x="271" y="255"/>
                    <a:pt x="271" y="255"/>
                  </a:cubicBezTo>
                  <a:cubicBezTo>
                    <a:pt x="270" y="254"/>
                    <a:pt x="270" y="254"/>
                    <a:pt x="270" y="254"/>
                  </a:cubicBezTo>
                  <a:cubicBezTo>
                    <a:pt x="270" y="254"/>
                    <a:pt x="270" y="254"/>
                    <a:pt x="270" y="254"/>
                  </a:cubicBezTo>
                  <a:cubicBezTo>
                    <a:pt x="269" y="255"/>
                    <a:pt x="269" y="255"/>
                    <a:pt x="269" y="255"/>
                  </a:cubicBezTo>
                  <a:cubicBezTo>
                    <a:pt x="269" y="255"/>
                    <a:pt x="269" y="255"/>
                    <a:pt x="269" y="255"/>
                  </a:cubicBezTo>
                  <a:cubicBezTo>
                    <a:pt x="271" y="256"/>
                    <a:pt x="271" y="256"/>
                    <a:pt x="271" y="256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3" y="260"/>
                    <a:pt x="273" y="260"/>
                    <a:pt x="273" y="260"/>
                  </a:cubicBezTo>
                  <a:cubicBezTo>
                    <a:pt x="274" y="261"/>
                    <a:pt x="274" y="261"/>
                    <a:pt x="274" y="261"/>
                  </a:cubicBezTo>
                  <a:cubicBezTo>
                    <a:pt x="274" y="262"/>
                    <a:pt x="274" y="262"/>
                    <a:pt x="274" y="262"/>
                  </a:cubicBezTo>
                  <a:cubicBezTo>
                    <a:pt x="274" y="263"/>
                    <a:pt x="274" y="263"/>
                    <a:pt x="274" y="263"/>
                  </a:cubicBezTo>
                  <a:cubicBezTo>
                    <a:pt x="273" y="263"/>
                    <a:pt x="273" y="263"/>
                    <a:pt x="273" y="263"/>
                  </a:cubicBezTo>
                  <a:cubicBezTo>
                    <a:pt x="272" y="264"/>
                    <a:pt x="272" y="264"/>
                    <a:pt x="272" y="264"/>
                  </a:cubicBezTo>
                  <a:cubicBezTo>
                    <a:pt x="271" y="265"/>
                    <a:pt x="271" y="265"/>
                    <a:pt x="271" y="265"/>
                  </a:cubicBezTo>
                  <a:cubicBezTo>
                    <a:pt x="270" y="265"/>
                    <a:pt x="270" y="265"/>
                    <a:pt x="270" y="265"/>
                  </a:cubicBezTo>
                  <a:cubicBezTo>
                    <a:pt x="269" y="266"/>
                    <a:pt x="269" y="266"/>
                    <a:pt x="269" y="266"/>
                  </a:cubicBezTo>
                  <a:cubicBezTo>
                    <a:pt x="268" y="267"/>
                    <a:pt x="268" y="267"/>
                    <a:pt x="268" y="267"/>
                  </a:cubicBezTo>
                  <a:cubicBezTo>
                    <a:pt x="266" y="267"/>
                    <a:pt x="266" y="267"/>
                    <a:pt x="266" y="267"/>
                  </a:cubicBezTo>
                  <a:cubicBezTo>
                    <a:pt x="265" y="267"/>
                    <a:pt x="265" y="267"/>
                    <a:pt x="265" y="267"/>
                  </a:cubicBezTo>
                  <a:cubicBezTo>
                    <a:pt x="264" y="266"/>
                    <a:pt x="264" y="266"/>
                    <a:pt x="264" y="266"/>
                  </a:cubicBezTo>
                  <a:cubicBezTo>
                    <a:pt x="263" y="266"/>
                    <a:pt x="263" y="266"/>
                    <a:pt x="263" y="266"/>
                  </a:cubicBezTo>
                  <a:cubicBezTo>
                    <a:pt x="262" y="265"/>
                    <a:pt x="262" y="265"/>
                    <a:pt x="262" y="265"/>
                  </a:cubicBezTo>
                  <a:cubicBezTo>
                    <a:pt x="262" y="265"/>
                    <a:pt x="262" y="265"/>
                    <a:pt x="262" y="265"/>
                  </a:cubicBezTo>
                  <a:cubicBezTo>
                    <a:pt x="260" y="263"/>
                    <a:pt x="260" y="263"/>
                    <a:pt x="260" y="263"/>
                  </a:cubicBezTo>
                  <a:cubicBezTo>
                    <a:pt x="259" y="262"/>
                    <a:pt x="259" y="262"/>
                    <a:pt x="259" y="262"/>
                  </a:cubicBezTo>
                  <a:cubicBezTo>
                    <a:pt x="259" y="262"/>
                    <a:pt x="259" y="262"/>
                    <a:pt x="259" y="262"/>
                  </a:cubicBezTo>
                  <a:cubicBezTo>
                    <a:pt x="259" y="261"/>
                    <a:pt x="259" y="261"/>
                    <a:pt x="259" y="261"/>
                  </a:cubicBezTo>
                  <a:cubicBezTo>
                    <a:pt x="258" y="260"/>
                    <a:pt x="258" y="260"/>
                    <a:pt x="258" y="260"/>
                  </a:cubicBezTo>
                  <a:cubicBezTo>
                    <a:pt x="258" y="261"/>
                    <a:pt x="258" y="261"/>
                    <a:pt x="258" y="261"/>
                  </a:cubicBezTo>
                  <a:cubicBezTo>
                    <a:pt x="258" y="262"/>
                    <a:pt x="258" y="262"/>
                    <a:pt x="258" y="262"/>
                  </a:cubicBezTo>
                  <a:cubicBezTo>
                    <a:pt x="258" y="263"/>
                    <a:pt x="258" y="263"/>
                    <a:pt x="258" y="263"/>
                  </a:cubicBezTo>
                  <a:cubicBezTo>
                    <a:pt x="260" y="264"/>
                    <a:pt x="260" y="264"/>
                    <a:pt x="260" y="264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62" y="267"/>
                    <a:pt x="262" y="267"/>
                    <a:pt x="262" y="267"/>
                  </a:cubicBezTo>
                  <a:cubicBezTo>
                    <a:pt x="262" y="268"/>
                    <a:pt x="262" y="268"/>
                    <a:pt x="262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59" y="268"/>
                    <a:pt x="259" y="268"/>
                    <a:pt x="259" y="268"/>
                  </a:cubicBezTo>
                  <a:cubicBezTo>
                    <a:pt x="257" y="268"/>
                    <a:pt x="257" y="268"/>
                    <a:pt x="257" y="268"/>
                  </a:cubicBezTo>
                  <a:cubicBezTo>
                    <a:pt x="256" y="268"/>
                    <a:pt x="256" y="268"/>
                    <a:pt x="256" y="268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5" y="270"/>
                    <a:pt x="255" y="270"/>
                    <a:pt x="255" y="270"/>
                  </a:cubicBezTo>
                  <a:cubicBezTo>
                    <a:pt x="255" y="270"/>
                    <a:pt x="255" y="270"/>
                    <a:pt x="255" y="270"/>
                  </a:cubicBezTo>
                  <a:cubicBezTo>
                    <a:pt x="256" y="271"/>
                    <a:pt x="256" y="271"/>
                    <a:pt x="256" y="271"/>
                  </a:cubicBezTo>
                  <a:cubicBezTo>
                    <a:pt x="257" y="271"/>
                    <a:pt x="257" y="271"/>
                    <a:pt x="257" y="271"/>
                  </a:cubicBezTo>
                  <a:cubicBezTo>
                    <a:pt x="257" y="270"/>
                    <a:pt x="257" y="270"/>
                    <a:pt x="257" y="270"/>
                  </a:cubicBezTo>
                  <a:cubicBezTo>
                    <a:pt x="257" y="269"/>
                    <a:pt x="257" y="269"/>
                    <a:pt x="257" y="269"/>
                  </a:cubicBezTo>
                  <a:cubicBezTo>
                    <a:pt x="259" y="269"/>
                    <a:pt x="259" y="269"/>
                    <a:pt x="259" y="269"/>
                  </a:cubicBezTo>
                  <a:cubicBezTo>
                    <a:pt x="259" y="269"/>
                    <a:pt x="260" y="270"/>
                    <a:pt x="260" y="270"/>
                  </a:cubicBezTo>
                  <a:cubicBezTo>
                    <a:pt x="260" y="270"/>
                    <a:pt x="262" y="270"/>
                    <a:pt x="262" y="270"/>
                  </a:cubicBezTo>
                  <a:cubicBezTo>
                    <a:pt x="263" y="269"/>
                    <a:pt x="263" y="269"/>
                    <a:pt x="263" y="269"/>
                  </a:cubicBezTo>
                  <a:cubicBezTo>
                    <a:pt x="263" y="268"/>
                    <a:pt x="263" y="268"/>
                    <a:pt x="263" y="268"/>
                  </a:cubicBezTo>
                  <a:cubicBezTo>
                    <a:pt x="264" y="268"/>
                    <a:pt x="264" y="268"/>
                    <a:pt x="264" y="268"/>
                  </a:cubicBezTo>
                  <a:cubicBezTo>
                    <a:pt x="266" y="268"/>
                    <a:pt x="266" y="268"/>
                    <a:pt x="266" y="268"/>
                  </a:cubicBezTo>
                  <a:cubicBezTo>
                    <a:pt x="267" y="268"/>
                    <a:pt x="267" y="268"/>
                    <a:pt x="267" y="268"/>
                  </a:cubicBezTo>
                  <a:cubicBezTo>
                    <a:pt x="268" y="269"/>
                    <a:pt x="268" y="269"/>
                    <a:pt x="268" y="269"/>
                  </a:cubicBezTo>
                  <a:cubicBezTo>
                    <a:pt x="269" y="270"/>
                    <a:pt x="269" y="270"/>
                    <a:pt x="269" y="270"/>
                  </a:cubicBezTo>
                  <a:cubicBezTo>
                    <a:pt x="271" y="270"/>
                    <a:pt x="271" y="270"/>
                    <a:pt x="271" y="270"/>
                  </a:cubicBezTo>
                  <a:cubicBezTo>
                    <a:pt x="272" y="271"/>
                    <a:pt x="272" y="271"/>
                    <a:pt x="272" y="271"/>
                  </a:cubicBezTo>
                  <a:cubicBezTo>
                    <a:pt x="272" y="272"/>
                    <a:pt x="272" y="272"/>
                    <a:pt x="272" y="272"/>
                  </a:cubicBezTo>
                  <a:cubicBezTo>
                    <a:pt x="272" y="273"/>
                    <a:pt x="272" y="273"/>
                    <a:pt x="272" y="273"/>
                  </a:cubicBezTo>
                  <a:cubicBezTo>
                    <a:pt x="271" y="273"/>
                    <a:pt x="271" y="273"/>
                    <a:pt x="271" y="273"/>
                  </a:cubicBezTo>
                  <a:cubicBezTo>
                    <a:pt x="270" y="274"/>
                    <a:pt x="270" y="274"/>
                    <a:pt x="270" y="274"/>
                  </a:cubicBezTo>
                  <a:cubicBezTo>
                    <a:pt x="269" y="274"/>
                    <a:pt x="269" y="274"/>
                    <a:pt x="269" y="274"/>
                  </a:cubicBezTo>
                  <a:cubicBezTo>
                    <a:pt x="268" y="274"/>
                    <a:pt x="268" y="274"/>
                    <a:pt x="268" y="274"/>
                  </a:cubicBezTo>
                  <a:cubicBezTo>
                    <a:pt x="266" y="275"/>
                    <a:pt x="266" y="275"/>
                    <a:pt x="266" y="275"/>
                  </a:cubicBezTo>
                  <a:cubicBezTo>
                    <a:pt x="265" y="276"/>
                    <a:pt x="265" y="276"/>
                    <a:pt x="265" y="276"/>
                  </a:cubicBezTo>
                  <a:cubicBezTo>
                    <a:pt x="264" y="276"/>
                    <a:pt x="264" y="276"/>
                    <a:pt x="264" y="276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59" y="275"/>
                    <a:pt x="259" y="275"/>
                    <a:pt x="259" y="275"/>
                  </a:cubicBezTo>
                  <a:cubicBezTo>
                    <a:pt x="258" y="274"/>
                    <a:pt x="258" y="274"/>
                    <a:pt x="258" y="274"/>
                  </a:cubicBezTo>
                  <a:cubicBezTo>
                    <a:pt x="257" y="274"/>
                    <a:pt x="257" y="274"/>
                    <a:pt x="257" y="274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8" y="275"/>
                    <a:pt x="258" y="275"/>
                    <a:pt x="258" y="275"/>
                  </a:cubicBezTo>
                  <a:cubicBezTo>
                    <a:pt x="260" y="275"/>
                    <a:pt x="260" y="275"/>
                    <a:pt x="260" y="275"/>
                  </a:cubicBezTo>
                  <a:cubicBezTo>
                    <a:pt x="261" y="275"/>
                    <a:pt x="261" y="275"/>
                    <a:pt x="261" y="275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2" y="276"/>
                    <a:pt x="262" y="276"/>
                    <a:pt x="262" y="276"/>
                  </a:cubicBezTo>
                  <a:cubicBezTo>
                    <a:pt x="262" y="276"/>
                    <a:pt x="262" y="276"/>
                    <a:pt x="262" y="276"/>
                  </a:cubicBezTo>
                  <a:cubicBezTo>
                    <a:pt x="260" y="277"/>
                    <a:pt x="260" y="277"/>
                    <a:pt x="260" y="277"/>
                  </a:cubicBezTo>
                  <a:cubicBezTo>
                    <a:pt x="258" y="277"/>
                    <a:pt x="258" y="277"/>
                    <a:pt x="258" y="277"/>
                  </a:cubicBezTo>
                  <a:cubicBezTo>
                    <a:pt x="258" y="278"/>
                    <a:pt x="258" y="278"/>
                    <a:pt x="258" y="278"/>
                  </a:cubicBezTo>
                  <a:cubicBezTo>
                    <a:pt x="259" y="278"/>
                    <a:pt x="259" y="278"/>
                    <a:pt x="259" y="278"/>
                  </a:cubicBezTo>
                  <a:cubicBezTo>
                    <a:pt x="260" y="278"/>
                    <a:pt x="260" y="278"/>
                    <a:pt x="260" y="278"/>
                  </a:cubicBezTo>
                  <a:cubicBezTo>
                    <a:pt x="262" y="277"/>
                    <a:pt x="262" y="277"/>
                    <a:pt x="262" y="277"/>
                  </a:cubicBezTo>
                  <a:cubicBezTo>
                    <a:pt x="262" y="277"/>
                    <a:pt x="262" y="277"/>
                    <a:pt x="262" y="277"/>
                  </a:cubicBezTo>
                  <a:cubicBezTo>
                    <a:pt x="263" y="278"/>
                    <a:pt x="263" y="278"/>
                    <a:pt x="263" y="278"/>
                  </a:cubicBezTo>
                  <a:cubicBezTo>
                    <a:pt x="263" y="279"/>
                    <a:pt x="263" y="279"/>
                    <a:pt x="263" y="279"/>
                  </a:cubicBezTo>
                  <a:cubicBezTo>
                    <a:pt x="263" y="279"/>
                    <a:pt x="263" y="279"/>
                    <a:pt x="263" y="279"/>
                  </a:cubicBezTo>
                  <a:cubicBezTo>
                    <a:pt x="264" y="278"/>
                    <a:pt x="264" y="278"/>
                    <a:pt x="264" y="278"/>
                  </a:cubicBezTo>
                  <a:cubicBezTo>
                    <a:pt x="265" y="277"/>
                    <a:pt x="265" y="277"/>
                    <a:pt x="265" y="277"/>
                  </a:cubicBezTo>
                  <a:cubicBezTo>
                    <a:pt x="266" y="277"/>
                    <a:pt x="266" y="277"/>
                    <a:pt x="266" y="277"/>
                  </a:cubicBezTo>
                  <a:cubicBezTo>
                    <a:pt x="268" y="276"/>
                    <a:pt x="268" y="276"/>
                    <a:pt x="268" y="276"/>
                  </a:cubicBezTo>
                  <a:cubicBezTo>
                    <a:pt x="268" y="276"/>
                    <a:pt x="268" y="276"/>
                    <a:pt x="268" y="276"/>
                  </a:cubicBezTo>
                  <a:cubicBezTo>
                    <a:pt x="269" y="277"/>
                    <a:pt x="269" y="277"/>
                    <a:pt x="269" y="277"/>
                  </a:cubicBezTo>
                  <a:cubicBezTo>
                    <a:pt x="271" y="278"/>
                    <a:pt x="271" y="278"/>
                    <a:pt x="271" y="278"/>
                  </a:cubicBezTo>
                  <a:cubicBezTo>
                    <a:pt x="272" y="278"/>
                    <a:pt x="272" y="278"/>
                    <a:pt x="272" y="278"/>
                  </a:cubicBezTo>
                  <a:cubicBezTo>
                    <a:pt x="272" y="278"/>
                    <a:pt x="272" y="278"/>
                    <a:pt x="272" y="278"/>
                  </a:cubicBezTo>
                  <a:cubicBezTo>
                    <a:pt x="273" y="279"/>
                    <a:pt x="273" y="279"/>
                    <a:pt x="273" y="279"/>
                  </a:cubicBezTo>
                  <a:cubicBezTo>
                    <a:pt x="272" y="282"/>
                    <a:pt x="272" y="282"/>
                    <a:pt x="272" y="282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0" y="283"/>
                    <a:pt x="270" y="283"/>
                    <a:pt x="270" y="283"/>
                  </a:cubicBezTo>
                  <a:cubicBezTo>
                    <a:pt x="268" y="283"/>
                    <a:pt x="268" y="283"/>
                    <a:pt x="268" y="283"/>
                  </a:cubicBezTo>
                  <a:cubicBezTo>
                    <a:pt x="267" y="283"/>
                    <a:pt x="267" y="283"/>
                    <a:pt x="267" y="283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3" y="283"/>
                    <a:pt x="263" y="283"/>
                    <a:pt x="263" y="283"/>
                  </a:cubicBezTo>
                  <a:cubicBezTo>
                    <a:pt x="262" y="284"/>
                    <a:pt x="262" y="284"/>
                    <a:pt x="262" y="284"/>
                  </a:cubicBezTo>
                  <a:cubicBezTo>
                    <a:pt x="263" y="284"/>
                    <a:pt x="263" y="284"/>
                    <a:pt x="263" y="284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6" y="284"/>
                    <a:pt x="266" y="284"/>
                    <a:pt x="266" y="284"/>
                  </a:cubicBezTo>
                  <a:cubicBezTo>
                    <a:pt x="268" y="284"/>
                    <a:pt x="268" y="284"/>
                    <a:pt x="268" y="284"/>
                  </a:cubicBezTo>
                  <a:cubicBezTo>
                    <a:pt x="269" y="285"/>
                    <a:pt x="269" y="285"/>
                    <a:pt x="269" y="285"/>
                  </a:cubicBezTo>
                  <a:cubicBezTo>
                    <a:pt x="269" y="286"/>
                    <a:pt x="269" y="286"/>
                    <a:pt x="269" y="286"/>
                  </a:cubicBezTo>
                  <a:cubicBezTo>
                    <a:pt x="270" y="285"/>
                    <a:pt x="270" y="285"/>
                    <a:pt x="270" y="285"/>
                  </a:cubicBezTo>
                  <a:cubicBezTo>
                    <a:pt x="272" y="284"/>
                    <a:pt x="272" y="284"/>
                    <a:pt x="272" y="284"/>
                  </a:cubicBezTo>
                  <a:cubicBezTo>
                    <a:pt x="273" y="284"/>
                    <a:pt x="273" y="284"/>
                    <a:pt x="273" y="284"/>
                  </a:cubicBezTo>
                  <a:cubicBezTo>
                    <a:pt x="275" y="285"/>
                    <a:pt x="275" y="285"/>
                    <a:pt x="275" y="285"/>
                  </a:cubicBezTo>
                  <a:cubicBezTo>
                    <a:pt x="275" y="286"/>
                    <a:pt x="275" y="286"/>
                    <a:pt x="275" y="286"/>
                  </a:cubicBezTo>
                  <a:cubicBezTo>
                    <a:pt x="278" y="288"/>
                    <a:pt x="278" y="288"/>
                    <a:pt x="278" y="288"/>
                  </a:cubicBezTo>
                  <a:cubicBezTo>
                    <a:pt x="278" y="289"/>
                    <a:pt x="278" y="289"/>
                    <a:pt x="278" y="289"/>
                  </a:cubicBezTo>
                  <a:cubicBezTo>
                    <a:pt x="278" y="289"/>
                    <a:pt x="278" y="289"/>
                    <a:pt x="278" y="289"/>
                  </a:cubicBezTo>
                  <a:cubicBezTo>
                    <a:pt x="279" y="289"/>
                    <a:pt x="279" y="289"/>
                    <a:pt x="279" y="289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82" y="291"/>
                    <a:pt x="282" y="291"/>
                    <a:pt x="282" y="291"/>
                  </a:cubicBezTo>
                  <a:cubicBezTo>
                    <a:pt x="283" y="291"/>
                    <a:pt x="283" y="291"/>
                    <a:pt x="283" y="291"/>
                  </a:cubicBezTo>
                  <a:cubicBezTo>
                    <a:pt x="283" y="292"/>
                    <a:pt x="283" y="292"/>
                    <a:pt x="283" y="292"/>
                  </a:cubicBezTo>
                  <a:cubicBezTo>
                    <a:pt x="284" y="293"/>
                    <a:pt x="284" y="293"/>
                    <a:pt x="284" y="293"/>
                  </a:cubicBezTo>
                  <a:cubicBezTo>
                    <a:pt x="284" y="293"/>
                    <a:pt x="284" y="293"/>
                    <a:pt x="284" y="293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6" y="295"/>
                    <a:pt x="286" y="295"/>
                    <a:pt x="286" y="295"/>
                  </a:cubicBezTo>
                  <a:cubicBezTo>
                    <a:pt x="286" y="295"/>
                    <a:pt x="286" y="295"/>
                    <a:pt x="286" y="295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4" y="298"/>
                    <a:pt x="284" y="298"/>
                    <a:pt x="284" y="298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3" y="300"/>
                    <a:pt x="283" y="300"/>
                    <a:pt x="283" y="300"/>
                  </a:cubicBezTo>
                  <a:cubicBezTo>
                    <a:pt x="283" y="300"/>
                    <a:pt x="283" y="300"/>
                    <a:pt x="283" y="300"/>
                  </a:cubicBezTo>
                  <a:cubicBezTo>
                    <a:pt x="284" y="299"/>
                    <a:pt x="284" y="299"/>
                    <a:pt x="284" y="299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6" y="297"/>
                    <a:pt x="286" y="297"/>
                    <a:pt x="286" y="297"/>
                  </a:cubicBezTo>
                  <a:cubicBezTo>
                    <a:pt x="287" y="298"/>
                    <a:pt x="287" y="298"/>
                    <a:pt x="287" y="298"/>
                  </a:cubicBezTo>
                  <a:cubicBezTo>
                    <a:pt x="286" y="299"/>
                    <a:pt x="286" y="299"/>
                    <a:pt x="286" y="299"/>
                  </a:cubicBezTo>
                  <a:cubicBezTo>
                    <a:pt x="286" y="300"/>
                    <a:pt x="286" y="300"/>
                    <a:pt x="286" y="300"/>
                  </a:cubicBezTo>
                  <a:cubicBezTo>
                    <a:pt x="286" y="300"/>
                    <a:pt x="286" y="300"/>
                    <a:pt x="286" y="300"/>
                  </a:cubicBezTo>
                  <a:cubicBezTo>
                    <a:pt x="287" y="299"/>
                    <a:pt x="287" y="299"/>
                    <a:pt x="287" y="299"/>
                  </a:cubicBezTo>
                  <a:cubicBezTo>
                    <a:pt x="287" y="298"/>
                    <a:pt x="287" y="298"/>
                    <a:pt x="287" y="298"/>
                  </a:cubicBezTo>
                  <a:cubicBezTo>
                    <a:pt x="288" y="298"/>
                    <a:pt x="288" y="298"/>
                    <a:pt x="288" y="298"/>
                  </a:cubicBezTo>
                  <a:cubicBezTo>
                    <a:pt x="289" y="299"/>
                    <a:pt x="289" y="299"/>
                    <a:pt x="289" y="299"/>
                  </a:cubicBezTo>
                  <a:cubicBezTo>
                    <a:pt x="289" y="300"/>
                    <a:pt x="289" y="300"/>
                    <a:pt x="289" y="300"/>
                  </a:cubicBezTo>
                  <a:cubicBezTo>
                    <a:pt x="287" y="301"/>
                    <a:pt x="287" y="301"/>
                    <a:pt x="287" y="301"/>
                  </a:cubicBezTo>
                  <a:cubicBezTo>
                    <a:pt x="286" y="302"/>
                    <a:pt x="286" y="302"/>
                    <a:pt x="286" y="302"/>
                  </a:cubicBezTo>
                  <a:cubicBezTo>
                    <a:pt x="286" y="303"/>
                    <a:pt x="286" y="303"/>
                    <a:pt x="286" y="303"/>
                  </a:cubicBezTo>
                  <a:cubicBezTo>
                    <a:pt x="286" y="304"/>
                    <a:pt x="286" y="304"/>
                    <a:pt x="286" y="304"/>
                  </a:cubicBezTo>
                  <a:cubicBezTo>
                    <a:pt x="286" y="305"/>
                    <a:pt x="286" y="305"/>
                    <a:pt x="286" y="305"/>
                  </a:cubicBezTo>
                  <a:cubicBezTo>
                    <a:pt x="286" y="306"/>
                    <a:pt x="286" y="306"/>
                    <a:pt x="286" y="306"/>
                  </a:cubicBezTo>
                  <a:cubicBezTo>
                    <a:pt x="286" y="307"/>
                    <a:pt x="286" y="307"/>
                    <a:pt x="286" y="307"/>
                  </a:cubicBezTo>
                  <a:cubicBezTo>
                    <a:pt x="286" y="308"/>
                    <a:pt x="286" y="308"/>
                    <a:pt x="286" y="308"/>
                  </a:cubicBezTo>
                  <a:cubicBezTo>
                    <a:pt x="287" y="308"/>
                    <a:pt x="287" y="308"/>
                    <a:pt x="287" y="308"/>
                  </a:cubicBezTo>
                  <a:cubicBezTo>
                    <a:pt x="287" y="306"/>
                    <a:pt x="287" y="306"/>
                    <a:pt x="287" y="306"/>
                  </a:cubicBezTo>
                  <a:cubicBezTo>
                    <a:pt x="288" y="304"/>
                    <a:pt x="288" y="304"/>
                    <a:pt x="288" y="304"/>
                  </a:cubicBezTo>
                  <a:cubicBezTo>
                    <a:pt x="289" y="303"/>
                    <a:pt x="289" y="303"/>
                    <a:pt x="289" y="303"/>
                  </a:cubicBezTo>
                  <a:cubicBezTo>
                    <a:pt x="290" y="303"/>
                    <a:pt x="290" y="303"/>
                    <a:pt x="290" y="303"/>
                  </a:cubicBezTo>
                  <a:cubicBezTo>
                    <a:pt x="290" y="304"/>
                    <a:pt x="290" y="304"/>
                    <a:pt x="290" y="304"/>
                  </a:cubicBezTo>
                  <a:cubicBezTo>
                    <a:pt x="289" y="305"/>
                    <a:pt x="289" y="305"/>
                    <a:pt x="289" y="305"/>
                  </a:cubicBezTo>
                  <a:cubicBezTo>
                    <a:pt x="289" y="307"/>
                    <a:pt x="289" y="307"/>
                    <a:pt x="289" y="307"/>
                  </a:cubicBezTo>
                  <a:cubicBezTo>
                    <a:pt x="289" y="307"/>
                    <a:pt x="289" y="307"/>
                    <a:pt x="289" y="307"/>
                  </a:cubicBezTo>
                  <a:cubicBezTo>
                    <a:pt x="290" y="307"/>
                    <a:pt x="290" y="307"/>
                    <a:pt x="290" y="307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0" y="309"/>
                    <a:pt x="290" y="309"/>
                    <a:pt x="290" y="309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88" y="310"/>
                    <a:pt x="288" y="310"/>
                    <a:pt x="288" y="310"/>
                  </a:cubicBezTo>
                  <a:cubicBezTo>
                    <a:pt x="287" y="311"/>
                    <a:pt x="287" y="311"/>
                    <a:pt x="287" y="311"/>
                  </a:cubicBezTo>
                  <a:cubicBezTo>
                    <a:pt x="287" y="312"/>
                    <a:pt x="287" y="312"/>
                    <a:pt x="287" y="312"/>
                  </a:cubicBezTo>
                  <a:cubicBezTo>
                    <a:pt x="289" y="311"/>
                    <a:pt x="289" y="311"/>
                    <a:pt x="289" y="311"/>
                  </a:cubicBezTo>
                  <a:cubicBezTo>
                    <a:pt x="290" y="312"/>
                    <a:pt x="290" y="312"/>
                    <a:pt x="290" y="312"/>
                  </a:cubicBezTo>
                  <a:cubicBezTo>
                    <a:pt x="289" y="312"/>
                    <a:pt x="289" y="312"/>
                    <a:pt x="289" y="312"/>
                  </a:cubicBezTo>
                  <a:cubicBezTo>
                    <a:pt x="289" y="313"/>
                    <a:pt x="289" y="313"/>
                    <a:pt x="289" y="313"/>
                  </a:cubicBezTo>
                  <a:cubicBezTo>
                    <a:pt x="290" y="313"/>
                    <a:pt x="290" y="313"/>
                    <a:pt x="290" y="313"/>
                  </a:cubicBezTo>
                  <a:cubicBezTo>
                    <a:pt x="290" y="314"/>
                    <a:pt x="290" y="314"/>
                    <a:pt x="290" y="314"/>
                  </a:cubicBezTo>
                  <a:cubicBezTo>
                    <a:pt x="290" y="315"/>
                    <a:pt x="290" y="315"/>
                    <a:pt x="290" y="315"/>
                  </a:cubicBezTo>
                  <a:cubicBezTo>
                    <a:pt x="290" y="317"/>
                    <a:pt x="290" y="317"/>
                    <a:pt x="290" y="317"/>
                  </a:cubicBezTo>
                  <a:cubicBezTo>
                    <a:pt x="289" y="318"/>
                    <a:pt x="289" y="318"/>
                    <a:pt x="289" y="318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2"/>
                    <a:pt x="290" y="322"/>
                    <a:pt x="290" y="322"/>
                  </a:cubicBezTo>
                  <a:cubicBezTo>
                    <a:pt x="289" y="323"/>
                    <a:pt x="289" y="323"/>
                    <a:pt x="289" y="323"/>
                  </a:cubicBezTo>
                  <a:cubicBezTo>
                    <a:pt x="289" y="323"/>
                    <a:pt x="289" y="323"/>
                    <a:pt x="289" y="323"/>
                  </a:cubicBezTo>
                  <a:cubicBezTo>
                    <a:pt x="288" y="323"/>
                    <a:pt x="288" y="323"/>
                    <a:pt x="288" y="323"/>
                  </a:cubicBezTo>
                  <a:cubicBezTo>
                    <a:pt x="287" y="323"/>
                    <a:pt x="287" y="323"/>
                    <a:pt x="287" y="323"/>
                  </a:cubicBezTo>
                  <a:cubicBezTo>
                    <a:pt x="287" y="323"/>
                    <a:pt x="287" y="323"/>
                    <a:pt x="287" y="323"/>
                  </a:cubicBezTo>
                  <a:cubicBezTo>
                    <a:pt x="287" y="322"/>
                    <a:pt x="287" y="322"/>
                    <a:pt x="287" y="322"/>
                  </a:cubicBezTo>
                  <a:cubicBezTo>
                    <a:pt x="287" y="321"/>
                    <a:pt x="287" y="321"/>
                    <a:pt x="287" y="321"/>
                  </a:cubicBezTo>
                  <a:cubicBezTo>
                    <a:pt x="286" y="321"/>
                    <a:pt x="286" y="321"/>
                    <a:pt x="286" y="321"/>
                  </a:cubicBezTo>
                  <a:cubicBezTo>
                    <a:pt x="285" y="321"/>
                    <a:pt x="285" y="321"/>
                    <a:pt x="285" y="321"/>
                  </a:cubicBezTo>
                  <a:cubicBezTo>
                    <a:pt x="284" y="322"/>
                    <a:pt x="284" y="322"/>
                    <a:pt x="284" y="322"/>
                  </a:cubicBezTo>
                  <a:cubicBezTo>
                    <a:pt x="283" y="321"/>
                    <a:pt x="283" y="321"/>
                    <a:pt x="283" y="321"/>
                  </a:cubicBezTo>
                  <a:cubicBezTo>
                    <a:pt x="284" y="320"/>
                    <a:pt x="284" y="320"/>
                    <a:pt x="284" y="320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84" y="317"/>
                    <a:pt x="284" y="317"/>
                    <a:pt x="284" y="317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5"/>
                    <a:pt x="284" y="315"/>
                    <a:pt x="284" y="315"/>
                  </a:cubicBezTo>
                  <a:cubicBezTo>
                    <a:pt x="284" y="314"/>
                    <a:pt x="284" y="314"/>
                    <a:pt x="284" y="314"/>
                  </a:cubicBezTo>
                  <a:cubicBezTo>
                    <a:pt x="283" y="314"/>
                    <a:pt x="283" y="314"/>
                    <a:pt x="283" y="314"/>
                  </a:cubicBezTo>
                  <a:cubicBezTo>
                    <a:pt x="283" y="315"/>
                    <a:pt x="283" y="315"/>
                    <a:pt x="283" y="315"/>
                  </a:cubicBezTo>
                  <a:cubicBezTo>
                    <a:pt x="282" y="317"/>
                    <a:pt x="282" y="317"/>
                    <a:pt x="282" y="317"/>
                  </a:cubicBezTo>
                  <a:cubicBezTo>
                    <a:pt x="282" y="319"/>
                    <a:pt x="282" y="319"/>
                    <a:pt x="282" y="319"/>
                  </a:cubicBezTo>
                  <a:cubicBezTo>
                    <a:pt x="282" y="321"/>
                    <a:pt x="282" y="321"/>
                    <a:pt x="282" y="321"/>
                  </a:cubicBezTo>
                  <a:cubicBezTo>
                    <a:pt x="282" y="322"/>
                    <a:pt x="282" y="322"/>
                    <a:pt x="282" y="322"/>
                  </a:cubicBezTo>
                  <a:cubicBezTo>
                    <a:pt x="282" y="322"/>
                    <a:pt x="282" y="322"/>
                    <a:pt x="282" y="322"/>
                  </a:cubicBezTo>
                  <a:cubicBezTo>
                    <a:pt x="281" y="322"/>
                    <a:pt x="281" y="322"/>
                    <a:pt x="281" y="322"/>
                  </a:cubicBezTo>
                  <a:cubicBezTo>
                    <a:pt x="280" y="323"/>
                    <a:pt x="280" y="323"/>
                    <a:pt x="280" y="323"/>
                  </a:cubicBezTo>
                  <a:cubicBezTo>
                    <a:pt x="278" y="323"/>
                    <a:pt x="278" y="323"/>
                    <a:pt x="278" y="323"/>
                  </a:cubicBezTo>
                  <a:cubicBezTo>
                    <a:pt x="277" y="322"/>
                    <a:pt x="277" y="322"/>
                    <a:pt x="277" y="322"/>
                  </a:cubicBezTo>
                  <a:cubicBezTo>
                    <a:pt x="275" y="320"/>
                    <a:pt x="275" y="320"/>
                    <a:pt x="275" y="320"/>
                  </a:cubicBezTo>
                  <a:cubicBezTo>
                    <a:pt x="274" y="318"/>
                    <a:pt x="274" y="318"/>
                    <a:pt x="274" y="318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2" y="313"/>
                    <a:pt x="272" y="313"/>
                    <a:pt x="272" y="313"/>
                  </a:cubicBezTo>
                  <a:cubicBezTo>
                    <a:pt x="271" y="311"/>
                    <a:pt x="271" y="311"/>
                    <a:pt x="271" y="311"/>
                  </a:cubicBezTo>
                  <a:cubicBezTo>
                    <a:pt x="270" y="310"/>
                    <a:pt x="270" y="310"/>
                    <a:pt x="270" y="310"/>
                  </a:cubicBezTo>
                  <a:cubicBezTo>
                    <a:pt x="270" y="308"/>
                    <a:pt x="270" y="308"/>
                    <a:pt x="270" y="308"/>
                  </a:cubicBezTo>
                  <a:cubicBezTo>
                    <a:pt x="270" y="306"/>
                    <a:pt x="270" y="306"/>
                    <a:pt x="270" y="306"/>
                  </a:cubicBezTo>
                  <a:cubicBezTo>
                    <a:pt x="270" y="305"/>
                    <a:pt x="270" y="305"/>
                    <a:pt x="270" y="305"/>
                  </a:cubicBezTo>
                  <a:cubicBezTo>
                    <a:pt x="270" y="304"/>
                    <a:pt x="270" y="304"/>
                    <a:pt x="270" y="304"/>
                  </a:cubicBezTo>
                  <a:cubicBezTo>
                    <a:pt x="269" y="304"/>
                    <a:pt x="269" y="304"/>
                    <a:pt x="269" y="304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7" y="306"/>
                    <a:pt x="267" y="306"/>
                    <a:pt x="267" y="306"/>
                  </a:cubicBezTo>
                  <a:cubicBezTo>
                    <a:pt x="266" y="305"/>
                    <a:pt x="266" y="305"/>
                    <a:pt x="266" y="305"/>
                  </a:cubicBezTo>
                  <a:cubicBezTo>
                    <a:pt x="263" y="301"/>
                    <a:pt x="263" y="301"/>
                    <a:pt x="263" y="301"/>
                  </a:cubicBezTo>
                  <a:cubicBezTo>
                    <a:pt x="263" y="300"/>
                    <a:pt x="263" y="300"/>
                    <a:pt x="263" y="300"/>
                  </a:cubicBezTo>
                  <a:cubicBezTo>
                    <a:pt x="262" y="299"/>
                    <a:pt x="262" y="299"/>
                    <a:pt x="262" y="299"/>
                  </a:cubicBezTo>
                  <a:cubicBezTo>
                    <a:pt x="261" y="300"/>
                    <a:pt x="261" y="300"/>
                    <a:pt x="261" y="300"/>
                  </a:cubicBezTo>
                  <a:cubicBezTo>
                    <a:pt x="260" y="300"/>
                    <a:pt x="260" y="300"/>
                    <a:pt x="260" y="300"/>
                  </a:cubicBezTo>
                  <a:cubicBezTo>
                    <a:pt x="258" y="299"/>
                    <a:pt x="258" y="299"/>
                    <a:pt x="258" y="299"/>
                  </a:cubicBezTo>
                  <a:cubicBezTo>
                    <a:pt x="258" y="300"/>
                    <a:pt x="258" y="300"/>
                    <a:pt x="258" y="300"/>
                  </a:cubicBezTo>
                  <a:cubicBezTo>
                    <a:pt x="257" y="300"/>
                    <a:pt x="257" y="300"/>
                    <a:pt x="257" y="300"/>
                  </a:cubicBezTo>
                  <a:cubicBezTo>
                    <a:pt x="256" y="300"/>
                    <a:pt x="256" y="300"/>
                    <a:pt x="256" y="300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297"/>
                    <a:pt x="255" y="297"/>
                    <a:pt x="255" y="297"/>
                  </a:cubicBezTo>
                  <a:cubicBezTo>
                    <a:pt x="253" y="296"/>
                    <a:pt x="253" y="296"/>
                    <a:pt x="253" y="296"/>
                  </a:cubicBezTo>
                  <a:cubicBezTo>
                    <a:pt x="253" y="295"/>
                    <a:pt x="253" y="295"/>
                    <a:pt x="253" y="295"/>
                  </a:cubicBezTo>
                  <a:cubicBezTo>
                    <a:pt x="252" y="294"/>
                    <a:pt x="252" y="294"/>
                    <a:pt x="252" y="294"/>
                  </a:cubicBezTo>
                  <a:cubicBezTo>
                    <a:pt x="251" y="292"/>
                    <a:pt x="251" y="292"/>
                    <a:pt x="251" y="292"/>
                  </a:cubicBezTo>
                  <a:cubicBezTo>
                    <a:pt x="251" y="291"/>
                    <a:pt x="251" y="291"/>
                    <a:pt x="251" y="291"/>
                  </a:cubicBezTo>
                  <a:cubicBezTo>
                    <a:pt x="250" y="292"/>
                    <a:pt x="250" y="292"/>
                    <a:pt x="250" y="292"/>
                  </a:cubicBezTo>
                  <a:cubicBezTo>
                    <a:pt x="250" y="293"/>
                    <a:pt x="250" y="293"/>
                    <a:pt x="250" y="293"/>
                  </a:cubicBezTo>
                  <a:cubicBezTo>
                    <a:pt x="250" y="294"/>
                    <a:pt x="250" y="294"/>
                    <a:pt x="250" y="294"/>
                  </a:cubicBezTo>
                  <a:cubicBezTo>
                    <a:pt x="248" y="295"/>
                    <a:pt x="248" y="295"/>
                    <a:pt x="248" y="295"/>
                  </a:cubicBezTo>
                  <a:cubicBezTo>
                    <a:pt x="248" y="295"/>
                    <a:pt x="248" y="295"/>
                    <a:pt x="248" y="295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0" y="296"/>
                    <a:pt x="250" y="296"/>
                    <a:pt x="250" y="296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0" y="299"/>
                    <a:pt x="250" y="299"/>
                    <a:pt x="250" y="299"/>
                  </a:cubicBezTo>
                  <a:cubicBezTo>
                    <a:pt x="249" y="300"/>
                    <a:pt x="249" y="300"/>
                    <a:pt x="249" y="300"/>
                  </a:cubicBezTo>
                  <a:cubicBezTo>
                    <a:pt x="248" y="301"/>
                    <a:pt x="248" y="301"/>
                    <a:pt x="248" y="301"/>
                  </a:cubicBezTo>
                  <a:cubicBezTo>
                    <a:pt x="247" y="300"/>
                    <a:pt x="247" y="300"/>
                    <a:pt x="247" y="300"/>
                  </a:cubicBezTo>
                  <a:cubicBezTo>
                    <a:pt x="247" y="301"/>
                    <a:pt x="247" y="301"/>
                    <a:pt x="247" y="301"/>
                  </a:cubicBezTo>
                  <a:cubicBezTo>
                    <a:pt x="248" y="302"/>
                    <a:pt x="248" y="302"/>
                    <a:pt x="248" y="302"/>
                  </a:cubicBezTo>
                  <a:cubicBezTo>
                    <a:pt x="249" y="302"/>
                    <a:pt x="249" y="302"/>
                    <a:pt x="249" y="302"/>
                  </a:cubicBezTo>
                  <a:cubicBezTo>
                    <a:pt x="251" y="300"/>
                    <a:pt x="251" y="300"/>
                    <a:pt x="251" y="300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54" y="301"/>
                    <a:pt x="254" y="301"/>
                    <a:pt x="254" y="301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61" y="302"/>
                    <a:pt x="261" y="302"/>
                    <a:pt x="261" y="302"/>
                  </a:cubicBezTo>
                  <a:cubicBezTo>
                    <a:pt x="263" y="303"/>
                    <a:pt x="263" y="303"/>
                    <a:pt x="263" y="303"/>
                  </a:cubicBezTo>
                  <a:cubicBezTo>
                    <a:pt x="264" y="303"/>
                    <a:pt x="264" y="303"/>
                    <a:pt x="264" y="303"/>
                  </a:cubicBezTo>
                  <a:cubicBezTo>
                    <a:pt x="264" y="304"/>
                    <a:pt x="264" y="304"/>
                    <a:pt x="264" y="304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4" y="308"/>
                    <a:pt x="264" y="308"/>
                    <a:pt x="264" y="308"/>
                  </a:cubicBezTo>
                  <a:cubicBezTo>
                    <a:pt x="263" y="308"/>
                    <a:pt x="263" y="308"/>
                    <a:pt x="263" y="308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1" y="310"/>
                    <a:pt x="261" y="310"/>
                    <a:pt x="261" y="310"/>
                  </a:cubicBezTo>
                  <a:cubicBezTo>
                    <a:pt x="260" y="310"/>
                    <a:pt x="260" y="310"/>
                    <a:pt x="260" y="310"/>
                  </a:cubicBezTo>
                  <a:cubicBezTo>
                    <a:pt x="256" y="312"/>
                    <a:pt x="256" y="312"/>
                    <a:pt x="256" y="312"/>
                  </a:cubicBezTo>
                  <a:cubicBezTo>
                    <a:pt x="253" y="312"/>
                    <a:pt x="253" y="312"/>
                    <a:pt x="253" y="312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51" y="312"/>
                    <a:pt x="251" y="312"/>
                    <a:pt x="251" y="312"/>
                  </a:cubicBezTo>
                  <a:cubicBezTo>
                    <a:pt x="250" y="310"/>
                    <a:pt x="250" y="310"/>
                    <a:pt x="250" y="310"/>
                  </a:cubicBezTo>
                  <a:cubicBezTo>
                    <a:pt x="250" y="309"/>
                    <a:pt x="250" y="309"/>
                    <a:pt x="250" y="309"/>
                  </a:cubicBezTo>
                  <a:cubicBezTo>
                    <a:pt x="249" y="308"/>
                    <a:pt x="249" y="308"/>
                    <a:pt x="249" y="308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9" y="310"/>
                    <a:pt x="249" y="310"/>
                    <a:pt x="249" y="310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7" y="311"/>
                    <a:pt x="247" y="311"/>
                    <a:pt x="247" y="311"/>
                  </a:cubicBezTo>
                  <a:cubicBezTo>
                    <a:pt x="247" y="311"/>
                    <a:pt x="247" y="311"/>
                    <a:pt x="247" y="311"/>
                  </a:cubicBezTo>
                  <a:cubicBezTo>
                    <a:pt x="246" y="311"/>
                    <a:pt x="246" y="311"/>
                    <a:pt x="246" y="311"/>
                  </a:cubicBezTo>
                  <a:cubicBezTo>
                    <a:pt x="245" y="311"/>
                    <a:pt x="245" y="311"/>
                    <a:pt x="245" y="311"/>
                  </a:cubicBezTo>
                  <a:cubicBezTo>
                    <a:pt x="246" y="312"/>
                    <a:pt x="246" y="312"/>
                    <a:pt x="246" y="312"/>
                  </a:cubicBezTo>
                  <a:cubicBezTo>
                    <a:pt x="247" y="312"/>
                    <a:pt x="247" y="312"/>
                    <a:pt x="247" y="312"/>
                  </a:cubicBezTo>
                  <a:cubicBezTo>
                    <a:pt x="248" y="313"/>
                    <a:pt x="248" y="313"/>
                    <a:pt x="248" y="313"/>
                  </a:cubicBezTo>
                  <a:cubicBezTo>
                    <a:pt x="248" y="314"/>
                    <a:pt x="248" y="314"/>
                    <a:pt x="248" y="314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6" y="316"/>
                    <a:pt x="246" y="316"/>
                    <a:pt x="246" y="316"/>
                  </a:cubicBezTo>
                  <a:cubicBezTo>
                    <a:pt x="245" y="316"/>
                    <a:pt x="245" y="316"/>
                    <a:pt x="245" y="316"/>
                  </a:cubicBezTo>
                  <a:cubicBezTo>
                    <a:pt x="245" y="316"/>
                    <a:pt x="245" y="316"/>
                    <a:pt x="245" y="316"/>
                  </a:cubicBezTo>
                  <a:cubicBezTo>
                    <a:pt x="245" y="317"/>
                    <a:pt x="245" y="317"/>
                    <a:pt x="245" y="317"/>
                  </a:cubicBezTo>
                  <a:cubicBezTo>
                    <a:pt x="244" y="318"/>
                    <a:pt x="244" y="318"/>
                    <a:pt x="244" y="318"/>
                  </a:cubicBezTo>
                  <a:cubicBezTo>
                    <a:pt x="241" y="320"/>
                    <a:pt x="241" y="320"/>
                    <a:pt x="241" y="320"/>
                  </a:cubicBezTo>
                  <a:cubicBezTo>
                    <a:pt x="239" y="319"/>
                    <a:pt x="239" y="319"/>
                    <a:pt x="239" y="319"/>
                  </a:cubicBezTo>
                  <a:cubicBezTo>
                    <a:pt x="238" y="319"/>
                    <a:pt x="238" y="319"/>
                    <a:pt x="238" y="319"/>
                  </a:cubicBezTo>
                  <a:cubicBezTo>
                    <a:pt x="237" y="321"/>
                    <a:pt x="237" y="321"/>
                    <a:pt x="237" y="321"/>
                  </a:cubicBezTo>
                  <a:cubicBezTo>
                    <a:pt x="236" y="322"/>
                    <a:pt x="236" y="322"/>
                    <a:pt x="236" y="322"/>
                  </a:cubicBezTo>
                  <a:cubicBezTo>
                    <a:pt x="237" y="322"/>
                    <a:pt x="237" y="322"/>
                    <a:pt x="237" y="322"/>
                  </a:cubicBezTo>
                  <a:cubicBezTo>
                    <a:pt x="240" y="321"/>
                    <a:pt x="240" y="321"/>
                    <a:pt x="240" y="321"/>
                  </a:cubicBezTo>
                  <a:cubicBezTo>
                    <a:pt x="242" y="321"/>
                    <a:pt x="242" y="321"/>
                    <a:pt x="242" y="321"/>
                  </a:cubicBezTo>
                  <a:cubicBezTo>
                    <a:pt x="243" y="320"/>
                    <a:pt x="243" y="320"/>
                    <a:pt x="243" y="320"/>
                  </a:cubicBezTo>
                  <a:cubicBezTo>
                    <a:pt x="244" y="321"/>
                    <a:pt x="244" y="321"/>
                    <a:pt x="244" y="321"/>
                  </a:cubicBezTo>
                  <a:cubicBezTo>
                    <a:pt x="244" y="321"/>
                    <a:pt x="244" y="321"/>
                    <a:pt x="244" y="321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48" y="322"/>
                    <a:pt x="248" y="322"/>
                    <a:pt x="248" y="322"/>
                  </a:cubicBezTo>
                  <a:cubicBezTo>
                    <a:pt x="249" y="321"/>
                    <a:pt x="249" y="321"/>
                    <a:pt x="249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3" y="322"/>
                    <a:pt x="253" y="322"/>
                    <a:pt x="253" y="322"/>
                  </a:cubicBezTo>
                  <a:cubicBezTo>
                    <a:pt x="255" y="322"/>
                    <a:pt x="255" y="322"/>
                    <a:pt x="255" y="322"/>
                  </a:cubicBezTo>
                  <a:cubicBezTo>
                    <a:pt x="256" y="322"/>
                    <a:pt x="256" y="322"/>
                    <a:pt x="256" y="322"/>
                  </a:cubicBezTo>
                  <a:cubicBezTo>
                    <a:pt x="256" y="322"/>
                    <a:pt x="256" y="322"/>
                    <a:pt x="256" y="322"/>
                  </a:cubicBezTo>
                  <a:cubicBezTo>
                    <a:pt x="257" y="322"/>
                    <a:pt x="257" y="322"/>
                    <a:pt x="257" y="322"/>
                  </a:cubicBezTo>
                  <a:cubicBezTo>
                    <a:pt x="257" y="323"/>
                    <a:pt x="257" y="323"/>
                    <a:pt x="257" y="323"/>
                  </a:cubicBezTo>
                  <a:cubicBezTo>
                    <a:pt x="257" y="324"/>
                    <a:pt x="257" y="324"/>
                    <a:pt x="257" y="324"/>
                  </a:cubicBezTo>
                  <a:cubicBezTo>
                    <a:pt x="255" y="324"/>
                    <a:pt x="255" y="324"/>
                    <a:pt x="255" y="324"/>
                  </a:cubicBezTo>
                  <a:cubicBezTo>
                    <a:pt x="254" y="324"/>
                    <a:pt x="254" y="324"/>
                    <a:pt x="254" y="324"/>
                  </a:cubicBezTo>
                  <a:cubicBezTo>
                    <a:pt x="252" y="324"/>
                    <a:pt x="252" y="324"/>
                    <a:pt x="252" y="324"/>
                  </a:cubicBezTo>
                  <a:cubicBezTo>
                    <a:pt x="251" y="325"/>
                    <a:pt x="251" y="325"/>
                    <a:pt x="251" y="325"/>
                  </a:cubicBezTo>
                  <a:cubicBezTo>
                    <a:pt x="249" y="325"/>
                    <a:pt x="249" y="325"/>
                    <a:pt x="249" y="325"/>
                  </a:cubicBezTo>
                  <a:cubicBezTo>
                    <a:pt x="248" y="326"/>
                    <a:pt x="248" y="326"/>
                    <a:pt x="248" y="326"/>
                  </a:cubicBezTo>
                  <a:cubicBezTo>
                    <a:pt x="246" y="326"/>
                    <a:pt x="246" y="326"/>
                    <a:pt x="246" y="326"/>
                  </a:cubicBezTo>
                  <a:cubicBezTo>
                    <a:pt x="245" y="325"/>
                    <a:pt x="245" y="325"/>
                    <a:pt x="245" y="325"/>
                  </a:cubicBezTo>
                  <a:cubicBezTo>
                    <a:pt x="244" y="325"/>
                    <a:pt x="244" y="325"/>
                    <a:pt x="244" y="325"/>
                  </a:cubicBezTo>
                  <a:cubicBezTo>
                    <a:pt x="243" y="326"/>
                    <a:pt x="243" y="326"/>
                    <a:pt x="243" y="326"/>
                  </a:cubicBezTo>
                  <a:cubicBezTo>
                    <a:pt x="244" y="327"/>
                    <a:pt x="244" y="327"/>
                    <a:pt x="244" y="327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46" y="327"/>
                    <a:pt x="246" y="327"/>
                    <a:pt x="246" y="327"/>
                  </a:cubicBezTo>
                  <a:cubicBezTo>
                    <a:pt x="248" y="327"/>
                    <a:pt x="248" y="327"/>
                    <a:pt x="248" y="327"/>
                  </a:cubicBezTo>
                  <a:cubicBezTo>
                    <a:pt x="249" y="328"/>
                    <a:pt x="249" y="328"/>
                    <a:pt x="249" y="328"/>
                  </a:cubicBezTo>
                  <a:cubicBezTo>
                    <a:pt x="250" y="329"/>
                    <a:pt x="250" y="329"/>
                    <a:pt x="250" y="329"/>
                  </a:cubicBezTo>
                  <a:cubicBezTo>
                    <a:pt x="251" y="327"/>
                    <a:pt x="251" y="327"/>
                    <a:pt x="251" y="327"/>
                  </a:cubicBezTo>
                  <a:cubicBezTo>
                    <a:pt x="253" y="325"/>
                    <a:pt x="253" y="325"/>
                    <a:pt x="253" y="325"/>
                  </a:cubicBezTo>
                  <a:cubicBezTo>
                    <a:pt x="253" y="325"/>
                    <a:pt x="254" y="326"/>
                    <a:pt x="254" y="326"/>
                  </a:cubicBezTo>
                  <a:cubicBezTo>
                    <a:pt x="254" y="326"/>
                    <a:pt x="255" y="325"/>
                    <a:pt x="255" y="325"/>
                  </a:cubicBezTo>
                  <a:cubicBezTo>
                    <a:pt x="256" y="325"/>
                    <a:pt x="256" y="325"/>
                    <a:pt x="256" y="325"/>
                  </a:cubicBezTo>
                  <a:cubicBezTo>
                    <a:pt x="257" y="326"/>
                    <a:pt x="257" y="326"/>
                    <a:pt x="257" y="326"/>
                  </a:cubicBezTo>
                  <a:cubicBezTo>
                    <a:pt x="258" y="326"/>
                    <a:pt x="258" y="326"/>
                    <a:pt x="258" y="326"/>
                  </a:cubicBezTo>
                  <a:cubicBezTo>
                    <a:pt x="260" y="326"/>
                    <a:pt x="260" y="326"/>
                    <a:pt x="260" y="326"/>
                  </a:cubicBezTo>
                  <a:cubicBezTo>
                    <a:pt x="261" y="325"/>
                    <a:pt x="261" y="325"/>
                    <a:pt x="261" y="325"/>
                  </a:cubicBezTo>
                  <a:cubicBezTo>
                    <a:pt x="264" y="323"/>
                    <a:pt x="264" y="323"/>
                    <a:pt x="264" y="323"/>
                  </a:cubicBezTo>
                  <a:cubicBezTo>
                    <a:pt x="265" y="322"/>
                    <a:pt x="265" y="322"/>
                    <a:pt x="265" y="322"/>
                  </a:cubicBezTo>
                  <a:cubicBezTo>
                    <a:pt x="265" y="323"/>
                    <a:pt x="265" y="323"/>
                    <a:pt x="265" y="323"/>
                  </a:cubicBezTo>
                  <a:cubicBezTo>
                    <a:pt x="265" y="324"/>
                    <a:pt x="265" y="324"/>
                    <a:pt x="265" y="324"/>
                  </a:cubicBezTo>
                  <a:cubicBezTo>
                    <a:pt x="265" y="324"/>
                    <a:pt x="265" y="324"/>
                    <a:pt x="265" y="324"/>
                  </a:cubicBezTo>
                  <a:cubicBezTo>
                    <a:pt x="266" y="323"/>
                    <a:pt x="266" y="323"/>
                    <a:pt x="266" y="323"/>
                  </a:cubicBezTo>
                  <a:cubicBezTo>
                    <a:pt x="267" y="323"/>
                    <a:pt x="267" y="323"/>
                    <a:pt x="267" y="323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69" y="326"/>
                    <a:pt x="269" y="326"/>
                    <a:pt x="269" y="326"/>
                  </a:cubicBezTo>
                  <a:cubicBezTo>
                    <a:pt x="272" y="326"/>
                    <a:pt x="272" y="326"/>
                    <a:pt x="272" y="326"/>
                  </a:cubicBezTo>
                  <a:cubicBezTo>
                    <a:pt x="274" y="327"/>
                    <a:pt x="274" y="327"/>
                    <a:pt x="274" y="327"/>
                  </a:cubicBezTo>
                  <a:cubicBezTo>
                    <a:pt x="276" y="327"/>
                    <a:pt x="276" y="327"/>
                    <a:pt x="276" y="327"/>
                  </a:cubicBezTo>
                  <a:cubicBezTo>
                    <a:pt x="277" y="327"/>
                    <a:pt x="277" y="327"/>
                    <a:pt x="277" y="327"/>
                  </a:cubicBezTo>
                  <a:cubicBezTo>
                    <a:pt x="280" y="328"/>
                    <a:pt x="280" y="328"/>
                    <a:pt x="280" y="328"/>
                  </a:cubicBezTo>
                  <a:cubicBezTo>
                    <a:pt x="280" y="328"/>
                    <a:pt x="280" y="328"/>
                    <a:pt x="280" y="328"/>
                  </a:cubicBezTo>
                  <a:cubicBezTo>
                    <a:pt x="282" y="328"/>
                    <a:pt x="282" y="328"/>
                    <a:pt x="282" y="328"/>
                  </a:cubicBezTo>
                  <a:cubicBezTo>
                    <a:pt x="285" y="327"/>
                    <a:pt x="285" y="327"/>
                    <a:pt x="285" y="327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84" y="329"/>
                    <a:pt x="284" y="329"/>
                    <a:pt x="284" y="329"/>
                  </a:cubicBezTo>
                  <a:cubicBezTo>
                    <a:pt x="282" y="330"/>
                    <a:pt x="282" y="330"/>
                    <a:pt x="282" y="330"/>
                  </a:cubicBezTo>
                  <a:cubicBezTo>
                    <a:pt x="280" y="331"/>
                    <a:pt x="280" y="331"/>
                    <a:pt x="280" y="331"/>
                  </a:cubicBezTo>
                  <a:cubicBezTo>
                    <a:pt x="279" y="330"/>
                    <a:pt x="279" y="330"/>
                    <a:pt x="279" y="330"/>
                  </a:cubicBezTo>
                  <a:cubicBezTo>
                    <a:pt x="278" y="331"/>
                    <a:pt x="278" y="331"/>
                    <a:pt x="278" y="331"/>
                  </a:cubicBezTo>
                  <a:cubicBezTo>
                    <a:pt x="278" y="332"/>
                    <a:pt x="278" y="332"/>
                    <a:pt x="278" y="332"/>
                  </a:cubicBezTo>
                  <a:cubicBezTo>
                    <a:pt x="279" y="333"/>
                    <a:pt x="279" y="333"/>
                    <a:pt x="279" y="333"/>
                  </a:cubicBezTo>
                  <a:cubicBezTo>
                    <a:pt x="279" y="333"/>
                    <a:pt x="279" y="333"/>
                    <a:pt x="279" y="333"/>
                  </a:cubicBezTo>
                  <a:cubicBezTo>
                    <a:pt x="279" y="334"/>
                    <a:pt x="279" y="334"/>
                    <a:pt x="279" y="334"/>
                  </a:cubicBezTo>
                  <a:cubicBezTo>
                    <a:pt x="278" y="334"/>
                    <a:pt x="278" y="334"/>
                    <a:pt x="278" y="334"/>
                  </a:cubicBezTo>
                  <a:cubicBezTo>
                    <a:pt x="277" y="333"/>
                    <a:pt x="277" y="333"/>
                    <a:pt x="277" y="333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4"/>
                    <a:pt x="276" y="334"/>
                    <a:pt x="276" y="334"/>
                  </a:cubicBezTo>
                  <a:cubicBezTo>
                    <a:pt x="276" y="334"/>
                    <a:pt x="276" y="334"/>
                    <a:pt x="276" y="334"/>
                  </a:cubicBezTo>
                  <a:cubicBezTo>
                    <a:pt x="275" y="334"/>
                    <a:pt x="275" y="334"/>
                    <a:pt x="275" y="334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73" y="335"/>
                    <a:pt x="273" y="335"/>
                    <a:pt x="273" y="335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4" y="337"/>
                    <a:pt x="274" y="337"/>
                    <a:pt x="274" y="337"/>
                  </a:cubicBezTo>
                  <a:cubicBezTo>
                    <a:pt x="273" y="337"/>
                    <a:pt x="273" y="337"/>
                    <a:pt x="273" y="337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71" y="337"/>
                    <a:pt x="271" y="337"/>
                    <a:pt x="271" y="337"/>
                  </a:cubicBezTo>
                  <a:cubicBezTo>
                    <a:pt x="271" y="337"/>
                    <a:pt x="271" y="337"/>
                    <a:pt x="271" y="337"/>
                  </a:cubicBezTo>
                  <a:cubicBezTo>
                    <a:pt x="270" y="337"/>
                    <a:pt x="270" y="337"/>
                    <a:pt x="270" y="337"/>
                  </a:cubicBezTo>
                  <a:cubicBezTo>
                    <a:pt x="270" y="338"/>
                    <a:pt x="270" y="338"/>
                    <a:pt x="270" y="338"/>
                  </a:cubicBezTo>
                  <a:cubicBezTo>
                    <a:pt x="270" y="339"/>
                    <a:pt x="270" y="339"/>
                    <a:pt x="270" y="339"/>
                  </a:cubicBezTo>
                  <a:cubicBezTo>
                    <a:pt x="269" y="339"/>
                    <a:pt x="269" y="339"/>
                    <a:pt x="269" y="339"/>
                  </a:cubicBezTo>
                  <a:cubicBezTo>
                    <a:pt x="269" y="339"/>
                    <a:pt x="269" y="339"/>
                    <a:pt x="269" y="339"/>
                  </a:cubicBezTo>
                  <a:cubicBezTo>
                    <a:pt x="268" y="340"/>
                    <a:pt x="268" y="340"/>
                    <a:pt x="268" y="340"/>
                  </a:cubicBezTo>
                  <a:cubicBezTo>
                    <a:pt x="267" y="340"/>
                    <a:pt x="267" y="340"/>
                    <a:pt x="267" y="340"/>
                  </a:cubicBezTo>
                  <a:cubicBezTo>
                    <a:pt x="266" y="339"/>
                    <a:pt x="266" y="339"/>
                    <a:pt x="266" y="339"/>
                  </a:cubicBezTo>
                  <a:cubicBezTo>
                    <a:pt x="266" y="339"/>
                    <a:pt x="266" y="339"/>
                    <a:pt x="266" y="339"/>
                  </a:cubicBezTo>
                  <a:cubicBezTo>
                    <a:pt x="266" y="340"/>
                    <a:pt x="266" y="340"/>
                    <a:pt x="266" y="340"/>
                  </a:cubicBezTo>
                  <a:cubicBezTo>
                    <a:pt x="266" y="341"/>
                    <a:pt x="266" y="341"/>
                    <a:pt x="266" y="341"/>
                  </a:cubicBezTo>
                  <a:cubicBezTo>
                    <a:pt x="265" y="343"/>
                    <a:pt x="265" y="343"/>
                    <a:pt x="265" y="343"/>
                  </a:cubicBezTo>
                  <a:cubicBezTo>
                    <a:pt x="264" y="342"/>
                    <a:pt x="264" y="342"/>
                    <a:pt x="264" y="342"/>
                  </a:cubicBezTo>
                  <a:cubicBezTo>
                    <a:pt x="264" y="341"/>
                    <a:pt x="264" y="341"/>
                    <a:pt x="264" y="341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3"/>
                    <a:pt x="263" y="343"/>
                    <a:pt x="263" y="343"/>
                  </a:cubicBezTo>
                  <a:cubicBezTo>
                    <a:pt x="263" y="344"/>
                    <a:pt x="263" y="344"/>
                    <a:pt x="263" y="344"/>
                  </a:cubicBezTo>
                  <a:cubicBezTo>
                    <a:pt x="261" y="345"/>
                    <a:pt x="261" y="345"/>
                    <a:pt x="261" y="345"/>
                  </a:cubicBezTo>
                  <a:cubicBezTo>
                    <a:pt x="261" y="345"/>
                    <a:pt x="261" y="345"/>
                    <a:pt x="261" y="345"/>
                  </a:cubicBezTo>
                  <a:cubicBezTo>
                    <a:pt x="260" y="344"/>
                    <a:pt x="260" y="344"/>
                    <a:pt x="260" y="344"/>
                  </a:cubicBezTo>
                  <a:cubicBezTo>
                    <a:pt x="259" y="344"/>
                    <a:pt x="259" y="344"/>
                    <a:pt x="259" y="344"/>
                  </a:cubicBezTo>
                  <a:cubicBezTo>
                    <a:pt x="259" y="344"/>
                    <a:pt x="259" y="344"/>
                    <a:pt x="259" y="344"/>
                  </a:cubicBezTo>
                  <a:cubicBezTo>
                    <a:pt x="259" y="345"/>
                    <a:pt x="259" y="345"/>
                    <a:pt x="259" y="345"/>
                  </a:cubicBezTo>
                  <a:cubicBezTo>
                    <a:pt x="259" y="346"/>
                    <a:pt x="259" y="346"/>
                    <a:pt x="259" y="346"/>
                  </a:cubicBezTo>
                  <a:cubicBezTo>
                    <a:pt x="259" y="347"/>
                    <a:pt x="259" y="347"/>
                    <a:pt x="259" y="347"/>
                  </a:cubicBezTo>
                  <a:cubicBezTo>
                    <a:pt x="258" y="347"/>
                    <a:pt x="258" y="347"/>
                    <a:pt x="258" y="347"/>
                  </a:cubicBezTo>
                  <a:cubicBezTo>
                    <a:pt x="257" y="348"/>
                    <a:pt x="257" y="348"/>
                    <a:pt x="257" y="348"/>
                  </a:cubicBezTo>
                  <a:cubicBezTo>
                    <a:pt x="256" y="348"/>
                    <a:pt x="256" y="348"/>
                    <a:pt x="256" y="348"/>
                  </a:cubicBezTo>
                  <a:cubicBezTo>
                    <a:pt x="255" y="348"/>
                    <a:pt x="255" y="348"/>
                    <a:pt x="255" y="348"/>
                  </a:cubicBezTo>
                  <a:cubicBezTo>
                    <a:pt x="254" y="349"/>
                    <a:pt x="254" y="349"/>
                    <a:pt x="254" y="349"/>
                  </a:cubicBezTo>
                  <a:cubicBezTo>
                    <a:pt x="253" y="351"/>
                    <a:pt x="253" y="351"/>
                    <a:pt x="253" y="351"/>
                  </a:cubicBezTo>
                  <a:cubicBezTo>
                    <a:pt x="252" y="351"/>
                    <a:pt x="252" y="351"/>
                    <a:pt x="252" y="351"/>
                  </a:cubicBezTo>
                  <a:cubicBezTo>
                    <a:pt x="252" y="350"/>
                    <a:pt x="252" y="350"/>
                    <a:pt x="252" y="350"/>
                  </a:cubicBezTo>
                  <a:cubicBezTo>
                    <a:pt x="251" y="350"/>
                    <a:pt x="251" y="350"/>
                    <a:pt x="251" y="350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47" y="352"/>
                    <a:pt x="247" y="352"/>
                    <a:pt x="247" y="352"/>
                  </a:cubicBezTo>
                  <a:cubicBezTo>
                    <a:pt x="246" y="352"/>
                    <a:pt x="246" y="352"/>
                    <a:pt x="246" y="352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45" y="351"/>
                    <a:pt x="245" y="351"/>
                    <a:pt x="245" y="351"/>
                  </a:cubicBezTo>
                  <a:cubicBezTo>
                    <a:pt x="244" y="351"/>
                    <a:pt x="244" y="351"/>
                    <a:pt x="244" y="351"/>
                  </a:cubicBezTo>
                  <a:cubicBezTo>
                    <a:pt x="243" y="353"/>
                    <a:pt x="243" y="353"/>
                    <a:pt x="243" y="353"/>
                  </a:cubicBezTo>
                  <a:cubicBezTo>
                    <a:pt x="243" y="352"/>
                    <a:pt x="243" y="352"/>
                    <a:pt x="243" y="352"/>
                  </a:cubicBezTo>
                  <a:cubicBezTo>
                    <a:pt x="242" y="351"/>
                    <a:pt x="242" y="351"/>
                    <a:pt x="242" y="351"/>
                  </a:cubicBezTo>
                  <a:cubicBezTo>
                    <a:pt x="241" y="351"/>
                    <a:pt x="241" y="351"/>
                    <a:pt x="241" y="351"/>
                  </a:cubicBezTo>
                  <a:cubicBezTo>
                    <a:pt x="241" y="352"/>
                    <a:pt x="241" y="352"/>
                    <a:pt x="241" y="352"/>
                  </a:cubicBezTo>
                  <a:cubicBezTo>
                    <a:pt x="240" y="353"/>
                    <a:pt x="240" y="353"/>
                    <a:pt x="240" y="353"/>
                  </a:cubicBezTo>
                  <a:cubicBezTo>
                    <a:pt x="239" y="353"/>
                    <a:pt x="239" y="353"/>
                    <a:pt x="239" y="353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39" y="353"/>
                    <a:pt x="239" y="353"/>
                    <a:pt x="239" y="353"/>
                  </a:cubicBezTo>
                  <a:cubicBezTo>
                    <a:pt x="238" y="353"/>
                    <a:pt x="238" y="353"/>
                    <a:pt x="238" y="353"/>
                  </a:cubicBezTo>
                  <a:cubicBezTo>
                    <a:pt x="237" y="353"/>
                    <a:pt x="237" y="353"/>
                    <a:pt x="237" y="353"/>
                  </a:cubicBezTo>
                  <a:cubicBezTo>
                    <a:pt x="236" y="353"/>
                    <a:pt x="236" y="353"/>
                    <a:pt x="236" y="353"/>
                  </a:cubicBezTo>
                  <a:cubicBezTo>
                    <a:pt x="236" y="354"/>
                    <a:pt x="236" y="354"/>
                    <a:pt x="236" y="354"/>
                  </a:cubicBezTo>
                  <a:cubicBezTo>
                    <a:pt x="236" y="355"/>
                    <a:pt x="236" y="355"/>
                    <a:pt x="236" y="355"/>
                  </a:cubicBezTo>
                  <a:cubicBezTo>
                    <a:pt x="235" y="355"/>
                    <a:pt x="235" y="355"/>
                    <a:pt x="235" y="355"/>
                  </a:cubicBezTo>
                  <a:cubicBezTo>
                    <a:pt x="234" y="354"/>
                    <a:pt x="234" y="354"/>
                    <a:pt x="234" y="354"/>
                  </a:cubicBezTo>
                  <a:cubicBezTo>
                    <a:pt x="233" y="355"/>
                    <a:pt x="233" y="355"/>
                    <a:pt x="233" y="355"/>
                  </a:cubicBezTo>
                  <a:cubicBezTo>
                    <a:pt x="233" y="355"/>
                    <a:pt x="233" y="355"/>
                    <a:pt x="233" y="355"/>
                  </a:cubicBezTo>
                  <a:cubicBezTo>
                    <a:pt x="233" y="355"/>
                    <a:pt x="233" y="355"/>
                    <a:pt x="233" y="355"/>
                  </a:cubicBezTo>
                  <a:cubicBezTo>
                    <a:pt x="232" y="355"/>
                    <a:pt x="232" y="355"/>
                    <a:pt x="232" y="355"/>
                  </a:cubicBezTo>
                  <a:cubicBezTo>
                    <a:pt x="232" y="355"/>
                    <a:pt x="232" y="355"/>
                    <a:pt x="232" y="355"/>
                  </a:cubicBezTo>
                  <a:cubicBezTo>
                    <a:pt x="232" y="356"/>
                    <a:pt x="232" y="356"/>
                    <a:pt x="232" y="356"/>
                  </a:cubicBezTo>
                  <a:cubicBezTo>
                    <a:pt x="231" y="357"/>
                    <a:pt x="231" y="357"/>
                    <a:pt x="231" y="357"/>
                  </a:cubicBezTo>
                  <a:cubicBezTo>
                    <a:pt x="230" y="358"/>
                    <a:pt x="230" y="358"/>
                    <a:pt x="230" y="358"/>
                  </a:cubicBezTo>
                  <a:cubicBezTo>
                    <a:pt x="229" y="358"/>
                    <a:pt x="229" y="358"/>
                    <a:pt x="229" y="358"/>
                  </a:cubicBezTo>
                  <a:cubicBezTo>
                    <a:pt x="229" y="357"/>
                    <a:pt x="229" y="357"/>
                    <a:pt x="229" y="357"/>
                  </a:cubicBezTo>
                  <a:cubicBezTo>
                    <a:pt x="227" y="355"/>
                    <a:pt x="227" y="355"/>
                    <a:pt x="227" y="355"/>
                  </a:cubicBezTo>
                  <a:cubicBezTo>
                    <a:pt x="226" y="354"/>
                    <a:pt x="226" y="354"/>
                    <a:pt x="226" y="354"/>
                  </a:cubicBezTo>
                  <a:cubicBezTo>
                    <a:pt x="225" y="355"/>
                    <a:pt x="225" y="355"/>
                    <a:pt x="225" y="355"/>
                  </a:cubicBezTo>
                  <a:cubicBezTo>
                    <a:pt x="225" y="356"/>
                    <a:pt x="225" y="356"/>
                    <a:pt x="225" y="356"/>
                  </a:cubicBezTo>
                  <a:cubicBezTo>
                    <a:pt x="225" y="356"/>
                    <a:pt x="225" y="356"/>
                    <a:pt x="225" y="356"/>
                  </a:cubicBezTo>
                  <a:cubicBezTo>
                    <a:pt x="224" y="357"/>
                    <a:pt x="224" y="357"/>
                    <a:pt x="224" y="357"/>
                  </a:cubicBezTo>
                  <a:cubicBezTo>
                    <a:pt x="223" y="358"/>
                    <a:pt x="223" y="358"/>
                    <a:pt x="223" y="358"/>
                  </a:cubicBezTo>
                  <a:cubicBezTo>
                    <a:pt x="222" y="358"/>
                    <a:pt x="222" y="358"/>
                    <a:pt x="222" y="358"/>
                  </a:cubicBezTo>
                  <a:cubicBezTo>
                    <a:pt x="222" y="357"/>
                    <a:pt x="222" y="357"/>
                    <a:pt x="222" y="357"/>
                  </a:cubicBezTo>
                  <a:cubicBezTo>
                    <a:pt x="221" y="358"/>
                    <a:pt x="221" y="358"/>
                    <a:pt x="221" y="358"/>
                  </a:cubicBezTo>
                  <a:cubicBezTo>
                    <a:pt x="220" y="358"/>
                    <a:pt x="220" y="358"/>
                    <a:pt x="220" y="358"/>
                  </a:cubicBezTo>
                  <a:cubicBezTo>
                    <a:pt x="218" y="358"/>
                    <a:pt x="218" y="358"/>
                    <a:pt x="218" y="358"/>
                  </a:cubicBezTo>
                  <a:cubicBezTo>
                    <a:pt x="218" y="357"/>
                    <a:pt x="218" y="357"/>
                    <a:pt x="218" y="357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6" y="358"/>
                    <a:pt x="216" y="358"/>
                    <a:pt x="216" y="358"/>
                  </a:cubicBezTo>
                  <a:cubicBezTo>
                    <a:pt x="216" y="358"/>
                    <a:pt x="216" y="358"/>
                    <a:pt x="216" y="358"/>
                  </a:cubicBezTo>
                  <a:cubicBezTo>
                    <a:pt x="215" y="358"/>
                    <a:pt x="215" y="358"/>
                    <a:pt x="215" y="358"/>
                  </a:cubicBezTo>
                  <a:cubicBezTo>
                    <a:pt x="214" y="357"/>
                    <a:pt x="214" y="357"/>
                    <a:pt x="214" y="357"/>
                  </a:cubicBezTo>
                  <a:cubicBezTo>
                    <a:pt x="213" y="356"/>
                    <a:pt x="213" y="356"/>
                    <a:pt x="213" y="356"/>
                  </a:cubicBezTo>
                  <a:cubicBezTo>
                    <a:pt x="214" y="355"/>
                    <a:pt x="214" y="355"/>
                    <a:pt x="214" y="355"/>
                  </a:cubicBezTo>
                  <a:cubicBezTo>
                    <a:pt x="213" y="354"/>
                    <a:pt x="213" y="354"/>
                    <a:pt x="213" y="354"/>
                  </a:cubicBezTo>
                  <a:cubicBezTo>
                    <a:pt x="212" y="354"/>
                    <a:pt x="212" y="354"/>
                    <a:pt x="212" y="354"/>
                  </a:cubicBezTo>
                  <a:cubicBezTo>
                    <a:pt x="211" y="352"/>
                    <a:pt x="211" y="352"/>
                    <a:pt x="211" y="352"/>
                  </a:cubicBezTo>
                  <a:cubicBezTo>
                    <a:pt x="211" y="351"/>
                    <a:pt x="211" y="351"/>
                    <a:pt x="211" y="351"/>
                  </a:cubicBezTo>
                  <a:cubicBezTo>
                    <a:pt x="211" y="350"/>
                    <a:pt x="211" y="350"/>
                    <a:pt x="211" y="350"/>
                  </a:cubicBezTo>
                  <a:cubicBezTo>
                    <a:pt x="210" y="348"/>
                    <a:pt x="210" y="348"/>
                    <a:pt x="210" y="348"/>
                  </a:cubicBezTo>
                  <a:cubicBezTo>
                    <a:pt x="210" y="348"/>
                    <a:pt x="210" y="348"/>
                    <a:pt x="210" y="348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209" y="349"/>
                    <a:pt x="209" y="349"/>
                    <a:pt x="209" y="349"/>
                  </a:cubicBezTo>
                  <a:cubicBezTo>
                    <a:pt x="209" y="350"/>
                    <a:pt x="209" y="350"/>
                    <a:pt x="209" y="350"/>
                  </a:cubicBezTo>
                  <a:cubicBezTo>
                    <a:pt x="210" y="351"/>
                    <a:pt x="210" y="351"/>
                    <a:pt x="210" y="351"/>
                  </a:cubicBezTo>
                  <a:cubicBezTo>
                    <a:pt x="210" y="352"/>
                    <a:pt x="210" y="352"/>
                    <a:pt x="210" y="352"/>
                  </a:cubicBezTo>
                  <a:cubicBezTo>
                    <a:pt x="211" y="353"/>
                    <a:pt x="211" y="353"/>
                    <a:pt x="211" y="353"/>
                  </a:cubicBezTo>
                  <a:cubicBezTo>
                    <a:pt x="211" y="355"/>
                    <a:pt x="211" y="355"/>
                    <a:pt x="211" y="355"/>
                  </a:cubicBezTo>
                  <a:cubicBezTo>
                    <a:pt x="210" y="356"/>
                    <a:pt x="210" y="356"/>
                    <a:pt x="210" y="356"/>
                  </a:cubicBezTo>
                  <a:cubicBezTo>
                    <a:pt x="211" y="356"/>
                    <a:pt x="211" y="356"/>
                    <a:pt x="211" y="356"/>
                  </a:cubicBezTo>
                  <a:cubicBezTo>
                    <a:pt x="212" y="356"/>
                    <a:pt x="212" y="356"/>
                    <a:pt x="212" y="356"/>
                  </a:cubicBezTo>
                  <a:cubicBezTo>
                    <a:pt x="212" y="358"/>
                    <a:pt x="212" y="358"/>
                    <a:pt x="212" y="358"/>
                  </a:cubicBezTo>
                  <a:cubicBezTo>
                    <a:pt x="212" y="360"/>
                    <a:pt x="212" y="360"/>
                    <a:pt x="212" y="360"/>
                  </a:cubicBezTo>
                  <a:cubicBezTo>
                    <a:pt x="211" y="362"/>
                    <a:pt x="211" y="362"/>
                    <a:pt x="211" y="362"/>
                  </a:cubicBezTo>
                  <a:cubicBezTo>
                    <a:pt x="210" y="362"/>
                    <a:pt x="210" y="362"/>
                    <a:pt x="210" y="362"/>
                  </a:cubicBezTo>
                  <a:cubicBezTo>
                    <a:pt x="209" y="361"/>
                    <a:pt x="209" y="361"/>
                    <a:pt x="209" y="361"/>
                  </a:cubicBezTo>
                  <a:cubicBezTo>
                    <a:pt x="208" y="361"/>
                    <a:pt x="208" y="361"/>
                    <a:pt x="208" y="361"/>
                  </a:cubicBezTo>
                  <a:cubicBezTo>
                    <a:pt x="207" y="362"/>
                    <a:pt x="207" y="362"/>
                    <a:pt x="207" y="362"/>
                  </a:cubicBezTo>
                  <a:cubicBezTo>
                    <a:pt x="206" y="364"/>
                    <a:pt x="206" y="364"/>
                    <a:pt x="206" y="364"/>
                  </a:cubicBezTo>
                  <a:cubicBezTo>
                    <a:pt x="205" y="364"/>
                    <a:pt x="205" y="364"/>
                    <a:pt x="205" y="364"/>
                  </a:cubicBezTo>
                  <a:cubicBezTo>
                    <a:pt x="204" y="364"/>
                    <a:pt x="204" y="364"/>
                    <a:pt x="204" y="364"/>
                  </a:cubicBezTo>
                  <a:cubicBezTo>
                    <a:pt x="204" y="365"/>
                    <a:pt x="204" y="365"/>
                    <a:pt x="204" y="365"/>
                  </a:cubicBezTo>
                  <a:cubicBezTo>
                    <a:pt x="204" y="365"/>
                    <a:pt x="204" y="365"/>
                    <a:pt x="204" y="365"/>
                  </a:cubicBezTo>
                  <a:cubicBezTo>
                    <a:pt x="204" y="366"/>
                    <a:pt x="204" y="366"/>
                    <a:pt x="204" y="366"/>
                  </a:cubicBezTo>
                  <a:cubicBezTo>
                    <a:pt x="203" y="367"/>
                    <a:pt x="203" y="367"/>
                    <a:pt x="203" y="367"/>
                  </a:cubicBezTo>
                  <a:cubicBezTo>
                    <a:pt x="202" y="367"/>
                    <a:pt x="202" y="367"/>
                    <a:pt x="202" y="367"/>
                  </a:cubicBezTo>
                  <a:cubicBezTo>
                    <a:pt x="201" y="368"/>
                    <a:pt x="201" y="368"/>
                    <a:pt x="201" y="368"/>
                  </a:cubicBezTo>
                  <a:cubicBezTo>
                    <a:pt x="201" y="369"/>
                    <a:pt x="201" y="369"/>
                    <a:pt x="201" y="369"/>
                  </a:cubicBezTo>
                  <a:cubicBezTo>
                    <a:pt x="201" y="370"/>
                    <a:pt x="201" y="370"/>
                    <a:pt x="201" y="370"/>
                  </a:cubicBezTo>
                  <a:cubicBezTo>
                    <a:pt x="200" y="369"/>
                    <a:pt x="200" y="369"/>
                    <a:pt x="200" y="369"/>
                  </a:cubicBezTo>
                  <a:cubicBezTo>
                    <a:pt x="200" y="369"/>
                    <a:pt x="200" y="369"/>
                    <a:pt x="200" y="369"/>
                  </a:cubicBezTo>
                  <a:cubicBezTo>
                    <a:pt x="200" y="369"/>
                    <a:pt x="200" y="369"/>
                    <a:pt x="200" y="369"/>
                  </a:cubicBezTo>
                  <a:cubicBezTo>
                    <a:pt x="201" y="370"/>
                    <a:pt x="201" y="370"/>
                    <a:pt x="201" y="370"/>
                  </a:cubicBezTo>
                  <a:cubicBezTo>
                    <a:pt x="200" y="371"/>
                    <a:pt x="200" y="371"/>
                    <a:pt x="200" y="371"/>
                  </a:cubicBezTo>
                  <a:cubicBezTo>
                    <a:pt x="200" y="371"/>
                    <a:pt x="200" y="371"/>
                    <a:pt x="200" y="371"/>
                  </a:cubicBezTo>
                  <a:cubicBezTo>
                    <a:pt x="199" y="371"/>
                    <a:pt x="199" y="371"/>
                    <a:pt x="199" y="371"/>
                  </a:cubicBezTo>
                  <a:cubicBezTo>
                    <a:pt x="198" y="370"/>
                    <a:pt x="198" y="370"/>
                    <a:pt x="198" y="370"/>
                  </a:cubicBezTo>
                  <a:cubicBezTo>
                    <a:pt x="198" y="371"/>
                    <a:pt x="198" y="371"/>
                    <a:pt x="198" y="371"/>
                  </a:cubicBezTo>
                  <a:cubicBezTo>
                    <a:pt x="198" y="371"/>
                    <a:pt x="198" y="371"/>
                    <a:pt x="198" y="371"/>
                  </a:cubicBezTo>
                  <a:cubicBezTo>
                    <a:pt x="198" y="372"/>
                    <a:pt x="198" y="372"/>
                    <a:pt x="198" y="372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196" y="374"/>
                    <a:pt x="196" y="374"/>
                    <a:pt x="196" y="374"/>
                  </a:cubicBezTo>
                  <a:cubicBezTo>
                    <a:pt x="194" y="376"/>
                    <a:pt x="194" y="376"/>
                    <a:pt x="194" y="376"/>
                  </a:cubicBezTo>
                  <a:cubicBezTo>
                    <a:pt x="194" y="377"/>
                    <a:pt x="194" y="377"/>
                    <a:pt x="194" y="377"/>
                  </a:cubicBezTo>
                  <a:cubicBezTo>
                    <a:pt x="194" y="378"/>
                    <a:pt x="194" y="378"/>
                    <a:pt x="194" y="378"/>
                  </a:cubicBezTo>
                  <a:cubicBezTo>
                    <a:pt x="194" y="379"/>
                    <a:pt x="194" y="379"/>
                    <a:pt x="194" y="379"/>
                  </a:cubicBezTo>
                  <a:cubicBezTo>
                    <a:pt x="193" y="381"/>
                    <a:pt x="193" y="381"/>
                    <a:pt x="193" y="381"/>
                  </a:cubicBezTo>
                  <a:cubicBezTo>
                    <a:pt x="192" y="381"/>
                    <a:pt x="192" y="381"/>
                    <a:pt x="192" y="381"/>
                  </a:cubicBezTo>
                  <a:cubicBezTo>
                    <a:pt x="191" y="381"/>
                    <a:pt x="191" y="381"/>
                    <a:pt x="191" y="381"/>
                  </a:cubicBezTo>
                  <a:cubicBezTo>
                    <a:pt x="191" y="380"/>
                    <a:pt x="191" y="380"/>
                    <a:pt x="191" y="380"/>
                  </a:cubicBezTo>
                  <a:cubicBezTo>
                    <a:pt x="191" y="380"/>
                    <a:pt x="191" y="380"/>
                    <a:pt x="191" y="380"/>
                  </a:cubicBezTo>
                  <a:cubicBezTo>
                    <a:pt x="191" y="380"/>
                    <a:pt x="191" y="380"/>
                    <a:pt x="191" y="380"/>
                  </a:cubicBezTo>
                  <a:cubicBezTo>
                    <a:pt x="190" y="381"/>
                    <a:pt x="190" y="381"/>
                    <a:pt x="190" y="381"/>
                  </a:cubicBezTo>
                  <a:cubicBezTo>
                    <a:pt x="190" y="382"/>
                    <a:pt x="190" y="382"/>
                    <a:pt x="190" y="382"/>
                  </a:cubicBezTo>
                  <a:cubicBezTo>
                    <a:pt x="190" y="382"/>
                    <a:pt x="190" y="382"/>
                    <a:pt x="190" y="382"/>
                  </a:cubicBezTo>
                  <a:cubicBezTo>
                    <a:pt x="190" y="383"/>
                    <a:pt x="190" y="383"/>
                    <a:pt x="190" y="383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6" y="385"/>
                    <a:pt x="186" y="385"/>
                    <a:pt x="186" y="385"/>
                  </a:cubicBezTo>
                  <a:cubicBezTo>
                    <a:pt x="186" y="384"/>
                    <a:pt x="186" y="384"/>
                    <a:pt x="186" y="384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85" y="384"/>
                    <a:pt x="185" y="384"/>
                    <a:pt x="185" y="384"/>
                  </a:cubicBezTo>
                  <a:cubicBezTo>
                    <a:pt x="185" y="385"/>
                    <a:pt x="185" y="385"/>
                    <a:pt x="185" y="385"/>
                  </a:cubicBezTo>
                  <a:cubicBezTo>
                    <a:pt x="184" y="385"/>
                    <a:pt x="184" y="385"/>
                    <a:pt x="184" y="385"/>
                  </a:cubicBezTo>
                  <a:cubicBezTo>
                    <a:pt x="182" y="384"/>
                    <a:pt x="182" y="384"/>
                    <a:pt x="182" y="384"/>
                  </a:cubicBezTo>
                  <a:cubicBezTo>
                    <a:pt x="182" y="383"/>
                    <a:pt x="182" y="383"/>
                    <a:pt x="182" y="383"/>
                  </a:cubicBezTo>
                  <a:cubicBezTo>
                    <a:pt x="181" y="383"/>
                    <a:pt x="181" y="383"/>
                    <a:pt x="181" y="383"/>
                  </a:cubicBezTo>
                  <a:cubicBezTo>
                    <a:pt x="181" y="383"/>
                    <a:pt x="181" y="383"/>
                    <a:pt x="181" y="383"/>
                  </a:cubicBezTo>
                  <a:cubicBezTo>
                    <a:pt x="181" y="384"/>
                    <a:pt x="181" y="384"/>
                    <a:pt x="181" y="384"/>
                  </a:cubicBezTo>
                  <a:cubicBezTo>
                    <a:pt x="182" y="384"/>
                    <a:pt x="182" y="384"/>
                    <a:pt x="182" y="384"/>
                  </a:cubicBezTo>
                  <a:cubicBezTo>
                    <a:pt x="183" y="386"/>
                    <a:pt x="183" y="386"/>
                    <a:pt x="183" y="386"/>
                  </a:cubicBezTo>
                  <a:cubicBezTo>
                    <a:pt x="183" y="387"/>
                    <a:pt x="183" y="387"/>
                    <a:pt x="183" y="387"/>
                  </a:cubicBezTo>
                  <a:cubicBezTo>
                    <a:pt x="182" y="387"/>
                    <a:pt x="182" y="387"/>
                    <a:pt x="182" y="387"/>
                  </a:cubicBezTo>
                  <a:cubicBezTo>
                    <a:pt x="181" y="387"/>
                    <a:pt x="181" y="387"/>
                    <a:pt x="181" y="387"/>
                  </a:cubicBezTo>
                  <a:cubicBezTo>
                    <a:pt x="179" y="389"/>
                    <a:pt x="179" y="389"/>
                    <a:pt x="179" y="389"/>
                  </a:cubicBezTo>
                  <a:cubicBezTo>
                    <a:pt x="178" y="390"/>
                    <a:pt x="178" y="390"/>
                    <a:pt x="178" y="390"/>
                  </a:cubicBezTo>
                  <a:cubicBezTo>
                    <a:pt x="177" y="390"/>
                    <a:pt x="177" y="390"/>
                    <a:pt x="177" y="390"/>
                  </a:cubicBezTo>
                  <a:cubicBezTo>
                    <a:pt x="176" y="390"/>
                    <a:pt x="176" y="390"/>
                    <a:pt x="176" y="390"/>
                  </a:cubicBezTo>
                  <a:cubicBezTo>
                    <a:pt x="176" y="389"/>
                    <a:pt x="176" y="389"/>
                    <a:pt x="176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8"/>
                    <a:pt x="175" y="388"/>
                    <a:pt x="175" y="388"/>
                  </a:cubicBezTo>
                  <a:cubicBezTo>
                    <a:pt x="175" y="389"/>
                    <a:pt x="175" y="389"/>
                    <a:pt x="175" y="389"/>
                  </a:cubicBezTo>
                  <a:cubicBezTo>
                    <a:pt x="175" y="390"/>
                    <a:pt x="175" y="390"/>
                    <a:pt x="175" y="390"/>
                  </a:cubicBezTo>
                  <a:cubicBezTo>
                    <a:pt x="174" y="390"/>
                    <a:pt x="174" y="390"/>
                    <a:pt x="174" y="390"/>
                  </a:cubicBezTo>
                  <a:cubicBezTo>
                    <a:pt x="173" y="390"/>
                    <a:pt x="173" y="390"/>
                    <a:pt x="173" y="390"/>
                  </a:cubicBezTo>
                  <a:cubicBezTo>
                    <a:pt x="172" y="391"/>
                    <a:pt x="172" y="391"/>
                    <a:pt x="172" y="391"/>
                  </a:cubicBezTo>
                  <a:cubicBezTo>
                    <a:pt x="171" y="391"/>
                    <a:pt x="171" y="391"/>
                    <a:pt x="171" y="391"/>
                  </a:cubicBezTo>
                  <a:cubicBezTo>
                    <a:pt x="170" y="389"/>
                    <a:pt x="170" y="389"/>
                    <a:pt x="170" y="389"/>
                  </a:cubicBezTo>
                  <a:cubicBezTo>
                    <a:pt x="170" y="388"/>
                    <a:pt x="170" y="388"/>
                    <a:pt x="170" y="388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0" y="386"/>
                    <a:pt x="170" y="386"/>
                    <a:pt x="170" y="386"/>
                  </a:cubicBezTo>
                  <a:cubicBezTo>
                    <a:pt x="170" y="386"/>
                    <a:pt x="170" y="386"/>
                    <a:pt x="170" y="386"/>
                  </a:cubicBezTo>
                  <a:cubicBezTo>
                    <a:pt x="170" y="388"/>
                    <a:pt x="170" y="388"/>
                    <a:pt x="170" y="388"/>
                  </a:cubicBezTo>
                  <a:cubicBezTo>
                    <a:pt x="169" y="389"/>
                    <a:pt x="169" y="389"/>
                    <a:pt x="169" y="389"/>
                  </a:cubicBezTo>
                  <a:cubicBezTo>
                    <a:pt x="169" y="390"/>
                    <a:pt x="169" y="390"/>
                    <a:pt x="169" y="390"/>
                  </a:cubicBezTo>
                  <a:cubicBezTo>
                    <a:pt x="169" y="391"/>
                    <a:pt x="169" y="391"/>
                    <a:pt x="169" y="391"/>
                  </a:cubicBezTo>
                  <a:cubicBezTo>
                    <a:pt x="168" y="391"/>
                    <a:pt x="168" y="391"/>
                    <a:pt x="168" y="391"/>
                  </a:cubicBezTo>
                  <a:cubicBezTo>
                    <a:pt x="166" y="388"/>
                    <a:pt x="166" y="388"/>
                    <a:pt x="166" y="388"/>
                  </a:cubicBezTo>
                  <a:cubicBezTo>
                    <a:pt x="166" y="387"/>
                    <a:pt x="166" y="387"/>
                    <a:pt x="166" y="387"/>
                  </a:cubicBezTo>
                  <a:cubicBezTo>
                    <a:pt x="167" y="385"/>
                    <a:pt x="167" y="385"/>
                    <a:pt x="167" y="385"/>
                  </a:cubicBezTo>
                  <a:cubicBezTo>
                    <a:pt x="168" y="384"/>
                    <a:pt x="168" y="384"/>
                    <a:pt x="168" y="384"/>
                  </a:cubicBezTo>
                  <a:cubicBezTo>
                    <a:pt x="169" y="384"/>
                    <a:pt x="169" y="384"/>
                    <a:pt x="169" y="384"/>
                  </a:cubicBezTo>
                  <a:cubicBezTo>
                    <a:pt x="168" y="383"/>
                    <a:pt x="168" y="383"/>
                    <a:pt x="168" y="383"/>
                  </a:cubicBezTo>
                  <a:cubicBezTo>
                    <a:pt x="167" y="383"/>
                    <a:pt x="167" y="383"/>
                    <a:pt x="167" y="383"/>
                  </a:cubicBezTo>
                  <a:cubicBezTo>
                    <a:pt x="166" y="382"/>
                    <a:pt x="166" y="382"/>
                    <a:pt x="166" y="382"/>
                  </a:cubicBezTo>
                  <a:cubicBezTo>
                    <a:pt x="166" y="381"/>
                    <a:pt x="166" y="381"/>
                    <a:pt x="166" y="381"/>
                  </a:cubicBezTo>
                  <a:cubicBezTo>
                    <a:pt x="166" y="381"/>
                    <a:pt x="166" y="381"/>
                    <a:pt x="166" y="381"/>
                  </a:cubicBezTo>
                  <a:cubicBezTo>
                    <a:pt x="165" y="381"/>
                    <a:pt x="165" y="381"/>
                    <a:pt x="165" y="381"/>
                  </a:cubicBezTo>
                  <a:cubicBezTo>
                    <a:pt x="164" y="382"/>
                    <a:pt x="164" y="382"/>
                    <a:pt x="164" y="382"/>
                  </a:cubicBezTo>
                  <a:cubicBezTo>
                    <a:pt x="164" y="383"/>
                    <a:pt x="164" y="383"/>
                    <a:pt x="164" y="383"/>
                  </a:cubicBezTo>
                  <a:cubicBezTo>
                    <a:pt x="165" y="384"/>
                    <a:pt x="165" y="384"/>
                    <a:pt x="165" y="384"/>
                  </a:cubicBezTo>
                  <a:cubicBezTo>
                    <a:pt x="165" y="385"/>
                    <a:pt x="165" y="385"/>
                    <a:pt x="165" y="385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7"/>
                    <a:pt x="164" y="387"/>
                    <a:pt x="164" y="387"/>
                  </a:cubicBezTo>
                  <a:cubicBezTo>
                    <a:pt x="163" y="389"/>
                    <a:pt x="163" y="389"/>
                    <a:pt x="163" y="389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62" y="387"/>
                    <a:pt x="162" y="387"/>
                    <a:pt x="162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0" y="388"/>
                    <a:pt x="160" y="388"/>
                    <a:pt x="160" y="388"/>
                  </a:cubicBezTo>
                  <a:cubicBezTo>
                    <a:pt x="161" y="389"/>
                    <a:pt x="161" y="389"/>
                    <a:pt x="161" y="389"/>
                  </a:cubicBezTo>
                  <a:cubicBezTo>
                    <a:pt x="162" y="391"/>
                    <a:pt x="162" y="391"/>
                    <a:pt x="162" y="391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62" y="393"/>
                    <a:pt x="162" y="393"/>
                    <a:pt x="162" y="393"/>
                  </a:cubicBezTo>
                  <a:cubicBezTo>
                    <a:pt x="161" y="394"/>
                    <a:pt x="161" y="394"/>
                    <a:pt x="161" y="394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59" y="394"/>
                    <a:pt x="159" y="394"/>
                    <a:pt x="159" y="394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57" y="395"/>
                    <a:pt x="157" y="395"/>
                    <a:pt x="157" y="395"/>
                  </a:cubicBezTo>
                  <a:cubicBezTo>
                    <a:pt x="156" y="396"/>
                    <a:pt x="156" y="396"/>
                    <a:pt x="156" y="396"/>
                  </a:cubicBezTo>
                  <a:cubicBezTo>
                    <a:pt x="155" y="395"/>
                    <a:pt x="155" y="395"/>
                    <a:pt x="155" y="395"/>
                  </a:cubicBezTo>
                  <a:cubicBezTo>
                    <a:pt x="154" y="393"/>
                    <a:pt x="154" y="393"/>
                    <a:pt x="154" y="393"/>
                  </a:cubicBezTo>
                  <a:cubicBezTo>
                    <a:pt x="154" y="393"/>
                    <a:pt x="154" y="393"/>
                    <a:pt x="154" y="393"/>
                  </a:cubicBezTo>
                  <a:cubicBezTo>
                    <a:pt x="153" y="393"/>
                    <a:pt x="153" y="393"/>
                    <a:pt x="153" y="393"/>
                  </a:cubicBezTo>
                  <a:cubicBezTo>
                    <a:pt x="153" y="393"/>
                    <a:pt x="153" y="393"/>
                    <a:pt x="153" y="393"/>
                  </a:cubicBezTo>
                  <a:cubicBezTo>
                    <a:pt x="153" y="394"/>
                    <a:pt x="153" y="394"/>
                    <a:pt x="153" y="394"/>
                  </a:cubicBezTo>
                  <a:cubicBezTo>
                    <a:pt x="153" y="395"/>
                    <a:pt x="153" y="395"/>
                    <a:pt x="153" y="395"/>
                  </a:cubicBezTo>
                  <a:cubicBezTo>
                    <a:pt x="151" y="395"/>
                    <a:pt x="151" y="395"/>
                    <a:pt x="151" y="395"/>
                  </a:cubicBezTo>
                  <a:cubicBezTo>
                    <a:pt x="151" y="394"/>
                    <a:pt x="151" y="394"/>
                    <a:pt x="151" y="394"/>
                  </a:cubicBezTo>
                  <a:cubicBezTo>
                    <a:pt x="150" y="393"/>
                    <a:pt x="150" y="393"/>
                    <a:pt x="150" y="393"/>
                  </a:cubicBezTo>
                  <a:cubicBezTo>
                    <a:pt x="150" y="393"/>
                    <a:pt x="150" y="393"/>
                    <a:pt x="150" y="393"/>
                  </a:cubicBezTo>
                  <a:cubicBezTo>
                    <a:pt x="149" y="394"/>
                    <a:pt x="149" y="394"/>
                    <a:pt x="149" y="394"/>
                  </a:cubicBezTo>
                  <a:cubicBezTo>
                    <a:pt x="148" y="394"/>
                    <a:pt x="148" y="394"/>
                    <a:pt x="148" y="394"/>
                  </a:cubicBezTo>
                  <a:cubicBezTo>
                    <a:pt x="148" y="394"/>
                    <a:pt x="148" y="394"/>
                    <a:pt x="148" y="394"/>
                  </a:cubicBezTo>
                  <a:cubicBezTo>
                    <a:pt x="148" y="395"/>
                    <a:pt x="148" y="395"/>
                    <a:pt x="148" y="395"/>
                  </a:cubicBezTo>
                  <a:cubicBezTo>
                    <a:pt x="148" y="396"/>
                    <a:pt x="148" y="396"/>
                    <a:pt x="148" y="396"/>
                  </a:cubicBezTo>
                  <a:cubicBezTo>
                    <a:pt x="148" y="398"/>
                    <a:pt x="148" y="398"/>
                    <a:pt x="148" y="398"/>
                  </a:cubicBezTo>
                  <a:cubicBezTo>
                    <a:pt x="147" y="400"/>
                    <a:pt x="147" y="400"/>
                    <a:pt x="147" y="400"/>
                  </a:cubicBezTo>
                  <a:cubicBezTo>
                    <a:pt x="146" y="402"/>
                    <a:pt x="146" y="402"/>
                    <a:pt x="146" y="402"/>
                  </a:cubicBezTo>
                  <a:cubicBezTo>
                    <a:pt x="145" y="402"/>
                    <a:pt x="145" y="402"/>
                    <a:pt x="145" y="402"/>
                  </a:cubicBezTo>
                  <a:cubicBezTo>
                    <a:pt x="144" y="401"/>
                    <a:pt x="144" y="401"/>
                    <a:pt x="144" y="401"/>
                  </a:cubicBezTo>
                  <a:cubicBezTo>
                    <a:pt x="144" y="400"/>
                    <a:pt x="144" y="400"/>
                    <a:pt x="144" y="400"/>
                  </a:cubicBezTo>
                  <a:cubicBezTo>
                    <a:pt x="143" y="399"/>
                    <a:pt x="143" y="399"/>
                    <a:pt x="143" y="399"/>
                  </a:cubicBezTo>
                  <a:cubicBezTo>
                    <a:pt x="142" y="399"/>
                    <a:pt x="142" y="399"/>
                    <a:pt x="142" y="399"/>
                  </a:cubicBezTo>
                  <a:cubicBezTo>
                    <a:pt x="142" y="400"/>
                    <a:pt x="142" y="400"/>
                    <a:pt x="142" y="400"/>
                  </a:cubicBezTo>
                  <a:cubicBezTo>
                    <a:pt x="140" y="400"/>
                    <a:pt x="140" y="400"/>
                    <a:pt x="140" y="400"/>
                  </a:cubicBezTo>
                  <a:cubicBezTo>
                    <a:pt x="140" y="399"/>
                    <a:pt x="140" y="399"/>
                    <a:pt x="140" y="399"/>
                  </a:cubicBezTo>
                  <a:cubicBezTo>
                    <a:pt x="139" y="398"/>
                    <a:pt x="139" y="398"/>
                    <a:pt x="139" y="398"/>
                  </a:cubicBezTo>
                  <a:cubicBezTo>
                    <a:pt x="139" y="399"/>
                    <a:pt x="139" y="399"/>
                    <a:pt x="139" y="399"/>
                  </a:cubicBezTo>
                  <a:cubicBezTo>
                    <a:pt x="139" y="400"/>
                    <a:pt x="139" y="400"/>
                    <a:pt x="139" y="400"/>
                  </a:cubicBezTo>
                  <a:cubicBezTo>
                    <a:pt x="140" y="401"/>
                    <a:pt x="140" y="401"/>
                    <a:pt x="140" y="401"/>
                  </a:cubicBezTo>
                  <a:cubicBezTo>
                    <a:pt x="139" y="402"/>
                    <a:pt x="139" y="402"/>
                    <a:pt x="139" y="402"/>
                  </a:cubicBezTo>
                  <a:cubicBezTo>
                    <a:pt x="139" y="403"/>
                    <a:pt x="139" y="403"/>
                    <a:pt x="139" y="403"/>
                  </a:cubicBezTo>
                  <a:cubicBezTo>
                    <a:pt x="139" y="404"/>
                    <a:pt x="139" y="404"/>
                    <a:pt x="139" y="404"/>
                  </a:cubicBezTo>
                  <a:cubicBezTo>
                    <a:pt x="140" y="405"/>
                    <a:pt x="140" y="405"/>
                    <a:pt x="140" y="405"/>
                  </a:cubicBezTo>
                  <a:cubicBezTo>
                    <a:pt x="141" y="407"/>
                    <a:pt x="141" y="407"/>
                    <a:pt x="141" y="407"/>
                  </a:cubicBezTo>
                  <a:cubicBezTo>
                    <a:pt x="141" y="409"/>
                    <a:pt x="141" y="409"/>
                    <a:pt x="141" y="409"/>
                  </a:cubicBezTo>
                  <a:cubicBezTo>
                    <a:pt x="141" y="411"/>
                    <a:pt x="141" y="411"/>
                    <a:pt x="141" y="411"/>
                  </a:cubicBezTo>
                  <a:cubicBezTo>
                    <a:pt x="140" y="410"/>
                    <a:pt x="140" y="410"/>
                    <a:pt x="140" y="410"/>
                  </a:cubicBezTo>
                  <a:cubicBezTo>
                    <a:pt x="139" y="410"/>
                    <a:pt x="139" y="410"/>
                    <a:pt x="139" y="410"/>
                  </a:cubicBezTo>
                  <a:cubicBezTo>
                    <a:pt x="139" y="411"/>
                    <a:pt x="139" y="411"/>
                    <a:pt x="139" y="411"/>
                  </a:cubicBezTo>
                  <a:cubicBezTo>
                    <a:pt x="137" y="411"/>
                    <a:pt x="137" y="411"/>
                    <a:pt x="137" y="411"/>
                  </a:cubicBezTo>
                  <a:cubicBezTo>
                    <a:pt x="136" y="410"/>
                    <a:pt x="136" y="410"/>
                    <a:pt x="136" y="410"/>
                  </a:cubicBezTo>
                  <a:cubicBezTo>
                    <a:pt x="134" y="410"/>
                    <a:pt x="134" y="410"/>
                    <a:pt x="134" y="410"/>
                  </a:cubicBezTo>
                  <a:cubicBezTo>
                    <a:pt x="133" y="411"/>
                    <a:pt x="133" y="411"/>
                    <a:pt x="133" y="411"/>
                  </a:cubicBezTo>
                  <a:cubicBezTo>
                    <a:pt x="134" y="412"/>
                    <a:pt x="134" y="412"/>
                    <a:pt x="134" y="412"/>
                  </a:cubicBezTo>
                  <a:cubicBezTo>
                    <a:pt x="136" y="413"/>
                    <a:pt x="136" y="413"/>
                    <a:pt x="136" y="413"/>
                  </a:cubicBezTo>
                  <a:cubicBezTo>
                    <a:pt x="137" y="413"/>
                    <a:pt x="137" y="413"/>
                    <a:pt x="137" y="413"/>
                  </a:cubicBezTo>
                  <a:cubicBezTo>
                    <a:pt x="138" y="414"/>
                    <a:pt x="138" y="414"/>
                    <a:pt x="138" y="414"/>
                  </a:cubicBezTo>
                  <a:cubicBezTo>
                    <a:pt x="138" y="414"/>
                    <a:pt x="138" y="414"/>
                    <a:pt x="138" y="414"/>
                  </a:cubicBezTo>
                  <a:cubicBezTo>
                    <a:pt x="139" y="414"/>
                    <a:pt x="139" y="414"/>
                    <a:pt x="139" y="414"/>
                  </a:cubicBezTo>
                  <a:cubicBezTo>
                    <a:pt x="140" y="414"/>
                    <a:pt x="140" y="414"/>
                    <a:pt x="140" y="414"/>
                  </a:cubicBezTo>
                  <a:cubicBezTo>
                    <a:pt x="140" y="415"/>
                    <a:pt x="140" y="415"/>
                    <a:pt x="140" y="415"/>
                  </a:cubicBezTo>
                  <a:cubicBezTo>
                    <a:pt x="140" y="416"/>
                    <a:pt x="140" y="416"/>
                    <a:pt x="140" y="416"/>
                  </a:cubicBezTo>
                  <a:cubicBezTo>
                    <a:pt x="139" y="416"/>
                    <a:pt x="139" y="416"/>
                    <a:pt x="139" y="416"/>
                  </a:cubicBezTo>
                  <a:cubicBezTo>
                    <a:pt x="138" y="417"/>
                    <a:pt x="138" y="417"/>
                    <a:pt x="138" y="417"/>
                  </a:cubicBezTo>
                  <a:cubicBezTo>
                    <a:pt x="138" y="417"/>
                    <a:pt x="138" y="417"/>
                    <a:pt x="138" y="417"/>
                  </a:cubicBezTo>
                  <a:cubicBezTo>
                    <a:pt x="139" y="417"/>
                    <a:pt x="139" y="417"/>
                    <a:pt x="139" y="417"/>
                  </a:cubicBezTo>
                  <a:cubicBezTo>
                    <a:pt x="139" y="418"/>
                    <a:pt x="139" y="418"/>
                    <a:pt x="139" y="418"/>
                  </a:cubicBezTo>
                  <a:cubicBezTo>
                    <a:pt x="139" y="420"/>
                    <a:pt x="139" y="420"/>
                    <a:pt x="139" y="420"/>
                  </a:cubicBezTo>
                  <a:cubicBezTo>
                    <a:pt x="139" y="421"/>
                    <a:pt x="139" y="421"/>
                    <a:pt x="139" y="421"/>
                  </a:cubicBezTo>
                  <a:cubicBezTo>
                    <a:pt x="139" y="421"/>
                    <a:pt x="139" y="421"/>
                    <a:pt x="139" y="421"/>
                  </a:cubicBezTo>
                  <a:cubicBezTo>
                    <a:pt x="138" y="421"/>
                    <a:pt x="138" y="421"/>
                    <a:pt x="138" y="421"/>
                  </a:cubicBezTo>
                  <a:cubicBezTo>
                    <a:pt x="137" y="421"/>
                    <a:pt x="137" y="421"/>
                    <a:pt x="137" y="421"/>
                  </a:cubicBezTo>
                  <a:cubicBezTo>
                    <a:pt x="136" y="419"/>
                    <a:pt x="136" y="419"/>
                    <a:pt x="136" y="419"/>
                  </a:cubicBezTo>
                  <a:cubicBezTo>
                    <a:pt x="135" y="419"/>
                    <a:pt x="135" y="419"/>
                    <a:pt x="135" y="419"/>
                  </a:cubicBezTo>
                  <a:cubicBezTo>
                    <a:pt x="134" y="419"/>
                    <a:pt x="134" y="419"/>
                    <a:pt x="134" y="419"/>
                  </a:cubicBezTo>
                  <a:cubicBezTo>
                    <a:pt x="133" y="418"/>
                    <a:pt x="133" y="418"/>
                    <a:pt x="133" y="418"/>
                  </a:cubicBezTo>
                  <a:cubicBezTo>
                    <a:pt x="132" y="418"/>
                    <a:pt x="132" y="418"/>
                    <a:pt x="132" y="418"/>
                  </a:cubicBezTo>
                  <a:cubicBezTo>
                    <a:pt x="132" y="419"/>
                    <a:pt x="132" y="419"/>
                    <a:pt x="132" y="419"/>
                  </a:cubicBezTo>
                  <a:cubicBezTo>
                    <a:pt x="131" y="419"/>
                    <a:pt x="131" y="419"/>
                    <a:pt x="131" y="419"/>
                  </a:cubicBezTo>
                  <a:cubicBezTo>
                    <a:pt x="133" y="420"/>
                    <a:pt x="133" y="420"/>
                    <a:pt x="133" y="420"/>
                  </a:cubicBezTo>
                  <a:cubicBezTo>
                    <a:pt x="134" y="420"/>
                    <a:pt x="134" y="420"/>
                    <a:pt x="134" y="420"/>
                  </a:cubicBezTo>
                  <a:cubicBezTo>
                    <a:pt x="135" y="421"/>
                    <a:pt x="135" y="421"/>
                    <a:pt x="135" y="421"/>
                  </a:cubicBezTo>
                  <a:cubicBezTo>
                    <a:pt x="136" y="422"/>
                    <a:pt x="136" y="422"/>
                    <a:pt x="136" y="422"/>
                  </a:cubicBezTo>
                  <a:cubicBezTo>
                    <a:pt x="138" y="422"/>
                    <a:pt x="138" y="422"/>
                    <a:pt x="138" y="422"/>
                  </a:cubicBezTo>
                  <a:cubicBezTo>
                    <a:pt x="138" y="422"/>
                    <a:pt x="138" y="422"/>
                    <a:pt x="138" y="422"/>
                  </a:cubicBezTo>
                  <a:cubicBezTo>
                    <a:pt x="137" y="424"/>
                    <a:pt x="137" y="424"/>
                    <a:pt x="137" y="424"/>
                  </a:cubicBezTo>
                  <a:cubicBezTo>
                    <a:pt x="136" y="424"/>
                    <a:pt x="136" y="424"/>
                    <a:pt x="136" y="424"/>
                  </a:cubicBezTo>
                  <a:cubicBezTo>
                    <a:pt x="135" y="424"/>
                    <a:pt x="135" y="424"/>
                    <a:pt x="135" y="424"/>
                  </a:cubicBezTo>
                  <a:cubicBezTo>
                    <a:pt x="134" y="425"/>
                    <a:pt x="134" y="425"/>
                    <a:pt x="134" y="425"/>
                  </a:cubicBezTo>
                  <a:cubicBezTo>
                    <a:pt x="133" y="425"/>
                    <a:pt x="133" y="425"/>
                    <a:pt x="133" y="425"/>
                  </a:cubicBezTo>
                  <a:cubicBezTo>
                    <a:pt x="132" y="423"/>
                    <a:pt x="132" y="423"/>
                    <a:pt x="132" y="423"/>
                  </a:cubicBezTo>
                  <a:cubicBezTo>
                    <a:pt x="131" y="422"/>
                    <a:pt x="131" y="422"/>
                    <a:pt x="131" y="422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30" y="423"/>
                    <a:pt x="130" y="423"/>
                    <a:pt x="130" y="423"/>
                  </a:cubicBezTo>
                  <a:cubicBezTo>
                    <a:pt x="129" y="423"/>
                    <a:pt x="129" y="423"/>
                    <a:pt x="129" y="423"/>
                  </a:cubicBezTo>
                  <a:cubicBezTo>
                    <a:pt x="129" y="425"/>
                    <a:pt x="129" y="425"/>
                    <a:pt x="129" y="425"/>
                  </a:cubicBezTo>
                  <a:cubicBezTo>
                    <a:pt x="130" y="426"/>
                    <a:pt x="130" y="426"/>
                    <a:pt x="130" y="426"/>
                  </a:cubicBezTo>
                  <a:cubicBezTo>
                    <a:pt x="132" y="427"/>
                    <a:pt x="132" y="427"/>
                    <a:pt x="132" y="427"/>
                  </a:cubicBezTo>
                  <a:cubicBezTo>
                    <a:pt x="132" y="427"/>
                    <a:pt x="132" y="427"/>
                    <a:pt x="132" y="427"/>
                  </a:cubicBezTo>
                  <a:cubicBezTo>
                    <a:pt x="132" y="428"/>
                    <a:pt x="132" y="428"/>
                    <a:pt x="132" y="428"/>
                  </a:cubicBezTo>
                  <a:cubicBezTo>
                    <a:pt x="132" y="429"/>
                    <a:pt x="132" y="429"/>
                    <a:pt x="132" y="429"/>
                  </a:cubicBezTo>
                  <a:cubicBezTo>
                    <a:pt x="131" y="428"/>
                    <a:pt x="131" y="428"/>
                    <a:pt x="131" y="428"/>
                  </a:cubicBezTo>
                  <a:cubicBezTo>
                    <a:pt x="130" y="427"/>
                    <a:pt x="130" y="427"/>
                    <a:pt x="130" y="427"/>
                  </a:cubicBezTo>
                  <a:cubicBezTo>
                    <a:pt x="128" y="426"/>
                    <a:pt x="128" y="426"/>
                    <a:pt x="128" y="426"/>
                  </a:cubicBezTo>
                  <a:cubicBezTo>
                    <a:pt x="127" y="425"/>
                    <a:pt x="127" y="425"/>
                    <a:pt x="127" y="425"/>
                  </a:cubicBezTo>
                  <a:cubicBezTo>
                    <a:pt x="127" y="425"/>
                    <a:pt x="127" y="425"/>
                    <a:pt x="127" y="425"/>
                  </a:cubicBezTo>
                  <a:cubicBezTo>
                    <a:pt x="127" y="427"/>
                    <a:pt x="127" y="427"/>
                    <a:pt x="127" y="427"/>
                  </a:cubicBezTo>
                  <a:cubicBezTo>
                    <a:pt x="128" y="428"/>
                    <a:pt x="128" y="428"/>
                    <a:pt x="128" y="428"/>
                  </a:cubicBezTo>
                  <a:cubicBezTo>
                    <a:pt x="130" y="429"/>
                    <a:pt x="130" y="429"/>
                    <a:pt x="130" y="429"/>
                  </a:cubicBezTo>
                  <a:cubicBezTo>
                    <a:pt x="130" y="429"/>
                    <a:pt x="130" y="429"/>
                    <a:pt x="130" y="429"/>
                  </a:cubicBezTo>
                  <a:cubicBezTo>
                    <a:pt x="130" y="430"/>
                    <a:pt x="130" y="430"/>
                    <a:pt x="130" y="430"/>
                  </a:cubicBezTo>
                  <a:cubicBezTo>
                    <a:pt x="130" y="430"/>
                    <a:pt x="130" y="430"/>
                    <a:pt x="130" y="430"/>
                  </a:cubicBezTo>
                  <a:cubicBezTo>
                    <a:pt x="128" y="430"/>
                    <a:pt x="128" y="430"/>
                    <a:pt x="128" y="430"/>
                  </a:cubicBezTo>
                  <a:cubicBezTo>
                    <a:pt x="127" y="429"/>
                    <a:pt x="127" y="429"/>
                    <a:pt x="127" y="429"/>
                  </a:cubicBezTo>
                  <a:cubicBezTo>
                    <a:pt x="127" y="428"/>
                    <a:pt x="127" y="428"/>
                    <a:pt x="127" y="428"/>
                  </a:cubicBezTo>
                  <a:cubicBezTo>
                    <a:pt x="126" y="427"/>
                    <a:pt x="126" y="427"/>
                    <a:pt x="126" y="427"/>
                  </a:cubicBezTo>
                  <a:cubicBezTo>
                    <a:pt x="126" y="427"/>
                    <a:pt x="126" y="427"/>
                    <a:pt x="126" y="427"/>
                  </a:cubicBezTo>
                  <a:cubicBezTo>
                    <a:pt x="125" y="428"/>
                    <a:pt x="125" y="428"/>
                    <a:pt x="125" y="428"/>
                  </a:cubicBezTo>
                  <a:cubicBezTo>
                    <a:pt x="125" y="429"/>
                    <a:pt x="125" y="429"/>
                    <a:pt x="125" y="429"/>
                  </a:cubicBezTo>
                  <a:cubicBezTo>
                    <a:pt x="126" y="430"/>
                    <a:pt x="126" y="430"/>
                    <a:pt x="126" y="430"/>
                  </a:cubicBezTo>
                  <a:cubicBezTo>
                    <a:pt x="126" y="431"/>
                    <a:pt x="126" y="431"/>
                    <a:pt x="126" y="431"/>
                  </a:cubicBezTo>
                  <a:cubicBezTo>
                    <a:pt x="126" y="431"/>
                    <a:pt x="126" y="431"/>
                    <a:pt x="126" y="431"/>
                  </a:cubicBezTo>
                  <a:cubicBezTo>
                    <a:pt x="126" y="432"/>
                    <a:pt x="126" y="432"/>
                    <a:pt x="126" y="432"/>
                  </a:cubicBezTo>
                  <a:cubicBezTo>
                    <a:pt x="129" y="432"/>
                    <a:pt x="129" y="432"/>
                    <a:pt x="129" y="432"/>
                  </a:cubicBezTo>
                  <a:cubicBezTo>
                    <a:pt x="130" y="432"/>
                    <a:pt x="130" y="432"/>
                    <a:pt x="130" y="432"/>
                  </a:cubicBezTo>
                  <a:cubicBezTo>
                    <a:pt x="130" y="433"/>
                    <a:pt x="130" y="433"/>
                    <a:pt x="130" y="433"/>
                  </a:cubicBezTo>
                  <a:cubicBezTo>
                    <a:pt x="130" y="434"/>
                    <a:pt x="130" y="434"/>
                    <a:pt x="130" y="434"/>
                  </a:cubicBezTo>
                  <a:cubicBezTo>
                    <a:pt x="129" y="434"/>
                    <a:pt x="129" y="434"/>
                    <a:pt x="129" y="434"/>
                  </a:cubicBezTo>
                  <a:cubicBezTo>
                    <a:pt x="128" y="435"/>
                    <a:pt x="128" y="435"/>
                    <a:pt x="128" y="435"/>
                  </a:cubicBezTo>
                  <a:cubicBezTo>
                    <a:pt x="127" y="435"/>
                    <a:pt x="127" y="435"/>
                    <a:pt x="127" y="435"/>
                  </a:cubicBezTo>
                  <a:cubicBezTo>
                    <a:pt x="127" y="435"/>
                    <a:pt x="127" y="435"/>
                    <a:pt x="127" y="435"/>
                  </a:cubicBezTo>
                  <a:cubicBezTo>
                    <a:pt x="126" y="435"/>
                    <a:pt x="126" y="435"/>
                    <a:pt x="126" y="435"/>
                  </a:cubicBezTo>
                  <a:cubicBezTo>
                    <a:pt x="124" y="434"/>
                    <a:pt x="124" y="434"/>
                    <a:pt x="124" y="434"/>
                  </a:cubicBezTo>
                  <a:cubicBezTo>
                    <a:pt x="124" y="433"/>
                    <a:pt x="124" y="433"/>
                    <a:pt x="124" y="433"/>
                  </a:cubicBezTo>
                  <a:cubicBezTo>
                    <a:pt x="124" y="433"/>
                    <a:pt x="124" y="433"/>
                    <a:pt x="124" y="433"/>
                  </a:cubicBezTo>
                  <a:cubicBezTo>
                    <a:pt x="123" y="432"/>
                    <a:pt x="123" y="432"/>
                    <a:pt x="123" y="432"/>
                  </a:cubicBezTo>
                  <a:cubicBezTo>
                    <a:pt x="123" y="432"/>
                    <a:pt x="123" y="432"/>
                    <a:pt x="123" y="432"/>
                  </a:cubicBezTo>
                  <a:cubicBezTo>
                    <a:pt x="123" y="434"/>
                    <a:pt x="123" y="434"/>
                    <a:pt x="123" y="434"/>
                  </a:cubicBezTo>
                  <a:cubicBezTo>
                    <a:pt x="122" y="434"/>
                    <a:pt x="122" y="434"/>
                    <a:pt x="122" y="434"/>
                  </a:cubicBezTo>
                  <a:cubicBezTo>
                    <a:pt x="122" y="436"/>
                    <a:pt x="122" y="436"/>
                    <a:pt x="122" y="436"/>
                  </a:cubicBezTo>
                  <a:cubicBezTo>
                    <a:pt x="120" y="435"/>
                    <a:pt x="120" y="435"/>
                    <a:pt x="120" y="435"/>
                  </a:cubicBezTo>
                  <a:cubicBezTo>
                    <a:pt x="119" y="435"/>
                    <a:pt x="119" y="435"/>
                    <a:pt x="119" y="435"/>
                  </a:cubicBezTo>
                  <a:cubicBezTo>
                    <a:pt x="119" y="434"/>
                    <a:pt x="119" y="434"/>
                    <a:pt x="119" y="434"/>
                  </a:cubicBezTo>
                  <a:cubicBezTo>
                    <a:pt x="118" y="434"/>
                    <a:pt x="118" y="434"/>
                    <a:pt x="118" y="434"/>
                  </a:cubicBezTo>
                  <a:cubicBezTo>
                    <a:pt x="118" y="435"/>
                    <a:pt x="118" y="435"/>
                    <a:pt x="118" y="435"/>
                  </a:cubicBezTo>
                  <a:cubicBezTo>
                    <a:pt x="118" y="436"/>
                    <a:pt x="118" y="436"/>
                    <a:pt x="118" y="436"/>
                  </a:cubicBezTo>
                  <a:cubicBezTo>
                    <a:pt x="121" y="437"/>
                    <a:pt x="121" y="437"/>
                    <a:pt x="121" y="437"/>
                  </a:cubicBezTo>
                  <a:cubicBezTo>
                    <a:pt x="123" y="437"/>
                    <a:pt x="123" y="437"/>
                    <a:pt x="123" y="437"/>
                  </a:cubicBezTo>
                  <a:cubicBezTo>
                    <a:pt x="124" y="439"/>
                    <a:pt x="124" y="439"/>
                    <a:pt x="124" y="439"/>
                  </a:cubicBezTo>
                  <a:cubicBezTo>
                    <a:pt x="124" y="441"/>
                    <a:pt x="124" y="441"/>
                    <a:pt x="124" y="441"/>
                  </a:cubicBezTo>
                  <a:cubicBezTo>
                    <a:pt x="124" y="441"/>
                    <a:pt x="124" y="441"/>
                    <a:pt x="124" y="441"/>
                  </a:cubicBezTo>
                  <a:cubicBezTo>
                    <a:pt x="123" y="441"/>
                    <a:pt x="123" y="441"/>
                    <a:pt x="123" y="441"/>
                  </a:cubicBezTo>
                  <a:cubicBezTo>
                    <a:pt x="121" y="440"/>
                    <a:pt x="121" y="440"/>
                    <a:pt x="121" y="44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8" y="438"/>
                    <a:pt x="118" y="438"/>
                    <a:pt x="118" y="438"/>
                  </a:cubicBezTo>
                  <a:cubicBezTo>
                    <a:pt x="118" y="439"/>
                    <a:pt x="118" y="439"/>
                    <a:pt x="118" y="439"/>
                  </a:cubicBezTo>
                  <a:cubicBezTo>
                    <a:pt x="118" y="439"/>
                    <a:pt x="118" y="439"/>
                    <a:pt x="118" y="439"/>
                  </a:cubicBezTo>
                  <a:cubicBezTo>
                    <a:pt x="120" y="440"/>
                    <a:pt x="120" y="440"/>
                    <a:pt x="120" y="440"/>
                  </a:cubicBezTo>
                  <a:cubicBezTo>
                    <a:pt x="122" y="441"/>
                    <a:pt x="122" y="441"/>
                    <a:pt x="122" y="441"/>
                  </a:cubicBezTo>
                  <a:cubicBezTo>
                    <a:pt x="123" y="443"/>
                    <a:pt x="123" y="443"/>
                    <a:pt x="123" y="443"/>
                  </a:cubicBezTo>
                  <a:cubicBezTo>
                    <a:pt x="123" y="444"/>
                    <a:pt x="123" y="444"/>
                    <a:pt x="123" y="444"/>
                  </a:cubicBezTo>
                  <a:cubicBezTo>
                    <a:pt x="122" y="445"/>
                    <a:pt x="122" y="445"/>
                    <a:pt x="122" y="445"/>
                  </a:cubicBezTo>
                  <a:cubicBezTo>
                    <a:pt x="123" y="446"/>
                    <a:pt x="123" y="446"/>
                    <a:pt x="123" y="446"/>
                  </a:cubicBezTo>
                  <a:cubicBezTo>
                    <a:pt x="123" y="447"/>
                    <a:pt x="123" y="447"/>
                    <a:pt x="123" y="447"/>
                  </a:cubicBezTo>
                  <a:cubicBezTo>
                    <a:pt x="122" y="447"/>
                    <a:pt x="122" y="447"/>
                    <a:pt x="122" y="447"/>
                  </a:cubicBezTo>
                  <a:cubicBezTo>
                    <a:pt x="122" y="448"/>
                    <a:pt x="122" y="448"/>
                    <a:pt x="122" y="448"/>
                  </a:cubicBezTo>
                  <a:cubicBezTo>
                    <a:pt x="121" y="449"/>
                    <a:pt x="121" y="449"/>
                    <a:pt x="121" y="449"/>
                  </a:cubicBezTo>
                  <a:cubicBezTo>
                    <a:pt x="120" y="449"/>
                    <a:pt x="120" y="449"/>
                    <a:pt x="120" y="449"/>
                  </a:cubicBezTo>
                  <a:cubicBezTo>
                    <a:pt x="119" y="449"/>
                    <a:pt x="119" y="449"/>
                    <a:pt x="119" y="449"/>
                  </a:cubicBezTo>
                  <a:cubicBezTo>
                    <a:pt x="118" y="449"/>
                    <a:pt x="118" y="449"/>
                    <a:pt x="118" y="449"/>
                  </a:cubicBezTo>
                  <a:cubicBezTo>
                    <a:pt x="117" y="448"/>
                    <a:pt x="117" y="448"/>
                    <a:pt x="117" y="448"/>
                  </a:cubicBezTo>
                  <a:cubicBezTo>
                    <a:pt x="116" y="448"/>
                    <a:pt x="116" y="448"/>
                    <a:pt x="116" y="448"/>
                  </a:cubicBezTo>
                  <a:cubicBezTo>
                    <a:pt x="117" y="449"/>
                    <a:pt x="117" y="449"/>
                    <a:pt x="117" y="449"/>
                  </a:cubicBezTo>
                  <a:cubicBezTo>
                    <a:pt x="118" y="449"/>
                    <a:pt x="118" y="449"/>
                    <a:pt x="118" y="449"/>
                  </a:cubicBezTo>
                  <a:cubicBezTo>
                    <a:pt x="120" y="450"/>
                    <a:pt x="120" y="450"/>
                    <a:pt x="120" y="450"/>
                  </a:cubicBezTo>
                  <a:cubicBezTo>
                    <a:pt x="120" y="450"/>
                    <a:pt x="120" y="450"/>
                    <a:pt x="120" y="450"/>
                  </a:cubicBezTo>
                  <a:cubicBezTo>
                    <a:pt x="119" y="452"/>
                    <a:pt x="119" y="452"/>
                    <a:pt x="119" y="452"/>
                  </a:cubicBezTo>
                  <a:cubicBezTo>
                    <a:pt x="118" y="451"/>
                    <a:pt x="118" y="451"/>
                    <a:pt x="118" y="451"/>
                  </a:cubicBezTo>
                  <a:cubicBezTo>
                    <a:pt x="117" y="451"/>
                    <a:pt x="117" y="451"/>
                    <a:pt x="117" y="451"/>
                  </a:cubicBezTo>
                  <a:cubicBezTo>
                    <a:pt x="116" y="451"/>
                    <a:pt x="116" y="451"/>
                    <a:pt x="116" y="451"/>
                  </a:cubicBezTo>
                  <a:cubicBezTo>
                    <a:pt x="116" y="451"/>
                    <a:pt x="116" y="451"/>
                    <a:pt x="116" y="451"/>
                  </a:cubicBezTo>
                  <a:cubicBezTo>
                    <a:pt x="117" y="452"/>
                    <a:pt x="117" y="452"/>
                    <a:pt x="117" y="452"/>
                  </a:cubicBezTo>
                  <a:cubicBezTo>
                    <a:pt x="118" y="452"/>
                    <a:pt x="118" y="452"/>
                    <a:pt x="118" y="452"/>
                  </a:cubicBezTo>
                  <a:cubicBezTo>
                    <a:pt x="118" y="453"/>
                    <a:pt x="118" y="453"/>
                    <a:pt x="118" y="453"/>
                  </a:cubicBezTo>
                  <a:cubicBezTo>
                    <a:pt x="117" y="454"/>
                    <a:pt x="117" y="454"/>
                    <a:pt x="117" y="454"/>
                  </a:cubicBezTo>
                  <a:cubicBezTo>
                    <a:pt x="116" y="455"/>
                    <a:pt x="116" y="455"/>
                    <a:pt x="116" y="455"/>
                  </a:cubicBezTo>
                  <a:cubicBezTo>
                    <a:pt x="116" y="454"/>
                    <a:pt x="116" y="454"/>
                    <a:pt x="116" y="454"/>
                  </a:cubicBezTo>
                  <a:cubicBezTo>
                    <a:pt x="115" y="453"/>
                    <a:pt x="115" y="453"/>
                    <a:pt x="115" y="453"/>
                  </a:cubicBezTo>
                  <a:cubicBezTo>
                    <a:pt x="114" y="453"/>
                    <a:pt x="114" y="453"/>
                    <a:pt x="114" y="453"/>
                  </a:cubicBezTo>
                  <a:cubicBezTo>
                    <a:pt x="114" y="454"/>
                    <a:pt x="114" y="454"/>
                    <a:pt x="114" y="454"/>
                  </a:cubicBezTo>
                  <a:cubicBezTo>
                    <a:pt x="115" y="455"/>
                    <a:pt x="115" y="455"/>
                    <a:pt x="115" y="455"/>
                  </a:cubicBezTo>
                  <a:cubicBezTo>
                    <a:pt x="116" y="455"/>
                    <a:pt x="116" y="455"/>
                    <a:pt x="116" y="455"/>
                  </a:cubicBezTo>
                  <a:cubicBezTo>
                    <a:pt x="116" y="457"/>
                    <a:pt x="116" y="457"/>
                    <a:pt x="116" y="457"/>
                  </a:cubicBezTo>
                  <a:cubicBezTo>
                    <a:pt x="115" y="457"/>
                    <a:pt x="115" y="457"/>
                    <a:pt x="115" y="457"/>
                  </a:cubicBezTo>
                  <a:cubicBezTo>
                    <a:pt x="113" y="457"/>
                    <a:pt x="113" y="457"/>
                    <a:pt x="113" y="457"/>
                  </a:cubicBezTo>
                  <a:cubicBezTo>
                    <a:pt x="112" y="457"/>
                    <a:pt x="112" y="457"/>
                    <a:pt x="112" y="457"/>
                  </a:cubicBezTo>
                  <a:cubicBezTo>
                    <a:pt x="111" y="457"/>
                    <a:pt x="111" y="457"/>
                    <a:pt x="111" y="457"/>
                  </a:cubicBezTo>
                  <a:cubicBezTo>
                    <a:pt x="111" y="457"/>
                    <a:pt x="111" y="457"/>
                    <a:pt x="111" y="457"/>
                  </a:cubicBezTo>
                  <a:cubicBezTo>
                    <a:pt x="113" y="458"/>
                    <a:pt x="113" y="458"/>
                    <a:pt x="113" y="458"/>
                  </a:cubicBezTo>
                  <a:cubicBezTo>
                    <a:pt x="116" y="458"/>
                    <a:pt x="116" y="458"/>
                    <a:pt x="116" y="458"/>
                  </a:cubicBezTo>
                  <a:cubicBezTo>
                    <a:pt x="117" y="459"/>
                    <a:pt x="117" y="459"/>
                    <a:pt x="117" y="459"/>
                  </a:cubicBezTo>
                  <a:cubicBezTo>
                    <a:pt x="117" y="459"/>
                    <a:pt x="117" y="459"/>
                    <a:pt x="117" y="459"/>
                  </a:cubicBezTo>
                  <a:cubicBezTo>
                    <a:pt x="117" y="460"/>
                    <a:pt x="117" y="460"/>
                    <a:pt x="117" y="460"/>
                  </a:cubicBezTo>
                  <a:cubicBezTo>
                    <a:pt x="116" y="461"/>
                    <a:pt x="116" y="461"/>
                    <a:pt x="116" y="461"/>
                  </a:cubicBezTo>
                  <a:cubicBezTo>
                    <a:pt x="113" y="461"/>
                    <a:pt x="113" y="461"/>
                    <a:pt x="113" y="461"/>
                  </a:cubicBezTo>
                  <a:cubicBezTo>
                    <a:pt x="112" y="461"/>
                    <a:pt x="112" y="461"/>
                    <a:pt x="112" y="461"/>
                  </a:cubicBezTo>
                  <a:cubicBezTo>
                    <a:pt x="110" y="460"/>
                    <a:pt x="110" y="460"/>
                    <a:pt x="110" y="460"/>
                  </a:cubicBezTo>
                  <a:cubicBezTo>
                    <a:pt x="110" y="460"/>
                    <a:pt x="110" y="460"/>
                    <a:pt x="110" y="460"/>
                  </a:cubicBezTo>
                  <a:cubicBezTo>
                    <a:pt x="111" y="461"/>
                    <a:pt x="111" y="461"/>
                    <a:pt x="111" y="461"/>
                  </a:cubicBezTo>
                  <a:cubicBezTo>
                    <a:pt x="112" y="462"/>
                    <a:pt x="112" y="462"/>
                    <a:pt x="112" y="462"/>
                  </a:cubicBezTo>
                  <a:cubicBezTo>
                    <a:pt x="113" y="462"/>
                    <a:pt x="113" y="462"/>
                    <a:pt x="113" y="462"/>
                  </a:cubicBezTo>
                  <a:cubicBezTo>
                    <a:pt x="113" y="463"/>
                    <a:pt x="113" y="463"/>
                    <a:pt x="113" y="463"/>
                  </a:cubicBezTo>
                  <a:cubicBezTo>
                    <a:pt x="112" y="463"/>
                    <a:pt x="112" y="463"/>
                    <a:pt x="112" y="463"/>
                  </a:cubicBezTo>
                  <a:cubicBezTo>
                    <a:pt x="112" y="463"/>
                    <a:pt x="112" y="463"/>
                    <a:pt x="112" y="463"/>
                  </a:cubicBezTo>
                  <a:cubicBezTo>
                    <a:pt x="113" y="463"/>
                    <a:pt x="113" y="463"/>
                    <a:pt x="113" y="463"/>
                  </a:cubicBezTo>
                  <a:cubicBezTo>
                    <a:pt x="114" y="464"/>
                    <a:pt x="114" y="464"/>
                    <a:pt x="114" y="464"/>
                  </a:cubicBezTo>
                  <a:cubicBezTo>
                    <a:pt x="115" y="464"/>
                    <a:pt x="115" y="464"/>
                    <a:pt x="115" y="464"/>
                  </a:cubicBezTo>
                  <a:cubicBezTo>
                    <a:pt x="114" y="465"/>
                    <a:pt x="114" y="465"/>
                    <a:pt x="114" y="465"/>
                  </a:cubicBezTo>
                  <a:cubicBezTo>
                    <a:pt x="112" y="465"/>
                    <a:pt x="112" y="465"/>
                    <a:pt x="112" y="465"/>
                  </a:cubicBezTo>
                  <a:cubicBezTo>
                    <a:pt x="112" y="465"/>
                    <a:pt x="112" y="465"/>
                    <a:pt x="112" y="465"/>
                  </a:cubicBezTo>
                  <a:cubicBezTo>
                    <a:pt x="111" y="466"/>
                    <a:pt x="111" y="466"/>
                    <a:pt x="111" y="466"/>
                  </a:cubicBezTo>
                  <a:cubicBezTo>
                    <a:pt x="112" y="466"/>
                    <a:pt x="112" y="466"/>
                    <a:pt x="112" y="466"/>
                  </a:cubicBezTo>
                  <a:cubicBezTo>
                    <a:pt x="114" y="466"/>
                    <a:pt x="114" y="466"/>
                    <a:pt x="114" y="466"/>
                  </a:cubicBezTo>
                  <a:cubicBezTo>
                    <a:pt x="115" y="466"/>
                    <a:pt x="115" y="466"/>
                    <a:pt x="115" y="466"/>
                  </a:cubicBezTo>
                  <a:cubicBezTo>
                    <a:pt x="115" y="467"/>
                    <a:pt x="115" y="467"/>
                    <a:pt x="115" y="467"/>
                  </a:cubicBezTo>
                  <a:cubicBezTo>
                    <a:pt x="114" y="467"/>
                    <a:pt x="114" y="467"/>
                    <a:pt x="114" y="467"/>
                  </a:cubicBezTo>
                  <a:cubicBezTo>
                    <a:pt x="112" y="468"/>
                    <a:pt x="112" y="468"/>
                    <a:pt x="112" y="468"/>
                  </a:cubicBezTo>
                  <a:cubicBezTo>
                    <a:pt x="111" y="468"/>
                    <a:pt x="111" y="468"/>
                    <a:pt x="111" y="468"/>
                  </a:cubicBezTo>
                  <a:cubicBezTo>
                    <a:pt x="110" y="467"/>
                    <a:pt x="110" y="467"/>
                    <a:pt x="110" y="467"/>
                  </a:cubicBezTo>
                  <a:cubicBezTo>
                    <a:pt x="109" y="466"/>
                    <a:pt x="109" y="466"/>
                    <a:pt x="109" y="466"/>
                  </a:cubicBezTo>
                  <a:cubicBezTo>
                    <a:pt x="108" y="465"/>
                    <a:pt x="108" y="465"/>
                    <a:pt x="108" y="465"/>
                  </a:cubicBezTo>
                  <a:cubicBezTo>
                    <a:pt x="108" y="465"/>
                    <a:pt x="108" y="465"/>
                    <a:pt x="108" y="465"/>
                  </a:cubicBezTo>
                  <a:cubicBezTo>
                    <a:pt x="107" y="466"/>
                    <a:pt x="107" y="466"/>
                    <a:pt x="107" y="466"/>
                  </a:cubicBezTo>
                  <a:cubicBezTo>
                    <a:pt x="106" y="465"/>
                    <a:pt x="106" y="465"/>
                    <a:pt x="106" y="465"/>
                  </a:cubicBezTo>
                  <a:cubicBezTo>
                    <a:pt x="105" y="466"/>
                    <a:pt x="105" y="466"/>
                    <a:pt x="105" y="466"/>
                  </a:cubicBezTo>
                  <a:cubicBezTo>
                    <a:pt x="106" y="466"/>
                    <a:pt x="106" y="466"/>
                    <a:pt x="106" y="466"/>
                  </a:cubicBezTo>
                  <a:cubicBezTo>
                    <a:pt x="109" y="468"/>
                    <a:pt x="109" y="468"/>
                    <a:pt x="109" y="468"/>
                  </a:cubicBezTo>
                  <a:cubicBezTo>
                    <a:pt x="110" y="468"/>
                    <a:pt x="110" y="468"/>
                    <a:pt x="110" y="468"/>
                  </a:cubicBezTo>
                  <a:cubicBezTo>
                    <a:pt x="110" y="469"/>
                    <a:pt x="110" y="469"/>
                    <a:pt x="110" y="469"/>
                  </a:cubicBezTo>
                  <a:cubicBezTo>
                    <a:pt x="110" y="470"/>
                    <a:pt x="110" y="470"/>
                    <a:pt x="110" y="470"/>
                  </a:cubicBezTo>
                  <a:cubicBezTo>
                    <a:pt x="110" y="471"/>
                    <a:pt x="110" y="471"/>
                    <a:pt x="110" y="471"/>
                  </a:cubicBezTo>
                  <a:cubicBezTo>
                    <a:pt x="110" y="470"/>
                    <a:pt x="110" y="470"/>
                    <a:pt x="110" y="470"/>
                  </a:cubicBezTo>
                  <a:cubicBezTo>
                    <a:pt x="111" y="470"/>
                    <a:pt x="111" y="470"/>
                    <a:pt x="111" y="470"/>
                  </a:cubicBezTo>
                  <a:cubicBezTo>
                    <a:pt x="112" y="471"/>
                    <a:pt x="112" y="471"/>
                    <a:pt x="112" y="471"/>
                  </a:cubicBezTo>
                  <a:cubicBezTo>
                    <a:pt x="113" y="471"/>
                    <a:pt x="113" y="471"/>
                    <a:pt x="113" y="471"/>
                  </a:cubicBezTo>
                  <a:cubicBezTo>
                    <a:pt x="113" y="472"/>
                    <a:pt x="113" y="472"/>
                    <a:pt x="113" y="472"/>
                  </a:cubicBezTo>
                  <a:cubicBezTo>
                    <a:pt x="112" y="472"/>
                    <a:pt x="112" y="472"/>
                    <a:pt x="112" y="472"/>
                  </a:cubicBezTo>
                  <a:cubicBezTo>
                    <a:pt x="111" y="473"/>
                    <a:pt x="111" y="473"/>
                    <a:pt x="111" y="473"/>
                  </a:cubicBezTo>
                  <a:cubicBezTo>
                    <a:pt x="111" y="473"/>
                    <a:pt x="111" y="473"/>
                    <a:pt x="111" y="473"/>
                  </a:cubicBezTo>
                  <a:lnTo>
                    <a:pt x="110" y="473"/>
                  </a:lnTo>
                  <a:close/>
                  <a:moveTo>
                    <a:pt x="108" y="474"/>
                  </a:moveTo>
                  <a:cubicBezTo>
                    <a:pt x="106" y="472"/>
                    <a:pt x="106" y="472"/>
                    <a:pt x="106" y="472"/>
                  </a:cubicBezTo>
                  <a:cubicBezTo>
                    <a:pt x="104" y="472"/>
                    <a:pt x="104" y="472"/>
                    <a:pt x="104" y="472"/>
                  </a:cubicBezTo>
                  <a:cubicBezTo>
                    <a:pt x="104" y="472"/>
                    <a:pt x="104" y="472"/>
                    <a:pt x="104" y="472"/>
                  </a:cubicBezTo>
                  <a:cubicBezTo>
                    <a:pt x="106" y="474"/>
                    <a:pt x="106" y="474"/>
                    <a:pt x="106" y="474"/>
                  </a:cubicBezTo>
                  <a:cubicBezTo>
                    <a:pt x="107" y="474"/>
                    <a:pt x="107" y="474"/>
                    <a:pt x="107" y="474"/>
                  </a:cubicBezTo>
                  <a:lnTo>
                    <a:pt x="108" y="474"/>
                  </a:lnTo>
                  <a:close/>
                  <a:moveTo>
                    <a:pt x="246" y="320"/>
                  </a:moveTo>
                  <a:cubicBezTo>
                    <a:pt x="246" y="321"/>
                    <a:pt x="246" y="321"/>
                    <a:pt x="246" y="321"/>
                  </a:cubicBezTo>
                  <a:cubicBezTo>
                    <a:pt x="248" y="320"/>
                    <a:pt x="248" y="320"/>
                    <a:pt x="248" y="320"/>
                  </a:cubicBezTo>
                  <a:cubicBezTo>
                    <a:pt x="252" y="320"/>
                    <a:pt x="252" y="320"/>
                    <a:pt x="252" y="320"/>
                  </a:cubicBezTo>
                  <a:cubicBezTo>
                    <a:pt x="256" y="320"/>
                    <a:pt x="256" y="320"/>
                    <a:pt x="256" y="320"/>
                  </a:cubicBezTo>
                  <a:cubicBezTo>
                    <a:pt x="257" y="319"/>
                    <a:pt x="257" y="319"/>
                    <a:pt x="257" y="319"/>
                  </a:cubicBezTo>
                  <a:cubicBezTo>
                    <a:pt x="259" y="319"/>
                    <a:pt x="259" y="319"/>
                    <a:pt x="259" y="319"/>
                  </a:cubicBezTo>
                  <a:cubicBezTo>
                    <a:pt x="260" y="320"/>
                    <a:pt x="260" y="320"/>
                    <a:pt x="260" y="320"/>
                  </a:cubicBezTo>
                  <a:cubicBezTo>
                    <a:pt x="262" y="319"/>
                    <a:pt x="262" y="319"/>
                    <a:pt x="262" y="319"/>
                  </a:cubicBezTo>
                  <a:cubicBezTo>
                    <a:pt x="263" y="319"/>
                    <a:pt x="263" y="319"/>
                    <a:pt x="263" y="319"/>
                  </a:cubicBezTo>
                  <a:cubicBezTo>
                    <a:pt x="266" y="318"/>
                    <a:pt x="266" y="318"/>
                    <a:pt x="266" y="318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310"/>
                    <a:pt x="264" y="310"/>
                    <a:pt x="264" y="310"/>
                  </a:cubicBezTo>
                  <a:cubicBezTo>
                    <a:pt x="262" y="310"/>
                    <a:pt x="262" y="310"/>
                    <a:pt x="262" y="310"/>
                  </a:cubicBezTo>
                  <a:cubicBezTo>
                    <a:pt x="257" y="313"/>
                    <a:pt x="257" y="313"/>
                    <a:pt x="257" y="313"/>
                  </a:cubicBezTo>
                  <a:cubicBezTo>
                    <a:pt x="252" y="313"/>
                    <a:pt x="252" y="313"/>
                    <a:pt x="252" y="313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49" y="315"/>
                    <a:pt x="249" y="315"/>
                    <a:pt x="249" y="315"/>
                  </a:cubicBezTo>
                  <a:cubicBezTo>
                    <a:pt x="248" y="317"/>
                    <a:pt x="248" y="317"/>
                    <a:pt x="248" y="317"/>
                  </a:cubicBezTo>
                  <a:cubicBezTo>
                    <a:pt x="247" y="318"/>
                    <a:pt x="247" y="318"/>
                    <a:pt x="247" y="318"/>
                  </a:cubicBezTo>
                  <a:cubicBezTo>
                    <a:pt x="246" y="319"/>
                    <a:pt x="246" y="319"/>
                    <a:pt x="246" y="319"/>
                  </a:cubicBezTo>
                  <a:lnTo>
                    <a:pt x="246" y="320"/>
                  </a:lnTo>
                  <a:close/>
                  <a:moveTo>
                    <a:pt x="114" y="462"/>
                  </a:moveTo>
                  <a:cubicBezTo>
                    <a:pt x="116" y="463"/>
                    <a:pt x="116" y="463"/>
                    <a:pt x="116" y="463"/>
                  </a:cubicBezTo>
                  <a:cubicBezTo>
                    <a:pt x="116" y="462"/>
                    <a:pt x="116" y="462"/>
                    <a:pt x="116" y="462"/>
                  </a:cubicBezTo>
                  <a:cubicBezTo>
                    <a:pt x="116" y="462"/>
                    <a:pt x="116" y="462"/>
                    <a:pt x="116" y="462"/>
                  </a:cubicBezTo>
                  <a:cubicBezTo>
                    <a:pt x="115" y="462"/>
                    <a:pt x="115" y="462"/>
                    <a:pt x="115" y="462"/>
                  </a:cubicBezTo>
                  <a:lnTo>
                    <a:pt x="114" y="462"/>
                  </a:lnTo>
                  <a:close/>
                  <a:moveTo>
                    <a:pt x="123" y="444"/>
                  </a:moveTo>
                  <a:cubicBezTo>
                    <a:pt x="123" y="445"/>
                    <a:pt x="123" y="445"/>
                    <a:pt x="123" y="445"/>
                  </a:cubicBezTo>
                  <a:cubicBezTo>
                    <a:pt x="124" y="444"/>
                    <a:pt x="124" y="444"/>
                    <a:pt x="124" y="444"/>
                  </a:cubicBezTo>
                  <a:lnTo>
                    <a:pt x="123" y="444"/>
                  </a:lnTo>
                  <a:close/>
                  <a:moveTo>
                    <a:pt x="124" y="442"/>
                  </a:moveTo>
                  <a:cubicBezTo>
                    <a:pt x="124" y="443"/>
                    <a:pt x="124" y="443"/>
                    <a:pt x="124" y="443"/>
                  </a:cubicBezTo>
                  <a:cubicBezTo>
                    <a:pt x="125" y="443"/>
                    <a:pt x="125" y="443"/>
                    <a:pt x="125" y="443"/>
                  </a:cubicBezTo>
                  <a:cubicBezTo>
                    <a:pt x="125" y="442"/>
                    <a:pt x="125" y="442"/>
                    <a:pt x="125" y="442"/>
                  </a:cubicBezTo>
                  <a:lnTo>
                    <a:pt x="124" y="442"/>
                  </a:lnTo>
                  <a:close/>
                  <a:moveTo>
                    <a:pt x="125" y="439"/>
                  </a:moveTo>
                  <a:cubicBezTo>
                    <a:pt x="125" y="440"/>
                    <a:pt x="125" y="440"/>
                    <a:pt x="125" y="440"/>
                  </a:cubicBezTo>
                  <a:cubicBezTo>
                    <a:pt x="125" y="440"/>
                    <a:pt x="125" y="440"/>
                    <a:pt x="125" y="440"/>
                  </a:cubicBezTo>
                  <a:cubicBezTo>
                    <a:pt x="126" y="439"/>
                    <a:pt x="126" y="439"/>
                    <a:pt x="126" y="439"/>
                  </a:cubicBezTo>
                  <a:cubicBezTo>
                    <a:pt x="125" y="439"/>
                    <a:pt x="125" y="439"/>
                    <a:pt x="125" y="439"/>
                  </a:cubicBezTo>
                  <a:close/>
                  <a:moveTo>
                    <a:pt x="123" y="436"/>
                  </a:moveTo>
                  <a:cubicBezTo>
                    <a:pt x="124" y="436"/>
                    <a:pt x="124" y="436"/>
                    <a:pt x="124" y="436"/>
                  </a:cubicBezTo>
                  <a:cubicBezTo>
                    <a:pt x="125" y="437"/>
                    <a:pt x="125" y="437"/>
                    <a:pt x="125" y="437"/>
                  </a:cubicBezTo>
                  <a:cubicBezTo>
                    <a:pt x="125" y="437"/>
                    <a:pt x="125" y="437"/>
                    <a:pt x="125" y="437"/>
                  </a:cubicBezTo>
                  <a:cubicBezTo>
                    <a:pt x="127" y="437"/>
                    <a:pt x="127" y="437"/>
                    <a:pt x="127" y="437"/>
                  </a:cubicBezTo>
                  <a:cubicBezTo>
                    <a:pt x="127" y="437"/>
                    <a:pt x="127" y="437"/>
                    <a:pt x="127" y="437"/>
                  </a:cubicBezTo>
                  <a:cubicBezTo>
                    <a:pt x="127" y="436"/>
                    <a:pt x="127" y="436"/>
                    <a:pt x="127" y="436"/>
                  </a:cubicBezTo>
                  <a:cubicBezTo>
                    <a:pt x="125" y="436"/>
                    <a:pt x="125" y="436"/>
                    <a:pt x="125" y="436"/>
                  </a:cubicBezTo>
                  <a:cubicBezTo>
                    <a:pt x="124" y="435"/>
                    <a:pt x="124" y="435"/>
                    <a:pt x="124" y="435"/>
                  </a:cubicBezTo>
                  <a:lnTo>
                    <a:pt x="123" y="436"/>
                  </a:lnTo>
                  <a:close/>
                  <a:moveTo>
                    <a:pt x="131" y="435"/>
                  </a:moveTo>
                  <a:cubicBezTo>
                    <a:pt x="131" y="434"/>
                    <a:pt x="131" y="434"/>
                    <a:pt x="131" y="434"/>
                  </a:cubicBezTo>
                  <a:cubicBezTo>
                    <a:pt x="131" y="433"/>
                    <a:pt x="131" y="433"/>
                    <a:pt x="131" y="433"/>
                  </a:cubicBezTo>
                  <a:cubicBezTo>
                    <a:pt x="131" y="433"/>
                    <a:pt x="131" y="433"/>
                    <a:pt x="131" y="433"/>
                  </a:cubicBezTo>
                  <a:lnTo>
                    <a:pt x="131" y="435"/>
                  </a:lnTo>
                  <a:close/>
                  <a:moveTo>
                    <a:pt x="130" y="424"/>
                  </a:moveTo>
                  <a:cubicBezTo>
                    <a:pt x="130" y="424"/>
                    <a:pt x="130" y="424"/>
                    <a:pt x="130" y="424"/>
                  </a:cubicBezTo>
                  <a:cubicBezTo>
                    <a:pt x="131" y="426"/>
                    <a:pt x="131" y="426"/>
                    <a:pt x="131" y="426"/>
                  </a:cubicBezTo>
                  <a:cubicBezTo>
                    <a:pt x="133" y="427"/>
                    <a:pt x="133" y="427"/>
                    <a:pt x="133" y="427"/>
                  </a:cubicBezTo>
                  <a:cubicBezTo>
                    <a:pt x="133" y="427"/>
                    <a:pt x="133" y="427"/>
                    <a:pt x="133" y="427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3" y="425"/>
                    <a:pt x="133" y="425"/>
                    <a:pt x="133" y="425"/>
                  </a:cubicBezTo>
                  <a:cubicBezTo>
                    <a:pt x="131" y="425"/>
                    <a:pt x="131" y="425"/>
                    <a:pt x="131" y="425"/>
                  </a:cubicBezTo>
                  <a:cubicBezTo>
                    <a:pt x="131" y="424"/>
                    <a:pt x="131" y="424"/>
                    <a:pt x="131" y="424"/>
                  </a:cubicBezTo>
                  <a:lnTo>
                    <a:pt x="130" y="424"/>
                  </a:lnTo>
                  <a:close/>
                  <a:moveTo>
                    <a:pt x="141" y="404"/>
                  </a:moveTo>
                  <a:cubicBezTo>
                    <a:pt x="141" y="405"/>
                    <a:pt x="141" y="405"/>
                    <a:pt x="141" y="405"/>
                  </a:cubicBezTo>
                  <a:cubicBezTo>
                    <a:pt x="142" y="406"/>
                    <a:pt x="142" y="406"/>
                    <a:pt x="142" y="406"/>
                  </a:cubicBezTo>
                  <a:cubicBezTo>
                    <a:pt x="142" y="408"/>
                    <a:pt x="142" y="408"/>
                    <a:pt x="142" y="408"/>
                  </a:cubicBezTo>
                  <a:cubicBezTo>
                    <a:pt x="143" y="410"/>
                    <a:pt x="143" y="410"/>
                    <a:pt x="143" y="410"/>
                  </a:cubicBezTo>
                  <a:cubicBezTo>
                    <a:pt x="144" y="410"/>
                    <a:pt x="144" y="410"/>
                    <a:pt x="144" y="410"/>
                  </a:cubicBezTo>
                  <a:cubicBezTo>
                    <a:pt x="143" y="408"/>
                    <a:pt x="143" y="408"/>
                    <a:pt x="143" y="408"/>
                  </a:cubicBezTo>
                  <a:cubicBezTo>
                    <a:pt x="143" y="406"/>
                    <a:pt x="143" y="406"/>
                    <a:pt x="143" y="406"/>
                  </a:cubicBezTo>
                  <a:cubicBezTo>
                    <a:pt x="143" y="405"/>
                    <a:pt x="143" y="405"/>
                    <a:pt x="143" y="405"/>
                  </a:cubicBezTo>
                  <a:cubicBezTo>
                    <a:pt x="142" y="404"/>
                    <a:pt x="142" y="404"/>
                    <a:pt x="142" y="404"/>
                  </a:cubicBezTo>
                  <a:cubicBezTo>
                    <a:pt x="142" y="403"/>
                    <a:pt x="142" y="403"/>
                    <a:pt x="142" y="403"/>
                  </a:cubicBezTo>
                  <a:lnTo>
                    <a:pt x="141" y="404"/>
                  </a:lnTo>
                  <a:close/>
                  <a:moveTo>
                    <a:pt x="149" y="398"/>
                  </a:moveTo>
                  <a:cubicBezTo>
                    <a:pt x="150" y="399"/>
                    <a:pt x="150" y="399"/>
                    <a:pt x="150" y="399"/>
                  </a:cubicBezTo>
                  <a:cubicBezTo>
                    <a:pt x="151" y="400"/>
                    <a:pt x="151" y="400"/>
                    <a:pt x="151" y="400"/>
                  </a:cubicBezTo>
                  <a:cubicBezTo>
                    <a:pt x="151" y="399"/>
                    <a:pt x="151" y="399"/>
                    <a:pt x="151" y="399"/>
                  </a:cubicBezTo>
                  <a:cubicBezTo>
                    <a:pt x="150" y="398"/>
                    <a:pt x="150" y="398"/>
                    <a:pt x="150" y="398"/>
                  </a:cubicBezTo>
                  <a:lnTo>
                    <a:pt x="149" y="398"/>
                  </a:lnTo>
                  <a:close/>
                  <a:moveTo>
                    <a:pt x="152" y="396"/>
                  </a:moveTo>
                  <a:cubicBezTo>
                    <a:pt x="152" y="397"/>
                    <a:pt x="152" y="397"/>
                    <a:pt x="152" y="397"/>
                  </a:cubicBezTo>
                  <a:cubicBezTo>
                    <a:pt x="153" y="396"/>
                    <a:pt x="153" y="396"/>
                    <a:pt x="153" y="396"/>
                  </a:cubicBezTo>
                  <a:cubicBezTo>
                    <a:pt x="152" y="396"/>
                    <a:pt x="152" y="396"/>
                    <a:pt x="152" y="396"/>
                  </a:cubicBezTo>
                  <a:close/>
                  <a:moveTo>
                    <a:pt x="166" y="395"/>
                  </a:moveTo>
                  <a:cubicBezTo>
                    <a:pt x="167" y="394"/>
                    <a:pt x="167" y="394"/>
                    <a:pt x="167" y="394"/>
                  </a:cubicBezTo>
                  <a:cubicBezTo>
                    <a:pt x="168" y="394"/>
                    <a:pt x="168" y="394"/>
                    <a:pt x="168" y="394"/>
                  </a:cubicBezTo>
                  <a:cubicBezTo>
                    <a:pt x="168" y="393"/>
                    <a:pt x="168" y="393"/>
                    <a:pt x="168" y="393"/>
                  </a:cubicBezTo>
                  <a:cubicBezTo>
                    <a:pt x="167" y="391"/>
                    <a:pt x="167" y="391"/>
                    <a:pt x="167" y="391"/>
                  </a:cubicBezTo>
                  <a:cubicBezTo>
                    <a:pt x="167" y="391"/>
                    <a:pt x="167" y="391"/>
                    <a:pt x="167" y="391"/>
                  </a:cubicBezTo>
                  <a:cubicBezTo>
                    <a:pt x="166" y="390"/>
                    <a:pt x="166" y="390"/>
                    <a:pt x="166" y="390"/>
                  </a:cubicBezTo>
                  <a:cubicBezTo>
                    <a:pt x="165" y="390"/>
                    <a:pt x="165" y="390"/>
                    <a:pt x="165" y="390"/>
                  </a:cubicBezTo>
                  <a:cubicBezTo>
                    <a:pt x="164" y="391"/>
                    <a:pt x="164" y="391"/>
                    <a:pt x="164" y="391"/>
                  </a:cubicBezTo>
                  <a:cubicBezTo>
                    <a:pt x="164" y="392"/>
                    <a:pt x="164" y="392"/>
                    <a:pt x="164" y="392"/>
                  </a:cubicBezTo>
                  <a:cubicBezTo>
                    <a:pt x="164" y="393"/>
                    <a:pt x="164" y="393"/>
                    <a:pt x="164" y="393"/>
                  </a:cubicBezTo>
                  <a:cubicBezTo>
                    <a:pt x="165" y="394"/>
                    <a:pt x="165" y="394"/>
                    <a:pt x="165" y="394"/>
                  </a:cubicBezTo>
                  <a:cubicBezTo>
                    <a:pt x="165" y="395"/>
                    <a:pt x="165" y="395"/>
                    <a:pt x="165" y="395"/>
                  </a:cubicBezTo>
                  <a:lnTo>
                    <a:pt x="166" y="395"/>
                  </a:lnTo>
                  <a:close/>
                  <a:moveTo>
                    <a:pt x="171" y="394"/>
                  </a:moveTo>
                  <a:cubicBezTo>
                    <a:pt x="171" y="393"/>
                    <a:pt x="171" y="393"/>
                    <a:pt x="171" y="393"/>
                  </a:cubicBezTo>
                  <a:cubicBezTo>
                    <a:pt x="171" y="392"/>
                    <a:pt x="171" y="392"/>
                    <a:pt x="171" y="392"/>
                  </a:cubicBezTo>
                  <a:cubicBezTo>
                    <a:pt x="170" y="393"/>
                    <a:pt x="170" y="393"/>
                    <a:pt x="170" y="393"/>
                  </a:cubicBezTo>
                  <a:cubicBezTo>
                    <a:pt x="170" y="394"/>
                    <a:pt x="170" y="394"/>
                    <a:pt x="170" y="394"/>
                  </a:cubicBezTo>
                  <a:cubicBezTo>
                    <a:pt x="171" y="395"/>
                    <a:pt x="171" y="395"/>
                    <a:pt x="171" y="395"/>
                  </a:cubicBezTo>
                  <a:lnTo>
                    <a:pt x="171" y="394"/>
                  </a:lnTo>
                  <a:close/>
                  <a:moveTo>
                    <a:pt x="275" y="336"/>
                  </a:moveTo>
                  <a:cubicBezTo>
                    <a:pt x="276" y="336"/>
                    <a:pt x="276" y="336"/>
                    <a:pt x="276" y="336"/>
                  </a:cubicBezTo>
                  <a:cubicBezTo>
                    <a:pt x="277" y="336"/>
                    <a:pt x="277" y="336"/>
                    <a:pt x="277" y="336"/>
                  </a:cubicBezTo>
                  <a:cubicBezTo>
                    <a:pt x="277" y="335"/>
                    <a:pt x="277" y="335"/>
                    <a:pt x="277" y="335"/>
                  </a:cubicBezTo>
                  <a:cubicBezTo>
                    <a:pt x="275" y="335"/>
                    <a:pt x="275" y="335"/>
                    <a:pt x="275" y="335"/>
                  </a:cubicBezTo>
                  <a:lnTo>
                    <a:pt x="275" y="336"/>
                  </a:lnTo>
                  <a:close/>
                  <a:moveTo>
                    <a:pt x="257" y="321"/>
                  </a:moveTo>
                  <a:cubicBezTo>
                    <a:pt x="258" y="321"/>
                    <a:pt x="258" y="321"/>
                    <a:pt x="258" y="321"/>
                  </a:cubicBezTo>
                  <a:cubicBezTo>
                    <a:pt x="259" y="321"/>
                    <a:pt x="259" y="321"/>
                    <a:pt x="259" y="321"/>
                  </a:cubicBezTo>
                  <a:cubicBezTo>
                    <a:pt x="259" y="320"/>
                    <a:pt x="259" y="320"/>
                    <a:pt x="259" y="320"/>
                  </a:cubicBezTo>
                  <a:cubicBezTo>
                    <a:pt x="258" y="320"/>
                    <a:pt x="258" y="320"/>
                    <a:pt x="258" y="320"/>
                  </a:cubicBezTo>
                  <a:cubicBezTo>
                    <a:pt x="258" y="320"/>
                    <a:pt x="257" y="321"/>
                    <a:pt x="257" y="321"/>
                  </a:cubicBezTo>
                  <a:moveTo>
                    <a:pt x="249" y="314"/>
                  </a:moveTo>
                  <a:cubicBezTo>
                    <a:pt x="250" y="314"/>
                    <a:pt x="250" y="314"/>
                    <a:pt x="250" y="314"/>
                  </a:cubicBezTo>
                  <a:cubicBezTo>
                    <a:pt x="251" y="314"/>
                    <a:pt x="251" y="314"/>
                    <a:pt x="251" y="314"/>
                  </a:cubicBezTo>
                  <a:cubicBezTo>
                    <a:pt x="251" y="313"/>
                    <a:pt x="251" y="313"/>
                    <a:pt x="251" y="313"/>
                  </a:cubicBezTo>
                  <a:cubicBezTo>
                    <a:pt x="250" y="313"/>
                    <a:pt x="250" y="313"/>
                    <a:pt x="250" y="313"/>
                  </a:cubicBezTo>
                  <a:lnTo>
                    <a:pt x="249" y="314"/>
                  </a:lnTo>
                  <a:close/>
                  <a:moveTo>
                    <a:pt x="265" y="309"/>
                  </a:moveTo>
                  <a:cubicBezTo>
                    <a:pt x="265" y="311"/>
                    <a:pt x="265" y="311"/>
                    <a:pt x="265" y="311"/>
                  </a:cubicBezTo>
                  <a:cubicBezTo>
                    <a:pt x="266" y="311"/>
                    <a:pt x="266" y="311"/>
                    <a:pt x="266" y="311"/>
                  </a:cubicBezTo>
                  <a:cubicBezTo>
                    <a:pt x="266" y="311"/>
                    <a:pt x="266" y="311"/>
                    <a:pt x="266" y="311"/>
                  </a:cubicBezTo>
                  <a:cubicBezTo>
                    <a:pt x="266" y="309"/>
                    <a:pt x="266" y="309"/>
                    <a:pt x="266" y="309"/>
                  </a:cubicBezTo>
                  <a:cubicBezTo>
                    <a:pt x="265" y="309"/>
                    <a:pt x="265" y="309"/>
                    <a:pt x="265" y="309"/>
                  </a:cubicBezTo>
                  <a:close/>
                  <a:moveTo>
                    <a:pt x="275" y="276"/>
                  </a:moveTo>
                  <a:cubicBezTo>
                    <a:pt x="276" y="277"/>
                    <a:pt x="276" y="277"/>
                    <a:pt x="276" y="277"/>
                  </a:cubicBezTo>
                  <a:cubicBezTo>
                    <a:pt x="276" y="278"/>
                    <a:pt x="276" y="278"/>
                    <a:pt x="276" y="278"/>
                  </a:cubicBezTo>
                  <a:cubicBezTo>
                    <a:pt x="276" y="279"/>
                    <a:pt x="276" y="279"/>
                    <a:pt x="276" y="279"/>
                  </a:cubicBezTo>
                  <a:cubicBezTo>
                    <a:pt x="277" y="281"/>
                    <a:pt x="277" y="281"/>
                    <a:pt x="277" y="281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0" y="284"/>
                    <a:pt x="280" y="284"/>
                    <a:pt x="280" y="284"/>
                  </a:cubicBezTo>
                  <a:cubicBezTo>
                    <a:pt x="282" y="285"/>
                    <a:pt x="282" y="285"/>
                    <a:pt x="282" y="285"/>
                  </a:cubicBezTo>
                  <a:cubicBezTo>
                    <a:pt x="283" y="287"/>
                    <a:pt x="283" y="287"/>
                    <a:pt x="283" y="287"/>
                  </a:cubicBezTo>
                  <a:cubicBezTo>
                    <a:pt x="285" y="288"/>
                    <a:pt x="285" y="288"/>
                    <a:pt x="285" y="288"/>
                  </a:cubicBezTo>
                  <a:cubicBezTo>
                    <a:pt x="286" y="288"/>
                    <a:pt x="286" y="288"/>
                    <a:pt x="286" y="288"/>
                  </a:cubicBezTo>
                  <a:cubicBezTo>
                    <a:pt x="286" y="289"/>
                    <a:pt x="286" y="289"/>
                    <a:pt x="286" y="289"/>
                  </a:cubicBezTo>
                  <a:cubicBezTo>
                    <a:pt x="288" y="290"/>
                    <a:pt x="288" y="290"/>
                    <a:pt x="288" y="290"/>
                  </a:cubicBezTo>
                  <a:cubicBezTo>
                    <a:pt x="289" y="289"/>
                    <a:pt x="289" y="289"/>
                    <a:pt x="289" y="289"/>
                  </a:cubicBezTo>
                  <a:cubicBezTo>
                    <a:pt x="289" y="288"/>
                    <a:pt x="289" y="288"/>
                    <a:pt x="289" y="288"/>
                  </a:cubicBezTo>
                  <a:cubicBezTo>
                    <a:pt x="289" y="287"/>
                    <a:pt x="289" y="287"/>
                    <a:pt x="289" y="287"/>
                  </a:cubicBezTo>
                  <a:cubicBezTo>
                    <a:pt x="288" y="286"/>
                    <a:pt x="288" y="286"/>
                    <a:pt x="288" y="286"/>
                  </a:cubicBezTo>
                  <a:cubicBezTo>
                    <a:pt x="286" y="285"/>
                    <a:pt x="286" y="285"/>
                    <a:pt x="286" y="285"/>
                  </a:cubicBezTo>
                  <a:cubicBezTo>
                    <a:pt x="286" y="285"/>
                    <a:pt x="286" y="285"/>
                    <a:pt x="286" y="285"/>
                  </a:cubicBezTo>
                  <a:cubicBezTo>
                    <a:pt x="285" y="284"/>
                    <a:pt x="285" y="284"/>
                    <a:pt x="285" y="284"/>
                  </a:cubicBezTo>
                  <a:cubicBezTo>
                    <a:pt x="285" y="283"/>
                    <a:pt x="285" y="283"/>
                    <a:pt x="285" y="283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87" y="283"/>
                    <a:pt x="287" y="283"/>
                    <a:pt x="287" y="283"/>
                  </a:cubicBezTo>
                  <a:cubicBezTo>
                    <a:pt x="288" y="284"/>
                    <a:pt x="288" y="284"/>
                    <a:pt x="288" y="284"/>
                  </a:cubicBezTo>
                  <a:cubicBezTo>
                    <a:pt x="290" y="284"/>
                    <a:pt x="290" y="284"/>
                    <a:pt x="290" y="284"/>
                  </a:cubicBezTo>
                  <a:cubicBezTo>
                    <a:pt x="291" y="285"/>
                    <a:pt x="291" y="285"/>
                    <a:pt x="291" y="285"/>
                  </a:cubicBezTo>
                  <a:cubicBezTo>
                    <a:pt x="291" y="284"/>
                    <a:pt x="291" y="284"/>
                    <a:pt x="291" y="284"/>
                  </a:cubicBezTo>
                  <a:cubicBezTo>
                    <a:pt x="290" y="282"/>
                    <a:pt x="290" y="282"/>
                    <a:pt x="290" y="282"/>
                  </a:cubicBezTo>
                  <a:cubicBezTo>
                    <a:pt x="286" y="280"/>
                    <a:pt x="286" y="280"/>
                    <a:pt x="286" y="280"/>
                  </a:cubicBezTo>
                  <a:cubicBezTo>
                    <a:pt x="285" y="278"/>
                    <a:pt x="285" y="278"/>
                    <a:pt x="285" y="278"/>
                  </a:cubicBezTo>
                  <a:cubicBezTo>
                    <a:pt x="284" y="278"/>
                    <a:pt x="284" y="278"/>
                    <a:pt x="284" y="278"/>
                  </a:cubicBezTo>
                  <a:cubicBezTo>
                    <a:pt x="282" y="278"/>
                    <a:pt x="282" y="278"/>
                    <a:pt x="282" y="278"/>
                  </a:cubicBezTo>
                  <a:cubicBezTo>
                    <a:pt x="280" y="276"/>
                    <a:pt x="280" y="276"/>
                    <a:pt x="280" y="276"/>
                  </a:cubicBezTo>
                  <a:cubicBezTo>
                    <a:pt x="279" y="276"/>
                    <a:pt x="279" y="276"/>
                    <a:pt x="279" y="276"/>
                  </a:cubicBezTo>
                  <a:cubicBezTo>
                    <a:pt x="278" y="276"/>
                    <a:pt x="278" y="276"/>
                    <a:pt x="278" y="276"/>
                  </a:cubicBezTo>
                  <a:cubicBezTo>
                    <a:pt x="276" y="276"/>
                    <a:pt x="276" y="276"/>
                    <a:pt x="276" y="276"/>
                  </a:cubicBezTo>
                  <a:lnTo>
                    <a:pt x="275" y="276"/>
                  </a:lnTo>
                  <a:close/>
                  <a:moveTo>
                    <a:pt x="272" y="277"/>
                  </a:moveTo>
                  <a:cubicBezTo>
                    <a:pt x="272" y="276"/>
                    <a:pt x="272" y="276"/>
                    <a:pt x="272" y="276"/>
                  </a:cubicBezTo>
                  <a:cubicBezTo>
                    <a:pt x="272" y="275"/>
                    <a:pt x="272" y="275"/>
                    <a:pt x="272" y="275"/>
                  </a:cubicBezTo>
                  <a:cubicBezTo>
                    <a:pt x="273" y="274"/>
                    <a:pt x="273" y="274"/>
                    <a:pt x="273" y="274"/>
                  </a:cubicBezTo>
                  <a:cubicBezTo>
                    <a:pt x="271" y="275"/>
                    <a:pt x="271" y="275"/>
                    <a:pt x="271" y="275"/>
                  </a:cubicBezTo>
                  <a:cubicBezTo>
                    <a:pt x="271" y="276"/>
                    <a:pt x="271" y="276"/>
                    <a:pt x="271" y="276"/>
                  </a:cubicBezTo>
                  <a:lnTo>
                    <a:pt x="272" y="277"/>
                  </a:lnTo>
                  <a:close/>
                  <a:moveTo>
                    <a:pt x="275" y="274"/>
                  </a:moveTo>
                  <a:cubicBezTo>
                    <a:pt x="276" y="275"/>
                    <a:pt x="276" y="275"/>
                    <a:pt x="276" y="275"/>
                  </a:cubicBezTo>
                  <a:cubicBezTo>
                    <a:pt x="279" y="275"/>
                    <a:pt x="279" y="275"/>
                    <a:pt x="279" y="275"/>
                  </a:cubicBezTo>
                  <a:cubicBezTo>
                    <a:pt x="281" y="276"/>
                    <a:pt x="281" y="276"/>
                    <a:pt x="281" y="276"/>
                  </a:cubicBezTo>
                  <a:cubicBezTo>
                    <a:pt x="283" y="276"/>
                    <a:pt x="283" y="276"/>
                    <a:pt x="283" y="276"/>
                  </a:cubicBezTo>
                  <a:cubicBezTo>
                    <a:pt x="285" y="277"/>
                    <a:pt x="285" y="277"/>
                    <a:pt x="285" y="277"/>
                  </a:cubicBezTo>
                  <a:cubicBezTo>
                    <a:pt x="286" y="277"/>
                    <a:pt x="286" y="277"/>
                    <a:pt x="286" y="277"/>
                  </a:cubicBezTo>
                  <a:cubicBezTo>
                    <a:pt x="287" y="277"/>
                    <a:pt x="287" y="277"/>
                    <a:pt x="287" y="277"/>
                  </a:cubicBezTo>
                  <a:cubicBezTo>
                    <a:pt x="287" y="278"/>
                    <a:pt x="287" y="278"/>
                    <a:pt x="287" y="278"/>
                  </a:cubicBezTo>
                  <a:cubicBezTo>
                    <a:pt x="288" y="279"/>
                    <a:pt x="288" y="279"/>
                    <a:pt x="288" y="279"/>
                  </a:cubicBezTo>
                  <a:cubicBezTo>
                    <a:pt x="290" y="279"/>
                    <a:pt x="290" y="279"/>
                    <a:pt x="290" y="279"/>
                  </a:cubicBezTo>
                  <a:cubicBezTo>
                    <a:pt x="291" y="279"/>
                    <a:pt x="291" y="279"/>
                    <a:pt x="291" y="279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8"/>
                    <a:pt x="292" y="278"/>
                    <a:pt x="292" y="278"/>
                  </a:cubicBezTo>
                  <a:cubicBezTo>
                    <a:pt x="292" y="277"/>
                    <a:pt x="292" y="277"/>
                    <a:pt x="292" y="277"/>
                  </a:cubicBezTo>
                  <a:cubicBezTo>
                    <a:pt x="292" y="276"/>
                    <a:pt x="292" y="276"/>
                    <a:pt x="292" y="276"/>
                  </a:cubicBezTo>
                  <a:cubicBezTo>
                    <a:pt x="293" y="276"/>
                    <a:pt x="293" y="276"/>
                    <a:pt x="293" y="276"/>
                  </a:cubicBezTo>
                  <a:cubicBezTo>
                    <a:pt x="291" y="274"/>
                    <a:pt x="291" y="274"/>
                    <a:pt x="291" y="274"/>
                  </a:cubicBezTo>
                  <a:cubicBezTo>
                    <a:pt x="289" y="274"/>
                    <a:pt x="289" y="274"/>
                    <a:pt x="289" y="274"/>
                  </a:cubicBezTo>
                  <a:cubicBezTo>
                    <a:pt x="287" y="273"/>
                    <a:pt x="287" y="273"/>
                    <a:pt x="287" y="273"/>
                  </a:cubicBezTo>
                  <a:cubicBezTo>
                    <a:pt x="285" y="273"/>
                    <a:pt x="285" y="273"/>
                    <a:pt x="285" y="273"/>
                  </a:cubicBezTo>
                  <a:cubicBezTo>
                    <a:pt x="282" y="273"/>
                    <a:pt x="282" y="273"/>
                    <a:pt x="282" y="273"/>
                  </a:cubicBezTo>
                  <a:cubicBezTo>
                    <a:pt x="280" y="273"/>
                    <a:pt x="280" y="273"/>
                    <a:pt x="280" y="273"/>
                  </a:cubicBezTo>
                  <a:cubicBezTo>
                    <a:pt x="277" y="273"/>
                    <a:pt x="277" y="273"/>
                    <a:pt x="277" y="273"/>
                  </a:cubicBezTo>
                  <a:cubicBezTo>
                    <a:pt x="276" y="273"/>
                    <a:pt x="276" y="273"/>
                    <a:pt x="276" y="273"/>
                  </a:cubicBezTo>
                  <a:cubicBezTo>
                    <a:pt x="276" y="273"/>
                    <a:pt x="275" y="274"/>
                    <a:pt x="275" y="274"/>
                  </a:cubicBezTo>
                  <a:moveTo>
                    <a:pt x="268" y="268"/>
                  </a:moveTo>
                  <a:cubicBezTo>
                    <a:pt x="270" y="269"/>
                    <a:pt x="270" y="269"/>
                    <a:pt x="270" y="269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71"/>
                    <a:pt x="274" y="271"/>
                    <a:pt x="274" y="271"/>
                  </a:cubicBezTo>
                  <a:cubicBezTo>
                    <a:pt x="276" y="272"/>
                    <a:pt x="276" y="272"/>
                    <a:pt x="276" y="272"/>
                  </a:cubicBezTo>
                  <a:cubicBezTo>
                    <a:pt x="280" y="272"/>
                    <a:pt x="280" y="272"/>
                    <a:pt x="280" y="272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7" y="272"/>
                    <a:pt x="287" y="272"/>
                    <a:pt x="287" y="272"/>
                  </a:cubicBezTo>
                  <a:cubicBezTo>
                    <a:pt x="287" y="271"/>
                    <a:pt x="287" y="271"/>
                    <a:pt x="287" y="271"/>
                  </a:cubicBezTo>
                  <a:cubicBezTo>
                    <a:pt x="285" y="271"/>
                    <a:pt x="285" y="271"/>
                    <a:pt x="285" y="271"/>
                  </a:cubicBezTo>
                  <a:cubicBezTo>
                    <a:pt x="281" y="271"/>
                    <a:pt x="281" y="271"/>
                    <a:pt x="281" y="271"/>
                  </a:cubicBezTo>
                  <a:cubicBezTo>
                    <a:pt x="279" y="270"/>
                    <a:pt x="279" y="270"/>
                    <a:pt x="279" y="270"/>
                  </a:cubicBezTo>
                  <a:cubicBezTo>
                    <a:pt x="277" y="269"/>
                    <a:pt x="277" y="269"/>
                    <a:pt x="277" y="269"/>
                  </a:cubicBezTo>
                  <a:cubicBezTo>
                    <a:pt x="275" y="268"/>
                    <a:pt x="275" y="268"/>
                    <a:pt x="275" y="268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5" y="267"/>
                    <a:pt x="275" y="267"/>
                    <a:pt x="275" y="267"/>
                  </a:cubicBezTo>
                  <a:cubicBezTo>
                    <a:pt x="276" y="267"/>
                    <a:pt x="276" y="267"/>
                    <a:pt x="276" y="267"/>
                  </a:cubicBezTo>
                  <a:cubicBezTo>
                    <a:pt x="279" y="269"/>
                    <a:pt x="279" y="269"/>
                    <a:pt x="279" y="269"/>
                  </a:cubicBezTo>
                  <a:cubicBezTo>
                    <a:pt x="282" y="269"/>
                    <a:pt x="282" y="269"/>
                    <a:pt x="282" y="269"/>
                  </a:cubicBezTo>
                  <a:cubicBezTo>
                    <a:pt x="283" y="269"/>
                    <a:pt x="283" y="269"/>
                    <a:pt x="283" y="269"/>
                  </a:cubicBezTo>
                  <a:cubicBezTo>
                    <a:pt x="282" y="268"/>
                    <a:pt x="282" y="268"/>
                    <a:pt x="282" y="268"/>
                  </a:cubicBezTo>
                  <a:cubicBezTo>
                    <a:pt x="278" y="266"/>
                    <a:pt x="278" y="266"/>
                    <a:pt x="278" y="266"/>
                  </a:cubicBezTo>
                  <a:cubicBezTo>
                    <a:pt x="273" y="265"/>
                    <a:pt x="273" y="265"/>
                    <a:pt x="273" y="265"/>
                  </a:cubicBezTo>
                  <a:cubicBezTo>
                    <a:pt x="272" y="265"/>
                    <a:pt x="272" y="265"/>
                    <a:pt x="272" y="265"/>
                  </a:cubicBezTo>
                  <a:cubicBezTo>
                    <a:pt x="272" y="266"/>
                    <a:pt x="272" y="266"/>
                    <a:pt x="272" y="266"/>
                  </a:cubicBezTo>
                  <a:cubicBezTo>
                    <a:pt x="269" y="267"/>
                    <a:pt x="269" y="267"/>
                    <a:pt x="269" y="267"/>
                  </a:cubicBezTo>
                  <a:lnTo>
                    <a:pt x="268" y="268"/>
                  </a:lnTo>
                  <a:close/>
                  <a:moveTo>
                    <a:pt x="295" y="272"/>
                  </a:moveTo>
                  <a:cubicBezTo>
                    <a:pt x="296" y="273"/>
                    <a:pt x="296" y="273"/>
                    <a:pt x="296" y="273"/>
                  </a:cubicBezTo>
                  <a:cubicBezTo>
                    <a:pt x="297" y="272"/>
                    <a:pt x="297" y="272"/>
                    <a:pt x="297" y="272"/>
                  </a:cubicBezTo>
                  <a:cubicBezTo>
                    <a:pt x="297" y="271"/>
                    <a:pt x="297" y="271"/>
                    <a:pt x="297" y="271"/>
                  </a:cubicBezTo>
                  <a:cubicBezTo>
                    <a:pt x="296" y="271"/>
                    <a:pt x="296" y="271"/>
                    <a:pt x="296" y="271"/>
                  </a:cubicBezTo>
                  <a:lnTo>
                    <a:pt x="295" y="272"/>
                  </a:lnTo>
                  <a:close/>
                  <a:moveTo>
                    <a:pt x="297" y="246"/>
                  </a:moveTo>
                  <a:cubicBezTo>
                    <a:pt x="295" y="248"/>
                    <a:pt x="295" y="248"/>
                    <a:pt x="295" y="248"/>
                  </a:cubicBezTo>
                  <a:cubicBezTo>
                    <a:pt x="296" y="250"/>
                    <a:pt x="296" y="250"/>
                    <a:pt x="296" y="250"/>
                  </a:cubicBezTo>
                  <a:cubicBezTo>
                    <a:pt x="297" y="251"/>
                    <a:pt x="297" y="251"/>
                    <a:pt x="297" y="251"/>
                  </a:cubicBezTo>
                  <a:cubicBezTo>
                    <a:pt x="298" y="251"/>
                    <a:pt x="298" y="251"/>
                    <a:pt x="298" y="251"/>
                  </a:cubicBezTo>
                  <a:cubicBezTo>
                    <a:pt x="300" y="253"/>
                    <a:pt x="300" y="253"/>
                    <a:pt x="300" y="253"/>
                  </a:cubicBezTo>
                  <a:cubicBezTo>
                    <a:pt x="301" y="253"/>
                    <a:pt x="301" y="253"/>
                    <a:pt x="301" y="253"/>
                  </a:cubicBezTo>
                  <a:cubicBezTo>
                    <a:pt x="303" y="253"/>
                    <a:pt x="303" y="253"/>
                    <a:pt x="303" y="253"/>
                  </a:cubicBezTo>
                  <a:cubicBezTo>
                    <a:pt x="304" y="252"/>
                    <a:pt x="304" y="252"/>
                    <a:pt x="304" y="252"/>
                  </a:cubicBezTo>
                  <a:cubicBezTo>
                    <a:pt x="305" y="250"/>
                    <a:pt x="305" y="250"/>
                    <a:pt x="305" y="250"/>
                  </a:cubicBezTo>
                  <a:cubicBezTo>
                    <a:pt x="305" y="249"/>
                    <a:pt x="305" y="249"/>
                    <a:pt x="305" y="249"/>
                  </a:cubicBezTo>
                  <a:cubicBezTo>
                    <a:pt x="305" y="247"/>
                    <a:pt x="305" y="247"/>
                    <a:pt x="305" y="247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299" y="245"/>
                    <a:pt x="299" y="245"/>
                    <a:pt x="299" y="245"/>
                  </a:cubicBezTo>
                  <a:lnTo>
                    <a:pt x="297" y="246"/>
                  </a:lnTo>
                  <a:close/>
                  <a:moveTo>
                    <a:pt x="313" y="244"/>
                  </a:moveTo>
                  <a:cubicBezTo>
                    <a:pt x="314" y="245"/>
                    <a:pt x="314" y="245"/>
                    <a:pt x="314" y="245"/>
                  </a:cubicBezTo>
                  <a:cubicBezTo>
                    <a:pt x="316" y="243"/>
                    <a:pt x="316" y="243"/>
                    <a:pt x="316" y="243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3" y="243"/>
                    <a:pt x="313" y="243"/>
                    <a:pt x="313" y="243"/>
                  </a:cubicBezTo>
                  <a:lnTo>
                    <a:pt x="313" y="244"/>
                  </a:lnTo>
                  <a:close/>
                  <a:moveTo>
                    <a:pt x="306" y="235"/>
                  </a:moveTo>
                  <a:cubicBezTo>
                    <a:pt x="305" y="236"/>
                    <a:pt x="305" y="236"/>
                    <a:pt x="305" y="236"/>
                  </a:cubicBezTo>
                  <a:cubicBezTo>
                    <a:pt x="305" y="238"/>
                    <a:pt x="305" y="238"/>
                    <a:pt x="305" y="238"/>
                  </a:cubicBezTo>
                  <a:cubicBezTo>
                    <a:pt x="306" y="239"/>
                    <a:pt x="306" y="239"/>
                    <a:pt x="306" y="239"/>
                  </a:cubicBezTo>
                  <a:cubicBezTo>
                    <a:pt x="307" y="240"/>
                    <a:pt x="307" y="240"/>
                    <a:pt x="307" y="240"/>
                  </a:cubicBezTo>
                  <a:cubicBezTo>
                    <a:pt x="308" y="240"/>
                    <a:pt x="308" y="240"/>
                    <a:pt x="308" y="240"/>
                  </a:cubicBezTo>
                  <a:cubicBezTo>
                    <a:pt x="308" y="238"/>
                    <a:pt x="308" y="238"/>
                    <a:pt x="308" y="238"/>
                  </a:cubicBezTo>
                  <a:cubicBezTo>
                    <a:pt x="309" y="237"/>
                    <a:pt x="309" y="237"/>
                    <a:pt x="309" y="237"/>
                  </a:cubicBezTo>
                  <a:cubicBezTo>
                    <a:pt x="309" y="236"/>
                    <a:pt x="309" y="236"/>
                    <a:pt x="309" y="236"/>
                  </a:cubicBezTo>
                  <a:cubicBezTo>
                    <a:pt x="307" y="235"/>
                    <a:pt x="307" y="235"/>
                    <a:pt x="307" y="235"/>
                  </a:cubicBezTo>
                  <a:lnTo>
                    <a:pt x="306" y="235"/>
                  </a:lnTo>
                  <a:close/>
                  <a:moveTo>
                    <a:pt x="317" y="228"/>
                  </a:moveTo>
                  <a:cubicBezTo>
                    <a:pt x="317" y="232"/>
                    <a:pt x="317" y="232"/>
                    <a:pt x="317" y="232"/>
                  </a:cubicBezTo>
                  <a:cubicBezTo>
                    <a:pt x="316" y="233"/>
                    <a:pt x="316" y="233"/>
                    <a:pt x="316" y="233"/>
                  </a:cubicBezTo>
                  <a:cubicBezTo>
                    <a:pt x="317" y="235"/>
                    <a:pt x="317" y="235"/>
                    <a:pt x="317" y="235"/>
                  </a:cubicBezTo>
                  <a:cubicBezTo>
                    <a:pt x="318" y="236"/>
                    <a:pt x="318" y="236"/>
                    <a:pt x="318" y="236"/>
                  </a:cubicBezTo>
                  <a:cubicBezTo>
                    <a:pt x="320" y="236"/>
                    <a:pt x="320" y="236"/>
                    <a:pt x="320" y="236"/>
                  </a:cubicBezTo>
                  <a:cubicBezTo>
                    <a:pt x="322" y="236"/>
                    <a:pt x="322" y="236"/>
                    <a:pt x="322" y="236"/>
                  </a:cubicBezTo>
                  <a:cubicBezTo>
                    <a:pt x="323" y="235"/>
                    <a:pt x="323" y="235"/>
                    <a:pt x="323" y="235"/>
                  </a:cubicBezTo>
                  <a:cubicBezTo>
                    <a:pt x="323" y="236"/>
                    <a:pt x="323" y="236"/>
                    <a:pt x="323" y="236"/>
                  </a:cubicBezTo>
                  <a:cubicBezTo>
                    <a:pt x="324" y="237"/>
                    <a:pt x="324" y="237"/>
                    <a:pt x="324" y="237"/>
                  </a:cubicBezTo>
                  <a:cubicBezTo>
                    <a:pt x="325" y="235"/>
                    <a:pt x="325" y="235"/>
                    <a:pt x="325" y="235"/>
                  </a:cubicBezTo>
                  <a:cubicBezTo>
                    <a:pt x="326" y="235"/>
                    <a:pt x="326" y="235"/>
                    <a:pt x="326" y="235"/>
                  </a:cubicBezTo>
                  <a:cubicBezTo>
                    <a:pt x="326" y="232"/>
                    <a:pt x="326" y="232"/>
                    <a:pt x="326" y="232"/>
                  </a:cubicBezTo>
                  <a:cubicBezTo>
                    <a:pt x="325" y="232"/>
                    <a:pt x="325" y="232"/>
                    <a:pt x="325" y="232"/>
                  </a:cubicBezTo>
                  <a:cubicBezTo>
                    <a:pt x="324" y="233"/>
                    <a:pt x="324" y="233"/>
                    <a:pt x="324" y="233"/>
                  </a:cubicBezTo>
                  <a:cubicBezTo>
                    <a:pt x="324" y="234"/>
                    <a:pt x="324" y="234"/>
                    <a:pt x="324" y="234"/>
                  </a:cubicBezTo>
                  <a:cubicBezTo>
                    <a:pt x="323" y="233"/>
                    <a:pt x="323" y="233"/>
                    <a:pt x="323" y="233"/>
                  </a:cubicBezTo>
                  <a:cubicBezTo>
                    <a:pt x="322" y="231"/>
                    <a:pt x="322" y="231"/>
                    <a:pt x="322" y="231"/>
                  </a:cubicBezTo>
                  <a:cubicBezTo>
                    <a:pt x="322" y="230"/>
                    <a:pt x="322" y="230"/>
                    <a:pt x="322" y="230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23" y="228"/>
                    <a:pt x="323" y="228"/>
                    <a:pt x="323" y="228"/>
                  </a:cubicBezTo>
                  <a:cubicBezTo>
                    <a:pt x="323" y="227"/>
                    <a:pt x="323" y="227"/>
                    <a:pt x="323" y="227"/>
                  </a:cubicBezTo>
                  <a:cubicBezTo>
                    <a:pt x="322" y="226"/>
                    <a:pt x="322" y="226"/>
                    <a:pt x="322" y="226"/>
                  </a:cubicBezTo>
                  <a:cubicBezTo>
                    <a:pt x="320" y="228"/>
                    <a:pt x="320" y="228"/>
                    <a:pt x="320" y="228"/>
                  </a:cubicBezTo>
                  <a:cubicBezTo>
                    <a:pt x="319" y="227"/>
                    <a:pt x="319" y="227"/>
                    <a:pt x="319" y="227"/>
                  </a:cubicBezTo>
                  <a:cubicBezTo>
                    <a:pt x="318" y="228"/>
                    <a:pt x="318" y="228"/>
                    <a:pt x="318" y="228"/>
                  </a:cubicBezTo>
                  <a:lnTo>
                    <a:pt x="317" y="228"/>
                  </a:lnTo>
                  <a:close/>
                  <a:moveTo>
                    <a:pt x="319" y="200"/>
                  </a:moveTo>
                  <a:cubicBezTo>
                    <a:pt x="318" y="201"/>
                    <a:pt x="318" y="201"/>
                    <a:pt x="318" y="201"/>
                  </a:cubicBezTo>
                  <a:cubicBezTo>
                    <a:pt x="318" y="202"/>
                    <a:pt x="318" y="202"/>
                    <a:pt x="318" y="202"/>
                  </a:cubicBezTo>
                  <a:cubicBezTo>
                    <a:pt x="319" y="203"/>
                    <a:pt x="319" y="203"/>
                    <a:pt x="319" y="203"/>
                  </a:cubicBezTo>
                  <a:cubicBezTo>
                    <a:pt x="319" y="204"/>
                    <a:pt x="319" y="204"/>
                    <a:pt x="319" y="204"/>
                  </a:cubicBezTo>
                  <a:cubicBezTo>
                    <a:pt x="318" y="204"/>
                    <a:pt x="318" y="204"/>
                    <a:pt x="318" y="204"/>
                  </a:cubicBezTo>
                  <a:cubicBezTo>
                    <a:pt x="318" y="207"/>
                    <a:pt x="318" y="207"/>
                    <a:pt x="318" y="207"/>
                  </a:cubicBezTo>
                  <a:cubicBezTo>
                    <a:pt x="319" y="209"/>
                    <a:pt x="319" y="209"/>
                    <a:pt x="319" y="209"/>
                  </a:cubicBezTo>
                  <a:cubicBezTo>
                    <a:pt x="319" y="211"/>
                    <a:pt x="319" y="211"/>
                    <a:pt x="319" y="211"/>
                  </a:cubicBezTo>
                  <a:cubicBezTo>
                    <a:pt x="319" y="213"/>
                    <a:pt x="319" y="213"/>
                    <a:pt x="319" y="213"/>
                  </a:cubicBezTo>
                  <a:cubicBezTo>
                    <a:pt x="319" y="215"/>
                    <a:pt x="319" y="215"/>
                    <a:pt x="319" y="215"/>
                  </a:cubicBezTo>
                  <a:cubicBezTo>
                    <a:pt x="319" y="216"/>
                    <a:pt x="319" y="216"/>
                    <a:pt x="319" y="216"/>
                  </a:cubicBezTo>
                  <a:cubicBezTo>
                    <a:pt x="320" y="215"/>
                    <a:pt x="320" y="215"/>
                    <a:pt x="320" y="215"/>
                  </a:cubicBezTo>
                  <a:cubicBezTo>
                    <a:pt x="320" y="213"/>
                    <a:pt x="320" y="213"/>
                    <a:pt x="320" y="213"/>
                  </a:cubicBezTo>
                  <a:cubicBezTo>
                    <a:pt x="321" y="212"/>
                    <a:pt x="321" y="212"/>
                    <a:pt x="321" y="212"/>
                  </a:cubicBezTo>
                  <a:cubicBezTo>
                    <a:pt x="321" y="209"/>
                    <a:pt x="321" y="209"/>
                    <a:pt x="321" y="209"/>
                  </a:cubicBezTo>
                  <a:cubicBezTo>
                    <a:pt x="320" y="207"/>
                    <a:pt x="320" y="207"/>
                    <a:pt x="320" y="207"/>
                  </a:cubicBezTo>
                  <a:cubicBezTo>
                    <a:pt x="320" y="204"/>
                    <a:pt x="320" y="204"/>
                    <a:pt x="320" y="204"/>
                  </a:cubicBezTo>
                  <a:cubicBezTo>
                    <a:pt x="320" y="202"/>
                    <a:pt x="320" y="202"/>
                    <a:pt x="320" y="202"/>
                  </a:cubicBezTo>
                  <a:cubicBezTo>
                    <a:pt x="320" y="201"/>
                    <a:pt x="320" y="201"/>
                    <a:pt x="320" y="201"/>
                  </a:cubicBezTo>
                  <a:lnTo>
                    <a:pt x="319" y="200"/>
                  </a:lnTo>
                  <a:close/>
                  <a:moveTo>
                    <a:pt x="306" y="204"/>
                  </a:moveTo>
                  <a:cubicBezTo>
                    <a:pt x="305" y="205"/>
                    <a:pt x="305" y="205"/>
                    <a:pt x="305" y="205"/>
                  </a:cubicBezTo>
                  <a:cubicBezTo>
                    <a:pt x="306" y="206"/>
                    <a:pt x="306" y="206"/>
                    <a:pt x="306" y="206"/>
                  </a:cubicBezTo>
                  <a:cubicBezTo>
                    <a:pt x="308" y="206"/>
                    <a:pt x="308" y="206"/>
                    <a:pt x="308" y="206"/>
                  </a:cubicBezTo>
                  <a:cubicBezTo>
                    <a:pt x="309" y="205"/>
                    <a:pt x="309" y="205"/>
                    <a:pt x="309" y="205"/>
                  </a:cubicBezTo>
                  <a:cubicBezTo>
                    <a:pt x="308" y="204"/>
                    <a:pt x="308" y="204"/>
                    <a:pt x="308" y="204"/>
                  </a:cubicBezTo>
                  <a:cubicBezTo>
                    <a:pt x="306" y="204"/>
                    <a:pt x="306" y="204"/>
                    <a:pt x="306" y="204"/>
                  </a:cubicBezTo>
                  <a:close/>
                  <a:moveTo>
                    <a:pt x="304" y="201"/>
                  </a:moveTo>
                  <a:cubicBezTo>
                    <a:pt x="305" y="203"/>
                    <a:pt x="305" y="203"/>
                    <a:pt x="305" y="203"/>
                  </a:cubicBezTo>
                  <a:cubicBezTo>
                    <a:pt x="306" y="202"/>
                    <a:pt x="306" y="202"/>
                    <a:pt x="306" y="202"/>
                  </a:cubicBezTo>
                  <a:cubicBezTo>
                    <a:pt x="305" y="201"/>
                    <a:pt x="305" y="201"/>
                    <a:pt x="305" y="201"/>
                  </a:cubicBezTo>
                  <a:cubicBezTo>
                    <a:pt x="304" y="201"/>
                    <a:pt x="304" y="201"/>
                    <a:pt x="304" y="201"/>
                  </a:cubicBezTo>
                  <a:close/>
                  <a:moveTo>
                    <a:pt x="315" y="172"/>
                  </a:moveTo>
                  <a:cubicBezTo>
                    <a:pt x="316" y="174"/>
                    <a:pt x="316" y="174"/>
                    <a:pt x="316" y="174"/>
                  </a:cubicBezTo>
                  <a:cubicBezTo>
                    <a:pt x="318" y="175"/>
                    <a:pt x="318" y="175"/>
                    <a:pt x="318" y="175"/>
                  </a:cubicBezTo>
                  <a:cubicBezTo>
                    <a:pt x="319" y="175"/>
                    <a:pt x="319" y="175"/>
                    <a:pt x="319" y="175"/>
                  </a:cubicBezTo>
                  <a:cubicBezTo>
                    <a:pt x="319" y="174"/>
                    <a:pt x="319" y="174"/>
                    <a:pt x="319" y="174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5" y="172"/>
                    <a:pt x="315" y="172"/>
                    <a:pt x="315" y="172"/>
                  </a:cubicBezTo>
                  <a:close/>
                  <a:moveTo>
                    <a:pt x="326" y="179"/>
                  </a:moveTo>
                  <a:cubicBezTo>
                    <a:pt x="326" y="179"/>
                    <a:pt x="327" y="180"/>
                    <a:pt x="327" y="180"/>
                  </a:cubicBezTo>
                  <a:cubicBezTo>
                    <a:pt x="328" y="180"/>
                    <a:pt x="328" y="180"/>
                    <a:pt x="328" y="180"/>
                  </a:cubicBezTo>
                  <a:cubicBezTo>
                    <a:pt x="328" y="179"/>
                    <a:pt x="328" y="179"/>
                    <a:pt x="328" y="179"/>
                  </a:cubicBezTo>
                  <a:cubicBezTo>
                    <a:pt x="328" y="178"/>
                    <a:pt x="328" y="178"/>
                    <a:pt x="328" y="178"/>
                  </a:cubicBezTo>
                  <a:cubicBezTo>
                    <a:pt x="328" y="177"/>
                    <a:pt x="328" y="177"/>
                    <a:pt x="328" y="177"/>
                  </a:cubicBezTo>
                  <a:cubicBezTo>
                    <a:pt x="329" y="176"/>
                    <a:pt x="329" y="176"/>
                    <a:pt x="329" y="176"/>
                  </a:cubicBezTo>
                  <a:cubicBezTo>
                    <a:pt x="329" y="174"/>
                    <a:pt x="329" y="174"/>
                    <a:pt x="329" y="174"/>
                  </a:cubicBezTo>
                  <a:cubicBezTo>
                    <a:pt x="327" y="176"/>
                    <a:pt x="327" y="176"/>
                    <a:pt x="327" y="176"/>
                  </a:cubicBezTo>
                  <a:cubicBezTo>
                    <a:pt x="327" y="178"/>
                    <a:pt x="327" y="178"/>
                    <a:pt x="327" y="178"/>
                  </a:cubicBezTo>
                  <a:lnTo>
                    <a:pt x="326" y="179"/>
                  </a:lnTo>
                  <a:close/>
                  <a:moveTo>
                    <a:pt x="321" y="169"/>
                  </a:moveTo>
                  <a:cubicBezTo>
                    <a:pt x="322" y="169"/>
                    <a:pt x="322" y="169"/>
                    <a:pt x="322" y="169"/>
                  </a:cubicBezTo>
                  <a:cubicBezTo>
                    <a:pt x="322" y="169"/>
                    <a:pt x="322" y="169"/>
                    <a:pt x="322" y="169"/>
                  </a:cubicBezTo>
                  <a:cubicBezTo>
                    <a:pt x="323" y="167"/>
                    <a:pt x="323" y="167"/>
                    <a:pt x="323" y="167"/>
                  </a:cubicBezTo>
                  <a:cubicBezTo>
                    <a:pt x="323" y="166"/>
                    <a:pt x="323" y="166"/>
                    <a:pt x="323" y="166"/>
                  </a:cubicBezTo>
                  <a:cubicBezTo>
                    <a:pt x="322" y="167"/>
                    <a:pt x="322" y="167"/>
                    <a:pt x="322" y="167"/>
                  </a:cubicBezTo>
                  <a:lnTo>
                    <a:pt x="321" y="169"/>
                  </a:lnTo>
                  <a:close/>
                  <a:moveTo>
                    <a:pt x="322" y="163"/>
                  </a:moveTo>
                  <a:cubicBezTo>
                    <a:pt x="322" y="163"/>
                    <a:pt x="322" y="163"/>
                    <a:pt x="322" y="163"/>
                  </a:cubicBezTo>
                  <a:cubicBezTo>
                    <a:pt x="323" y="164"/>
                    <a:pt x="323" y="164"/>
                    <a:pt x="323" y="164"/>
                  </a:cubicBezTo>
                  <a:cubicBezTo>
                    <a:pt x="323" y="164"/>
                    <a:pt x="323" y="164"/>
                    <a:pt x="323" y="164"/>
                  </a:cubicBezTo>
                  <a:cubicBezTo>
                    <a:pt x="323" y="163"/>
                    <a:pt x="323" y="163"/>
                    <a:pt x="323" y="163"/>
                  </a:cubicBezTo>
                  <a:lnTo>
                    <a:pt x="322" y="163"/>
                  </a:lnTo>
                  <a:close/>
                  <a:moveTo>
                    <a:pt x="330" y="144"/>
                  </a:moveTo>
                  <a:cubicBezTo>
                    <a:pt x="331" y="145"/>
                    <a:pt x="331" y="145"/>
                    <a:pt x="331" y="145"/>
                  </a:cubicBezTo>
                  <a:cubicBezTo>
                    <a:pt x="331" y="146"/>
                    <a:pt x="331" y="146"/>
                    <a:pt x="331" y="146"/>
                  </a:cubicBezTo>
                  <a:cubicBezTo>
                    <a:pt x="332" y="145"/>
                    <a:pt x="332" y="145"/>
                    <a:pt x="332" y="145"/>
                  </a:cubicBezTo>
                  <a:cubicBezTo>
                    <a:pt x="333" y="143"/>
                    <a:pt x="333" y="143"/>
                    <a:pt x="333" y="143"/>
                  </a:cubicBezTo>
                  <a:cubicBezTo>
                    <a:pt x="333" y="141"/>
                    <a:pt x="333" y="141"/>
                    <a:pt x="333" y="141"/>
                  </a:cubicBezTo>
                  <a:cubicBezTo>
                    <a:pt x="333" y="140"/>
                    <a:pt x="333" y="140"/>
                    <a:pt x="333" y="140"/>
                  </a:cubicBezTo>
                  <a:cubicBezTo>
                    <a:pt x="333" y="139"/>
                    <a:pt x="333" y="139"/>
                    <a:pt x="333" y="139"/>
                  </a:cubicBezTo>
                  <a:cubicBezTo>
                    <a:pt x="331" y="140"/>
                    <a:pt x="331" y="140"/>
                    <a:pt x="331" y="140"/>
                  </a:cubicBezTo>
                  <a:cubicBezTo>
                    <a:pt x="331" y="141"/>
                    <a:pt x="331" y="141"/>
                    <a:pt x="331" y="141"/>
                  </a:cubicBezTo>
                  <a:lnTo>
                    <a:pt x="330" y="144"/>
                  </a:lnTo>
                  <a:close/>
                  <a:moveTo>
                    <a:pt x="325" y="118"/>
                  </a:moveTo>
                  <a:cubicBezTo>
                    <a:pt x="325" y="118"/>
                    <a:pt x="325" y="118"/>
                    <a:pt x="325" y="118"/>
                  </a:cubicBezTo>
                  <a:cubicBezTo>
                    <a:pt x="326" y="118"/>
                    <a:pt x="326" y="118"/>
                    <a:pt x="326" y="118"/>
                  </a:cubicBezTo>
                  <a:cubicBezTo>
                    <a:pt x="328" y="118"/>
                    <a:pt x="328" y="118"/>
                    <a:pt x="328" y="118"/>
                  </a:cubicBezTo>
                  <a:cubicBezTo>
                    <a:pt x="329" y="116"/>
                    <a:pt x="329" y="116"/>
                    <a:pt x="329" y="116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28" y="113"/>
                    <a:pt x="328" y="113"/>
                    <a:pt x="328" y="113"/>
                  </a:cubicBezTo>
                  <a:cubicBezTo>
                    <a:pt x="325" y="114"/>
                    <a:pt x="325" y="114"/>
                    <a:pt x="325" y="114"/>
                  </a:cubicBezTo>
                  <a:cubicBezTo>
                    <a:pt x="325" y="117"/>
                    <a:pt x="325" y="117"/>
                    <a:pt x="325" y="117"/>
                  </a:cubicBezTo>
                  <a:lnTo>
                    <a:pt x="325" y="118"/>
                  </a:lnTo>
                  <a:close/>
                  <a:moveTo>
                    <a:pt x="343" y="70"/>
                  </a:moveTo>
                  <a:cubicBezTo>
                    <a:pt x="344" y="69"/>
                    <a:pt x="344" y="69"/>
                    <a:pt x="344" y="69"/>
                  </a:cubicBezTo>
                  <a:cubicBezTo>
                    <a:pt x="344" y="67"/>
                    <a:pt x="344" y="67"/>
                    <a:pt x="344" y="67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63"/>
                    <a:pt x="344" y="63"/>
                    <a:pt x="344" y="63"/>
                  </a:cubicBezTo>
                  <a:cubicBezTo>
                    <a:pt x="344" y="62"/>
                    <a:pt x="344" y="62"/>
                    <a:pt x="344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3"/>
                    <a:pt x="342" y="63"/>
                    <a:pt x="342" y="63"/>
                  </a:cubicBezTo>
                  <a:cubicBezTo>
                    <a:pt x="342" y="64"/>
                    <a:pt x="342" y="64"/>
                    <a:pt x="342" y="64"/>
                  </a:cubicBezTo>
                  <a:cubicBezTo>
                    <a:pt x="342" y="66"/>
                    <a:pt x="342" y="66"/>
                    <a:pt x="342" y="66"/>
                  </a:cubicBezTo>
                  <a:cubicBezTo>
                    <a:pt x="342" y="67"/>
                    <a:pt x="342" y="67"/>
                    <a:pt x="342" y="67"/>
                  </a:cubicBezTo>
                  <a:lnTo>
                    <a:pt x="343" y="70"/>
                  </a:lnTo>
                  <a:close/>
                  <a:moveTo>
                    <a:pt x="338" y="75"/>
                  </a:moveTo>
                  <a:cubicBezTo>
                    <a:pt x="338" y="75"/>
                    <a:pt x="338" y="76"/>
                    <a:pt x="338" y="76"/>
                  </a:cubicBezTo>
                  <a:cubicBezTo>
                    <a:pt x="339" y="74"/>
                    <a:pt x="339" y="74"/>
                    <a:pt x="339" y="74"/>
                  </a:cubicBezTo>
                  <a:cubicBezTo>
                    <a:pt x="339" y="71"/>
                    <a:pt x="339" y="71"/>
                    <a:pt x="339" y="71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7" y="72"/>
                    <a:pt x="337" y="72"/>
                    <a:pt x="337" y="72"/>
                  </a:cubicBezTo>
                  <a:cubicBezTo>
                    <a:pt x="337" y="73"/>
                    <a:pt x="337" y="73"/>
                    <a:pt x="337" y="73"/>
                  </a:cubicBezTo>
                  <a:lnTo>
                    <a:pt x="338" y="75"/>
                  </a:lnTo>
                  <a:close/>
                  <a:moveTo>
                    <a:pt x="334" y="70"/>
                  </a:moveTo>
                  <a:cubicBezTo>
                    <a:pt x="335" y="71"/>
                    <a:pt x="335" y="71"/>
                    <a:pt x="335" y="71"/>
                  </a:cubicBezTo>
                  <a:cubicBezTo>
                    <a:pt x="336" y="70"/>
                    <a:pt x="336" y="70"/>
                    <a:pt x="336" y="70"/>
                  </a:cubicBezTo>
                  <a:cubicBezTo>
                    <a:pt x="337" y="68"/>
                    <a:pt x="337" y="68"/>
                    <a:pt x="337" y="68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7" y="65"/>
                    <a:pt x="337" y="65"/>
                    <a:pt x="337" y="65"/>
                  </a:cubicBezTo>
                  <a:cubicBezTo>
                    <a:pt x="336" y="65"/>
                    <a:pt x="336" y="65"/>
                    <a:pt x="336" y="65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4" y="67"/>
                    <a:pt x="334" y="67"/>
                    <a:pt x="334" y="67"/>
                  </a:cubicBezTo>
                  <a:cubicBezTo>
                    <a:pt x="335" y="68"/>
                    <a:pt x="335" y="68"/>
                    <a:pt x="335" y="68"/>
                  </a:cubicBezTo>
                  <a:lnTo>
                    <a:pt x="334" y="70"/>
                  </a:lnTo>
                  <a:close/>
                  <a:moveTo>
                    <a:pt x="242" y="6"/>
                  </a:moveTo>
                  <a:cubicBezTo>
                    <a:pt x="243" y="6"/>
                    <a:pt x="243" y="6"/>
                    <a:pt x="243" y="6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44" y="4"/>
                    <a:pt x="244" y="4"/>
                    <a:pt x="244" y="4"/>
                  </a:cubicBezTo>
                  <a:cubicBezTo>
                    <a:pt x="243" y="3"/>
                    <a:pt x="243" y="3"/>
                    <a:pt x="243" y="3"/>
                  </a:cubicBezTo>
                  <a:cubicBezTo>
                    <a:pt x="242" y="3"/>
                    <a:pt x="242" y="3"/>
                    <a:pt x="242" y="3"/>
                  </a:cubicBezTo>
                  <a:cubicBezTo>
                    <a:pt x="242" y="4"/>
                    <a:pt x="242" y="4"/>
                    <a:pt x="242" y="4"/>
                  </a:cubicBezTo>
                  <a:lnTo>
                    <a:pt x="242" y="6"/>
                  </a:lnTo>
                  <a:close/>
                  <a:moveTo>
                    <a:pt x="242" y="9"/>
                  </a:moveTo>
                  <a:cubicBezTo>
                    <a:pt x="243" y="9"/>
                    <a:pt x="243" y="9"/>
                    <a:pt x="243" y="9"/>
                  </a:cubicBezTo>
                  <a:cubicBezTo>
                    <a:pt x="244" y="9"/>
                    <a:pt x="244" y="9"/>
                    <a:pt x="244" y="9"/>
                  </a:cubicBezTo>
                  <a:cubicBezTo>
                    <a:pt x="245" y="8"/>
                    <a:pt x="245" y="8"/>
                    <a:pt x="245" y="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4" y="7"/>
                    <a:pt x="244" y="7"/>
                  </a:cubicBezTo>
                  <a:cubicBezTo>
                    <a:pt x="242" y="8"/>
                    <a:pt x="242" y="8"/>
                    <a:pt x="242" y="8"/>
                  </a:cubicBezTo>
                  <a:lnTo>
                    <a:pt x="242" y="9"/>
                  </a:lnTo>
                  <a:close/>
                  <a:moveTo>
                    <a:pt x="235" y="9"/>
                  </a:moveTo>
                  <a:cubicBezTo>
                    <a:pt x="236" y="11"/>
                    <a:pt x="236" y="11"/>
                    <a:pt x="236" y="11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9" y="11"/>
                    <a:pt x="239" y="11"/>
                    <a:pt x="239" y="11"/>
                  </a:cubicBezTo>
                  <a:cubicBezTo>
                    <a:pt x="240" y="10"/>
                    <a:pt x="240" y="10"/>
                    <a:pt x="240" y="10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5" y="8"/>
                    <a:pt x="235" y="8"/>
                    <a:pt x="235" y="8"/>
                  </a:cubicBezTo>
                  <a:cubicBezTo>
                    <a:pt x="235" y="8"/>
                    <a:pt x="235" y="8"/>
                    <a:pt x="235" y="8"/>
                  </a:cubicBezTo>
                  <a:lnTo>
                    <a:pt x="235" y="9"/>
                  </a:lnTo>
                  <a:close/>
                  <a:moveTo>
                    <a:pt x="231" y="11"/>
                  </a:moveTo>
                  <a:cubicBezTo>
                    <a:pt x="231" y="12"/>
                    <a:pt x="231" y="12"/>
                    <a:pt x="231" y="12"/>
                  </a:cubicBezTo>
                  <a:cubicBezTo>
                    <a:pt x="231" y="12"/>
                    <a:pt x="231" y="12"/>
                    <a:pt x="231" y="12"/>
                  </a:cubicBezTo>
                  <a:cubicBezTo>
                    <a:pt x="232" y="12"/>
                    <a:pt x="232" y="12"/>
                    <a:pt x="232" y="12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1" y="10"/>
                    <a:pt x="231" y="10"/>
                    <a:pt x="231" y="10"/>
                  </a:cubicBezTo>
                  <a:lnTo>
                    <a:pt x="231" y="11"/>
                  </a:lnTo>
                  <a:close/>
                  <a:moveTo>
                    <a:pt x="204" y="18"/>
                  </a:moveTo>
                  <a:cubicBezTo>
                    <a:pt x="205" y="19"/>
                    <a:pt x="205" y="19"/>
                    <a:pt x="205" y="19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208" y="22"/>
                    <a:pt x="208" y="22"/>
                    <a:pt x="208" y="22"/>
                  </a:cubicBezTo>
                  <a:cubicBezTo>
                    <a:pt x="210" y="22"/>
                    <a:pt x="210" y="22"/>
                    <a:pt x="210" y="22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1" y="18"/>
                    <a:pt x="211" y="18"/>
                    <a:pt x="211" y="18"/>
                  </a:cubicBezTo>
                  <a:cubicBezTo>
                    <a:pt x="211" y="17"/>
                    <a:pt x="211" y="17"/>
                    <a:pt x="211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6" y="15"/>
                    <a:pt x="206" y="15"/>
                    <a:pt x="206" y="15"/>
                  </a:cubicBezTo>
                  <a:cubicBezTo>
                    <a:pt x="206" y="17"/>
                    <a:pt x="206" y="17"/>
                    <a:pt x="206" y="17"/>
                  </a:cubicBezTo>
                  <a:cubicBezTo>
                    <a:pt x="207" y="18"/>
                    <a:pt x="207" y="18"/>
                    <a:pt x="207" y="18"/>
                  </a:cubicBezTo>
                  <a:cubicBezTo>
                    <a:pt x="206" y="19"/>
                    <a:pt x="206" y="19"/>
                    <a:pt x="206" y="19"/>
                  </a:cubicBezTo>
                  <a:cubicBezTo>
                    <a:pt x="205" y="18"/>
                    <a:pt x="205" y="18"/>
                    <a:pt x="205" y="18"/>
                  </a:cubicBezTo>
                  <a:lnTo>
                    <a:pt x="204" y="18"/>
                  </a:lnTo>
                  <a:close/>
                  <a:moveTo>
                    <a:pt x="203" y="19"/>
                  </a:moveTo>
                  <a:cubicBezTo>
                    <a:pt x="204" y="22"/>
                    <a:pt x="204" y="22"/>
                    <a:pt x="204" y="22"/>
                  </a:cubicBezTo>
                  <a:cubicBezTo>
                    <a:pt x="204" y="22"/>
                    <a:pt x="204" y="22"/>
                    <a:pt x="204" y="22"/>
                  </a:cubicBezTo>
                  <a:cubicBezTo>
                    <a:pt x="205" y="20"/>
                    <a:pt x="205" y="20"/>
                    <a:pt x="205" y="20"/>
                  </a:cubicBezTo>
                  <a:cubicBezTo>
                    <a:pt x="203" y="19"/>
                    <a:pt x="203" y="19"/>
                    <a:pt x="203" y="19"/>
                  </a:cubicBezTo>
                  <a:close/>
                  <a:moveTo>
                    <a:pt x="194" y="19"/>
                  </a:moveTo>
                  <a:cubicBezTo>
                    <a:pt x="194" y="20"/>
                    <a:pt x="194" y="20"/>
                    <a:pt x="194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4" y="18"/>
                    <a:pt x="194" y="18"/>
                    <a:pt x="194" y="18"/>
                  </a:cubicBezTo>
                  <a:lnTo>
                    <a:pt x="194" y="19"/>
                  </a:lnTo>
                  <a:close/>
                  <a:moveTo>
                    <a:pt x="189" y="35"/>
                  </a:moveTo>
                  <a:cubicBezTo>
                    <a:pt x="190" y="35"/>
                    <a:pt x="190" y="35"/>
                    <a:pt x="190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89" y="30"/>
                    <a:pt x="189" y="30"/>
                    <a:pt x="189" y="30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4"/>
                    <a:pt x="188" y="34"/>
                    <a:pt x="188" y="34"/>
                  </a:cubicBezTo>
                  <a:lnTo>
                    <a:pt x="189" y="35"/>
                  </a:lnTo>
                  <a:close/>
                  <a:moveTo>
                    <a:pt x="191" y="52"/>
                  </a:moveTo>
                  <a:cubicBezTo>
                    <a:pt x="194" y="52"/>
                    <a:pt x="194" y="52"/>
                    <a:pt x="194" y="52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7"/>
                    <a:pt x="193" y="47"/>
                    <a:pt x="193" y="47"/>
                  </a:cubicBezTo>
                  <a:cubicBezTo>
                    <a:pt x="192" y="47"/>
                    <a:pt x="192" y="47"/>
                    <a:pt x="192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1" y="52"/>
                    <a:pt x="191" y="52"/>
                    <a:pt x="191" y="52"/>
                  </a:cubicBezTo>
                  <a:close/>
                  <a:moveTo>
                    <a:pt x="191" y="54"/>
                  </a:moveTo>
                  <a:cubicBezTo>
                    <a:pt x="191" y="55"/>
                    <a:pt x="191" y="55"/>
                    <a:pt x="191" y="55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5" y="59"/>
                    <a:pt x="195" y="59"/>
                    <a:pt x="195" y="59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2" y="54"/>
                    <a:pt x="192" y="54"/>
                    <a:pt x="192" y="54"/>
                  </a:cubicBezTo>
                  <a:lnTo>
                    <a:pt x="191" y="54"/>
                  </a:lnTo>
                  <a:close/>
                  <a:moveTo>
                    <a:pt x="167" y="37"/>
                  </a:move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6" y="36"/>
                    <a:pt x="166" y="36"/>
                    <a:pt x="166" y="36"/>
                  </a:cubicBezTo>
                  <a:lnTo>
                    <a:pt x="167" y="37"/>
                  </a:lnTo>
                  <a:close/>
                  <a:moveTo>
                    <a:pt x="163" y="48"/>
                  </a:moveTo>
                  <a:cubicBezTo>
                    <a:pt x="164" y="49"/>
                    <a:pt x="164" y="49"/>
                    <a:pt x="164" y="49"/>
                  </a:cubicBezTo>
                  <a:cubicBezTo>
                    <a:pt x="165" y="47"/>
                    <a:pt x="165" y="47"/>
                    <a:pt x="165" y="47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3" y="37"/>
                    <a:pt x="163" y="37"/>
                    <a:pt x="163" y="37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35"/>
                    <a:pt x="160" y="35"/>
                    <a:pt x="160" y="35"/>
                  </a:cubicBezTo>
                  <a:cubicBezTo>
                    <a:pt x="159" y="37"/>
                    <a:pt x="159" y="37"/>
                    <a:pt x="159" y="3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2" y="45"/>
                    <a:pt x="162" y="45"/>
                    <a:pt x="162" y="45"/>
                  </a:cubicBezTo>
                  <a:lnTo>
                    <a:pt x="163" y="48"/>
                  </a:lnTo>
                  <a:close/>
                  <a:moveTo>
                    <a:pt x="68" y="62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0" y="62"/>
                    <a:pt x="70" y="62"/>
                    <a:pt x="70" y="62"/>
                  </a:cubicBezTo>
                  <a:lnTo>
                    <a:pt x="68" y="62"/>
                  </a:lnTo>
                  <a:close/>
                  <a:moveTo>
                    <a:pt x="8" y="139"/>
                  </a:moveTo>
                  <a:cubicBezTo>
                    <a:pt x="9" y="140"/>
                    <a:pt x="9" y="140"/>
                    <a:pt x="9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15" y="141"/>
                    <a:pt x="15" y="141"/>
                    <a:pt x="15" y="141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1" y="138"/>
                    <a:pt x="11" y="138"/>
                    <a:pt x="11" y="138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9" y="138"/>
                    <a:pt x="9" y="138"/>
                    <a:pt x="9" y="138"/>
                  </a:cubicBezTo>
                  <a:lnTo>
                    <a:pt x="8" y="139"/>
                  </a:lnTo>
                  <a:close/>
                  <a:moveTo>
                    <a:pt x="0" y="139"/>
                  </a:moveTo>
                  <a:cubicBezTo>
                    <a:pt x="2" y="141"/>
                    <a:pt x="2" y="141"/>
                    <a:pt x="2" y="14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0" y="139"/>
                  </a:lnTo>
                  <a:close/>
                  <a:moveTo>
                    <a:pt x="67" y="212"/>
                  </a:moveTo>
                  <a:cubicBezTo>
                    <a:pt x="67" y="213"/>
                    <a:pt x="67" y="213"/>
                    <a:pt x="67" y="213"/>
                  </a:cubicBezTo>
                  <a:cubicBezTo>
                    <a:pt x="67" y="214"/>
                    <a:pt x="67" y="214"/>
                    <a:pt x="67" y="214"/>
                  </a:cubicBezTo>
                  <a:cubicBezTo>
                    <a:pt x="68" y="212"/>
                    <a:pt x="68" y="212"/>
                    <a:pt x="68" y="212"/>
                  </a:cubicBezTo>
                  <a:cubicBezTo>
                    <a:pt x="68" y="212"/>
                    <a:pt x="68" y="212"/>
                    <a:pt x="68" y="212"/>
                  </a:cubicBezTo>
                  <a:lnTo>
                    <a:pt x="67" y="212"/>
                  </a:lnTo>
                  <a:close/>
                  <a:moveTo>
                    <a:pt x="67" y="220"/>
                  </a:moveTo>
                  <a:cubicBezTo>
                    <a:pt x="69" y="220"/>
                    <a:pt x="69" y="220"/>
                    <a:pt x="69" y="220"/>
                  </a:cubicBezTo>
                  <a:cubicBezTo>
                    <a:pt x="69" y="220"/>
                    <a:pt x="69" y="220"/>
                    <a:pt x="69" y="220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74" y="221"/>
                    <a:pt x="74" y="221"/>
                    <a:pt x="74" y="221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5" y="220"/>
                    <a:pt x="75" y="220"/>
                    <a:pt x="75" y="220"/>
                  </a:cubicBezTo>
                  <a:cubicBezTo>
                    <a:pt x="73" y="219"/>
                    <a:pt x="73" y="219"/>
                    <a:pt x="73" y="219"/>
                  </a:cubicBezTo>
                  <a:cubicBezTo>
                    <a:pt x="71" y="219"/>
                    <a:pt x="71" y="219"/>
                    <a:pt x="71" y="219"/>
                  </a:cubicBezTo>
                  <a:cubicBezTo>
                    <a:pt x="70" y="219"/>
                    <a:pt x="70" y="219"/>
                    <a:pt x="70" y="219"/>
                  </a:cubicBezTo>
                  <a:cubicBezTo>
                    <a:pt x="69" y="218"/>
                    <a:pt x="69" y="218"/>
                    <a:pt x="69" y="218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7" y="219"/>
                    <a:pt x="67" y="219"/>
                    <a:pt x="67" y="219"/>
                  </a:cubicBezTo>
                  <a:lnTo>
                    <a:pt x="67" y="220"/>
                  </a:lnTo>
                  <a:close/>
                  <a:moveTo>
                    <a:pt x="70" y="222"/>
                  </a:moveTo>
                  <a:cubicBezTo>
                    <a:pt x="70" y="223"/>
                    <a:pt x="70" y="223"/>
                    <a:pt x="70" y="223"/>
                  </a:cubicBezTo>
                  <a:cubicBezTo>
                    <a:pt x="71" y="223"/>
                    <a:pt x="71" y="223"/>
                    <a:pt x="71" y="223"/>
                  </a:cubicBezTo>
                  <a:cubicBezTo>
                    <a:pt x="70" y="222"/>
                    <a:pt x="70" y="222"/>
                    <a:pt x="70" y="222"/>
                  </a:cubicBezTo>
                  <a:close/>
                  <a:moveTo>
                    <a:pt x="70" y="234"/>
                  </a:moveTo>
                  <a:cubicBezTo>
                    <a:pt x="70" y="234"/>
                    <a:pt x="70" y="234"/>
                    <a:pt x="70" y="234"/>
                  </a:cubicBezTo>
                  <a:cubicBezTo>
                    <a:pt x="72" y="234"/>
                    <a:pt x="72" y="234"/>
                    <a:pt x="72" y="234"/>
                  </a:cubicBezTo>
                  <a:cubicBezTo>
                    <a:pt x="72" y="235"/>
                    <a:pt x="72" y="235"/>
                    <a:pt x="72" y="235"/>
                  </a:cubicBezTo>
                  <a:cubicBezTo>
                    <a:pt x="73" y="235"/>
                    <a:pt x="73" y="235"/>
                    <a:pt x="73" y="235"/>
                  </a:cubicBezTo>
                  <a:cubicBezTo>
                    <a:pt x="73" y="234"/>
                    <a:pt x="73" y="234"/>
                    <a:pt x="73" y="234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0" y="233"/>
                    <a:pt x="70" y="233"/>
                    <a:pt x="70" y="233"/>
                  </a:cubicBezTo>
                  <a:lnTo>
                    <a:pt x="70" y="234"/>
                  </a:lnTo>
                  <a:close/>
                  <a:moveTo>
                    <a:pt x="68" y="238"/>
                  </a:moveTo>
                  <a:cubicBezTo>
                    <a:pt x="69" y="238"/>
                    <a:pt x="69" y="238"/>
                    <a:pt x="69" y="238"/>
                  </a:cubicBezTo>
                  <a:cubicBezTo>
                    <a:pt x="70" y="239"/>
                    <a:pt x="70" y="239"/>
                    <a:pt x="70" y="239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69" y="238"/>
                    <a:pt x="69" y="238"/>
                    <a:pt x="69" y="238"/>
                  </a:cubicBezTo>
                  <a:cubicBezTo>
                    <a:pt x="69" y="237"/>
                    <a:pt x="69" y="237"/>
                    <a:pt x="69" y="237"/>
                  </a:cubicBezTo>
                  <a:lnTo>
                    <a:pt x="68" y="238"/>
                  </a:lnTo>
                  <a:close/>
                  <a:moveTo>
                    <a:pt x="71" y="245"/>
                  </a:moveTo>
                  <a:cubicBezTo>
                    <a:pt x="71" y="245"/>
                    <a:pt x="71" y="245"/>
                    <a:pt x="71" y="245"/>
                  </a:cubicBezTo>
                  <a:cubicBezTo>
                    <a:pt x="72" y="244"/>
                    <a:pt x="72" y="244"/>
                    <a:pt x="72" y="244"/>
                  </a:cubicBezTo>
                  <a:cubicBezTo>
                    <a:pt x="71" y="243"/>
                    <a:pt x="71" y="243"/>
                    <a:pt x="71" y="243"/>
                  </a:cubicBezTo>
                  <a:cubicBezTo>
                    <a:pt x="71" y="242"/>
                    <a:pt x="71" y="242"/>
                    <a:pt x="71" y="242"/>
                  </a:cubicBezTo>
                  <a:cubicBezTo>
                    <a:pt x="71" y="243"/>
                    <a:pt x="71" y="243"/>
                    <a:pt x="71" y="243"/>
                  </a:cubicBezTo>
                  <a:lnTo>
                    <a:pt x="71" y="245"/>
                  </a:lnTo>
                  <a:close/>
                  <a:moveTo>
                    <a:pt x="73" y="247"/>
                  </a:moveTo>
                  <a:cubicBezTo>
                    <a:pt x="73" y="247"/>
                    <a:pt x="73" y="247"/>
                    <a:pt x="73" y="247"/>
                  </a:cubicBezTo>
                  <a:cubicBezTo>
                    <a:pt x="74" y="247"/>
                    <a:pt x="74" y="247"/>
                    <a:pt x="74" y="247"/>
                  </a:cubicBezTo>
                  <a:cubicBezTo>
                    <a:pt x="73" y="247"/>
                    <a:pt x="73" y="247"/>
                    <a:pt x="73" y="247"/>
                  </a:cubicBezTo>
                  <a:close/>
                  <a:moveTo>
                    <a:pt x="68" y="248"/>
                  </a:moveTo>
                  <a:cubicBezTo>
                    <a:pt x="68" y="247"/>
                    <a:pt x="68" y="247"/>
                    <a:pt x="68" y="247"/>
                  </a:cubicBezTo>
                  <a:cubicBezTo>
                    <a:pt x="68" y="246"/>
                    <a:pt x="68" y="246"/>
                    <a:pt x="68" y="246"/>
                  </a:cubicBezTo>
                  <a:cubicBezTo>
                    <a:pt x="68" y="247"/>
                    <a:pt x="68" y="247"/>
                    <a:pt x="68" y="247"/>
                  </a:cubicBezTo>
                  <a:lnTo>
                    <a:pt x="68" y="248"/>
                  </a:lnTo>
                  <a:close/>
                  <a:moveTo>
                    <a:pt x="70" y="247"/>
                  </a:moveTo>
                  <a:cubicBezTo>
                    <a:pt x="71" y="248"/>
                    <a:pt x="71" y="248"/>
                    <a:pt x="71" y="248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0" y="247"/>
                    <a:pt x="70" y="247"/>
                    <a:pt x="70" y="247"/>
                  </a:cubicBezTo>
                  <a:close/>
                  <a:moveTo>
                    <a:pt x="69" y="250"/>
                  </a:moveTo>
                  <a:cubicBezTo>
                    <a:pt x="70" y="249"/>
                    <a:pt x="70" y="249"/>
                    <a:pt x="70" y="249"/>
                  </a:cubicBezTo>
                  <a:cubicBezTo>
                    <a:pt x="70" y="249"/>
                    <a:pt x="70" y="249"/>
                    <a:pt x="70" y="249"/>
                  </a:cubicBezTo>
                  <a:cubicBezTo>
                    <a:pt x="70" y="249"/>
                    <a:pt x="70" y="249"/>
                    <a:pt x="70" y="249"/>
                  </a:cubicBezTo>
                  <a:lnTo>
                    <a:pt x="69" y="250"/>
                  </a:lnTo>
                  <a:close/>
                  <a:moveTo>
                    <a:pt x="71" y="253"/>
                  </a:moveTo>
                  <a:cubicBezTo>
                    <a:pt x="71" y="252"/>
                    <a:pt x="71" y="252"/>
                    <a:pt x="71" y="252"/>
                  </a:cubicBezTo>
                  <a:cubicBezTo>
                    <a:pt x="70" y="252"/>
                    <a:pt x="70" y="252"/>
                    <a:pt x="70" y="252"/>
                  </a:cubicBezTo>
                  <a:cubicBezTo>
                    <a:pt x="69" y="252"/>
                    <a:pt x="69" y="252"/>
                    <a:pt x="69" y="252"/>
                  </a:cubicBezTo>
                  <a:cubicBezTo>
                    <a:pt x="69" y="253"/>
                    <a:pt x="69" y="253"/>
                    <a:pt x="69" y="253"/>
                  </a:cubicBezTo>
                  <a:lnTo>
                    <a:pt x="71" y="253"/>
                  </a:lnTo>
                  <a:close/>
                  <a:moveTo>
                    <a:pt x="72" y="254"/>
                  </a:moveTo>
                  <a:cubicBezTo>
                    <a:pt x="73" y="254"/>
                    <a:pt x="73" y="254"/>
                    <a:pt x="73" y="254"/>
                  </a:cubicBezTo>
                  <a:cubicBezTo>
                    <a:pt x="73" y="253"/>
                    <a:pt x="73" y="253"/>
                    <a:pt x="73" y="253"/>
                  </a:cubicBezTo>
                  <a:cubicBezTo>
                    <a:pt x="72" y="253"/>
                    <a:pt x="72" y="253"/>
                    <a:pt x="72" y="253"/>
                  </a:cubicBezTo>
                  <a:cubicBezTo>
                    <a:pt x="71" y="253"/>
                    <a:pt x="71" y="253"/>
                    <a:pt x="71" y="253"/>
                  </a:cubicBezTo>
                  <a:cubicBezTo>
                    <a:pt x="71" y="253"/>
                    <a:pt x="72" y="254"/>
                    <a:pt x="72" y="254"/>
                  </a:cubicBezTo>
                  <a:moveTo>
                    <a:pt x="67" y="258"/>
                  </a:moveTo>
                  <a:cubicBezTo>
                    <a:pt x="68" y="258"/>
                    <a:pt x="68" y="258"/>
                    <a:pt x="68" y="258"/>
                  </a:cubicBezTo>
                  <a:cubicBezTo>
                    <a:pt x="68" y="258"/>
                    <a:pt x="68" y="258"/>
                    <a:pt x="68" y="258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6" y="258"/>
                    <a:pt x="66" y="258"/>
                    <a:pt x="66" y="258"/>
                  </a:cubicBezTo>
                  <a:lnTo>
                    <a:pt x="67" y="258"/>
                  </a:lnTo>
                  <a:close/>
                  <a:moveTo>
                    <a:pt x="69" y="261"/>
                  </a:moveTo>
                  <a:cubicBezTo>
                    <a:pt x="72" y="259"/>
                    <a:pt x="72" y="259"/>
                    <a:pt x="72" y="259"/>
                  </a:cubicBezTo>
                  <a:cubicBezTo>
                    <a:pt x="74" y="258"/>
                    <a:pt x="74" y="258"/>
                    <a:pt x="74" y="258"/>
                  </a:cubicBezTo>
                  <a:cubicBezTo>
                    <a:pt x="74" y="257"/>
                    <a:pt x="74" y="257"/>
                    <a:pt x="74" y="257"/>
                  </a:cubicBezTo>
                  <a:cubicBezTo>
                    <a:pt x="72" y="257"/>
                    <a:pt x="72" y="257"/>
                    <a:pt x="72" y="257"/>
                  </a:cubicBezTo>
                  <a:cubicBezTo>
                    <a:pt x="71" y="258"/>
                    <a:pt x="71" y="258"/>
                    <a:pt x="71" y="258"/>
                  </a:cubicBezTo>
                  <a:cubicBezTo>
                    <a:pt x="70" y="258"/>
                    <a:pt x="70" y="258"/>
                    <a:pt x="70" y="258"/>
                  </a:cubicBezTo>
                  <a:cubicBezTo>
                    <a:pt x="69" y="259"/>
                    <a:pt x="69" y="259"/>
                    <a:pt x="69" y="259"/>
                  </a:cubicBezTo>
                  <a:cubicBezTo>
                    <a:pt x="68" y="260"/>
                    <a:pt x="68" y="260"/>
                    <a:pt x="68" y="260"/>
                  </a:cubicBezTo>
                  <a:cubicBezTo>
                    <a:pt x="68" y="261"/>
                    <a:pt x="68" y="261"/>
                    <a:pt x="68" y="261"/>
                  </a:cubicBezTo>
                  <a:cubicBezTo>
                    <a:pt x="68" y="261"/>
                    <a:pt x="68" y="261"/>
                    <a:pt x="68" y="261"/>
                  </a:cubicBezTo>
                  <a:cubicBezTo>
                    <a:pt x="69" y="262"/>
                    <a:pt x="69" y="262"/>
                    <a:pt x="69" y="262"/>
                  </a:cubicBezTo>
                  <a:lnTo>
                    <a:pt x="69" y="261"/>
                  </a:lnTo>
                  <a:close/>
                  <a:moveTo>
                    <a:pt x="72" y="261"/>
                  </a:moveTo>
                  <a:cubicBezTo>
                    <a:pt x="73" y="261"/>
                    <a:pt x="73" y="261"/>
                    <a:pt x="73" y="261"/>
                  </a:cubicBezTo>
                  <a:cubicBezTo>
                    <a:pt x="73" y="260"/>
                    <a:pt x="73" y="260"/>
                    <a:pt x="73" y="260"/>
                  </a:cubicBezTo>
                  <a:cubicBezTo>
                    <a:pt x="73" y="260"/>
                    <a:pt x="73" y="260"/>
                    <a:pt x="73" y="260"/>
                  </a:cubicBezTo>
                  <a:lnTo>
                    <a:pt x="72" y="261"/>
                  </a:lnTo>
                  <a:close/>
                  <a:moveTo>
                    <a:pt x="71" y="262"/>
                  </a:moveTo>
                  <a:cubicBezTo>
                    <a:pt x="72" y="262"/>
                    <a:pt x="72" y="262"/>
                    <a:pt x="72" y="262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1" y="262"/>
                    <a:pt x="71" y="262"/>
                    <a:pt x="71" y="262"/>
                  </a:cubicBezTo>
                  <a:close/>
                  <a:moveTo>
                    <a:pt x="69" y="263"/>
                  </a:moveTo>
                  <a:cubicBezTo>
                    <a:pt x="69" y="262"/>
                    <a:pt x="69" y="262"/>
                    <a:pt x="69" y="262"/>
                  </a:cubicBezTo>
                  <a:cubicBezTo>
                    <a:pt x="69" y="262"/>
                    <a:pt x="69" y="262"/>
                    <a:pt x="69" y="262"/>
                  </a:cubicBezTo>
                  <a:cubicBezTo>
                    <a:pt x="68" y="262"/>
                    <a:pt x="68" y="262"/>
                    <a:pt x="68" y="262"/>
                  </a:cubicBezTo>
                  <a:cubicBezTo>
                    <a:pt x="68" y="263"/>
                    <a:pt x="68" y="263"/>
                    <a:pt x="68" y="263"/>
                  </a:cubicBezTo>
                  <a:lnTo>
                    <a:pt x="69" y="263"/>
                  </a:lnTo>
                  <a:close/>
                  <a:moveTo>
                    <a:pt x="66" y="269"/>
                  </a:moveTo>
                  <a:cubicBezTo>
                    <a:pt x="66" y="271"/>
                    <a:pt x="66" y="271"/>
                    <a:pt x="66" y="271"/>
                  </a:cubicBezTo>
                  <a:cubicBezTo>
                    <a:pt x="67" y="270"/>
                    <a:pt x="67" y="270"/>
                    <a:pt x="67" y="270"/>
                  </a:cubicBezTo>
                  <a:cubicBezTo>
                    <a:pt x="68" y="269"/>
                    <a:pt x="68" y="269"/>
                    <a:pt x="68" y="269"/>
                  </a:cubicBezTo>
                  <a:cubicBezTo>
                    <a:pt x="70" y="268"/>
                    <a:pt x="70" y="268"/>
                    <a:pt x="70" y="268"/>
                  </a:cubicBezTo>
                  <a:cubicBezTo>
                    <a:pt x="70" y="267"/>
                    <a:pt x="70" y="267"/>
                    <a:pt x="70" y="267"/>
                  </a:cubicBezTo>
                  <a:cubicBezTo>
                    <a:pt x="69" y="267"/>
                    <a:pt x="69" y="267"/>
                    <a:pt x="69" y="267"/>
                  </a:cubicBezTo>
                  <a:cubicBezTo>
                    <a:pt x="69" y="268"/>
                    <a:pt x="69" y="268"/>
                    <a:pt x="69" y="268"/>
                  </a:cubicBezTo>
                  <a:cubicBezTo>
                    <a:pt x="67" y="268"/>
                    <a:pt x="67" y="268"/>
                    <a:pt x="67" y="268"/>
                  </a:cubicBezTo>
                  <a:cubicBezTo>
                    <a:pt x="66" y="269"/>
                    <a:pt x="66" y="269"/>
                    <a:pt x="66" y="269"/>
                  </a:cubicBezTo>
                  <a:cubicBezTo>
                    <a:pt x="66" y="269"/>
                    <a:pt x="66" y="269"/>
                    <a:pt x="66" y="269"/>
                  </a:cubicBezTo>
                  <a:moveTo>
                    <a:pt x="64" y="274"/>
                  </a:moveTo>
                  <a:cubicBezTo>
                    <a:pt x="65" y="276"/>
                    <a:pt x="65" y="276"/>
                    <a:pt x="65" y="276"/>
                  </a:cubicBezTo>
                  <a:cubicBezTo>
                    <a:pt x="66" y="276"/>
                    <a:pt x="66" y="276"/>
                    <a:pt x="66" y="276"/>
                  </a:cubicBezTo>
                  <a:cubicBezTo>
                    <a:pt x="66" y="275"/>
                    <a:pt x="66" y="275"/>
                    <a:pt x="66" y="275"/>
                  </a:cubicBezTo>
                  <a:cubicBezTo>
                    <a:pt x="65" y="274"/>
                    <a:pt x="65" y="274"/>
                    <a:pt x="65" y="274"/>
                  </a:cubicBezTo>
                  <a:lnTo>
                    <a:pt x="64" y="274"/>
                  </a:lnTo>
                  <a:close/>
                  <a:moveTo>
                    <a:pt x="103" y="478"/>
                  </a:moveTo>
                  <a:cubicBezTo>
                    <a:pt x="104" y="476"/>
                    <a:pt x="104" y="476"/>
                    <a:pt x="104" y="476"/>
                  </a:cubicBezTo>
                  <a:cubicBezTo>
                    <a:pt x="105" y="476"/>
                    <a:pt x="105" y="476"/>
                    <a:pt x="105" y="476"/>
                  </a:cubicBezTo>
                  <a:cubicBezTo>
                    <a:pt x="106" y="476"/>
                    <a:pt x="106" y="476"/>
                    <a:pt x="106" y="476"/>
                  </a:cubicBezTo>
                  <a:cubicBezTo>
                    <a:pt x="105" y="477"/>
                    <a:pt x="105" y="477"/>
                    <a:pt x="105" y="477"/>
                  </a:cubicBezTo>
                  <a:cubicBezTo>
                    <a:pt x="104" y="477"/>
                    <a:pt x="104" y="477"/>
                    <a:pt x="104" y="477"/>
                  </a:cubicBezTo>
                  <a:cubicBezTo>
                    <a:pt x="104" y="478"/>
                    <a:pt x="104" y="478"/>
                    <a:pt x="104" y="478"/>
                  </a:cubicBezTo>
                  <a:lnTo>
                    <a:pt x="103" y="478"/>
                  </a:lnTo>
                  <a:close/>
                  <a:moveTo>
                    <a:pt x="94" y="472"/>
                  </a:moveTo>
                  <a:cubicBezTo>
                    <a:pt x="94" y="472"/>
                    <a:pt x="94" y="472"/>
                    <a:pt x="94" y="472"/>
                  </a:cubicBezTo>
                  <a:cubicBezTo>
                    <a:pt x="94" y="471"/>
                    <a:pt x="94" y="471"/>
                    <a:pt x="94" y="471"/>
                  </a:cubicBezTo>
                  <a:cubicBezTo>
                    <a:pt x="95" y="470"/>
                    <a:pt x="95" y="470"/>
                    <a:pt x="95" y="470"/>
                  </a:cubicBezTo>
                  <a:cubicBezTo>
                    <a:pt x="95" y="469"/>
                    <a:pt x="95" y="469"/>
                    <a:pt x="95" y="469"/>
                  </a:cubicBezTo>
                  <a:cubicBezTo>
                    <a:pt x="94" y="469"/>
                    <a:pt x="94" y="469"/>
                    <a:pt x="94" y="469"/>
                  </a:cubicBezTo>
                  <a:cubicBezTo>
                    <a:pt x="94" y="470"/>
                    <a:pt x="94" y="470"/>
                    <a:pt x="94" y="470"/>
                  </a:cubicBezTo>
                  <a:cubicBezTo>
                    <a:pt x="93" y="470"/>
                    <a:pt x="93" y="470"/>
                    <a:pt x="93" y="470"/>
                  </a:cubicBezTo>
                  <a:lnTo>
                    <a:pt x="94" y="472"/>
                  </a:lnTo>
                  <a:close/>
                  <a:moveTo>
                    <a:pt x="87" y="460"/>
                  </a:moveTo>
                  <a:cubicBezTo>
                    <a:pt x="87" y="461"/>
                    <a:pt x="87" y="461"/>
                    <a:pt x="87" y="461"/>
                  </a:cubicBezTo>
                  <a:cubicBezTo>
                    <a:pt x="89" y="461"/>
                    <a:pt x="89" y="461"/>
                    <a:pt x="89" y="461"/>
                  </a:cubicBezTo>
                  <a:cubicBezTo>
                    <a:pt x="90" y="460"/>
                    <a:pt x="90" y="460"/>
                    <a:pt x="90" y="460"/>
                  </a:cubicBezTo>
                  <a:cubicBezTo>
                    <a:pt x="89" y="460"/>
                    <a:pt x="89" y="460"/>
                    <a:pt x="89" y="460"/>
                  </a:cubicBezTo>
                  <a:cubicBezTo>
                    <a:pt x="88" y="460"/>
                    <a:pt x="88" y="460"/>
                    <a:pt x="88" y="460"/>
                  </a:cubicBezTo>
                  <a:lnTo>
                    <a:pt x="87" y="460"/>
                  </a:lnTo>
                  <a:close/>
                  <a:moveTo>
                    <a:pt x="84" y="460"/>
                  </a:moveTo>
                  <a:cubicBezTo>
                    <a:pt x="84" y="461"/>
                    <a:pt x="84" y="461"/>
                    <a:pt x="84" y="461"/>
                  </a:cubicBezTo>
                  <a:cubicBezTo>
                    <a:pt x="85" y="461"/>
                    <a:pt x="85" y="461"/>
                    <a:pt x="85" y="461"/>
                  </a:cubicBezTo>
                  <a:cubicBezTo>
                    <a:pt x="85" y="460"/>
                    <a:pt x="85" y="460"/>
                    <a:pt x="85" y="460"/>
                  </a:cubicBezTo>
                  <a:cubicBezTo>
                    <a:pt x="84" y="460"/>
                    <a:pt x="84" y="460"/>
                    <a:pt x="84" y="460"/>
                  </a:cubicBezTo>
                  <a:close/>
                  <a:moveTo>
                    <a:pt x="74" y="461"/>
                  </a:moveTo>
                  <a:cubicBezTo>
                    <a:pt x="74" y="462"/>
                    <a:pt x="74" y="462"/>
                    <a:pt x="74" y="462"/>
                  </a:cubicBezTo>
                  <a:cubicBezTo>
                    <a:pt x="75" y="462"/>
                    <a:pt x="75" y="462"/>
                    <a:pt x="75" y="462"/>
                  </a:cubicBezTo>
                  <a:cubicBezTo>
                    <a:pt x="76" y="463"/>
                    <a:pt x="76" y="463"/>
                    <a:pt x="76" y="463"/>
                  </a:cubicBezTo>
                  <a:cubicBezTo>
                    <a:pt x="77" y="462"/>
                    <a:pt x="77" y="462"/>
                    <a:pt x="77" y="462"/>
                  </a:cubicBezTo>
                  <a:cubicBezTo>
                    <a:pt x="76" y="461"/>
                    <a:pt x="76" y="461"/>
                    <a:pt x="76" y="461"/>
                  </a:cubicBezTo>
                  <a:cubicBezTo>
                    <a:pt x="75" y="461"/>
                    <a:pt x="75" y="461"/>
                    <a:pt x="75" y="461"/>
                  </a:cubicBezTo>
                  <a:lnTo>
                    <a:pt x="74" y="461"/>
                  </a:lnTo>
                  <a:close/>
                  <a:moveTo>
                    <a:pt x="62" y="407"/>
                  </a:moveTo>
                  <a:cubicBezTo>
                    <a:pt x="63" y="407"/>
                    <a:pt x="63" y="407"/>
                    <a:pt x="63" y="407"/>
                  </a:cubicBezTo>
                  <a:cubicBezTo>
                    <a:pt x="64" y="406"/>
                    <a:pt x="64" y="406"/>
                    <a:pt x="64" y="406"/>
                  </a:cubicBezTo>
                  <a:cubicBezTo>
                    <a:pt x="65" y="404"/>
                    <a:pt x="65" y="404"/>
                    <a:pt x="65" y="404"/>
                  </a:cubicBezTo>
                  <a:cubicBezTo>
                    <a:pt x="65" y="405"/>
                    <a:pt x="65" y="405"/>
                    <a:pt x="65" y="405"/>
                  </a:cubicBezTo>
                  <a:cubicBezTo>
                    <a:pt x="64" y="406"/>
                    <a:pt x="64" y="406"/>
                    <a:pt x="64" y="406"/>
                  </a:cubicBezTo>
                  <a:lnTo>
                    <a:pt x="62" y="407"/>
                  </a:lnTo>
                  <a:close/>
                  <a:moveTo>
                    <a:pt x="62" y="405"/>
                  </a:moveTo>
                  <a:cubicBezTo>
                    <a:pt x="62" y="405"/>
                    <a:pt x="62" y="406"/>
                    <a:pt x="62" y="406"/>
                  </a:cubicBezTo>
                  <a:cubicBezTo>
                    <a:pt x="63" y="406"/>
                    <a:pt x="63" y="406"/>
                    <a:pt x="63" y="406"/>
                  </a:cubicBezTo>
                  <a:cubicBezTo>
                    <a:pt x="64" y="405"/>
                    <a:pt x="64" y="405"/>
                    <a:pt x="64" y="405"/>
                  </a:cubicBezTo>
                  <a:cubicBezTo>
                    <a:pt x="64" y="404"/>
                    <a:pt x="64" y="404"/>
                    <a:pt x="64" y="404"/>
                  </a:cubicBezTo>
                  <a:cubicBezTo>
                    <a:pt x="63" y="404"/>
                    <a:pt x="63" y="404"/>
                    <a:pt x="63" y="404"/>
                  </a:cubicBezTo>
                  <a:lnTo>
                    <a:pt x="62" y="405"/>
                  </a:lnTo>
                  <a:close/>
                  <a:moveTo>
                    <a:pt x="55" y="387"/>
                  </a:moveTo>
                  <a:cubicBezTo>
                    <a:pt x="54" y="388"/>
                    <a:pt x="54" y="388"/>
                    <a:pt x="54" y="388"/>
                  </a:cubicBezTo>
                  <a:cubicBezTo>
                    <a:pt x="55" y="389"/>
                    <a:pt x="55" y="389"/>
                    <a:pt x="55" y="389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56" y="387"/>
                    <a:pt x="56" y="387"/>
                    <a:pt x="56" y="387"/>
                  </a:cubicBezTo>
                  <a:cubicBezTo>
                    <a:pt x="55" y="387"/>
                    <a:pt x="55" y="387"/>
                    <a:pt x="55" y="387"/>
                  </a:cubicBezTo>
                  <a:close/>
                  <a:moveTo>
                    <a:pt x="54" y="385"/>
                  </a:moveTo>
                  <a:cubicBezTo>
                    <a:pt x="54" y="386"/>
                    <a:pt x="54" y="386"/>
                    <a:pt x="54" y="386"/>
                  </a:cubicBezTo>
                  <a:cubicBezTo>
                    <a:pt x="56" y="386"/>
                    <a:pt x="56" y="386"/>
                    <a:pt x="56" y="386"/>
                  </a:cubicBezTo>
                  <a:cubicBezTo>
                    <a:pt x="56" y="385"/>
                    <a:pt x="56" y="385"/>
                    <a:pt x="56" y="385"/>
                  </a:cubicBezTo>
                  <a:cubicBezTo>
                    <a:pt x="55" y="385"/>
                    <a:pt x="55" y="385"/>
                    <a:pt x="55" y="385"/>
                  </a:cubicBezTo>
                  <a:lnTo>
                    <a:pt x="54" y="385"/>
                  </a:lnTo>
                  <a:close/>
                  <a:moveTo>
                    <a:pt x="55" y="368"/>
                  </a:moveTo>
                  <a:cubicBezTo>
                    <a:pt x="56" y="369"/>
                    <a:pt x="56" y="369"/>
                    <a:pt x="56" y="369"/>
                  </a:cubicBezTo>
                  <a:cubicBezTo>
                    <a:pt x="57" y="368"/>
                    <a:pt x="57" y="368"/>
                    <a:pt x="57" y="368"/>
                  </a:cubicBezTo>
                  <a:cubicBezTo>
                    <a:pt x="56" y="367"/>
                    <a:pt x="56" y="367"/>
                    <a:pt x="56" y="367"/>
                  </a:cubicBezTo>
                  <a:lnTo>
                    <a:pt x="55" y="368"/>
                  </a:lnTo>
                  <a:close/>
                  <a:moveTo>
                    <a:pt x="56" y="366"/>
                  </a:moveTo>
                  <a:cubicBezTo>
                    <a:pt x="56" y="367"/>
                    <a:pt x="56" y="367"/>
                    <a:pt x="56" y="367"/>
                  </a:cubicBezTo>
                  <a:cubicBezTo>
                    <a:pt x="58" y="367"/>
                    <a:pt x="58" y="367"/>
                    <a:pt x="58" y="367"/>
                  </a:cubicBezTo>
                  <a:cubicBezTo>
                    <a:pt x="59" y="366"/>
                    <a:pt x="59" y="366"/>
                    <a:pt x="59" y="366"/>
                  </a:cubicBezTo>
                  <a:cubicBezTo>
                    <a:pt x="57" y="366"/>
                    <a:pt x="57" y="366"/>
                    <a:pt x="57" y="366"/>
                  </a:cubicBezTo>
                  <a:cubicBezTo>
                    <a:pt x="56" y="366"/>
                    <a:pt x="56" y="366"/>
                    <a:pt x="56" y="366"/>
                  </a:cubicBezTo>
                  <a:close/>
                  <a:moveTo>
                    <a:pt x="53" y="366"/>
                  </a:moveTo>
                  <a:cubicBezTo>
                    <a:pt x="53" y="367"/>
                    <a:pt x="53" y="367"/>
                    <a:pt x="53" y="367"/>
                  </a:cubicBezTo>
                  <a:cubicBezTo>
                    <a:pt x="54" y="366"/>
                    <a:pt x="54" y="366"/>
                    <a:pt x="54" y="366"/>
                  </a:cubicBezTo>
                  <a:cubicBezTo>
                    <a:pt x="53" y="366"/>
                    <a:pt x="53" y="366"/>
                    <a:pt x="53" y="366"/>
                  </a:cubicBezTo>
                  <a:cubicBezTo>
                    <a:pt x="53" y="366"/>
                    <a:pt x="53" y="366"/>
                    <a:pt x="53" y="366"/>
                  </a:cubicBezTo>
                  <a:close/>
                  <a:moveTo>
                    <a:pt x="57" y="351"/>
                  </a:moveTo>
                  <a:cubicBezTo>
                    <a:pt x="57" y="351"/>
                    <a:pt x="57" y="351"/>
                    <a:pt x="57" y="351"/>
                  </a:cubicBezTo>
                  <a:cubicBezTo>
                    <a:pt x="57" y="352"/>
                    <a:pt x="57" y="352"/>
                    <a:pt x="57" y="352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9" y="350"/>
                    <a:pt x="59" y="350"/>
                    <a:pt x="59" y="350"/>
                  </a:cubicBezTo>
                  <a:cubicBezTo>
                    <a:pt x="59" y="350"/>
                    <a:pt x="59" y="350"/>
                    <a:pt x="59" y="350"/>
                  </a:cubicBezTo>
                  <a:cubicBezTo>
                    <a:pt x="58" y="350"/>
                    <a:pt x="58" y="350"/>
                    <a:pt x="58" y="350"/>
                  </a:cubicBezTo>
                  <a:lnTo>
                    <a:pt x="57" y="351"/>
                  </a:lnTo>
                  <a:close/>
                  <a:moveTo>
                    <a:pt x="71" y="345"/>
                  </a:moveTo>
                  <a:cubicBezTo>
                    <a:pt x="72" y="345"/>
                    <a:pt x="72" y="345"/>
                    <a:pt x="72" y="345"/>
                  </a:cubicBezTo>
                  <a:cubicBezTo>
                    <a:pt x="75" y="345"/>
                    <a:pt x="75" y="345"/>
                    <a:pt x="75" y="345"/>
                  </a:cubicBezTo>
                  <a:cubicBezTo>
                    <a:pt x="75" y="344"/>
                    <a:pt x="75" y="344"/>
                    <a:pt x="75" y="344"/>
                  </a:cubicBezTo>
                  <a:cubicBezTo>
                    <a:pt x="73" y="344"/>
                    <a:pt x="73" y="344"/>
                    <a:pt x="73" y="344"/>
                  </a:cubicBezTo>
                  <a:cubicBezTo>
                    <a:pt x="71" y="344"/>
                    <a:pt x="71" y="344"/>
                    <a:pt x="71" y="344"/>
                  </a:cubicBezTo>
                  <a:lnTo>
                    <a:pt x="71" y="345"/>
                  </a:lnTo>
                  <a:close/>
                  <a:moveTo>
                    <a:pt x="66" y="337"/>
                  </a:moveTo>
                  <a:cubicBezTo>
                    <a:pt x="65" y="337"/>
                    <a:pt x="65" y="337"/>
                    <a:pt x="65" y="337"/>
                  </a:cubicBezTo>
                  <a:cubicBezTo>
                    <a:pt x="66" y="338"/>
                    <a:pt x="66" y="338"/>
                    <a:pt x="66" y="338"/>
                  </a:cubicBezTo>
                  <a:cubicBezTo>
                    <a:pt x="68" y="337"/>
                    <a:pt x="68" y="337"/>
                    <a:pt x="68" y="337"/>
                  </a:cubicBezTo>
                  <a:cubicBezTo>
                    <a:pt x="68" y="337"/>
                    <a:pt x="68" y="337"/>
                    <a:pt x="68" y="337"/>
                  </a:cubicBezTo>
                  <a:cubicBezTo>
                    <a:pt x="67" y="336"/>
                    <a:pt x="67" y="336"/>
                    <a:pt x="67" y="336"/>
                  </a:cubicBezTo>
                  <a:lnTo>
                    <a:pt x="66" y="337"/>
                  </a:lnTo>
                  <a:close/>
                  <a:moveTo>
                    <a:pt x="73" y="336"/>
                  </a:moveTo>
                  <a:cubicBezTo>
                    <a:pt x="73" y="337"/>
                    <a:pt x="73" y="337"/>
                    <a:pt x="73" y="337"/>
                  </a:cubicBezTo>
                  <a:cubicBezTo>
                    <a:pt x="74" y="337"/>
                    <a:pt x="74" y="337"/>
                    <a:pt x="74" y="337"/>
                  </a:cubicBezTo>
                  <a:cubicBezTo>
                    <a:pt x="75" y="336"/>
                    <a:pt x="75" y="336"/>
                    <a:pt x="75" y="336"/>
                  </a:cubicBezTo>
                  <a:cubicBezTo>
                    <a:pt x="74" y="336"/>
                    <a:pt x="74" y="336"/>
                    <a:pt x="74" y="336"/>
                  </a:cubicBezTo>
                  <a:lnTo>
                    <a:pt x="73" y="336"/>
                  </a:lnTo>
                  <a:close/>
                  <a:moveTo>
                    <a:pt x="69" y="335"/>
                  </a:moveTo>
                  <a:cubicBezTo>
                    <a:pt x="71" y="336"/>
                    <a:pt x="71" y="336"/>
                    <a:pt x="71" y="336"/>
                  </a:cubicBezTo>
                  <a:cubicBezTo>
                    <a:pt x="72" y="336"/>
                    <a:pt x="72" y="336"/>
                    <a:pt x="72" y="336"/>
                  </a:cubicBezTo>
                  <a:cubicBezTo>
                    <a:pt x="73" y="335"/>
                    <a:pt x="73" y="335"/>
                    <a:pt x="73" y="335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69" y="334"/>
                    <a:pt x="69" y="334"/>
                    <a:pt x="69" y="334"/>
                  </a:cubicBezTo>
                  <a:lnTo>
                    <a:pt x="69" y="335"/>
                  </a:lnTo>
                  <a:close/>
                  <a:moveTo>
                    <a:pt x="84" y="301"/>
                  </a:moveTo>
                  <a:cubicBezTo>
                    <a:pt x="84" y="302"/>
                    <a:pt x="84" y="302"/>
                    <a:pt x="84" y="302"/>
                  </a:cubicBezTo>
                  <a:cubicBezTo>
                    <a:pt x="85" y="303"/>
                    <a:pt x="85" y="303"/>
                    <a:pt x="85" y="303"/>
                  </a:cubicBezTo>
                  <a:cubicBezTo>
                    <a:pt x="86" y="302"/>
                    <a:pt x="86" y="302"/>
                    <a:pt x="86" y="302"/>
                  </a:cubicBezTo>
                  <a:cubicBezTo>
                    <a:pt x="85" y="301"/>
                    <a:pt x="85" y="301"/>
                    <a:pt x="85" y="301"/>
                  </a:cubicBezTo>
                  <a:lnTo>
                    <a:pt x="84" y="301"/>
                  </a:lnTo>
                  <a:close/>
                  <a:moveTo>
                    <a:pt x="83" y="296"/>
                  </a:moveTo>
                  <a:cubicBezTo>
                    <a:pt x="82" y="297"/>
                    <a:pt x="82" y="297"/>
                    <a:pt x="82" y="297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5" y="298"/>
                    <a:pt x="85" y="298"/>
                    <a:pt x="85" y="298"/>
                  </a:cubicBezTo>
                  <a:cubicBezTo>
                    <a:pt x="84" y="297"/>
                    <a:pt x="84" y="297"/>
                    <a:pt x="84" y="297"/>
                  </a:cubicBezTo>
                  <a:cubicBezTo>
                    <a:pt x="84" y="297"/>
                    <a:pt x="83" y="296"/>
                    <a:pt x="83" y="296"/>
                  </a:cubicBezTo>
                  <a:moveTo>
                    <a:pt x="78" y="285"/>
                  </a:moveTo>
                  <a:cubicBezTo>
                    <a:pt x="79" y="285"/>
                    <a:pt x="79" y="285"/>
                    <a:pt x="79" y="285"/>
                  </a:cubicBezTo>
                  <a:cubicBezTo>
                    <a:pt x="81" y="283"/>
                    <a:pt x="81" y="283"/>
                    <a:pt x="81" y="283"/>
                  </a:cubicBezTo>
                  <a:cubicBezTo>
                    <a:pt x="82" y="283"/>
                    <a:pt x="82" y="283"/>
                    <a:pt x="82" y="283"/>
                  </a:cubicBezTo>
                  <a:cubicBezTo>
                    <a:pt x="82" y="282"/>
                    <a:pt x="82" y="282"/>
                    <a:pt x="82" y="282"/>
                  </a:cubicBezTo>
                  <a:cubicBezTo>
                    <a:pt x="80" y="282"/>
                    <a:pt x="80" y="282"/>
                    <a:pt x="80" y="282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4"/>
                    <a:pt x="78" y="284"/>
                    <a:pt x="78" y="284"/>
                  </a:cubicBezTo>
                  <a:lnTo>
                    <a:pt x="78" y="285"/>
                  </a:lnTo>
                  <a:close/>
                  <a:moveTo>
                    <a:pt x="78" y="291"/>
                  </a:moveTo>
                  <a:cubicBezTo>
                    <a:pt x="79" y="292"/>
                    <a:pt x="79" y="292"/>
                    <a:pt x="79" y="292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82" y="290"/>
                    <a:pt x="82" y="290"/>
                    <a:pt x="82" y="290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0" y="288"/>
                    <a:pt x="80" y="288"/>
                    <a:pt x="80" y="288"/>
                  </a:cubicBezTo>
                  <a:cubicBezTo>
                    <a:pt x="79" y="288"/>
                    <a:pt x="79" y="288"/>
                    <a:pt x="79" y="288"/>
                  </a:cubicBezTo>
                  <a:lnTo>
                    <a:pt x="78" y="291"/>
                  </a:lnTo>
                  <a:close/>
                  <a:moveTo>
                    <a:pt x="73" y="292"/>
                  </a:moveTo>
                  <a:cubicBezTo>
                    <a:pt x="74" y="293"/>
                    <a:pt x="74" y="293"/>
                    <a:pt x="74" y="293"/>
                  </a:cubicBezTo>
                  <a:cubicBezTo>
                    <a:pt x="75" y="291"/>
                    <a:pt x="75" y="291"/>
                    <a:pt x="75" y="291"/>
                  </a:cubicBezTo>
                  <a:cubicBezTo>
                    <a:pt x="75" y="290"/>
                    <a:pt x="75" y="290"/>
                    <a:pt x="75" y="290"/>
                  </a:cubicBezTo>
                  <a:cubicBezTo>
                    <a:pt x="76" y="288"/>
                    <a:pt x="76" y="288"/>
                    <a:pt x="76" y="288"/>
                  </a:cubicBezTo>
                  <a:cubicBezTo>
                    <a:pt x="73" y="289"/>
                    <a:pt x="73" y="289"/>
                    <a:pt x="73" y="289"/>
                  </a:cubicBezTo>
                  <a:cubicBezTo>
                    <a:pt x="73" y="290"/>
                    <a:pt x="73" y="290"/>
                    <a:pt x="73" y="290"/>
                  </a:cubicBezTo>
                  <a:lnTo>
                    <a:pt x="73" y="292"/>
                  </a:lnTo>
                  <a:close/>
                  <a:moveTo>
                    <a:pt x="62" y="300"/>
                  </a:moveTo>
                  <a:cubicBezTo>
                    <a:pt x="62" y="301"/>
                    <a:pt x="62" y="301"/>
                    <a:pt x="62" y="301"/>
                  </a:cubicBezTo>
                  <a:cubicBezTo>
                    <a:pt x="62" y="302"/>
                    <a:pt x="62" y="302"/>
                    <a:pt x="62" y="302"/>
                  </a:cubicBezTo>
                  <a:cubicBezTo>
                    <a:pt x="64" y="303"/>
                    <a:pt x="64" y="303"/>
                    <a:pt x="64" y="303"/>
                  </a:cubicBezTo>
                  <a:cubicBezTo>
                    <a:pt x="64" y="302"/>
                    <a:pt x="64" y="302"/>
                    <a:pt x="64" y="302"/>
                  </a:cubicBezTo>
                  <a:cubicBezTo>
                    <a:pt x="63" y="300"/>
                    <a:pt x="63" y="300"/>
                    <a:pt x="63" y="300"/>
                  </a:cubicBezTo>
                  <a:lnTo>
                    <a:pt x="62" y="300"/>
                  </a:lnTo>
                  <a:close/>
                  <a:moveTo>
                    <a:pt x="83" y="317"/>
                  </a:moveTo>
                  <a:cubicBezTo>
                    <a:pt x="83" y="317"/>
                    <a:pt x="83" y="317"/>
                    <a:pt x="83" y="317"/>
                  </a:cubicBezTo>
                  <a:cubicBezTo>
                    <a:pt x="84" y="317"/>
                    <a:pt x="84" y="317"/>
                    <a:pt x="84" y="317"/>
                  </a:cubicBezTo>
                  <a:cubicBezTo>
                    <a:pt x="84" y="318"/>
                    <a:pt x="84" y="318"/>
                    <a:pt x="84" y="318"/>
                  </a:cubicBezTo>
                  <a:cubicBezTo>
                    <a:pt x="83" y="320"/>
                    <a:pt x="83" y="320"/>
                    <a:pt x="83" y="32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85" y="320"/>
                    <a:pt x="85" y="320"/>
                    <a:pt x="85" y="320"/>
                  </a:cubicBezTo>
                  <a:cubicBezTo>
                    <a:pt x="86" y="317"/>
                    <a:pt x="86" y="317"/>
                    <a:pt x="86" y="317"/>
                  </a:cubicBezTo>
                  <a:cubicBezTo>
                    <a:pt x="87" y="316"/>
                    <a:pt x="87" y="316"/>
                    <a:pt x="87" y="316"/>
                  </a:cubicBezTo>
                  <a:cubicBezTo>
                    <a:pt x="86" y="316"/>
                    <a:pt x="86" y="316"/>
                    <a:pt x="86" y="316"/>
                  </a:cubicBezTo>
                  <a:cubicBezTo>
                    <a:pt x="86" y="316"/>
                    <a:pt x="86" y="316"/>
                    <a:pt x="86" y="316"/>
                  </a:cubicBezTo>
                  <a:cubicBezTo>
                    <a:pt x="84" y="316"/>
                    <a:pt x="84" y="316"/>
                    <a:pt x="84" y="316"/>
                  </a:cubicBezTo>
                  <a:lnTo>
                    <a:pt x="83" y="317"/>
                  </a:lnTo>
                  <a:close/>
                  <a:moveTo>
                    <a:pt x="62" y="323"/>
                  </a:moveTo>
                  <a:cubicBezTo>
                    <a:pt x="63" y="323"/>
                    <a:pt x="63" y="323"/>
                    <a:pt x="63" y="323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6" y="325"/>
                    <a:pt x="66" y="325"/>
                    <a:pt x="66" y="325"/>
                  </a:cubicBezTo>
                  <a:cubicBezTo>
                    <a:pt x="67" y="325"/>
                    <a:pt x="67" y="325"/>
                    <a:pt x="67" y="325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73" y="323"/>
                    <a:pt x="73" y="323"/>
                    <a:pt x="73" y="323"/>
                  </a:cubicBezTo>
                  <a:cubicBezTo>
                    <a:pt x="76" y="323"/>
                    <a:pt x="76" y="323"/>
                    <a:pt x="76" y="323"/>
                  </a:cubicBezTo>
                  <a:cubicBezTo>
                    <a:pt x="79" y="321"/>
                    <a:pt x="79" y="321"/>
                    <a:pt x="79" y="321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5"/>
                    <a:pt x="74" y="315"/>
                    <a:pt x="74" y="315"/>
                  </a:cubicBezTo>
                  <a:cubicBezTo>
                    <a:pt x="73" y="311"/>
                    <a:pt x="73" y="311"/>
                    <a:pt x="73" y="311"/>
                  </a:cubicBezTo>
                  <a:cubicBezTo>
                    <a:pt x="71" y="308"/>
                    <a:pt x="71" y="308"/>
                    <a:pt x="71" y="308"/>
                  </a:cubicBezTo>
                  <a:cubicBezTo>
                    <a:pt x="69" y="307"/>
                    <a:pt x="69" y="307"/>
                    <a:pt x="69" y="307"/>
                  </a:cubicBezTo>
                  <a:cubicBezTo>
                    <a:pt x="67" y="306"/>
                    <a:pt x="67" y="306"/>
                    <a:pt x="67" y="306"/>
                  </a:cubicBezTo>
                  <a:cubicBezTo>
                    <a:pt x="64" y="305"/>
                    <a:pt x="64" y="305"/>
                    <a:pt x="64" y="305"/>
                  </a:cubicBezTo>
                  <a:cubicBezTo>
                    <a:pt x="62" y="305"/>
                    <a:pt x="62" y="305"/>
                    <a:pt x="62" y="305"/>
                  </a:cubicBezTo>
                  <a:cubicBezTo>
                    <a:pt x="62" y="306"/>
                    <a:pt x="62" y="306"/>
                    <a:pt x="62" y="306"/>
                  </a:cubicBezTo>
                  <a:cubicBezTo>
                    <a:pt x="60" y="308"/>
                    <a:pt x="60" y="308"/>
                    <a:pt x="60" y="308"/>
                  </a:cubicBezTo>
                  <a:cubicBezTo>
                    <a:pt x="60" y="310"/>
                    <a:pt x="60" y="310"/>
                    <a:pt x="60" y="310"/>
                  </a:cubicBezTo>
                  <a:cubicBezTo>
                    <a:pt x="62" y="311"/>
                    <a:pt x="62" y="311"/>
                    <a:pt x="62" y="311"/>
                  </a:cubicBezTo>
                  <a:cubicBezTo>
                    <a:pt x="63" y="312"/>
                    <a:pt x="63" y="312"/>
                    <a:pt x="63" y="312"/>
                  </a:cubicBezTo>
                  <a:cubicBezTo>
                    <a:pt x="61" y="311"/>
                    <a:pt x="61" y="311"/>
                    <a:pt x="61" y="311"/>
                  </a:cubicBezTo>
                  <a:cubicBezTo>
                    <a:pt x="60" y="312"/>
                    <a:pt x="60" y="312"/>
                    <a:pt x="60" y="312"/>
                  </a:cubicBezTo>
                  <a:cubicBezTo>
                    <a:pt x="60" y="313"/>
                    <a:pt x="60" y="313"/>
                    <a:pt x="60" y="313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0" y="317"/>
                    <a:pt x="60" y="317"/>
                    <a:pt x="60" y="317"/>
                  </a:cubicBezTo>
                  <a:cubicBezTo>
                    <a:pt x="60" y="317"/>
                    <a:pt x="60" y="317"/>
                    <a:pt x="60" y="317"/>
                  </a:cubicBezTo>
                  <a:cubicBezTo>
                    <a:pt x="60" y="319"/>
                    <a:pt x="60" y="319"/>
                    <a:pt x="60" y="319"/>
                  </a:cubicBezTo>
                  <a:cubicBezTo>
                    <a:pt x="64" y="320"/>
                    <a:pt x="64" y="320"/>
                    <a:pt x="64" y="320"/>
                  </a:cubicBezTo>
                  <a:cubicBezTo>
                    <a:pt x="65" y="320"/>
                    <a:pt x="65" y="320"/>
                    <a:pt x="65" y="320"/>
                  </a:cubicBezTo>
                  <a:cubicBezTo>
                    <a:pt x="66" y="321"/>
                    <a:pt x="66" y="321"/>
                    <a:pt x="66" y="321"/>
                  </a:cubicBezTo>
                  <a:cubicBezTo>
                    <a:pt x="69" y="319"/>
                    <a:pt x="69" y="319"/>
                    <a:pt x="69" y="319"/>
                  </a:cubicBezTo>
                  <a:cubicBezTo>
                    <a:pt x="67" y="322"/>
                    <a:pt x="67" y="322"/>
                    <a:pt x="67" y="322"/>
                  </a:cubicBezTo>
                  <a:cubicBezTo>
                    <a:pt x="66" y="322"/>
                    <a:pt x="66" y="322"/>
                    <a:pt x="66" y="322"/>
                  </a:cubicBezTo>
                  <a:cubicBezTo>
                    <a:pt x="63" y="321"/>
                    <a:pt x="63" y="321"/>
                    <a:pt x="63" y="321"/>
                  </a:cubicBezTo>
                  <a:cubicBezTo>
                    <a:pt x="62" y="321"/>
                    <a:pt x="62" y="321"/>
                    <a:pt x="62" y="321"/>
                  </a:cubicBezTo>
                  <a:lnTo>
                    <a:pt x="62" y="32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8" name="Freeform 166"/>
            <p:cNvSpPr>
              <a:spLocks noEditPoints="1"/>
            </p:cNvSpPr>
            <p:nvPr/>
          </p:nvSpPr>
          <p:spPr bwMode="auto">
            <a:xfrm>
              <a:off x="1524000" y="1112838"/>
              <a:ext cx="1565275" cy="1455738"/>
            </a:xfrm>
            <a:custGeom>
              <a:avLst/>
              <a:gdLst>
                <a:gd name="T0" fmla="*/ 560 w 763"/>
                <a:gd name="T1" fmla="*/ 51 h 709"/>
                <a:gd name="T2" fmla="*/ 558 w 763"/>
                <a:gd name="T3" fmla="*/ 123 h 709"/>
                <a:gd name="T4" fmla="*/ 554 w 763"/>
                <a:gd name="T5" fmla="*/ 133 h 709"/>
                <a:gd name="T6" fmla="*/ 593 w 763"/>
                <a:gd name="T7" fmla="*/ 82 h 709"/>
                <a:gd name="T8" fmla="*/ 592 w 763"/>
                <a:gd name="T9" fmla="*/ 48 h 709"/>
                <a:gd name="T10" fmla="*/ 642 w 763"/>
                <a:gd name="T11" fmla="*/ 12 h 709"/>
                <a:gd name="T12" fmla="*/ 745 w 763"/>
                <a:gd name="T13" fmla="*/ 25 h 709"/>
                <a:gd name="T14" fmla="*/ 659 w 763"/>
                <a:gd name="T15" fmla="*/ 102 h 709"/>
                <a:gd name="T16" fmla="*/ 596 w 763"/>
                <a:gd name="T17" fmla="*/ 159 h 709"/>
                <a:gd name="T18" fmla="*/ 611 w 763"/>
                <a:gd name="T19" fmla="*/ 333 h 709"/>
                <a:gd name="T20" fmla="*/ 529 w 763"/>
                <a:gd name="T21" fmla="*/ 144 h 709"/>
                <a:gd name="T22" fmla="*/ 468 w 763"/>
                <a:gd name="T23" fmla="*/ 93 h 709"/>
                <a:gd name="T24" fmla="*/ 404 w 763"/>
                <a:gd name="T25" fmla="*/ 78 h 709"/>
                <a:gd name="T26" fmla="*/ 517 w 763"/>
                <a:gd name="T27" fmla="*/ 159 h 709"/>
                <a:gd name="T28" fmla="*/ 531 w 763"/>
                <a:gd name="T29" fmla="*/ 211 h 709"/>
                <a:gd name="T30" fmla="*/ 318 w 763"/>
                <a:gd name="T31" fmla="*/ 109 h 709"/>
                <a:gd name="T32" fmla="*/ 495 w 763"/>
                <a:gd name="T33" fmla="*/ 215 h 709"/>
                <a:gd name="T34" fmla="*/ 441 w 763"/>
                <a:gd name="T35" fmla="*/ 161 h 709"/>
                <a:gd name="T36" fmla="*/ 333 w 763"/>
                <a:gd name="T37" fmla="*/ 131 h 709"/>
                <a:gd name="T38" fmla="*/ 392 w 763"/>
                <a:gd name="T39" fmla="*/ 149 h 709"/>
                <a:gd name="T40" fmla="*/ 271 w 763"/>
                <a:gd name="T41" fmla="*/ 170 h 709"/>
                <a:gd name="T42" fmla="*/ 400 w 763"/>
                <a:gd name="T43" fmla="*/ 228 h 709"/>
                <a:gd name="T44" fmla="*/ 441 w 763"/>
                <a:gd name="T45" fmla="*/ 229 h 709"/>
                <a:gd name="T46" fmla="*/ 451 w 763"/>
                <a:gd name="T47" fmla="*/ 248 h 709"/>
                <a:gd name="T48" fmla="*/ 512 w 763"/>
                <a:gd name="T49" fmla="*/ 321 h 709"/>
                <a:gd name="T50" fmla="*/ 464 w 763"/>
                <a:gd name="T51" fmla="*/ 342 h 709"/>
                <a:gd name="T52" fmla="*/ 368 w 763"/>
                <a:gd name="T53" fmla="*/ 256 h 709"/>
                <a:gd name="T54" fmla="*/ 321 w 763"/>
                <a:gd name="T55" fmla="*/ 204 h 709"/>
                <a:gd name="T56" fmla="*/ 275 w 763"/>
                <a:gd name="T57" fmla="*/ 274 h 709"/>
                <a:gd name="T58" fmla="*/ 375 w 763"/>
                <a:gd name="T59" fmla="*/ 292 h 709"/>
                <a:gd name="T60" fmla="*/ 557 w 763"/>
                <a:gd name="T61" fmla="*/ 442 h 709"/>
                <a:gd name="T62" fmla="*/ 561 w 763"/>
                <a:gd name="T63" fmla="*/ 346 h 709"/>
                <a:gd name="T64" fmla="*/ 490 w 763"/>
                <a:gd name="T65" fmla="*/ 304 h 709"/>
                <a:gd name="T66" fmla="*/ 507 w 763"/>
                <a:gd name="T67" fmla="*/ 273 h 709"/>
                <a:gd name="T68" fmla="*/ 555 w 763"/>
                <a:gd name="T69" fmla="*/ 269 h 709"/>
                <a:gd name="T70" fmla="*/ 594 w 763"/>
                <a:gd name="T71" fmla="*/ 306 h 709"/>
                <a:gd name="T72" fmla="*/ 602 w 763"/>
                <a:gd name="T73" fmla="*/ 340 h 709"/>
                <a:gd name="T74" fmla="*/ 632 w 763"/>
                <a:gd name="T75" fmla="*/ 385 h 709"/>
                <a:gd name="T76" fmla="*/ 605 w 763"/>
                <a:gd name="T77" fmla="*/ 400 h 709"/>
                <a:gd name="T78" fmla="*/ 599 w 763"/>
                <a:gd name="T79" fmla="*/ 437 h 709"/>
                <a:gd name="T80" fmla="*/ 484 w 763"/>
                <a:gd name="T81" fmla="*/ 418 h 709"/>
                <a:gd name="T82" fmla="*/ 588 w 763"/>
                <a:gd name="T83" fmla="*/ 465 h 709"/>
                <a:gd name="T84" fmla="*/ 459 w 763"/>
                <a:gd name="T85" fmla="*/ 536 h 709"/>
                <a:gd name="T86" fmla="*/ 602 w 763"/>
                <a:gd name="T87" fmla="*/ 637 h 709"/>
                <a:gd name="T88" fmla="*/ 651 w 763"/>
                <a:gd name="T89" fmla="*/ 652 h 709"/>
                <a:gd name="T90" fmla="*/ 623 w 763"/>
                <a:gd name="T91" fmla="*/ 623 h 709"/>
                <a:gd name="T92" fmla="*/ 428 w 763"/>
                <a:gd name="T93" fmla="*/ 573 h 709"/>
                <a:gd name="T94" fmla="*/ 49 w 763"/>
                <a:gd name="T95" fmla="*/ 532 h 709"/>
                <a:gd name="T96" fmla="*/ 131 w 763"/>
                <a:gd name="T97" fmla="*/ 241 h 709"/>
                <a:gd name="T98" fmla="*/ 63 w 763"/>
                <a:gd name="T99" fmla="*/ 542 h 709"/>
                <a:gd name="T100" fmla="*/ 114 w 763"/>
                <a:gd name="T101" fmla="*/ 221 h 709"/>
                <a:gd name="T102" fmla="*/ 211 w 763"/>
                <a:gd name="T103" fmla="*/ 247 h 709"/>
                <a:gd name="T104" fmla="*/ 313 w 763"/>
                <a:gd name="T105" fmla="*/ 313 h 709"/>
                <a:gd name="T106" fmla="*/ 395 w 763"/>
                <a:gd name="T107" fmla="*/ 327 h 709"/>
                <a:gd name="T108" fmla="*/ 438 w 763"/>
                <a:gd name="T109" fmla="*/ 254 h 709"/>
                <a:gd name="T110" fmla="*/ 487 w 763"/>
                <a:gd name="T111" fmla="*/ 312 h 709"/>
                <a:gd name="T112" fmla="*/ 431 w 763"/>
                <a:gd name="T113" fmla="*/ 374 h 709"/>
                <a:gd name="T114" fmla="*/ 354 w 763"/>
                <a:gd name="T115" fmla="*/ 471 h 709"/>
                <a:gd name="T116" fmla="*/ 475 w 763"/>
                <a:gd name="T117" fmla="*/ 540 h 709"/>
                <a:gd name="T118" fmla="*/ 557 w 763"/>
                <a:gd name="T119" fmla="*/ 513 h 709"/>
                <a:gd name="T120" fmla="*/ 607 w 763"/>
                <a:gd name="T121" fmla="*/ 553 h 709"/>
                <a:gd name="T122" fmla="*/ 604 w 763"/>
                <a:gd name="T123" fmla="*/ 615 h 709"/>
                <a:gd name="T124" fmla="*/ 557 w 763"/>
                <a:gd name="T125" fmla="*/ 68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3" h="709">
                  <a:moveTo>
                    <a:pt x="552" y="125"/>
                  </a:moveTo>
                  <a:cubicBezTo>
                    <a:pt x="553" y="124"/>
                    <a:pt x="553" y="124"/>
                    <a:pt x="553" y="124"/>
                  </a:cubicBezTo>
                  <a:cubicBezTo>
                    <a:pt x="554" y="122"/>
                    <a:pt x="554" y="122"/>
                    <a:pt x="554" y="122"/>
                  </a:cubicBezTo>
                  <a:cubicBezTo>
                    <a:pt x="557" y="119"/>
                    <a:pt x="557" y="119"/>
                    <a:pt x="557" y="119"/>
                  </a:cubicBezTo>
                  <a:cubicBezTo>
                    <a:pt x="558" y="115"/>
                    <a:pt x="558" y="115"/>
                    <a:pt x="558" y="115"/>
                  </a:cubicBezTo>
                  <a:cubicBezTo>
                    <a:pt x="559" y="114"/>
                    <a:pt x="559" y="114"/>
                    <a:pt x="559" y="114"/>
                  </a:cubicBezTo>
                  <a:cubicBezTo>
                    <a:pt x="560" y="116"/>
                    <a:pt x="560" y="116"/>
                    <a:pt x="560" y="116"/>
                  </a:cubicBezTo>
                  <a:cubicBezTo>
                    <a:pt x="559" y="118"/>
                    <a:pt x="559" y="118"/>
                    <a:pt x="559" y="118"/>
                  </a:cubicBezTo>
                  <a:cubicBezTo>
                    <a:pt x="559" y="119"/>
                    <a:pt x="559" y="119"/>
                    <a:pt x="559" y="119"/>
                  </a:cubicBezTo>
                  <a:cubicBezTo>
                    <a:pt x="560" y="119"/>
                    <a:pt x="560" y="119"/>
                    <a:pt x="560" y="119"/>
                  </a:cubicBezTo>
                  <a:cubicBezTo>
                    <a:pt x="562" y="117"/>
                    <a:pt x="562" y="117"/>
                    <a:pt x="562" y="117"/>
                  </a:cubicBezTo>
                  <a:cubicBezTo>
                    <a:pt x="564" y="116"/>
                    <a:pt x="564" y="116"/>
                    <a:pt x="564" y="116"/>
                  </a:cubicBezTo>
                  <a:cubicBezTo>
                    <a:pt x="563" y="114"/>
                    <a:pt x="563" y="114"/>
                    <a:pt x="563" y="114"/>
                  </a:cubicBezTo>
                  <a:cubicBezTo>
                    <a:pt x="562" y="114"/>
                    <a:pt x="562" y="114"/>
                    <a:pt x="562" y="114"/>
                  </a:cubicBezTo>
                  <a:cubicBezTo>
                    <a:pt x="562" y="114"/>
                    <a:pt x="562" y="114"/>
                    <a:pt x="562" y="114"/>
                  </a:cubicBezTo>
                  <a:cubicBezTo>
                    <a:pt x="564" y="113"/>
                    <a:pt x="564" y="113"/>
                    <a:pt x="564" y="113"/>
                  </a:cubicBezTo>
                  <a:cubicBezTo>
                    <a:pt x="564" y="110"/>
                    <a:pt x="564" y="110"/>
                    <a:pt x="564" y="110"/>
                  </a:cubicBezTo>
                  <a:cubicBezTo>
                    <a:pt x="563" y="109"/>
                    <a:pt x="563" y="109"/>
                    <a:pt x="563" y="109"/>
                  </a:cubicBezTo>
                  <a:cubicBezTo>
                    <a:pt x="563" y="108"/>
                    <a:pt x="563" y="108"/>
                    <a:pt x="563" y="108"/>
                  </a:cubicBezTo>
                  <a:cubicBezTo>
                    <a:pt x="565" y="106"/>
                    <a:pt x="565" y="106"/>
                    <a:pt x="565" y="106"/>
                  </a:cubicBezTo>
                  <a:cubicBezTo>
                    <a:pt x="566" y="103"/>
                    <a:pt x="566" y="103"/>
                    <a:pt x="566" y="103"/>
                  </a:cubicBezTo>
                  <a:cubicBezTo>
                    <a:pt x="568" y="103"/>
                    <a:pt x="568" y="103"/>
                    <a:pt x="568" y="103"/>
                  </a:cubicBezTo>
                  <a:cubicBezTo>
                    <a:pt x="569" y="101"/>
                    <a:pt x="569" y="101"/>
                    <a:pt x="569" y="101"/>
                  </a:cubicBezTo>
                  <a:cubicBezTo>
                    <a:pt x="568" y="103"/>
                    <a:pt x="568" y="103"/>
                    <a:pt x="568" y="103"/>
                  </a:cubicBezTo>
                  <a:cubicBezTo>
                    <a:pt x="569" y="104"/>
                    <a:pt x="569" y="104"/>
                    <a:pt x="569" y="104"/>
                  </a:cubicBezTo>
                  <a:cubicBezTo>
                    <a:pt x="568" y="104"/>
                    <a:pt x="568" y="104"/>
                    <a:pt x="568" y="104"/>
                  </a:cubicBezTo>
                  <a:cubicBezTo>
                    <a:pt x="566" y="107"/>
                    <a:pt x="566" y="107"/>
                    <a:pt x="566" y="107"/>
                  </a:cubicBezTo>
                  <a:cubicBezTo>
                    <a:pt x="565" y="109"/>
                    <a:pt x="565" y="109"/>
                    <a:pt x="565" y="109"/>
                  </a:cubicBezTo>
                  <a:cubicBezTo>
                    <a:pt x="565" y="111"/>
                    <a:pt x="565" y="111"/>
                    <a:pt x="565" y="111"/>
                  </a:cubicBezTo>
                  <a:cubicBezTo>
                    <a:pt x="565" y="113"/>
                    <a:pt x="565" y="113"/>
                    <a:pt x="565" y="113"/>
                  </a:cubicBezTo>
                  <a:cubicBezTo>
                    <a:pt x="566" y="115"/>
                    <a:pt x="566" y="115"/>
                    <a:pt x="566" y="115"/>
                  </a:cubicBezTo>
                  <a:cubicBezTo>
                    <a:pt x="567" y="114"/>
                    <a:pt x="567" y="114"/>
                    <a:pt x="567" y="114"/>
                  </a:cubicBezTo>
                  <a:cubicBezTo>
                    <a:pt x="568" y="111"/>
                    <a:pt x="568" y="111"/>
                    <a:pt x="568" y="111"/>
                  </a:cubicBezTo>
                  <a:cubicBezTo>
                    <a:pt x="571" y="108"/>
                    <a:pt x="571" y="108"/>
                    <a:pt x="571" y="108"/>
                  </a:cubicBezTo>
                  <a:cubicBezTo>
                    <a:pt x="573" y="106"/>
                    <a:pt x="573" y="106"/>
                    <a:pt x="573" y="106"/>
                  </a:cubicBezTo>
                  <a:cubicBezTo>
                    <a:pt x="573" y="104"/>
                    <a:pt x="573" y="104"/>
                    <a:pt x="573" y="104"/>
                  </a:cubicBezTo>
                  <a:cubicBezTo>
                    <a:pt x="574" y="102"/>
                    <a:pt x="574" y="102"/>
                    <a:pt x="574" y="102"/>
                  </a:cubicBezTo>
                  <a:cubicBezTo>
                    <a:pt x="575" y="102"/>
                    <a:pt x="575" y="102"/>
                    <a:pt x="575" y="102"/>
                  </a:cubicBezTo>
                  <a:cubicBezTo>
                    <a:pt x="575" y="103"/>
                    <a:pt x="575" y="103"/>
                    <a:pt x="575" y="103"/>
                  </a:cubicBezTo>
                  <a:cubicBezTo>
                    <a:pt x="575" y="104"/>
                    <a:pt x="575" y="104"/>
                    <a:pt x="575" y="104"/>
                  </a:cubicBezTo>
                  <a:cubicBezTo>
                    <a:pt x="575" y="106"/>
                    <a:pt x="575" y="106"/>
                    <a:pt x="575" y="106"/>
                  </a:cubicBezTo>
                  <a:cubicBezTo>
                    <a:pt x="576" y="105"/>
                    <a:pt x="576" y="105"/>
                    <a:pt x="576" y="105"/>
                  </a:cubicBezTo>
                  <a:cubicBezTo>
                    <a:pt x="578" y="103"/>
                    <a:pt x="578" y="103"/>
                    <a:pt x="578" y="103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82" y="103"/>
                    <a:pt x="582" y="103"/>
                    <a:pt x="582" y="103"/>
                  </a:cubicBezTo>
                  <a:cubicBezTo>
                    <a:pt x="585" y="102"/>
                    <a:pt x="585" y="102"/>
                    <a:pt x="585" y="102"/>
                  </a:cubicBezTo>
                  <a:cubicBezTo>
                    <a:pt x="586" y="102"/>
                    <a:pt x="586" y="102"/>
                    <a:pt x="586" y="102"/>
                  </a:cubicBezTo>
                  <a:cubicBezTo>
                    <a:pt x="587" y="101"/>
                    <a:pt x="587" y="101"/>
                    <a:pt x="587" y="101"/>
                  </a:cubicBezTo>
                  <a:cubicBezTo>
                    <a:pt x="589" y="100"/>
                    <a:pt x="589" y="100"/>
                    <a:pt x="589" y="100"/>
                  </a:cubicBezTo>
                  <a:cubicBezTo>
                    <a:pt x="590" y="98"/>
                    <a:pt x="590" y="98"/>
                    <a:pt x="590" y="98"/>
                  </a:cubicBezTo>
                  <a:cubicBezTo>
                    <a:pt x="590" y="97"/>
                    <a:pt x="590" y="97"/>
                    <a:pt x="590" y="97"/>
                  </a:cubicBezTo>
                  <a:cubicBezTo>
                    <a:pt x="590" y="96"/>
                    <a:pt x="590" y="96"/>
                    <a:pt x="590" y="96"/>
                  </a:cubicBezTo>
                  <a:cubicBezTo>
                    <a:pt x="589" y="95"/>
                    <a:pt x="589" y="95"/>
                    <a:pt x="589" y="95"/>
                  </a:cubicBezTo>
                  <a:cubicBezTo>
                    <a:pt x="590" y="93"/>
                    <a:pt x="590" y="93"/>
                    <a:pt x="590" y="93"/>
                  </a:cubicBezTo>
                  <a:cubicBezTo>
                    <a:pt x="590" y="88"/>
                    <a:pt x="590" y="88"/>
                    <a:pt x="590" y="88"/>
                  </a:cubicBezTo>
                  <a:cubicBezTo>
                    <a:pt x="589" y="88"/>
                    <a:pt x="589" y="88"/>
                    <a:pt x="589" y="88"/>
                  </a:cubicBezTo>
                  <a:cubicBezTo>
                    <a:pt x="588" y="91"/>
                    <a:pt x="588" y="91"/>
                    <a:pt x="588" y="91"/>
                  </a:cubicBezTo>
                  <a:cubicBezTo>
                    <a:pt x="586" y="93"/>
                    <a:pt x="586" y="93"/>
                    <a:pt x="586" y="93"/>
                  </a:cubicBezTo>
                  <a:cubicBezTo>
                    <a:pt x="585" y="93"/>
                    <a:pt x="585" y="93"/>
                    <a:pt x="585" y="93"/>
                  </a:cubicBezTo>
                  <a:cubicBezTo>
                    <a:pt x="585" y="92"/>
                    <a:pt x="585" y="92"/>
                    <a:pt x="585" y="92"/>
                  </a:cubicBezTo>
                  <a:cubicBezTo>
                    <a:pt x="586" y="91"/>
                    <a:pt x="586" y="91"/>
                    <a:pt x="586" y="91"/>
                  </a:cubicBezTo>
                  <a:cubicBezTo>
                    <a:pt x="588" y="89"/>
                    <a:pt x="588" y="89"/>
                    <a:pt x="588" y="89"/>
                  </a:cubicBezTo>
                  <a:cubicBezTo>
                    <a:pt x="588" y="88"/>
                    <a:pt x="588" y="88"/>
                    <a:pt x="588" y="88"/>
                  </a:cubicBezTo>
                  <a:cubicBezTo>
                    <a:pt x="586" y="86"/>
                    <a:pt x="586" y="86"/>
                    <a:pt x="586" y="86"/>
                  </a:cubicBezTo>
                  <a:cubicBezTo>
                    <a:pt x="586" y="85"/>
                    <a:pt x="586" y="85"/>
                    <a:pt x="586" y="85"/>
                  </a:cubicBezTo>
                  <a:cubicBezTo>
                    <a:pt x="585" y="85"/>
                    <a:pt x="585" y="85"/>
                    <a:pt x="585" y="85"/>
                  </a:cubicBezTo>
                  <a:cubicBezTo>
                    <a:pt x="584" y="86"/>
                    <a:pt x="584" y="86"/>
                    <a:pt x="584" y="86"/>
                  </a:cubicBezTo>
                  <a:cubicBezTo>
                    <a:pt x="584" y="87"/>
                    <a:pt x="584" y="87"/>
                    <a:pt x="584" y="87"/>
                  </a:cubicBezTo>
                  <a:cubicBezTo>
                    <a:pt x="583" y="86"/>
                    <a:pt x="583" y="86"/>
                    <a:pt x="583" y="86"/>
                  </a:cubicBezTo>
                  <a:cubicBezTo>
                    <a:pt x="581" y="86"/>
                    <a:pt x="581" y="86"/>
                    <a:pt x="581" y="86"/>
                  </a:cubicBezTo>
                  <a:cubicBezTo>
                    <a:pt x="580" y="87"/>
                    <a:pt x="580" y="87"/>
                    <a:pt x="580" y="87"/>
                  </a:cubicBezTo>
                  <a:cubicBezTo>
                    <a:pt x="578" y="87"/>
                    <a:pt x="578" y="87"/>
                    <a:pt x="578" y="87"/>
                  </a:cubicBezTo>
                  <a:cubicBezTo>
                    <a:pt x="579" y="86"/>
                    <a:pt x="579" y="86"/>
                    <a:pt x="579" y="86"/>
                  </a:cubicBezTo>
                  <a:cubicBezTo>
                    <a:pt x="583" y="84"/>
                    <a:pt x="583" y="84"/>
                    <a:pt x="583" y="84"/>
                  </a:cubicBezTo>
                  <a:cubicBezTo>
                    <a:pt x="585" y="84"/>
                    <a:pt x="585" y="84"/>
                    <a:pt x="585" y="84"/>
                  </a:cubicBezTo>
                  <a:cubicBezTo>
                    <a:pt x="588" y="80"/>
                    <a:pt x="588" y="80"/>
                    <a:pt x="588" y="80"/>
                  </a:cubicBezTo>
                  <a:cubicBezTo>
                    <a:pt x="589" y="80"/>
                    <a:pt x="589" y="80"/>
                    <a:pt x="589" y="80"/>
                  </a:cubicBezTo>
                  <a:cubicBezTo>
                    <a:pt x="590" y="76"/>
                    <a:pt x="590" y="76"/>
                    <a:pt x="590" y="76"/>
                  </a:cubicBezTo>
                  <a:cubicBezTo>
                    <a:pt x="591" y="73"/>
                    <a:pt x="591" y="73"/>
                    <a:pt x="591" y="73"/>
                  </a:cubicBezTo>
                  <a:cubicBezTo>
                    <a:pt x="591" y="73"/>
                    <a:pt x="591" y="73"/>
                    <a:pt x="591" y="73"/>
                  </a:cubicBezTo>
                  <a:cubicBezTo>
                    <a:pt x="589" y="73"/>
                    <a:pt x="589" y="73"/>
                    <a:pt x="589" y="73"/>
                  </a:cubicBezTo>
                  <a:cubicBezTo>
                    <a:pt x="588" y="74"/>
                    <a:pt x="588" y="74"/>
                    <a:pt x="588" y="74"/>
                  </a:cubicBezTo>
                  <a:cubicBezTo>
                    <a:pt x="588" y="73"/>
                    <a:pt x="588" y="73"/>
                    <a:pt x="588" y="73"/>
                  </a:cubicBezTo>
                  <a:cubicBezTo>
                    <a:pt x="588" y="72"/>
                    <a:pt x="588" y="72"/>
                    <a:pt x="588" y="72"/>
                  </a:cubicBezTo>
                  <a:cubicBezTo>
                    <a:pt x="589" y="72"/>
                    <a:pt x="589" y="72"/>
                    <a:pt x="589" y="72"/>
                  </a:cubicBezTo>
                  <a:cubicBezTo>
                    <a:pt x="591" y="72"/>
                    <a:pt x="591" y="72"/>
                    <a:pt x="591" y="72"/>
                  </a:cubicBezTo>
                  <a:cubicBezTo>
                    <a:pt x="591" y="71"/>
                    <a:pt x="591" y="71"/>
                    <a:pt x="591" y="71"/>
                  </a:cubicBezTo>
                  <a:cubicBezTo>
                    <a:pt x="591" y="69"/>
                    <a:pt x="591" y="69"/>
                    <a:pt x="591" y="69"/>
                  </a:cubicBezTo>
                  <a:cubicBezTo>
                    <a:pt x="593" y="67"/>
                    <a:pt x="593" y="67"/>
                    <a:pt x="593" y="67"/>
                  </a:cubicBezTo>
                  <a:cubicBezTo>
                    <a:pt x="593" y="65"/>
                    <a:pt x="593" y="65"/>
                    <a:pt x="593" y="65"/>
                  </a:cubicBezTo>
                  <a:cubicBezTo>
                    <a:pt x="593" y="64"/>
                    <a:pt x="593" y="64"/>
                    <a:pt x="593" y="64"/>
                  </a:cubicBezTo>
                  <a:cubicBezTo>
                    <a:pt x="593" y="63"/>
                    <a:pt x="593" y="63"/>
                    <a:pt x="593" y="63"/>
                  </a:cubicBezTo>
                  <a:cubicBezTo>
                    <a:pt x="591" y="62"/>
                    <a:pt x="591" y="62"/>
                    <a:pt x="591" y="62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8" y="67"/>
                    <a:pt x="588" y="67"/>
                    <a:pt x="588" y="67"/>
                  </a:cubicBezTo>
                  <a:cubicBezTo>
                    <a:pt x="587" y="69"/>
                    <a:pt x="587" y="69"/>
                    <a:pt x="587" y="69"/>
                  </a:cubicBezTo>
                  <a:cubicBezTo>
                    <a:pt x="588" y="70"/>
                    <a:pt x="588" y="70"/>
                    <a:pt x="588" y="70"/>
                  </a:cubicBezTo>
                  <a:cubicBezTo>
                    <a:pt x="587" y="71"/>
                    <a:pt x="587" y="71"/>
                    <a:pt x="587" y="71"/>
                  </a:cubicBezTo>
                  <a:cubicBezTo>
                    <a:pt x="586" y="72"/>
                    <a:pt x="586" y="72"/>
                    <a:pt x="586" y="72"/>
                  </a:cubicBezTo>
                  <a:cubicBezTo>
                    <a:pt x="586" y="72"/>
                    <a:pt x="586" y="72"/>
                    <a:pt x="586" y="72"/>
                  </a:cubicBezTo>
                  <a:cubicBezTo>
                    <a:pt x="586" y="71"/>
                    <a:pt x="586" y="71"/>
                    <a:pt x="586" y="71"/>
                  </a:cubicBezTo>
                  <a:cubicBezTo>
                    <a:pt x="585" y="70"/>
                    <a:pt x="585" y="70"/>
                    <a:pt x="585" y="70"/>
                  </a:cubicBezTo>
                  <a:cubicBezTo>
                    <a:pt x="585" y="69"/>
                    <a:pt x="585" y="69"/>
                    <a:pt x="585" y="69"/>
                  </a:cubicBezTo>
                  <a:cubicBezTo>
                    <a:pt x="587" y="65"/>
                    <a:pt x="587" y="65"/>
                    <a:pt x="587" y="65"/>
                  </a:cubicBezTo>
                  <a:cubicBezTo>
                    <a:pt x="586" y="64"/>
                    <a:pt x="586" y="64"/>
                    <a:pt x="586" y="64"/>
                  </a:cubicBezTo>
                  <a:cubicBezTo>
                    <a:pt x="586" y="63"/>
                    <a:pt x="586" y="63"/>
                    <a:pt x="586" y="63"/>
                  </a:cubicBezTo>
                  <a:cubicBezTo>
                    <a:pt x="587" y="64"/>
                    <a:pt x="587" y="64"/>
                    <a:pt x="587" y="64"/>
                  </a:cubicBezTo>
                  <a:cubicBezTo>
                    <a:pt x="588" y="63"/>
                    <a:pt x="588" y="63"/>
                    <a:pt x="588" y="63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7" y="59"/>
                    <a:pt x="587" y="59"/>
                    <a:pt x="587" y="59"/>
                  </a:cubicBezTo>
                  <a:cubicBezTo>
                    <a:pt x="585" y="59"/>
                    <a:pt x="585" y="59"/>
                    <a:pt x="585" y="59"/>
                  </a:cubicBezTo>
                  <a:cubicBezTo>
                    <a:pt x="583" y="59"/>
                    <a:pt x="583" y="59"/>
                    <a:pt x="583" y="59"/>
                  </a:cubicBezTo>
                  <a:cubicBezTo>
                    <a:pt x="582" y="61"/>
                    <a:pt x="582" y="61"/>
                    <a:pt x="582" y="61"/>
                  </a:cubicBezTo>
                  <a:cubicBezTo>
                    <a:pt x="582" y="60"/>
                    <a:pt x="582" y="60"/>
                    <a:pt x="582" y="60"/>
                  </a:cubicBezTo>
                  <a:cubicBezTo>
                    <a:pt x="581" y="60"/>
                    <a:pt x="581" y="60"/>
                    <a:pt x="581" y="60"/>
                  </a:cubicBezTo>
                  <a:cubicBezTo>
                    <a:pt x="582" y="57"/>
                    <a:pt x="582" y="57"/>
                    <a:pt x="582" y="57"/>
                  </a:cubicBezTo>
                  <a:cubicBezTo>
                    <a:pt x="581" y="55"/>
                    <a:pt x="581" y="55"/>
                    <a:pt x="581" y="55"/>
                  </a:cubicBezTo>
                  <a:cubicBezTo>
                    <a:pt x="581" y="51"/>
                    <a:pt x="581" y="51"/>
                    <a:pt x="581" y="51"/>
                  </a:cubicBezTo>
                  <a:cubicBezTo>
                    <a:pt x="581" y="48"/>
                    <a:pt x="581" y="48"/>
                    <a:pt x="581" y="48"/>
                  </a:cubicBezTo>
                  <a:cubicBezTo>
                    <a:pt x="582" y="46"/>
                    <a:pt x="582" y="46"/>
                    <a:pt x="582" y="46"/>
                  </a:cubicBezTo>
                  <a:cubicBezTo>
                    <a:pt x="582" y="43"/>
                    <a:pt x="582" y="43"/>
                    <a:pt x="582" y="43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3" y="36"/>
                    <a:pt x="583" y="36"/>
                    <a:pt x="583" y="36"/>
                  </a:cubicBezTo>
                  <a:cubicBezTo>
                    <a:pt x="582" y="34"/>
                    <a:pt x="582" y="34"/>
                    <a:pt x="582" y="34"/>
                  </a:cubicBezTo>
                  <a:cubicBezTo>
                    <a:pt x="581" y="32"/>
                    <a:pt x="581" y="32"/>
                    <a:pt x="581" y="32"/>
                  </a:cubicBezTo>
                  <a:cubicBezTo>
                    <a:pt x="579" y="30"/>
                    <a:pt x="579" y="30"/>
                    <a:pt x="579" y="30"/>
                  </a:cubicBezTo>
                  <a:cubicBezTo>
                    <a:pt x="578" y="29"/>
                    <a:pt x="578" y="29"/>
                    <a:pt x="578" y="29"/>
                  </a:cubicBezTo>
                  <a:cubicBezTo>
                    <a:pt x="576" y="28"/>
                    <a:pt x="576" y="28"/>
                    <a:pt x="576" y="28"/>
                  </a:cubicBezTo>
                  <a:cubicBezTo>
                    <a:pt x="575" y="28"/>
                    <a:pt x="575" y="28"/>
                    <a:pt x="575" y="28"/>
                  </a:cubicBezTo>
                  <a:cubicBezTo>
                    <a:pt x="575" y="29"/>
                    <a:pt x="575" y="29"/>
                    <a:pt x="575" y="29"/>
                  </a:cubicBezTo>
                  <a:cubicBezTo>
                    <a:pt x="575" y="30"/>
                    <a:pt x="575" y="30"/>
                    <a:pt x="575" y="30"/>
                  </a:cubicBezTo>
                  <a:cubicBezTo>
                    <a:pt x="572" y="28"/>
                    <a:pt x="572" y="28"/>
                    <a:pt x="572" y="28"/>
                  </a:cubicBezTo>
                  <a:cubicBezTo>
                    <a:pt x="570" y="28"/>
                    <a:pt x="570" y="28"/>
                    <a:pt x="570" y="28"/>
                  </a:cubicBezTo>
                  <a:cubicBezTo>
                    <a:pt x="570" y="30"/>
                    <a:pt x="570" y="30"/>
                    <a:pt x="570" y="30"/>
                  </a:cubicBezTo>
                  <a:cubicBezTo>
                    <a:pt x="569" y="32"/>
                    <a:pt x="569" y="32"/>
                    <a:pt x="569" y="32"/>
                  </a:cubicBezTo>
                  <a:cubicBezTo>
                    <a:pt x="570" y="33"/>
                    <a:pt x="570" y="33"/>
                    <a:pt x="570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4" y="33"/>
                    <a:pt x="574" y="33"/>
                    <a:pt x="574" y="33"/>
                  </a:cubicBezTo>
                  <a:cubicBezTo>
                    <a:pt x="576" y="34"/>
                    <a:pt x="576" y="34"/>
                    <a:pt x="576" y="34"/>
                  </a:cubicBezTo>
                  <a:cubicBezTo>
                    <a:pt x="576" y="35"/>
                    <a:pt x="576" y="35"/>
                    <a:pt x="576" y="35"/>
                  </a:cubicBezTo>
                  <a:cubicBezTo>
                    <a:pt x="578" y="35"/>
                    <a:pt x="578" y="35"/>
                    <a:pt x="578" y="35"/>
                  </a:cubicBezTo>
                  <a:cubicBezTo>
                    <a:pt x="578" y="37"/>
                    <a:pt x="578" y="37"/>
                    <a:pt x="578" y="37"/>
                  </a:cubicBezTo>
                  <a:cubicBezTo>
                    <a:pt x="575" y="39"/>
                    <a:pt x="575" y="39"/>
                    <a:pt x="575" y="39"/>
                  </a:cubicBezTo>
                  <a:cubicBezTo>
                    <a:pt x="574" y="39"/>
                    <a:pt x="574" y="39"/>
                    <a:pt x="574" y="39"/>
                  </a:cubicBezTo>
                  <a:cubicBezTo>
                    <a:pt x="572" y="38"/>
                    <a:pt x="572" y="38"/>
                    <a:pt x="572" y="38"/>
                  </a:cubicBezTo>
                  <a:cubicBezTo>
                    <a:pt x="570" y="38"/>
                    <a:pt x="570" y="38"/>
                    <a:pt x="570" y="38"/>
                  </a:cubicBezTo>
                  <a:cubicBezTo>
                    <a:pt x="569" y="38"/>
                    <a:pt x="569" y="38"/>
                    <a:pt x="569" y="38"/>
                  </a:cubicBezTo>
                  <a:cubicBezTo>
                    <a:pt x="569" y="39"/>
                    <a:pt x="569" y="39"/>
                    <a:pt x="569" y="39"/>
                  </a:cubicBezTo>
                  <a:cubicBezTo>
                    <a:pt x="571" y="39"/>
                    <a:pt x="571" y="39"/>
                    <a:pt x="571" y="39"/>
                  </a:cubicBezTo>
                  <a:cubicBezTo>
                    <a:pt x="569" y="41"/>
                    <a:pt x="569" y="41"/>
                    <a:pt x="569" y="41"/>
                  </a:cubicBezTo>
                  <a:cubicBezTo>
                    <a:pt x="568" y="41"/>
                    <a:pt x="568" y="41"/>
                    <a:pt x="568" y="41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3" y="40"/>
                    <a:pt x="563" y="40"/>
                    <a:pt x="563" y="40"/>
                  </a:cubicBezTo>
                  <a:cubicBezTo>
                    <a:pt x="562" y="42"/>
                    <a:pt x="562" y="42"/>
                    <a:pt x="562" y="42"/>
                  </a:cubicBezTo>
                  <a:cubicBezTo>
                    <a:pt x="561" y="43"/>
                    <a:pt x="561" y="43"/>
                    <a:pt x="561" y="43"/>
                  </a:cubicBezTo>
                  <a:cubicBezTo>
                    <a:pt x="561" y="44"/>
                    <a:pt x="561" y="44"/>
                    <a:pt x="561" y="44"/>
                  </a:cubicBezTo>
                  <a:cubicBezTo>
                    <a:pt x="563" y="45"/>
                    <a:pt x="563" y="45"/>
                    <a:pt x="563" y="45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5" y="48"/>
                    <a:pt x="565" y="48"/>
                    <a:pt x="565" y="48"/>
                  </a:cubicBezTo>
                  <a:cubicBezTo>
                    <a:pt x="565" y="49"/>
                    <a:pt x="565" y="49"/>
                    <a:pt x="565" y="49"/>
                  </a:cubicBezTo>
                  <a:cubicBezTo>
                    <a:pt x="564" y="49"/>
                    <a:pt x="564" y="49"/>
                    <a:pt x="564" y="49"/>
                  </a:cubicBezTo>
                  <a:cubicBezTo>
                    <a:pt x="563" y="50"/>
                    <a:pt x="563" y="50"/>
                    <a:pt x="563" y="50"/>
                  </a:cubicBezTo>
                  <a:cubicBezTo>
                    <a:pt x="564" y="51"/>
                    <a:pt x="564" y="51"/>
                    <a:pt x="564" y="51"/>
                  </a:cubicBezTo>
                  <a:cubicBezTo>
                    <a:pt x="564" y="52"/>
                    <a:pt x="564" y="52"/>
                    <a:pt x="564" y="52"/>
                  </a:cubicBezTo>
                  <a:cubicBezTo>
                    <a:pt x="563" y="52"/>
                    <a:pt x="563" y="52"/>
                    <a:pt x="563" y="52"/>
                  </a:cubicBezTo>
                  <a:cubicBezTo>
                    <a:pt x="562" y="51"/>
                    <a:pt x="562" y="51"/>
                    <a:pt x="562" y="51"/>
                  </a:cubicBezTo>
                  <a:cubicBezTo>
                    <a:pt x="560" y="51"/>
                    <a:pt x="560" y="51"/>
                    <a:pt x="560" y="51"/>
                  </a:cubicBezTo>
                  <a:cubicBezTo>
                    <a:pt x="558" y="50"/>
                    <a:pt x="558" y="50"/>
                    <a:pt x="558" y="50"/>
                  </a:cubicBezTo>
                  <a:cubicBezTo>
                    <a:pt x="557" y="50"/>
                    <a:pt x="557" y="50"/>
                    <a:pt x="557" y="50"/>
                  </a:cubicBezTo>
                  <a:cubicBezTo>
                    <a:pt x="555" y="50"/>
                    <a:pt x="555" y="50"/>
                    <a:pt x="555" y="50"/>
                  </a:cubicBezTo>
                  <a:cubicBezTo>
                    <a:pt x="555" y="52"/>
                    <a:pt x="555" y="52"/>
                    <a:pt x="555" y="52"/>
                  </a:cubicBezTo>
                  <a:cubicBezTo>
                    <a:pt x="556" y="54"/>
                    <a:pt x="556" y="54"/>
                    <a:pt x="556" y="54"/>
                  </a:cubicBezTo>
                  <a:cubicBezTo>
                    <a:pt x="555" y="55"/>
                    <a:pt x="555" y="55"/>
                    <a:pt x="555" y="55"/>
                  </a:cubicBezTo>
                  <a:cubicBezTo>
                    <a:pt x="555" y="54"/>
                    <a:pt x="555" y="54"/>
                    <a:pt x="555" y="54"/>
                  </a:cubicBezTo>
                  <a:cubicBezTo>
                    <a:pt x="555" y="53"/>
                    <a:pt x="555" y="53"/>
                    <a:pt x="555" y="53"/>
                  </a:cubicBezTo>
                  <a:cubicBezTo>
                    <a:pt x="553" y="52"/>
                    <a:pt x="553" y="52"/>
                    <a:pt x="553" y="52"/>
                  </a:cubicBezTo>
                  <a:cubicBezTo>
                    <a:pt x="551" y="52"/>
                    <a:pt x="551" y="52"/>
                    <a:pt x="551" y="52"/>
                  </a:cubicBezTo>
                  <a:cubicBezTo>
                    <a:pt x="551" y="52"/>
                    <a:pt x="551" y="52"/>
                    <a:pt x="551" y="52"/>
                  </a:cubicBezTo>
                  <a:cubicBezTo>
                    <a:pt x="550" y="51"/>
                    <a:pt x="550" y="51"/>
                    <a:pt x="550" y="51"/>
                  </a:cubicBezTo>
                  <a:cubicBezTo>
                    <a:pt x="548" y="50"/>
                    <a:pt x="548" y="50"/>
                    <a:pt x="548" y="50"/>
                  </a:cubicBezTo>
                  <a:cubicBezTo>
                    <a:pt x="548" y="51"/>
                    <a:pt x="548" y="51"/>
                    <a:pt x="548" y="51"/>
                  </a:cubicBezTo>
                  <a:cubicBezTo>
                    <a:pt x="549" y="53"/>
                    <a:pt x="549" y="53"/>
                    <a:pt x="549" y="53"/>
                  </a:cubicBezTo>
                  <a:cubicBezTo>
                    <a:pt x="549" y="55"/>
                    <a:pt x="549" y="55"/>
                    <a:pt x="549" y="55"/>
                  </a:cubicBezTo>
                  <a:cubicBezTo>
                    <a:pt x="549" y="58"/>
                    <a:pt x="549" y="58"/>
                    <a:pt x="549" y="58"/>
                  </a:cubicBezTo>
                  <a:cubicBezTo>
                    <a:pt x="551" y="59"/>
                    <a:pt x="551" y="59"/>
                    <a:pt x="551" y="59"/>
                  </a:cubicBezTo>
                  <a:cubicBezTo>
                    <a:pt x="553" y="59"/>
                    <a:pt x="553" y="59"/>
                    <a:pt x="553" y="59"/>
                  </a:cubicBezTo>
                  <a:cubicBezTo>
                    <a:pt x="553" y="60"/>
                    <a:pt x="553" y="60"/>
                    <a:pt x="553" y="60"/>
                  </a:cubicBezTo>
                  <a:cubicBezTo>
                    <a:pt x="553" y="60"/>
                    <a:pt x="553" y="60"/>
                    <a:pt x="553" y="60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553" y="61"/>
                    <a:pt x="553" y="61"/>
                    <a:pt x="553" y="61"/>
                  </a:cubicBezTo>
                  <a:cubicBezTo>
                    <a:pt x="554" y="63"/>
                    <a:pt x="554" y="63"/>
                    <a:pt x="554" y="63"/>
                  </a:cubicBezTo>
                  <a:cubicBezTo>
                    <a:pt x="555" y="64"/>
                    <a:pt x="555" y="64"/>
                    <a:pt x="555" y="64"/>
                  </a:cubicBezTo>
                  <a:cubicBezTo>
                    <a:pt x="558" y="64"/>
                    <a:pt x="558" y="64"/>
                    <a:pt x="558" y="64"/>
                  </a:cubicBezTo>
                  <a:cubicBezTo>
                    <a:pt x="559" y="63"/>
                    <a:pt x="559" y="63"/>
                    <a:pt x="559" y="63"/>
                  </a:cubicBezTo>
                  <a:cubicBezTo>
                    <a:pt x="559" y="63"/>
                    <a:pt x="559" y="63"/>
                    <a:pt x="559" y="63"/>
                  </a:cubicBezTo>
                  <a:cubicBezTo>
                    <a:pt x="560" y="64"/>
                    <a:pt x="560" y="64"/>
                    <a:pt x="560" y="64"/>
                  </a:cubicBezTo>
                  <a:cubicBezTo>
                    <a:pt x="558" y="65"/>
                    <a:pt x="558" y="65"/>
                    <a:pt x="558" y="65"/>
                  </a:cubicBezTo>
                  <a:cubicBezTo>
                    <a:pt x="558" y="68"/>
                    <a:pt x="558" y="68"/>
                    <a:pt x="558" y="68"/>
                  </a:cubicBezTo>
                  <a:cubicBezTo>
                    <a:pt x="557" y="68"/>
                    <a:pt x="557" y="68"/>
                    <a:pt x="557" y="68"/>
                  </a:cubicBezTo>
                  <a:cubicBezTo>
                    <a:pt x="554" y="66"/>
                    <a:pt x="554" y="66"/>
                    <a:pt x="554" y="66"/>
                  </a:cubicBezTo>
                  <a:cubicBezTo>
                    <a:pt x="549" y="65"/>
                    <a:pt x="549" y="65"/>
                    <a:pt x="549" y="65"/>
                  </a:cubicBezTo>
                  <a:cubicBezTo>
                    <a:pt x="548" y="63"/>
                    <a:pt x="548" y="63"/>
                    <a:pt x="548" y="63"/>
                  </a:cubicBezTo>
                  <a:cubicBezTo>
                    <a:pt x="547" y="62"/>
                    <a:pt x="547" y="62"/>
                    <a:pt x="547" y="62"/>
                  </a:cubicBezTo>
                  <a:cubicBezTo>
                    <a:pt x="546" y="61"/>
                    <a:pt x="546" y="61"/>
                    <a:pt x="546" y="61"/>
                  </a:cubicBezTo>
                  <a:cubicBezTo>
                    <a:pt x="545" y="61"/>
                    <a:pt x="545" y="61"/>
                    <a:pt x="545" y="61"/>
                  </a:cubicBezTo>
                  <a:cubicBezTo>
                    <a:pt x="545" y="63"/>
                    <a:pt x="545" y="63"/>
                    <a:pt x="545" y="63"/>
                  </a:cubicBezTo>
                  <a:cubicBezTo>
                    <a:pt x="545" y="64"/>
                    <a:pt x="545" y="64"/>
                    <a:pt x="545" y="64"/>
                  </a:cubicBezTo>
                  <a:cubicBezTo>
                    <a:pt x="544" y="65"/>
                    <a:pt x="544" y="65"/>
                    <a:pt x="544" y="65"/>
                  </a:cubicBezTo>
                  <a:cubicBezTo>
                    <a:pt x="545" y="67"/>
                    <a:pt x="545" y="67"/>
                    <a:pt x="545" y="67"/>
                  </a:cubicBezTo>
                  <a:cubicBezTo>
                    <a:pt x="544" y="68"/>
                    <a:pt x="544" y="68"/>
                    <a:pt x="544" y="68"/>
                  </a:cubicBezTo>
                  <a:cubicBezTo>
                    <a:pt x="542" y="68"/>
                    <a:pt x="542" y="68"/>
                    <a:pt x="542" y="68"/>
                  </a:cubicBezTo>
                  <a:cubicBezTo>
                    <a:pt x="542" y="70"/>
                    <a:pt x="542" y="70"/>
                    <a:pt x="542" y="70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4"/>
                    <a:pt x="541" y="74"/>
                    <a:pt x="541" y="74"/>
                  </a:cubicBezTo>
                  <a:cubicBezTo>
                    <a:pt x="543" y="75"/>
                    <a:pt x="543" y="75"/>
                    <a:pt x="543" y="75"/>
                  </a:cubicBezTo>
                  <a:cubicBezTo>
                    <a:pt x="545" y="75"/>
                    <a:pt x="545" y="75"/>
                    <a:pt x="545" y="75"/>
                  </a:cubicBezTo>
                  <a:cubicBezTo>
                    <a:pt x="547" y="76"/>
                    <a:pt x="547" y="76"/>
                    <a:pt x="547" y="76"/>
                  </a:cubicBezTo>
                  <a:cubicBezTo>
                    <a:pt x="548" y="76"/>
                    <a:pt x="548" y="76"/>
                    <a:pt x="548" y="76"/>
                  </a:cubicBezTo>
                  <a:cubicBezTo>
                    <a:pt x="548" y="77"/>
                    <a:pt x="548" y="77"/>
                    <a:pt x="548" y="77"/>
                  </a:cubicBezTo>
                  <a:cubicBezTo>
                    <a:pt x="547" y="77"/>
                    <a:pt x="547" y="77"/>
                    <a:pt x="547" y="77"/>
                  </a:cubicBezTo>
                  <a:cubicBezTo>
                    <a:pt x="545" y="77"/>
                    <a:pt x="545" y="77"/>
                    <a:pt x="545" y="77"/>
                  </a:cubicBezTo>
                  <a:cubicBezTo>
                    <a:pt x="543" y="77"/>
                    <a:pt x="543" y="77"/>
                    <a:pt x="543" y="77"/>
                  </a:cubicBezTo>
                  <a:cubicBezTo>
                    <a:pt x="542" y="76"/>
                    <a:pt x="542" y="76"/>
                    <a:pt x="542" y="76"/>
                  </a:cubicBezTo>
                  <a:cubicBezTo>
                    <a:pt x="540" y="76"/>
                    <a:pt x="540" y="76"/>
                    <a:pt x="540" y="76"/>
                  </a:cubicBezTo>
                  <a:cubicBezTo>
                    <a:pt x="538" y="79"/>
                    <a:pt x="538" y="79"/>
                    <a:pt x="538" y="79"/>
                  </a:cubicBezTo>
                  <a:cubicBezTo>
                    <a:pt x="538" y="81"/>
                    <a:pt x="538" y="81"/>
                    <a:pt x="538" y="81"/>
                  </a:cubicBezTo>
                  <a:cubicBezTo>
                    <a:pt x="539" y="82"/>
                    <a:pt x="539" y="82"/>
                    <a:pt x="539" y="82"/>
                  </a:cubicBezTo>
                  <a:cubicBezTo>
                    <a:pt x="538" y="83"/>
                    <a:pt x="538" y="83"/>
                    <a:pt x="538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7" y="85"/>
                    <a:pt x="537" y="85"/>
                    <a:pt x="537" y="85"/>
                  </a:cubicBezTo>
                  <a:cubicBezTo>
                    <a:pt x="538" y="86"/>
                    <a:pt x="538" y="86"/>
                    <a:pt x="538" y="86"/>
                  </a:cubicBezTo>
                  <a:cubicBezTo>
                    <a:pt x="539" y="85"/>
                    <a:pt x="539" y="85"/>
                    <a:pt x="539" y="85"/>
                  </a:cubicBezTo>
                  <a:cubicBezTo>
                    <a:pt x="541" y="85"/>
                    <a:pt x="541" y="85"/>
                    <a:pt x="541" y="85"/>
                  </a:cubicBezTo>
                  <a:cubicBezTo>
                    <a:pt x="543" y="84"/>
                    <a:pt x="543" y="84"/>
                    <a:pt x="543" y="84"/>
                  </a:cubicBezTo>
                  <a:cubicBezTo>
                    <a:pt x="544" y="84"/>
                    <a:pt x="544" y="84"/>
                    <a:pt x="544" y="84"/>
                  </a:cubicBezTo>
                  <a:cubicBezTo>
                    <a:pt x="543" y="86"/>
                    <a:pt x="543" y="86"/>
                    <a:pt x="543" y="86"/>
                  </a:cubicBezTo>
                  <a:cubicBezTo>
                    <a:pt x="542" y="86"/>
                    <a:pt x="542" y="86"/>
                    <a:pt x="542" y="86"/>
                  </a:cubicBezTo>
                  <a:cubicBezTo>
                    <a:pt x="541" y="88"/>
                    <a:pt x="541" y="88"/>
                    <a:pt x="541" y="88"/>
                  </a:cubicBezTo>
                  <a:cubicBezTo>
                    <a:pt x="542" y="89"/>
                    <a:pt x="542" y="89"/>
                    <a:pt x="542" y="89"/>
                  </a:cubicBezTo>
                  <a:cubicBezTo>
                    <a:pt x="543" y="89"/>
                    <a:pt x="543" y="89"/>
                    <a:pt x="543" y="89"/>
                  </a:cubicBezTo>
                  <a:cubicBezTo>
                    <a:pt x="544" y="87"/>
                    <a:pt x="544" y="87"/>
                    <a:pt x="544" y="87"/>
                  </a:cubicBezTo>
                  <a:cubicBezTo>
                    <a:pt x="545" y="87"/>
                    <a:pt x="545" y="87"/>
                    <a:pt x="545" y="87"/>
                  </a:cubicBezTo>
                  <a:cubicBezTo>
                    <a:pt x="547" y="86"/>
                    <a:pt x="547" y="86"/>
                    <a:pt x="547" y="86"/>
                  </a:cubicBezTo>
                  <a:cubicBezTo>
                    <a:pt x="547" y="87"/>
                    <a:pt x="547" y="87"/>
                    <a:pt x="547" y="87"/>
                  </a:cubicBezTo>
                  <a:cubicBezTo>
                    <a:pt x="546" y="88"/>
                    <a:pt x="546" y="88"/>
                    <a:pt x="546" y="88"/>
                  </a:cubicBezTo>
                  <a:cubicBezTo>
                    <a:pt x="547" y="88"/>
                    <a:pt x="547" y="88"/>
                    <a:pt x="547" y="88"/>
                  </a:cubicBezTo>
                  <a:cubicBezTo>
                    <a:pt x="550" y="88"/>
                    <a:pt x="550" y="88"/>
                    <a:pt x="550" y="88"/>
                  </a:cubicBezTo>
                  <a:cubicBezTo>
                    <a:pt x="550" y="89"/>
                    <a:pt x="550" y="89"/>
                    <a:pt x="550" y="89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49" y="91"/>
                    <a:pt x="549" y="91"/>
                    <a:pt x="549" y="91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52" y="91"/>
                    <a:pt x="552" y="91"/>
                    <a:pt x="552" y="91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58" y="93"/>
                    <a:pt x="558" y="93"/>
                    <a:pt x="558" y="93"/>
                  </a:cubicBezTo>
                  <a:cubicBezTo>
                    <a:pt x="559" y="94"/>
                    <a:pt x="559" y="94"/>
                    <a:pt x="559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3" y="94"/>
                    <a:pt x="553" y="94"/>
                    <a:pt x="553" y="94"/>
                  </a:cubicBezTo>
                  <a:cubicBezTo>
                    <a:pt x="551" y="92"/>
                    <a:pt x="551" y="92"/>
                    <a:pt x="551" y="92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9" y="94"/>
                    <a:pt x="549" y="94"/>
                    <a:pt x="549" y="94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4" y="96"/>
                    <a:pt x="554" y="96"/>
                    <a:pt x="554" y="96"/>
                  </a:cubicBezTo>
                  <a:cubicBezTo>
                    <a:pt x="558" y="96"/>
                    <a:pt x="558" y="96"/>
                    <a:pt x="558" y="96"/>
                  </a:cubicBezTo>
                  <a:cubicBezTo>
                    <a:pt x="559" y="97"/>
                    <a:pt x="559" y="97"/>
                    <a:pt x="559" y="97"/>
                  </a:cubicBezTo>
                  <a:cubicBezTo>
                    <a:pt x="555" y="97"/>
                    <a:pt x="555" y="97"/>
                    <a:pt x="555" y="97"/>
                  </a:cubicBezTo>
                  <a:cubicBezTo>
                    <a:pt x="554" y="97"/>
                    <a:pt x="554" y="97"/>
                    <a:pt x="554" y="97"/>
                  </a:cubicBezTo>
                  <a:cubicBezTo>
                    <a:pt x="551" y="96"/>
                    <a:pt x="551" y="96"/>
                    <a:pt x="551" y="96"/>
                  </a:cubicBezTo>
                  <a:cubicBezTo>
                    <a:pt x="548" y="96"/>
                    <a:pt x="548" y="96"/>
                    <a:pt x="548" y="96"/>
                  </a:cubicBezTo>
                  <a:cubicBezTo>
                    <a:pt x="547" y="95"/>
                    <a:pt x="547" y="95"/>
                    <a:pt x="547" y="95"/>
                  </a:cubicBezTo>
                  <a:cubicBezTo>
                    <a:pt x="546" y="94"/>
                    <a:pt x="546" y="94"/>
                    <a:pt x="546" y="94"/>
                  </a:cubicBezTo>
                  <a:cubicBezTo>
                    <a:pt x="543" y="92"/>
                    <a:pt x="543" y="92"/>
                    <a:pt x="543" y="92"/>
                  </a:cubicBezTo>
                  <a:cubicBezTo>
                    <a:pt x="542" y="93"/>
                    <a:pt x="542" y="93"/>
                    <a:pt x="542" y="93"/>
                  </a:cubicBezTo>
                  <a:cubicBezTo>
                    <a:pt x="541" y="94"/>
                    <a:pt x="541" y="94"/>
                    <a:pt x="541" y="94"/>
                  </a:cubicBezTo>
                  <a:cubicBezTo>
                    <a:pt x="538" y="94"/>
                    <a:pt x="538" y="94"/>
                    <a:pt x="538" y="94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37" y="98"/>
                    <a:pt x="537" y="98"/>
                    <a:pt x="537" y="98"/>
                  </a:cubicBezTo>
                  <a:cubicBezTo>
                    <a:pt x="539" y="100"/>
                    <a:pt x="539" y="100"/>
                    <a:pt x="539" y="100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38" y="103"/>
                    <a:pt x="538" y="103"/>
                    <a:pt x="538" y="103"/>
                  </a:cubicBezTo>
                  <a:cubicBezTo>
                    <a:pt x="537" y="100"/>
                    <a:pt x="537" y="100"/>
                    <a:pt x="537" y="100"/>
                  </a:cubicBezTo>
                  <a:cubicBezTo>
                    <a:pt x="536" y="100"/>
                    <a:pt x="536" y="100"/>
                    <a:pt x="536" y="100"/>
                  </a:cubicBezTo>
                  <a:cubicBezTo>
                    <a:pt x="535" y="104"/>
                    <a:pt x="535" y="104"/>
                    <a:pt x="535" y="104"/>
                  </a:cubicBezTo>
                  <a:cubicBezTo>
                    <a:pt x="535" y="106"/>
                    <a:pt x="535" y="106"/>
                    <a:pt x="535" y="106"/>
                  </a:cubicBezTo>
                  <a:cubicBezTo>
                    <a:pt x="536" y="107"/>
                    <a:pt x="536" y="107"/>
                    <a:pt x="536" y="107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8" y="106"/>
                    <a:pt x="538" y="106"/>
                    <a:pt x="538" y="106"/>
                  </a:cubicBezTo>
                  <a:cubicBezTo>
                    <a:pt x="539" y="108"/>
                    <a:pt x="539" y="108"/>
                    <a:pt x="539" y="108"/>
                  </a:cubicBezTo>
                  <a:cubicBezTo>
                    <a:pt x="540" y="108"/>
                    <a:pt x="540" y="108"/>
                    <a:pt x="540" y="108"/>
                  </a:cubicBezTo>
                  <a:cubicBezTo>
                    <a:pt x="539" y="109"/>
                    <a:pt x="539" y="109"/>
                    <a:pt x="539" y="109"/>
                  </a:cubicBezTo>
                  <a:cubicBezTo>
                    <a:pt x="538" y="109"/>
                    <a:pt x="538" y="109"/>
                    <a:pt x="538" y="109"/>
                  </a:cubicBezTo>
                  <a:cubicBezTo>
                    <a:pt x="537" y="108"/>
                    <a:pt x="537" y="108"/>
                    <a:pt x="537" y="108"/>
                  </a:cubicBezTo>
                  <a:cubicBezTo>
                    <a:pt x="534" y="108"/>
                    <a:pt x="534" y="108"/>
                    <a:pt x="534" y="108"/>
                  </a:cubicBezTo>
                  <a:cubicBezTo>
                    <a:pt x="534" y="111"/>
                    <a:pt x="534" y="111"/>
                    <a:pt x="534" y="111"/>
                  </a:cubicBezTo>
                  <a:cubicBezTo>
                    <a:pt x="535" y="112"/>
                    <a:pt x="535" y="112"/>
                    <a:pt x="535" y="112"/>
                  </a:cubicBezTo>
                  <a:cubicBezTo>
                    <a:pt x="536" y="112"/>
                    <a:pt x="536" y="112"/>
                    <a:pt x="536" y="112"/>
                  </a:cubicBezTo>
                  <a:cubicBezTo>
                    <a:pt x="535" y="113"/>
                    <a:pt x="535" y="113"/>
                    <a:pt x="535" y="113"/>
                  </a:cubicBezTo>
                  <a:cubicBezTo>
                    <a:pt x="535" y="117"/>
                    <a:pt x="535" y="117"/>
                    <a:pt x="535" y="117"/>
                  </a:cubicBezTo>
                  <a:cubicBezTo>
                    <a:pt x="536" y="116"/>
                    <a:pt x="536" y="116"/>
                    <a:pt x="536" y="116"/>
                  </a:cubicBezTo>
                  <a:cubicBezTo>
                    <a:pt x="538" y="116"/>
                    <a:pt x="538" y="116"/>
                    <a:pt x="538" y="116"/>
                  </a:cubicBezTo>
                  <a:cubicBezTo>
                    <a:pt x="538" y="119"/>
                    <a:pt x="538" y="119"/>
                    <a:pt x="538" y="119"/>
                  </a:cubicBezTo>
                  <a:cubicBezTo>
                    <a:pt x="540" y="120"/>
                    <a:pt x="540" y="120"/>
                    <a:pt x="540" y="120"/>
                  </a:cubicBezTo>
                  <a:cubicBezTo>
                    <a:pt x="544" y="122"/>
                    <a:pt x="544" y="122"/>
                    <a:pt x="544" y="122"/>
                  </a:cubicBezTo>
                  <a:cubicBezTo>
                    <a:pt x="545" y="121"/>
                    <a:pt x="545" y="121"/>
                    <a:pt x="545" y="121"/>
                  </a:cubicBezTo>
                  <a:cubicBezTo>
                    <a:pt x="546" y="120"/>
                    <a:pt x="546" y="120"/>
                    <a:pt x="546" y="120"/>
                  </a:cubicBezTo>
                  <a:cubicBezTo>
                    <a:pt x="545" y="118"/>
                    <a:pt x="545" y="118"/>
                    <a:pt x="545" y="118"/>
                  </a:cubicBezTo>
                  <a:cubicBezTo>
                    <a:pt x="548" y="118"/>
                    <a:pt x="548" y="118"/>
                    <a:pt x="548" y="118"/>
                  </a:cubicBezTo>
                  <a:cubicBezTo>
                    <a:pt x="548" y="120"/>
                    <a:pt x="548" y="120"/>
                    <a:pt x="548" y="120"/>
                  </a:cubicBezTo>
                  <a:cubicBezTo>
                    <a:pt x="548" y="121"/>
                    <a:pt x="548" y="121"/>
                    <a:pt x="548" y="121"/>
                  </a:cubicBezTo>
                  <a:cubicBezTo>
                    <a:pt x="548" y="123"/>
                    <a:pt x="548" y="123"/>
                    <a:pt x="548" y="123"/>
                  </a:cubicBezTo>
                  <a:cubicBezTo>
                    <a:pt x="549" y="123"/>
                    <a:pt x="549" y="123"/>
                    <a:pt x="549" y="123"/>
                  </a:cubicBezTo>
                  <a:cubicBezTo>
                    <a:pt x="550" y="119"/>
                    <a:pt x="550" y="119"/>
                    <a:pt x="550" y="119"/>
                  </a:cubicBezTo>
                  <a:cubicBezTo>
                    <a:pt x="550" y="115"/>
                    <a:pt x="550" y="115"/>
                    <a:pt x="550" y="115"/>
                  </a:cubicBezTo>
                  <a:cubicBezTo>
                    <a:pt x="551" y="113"/>
                    <a:pt x="551" y="113"/>
                    <a:pt x="551" y="113"/>
                  </a:cubicBezTo>
                  <a:cubicBezTo>
                    <a:pt x="553" y="111"/>
                    <a:pt x="553" y="111"/>
                    <a:pt x="553" y="111"/>
                  </a:cubicBezTo>
                  <a:cubicBezTo>
                    <a:pt x="554" y="109"/>
                    <a:pt x="554" y="109"/>
                    <a:pt x="554" y="109"/>
                  </a:cubicBezTo>
                  <a:cubicBezTo>
                    <a:pt x="554" y="111"/>
                    <a:pt x="554" y="111"/>
                    <a:pt x="554" y="111"/>
                  </a:cubicBezTo>
                  <a:cubicBezTo>
                    <a:pt x="552" y="114"/>
                    <a:pt x="552" y="114"/>
                    <a:pt x="552" y="114"/>
                  </a:cubicBezTo>
                  <a:cubicBezTo>
                    <a:pt x="551" y="117"/>
                    <a:pt x="551" y="117"/>
                    <a:pt x="551" y="117"/>
                  </a:cubicBezTo>
                  <a:cubicBezTo>
                    <a:pt x="552" y="118"/>
                    <a:pt x="552" y="118"/>
                    <a:pt x="552" y="118"/>
                  </a:cubicBezTo>
                  <a:cubicBezTo>
                    <a:pt x="551" y="122"/>
                    <a:pt x="551" y="122"/>
                    <a:pt x="551" y="122"/>
                  </a:cubicBezTo>
                  <a:cubicBezTo>
                    <a:pt x="552" y="123"/>
                    <a:pt x="552" y="123"/>
                    <a:pt x="552" y="123"/>
                  </a:cubicBezTo>
                  <a:cubicBezTo>
                    <a:pt x="552" y="124"/>
                    <a:pt x="552" y="124"/>
                    <a:pt x="552" y="124"/>
                  </a:cubicBezTo>
                  <a:lnTo>
                    <a:pt x="552" y="125"/>
                  </a:lnTo>
                  <a:close/>
                  <a:moveTo>
                    <a:pt x="556" y="47"/>
                  </a:moveTo>
                  <a:cubicBezTo>
                    <a:pt x="557" y="47"/>
                    <a:pt x="557" y="47"/>
                    <a:pt x="557" y="47"/>
                  </a:cubicBezTo>
                  <a:cubicBezTo>
                    <a:pt x="558" y="47"/>
                    <a:pt x="558" y="47"/>
                    <a:pt x="558" y="47"/>
                  </a:cubicBezTo>
                  <a:cubicBezTo>
                    <a:pt x="559" y="48"/>
                    <a:pt x="559" y="48"/>
                    <a:pt x="559" y="48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0" y="49"/>
                    <a:pt x="560" y="49"/>
                    <a:pt x="560" y="49"/>
                  </a:cubicBezTo>
                  <a:cubicBezTo>
                    <a:pt x="559" y="49"/>
                    <a:pt x="559" y="49"/>
                    <a:pt x="559" y="49"/>
                  </a:cubicBezTo>
                  <a:cubicBezTo>
                    <a:pt x="559" y="49"/>
                    <a:pt x="559" y="49"/>
                    <a:pt x="559" y="49"/>
                  </a:cubicBezTo>
                  <a:cubicBezTo>
                    <a:pt x="557" y="48"/>
                    <a:pt x="557" y="48"/>
                    <a:pt x="557" y="48"/>
                  </a:cubicBezTo>
                  <a:lnTo>
                    <a:pt x="556" y="47"/>
                  </a:lnTo>
                  <a:close/>
                  <a:moveTo>
                    <a:pt x="558" y="124"/>
                  </a:moveTo>
                  <a:cubicBezTo>
                    <a:pt x="558" y="123"/>
                    <a:pt x="558" y="123"/>
                    <a:pt x="558" y="123"/>
                  </a:cubicBezTo>
                  <a:cubicBezTo>
                    <a:pt x="559" y="121"/>
                    <a:pt x="559" y="121"/>
                    <a:pt x="559" y="121"/>
                  </a:cubicBezTo>
                  <a:cubicBezTo>
                    <a:pt x="559" y="120"/>
                    <a:pt x="559" y="120"/>
                    <a:pt x="559" y="120"/>
                  </a:cubicBezTo>
                  <a:cubicBezTo>
                    <a:pt x="560" y="120"/>
                    <a:pt x="560" y="120"/>
                    <a:pt x="560" y="120"/>
                  </a:cubicBezTo>
                  <a:cubicBezTo>
                    <a:pt x="561" y="120"/>
                    <a:pt x="561" y="120"/>
                    <a:pt x="561" y="120"/>
                  </a:cubicBezTo>
                  <a:cubicBezTo>
                    <a:pt x="560" y="121"/>
                    <a:pt x="560" y="121"/>
                    <a:pt x="560" y="121"/>
                  </a:cubicBezTo>
                  <a:cubicBezTo>
                    <a:pt x="560" y="122"/>
                    <a:pt x="560" y="122"/>
                    <a:pt x="560" y="122"/>
                  </a:cubicBezTo>
                  <a:cubicBezTo>
                    <a:pt x="558" y="124"/>
                    <a:pt x="558" y="124"/>
                    <a:pt x="558" y="124"/>
                  </a:cubicBezTo>
                  <a:close/>
                  <a:moveTo>
                    <a:pt x="576" y="107"/>
                  </a:moveTo>
                  <a:cubicBezTo>
                    <a:pt x="578" y="105"/>
                    <a:pt x="578" y="105"/>
                    <a:pt x="578" y="105"/>
                  </a:cubicBezTo>
                  <a:cubicBezTo>
                    <a:pt x="579" y="105"/>
                    <a:pt x="579" y="105"/>
                    <a:pt x="579" y="105"/>
                  </a:cubicBezTo>
                  <a:cubicBezTo>
                    <a:pt x="581" y="104"/>
                    <a:pt x="581" y="104"/>
                    <a:pt x="581" y="104"/>
                  </a:cubicBezTo>
                  <a:cubicBezTo>
                    <a:pt x="582" y="104"/>
                    <a:pt x="582" y="104"/>
                    <a:pt x="582" y="104"/>
                  </a:cubicBezTo>
                  <a:cubicBezTo>
                    <a:pt x="584" y="106"/>
                    <a:pt x="584" y="106"/>
                    <a:pt x="584" y="106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81" y="107"/>
                    <a:pt x="581" y="107"/>
                    <a:pt x="581" y="107"/>
                  </a:cubicBezTo>
                  <a:cubicBezTo>
                    <a:pt x="580" y="108"/>
                    <a:pt x="580" y="108"/>
                    <a:pt x="580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6" y="108"/>
                    <a:pt x="576" y="108"/>
                    <a:pt x="576" y="108"/>
                  </a:cubicBezTo>
                  <a:lnTo>
                    <a:pt x="576" y="107"/>
                  </a:lnTo>
                  <a:close/>
                  <a:moveTo>
                    <a:pt x="708" y="4"/>
                  </a:moveTo>
                  <a:cubicBezTo>
                    <a:pt x="709" y="2"/>
                    <a:pt x="709" y="2"/>
                    <a:pt x="709" y="2"/>
                  </a:cubicBezTo>
                  <a:cubicBezTo>
                    <a:pt x="710" y="2"/>
                    <a:pt x="710" y="2"/>
                    <a:pt x="710" y="2"/>
                  </a:cubicBezTo>
                  <a:cubicBezTo>
                    <a:pt x="711" y="4"/>
                    <a:pt x="711" y="4"/>
                    <a:pt x="711" y="4"/>
                  </a:cubicBezTo>
                  <a:cubicBezTo>
                    <a:pt x="709" y="4"/>
                    <a:pt x="709" y="4"/>
                    <a:pt x="709" y="4"/>
                  </a:cubicBezTo>
                  <a:lnTo>
                    <a:pt x="708" y="4"/>
                  </a:lnTo>
                  <a:close/>
                  <a:moveTo>
                    <a:pt x="645" y="128"/>
                  </a:moveTo>
                  <a:cubicBezTo>
                    <a:pt x="644" y="129"/>
                    <a:pt x="644" y="129"/>
                    <a:pt x="644" y="129"/>
                  </a:cubicBezTo>
                  <a:cubicBezTo>
                    <a:pt x="645" y="130"/>
                    <a:pt x="645" y="130"/>
                    <a:pt x="645" y="130"/>
                  </a:cubicBezTo>
                  <a:cubicBezTo>
                    <a:pt x="646" y="130"/>
                    <a:pt x="646" y="130"/>
                    <a:pt x="646" y="130"/>
                  </a:cubicBezTo>
                  <a:cubicBezTo>
                    <a:pt x="646" y="129"/>
                    <a:pt x="646" y="129"/>
                    <a:pt x="646" y="129"/>
                  </a:cubicBezTo>
                  <a:cubicBezTo>
                    <a:pt x="645" y="128"/>
                    <a:pt x="645" y="128"/>
                    <a:pt x="645" y="128"/>
                  </a:cubicBezTo>
                  <a:cubicBezTo>
                    <a:pt x="645" y="128"/>
                    <a:pt x="645" y="128"/>
                    <a:pt x="645" y="128"/>
                  </a:cubicBezTo>
                  <a:moveTo>
                    <a:pt x="613" y="147"/>
                  </a:moveTo>
                  <a:cubicBezTo>
                    <a:pt x="614" y="148"/>
                    <a:pt x="614" y="148"/>
                    <a:pt x="614" y="148"/>
                  </a:cubicBezTo>
                  <a:cubicBezTo>
                    <a:pt x="615" y="148"/>
                    <a:pt x="615" y="148"/>
                    <a:pt x="615" y="148"/>
                  </a:cubicBezTo>
                  <a:cubicBezTo>
                    <a:pt x="614" y="147"/>
                    <a:pt x="614" y="147"/>
                    <a:pt x="614" y="147"/>
                  </a:cubicBezTo>
                  <a:lnTo>
                    <a:pt x="613" y="147"/>
                  </a:lnTo>
                  <a:close/>
                  <a:moveTo>
                    <a:pt x="568" y="147"/>
                  </a:moveTo>
                  <a:cubicBezTo>
                    <a:pt x="568" y="144"/>
                    <a:pt x="568" y="144"/>
                    <a:pt x="568" y="144"/>
                  </a:cubicBezTo>
                  <a:cubicBezTo>
                    <a:pt x="568" y="143"/>
                    <a:pt x="568" y="143"/>
                    <a:pt x="568" y="143"/>
                  </a:cubicBezTo>
                  <a:cubicBezTo>
                    <a:pt x="569" y="143"/>
                    <a:pt x="569" y="143"/>
                    <a:pt x="569" y="143"/>
                  </a:cubicBezTo>
                  <a:cubicBezTo>
                    <a:pt x="569" y="144"/>
                    <a:pt x="569" y="144"/>
                    <a:pt x="569" y="144"/>
                  </a:cubicBezTo>
                  <a:cubicBezTo>
                    <a:pt x="569" y="146"/>
                    <a:pt x="569" y="146"/>
                    <a:pt x="569" y="146"/>
                  </a:cubicBezTo>
                  <a:cubicBezTo>
                    <a:pt x="569" y="147"/>
                    <a:pt x="569" y="147"/>
                    <a:pt x="569" y="147"/>
                  </a:cubicBezTo>
                  <a:lnTo>
                    <a:pt x="568" y="147"/>
                  </a:lnTo>
                  <a:close/>
                  <a:moveTo>
                    <a:pt x="556" y="173"/>
                  </a:moveTo>
                  <a:cubicBezTo>
                    <a:pt x="556" y="172"/>
                    <a:pt x="556" y="172"/>
                    <a:pt x="556" y="172"/>
                  </a:cubicBezTo>
                  <a:cubicBezTo>
                    <a:pt x="556" y="171"/>
                    <a:pt x="556" y="171"/>
                    <a:pt x="556" y="171"/>
                  </a:cubicBezTo>
                  <a:cubicBezTo>
                    <a:pt x="555" y="169"/>
                    <a:pt x="555" y="169"/>
                    <a:pt x="555" y="169"/>
                  </a:cubicBezTo>
                  <a:cubicBezTo>
                    <a:pt x="554" y="168"/>
                    <a:pt x="554" y="168"/>
                    <a:pt x="554" y="168"/>
                  </a:cubicBezTo>
                  <a:cubicBezTo>
                    <a:pt x="554" y="169"/>
                    <a:pt x="554" y="169"/>
                    <a:pt x="554" y="169"/>
                  </a:cubicBezTo>
                  <a:cubicBezTo>
                    <a:pt x="553" y="171"/>
                    <a:pt x="553" y="171"/>
                    <a:pt x="553" y="171"/>
                  </a:cubicBezTo>
                  <a:cubicBezTo>
                    <a:pt x="554" y="173"/>
                    <a:pt x="554" y="173"/>
                    <a:pt x="554" y="173"/>
                  </a:cubicBezTo>
                  <a:cubicBezTo>
                    <a:pt x="555" y="175"/>
                    <a:pt x="555" y="175"/>
                    <a:pt x="555" y="175"/>
                  </a:cubicBezTo>
                  <a:cubicBezTo>
                    <a:pt x="554" y="177"/>
                    <a:pt x="554" y="177"/>
                    <a:pt x="554" y="177"/>
                  </a:cubicBezTo>
                  <a:cubicBezTo>
                    <a:pt x="554" y="177"/>
                    <a:pt x="554" y="177"/>
                    <a:pt x="554" y="177"/>
                  </a:cubicBezTo>
                  <a:cubicBezTo>
                    <a:pt x="552" y="176"/>
                    <a:pt x="552" y="176"/>
                    <a:pt x="552" y="176"/>
                  </a:cubicBezTo>
                  <a:cubicBezTo>
                    <a:pt x="549" y="176"/>
                    <a:pt x="549" y="176"/>
                    <a:pt x="549" y="176"/>
                  </a:cubicBezTo>
                  <a:cubicBezTo>
                    <a:pt x="549" y="175"/>
                    <a:pt x="549" y="175"/>
                    <a:pt x="549" y="175"/>
                  </a:cubicBezTo>
                  <a:cubicBezTo>
                    <a:pt x="548" y="175"/>
                    <a:pt x="548" y="175"/>
                    <a:pt x="548" y="175"/>
                  </a:cubicBezTo>
                  <a:cubicBezTo>
                    <a:pt x="546" y="173"/>
                    <a:pt x="546" y="173"/>
                    <a:pt x="546" y="173"/>
                  </a:cubicBezTo>
                  <a:cubicBezTo>
                    <a:pt x="545" y="173"/>
                    <a:pt x="545" y="173"/>
                    <a:pt x="545" y="173"/>
                  </a:cubicBezTo>
                  <a:cubicBezTo>
                    <a:pt x="544" y="172"/>
                    <a:pt x="544" y="172"/>
                    <a:pt x="544" y="172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2" y="171"/>
                    <a:pt x="542" y="171"/>
                    <a:pt x="542" y="171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4" y="169"/>
                    <a:pt x="544" y="169"/>
                    <a:pt x="544" y="169"/>
                  </a:cubicBezTo>
                  <a:cubicBezTo>
                    <a:pt x="545" y="168"/>
                    <a:pt x="545" y="168"/>
                    <a:pt x="545" y="168"/>
                  </a:cubicBezTo>
                  <a:cubicBezTo>
                    <a:pt x="545" y="167"/>
                    <a:pt x="545" y="167"/>
                    <a:pt x="545" y="167"/>
                  </a:cubicBezTo>
                  <a:cubicBezTo>
                    <a:pt x="544" y="164"/>
                    <a:pt x="544" y="164"/>
                    <a:pt x="544" y="164"/>
                  </a:cubicBezTo>
                  <a:cubicBezTo>
                    <a:pt x="543" y="164"/>
                    <a:pt x="543" y="164"/>
                    <a:pt x="543" y="164"/>
                  </a:cubicBezTo>
                  <a:cubicBezTo>
                    <a:pt x="543" y="165"/>
                    <a:pt x="543" y="165"/>
                    <a:pt x="543" y="165"/>
                  </a:cubicBezTo>
                  <a:cubicBezTo>
                    <a:pt x="544" y="166"/>
                    <a:pt x="544" y="166"/>
                    <a:pt x="544" y="166"/>
                  </a:cubicBezTo>
                  <a:cubicBezTo>
                    <a:pt x="544" y="167"/>
                    <a:pt x="544" y="167"/>
                    <a:pt x="544" y="167"/>
                  </a:cubicBezTo>
                  <a:cubicBezTo>
                    <a:pt x="543" y="168"/>
                    <a:pt x="543" y="168"/>
                    <a:pt x="543" y="168"/>
                  </a:cubicBezTo>
                  <a:cubicBezTo>
                    <a:pt x="542" y="168"/>
                    <a:pt x="542" y="168"/>
                    <a:pt x="542" y="168"/>
                  </a:cubicBezTo>
                  <a:cubicBezTo>
                    <a:pt x="541" y="169"/>
                    <a:pt x="541" y="169"/>
                    <a:pt x="541" y="169"/>
                  </a:cubicBezTo>
                  <a:cubicBezTo>
                    <a:pt x="542" y="169"/>
                    <a:pt x="542" y="169"/>
                    <a:pt x="542" y="169"/>
                  </a:cubicBezTo>
                  <a:cubicBezTo>
                    <a:pt x="542" y="170"/>
                    <a:pt x="542" y="170"/>
                    <a:pt x="542" y="170"/>
                  </a:cubicBezTo>
                  <a:cubicBezTo>
                    <a:pt x="541" y="171"/>
                    <a:pt x="541" y="171"/>
                    <a:pt x="541" y="171"/>
                  </a:cubicBezTo>
                  <a:cubicBezTo>
                    <a:pt x="540" y="171"/>
                    <a:pt x="540" y="171"/>
                    <a:pt x="540" y="171"/>
                  </a:cubicBezTo>
                  <a:cubicBezTo>
                    <a:pt x="539" y="169"/>
                    <a:pt x="539" y="169"/>
                    <a:pt x="539" y="169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39" y="167"/>
                    <a:pt x="539" y="167"/>
                    <a:pt x="539" y="167"/>
                  </a:cubicBezTo>
                  <a:cubicBezTo>
                    <a:pt x="539" y="165"/>
                    <a:pt x="539" y="165"/>
                    <a:pt x="539" y="165"/>
                  </a:cubicBezTo>
                  <a:cubicBezTo>
                    <a:pt x="539" y="164"/>
                    <a:pt x="539" y="164"/>
                    <a:pt x="539" y="164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38" y="164"/>
                    <a:pt x="538" y="164"/>
                    <a:pt x="538" y="164"/>
                  </a:cubicBezTo>
                  <a:cubicBezTo>
                    <a:pt x="538" y="165"/>
                    <a:pt x="538" y="165"/>
                    <a:pt x="538" y="165"/>
                  </a:cubicBezTo>
                  <a:cubicBezTo>
                    <a:pt x="537" y="167"/>
                    <a:pt x="537" y="167"/>
                    <a:pt x="537" y="167"/>
                  </a:cubicBezTo>
                  <a:cubicBezTo>
                    <a:pt x="537" y="168"/>
                    <a:pt x="537" y="168"/>
                    <a:pt x="537" y="168"/>
                  </a:cubicBezTo>
                  <a:cubicBezTo>
                    <a:pt x="537" y="169"/>
                    <a:pt x="537" y="169"/>
                    <a:pt x="537" y="169"/>
                  </a:cubicBezTo>
                  <a:cubicBezTo>
                    <a:pt x="535" y="169"/>
                    <a:pt x="535" y="169"/>
                    <a:pt x="535" y="169"/>
                  </a:cubicBezTo>
                  <a:cubicBezTo>
                    <a:pt x="534" y="168"/>
                    <a:pt x="534" y="168"/>
                    <a:pt x="534" y="168"/>
                  </a:cubicBezTo>
                  <a:cubicBezTo>
                    <a:pt x="533" y="168"/>
                    <a:pt x="533" y="168"/>
                    <a:pt x="533" y="168"/>
                  </a:cubicBezTo>
                  <a:cubicBezTo>
                    <a:pt x="533" y="167"/>
                    <a:pt x="533" y="167"/>
                    <a:pt x="533" y="167"/>
                  </a:cubicBezTo>
                  <a:cubicBezTo>
                    <a:pt x="534" y="166"/>
                    <a:pt x="534" y="166"/>
                    <a:pt x="534" y="166"/>
                  </a:cubicBezTo>
                  <a:cubicBezTo>
                    <a:pt x="534" y="164"/>
                    <a:pt x="534" y="164"/>
                    <a:pt x="534" y="164"/>
                  </a:cubicBezTo>
                  <a:cubicBezTo>
                    <a:pt x="534" y="163"/>
                    <a:pt x="534" y="163"/>
                    <a:pt x="534" y="163"/>
                  </a:cubicBezTo>
                  <a:cubicBezTo>
                    <a:pt x="534" y="161"/>
                    <a:pt x="534" y="161"/>
                    <a:pt x="534" y="161"/>
                  </a:cubicBezTo>
                  <a:cubicBezTo>
                    <a:pt x="536" y="158"/>
                    <a:pt x="536" y="158"/>
                    <a:pt x="536" y="158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4" y="159"/>
                    <a:pt x="534" y="159"/>
                    <a:pt x="534" y="159"/>
                  </a:cubicBezTo>
                  <a:cubicBezTo>
                    <a:pt x="533" y="163"/>
                    <a:pt x="533" y="163"/>
                    <a:pt x="533" y="163"/>
                  </a:cubicBezTo>
                  <a:cubicBezTo>
                    <a:pt x="533" y="165"/>
                    <a:pt x="533" y="165"/>
                    <a:pt x="533" y="165"/>
                  </a:cubicBezTo>
                  <a:cubicBezTo>
                    <a:pt x="532" y="166"/>
                    <a:pt x="532" y="166"/>
                    <a:pt x="532" y="166"/>
                  </a:cubicBezTo>
                  <a:cubicBezTo>
                    <a:pt x="531" y="166"/>
                    <a:pt x="531" y="166"/>
                    <a:pt x="531" y="166"/>
                  </a:cubicBezTo>
                  <a:cubicBezTo>
                    <a:pt x="532" y="164"/>
                    <a:pt x="532" y="164"/>
                    <a:pt x="532" y="164"/>
                  </a:cubicBezTo>
                  <a:cubicBezTo>
                    <a:pt x="532" y="164"/>
                    <a:pt x="532" y="164"/>
                    <a:pt x="532" y="164"/>
                  </a:cubicBezTo>
                  <a:cubicBezTo>
                    <a:pt x="532" y="164"/>
                    <a:pt x="532" y="164"/>
                    <a:pt x="532" y="164"/>
                  </a:cubicBezTo>
                  <a:cubicBezTo>
                    <a:pt x="531" y="166"/>
                    <a:pt x="531" y="166"/>
                    <a:pt x="531" y="166"/>
                  </a:cubicBezTo>
                  <a:cubicBezTo>
                    <a:pt x="529" y="166"/>
                    <a:pt x="529" y="166"/>
                    <a:pt x="529" y="166"/>
                  </a:cubicBezTo>
                  <a:cubicBezTo>
                    <a:pt x="528" y="165"/>
                    <a:pt x="528" y="165"/>
                    <a:pt x="528" y="165"/>
                  </a:cubicBezTo>
                  <a:cubicBezTo>
                    <a:pt x="528" y="163"/>
                    <a:pt x="528" y="163"/>
                    <a:pt x="528" y="163"/>
                  </a:cubicBezTo>
                  <a:cubicBezTo>
                    <a:pt x="528" y="162"/>
                    <a:pt x="528" y="162"/>
                    <a:pt x="528" y="162"/>
                  </a:cubicBezTo>
                  <a:cubicBezTo>
                    <a:pt x="528" y="161"/>
                    <a:pt x="528" y="161"/>
                    <a:pt x="528" y="161"/>
                  </a:cubicBezTo>
                  <a:cubicBezTo>
                    <a:pt x="530" y="159"/>
                    <a:pt x="530" y="159"/>
                    <a:pt x="530" y="159"/>
                  </a:cubicBezTo>
                  <a:cubicBezTo>
                    <a:pt x="530" y="158"/>
                    <a:pt x="530" y="158"/>
                    <a:pt x="530" y="158"/>
                  </a:cubicBezTo>
                  <a:cubicBezTo>
                    <a:pt x="530" y="157"/>
                    <a:pt x="530" y="157"/>
                    <a:pt x="530" y="157"/>
                  </a:cubicBezTo>
                  <a:cubicBezTo>
                    <a:pt x="531" y="156"/>
                    <a:pt x="531" y="156"/>
                    <a:pt x="531" y="156"/>
                  </a:cubicBezTo>
                  <a:cubicBezTo>
                    <a:pt x="532" y="155"/>
                    <a:pt x="532" y="155"/>
                    <a:pt x="532" y="155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4" y="154"/>
                    <a:pt x="534" y="154"/>
                    <a:pt x="534" y="154"/>
                  </a:cubicBezTo>
                  <a:cubicBezTo>
                    <a:pt x="537" y="154"/>
                    <a:pt x="537" y="154"/>
                    <a:pt x="537" y="154"/>
                  </a:cubicBezTo>
                  <a:cubicBezTo>
                    <a:pt x="538" y="152"/>
                    <a:pt x="538" y="152"/>
                    <a:pt x="538" y="152"/>
                  </a:cubicBezTo>
                  <a:cubicBezTo>
                    <a:pt x="539" y="152"/>
                    <a:pt x="539" y="152"/>
                    <a:pt x="539" y="152"/>
                  </a:cubicBezTo>
                  <a:cubicBezTo>
                    <a:pt x="540" y="151"/>
                    <a:pt x="540" y="151"/>
                    <a:pt x="540" y="151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1" y="150"/>
                    <a:pt x="541" y="150"/>
                    <a:pt x="541" y="150"/>
                  </a:cubicBezTo>
                  <a:cubicBezTo>
                    <a:pt x="543" y="150"/>
                    <a:pt x="543" y="150"/>
                    <a:pt x="543" y="150"/>
                  </a:cubicBezTo>
                  <a:cubicBezTo>
                    <a:pt x="545" y="151"/>
                    <a:pt x="545" y="151"/>
                    <a:pt x="545" y="151"/>
                  </a:cubicBezTo>
                  <a:cubicBezTo>
                    <a:pt x="548" y="151"/>
                    <a:pt x="548" y="151"/>
                    <a:pt x="548" y="151"/>
                  </a:cubicBezTo>
                  <a:cubicBezTo>
                    <a:pt x="549" y="150"/>
                    <a:pt x="549" y="150"/>
                    <a:pt x="549" y="150"/>
                  </a:cubicBezTo>
                  <a:cubicBezTo>
                    <a:pt x="550" y="150"/>
                    <a:pt x="550" y="150"/>
                    <a:pt x="550" y="150"/>
                  </a:cubicBezTo>
                  <a:cubicBezTo>
                    <a:pt x="551" y="152"/>
                    <a:pt x="551" y="152"/>
                    <a:pt x="551" y="152"/>
                  </a:cubicBezTo>
                  <a:cubicBezTo>
                    <a:pt x="552" y="152"/>
                    <a:pt x="552" y="152"/>
                    <a:pt x="552" y="152"/>
                  </a:cubicBezTo>
                  <a:cubicBezTo>
                    <a:pt x="552" y="151"/>
                    <a:pt x="552" y="151"/>
                    <a:pt x="552" y="151"/>
                  </a:cubicBezTo>
                  <a:cubicBezTo>
                    <a:pt x="553" y="151"/>
                    <a:pt x="553" y="151"/>
                    <a:pt x="553" y="151"/>
                  </a:cubicBezTo>
                  <a:cubicBezTo>
                    <a:pt x="555" y="152"/>
                    <a:pt x="555" y="152"/>
                    <a:pt x="555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7" y="152"/>
                    <a:pt x="557" y="152"/>
                    <a:pt x="557" y="152"/>
                  </a:cubicBezTo>
                  <a:cubicBezTo>
                    <a:pt x="558" y="151"/>
                    <a:pt x="558" y="151"/>
                    <a:pt x="558" y="151"/>
                  </a:cubicBezTo>
                  <a:cubicBezTo>
                    <a:pt x="557" y="151"/>
                    <a:pt x="557" y="151"/>
                    <a:pt x="557" y="151"/>
                  </a:cubicBezTo>
                  <a:cubicBezTo>
                    <a:pt x="556" y="151"/>
                    <a:pt x="556" y="151"/>
                    <a:pt x="556" y="151"/>
                  </a:cubicBezTo>
                  <a:cubicBezTo>
                    <a:pt x="555" y="150"/>
                    <a:pt x="555" y="150"/>
                    <a:pt x="555" y="150"/>
                  </a:cubicBezTo>
                  <a:cubicBezTo>
                    <a:pt x="554" y="150"/>
                    <a:pt x="554" y="150"/>
                    <a:pt x="554" y="150"/>
                  </a:cubicBezTo>
                  <a:cubicBezTo>
                    <a:pt x="554" y="149"/>
                    <a:pt x="554" y="149"/>
                    <a:pt x="554" y="149"/>
                  </a:cubicBezTo>
                  <a:cubicBezTo>
                    <a:pt x="555" y="148"/>
                    <a:pt x="555" y="148"/>
                    <a:pt x="555" y="148"/>
                  </a:cubicBezTo>
                  <a:cubicBezTo>
                    <a:pt x="555" y="147"/>
                    <a:pt x="555" y="147"/>
                    <a:pt x="555" y="147"/>
                  </a:cubicBezTo>
                  <a:cubicBezTo>
                    <a:pt x="554" y="147"/>
                    <a:pt x="554" y="147"/>
                    <a:pt x="554" y="147"/>
                  </a:cubicBezTo>
                  <a:cubicBezTo>
                    <a:pt x="554" y="146"/>
                    <a:pt x="554" y="146"/>
                    <a:pt x="554" y="146"/>
                  </a:cubicBezTo>
                  <a:cubicBezTo>
                    <a:pt x="556" y="146"/>
                    <a:pt x="556" y="146"/>
                    <a:pt x="556" y="146"/>
                  </a:cubicBezTo>
                  <a:cubicBezTo>
                    <a:pt x="556" y="146"/>
                    <a:pt x="556" y="146"/>
                    <a:pt x="556" y="146"/>
                  </a:cubicBezTo>
                  <a:cubicBezTo>
                    <a:pt x="555" y="145"/>
                    <a:pt x="555" y="145"/>
                    <a:pt x="555" y="145"/>
                  </a:cubicBezTo>
                  <a:cubicBezTo>
                    <a:pt x="554" y="146"/>
                    <a:pt x="554" y="146"/>
                    <a:pt x="554" y="146"/>
                  </a:cubicBezTo>
                  <a:cubicBezTo>
                    <a:pt x="553" y="146"/>
                    <a:pt x="553" y="146"/>
                    <a:pt x="553" y="146"/>
                  </a:cubicBezTo>
                  <a:cubicBezTo>
                    <a:pt x="552" y="144"/>
                    <a:pt x="552" y="144"/>
                    <a:pt x="552" y="144"/>
                  </a:cubicBezTo>
                  <a:cubicBezTo>
                    <a:pt x="552" y="143"/>
                    <a:pt x="552" y="143"/>
                    <a:pt x="552" y="143"/>
                  </a:cubicBezTo>
                  <a:cubicBezTo>
                    <a:pt x="554" y="142"/>
                    <a:pt x="554" y="142"/>
                    <a:pt x="554" y="142"/>
                  </a:cubicBezTo>
                  <a:cubicBezTo>
                    <a:pt x="554" y="141"/>
                    <a:pt x="554" y="141"/>
                    <a:pt x="554" y="141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552" y="140"/>
                    <a:pt x="552" y="140"/>
                    <a:pt x="552" y="140"/>
                  </a:cubicBezTo>
                  <a:cubicBezTo>
                    <a:pt x="553" y="137"/>
                    <a:pt x="553" y="137"/>
                    <a:pt x="553" y="137"/>
                  </a:cubicBezTo>
                  <a:cubicBezTo>
                    <a:pt x="553" y="136"/>
                    <a:pt x="553" y="136"/>
                    <a:pt x="553" y="136"/>
                  </a:cubicBezTo>
                  <a:cubicBezTo>
                    <a:pt x="553" y="135"/>
                    <a:pt x="553" y="135"/>
                    <a:pt x="553" y="135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4" y="133"/>
                    <a:pt x="554" y="133"/>
                    <a:pt x="554" y="133"/>
                  </a:cubicBezTo>
                  <a:cubicBezTo>
                    <a:pt x="556" y="133"/>
                    <a:pt x="556" y="133"/>
                    <a:pt x="556" y="133"/>
                  </a:cubicBezTo>
                  <a:cubicBezTo>
                    <a:pt x="558" y="133"/>
                    <a:pt x="558" y="133"/>
                    <a:pt x="558" y="133"/>
                  </a:cubicBezTo>
                  <a:cubicBezTo>
                    <a:pt x="559" y="133"/>
                    <a:pt x="559" y="133"/>
                    <a:pt x="559" y="133"/>
                  </a:cubicBezTo>
                  <a:cubicBezTo>
                    <a:pt x="561" y="133"/>
                    <a:pt x="561" y="133"/>
                    <a:pt x="561" y="133"/>
                  </a:cubicBezTo>
                  <a:cubicBezTo>
                    <a:pt x="562" y="133"/>
                    <a:pt x="562" y="133"/>
                    <a:pt x="562" y="133"/>
                  </a:cubicBezTo>
                  <a:cubicBezTo>
                    <a:pt x="564" y="135"/>
                    <a:pt x="564" y="135"/>
                    <a:pt x="564" y="135"/>
                  </a:cubicBezTo>
                  <a:cubicBezTo>
                    <a:pt x="565" y="139"/>
                    <a:pt x="565" y="139"/>
                    <a:pt x="565" y="139"/>
                  </a:cubicBezTo>
                  <a:cubicBezTo>
                    <a:pt x="565" y="144"/>
                    <a:pt x="565" y="144"/>
                    <a:pt x="565" y="144"/>
                  </a:cubicBezTo>
                  <a:cubicBezTo>
                    <a:pt x="564" y="146"/>
                    <a:pt x="564" y="146"/>
                    <a:pt x="564" y="146"/>
                  </a:cubicBezTo>
                  <a:cubicBezTo>
                    <a:pt x="565" y="147"/>
                    <a:pt x="565" y="147"/>
                    <a:pt x="565" y="147"/>
                  </a:cubicBezTo>
                  <a:cubicBezTo>
                    <a:pt x="566" y="146"/>
                    <a:pt x="566" y="146"/>
                    <a:pt x="566" y="146"/>
                  </a:cubicBezTo>
                  <a:cubicBezTo>
                    <a:pt x="569" y="148"/>
                    <a:pt x="569" y="148"/>
                    <a:pt x="569" y="148"/>
                  </a:cubicBezTo>
                  <a:cubicBezTo>
                    <a:pt x="570" y="150"/>
                    <a:pt x="570" y="150"/>
                    <a:pt x="570" y="150"/>
                  </a:cubicBezTo>
                  <a:cubicBezTo>
                    <a:pt x="571" y="150"/>
                    <a:pt x="571" y="150"/>
                    <a:pt x="571" y="150"/>
                  </a:cubicBezTo>
                  <a:cubicBezTo>
                    <a:pt x="571" y="149"/>
                    <a:pt x="571" y="149"/>
                    <a:pt x="571" y="149"/>
                  </a:cubicBezTo>
                  <a:cubicBezTo>
                    <a:pt x="575" y="149"/>
                    <a:pt x="575" y="149"/>
                    <a:pt x="575" y="149"/>
                  </a:cubicBezTo>
                  <a:cubicBezTo>
                    <a:pt x="577" y="151"/>
                    <a:pt x="577" y="151"/>
                    <a:pt x="577" y="151"/>
                  </a:cubicBezTo>
                  <a:cubicBezTo>
                    <a:pt x="578" y="151"/>
                    <a:pt x="578" y="151"/>
                    <a:pt x="578" y="151"/>
                  </a:cubicBezTo>
                  <a:cubicBezTo>
                    <a:pt x="577" y="150"/>
                    <a:pt x="577" y="150"/>
                    <a:pt x="577" y="150"/>
                  </a:cubicBezTo>
                  <a:cubicBezTo>
                    <a:pt x="578" y="148"/>
                    <a:pt x="578" y="148"/>
                    <a:pt x="578" y="148"/>
                  </a:cubicBezTo>
                  <a:cubicBezTo>
                    <a:pt x="581" y="147"/>
                    <a:pt x="581" y="147"/>
                    <a:pt x="581" y="147"/>
                  </a:cubicBezTo>
                  <a:cubicBezTo>
                    <a:pt x="583" y="145"/>
                    <a:pt x="583" y="145"/>
                    <a:pt x="583" y="145"/>
                  </a:cubicBezTo>
                  <a:cubicBezTo>
                    <a:pt x="586" y="143"/>
                    <a:pt x="586" y="143"/>
                    <a:pt x="586" y="143"/>
                  </a:cubicBezTo>
                  <a:cubicBezTo>
                    <a:pt x="589" y="140"/>
                    <a:pt x="589" y="140"/>
                    <a:pt x="589" y="140"/>
                  </a:cubicBezTo>
                  <a:cubicBezTo>
                    <a:pt x="589" y="138"/>
                    <a:pt x="589" y="138"/>
                    <a:pt x="589" y="138"/>
                  </a:cubicBezTo>
                  <a:cubicBezTo>
                    <a:pt x="590" y="137"/>
                    <a:pt x="590" y="137"/>
                    <a:pt x="590" y="137"/>
                  </a:cubicBezTo>
                  <a:cubicBezTo>
                    <a:pt x="589" y="137"/>
                    <a:pt x="589" y="137"/>
                    <a:pt x="589" y="137"/>
                  </a:cubicBezTo>
                  <a:cubicBezTo>
                    <a:pt x="588" y="138"/>
                    <a:pt x="588" y="138"/>
                    <a:pt x="588" y="138"/>
                  </a:cubicBezTo>
                  <a:cubicBezTo>
                    <a:pt x="588" y="139"/>
                    <a:pt x="588" y="139"/>
                    <a:pt x="588" y="139"/>
                  </a:cubicBezTo>
                  <a:cubicBezTo>
                    <a:pt x="585" y="142"/>
                    <a:pt x="585" y="142"/>
                    <a:pt x="585" y="142"/>
                  </a:cubicBezTo>
                  <a:cubicBezTo>
                    <a:pt x="583" y="143"/>
                    <a:pt x="583" y="143"/>
                    <a:pt x="583" y="143"/>
                  </a:cubicBezTo>
                  <a:cubicBezTo>
                    <a:pt x="583" y="144"/>
                    <a:pt x="583" y="144"/>
                    <a:pt x="583" y="144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7" y="147"/>
                    <a:pt x="577" y="147"/>
                    <a:pt x="577" y="147"/>
                  </a:cubicBezTo>
                  <a:cubicBezTo>
                    <a:pt x="576" y="147"/>
                    <a:pt x="576" y="147"/>
                    <a:pt x="576" y="147"/>
                  </a:cubicBezTo>
                  <a:cubicBezTo>
                    <a:pt x="575" y="147"/>
                    <a:pt x="575" y="147"/>
                    <a:pt x="575" y="147"/>
                  </a:cubicBezTo>
                  <a:cubicBezTo>
                    <a:pt x="575" y="147"/>
                    <a:pt x="575" y="147"/>
                    <a:pt x="575" y="147"/>
                  </a:cubicBezTo>
                  <a:cubicBezTo>
                    <a:pt x="573" y="147"/>
                    <a:pt x="573" y="147"/>
                    <a:pt x="573" y="147"/>
                  </a:cubicBezTo>
                  <a:cubicBezTo>
                    <a:pt x="571" y="146"/>
                    <a:pt x="571" y="146"/>
                    <a:pt x="571" y="146"/>
                  </a:cubicBezTo>
                  <a:cubicBezTo>
                    <a:pt x="571" y="145"/>
                    <a:pt x="571" y="145"/>
                    <a:pt x="571" y="145"/>
                  </a:cubicBezTo>
                  <a:cubicBezTo>
                    <a:pt x="572" y="144"/>
                    <a:pt x="572" y="144"/>
                    <a:pt x="572" y="144"/>
                  </a:cubicBezTo>
                  <a:cubicBezTo>
                    <a:pt x="574" y="142"/>
                    <a:pt x="574" y="142"/>
                    <a:pt x="574" y="142"/>
                  </a:cubicBezTo>
                  <a:cubicBezTo>
                    <a:pt x="574" y="141"/>
                    <a:pt x="574" y="141"/>
                    <a:pt x="574" y="141"/>
                  </a:cubicBezTo>
                  <a:cubicBezTo>
                    <a:pt x="572" y="142"/>
                    <a:pt x="572" y="142"/>
                    <a:pt x="572" y="142"/>
                  </a:cubicBezTo>
                  <a:cubicBezTo>
                    <a:pt x="571" y="143"/>
                    <a:pt x="571" y="143"/>
                    <a:pt x="571" y="143"/>
                  </a:cubicBezTo>
                  <a:cubicBezTo>
                    <a:pt x="570" y="143"/>
                    <a:pt x="570" y="143"/>
                    <a:pt x="570" y="143"/>
                  </a:cubicBezTo>
                  <a:cubicBezTo>
                    <a:pt x="569" y="141"/>
                    <a:pt x="569" y="141"/>
                    <a:pt x="569" y="141"/>
                  </a:cubicBezTo>
                  <a:cubicBezTo>
                    <a:pt x="569" y="140"/>
                    <a:pt x="569" y="140"/>
                    <a:pt x="569" y="140"/>
                  </a:cubicBezTo>
                  <a:cubicBezTo>
                    <a:pt x="570" y="140"/>
                    <a:pt x="570" y="140"/>
                    <a:pt x="570" y="140"/>
                  </a:cubicBezTo>
                  <a:cubicBezTo>
                    <a:pt x="572" y="140"/>
                    <a:pt x="572" y="140"/>
                    <a:pt x="572" y="140"/>
                  </a:cubicBezTo>
                  <a:cubicBezTo>
                    <a:pt x="572" y="139"/>
                    <a:pt x="572" y="139"/>
                    <a:pt x="572" y="139"/>
                  </a:cubicBezTo>
                  <a:cubicBezTo>
                    <a:pt x="570" y="139"/>
                    <a:pt x="570" y="139"/>
                    <a:pt x="570" y="139"/>
                  </a:cubicBezTo>
                  <a:cubicBezTo>
                    <a:pt x="570" y="138"/>
                    <a:pt x="570" y="138"/>
                    <a:pt x="570" y="138"/>
                  </a:cubicBezTo>
                  <a:cubicBezTo>
                    <a:pt x="571" y="137"/>
                    <a:pt x="571" y="137"/>
                    <a:pt x="571" y="137"/>
                  </a:cubicBezTo>
                  <a:cubicBezTo>
                    <a:pt x="572" y="138"/>
                    <a:pt x="572" y="138"/>
                    <a:pt x="572" y="138"/>
                  </a:cubicBezTo>
                  <a:cubicBezTo>
                    <a:pt x="574" y="138"/>
                    <a:pt x="574" y="138"/>
                    <a:pt x="574" y="138"/>
                  </a:cubicBezTo>
                  <a:cubicBezTo>
                    <a:pt x="574" y="137"/>
                    <a:pt x="574" y="137"/>
                    <a:pt x="574" y="137"/>
                  </a:cubicBezTo>
                  <a:cubicBezTo>
                    <a:pt x="572" y="137"/>
                    <a:pt x="572" y="137"/>
                    <a:pt x="572" y="137"/>
                  </a:cubicBezTo>
                  <a:cubicBezTo>
                    <a:pt x="571" y="136"/>
                    <a:pt x="571" y="136"/>
                    <a:pt x="571" y="136"/>
                  </a:cubicBezTo>
                  <a:cubicBezTo>
                    <a:pt x="571" y="137"/>
                    <a:pt x="571" y="137"/>
                    <a:pt x="571" y="137"/>
                  </a:cubicBezTo>
                  <a:cubicBezTo>
                    <a:pt x="569" y="137"/>
                    <a:pt x="569" y="137"/>
                    <a:pt x="569" y="137"/>
                  </a:cubicBezTo>
                  <a:cubicBezTo>
                    <a:pt x="569" y="136"/>
                    <a:pt x="569" y="136"/>
                    <a:pt x="569" y="136"/>
                  </a:cubicBezTo>
                  <a:cubicBezTo>
                    <a:pt x="569" y="135"/>
                    <a:pt x="569" y="135"/>
                    <a:pt x="569" y="135"/>
                  </a:cubicBezTo>
                  <a:cubicBezTo>
                    <a:pt x="571" y="134"/>
                    <a:pt x="571" y="134"/>
                    <a:pt x="571" y="134"/>
                  </a:cubicBezTo>
                  <a:cubicBezTo>
                    <a:pt x="572" y="134"/>
                    <a:pt x="572" y="134"/>
                    <a:pt x="572" y="134"/>
                  </a:cubicBezTo>
                  <a:cubicBezTo>
                    <a:pt x="574" y="134"/>
                    <a:pt x="574" y="134"/>
                    <a:pt x="574" y="134"/>
                  </a:cubicBezTo>
                  <a:cubicBezTo>
                    <a:pt x="575" y="134"/>
                    <a:pt x="575" y="134"/>
                    <a:pt x="575" y="134"/>
                  </a:cubicBezTo>
                  <a:cubicBezTo>
                    <a:pt x="577" y="134"/>
                    <a:pt x="577" y="134"/>
                    <a:pt x="577" y="134"/>
                  </a:cubicBezTo>
                  <a:cubicBezTo>
                    <a:pt x="575" y="134"/>
                    <a:pt x="575" y="134"/>
                    <a:pt x="575" y="134"/>
                  </a:cubicBezTo>
                  <a:cubicBezTo>
                    <a:pt x="574" y="133"/>
                    <a:pt x="574" y="133"/>
                    <a:pt x="574" y="133"/>
                  </a:cubicBezTo>
                  <a:cubicBezTo>
                    <a:pt x="576" y="131"/>
                    <a:pt x="576" y="131"/>
                    <a:pt x="576" y="131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8" y="130"/>
                    <a:pt x="578" y="130"/>
                    <a:pt x="578" y="130"/>
                  </a:cubicBezTo>
                  <a:cubicBezTo>
                    <a:pt x="576" y="130"/>
                    <a:pt x="576" y="130"/>
                    <a:pt x="576" y="130"/>
                  </a:cubicBezTo>
                  <a:cubicBezTo>
                    <a:pt x="576" y="129"/>
                    <a:pt x="576" y="129"/>
                    <a:pt x="576" y="129"/>
                  </a:cubicBezTo>
                  <a:cubicBezTo>
                    <a:pt x="577" y="128"/>
                    <a:pt x="577" y="128"/>
                    <a:pt x="577" y="128"/>
                  </a:cubicBezTo>
                  <a:cubicBezTo>
                    <a:pt x="579" y="127"/>
                    <a:pt x="579" y="127"/>
                    <a:pt x="579" y="127"/>
                  </a:cubicBezTo>
                  <a:cubicBezTo>
                    <a:pt x="578" y="126"/>
                    <a:pt x="578" y="126"/>
                    <a:pt x="578" y="126"/>
                  </a:cubicBezTo>
                  <a:cubicBezTo>
                    <a:pt x="580" y="123"/>
                    <a:pt x="580" y="123"/>
                    <a:pt x="580" y="123"/>
                  </a:cubicBezTo>
                  <a:cubicBezTo>
                    <a:pt x="582" y="122"/>
                    <a:pt x="582" y="122"/>
                    <a:pt x="582" y="122"/>
                  </a:cubicBezTo>
                  <a:cubicBezTo>
                    <a:pt x="582" y="121"/>
                    <a:pt x="582" y="121"/>
                    <a:pt x="582" y="121"/>
                  </a:cubicBezTo>
                  <a:cubicBezTo>
                    <a:pt x="581" y="121"/>
                    <a:pt x="581" y="121"/>
                    <a:pt x="581" y="121"/>
                  </a:cubicBezTo>
                  <a:cubicBezTo>
                    <a:pt x="578" y="124"/>
                    <a:pt x="578" y="124"/>
                    <a:pt x="578" y="124"/>
                  </a:cubicBezTo>
                  <a:cubicBezTo>
                    <a:pt x="576" y="128"/>
                    <a:pt x="576" y="128"/>
                    <a:pt x="576" y="128"/>
                  </a:cubicBezTo>
                  <a:cubicBezTo>
                    <a:pt x="574" y="130"/>
                    <a:pt x="574" y="130"/>
                    <a:pt x="574" y="130"/>
                  </a:cubicBezTo>
                  <a:cubicBezTo>
                    <a:pt x="572" y="132"/>
                    <a:pt x="572" y="132"/>
                    <a:pt x="572" y="132"/>
                  </a:cubicBezTo>
                  <a:cubicBezTo>
                    <a:pt x="570" y="131"/>
                    <a:pt x="570" y="131"/>
                    <a:pt x="570" y="131"/>
                  </a:cubicBezTo>
                  <a:cubicBezTo>
                    <a:pt x="568" y="132"/>
                    <a:pt x="568" y="132"/>
                    <a:pt x="568" y="132"/>
                  </a:cubicBezTo>
                  <a:cubicBezTo>
                    <a:pt x="568" y="130"/>
                    <a:pt x="568" y="130"/>
                    <a:pt x="568" y="130"/>
                  </a:cubicBezTo>
                  <a:cubicBezTo>
                    <a:pt x="569" y="128"/>
                    <a:pt x="569" y="128"/>
                    <a:pt x="569" y="128"/>
                  </a:cubicBezTo>
                  <a:cubicBezTo>
                    <a:pt x="571" y="128"/>
                    <a:pt x="571" y="128"/>
                    <a:pt x="571" y="128"/>
                  </a:cubicBezTo>
                  <a:cubicBezTo>
                    <a:pt x="571" y="126"/>
                    <a:pt x="571" y="126"/>
                    <a:pt x="571" y="126"/>
                  </a:cubicBezTo>
                  <a:cubicBezTo>
                    <a:pt x="568" y="128"/>
                    <a:pt x="568" y="128"/>
                    <a:pt x="568" y="128"/>
                  </a:cubicBezTo>
                  <a:cubicBezTo>
                    <a:pt x="566" y="128"/>
                    <a:pt x="566" y="128"/>
                    <a:pt x="566" y="128"/>
                  </a:cubicBezTo>
                  <a:cubicBezTo>
                    <a:pt x="566" y="129"/>
                    <a:pt x="566" y="129"/>
                    <a:pt x="566" y="129"/>
                  </a:cubicBezTo>
                  <a:cubicBezTo>
                    <a:pt x="565" y="130"/>
                    <a:pt x="565" y="130"/>
                    <a:pt x="565" y="130"/>
                  </a:cubicBezTo>
                  <a:cubicBezTo>
                    <a:pt x="562" y="130"/>
                    <a:pt x="562" y="130"/>
                    <a:pt x="562" y="130"/>
                  </a:cubicBezTo>
                  <a:cubicBezTo>
                    <a:pt x="560" y="128"/>
                    <a:pt x="560" y="128"/>
                    <a:pt x="560" y="128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3" y="127"/>
                    <a:pt x="563" y="127"/>
                    <a:pt x="563" y="127"/>
                  </a:cubicBezTo>
                  <a:cubicBezTo>
                    <a:pt x="562" y="126"/>
                    <a:pt x="562" y="126"/>
                    <a:pt x="562" y="126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1" y="124"/>
                    <a:pt x="561" y="124"/>
                    <a:pt x="561" y="124"/>
                  </a:cubicBezTo>
                  <a:cubicBezTo>
                    <a:pt x="564" y="122"/>
                    <a:pt x="564" y="122"/>
                    <a:pt x="564" y="122"/>
                  </a:cubicBezTo>
                  <a:cubicBezTo>
                    <a:pt x="564" y="121"/>
                    <a:pt x="564" y="121"/>
                    <a:pt x="564" y="121"/>
                  </a:cubicBezTo>
                  <a:cubicBezTo>
                    <a:pt x="566" y="120"/>
                    <a:pt x="566" y="120"/>
                    <a:pt x="566" y="120"/>
                  </a:cubicBezTo>
                  <a:cubicBezTo>
                    <a:pt x="567" y="119"/>
                    <a:pt x="567" y="119"/>
                    <a:pt x="567" y="119"/>
                  </a:cubicBezTo>
                  <a:cubicBezTo>
                    <a:pt x="569" y="119"/>
                    <a:pt x="569" y="119"/>
                    <a:pt x="569" y="119"/>
                  </a:cubicBezTo>
                  <a:cubicBezTo>
                    <a:pt x="569" y="116"/>
                    <a:pt x="569" y="116"/>
                    <a:pt x="569" y="116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73" y="111"/>
                    <a:pt x="573" y="111"/>
                    <a:pt x="573" y="111"/>
                  </a:cubicBezTo>
                  <a:cubicBezTo>
                    <a:pt x="574" y="112"/>
                    <a:pt x="574" y="112"/>
                    <a:pt x="574" y="112"/>
                  </a:cubicBezTo>
                  <a:cubicBezTo>
                    <a:pt x="578" y="111"/>
                    <a:pt x="578" y="111"/>
                    <a:pt x="578" y="111"/>
                  </a:cubicBezTo>
                  <a:cubicBezTo>
                    <a:pt x="580" y="112"/>
                    <a:pt x="580" y="112"/>
                    <a:pt x="580" y="112"/>
                  </a:cubicBezTo>
                  <a:cubicBezTo>
                    <a:pt x="581" y="111"/>
                    <a:pt x="581" y="111"/>
                    <a:pt x="581" y="111"/>
                  </a:cubicBezTo>
                  <a:cubicBezTo>
                    <a:pt x="583" y="111"/>
                    <a:pt x="583" y="111"/>
                    <a:pt x="583" y="111"/>
                  </a:cubicBezTo>
                  <a:cubicBezTo>
                    <a:pt x="585" y="110"/>
                    <a:pt x="585" y="110"/>
                    <a:pt x="585" y="110"/>
                  </a:cubicBezTo>
                  <a:cubicBezTo>
                    <a:pt x="586" y="110"/>
                    <a:pt x="586" y="110"/>
                    <a:pt x="586" y="110"/>
                  </a:cubicBezTo>
                  <a:cubicBezTo>
                    <a:pt x="586" y="110"/>
                    <a:pt x="586" y="110"/>
                    <a:pt x="586" y="110"/>
                  </a:cubicBezTo>
                  <a:cubicBezTo>
                    <a:pt x="588" y="112"/>
                    <a:pt x="588" y="112"/>
                    <a:pt x="588" y="112"/>
                  </a:cubicBezTo>
                  <a:cubicBezTo>
                    <a:pt x="590" y="113"/>
                    <a:pt x="590" y="113"/>
                    <a:pt x="590" y="113"/>
                  </a:cubicBezTo>
                  <a:cubicBezTo>
                    <a:pt x="593" y="115"/>
                    <a:pt x="593" y="115"/>
                    <a:pt x="593" y="115"/>
                  </a:cubicBezTo>
                  <a:cubicBezTo>
                    <a:pt x="594" y="117"/>
                    <a:pt x="594" y="117"/>
                    <a:pt x="594" y="117"/>
                  </a:cubicBezTo>
                  <a:cubicBezTo>
                    <a:pt x="595" y="118"/>
                    <a:pt x="595" y="118"/>
                    <a:pt x="595" y="118"/>
                  </a:cubicBezTo>
                  <a:cubicBezTo>
                    <a:pt x="596" y="118"/>
                    <a:pt x="596" y="118"/>
                    <a:pt x="596" y="118"/>
                  </a:cubicBezTo>
                  <a:cubicBezTo>
                    <a:pt x="598" y="122"/>
                    <a:pt x="598" y="122"/>
                    <a:pt x="598" y="122"/>
                  </a:cubicBezTo>
                  <a:cubicBezTo>
                    <a:pt x="598" y="119"/>
                    <a:pt x="598" y="119"/>
                    <a:pt x="598" y="119"/>
                  </a:cubicBezTo>
                  <a:cubicBezTo>
                    <a:pt x="600" y="119"/>
                    <a:pt x="600" y="119"/>
                    <a:pt x="600" y="119"/>
                  </a:cubicBezTo>
                  <a:cubicBezTo>
                    <a:pt x="600" y="118"/>
                    <a:pt x="600" y="118"/>
                    <a:pt x="600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7" y="116"/>
                    <a:pt x="597" y="116"/>
                    <a:pt x="597" y="116"/>
                  </a:cubicBezTo>
                  <a:cubicBezTo>
                    <a:pt x="598" y="115"/>
                    <a:pt x="598" y="115"/>
                    <a:pt x="598" y="115"/>
                  </a:cubicBezTo>
                  <a:cubicBezTo>
                    <a:pt x="602" y="115"/>
                    <a:pt x="602" y="115"/>
                    <a:pt x="602" y="115"/>
                  </a:cubicBezTo>
                  <a:cubicBezTo>
                    <a:pt x="604" y="116"/>
                    <a:pt x="604" y="116"/>
                    <a:pt x="604" y="116"/>
                  </a:cubicBezTo>
                  <a:cubicBezTo>
                    <a:pt x="604" y="115"/>
                    <a:pt x="604" y="115"/>
                    <a:pt x="604" y="115"/>
                  </a:cubicBezTo>
                  <a:cubicBezTo>
                    <a:pt x="604" y="113"/>
                    <a:pt x="604" y="113"/>
                    <a:pt x="604" y="113"/>
                  </a:cubicBezTo>
                  <a:cubicBezTo>
                    <a:pt x="605" y="112"/>
                    <a:pt x="605" y="112"/>
                    <a:pt x="605" y="112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1"/>
                    <a:pt x="604" y="111"/>
                    <a:pt x="604" y="111"/>
                  </a:cubicBezTo>
                  <a:cubicBezTo>
                    <a:pt x="604" y="112"/>
                    <a:pt x="604" y="112"/>
                    <a:pt x="604" y="112"/>
                  </a:cubicBezTo>
                  <a:cubicBezTo>
                    <a:pt x="602" y="113"/>
                    <a:pt x="602" y="113"/>
                    <a:pt x="602" y="113"/>
                  </a:cubicBezTo>
                  <a:cubicBezTo>
                    <a:pt x="601" y="115"/>
                    <a:pt x="601" y="115"/>
                    <a:pt x="601" y="115"/>
                  </a:cubicBezTo>
                  <a:cubicBezTo>
                    <a:pt x="598" y="113"/>
                    <a:pt x="598" y="113"/>
                    <a:pt x="598" y="113"/>
                  </a:cubicBezTo>
                  <a:cubicBezTo>
                    <a:pt x="595" y="113"/>
                    <a:pt x="595" y="113"/>
                    <a:pt x="595" y="113"/>
                  </a:cubicBezTo>
                  <a:cubicBezTo>
                    <a:pt x="594" y="112"/>
                    <a:pt x="594" y="112"/>
                    <a:pt x="594" y="112"/>
                  </a:cubicBezTo>
                  <a:cubicBezTo>
                    <a:pt x="593" y="111"/>
                    <a:pt x="593" y="111"/>
                    <a:pt x="593" y="111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88" y="108"/>
                    <a:pt x="588" y="108"/>
                    <a:pt x="588" y="108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9" y="104"/>
                    <a:pt x="589" y="104"/>
                    <a:pt x="589" y="104"/>
                  </a:cubicBezTo>
                  <a:cubicBezTo>
                    <a:pt x="591" y="105"/>
                    <a:pt x="591" y="105"/>
                    <a:pt x="591" y="105"/>
                  </a:cubicBezTo>
                  <a:cubicBezTo>
                    <a:pt x="591" y="106"/>
                    <a:pt x="591" y="106"/>
                    <a:pt x="591" y="106"/>
                  </a:cubicBezTo>
                  <a:cubicBezTo>
                    <a:pt x="592" y="108"/>
                    <a:pt x="592" y="108"/>
                    <a:pt x="592" y="108"/>
                  </a:cubicBezTo>
                  <a:cubicBezTo>
                    <a:pt x="593" y="106"/>
                    <a:pt x="593" y="106"/>
                    <a:pt x="593" y="106"/>
                  </a:cubicBezTo>
                  <a:cubicBezTo>
                    <a:pt x="594" y="103"/>
                    <a:pt x="594" y="103"/>
                    <a:pt x="594" y="103"/>
                  </a:cubicBezTo>
                  <a:cubicBezTo>
                    <a:pt x="592" y="104"/>
                    <a:pt x="592" y="104"/>
                    <a:pt x="592" y="104"/>
                  </a:cubicBezTo>
                  <a:cubicBezTo>
                    <a:pt x="592" y="103"/>
                    <a:pt x="592" y="103"/>
                    <a:pt x="592" y="103"/>
                  </a:cubicBezTo>
                  <a:cubicBezTo>
                    <a:pt x="592" y="101"/>
                    <a:pt x="592" y="101"/>
                    <a:pt x="592" y="101"/>
                  </a:cubicBezTo>
                  <a:cubicBezTo>
                    <a:pt x="593" y="99"/>
                    <a:pt x="593" y="99"/>
                    <a:pt x="593" y="99"/>
                  </a:cubicBezTo>
                  <a:cubicBezTo>
                    <a:pt x="593" y="96"/>
                    <a:pt x="593" y="96"/>
                    <a:pt x="593" y="96"/>
                  </a:cubicBezTo>
                  <a:cubicBezTo>
                    <a:pt x="594" y="94"/>
                    <a:pt x="594" y="94"/>
                    <a:pt x="594" y="94"/>
                  </a:cubicBezTo>
                  <a:cubicBezTo>
                    <a:pt x="594" y="89"/>
                    <a:pt x="594" y="89"/>
                    <a:pt x="594" y="89"/>
                  </a:cubicBezTo>
                  <a:cubicBezTo>
                    <a:pt x="593" y="86"/>
                    <a:pt x="593" y="86"/>
                    <a:pt x="593" y="86"/>
                  </a:cubicBezTo>
                  <a:cubicBezTo>
                    <a:pt x="592" y="86"/>
                    <a:pt x="592" y="86"/>
                    <a:pt x="592" y="86"/>
                  </a:cubicBezTo>
                  <a:cubicBezTo>
                    <a:pt x="591" y="84"/>
                    <a:pt x="591" y="84"/>
                    <a:pt x="591" y="84"/>
                  </a:cubicBezTo>
                  <a:cubicBezTo>
                    <a:pt x="591" y="82"/>
                    <a:pt x="591" y="82"/>
                    <a:pt x="591" y="82"/>
                  </a:cubicBezTo>
                  <a:cubicBezTo>
                    <a:pt x="593" y="82"/>
                    <a:pt x="593" y="82"/>
                    <a:pt x="593" y="82"/>
                  </a:cubicBezTo>
                  <a:cubicBezTo>
                    <a:pt x="593" y="82"/>
                    <a:pt x="593" y="82"/>
                    <a:pt x="593" y="82"/>
                  </a:cubicBezTo>
                  <a:cubicBezTo>
                    <a:pt x="594" y="83"/>
                    <a:pt x="594" y="83"/>
                    <a:pt x="594" y="83"/>
                  </a:cubicBezTo>
                  <a:cubicBezTo>
                    <a:pt x="596" y="83"/>
                    <a:pt x="596" y="83"/>
                    <a:pt x="596" y="83"/>
                  </a:cubicBezTo>
                  <a:cubicBezTo>
                    <a:pt x="597" y="85"/>
                    <a:pt x="597" y="85"/>
                    <a:pt x="597" y="85"/>
                  </a:cubicBezTo>
                  <a:cubicBezTo>
                    <a:pt x="597" y="85"/>
                    <a:pt x="597" y="85"/>
                    <a:pt x="597" y="85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1"/>
                    <a:pt x="596" y="81"/>
                    <a:pt x="596" y="81"/>
                  </a:cubicBezTo>
                  <a:cubicBezTo>
                    <a:pt x="595" y="81"/>
                    <a:pt x="595" y="81"/>
                    <a:pt x="595" y="81"/>
                  </a:cubicBezTo>
                  <a:cubicBezTo>
                    <a:pt x="594" y="80"/>
                    <a:pt x="594" y="80"/>
                    <a:pt x="594" y="80"/>
                  </a:cubicBezTo>
                  <a:cubicBezTo>
                    <a:pt x="593" y="78"/>
                    <a:pt x="593" y="78"/>
                    <a:pt x="593" y="78"/>
                  </a:cubicBezTo>
                  <a:cubicBezTo>
                    <a:pt x="594" y="76"/>
                    <a:pt x="594" y="76"/>
                    <a:pt x="594" y="76"/>
                  </a:cubicBezTo>
                  <a:cubicBezTo>
                    <a:pt x="600" y="70"/>
                    <a:pt x="600" y="70"/>
                    <a:pt x="600" y="70"/>
                  </a:cubicBezTo>
                  <a:cubicBezTo>
                    <a:pt x="602" y="70"/>
                    <a:pt x="602" y="70"/>
                    <a:pt x="602" y="70"/>
                  </a:cubicBezTo>
                  <a:cubicBezTo>
                    <a:pt x="604" y="70"/>
                    <a:pt x="604" y="70"/>
                    <a:pt x="604" y="70"/>
                  </a:cubicBezTo>
                  <a:cubicBezTo>
                    <a:pt x="604" y="72"/>
                    <a:pt x="604" y="72"/>
                    <a:pt x="604" y="72"/>
                  </a:cubicBezTo>
                  <a:cubicBezTo>
                    <a:pt x="606" y="73"/>
                    <a:pt x="606" y="73"/>
                    <a:pt x="606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12" y="76"/>
                    <a:pt x="612" y="76"/>
                    <a:pt x="612" y="76"/>
                  </a:cubicBezTo>
                  <a:cubicBezTo>
                    <a:pt x="612" y="78"/>
                    <a:pt x="612" y="78"/>
                    <a:pt x="612" y="78"/>
                  </a:cubicBezTo>
                  <a:cubicBezTo>
                    <a:pt x="614" y="80"/>
                    <a:pt x="614" y="80"/>
                    <a:pt x="614" y="80"/>
                  </a:cubicBezTo>
                  <a:cubicBezTo>
                    <a:pt x="615" y="84"/>
                    <a:pt x="615" y="84"/>
                    <a:pt x="615" y="84"/>
                  </a:cubicBezTo>
                  <a:cubicBezTo>
                    <a:pt x="614" y="88"/>
                    <a:pt x="614" y="88"/>
                    <a:pt x="614" y="88"/>
                  </a:cubicBezTo>
                  <a:cubicBezTo>
                    <a:pt x="615" y="91"/>
                    <a:pt x="615" y="91"/>
                    <a:pt x="615" y="91"/>
                  </a:cubicBezTo>
                  <a:cubicBezTo>
                    <a:pt x="616" y="92"/>
                    <a:pt x="616" y="92"/>
                    <a:pt x="616" y="92"/>
                  </a:cubicBezTo>
                  <a:cubicBezTo>
                    <a:pt x="617" y="91"/>
                    <a:pt x="617" y="91"/>
                    <a:pt x="617" y="91"/>
                  </a:cubicBezTo>
                  <a:cubicBezTo>
                    <a:pt x="617" y="91"/>
                    <a:pt x="617" y="91"/>
                    <a:pt x="617" y="91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619" y="94"/>
                    <a:pt x="619" y="94"/>
                    <a:pt x="619" y="94"/>
                  </a:cubicBezTo>
                  <a:cubicBezTo>
                    <a:pt x="620" y="93"/>
                    <a:pt x="620" y="93"/>
                    <a:pt x="620" y="93"/>
                  </a:cubicBezTo>
                  <a:cubicBezTo>
                    <a:pt x="621" y="93"/>
                    <a:pt x="621" y="93"/>
                    <a:pt x="621" y="93"/>
                  </a:cubicBezTo>
                  <a:cubicBezTo>
                    <a:pt x="623" y="93"/>
                    <a:pt x="623" y="93"/>
                    <a:pt x="623" y="93"/>
                  </a:cubicBezTo>
                  <a:cubicBezTo>
                    <a:pt x="621" y="92"/>
                    <a:pt x="621" y="92"/>
                    <a:pt x="621" y="92"/>
                  </a:cubicBezTo>
                  <a:cubicBezTo>
                    <a:pt x="619" y="92"/>
                    <a:pt x="619" y="92"/>
                    <a:pt x="619" y="92"/>
                  </a:cubicBezTo>
                  <a:cubicBezTo>
                    <a:pt x="618" y="90"/>
                    <a:pt x="618" y="90"/>
                    <a:pt x="618" y="90"/>
                  </a:cubicBezTo>
                  <a:cubicBezTo>
                    <a:pt x="617" y="89"/>
                    <a:pt x="617" y="89"/>
                    <a:pt x="617" y="89"/>
                  </a:cubicBezTo>
                  <a:cubicBezTo>
                    <a:pt x="617" y="88"/>
                    <a:pt x="617" y="88"/>
                    <a:pt x="617" y="88"/>
                  </a:cubicBezTo>
                  <a:cubicBezTo>
                    <a:pt x="618" y="86"/>
                    <a:pt x="618" y="86"/>
                    <a:pt x="618" y="86"/>
                  </a:cubicBezTo>
                  <a:cubicBezTo>
                    <a:pt x="618" y="85"/>
                    <a:pt x="618" y="85"/>
                    <a:pt x="618" y="85"/>
                  </a:cubicBezTo>
                  <a:cubicBezTo>
                    <a:pt x="618" y="79"/>
                    <a:pt x="618" y="79"/>
                    <a:pt x="618" y="79"/>
                  </a:cubicBezTo>
                  <a:cubicBezTo>
                    <a:pt x="617" y="77"/>
                    <a:pt x="617" y="77"/>
                    <a:pt x="617" y="77"/>
                  </a:cubicBezTo>
                  <a:cubicBezTo>
                    <a:pt x="618" y="75"/>
                    <a:pt x="618" y="75"/>
                    <a:pt x="618" y="75"/>
                  </a:cubicBezTo>
                  <a:cubicBezTo>
                    <a:pt x="621" y="75"/>
                    <a:pt x="621" y="75"/>
                    <a:pt x="621" y="75"/>
                  </a:cubicBezTo>
                  <a:cubicBezTo>
                    <a:pt x="622" y="76"/>
                    <a:pt x="622" y="76"/>
                    <a:pt x="622" y="76"/>
                  </a:cubicBezTo>
                  <a:cubicBezTo>
                    <a:pt x="625" y="76"/>
                    <a:pt x="625" y="76"/>
                    <a:pt x="625" y="76"/>
                  </a:cubicBezTo>
                  <a:cubicBezTo>
                    <a:pt x="627" y="77"/>
                    <a:pt x="627" y="77"/>
                    <a:pt x="627" y="77"/>
                  </a:cubicBezTo>
                  <a:cubicBezTo>
                    <a:pt x="630" y="78"/>
                    <a:pt x="630" y="78"/>
                    <a:pt x="630" y="78"/>
                  </a:cubicBezTo>
                  <a:cubicBezTo>
                    <a:pt x="634" y="78"/>
                    <a:pt x="634" y="78"/>
                    <a:pt x="634" y="78"/>
                  </a:cubicBezTo>
                  <a:cubicBezTo>
                    <a:pt x="636" y="76"/>
                    <a:pt x="636" y="76"/>
                    <a:pt x="636" y="76"/>
                  </a:cubicBezTo>
                  <a:cubicBezTo>
                    <a:pt x="638" y="77"/>
                    <a:pt x="638" y="77"/>
                    <a:pt x="638" y="77"/>
                  </a:cubicBezTo>
                  <a:cubicBezTo>
                    <a:pt x="639" y="78"/>
                    <a:pt x="639" y="78"/>
                    <a:pt x="639" y="78"/>
                  </a:cubicBezTo>
                  <a:cubicBezTo>
                    <a:pt x="643" y="78"/>
                    <a:pt x="643" y="78"/>
                    <a:pt x="643" y="78"/>
                  </a:cubicBezTo>
                  <a:cubicBezTo>
                    <a:pt x="645" y="79"/>
                    <a:pt x="645" y="79"/>
                    <a:pt x="645" y="79"/>
                  </a:cubicBezTo>
                  <a:cubicBezTo>
                    <a:pt x="646" y="79"/>
                    <a:pt x="646" y="79"/>
                    <a:pt x="646" y="79"/>
                  </a:cubicBezTo>
                  <a:cubicBezTo>
                    <a:pt x="646" y="78"/>
                    <a:pt x="646" y="78"/>
                    <a:pt x="646" y="78"/>
                  </a:cubicBezTo>
                  <a:cubicBezTo>
                    <a:pt x="645" y="77"/>
                    <a:pt x="645" y="77"/>
                    <a:pt x="645" y="77"/>
                  </a:cubicBezTo>
                  <a:cubicBezTo>
                    <a:pt x="642" y="77"/>
                    <a:pt x="642" y="77"/>
                    <a:pt x="642" y="77"/>
                  </a:cubicBezTo>
                  <a:cubicBezTo>
                    <a:pt x="640" y="76"/>
                    <a:pt x="640" y="76"/>
                    <a:pt x="640" y="76"/>
                  </a:cubicBezTo>
                  <a:cubicBezTo>
                    <a:pt x="639" y="75"/>
                    <a:pt x="639" y="75"/>
                    <a:pt x="639" y="75"/>
                  </a:cubicBezTo>
                  <a:cubicBezTo>
                    <a:pt x="639" y="75"/>
                    <a:pt x="639" y="75"/>
                    <a:pt x="639" y="75"/>
                  </a:cubicBezTo>
                  <a:cubicBezTo>
                    <a:pt x="641" y="75"/>
                    <a:pt x="641" y="75"/>
                    <a:pt x="641" y="75"/>
                  </a:cubicBezTo>
                  <a:cubicBezTo>
                    <a:pt x="643" y="74"/>
                    <a:pt x="643" y="74"/>
                    <a:pt x="643" y="74"/>
                  </a:cubicBezTo>
                  <a:cubicBezTo>
                    <a:pt x="649" y="73"/>
                    <a:pt x="649" y="73"/>
                    <a:pt x="649" y="73"/>
                  </a:cubicBezTo>
                  <a:cubicBezTo>
                    <a:pt x="653" y="73"/>
                    <a:pt x="653" y="73"/>
                    <a:pt x="653" y="73"/>
                  </a:cubicBezTo>
                  <a:cubicBezTo>
                    <a:pt x="657" y="74"/>
                    <a:pt x="657" y="74"/>
                    <a:pt x="657" y="74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0" y="75"/>
                    <a:pt x="660" y="75"/>
                    <a:pt x="660" y="75"/>
                  </a:cubicBezTo>
                  <a:cubicBezTo>
                    <a:pt x="662" y="74"/>
                    <a:pt x="662" y="74"/>
                    <a:pt x="662" y="74"/>
                  </a:cubicBezTo>
                  <a:cubicBezTo>
                    <a:pt x="661" y="73"/>
                    <a:pt x="661" y="73"/>
                    <a:pt x="661" y="73"/>
                  </a:cubicBezTo>
                  <a:cubicBezTo>
                    <a:pt x="660" y="73"/>
                    <a:pt x="660" y="73"/>
                    <a:pt x="660" y="73"/>
                  </a:cubicBezTo>
                  <a:cubicBezTo>
                    <a:pt x="659" y="73"/>
                    <a:pt x="659" y="73"/>
                    <a:pt x="659" y="73"/>
                  </a:cubicBezTo>
                  <a:cubicBezTo>
                    <a:pt x="659" y="72"/>
                    <a:pt x="659" y="72"/>
                    <a:pt x="659" y="72"/>
                  </a:cubicBezTo>
                  <a:cubicBezTo>
                    <a:pt x="657" y="71"/>
                    <a:pt x="657" y="71"/>
                    <a:pt x="657" y="71"/>
                  </a:cubicBezTo>
                  <a:cubicBezTo>
                    <a:pt x="655" y="70"/>
                    <a:pt x="655" y="70"/>
                    <a:pt x="655" y="70"/>
                  </a:cubicBezTo>
                  <a:cubicBezTo>
                    <a:pt x="654" y="70"/>
                    <a:pt x="654" y="70"/>
                    <a:pt x="654" y="70"/>
                  </a:cubicBezTo>
                  <a:cubicBezTo>
                    <a:pt x="649" y="70"/>
                    <a:pt x="649" y="70"/>
                    <a:pt x="649" y="70"/>
                  </a:cubicBezTo>
                  <a:cubicBezTo>
                    <a:pt x="649" y="69"/>
                    <a:pt x="649" y="69"/>
                    <a:pt x="649" y="69"/>
                  </a:cubicBezTo>
                  <a:cubicBezTo>
                    <a:pt x="650" y="69"/>
                    <a:pt x="650" y="69"/>
                    <a:pt x="650" y="69"/>
                  </a:cubicBezTo>
                  <a:cubicBezTo>
                    <a:pt x="651" y="66"/>
                    <a:pt x="651" y="66"/>
                    <a:pt x="651" y="66"/>
                  </a:cubicBezTo>
                  <a:cubicBezTo>
                    <a:pt x="653" y="66"/>
                    <a:pt x="653" y="66"/>
                    <a:pt x="653" y="66"/>
                  </a:cubicBezTo>
                  <a:cubicBezTo>
                    <a:pt x="655" y="64"/>
                    <a:pt x="655" y="64"/>
                    <a:pt x="655" y="64"/>
                  </a:cubicBezTo>
                  <a:cubicBezTo>
                    <a:pt x="656" y="62"/>
                    <a:pt x="656" y="62"/>
                    <a:pt x="656" y="62"/>
                  </a:cubicBezTo>
                  <a:cubicBezTo>
                    <a:pt x="660" y="59"/>
                    <a:pt x="660" y="59"/>
                    <a:pt x="660" y="59"/>
                  </a:cubicBezTo>
                  <a:cubicBezTo>
                    <a:pt x="663" y="59"/>
                    <a:pt x="663" y="59"/>
                    <a:pt x="663" y="59"/>
                  </a:cubicBezTo>
                  <a:cubicBezTo>
                    <a:pt x="667" y="57"/>
                    <a:pt x="667" y="57"/>
                    <a:pt x="667" y="57"/>
                  </a:cubicBezTo>
                  <a:cubicBezTo>
                    <a:pt x="667" y="56"/>
                    <a:pt x="667" y="56"/>
                    <a:pt x="667" y="56"/>
                  </a:cubicBezTo>
                  <a:cubicBezTo>
                    <a:pt x="662" y="58"/>
                    <a:pt x="662" y="58"/>
                    <a:pt x="662" y="58"/>
                  </a:cubicBezTo>
                  <a:cubicBezTo>
                    <a:pt x="659" y="59"/>
                    <a:pt x="659" y="59"/>
                    <a:pt x="659" y="59"/>
                  </a:cubicBezTo>
                  <a:cubicBezTo>
                    <a:pt x="654" y="62"/>
                    <a:pt x="654" y="62"/>
                    <a:pt x="654" y="62"/>
                  </a:cubicBezTo>
                  <a:cubicBezTo>
                    <a:pt x="654" y="64"/>
                    <a:pt x="654" y="64"/>
                    <a:pt x="654" y="64"/>
                  </a:cubicBezTo>
                  <a:cubicBezTo>
                    <a:pt x="653" y="64"/>
                    <a:pt x="653" y="64"/>
                    <a:pt x="653" y="64"/>
                  </a:cubicBezTo>
                  <a:cubicBezTo>
                    <a:pt x="653" y="62"/>
                    <a:pt x="653" y="62"/>
                    <a:pt x="653" y="62"/>
                  </a:cubicBezTo>
                  <a:cubicBezTo>
                    <a:pt x="652" y="62"/>
                    <a:pt x="652" y="62"/>
                    <a:pt x="652" y="62"/>
                  </a:cubicBezTo>
                  <a:cubicBezTo>
                    <a:pt x="651" y="64"/>
                    <a:pt x="651" y="64"/>
                    <a:pt x="651" y="64"/>
                  </a:cubicBezTo>
                  <a:cubicBezTo>
                    <a:pt x="649" y="64"/>
                    <a:pt x="649" y="64"/>
                    <a:pt x="649" y="64"/>
                  </a:cubicBezTo>
                  <a:cubicBezTo>
                    <a:pt x="647" y="67"/>
                    <a:pt x="647" y="67"/>
                    <a:pt x="647" y="67"/>
                  </a:cubicBezTo>
                  <a:cubicBezTo>
                    <a:pt x="648" y="67"/>
                    <a:pt x="648" y="67"/>
                    <a:pt x="648" y="67"/>
                  </a:cubicBezTo>
                  <a:cubicBezTo>
                    <a:pt x="648" y="67"/>
                    <a:pt x="648" y="67"/>
                    <a:pt x="648" y="67"/>
                  </a:cubicBezTo>
                  <a:cubicBezTo>
                    <a:pt x="645" y="70"/>
                    <a:pt x="645" y="70"/>
                    <a:pt x="645" y="70"/>
                  </a:cubicBezTo>
                  <a:cubicBezTo>
                    <a:pt x="643" y="70"/>
                    <a:pt x="643" y="70"/>
                    <a:pt x="643" y="70"/>
                  </a:cubicBezTo>
                  <a:cubicBezTo>
                    <a:pt x="637" y="73"/>
                    <a:pt x="637" y="73"/>
                    <a:pt x="637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3" y="73"/>
                    <a:pt x="633" y="73"/>
                    <a:pt x="633" y="73"/>
                  </a:cubicBezTo>
                  <a:cubicBezTo>
                    <a:pt x="628" y="73"/>
                    <a:pt x="628" y="73"/>
                    <a:pt x="628" y="73"/>
                  </a:cubicBezTo>
                  <a:cubicBezTo>
                    <a:pt x="626" y="71"/>
                    <a:pt x="626" y="71"/>
                    <a:pt x="626" y="71"/>
                  </a:cubicBezTo>
                  <a:cubicBezTo>
                    <a:pt x="623" y="71"/>
                    <a:pt x="623" y="71"/>
                    <a:pt x="623" y="71"/>
                  </a:cubicBezTo>
                  <a:cubicBezTo>
                    <a:pt x="622" y="71"/>
                    <a:pt x="622" y="71"/>
                    <a:pt x="622" y="71"/>
                  </a:cubicBezTo>
                  <a:cubicBezTo>
                    <a:pt x="622" y="69"/>
                    <a:pt x="622" y="69"/>
                    <a:pt x="622" y="69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6" y="67"/>
                    <a:pt x="626" y="67"/>
                    <a:pt x="626" y="67"/>
                  </a:cubicBezTo>
                  <a:cubicBezTo>
                    <a:pt x="628" y="66"/>
                    <a:pt x="628" y="66"/>
                    <a:pt x="628" y="66"/>
                  </a:cubicBezTo>
                  <a:cubicBezTo>
                    <a:pt x="631" y="66"/>
                    <a:pt x="631" y="66"/>
                    <a:pt x="631" y="66"/>
                  </a:cubicBezTo>
                  <a:cubicBezTo>
                    <a:pt x="633" y="64"/>
                    <a:pt x="633" y="64"/>
                    <a:pt x="633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7" y="65"/>
                    <a:pt x="627" y="65"/>
                    <a:pt x="627" y="65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3" y="65"/>
                    <a:pt x="623" y="65"/>
                    <a:pt x="623" y="65"/>
                  </a:cubicBezTo>
                  <a:cubicBezTo>
                    <a:pt x="623" y="64"/>
                    <a:pt x="623" y="64"/>
                    <a:pt x="623" y="64"/>
                  </a:cubicBezTo>
                  <a:cubicBezTo>
                    <a:pt x="625" y="63"/>
                    <a:pt x="625" y="63"/>
                    <a:pt x="625" y="63"/>
                  </a:cubicBezTo>
                  <a:cubicBezTo>
                    <a:pt x="624" y="63"/>
                    <a:pt x="624" y="63"/>
                    <a:pt x="624" y="63"/>
                  </a:cubicBezTo>
                  <a:cubicBezTo>
                    <a:pt x="621" y="63"/>
                    <a:pt x="621" y="63"/>
                    <a:pt x="621" y="63"/>
                  </a:cubicBezTo>
                  <a:cubicBezTo>
                    <a:pt x="621" y="66"/>
                    <a:pt x="621" y="66"/>
                    <a:pt x="621" y="66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6" y="69"/>
                    <a:pt x="616" y="69"/>
                    <a:pt x="616" y="69"/>
                  </a:cubicBezTo>
                  <a:cubicBezTo>
                    <a:pt x="612" y="67"/>
                    <a:pt x="612" y="67"/>
                    <a:pt x="612" y="67"/>
                  </a:cubicBezTo>
                  <a:cubicBezTo>
                    <a:pt x="608" y="67"/>
                    <a:pt x="608" y="67"/>
                    <a:pt x="608" y="67"/>
                  </a:cubicBezTo>
                  <a:cubicBezTo>
                    <a:pt x="607" y="66"/>
                    <a:pt x="607" y="66"/>
                    <a:pt x="607" y="66"/>
                  </a:cubicBezTo>
                  <a:cubicBezTo>
                    <a:pt x="607" y="65"/>
                    <a:pt x="607" y="65"/>
                    <a:pt x="607" y="65"/>
                  </a:cubicBezTo>
                  <a:cubicBezTo>
                    <a:pt x="605" y="64"/>
                    <a:pt x="605" y="64"/>
                    <a:pt x="605" y="64"/>
                  </a:cubicBezTo>
                  <a:cubicBezTo>
                    <a:pt x="603" y="63"/>
                    <a:pt x="603" y="63"/>
                    <a:pt x="603" y="63"/>
                  </a:cubicBezTo>
                  <a:cubicBezTo>
                    <a:pt x="603" y="62"/>
                    <a:pt x="603" y="62"/>
                    <a:pt x="603" y="62"/>
                  </a:cubicBezTo>
                  <a:cubicBezTo>
                    <a:pt x="605" y="61"/>
                    <a:pt x="605" y="61"/>
                    <a:pt x="605" y="61"/>
                  </a:cubicBezTo>
                  <a:cubicBezTo>
                    <a:pt x="606" y="59"/>
                    <a:pt x="606" y="59"/>
                    <a:pt x="606" y="59"/>
                  </a:cubicBezTo>
                  <a:cubicBezTo>
                    <a:pt x="608" y="57"/>
                    <a:pt x="608" y="57"/>
                    <a:pt x="608" y="57"/>
                  </a:cubicBezTo>
                  <a:cubicBezTo>
                    <a:pt x="610" y="55"/>
                    <a:pt x="610" y="55"/>
                    <a:pt x="610" y="55"/>
                  </a:cubicBezTo>
                  <a:cubicBezTo>
                    <a:pt x="612" y="54"/>
                    <a:pt x="612" y="54"/>
                    <a:pt x="612" y="54"/>
                  </a:cubicBezTo>
                  <a:cubicBezTo>
                    <a:pt x="613" y="53"/>
                    <a:pt x="613" y="53"/>
                    <a:pt x="613" y="53"/>
                  </a:cubicBezTo>
                  <a:cubicBezTo>
                    <a:pt x="615" y="53"/>
                    <a:pt x="615" y="53"/>
                    <a:pt x="615" y="53"/>
                  </a:cubicBezTo>
                  <a:cubicBezTo>
                    <a:pt x="619" y="53"/>
                    <a:pt x="619" y="53"/>
                    <a:pt x="619" y="53"/>
                  </a:cubicBezTo>
                  <a:cubicBezTo>
                    <a:pt x="620" y="53"/>
                    <a:pt x="620" y="53"/>
                    <a:pt x="620" y="53"/>
                  </a:cubicBezTo>
                  <a:cubicBezTo>
                    <a:pt x="622" y="53"/>
                    <a:pt x="622" y="53"/>
                    <a:pt x="622" y="53"/>
                  </a:cubicBezTo>
                  <a:cubicBezTo>
                    <a:pt x="625" y="55"/>
                    <a:pt x="625" y="55"/>
                    <a:pt x="625" y="55"/>
                  </a:cubicBezTo>
                  <a:cubicBezTo>
                    <a:pt x="628" y="55"/>
                    <a:pt x="628" y="55"/>
                    <a:pt x="628" y="55"/>
                  </a:cubicBezTo>
                  <a:cubicBezTo>
                    <a:pt x="629" y="55"/>
                    <a:pt x="629" y="55"/>
                    <a:pt x="629" y="55"/>
                  </a:cubicBezTo>
                  <a:cubicBezTo>
                    <a:pt x="632" y="55"/>
                    <a:pt x="632" y="55"/>
                    <a:pt x="632" y="55"/>
                  </a:cubicBezTo>
                  <a:cubicBezTo>
                    <a:pt x="633" y="55"/>
                    <a:pt x="633" y="55"/>
                    <a:pt x="633" y="55"/>
                  </a:cubicBezTo>
                  <a:cubicBezTo>
                    <a:pt x="631" y="54"/>
                    <a:pt x="631" y="54"/>
                    <a:pt x="631" y="54"/>
                  </a:cubicBezTo>
                  <a:cubicBezTo>
                    <a:pt x="628" y="54"/>
                    <a:pt x="628" y="54"/>
                    <a:pt x="628" y="54"/>
                  </a:cubicBezTo>
                  <a:cubicBezTo>
                    <a:pt x="624" y="53"/>
                    <a:pt x="624" y="53"/>
                    <a:pt x="624" y="53"/>
                  </a:cubicBezTo>
                  <a:cubicBezTo>
                    <a:pt x="622" y="52"/>
                    <a:pt x="622" y="52"/>
                    <a:pt x="622" y="52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16" y="52"/>
                    <a:pt x="616" y="52"/>
                    <a:pt x="616" y="52"/>
                  </a:cubicBezTo>
                  <a:cubicBezTo>
                    <a:pt x="613" y="51"/>
                    <a:pt x="613" y="51"/>
                    <a:pt x="613" y="51"/>
                  </a:cubicBezTo>
                  <a:cubicBezTo>
                    <a:pt x="612" y="51"/>
                    <a:pt x="612" y="51"/>
                    <a:pt x="612" y="51"/>
                  </a:cubicBezTo>
                  <a:cubicBezTo>
                    <a:pt x="611" y="52"/>
                    <a:pt x="611" y="52"/>
                    <a:pt x="611" y="52"/>
                  </a:cubicBezTo>
                  <a:cubicBezTo>
                    <a:pt x="609" y="54"/>
                    <a:pt x="609" y="54"/>
                    <a:pt x="609" y="54"/>
                  </a:cubicBezTo>
                  <a:cubicBezTo>
                    <a:pt x="606" y="56"/>
                    <a:pt x="606" y="56"/>
                    <a:pt x="606" y="56"/>
                  </a:cubicBezTo>
                  <a:cubicBezTo>
                    <a:pt x="603" y="58"/>
                    <a:pt x="603" y="58"/>
                    <a:pt x="603" y="58"/>
                  </a:cubicBezTo>
                  <a:cubicBezTo>
                    <a:pt x="601" y="61"/>
                    <a:pt x="601" y="61"/>
                    <a:pt x="601" y="61"/>
                  </a:cubicBezTo>
                  <a:cubicBezTo>
                    <a:pt x="600" y="61"/>
                    <a:pt x="600" y="61"/>
                    <a:pt x="600" y="61"/>
                  </a:cubicBezTo>
                  <a:cubicBezTo>
                    <a:pt x="598" y="60"/>
                    <a:pt x="598" y="60"/>
                    <a:pt x="598" y="60"/>
                  </a:cubicBezTo>
                  <a:cubicBezTo>
                    <a:pt x="596" y="57"/>
                    <a:pt x="596" y="57"/>
                    <a:pt x="596" y="57"/>
                  </a:cubicBezTo>
                  <a:cubicBezTo>
                    <a:pt x="595" y="57"/>
                    <a:pt x="595" y="57"/>
                    <a:pt x="595" y="57"/>
                  </a:cubicBezTo>
                  <a:cubicBezTo>
                    <a:pt x="594" y="56"/>
                    <a:pt x="594" y="56"/>
                    <a:pt x="594" y="56"/>
                  </a:cubicBezTo>
                  <a:cubicBezTo>
                    <a:pt x="593" y="54"/>
                    <a:pt x="593" y="54"/>
                    <a:pt x="593" y="54"/>
                  </a:cubicBezTo>
                  <a:cubicBezTo>
                    <a:pt x="593" y="51"/>
                    <a:pt x="593" y="51"/>
                    <a:pt x="593" y="51"/>
                  </a:cubicBezTo>
                  <a:cubicBezTo>
                    <a:pt x="592" y="50"/>
                    <a:pt x="592" y="50"/>
                    <a:pt x="592" y="50"/>
                  </a:cubicBezTo>
                  <a:cubicBezTo>
                    <a:pt x="592" y="48"/>
                    <a:pt x="592" y="48"/>
                    <a:pt x="592" y="48"/>
                  </a:cubicBezTo>
                  <a:cubicBezTo>
                    <a:pt x="593" y="47"/>
                    <a:pt x="593" y="47"/>
                    <a:pt x="593" y="47"/>
                  </a:cubicBezTo>
                  <a:cubicBezTo>
                    <a:pt x="595" y="48"/>
                    <a:pt x="595" y="48"/>
                    <a:pt x="595" y="48"/>
                  </a:cubicBezTo>
                  <a:cubicBezTo>
                    <a:pt x="596" y="47"/>
                    <a:pt x="596" y="47"/>
                    <a:pt x="596" y="47"/>
                  </a:cubicBezTo>
                  <a:cubicBezTo>
                    <a:pt x="597" y="48"/>
                    <a:pt x="597" y="48"/>
                    <a:pt x="597" y="48"/>
                  </a:cubicBezTo>
                  <a:cubicBezTo>
                    <a:pt x="603" y="48"/>
                    <a:pt x="603" y="48"/>
                    <a:pt x="603" y="48"/>
                  </a:cubicBezTo>
                  <a:cubicBezTo>
                    <a:pt x="605" y="50"/>
                    <a:pt x="605" y="50"/>
                    <a:pt x="605" y="50"/>
                  </a:cubicBezTo>
                  <a:cubicBezTo>
                    <a:pt x="607" y="50"/>
                    <a:pt x="607" y="50"/>
                    <a:pt x="607" y="50"/>
                  </a:cubicBezTo>
                  <a:cubicBezTo>
                    <a:pt x="608" y="50"/>
                    <a:pt x="608" y="50"/>
                    <a:pt x="608" y="50"/>
                  </a:cubicBezTo>
                  <a:cubicBezTo>
                    <a:pt x="609" y="50"/>
                    <a:pt x="609" y="50"/>
                    <a:pt x="609" y="50"/>
                  </a:cubicBezTo>
                  <a:cubicBezTo>
                    <a:pt x="611" y="49"/>
                    <a:pt x="611" y="49"/>
                    <a:pt x="611" y="49"/>
                  </a:cubicBezTo>
                  <a:cubicBezTo>
                    <a:pt x="614" y="50"/>
                    <a:pt x="614" y="50"/>
                    <a:pt x="614" y="50"/>
                  </a:cubicBezTo>
                  <a:cubicBezTo>
                    <a:pt x="614" y="49"/>
                    <a:pt x="614" y="49"/>
                    <a:pt x="614" y="49"/>
                  </a:cubicBezTo>
                  <a:cubicBezTo>
                    <a:pt x="616" y="49"/>
                    <a:pt x="616" y="49"/>
                    <a:pt x="616" y="49"/>
                  </a:cubicBezTo>
                  <a:cubicBezTo>
                    <a:pt x="617" y="48"/>
                    <a:pt x="617" y="48"/>
                    <a:pt x="617" y="48"/>
                  </a:cubicBezTo>
                  <a:cubicBezTo>
                    <a:pt x="620" y="47"/>
                    <a:pt x="620" y="47"/>
                    <a:pt x="620" y="47"/>
                  </a:cubicBezTo>
                  <a:cubicBezTo>
                    <a:pt x="624" y="47"/>
                    <a:pt x="624" y="47"/>
                    <a:pt x="624" y="47"/>
                  </a:cubicBezTo>
                  <a:cubicBezTo>
                    <a:pt x="624" y="46"/>
                    <a:pt x="624" y="46"/>
                    <a:pt x="624" y="46"/>
                  </a:cubicBezTo>
                  <a:cubicBezTo>
                    <a:pt x="624" y="45"/>
                    <a:pt x="624" y="45"/>
                    <a:pt x="624" y="45"/>
                  </a:cubicBezTo>
                  <a:cubicBezTo>
                    <a:pt x="623" y="45"/>
                    <a:pt x="623" y="45"/>
                    <a:pt x="623" y="45"/>
                  </a:cubicBezTo>
                  <a:cubicBezTo>
                    <a:pt x="622" y="45"/>
                    <a:pt x="622" y="45"/>
                    <a:pt x="622" y="45"/>
                  </a:cubicBezTo>
                  <a:cubicBezTo>
                    <a:pt x="621" y="46"/>
                    <a:pt x="621" y="46"/>
                    <a:pt x="621" y="46"/>
                  </a:cubicBezTo>
                  <a:cubicBezTo>
                    <a:pt x="619" y="47"/>
                    <a:pt x="619" y="47"/>
                    <a:pt x="619" y="47"/>
                  </a:cubicBezTo>
                  <a:cubicBezTo>
                    <a:pt x="615" y="46"/>
                    <a:pt x="615" y="46"/>
                    <a:pt x="615" y="46"/>
                  </a:cubicBezTo>
                  <a:cubicBezTo>
                    <a:pt x="612" y="48"/>
                    <a:pt x="612" y="48"/>
                    <a:pt x="612" y="48"/>
                  </a:cubicBezTo>
                  <a:cubicBezTo>
                    <a:pt x="611" y="48"/>
                    <a:pt x="611" y="48"/>
                    <a:pt x="611" y="48"/>
                  </a:cubicBezTo>
                  <a:cubicBezTo>
                    <a:pt x="609" y="48"/>
                    <a:pt x="609" y="48"/>
                    <a:pt x="609" y="48"/>
                  </a:cubicBezTo>
                  <a:cubicBezTo>
                    <a:pt x="608" y="48"/>
                    <a:pt x="608" y="48"/>
                    <a:pt x="608" y="48"/>
                  </a:cubicBezTo>
                  <a:cubicBezTo>
                    <a:pt x="606" y="48"/>
                    <a:pt x="606" y="48"/>
                    <a:pt x="606" y="48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7"/>
                    <a:pt x="603" y="47"/>
                    <a:pt x="603" y="47"/>
                  </a:cubicBezTo>
                  <a:cubicBezTo>
                    <a:pt x="602" y="46"/>
                    <a:pt x="602" y="46"/>
                    <a:pt x="602" y="46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597" y="45"/>
                    <a:pt x="597" y="45"/>
                    <a:pt x="597" y="45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4" y="44"/>
                    <a:pt x="594" y="44"/>
                    <a:pt x="594" y="44"/>
                  </a:cubicBezTo>
                  <a:cubicBezTo>
                    <a:pt x="593" y="43"/>
                    <a:pt x="593" y="43"/>
                    <a:pt x="593" y="43"/>
                  </a:cubicBezTo>
                  <a:cubicBezTo>
                    <a:pt x="594" y="42"/>
                    <a:pt x="594" y="42"/>
                    <a:pt x="594" y="42"/>
                  </a:cubicBezTo>
                  <a:cubicBezTo>
                    <a:pt x="594" y="40"/>
                    <a:pt x="594" y="40"/>
                    <a:pt x="594" y="40"/>
                  </a:cubicBezTo>
                  <a:cubicBezTo>
                    <a:pt x="595" y="39"/>
                    <a:pt x="595" y="39"/>
                    <a:pt x="595" y="39"/>
                  </a:cubicBezTo>
                  <a:cubicBezTo>
                    <a:pt x="596" y="39"/>
                    <a:pt x="596" y="39"/>
                    <a:pt x="596" y="39"/>
                  </a:cubicBezTo>
                  <a:cubicBezTo>
                    <a:pt x="597" y="41"/>
                    <a:pt x="597" y="41"/>
                    <a:pt x="597" y="41"/>
                  </a:cubicBezTo>
                  <a:cubicBezTo>
                    <a:pt x="600" y="41"/>
                    <a:pt x="600" y="41"/>
                    <a:pt x="600" y="41"/>
                  </a:cubicBezTo>
                  <a:cubicBezTo>
                    <a:pt x="601" y="40"/>
                    <a:pt x="601" y="40"/>
                    <a:pt x="601" y="40"/>
                  </a:cubicBezTo>
                  <a:cubicBezTo>
                    <a:pt x="600" y="39"/>
                    <a:pt x="600" y="39"/>
                    <a:pt x="600" y="39"/>
                  </a:cubicBezTo>
                  <a:cubicBezTo>
                    <a:pt x="598" y="39"/>
                    <a:pt x="598" y="39"/>
                    <a:pt x="598" y="39"/>
                  </a:cubicBezTo>
                  <a:cubicBezTo>
                    <a:pt x="597" y="37"/>
                    <a:pt x="597" y="37"/>
                    <a:pt x="597" y="37"/>
                  </a:cubicBezTo>
                  <a:cubicBezTo>
                    <a:pt x="597" y="37"/>
                    <a:pt x="597" y="37"/>
                    <a:pt x="597" y="37"/>
                  </a:cubicBezTo>
                  <a:cubicBezTo>
                    <a:pt x="600" y="37"/>
                    <a:pt x="600" y="37"/>
                    <a:pt x="600" y="37"/>
                  </a:cubicBezTo>
                  <a:cubicBezTo>
                    <a:pt x="602" y="35"/>
                    <a:pt x="602" y="35"/>
                    <a:pt x="602" y="35"/>
                  </a:cubicBezTo>
                  <a:cubicBezTo>
                    <a:pt x="605" y="35"/>
                    <a:pt x="605" y="35"/>
                    <a:pt x="605" y="35"/>
                  </a:cubicBezTo>
                  <a:cubicBezTo>
                    <a:pt x="606" y="34"/>
                    <a:pt x="606" y="34"/>
                    <a:pt x="606" y="34"/>
                  </a:cubicBezTo>
                  <a:cubicBezTo>
                    <a:pt x="608" y="34"/>
                    <a:pt x="608" y="34"/>
                    <a:pt x="608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11" y="34"/>
                    <a:pt x="611" y="34"/>
                    <a:pt x="611" y="34"/>
                  </a:cubicBezTo>
                  <a:cubicBezTo>
                    <a:pt x="611" y="33"/>
                    <a:pt x="611" y="33"/>
                    <a:pt x="611" y="33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06" y="33"/>
                    <a:pt x="606" y="33"/>
                    <a:pt x="606" y="33"/>
                  </a:cubicBezTo>
                  <a:cubicBezTo>
                    <a:pt x="603" y="33"/>
                    <a:pt x="603" y="33"/>
                    <a:pt x="603" y="33"/>
                  </a:cubicBezTo>
                  <a:cubicBezTo>
                    <a:pt x="601" y="34"/>
                    <a:pt x="601" y="34"/>
                    <a:pt x="601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8" y="35"/>
                    <a:pt x="598" y="35"/>
                    <a:pt x="598" y="35"/>
                  </a:cubicBezTo>
                  <a:cubicBezTo>
                    <a:pt x="596" y="35"/>
                    <a:pt x="596" y="35"/>
                    <a:pt x="596" y="35"/>
                  </a:cubicBezTo>
                  <a:cubicBezTo>
                    <a:pt x="597" y="34"/>
                    <a:pt x="597" y="34"/>
                    <a:pt x="597" y="34"/>
                  </a:cubicBezTo>
                  <a:cubicBezTo>
                    <a:pt x="596" y="32"/>
                    <a:pt x="596" y="32"/>
                    <a:pt x="596" y="32"/>
                  </a:cubicBezTo>
                  <a:cubicBezTo>
                    <a:pt x="598" y="31"/>
                    <a:pt x="598" y="31"/>
                    <a:pt x="598" y="31"/>
                  </a:cubicBezTo>
                  <a:cubicBezTo>
                    <a:pt x="601" y="29"/>
                    <a:pt x="601" y="29"/>
                    <a:pt x="601" y="29"/>
                  </a:cubicBezTo>
                  <a:cubicBezTo>
                    <a:pt x="603" y="29"/>
                    <a:pt x="603" y="29"/>
                    <a:pt x="603" y="29"/>
                  </a:cubicBezTo>
                  <a:cubicBezTo>
                    <a:pt x="605" y="28"/>
                    <a:pt x="605" y="28"/>
                    <a:pt x="605" y="28"/>
                  </a:cubicBezTo>
                  <a:cubicBezTo>
                    <a:pt x="603" y="28"/>
                    <a:pt x="603" y="28"/>
                    <a:pt x="603" y="28"/>
                  </a:cubicBezTo>
                  <a:cubicBezTo>
                    <a:pt x="602" y="28"/>
                    <a:pt x="602" y="28"/>
                    <a:pt x="602" y="28"/>
                  </a:cubicBezTo>
                  <a:cubicBezTo>
                    <a:pt x="602" y="25"/>
                    <a:pt x="602" y="25"/>
                    <a:pt x="602" y="25"/>
                  </a:cubicBezTo>
                  <a:cubicBezTo>
                    <a:pt x="602" y="25"/>
                    <a:pt x="602" y="25"/>
                    <a:pt x="602" y="25"/>
                  </a:cubicBezTo>
                  <a:cubicBezTo>
                    <a:pt x="601" y="27"/>
                    <a:pt x="601" y="27"/>
                    <a:pt x="601" y="27"/>
                  </a:cubicBezTo>
                  <a:cubicBezTo>
                    <a:pt x="600" y="28"/>
                    <a:pt x="600" y="28"/>
                    <a:pt x="600" y="28"/>
                  </a:cubicBezTo>
                  <a:cubicBezTo>
                    <a:pt x="600" y="26"/>
                    <a:pt x="600" y="26"/>
                    <a:pt x="600" y="26"/>
                  </a:cubicBezTo>
                  <a:cubicBezTo>
                    <a:pt x="599" y="26"/>
                    <a:pt x="599" y="26"/>
                    <a:pt x="599" y="26"/>
                  </a:cubicBezTo>
                  <a:cubicBezTo>
                    <a:pt x="598" y="27"/>
                    <a:pt x="598" y="27"/>
                    <a:pt x="598" y="27"/>
                  </a:cubicBezTo>
                  <a:cubicBezTo>
                    <a:pt x="596" y="27"/>
                    <a:pt x="596" y="27"/>
                    <a:pt x="596" y="27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3" y="30"/>
                    <a:pt x="593" y="30"/>
                    <a:pt x="593" y="30"/>
                  </a:cubicBezTo>
                  <a:cubicBezTo>
                    <a:pt x="593" y="29"/>
                    <a:pt x="593" y="29"/>
                    <a:pt x="593" y="29"/>
                  </a:cubicBezTo>
                  <a:cubicBezTo>
                    <a:pt x="593" y="27"/>
                    <a:pt x="593" y="27"/>
                    <a:pt x="593" y="27"/>
                  </a:cubicBezTo>
                  <a:cubicBezTo>
                    <a:pt x="593" y="27"/>
                    <a:pt x="593" y="27"/>
                    <a:pt x="593" y="27"/>
                  </a:cubicBezTo>
                  <a:cubicBezTo>
                    <a:pt x="592" y="25"/>
                    <a:pt x="592" y="25"/>
                    <a:pt x="592" y="25"/>
                  </a:cubicBezTo>
                  <a:cubicBezTo>
                    <a:pt x="593" y="25"/>
                    <a:pt x="593" y="25"/>
                    <a:pt x="593" y="25"/>
                  </a:cubicBezTo>
                  <a:cubicBezTo>
                    <a:pt x="594" y="25"/>
                    <a:pt x="594" y="25"/>
                    <a:pt x="594" y="25"/>
                  </a:cubicBezTo>
                  <a:cubicBezTo>
                    <a:pt x="594" y="23"/>
                    <a:pt x="594" y="23"/>
                    <a:pt x="594" y="23"/>
                  </a:cubicBezTo>
                  <a:cubicBezTo>
                    <a:pt x="596" y="23"/>
                    <a:pt x="596" y="23"/>
                    <a:pt x="596" y="23"/>
                  </a:cubicBezTo>
                  <a:cubicBezTo>
                    <a:pt x="598" y="23"/>
                    <a:pt x="598" y="23"/>
                    <a:pt x="598" y="23"/>
                  </a:cubicBezTo>
                  <a:cubicBezTo>
                    <a:pt x="598" y="21"/>
                    <a:pt x="598" y="21"/>
                    <a:pt x="598" y="21"/>
                  </a:cubicBezTo>
                  <a:cubicBezTo>
                    <a:pt x="601" y="20"/>
                    <a:pt x="601" y="20"/>
                    <a:pt x="601" y="20"/>
                  </a:cubicBezTo>
                  <a:cubicBezTo>
                    <a:pt x="602" y="20"/>
                    <a:pt x="602" y="20"/>
                    <a:pt x="602" y="20"/>
                  </a:cubicBezTo>
                  <a:cubicBezTo>
                    <a:pt x="605" y="19"/>
                    <a:pt x="605" y="19"/>
                    <a:pt x="605" y="19"/>
                  </a:cubicBezTo>
                  <a:cubicBezTo>
                    <a:pt x="608" y="19"/>
                    <a:pt x="608" y="19"/>
                    <a:pt x="608" y="19"/>
                  </a:cubicBezTo>
                  <a:cubicBezTo>
                    <a:pt x="609" y="18"/>
                    <a:pt x="609" y="18"/>
                    <a:pt x="609" y="18"/>
                  </a:cubicBezTo>
                  <a:cubicBezTo>
                    <a:pt x="610" y="18"/>
                    <a:pt x="610" y="18"/>
                    <a:pt x="610" y="18"/>
                  </a:cubicBezTo>
                  <a:cubicBezTo>
                    <a:pt x="611" y="20"/>
                    <a:pt x="611" y="20"/>
                    <a:pt x="611" y="20"/>
                  </a:cubicBezTo>
                  <a:cubicBezTo>
                    <a:pt x="610" y="21"/>
                    <a:pt x="610" y="21"/>
                    <a:pt x="610" y="21"/>
                  </a:cubicBezTo>
                  <a:cubicBezTo>
                    <a:pt x="610" y="25"/>
                    <a:pt x="610" y="25"/>
                    <a:pt x="610" y="25"/>
                  </a:cubicBezTo>
                  <a:cubicBezTo>
                    <a:pt x="611" y="24"/>
                    <a:pt x="611" y="24"/>
                    <a:pt x="611" y="24"/>
                  </a:cubicBezTo>
                  <a:cubicBezTo>
                    <a:pt x="612" y="22"/>
                    <a:pt x="612" y="22"/>
                    <a:pt x="612" y="22"/>
                  </a:cubicBezTo>
                  <a:cubicBezTo>
                    <a:pt x="613" y="21"/>
                    <a:pt x="613" y="21"/>
                    <a:pt x="613" y="21"/>
                  </a:cubicBezTo>
                  <a:cubicBezTo>
                    <a:pt x="614" y="22"/>
                    <a:pt x="614" y="22"/>
                    <a:pt x="614" y="22"/>
                  </a:cubicBezTo>
                  <a:cubicBezTo>
                    <a:pt x="613" y="22"/>
                    <a:pt x="613" y="22"/>
                    <a:pt x="613" y="22"/>
                  </a:cubicBezTo>
                  <a:cubicBezTo>
                    <a:pt x="613" y="24"/>
                    <a:pt x="613" y="24"/>
                    <a:pt x="613" y="24"/>
                  </a:cubicBezTo>
                  <a:cubicBezTo>
                    <a:pt x="614" y="23"/>
                    <a:pt x="614" y="23"/>
                    <a:pt x="614" y="23"/>
                  </a:cubicBezTo>
                  <a:cubicBezTo>
                    <a:pt x="614" y="21"/>
                    <a:pt x="614" y="21"/>
                    <a:pt x="614" y="21"/>
                  </a:cubicBezTo>
                  <a:cubicBezTo>
                    <a:pt x="615" y="21"/>
                    <a:pt x="615" y="21"/>
                    <a:pt x="615" y="21"/>
                  </a:cubicBezTo>
                  <a:cubicBezTo>
                    <a:pt x="615" y="19"/>
                    <a:pt x="615" y="19"/>
                    <a:pt x="615" y="19"/>
                  </a:cubicBezTo>
                  <a:cubicBezTo>
                    <a:pt x="615" y="17"/>
                    <a:pt x="615" y="17"/>
                    <a:pt x="615" y="17"/>
                  </a:cubicBezTo>
                  <a:cubicBezTo>
                    <a:pt x="616" y="17"/>
                    <a:pt x="616" y="17"/>
                    <a:pt x="616" y="17"/>
                  </a:cubicBezTo>
                  <a:cubicBezTo>
                    <a:pt x="618" y="15"/>
                    <a:pt x="618" y="15"/>
                    <a:pt x="618" y="15"/>
                  </a:cubicBezTo>
                  <a:cubicBezTo>
                    <a:pt x="619" y="15"/>
                    <a:pt x="619" y="15"/>
                    <a:pt x="619" y="15"/>
                  </a:cubicBezTo>
                  <a:cubicBezTo>
                    <a:pt x="619" y="17"/>
                    <a:pt x="619" y="17"/>
                    <a:pt x="619" y="17"/>
                  </a:cubicBezTo>
                  <a:cubicBezTo>
                    <a:pt x="619" y="19"/>
                    <a:pt x="619" y="19"/>
                    <a:pt x="619" y="19"/>
                  </a:cubicBezTo>
                  <a:cubicBezTo>
                    <a:pt x="621" y="20"/>
                    <a:pt x="621" y="20"/>
                    <a:pt x="621" y="20"/>
                  </a:cubicBezTo>
                  <a:cubicBezTo>
                    <a:pt x="621" y="22"/>
                    <a:pt x="621" y="22"/>
                    <a:pt x="621" y="22"/>
                  </a:cubicBezTo>
                  <a:cubicBezTo>
                    <a:pt x="621" y="23"/>
                    <a:pt x="621" y="23"/>
                    <a:pt x="621" y="23"/>
                  </a:cubicBezTo>
                  <a:cubicBezTo>
                    <a:pt x="621" y="25"/>
                    <a:pt x="621" y="25"/>
                    <a:pt x="621" y="25"/>
                  </a:cubicBezTo>
                  <a:cubicBezTo>
                    <a:pt x="621" y="26"/>
                    <a:pt x="621" y="26"/>
                    <a:pt x="621" y="26"/>
                  </a:cubicBezTo>
                  <a:cubicBezTo>
                    <a:pt x="622" y="27"/>
                    <a:pt x="622" y="27"/>
                    <a:pt x="622" y="27"/>
                  </a:cubicBezTo>
                  <a:cubicBezTo>
                    <a:pt x="623" y="26"/>
                    <a:pt x="623" y="26"/>
                    <a:pt x="623" y="26"/>
                  </a:cubicBezTo>
                  <a:cubicBezTo>
                    <a:pt x="622" y="25"/>
                    <a:pt x="622" y="25"/>
                    <a:pt x="622" y="25"/>
                  </a:cubicBezTo>
                  <a:cubicBezTo>
                    <a:pt x="622" y="23"/>
                    <a:pt x="622" y="23"/>
                    <a:pt x="622" y="23"/>
                  </a:cubicBezTo>
                  <a:cubicBezTo>
                    <a:pt x="623" y="23"/>
                    <a:pt x="623" y="23"/>
                    <a:pt x="623" y="23"/>
                  </a:cubicBezTo>
                  <a:cubicBezTo>
                    <a:pt x="625" y="20"/>
                    <a:pt x="625" y="20"/>
                    <a:pt x="625" y="20"/>
                  </a:cubicBezTo>
                  <a:cubicBezTo>
                    <a:pt x="626" y="20"/>
                    <a:pt x="626" y="20"/>
                    <a:pt x="626" y="20"/>
                  </a:cubicBezTo>
                  <a:cubicBezTo>
                    <a:pt x="628" y="22"/>
                    <a:pt x="628" y="22"/>
                    <a:pt x="628" y="22"/>
                  </a:cubicBezTo>
                  <a:cubicBezTo>
                    <a:pt x="628" y="24"/>
                    <a:pt x="628" y="24"/>
                    <a:pt x="628" y="24"/>
                  </a:cubicBezTo>
                  <a:cubicBezTo>
                    <a:pt x="627" y="26"/>
                    <a:pt x="627" y="26"/>
                    <a:pt x="627" y="26"/>
                  </a:cubicBezTo>
                  <a:cubicBezTo>
                    <a:pt x="628" y="27"/>
                    <a:pt x="628" y="27"/>
                    <a:pt x="628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5"/>
                    <a:pt x="629" y="25"/>
                    <a:pt x="629" y="25"/>
                  </a:cubicBezTo>
                  <a:cubicBezTo>
                    <a:pt x="630" y="25"/>
                    <a:pt x="630" y="25"/>
                    <a:pt x="630" y="25"/>
                  </a:cubicBezTo>
                  <a:cubicBezTo>
                    <a:pt x="631" y="24"/>
                    <a:pt x="631" y="24"/>
                    <a:pt x="631" y="24"/>
                  </a:cubicBezTo>
                  <a:cubicBezTo>
                    <a:pt x="632" y="25"/>
                    <a:pt x="632" y="25"/>
                    <a:pt x="632" y="25"/>
                  </a:cubicBezTo>
                  <a:cubicBezTo>
                    <a:pt x="631" y="26"/>
                    <a:pt x="631" y="26"/>
                    <a:pt x="631" y="26"/>
                  </a:cubicBezTo>
                  <a:cubicBezTo>
                    <a:pt x="631" y="27"/>
                    <a:pt x="631" y="27"/>
                    <a:pt x="631" y="27"/>
                  </a:cubicBezTo>
                  <a:cubicBezTo>
                    <a:pt x="632" y="28"/>
                    <a:pt x="632" y="28"/>
                    <a:pt x="632" y="28"/>
                  </a:cubicBezTo>
                  <a:cubicBezTo>
                    <a:pt x="633" y="26"/>
                    <a:pt x="633" y="26"/>
                    <a:pt x="633" y="26"/>
                  </a:cubicBezTo>
                  <a:cubicBezTo>
                    <a:pt x="634" y="26"/>
                    <a:pt x="634" y="26"/>
                    <a:pt x="634" y="26"/>
                  </a:cubicBezTo>
                  <a:cubicBezTo>
                    <a:pt x="634" y="28"/>
                    <a:pt x="634" y="28"/>
                    <a:pt x="634" y="28"/>
                  </a:cubicBezTo>
                  <a:cubicBezTo>
                    <a:pt x="635" y="27"/>
                    <a:pt x="635" y="27"/>
                    <a:pt x="635" y="27"/>
                  </a:cubicBezTo>
                  <a:cubicBezTo>
                    <a:pt x="635" y="25"/>
                    <a:pt x="635" y="25"/>
                    <a:pt x="635" y="25"/>
                  </a:cubicBezTo>
                  <a:cubicBezTo>
                    <a:pt x="633" y="23"/>
                    <a:pt x="633" y="23"/>
                    <a:pt x="633" y="23"/>
                  </a:cubicBezTo>
                  <a:cubicBezTo>
                    <a:pt x="633" y="23"/>
                    <a:pt x="633" y="23"/>
                    <a:pt x="633" y="23"/>
                  </a:cubicBezTo>
                  <a:cubicBezTo>
                    <a:pt x="632" y="22"/>
                    <a:pt x="632" y="22"/>
                    <a:pt x="632" y="22"/>
                  </a:cubicBezTo>
                  <a:cubicBezTo>
                    <a:pt x="632" y="20"/>
                    <a:pt x="632" y="20"/>
                    <a:pt x="632" y="20"/>
                  </a:cubicBezTo>
                  <a:cubicBezTo>
                    <a:pt x="631" y="18"/>
                    <a:pt x="631" y="18"/>
                    <a:pt x="631" y="18"/>
                  </a:cubicBezTo>
                  <a:cubicBezTo>
                    <a:pt x="630" y="17"/>
                    <a:pt x="630" y="17"/>
                    <a:pt x="630" y="17"/>
                  </a:cubicBezTo>
                  <a:cubicBezTo>
                    <a:pt x="629" y="16"/>
                    <a:pt x="629" y="16"/>
                    <a:pt x="629" y="16"/>
                  </a:cubicBezTo>
                  <a:cubicBezTo>
                    <a:pt x="629" y="14"/>
                    <a:pt x="629" y="14"/>
                    <a:pt x="629" y="14"/>
                  </a:cubicBezTo>
                  <a:cubicBezTo>
                    <a:pt x="631" y="14"/>
                    <a:pt x="631" y="14"/>
                    <a:pt x="631" y="14"/>
                  </a:cubicBezTo>
                  <a:cubicBezTo>
                    <a:pt x="632" y="15"/>
                    <a:pt x="632" y="15"/>
                    <a:pt x="632" y="15"/>
                  </a:cubicBezTo>
                  <a:cubicBezTo>
                    <a:pt x="634" y="15"/>
                    <a:pt x="634" y="15"/>
                    <a:pt x="634" y="15"/>
                  </a:cubicBezTo>
                  <a:cubicBezTo>
                    <a:pt x="636" y="15"/>
                    <a:pt x="636" y="15"/>
                    <a:pt x="636" y="15"/>
                  </a:cubicBezTo>
                  <a:cubicBezTo>
                    <a:pt x="636" y="14"/>
                    <a:pt x="636" y="14"/>
                    <a:pt x="636" y="14"/>
                  </a:cubicBezTo>
                  <a:cubicBezTo>
                    <a:pt x="636" y="11"/>
                    <a:pt x="636" y="11"/>
                    <a:pt x="636" y="11"/>
                  </a:cubicBezTo>
                  <a:cubicBezTo>
                    <a:pt x="635" y="10"/>
                    <a:pt x="635" y="10"/>
                    <a:pt x="635" y="10"/>
                  </a:cubicBezTo>
                  <a:cubicBezTo>
                    <a:pt x="636" y="8"/>
                    <a:pt x="636" y="8"/>
                    <a:pt x="636" y="8"/>
                  </a:cubicBezTo>
                  <a:cubicBezTo>
                    <a:pt x="638" y="8"/>
                    <a:pt x="638" y="8"/>
                    <a:pt x="638" y="8"/>
                  </a:cubicBezTo>
                  <a:cubicBezTo>
                    <a:pt x="639" y="8"/>
                    <a:pt x="639" y="8"/>
                    <a:pt x="639" y="8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3" y="10"/>
                    <a:pt x="643" y="10"/>
                    <a:pt x="643" y="10"/>
                  </a:cubicBezTo>
                  <a:cubicBezTo>
                    <a:pt x="643" y="11"/>
                    <a:pt x="643" y="11"/>
                    <a:pt x="643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2" y="13"/>
                    <a:pt x="642" y="13"/>
                    <a:pt x="642" y="13"/>
                  </a:cubicBezTo>
                  <a:cubicBezTo>
                    <a:pt x="645" y="14"/>
                    <a:pt x="645" y="14"/>
                    <a:pt x="645" y="14"/>
                  </a:cubicBezTo>
                  <a:cubicBezTo>
                    <a:pt x="645" y="15"/>
                    <a:pt x="645" y="15"/>
                    <a:pt x="645" y="15"/>
                  </a:cubicBezTo>
                  <a:cubicBezTo>
                    <a:pt x="645" y="18"/>
                    <a:pt x="645" y="18"/>
                    <a:pt x="645" y="18"/>
                  </a:cubicBezTo>
                  <a:cubicBezTo>
                    <a:pt x="645" y="21"/>
                    <a:pt x="645" y="21"/>
                    <a:pt x="645" y="21"/>
                  </a:cubicBezTo>
                  <a:cubicBezTo>
                    <a:pt x="647" y="21"/>
                    <a:pt x="647" y="21"/>
                    <a:pt x="647" y="21"/>
                  </a:cubicBezTo>
                  <a:cubicBezTo>
                    <a:pt x="648" y="19"/>
                    <a:pt x="648" y="19"/>
                    <a:pt x="648" y="19"/>
                  </a:cubicBezTo>
                  <a:cubicBezTo>
                    <a:pt x="648" y="19"/>
                    <a:pt x="648" y="19"/>
                    <a:pt x="648" y="19"/>
                  </a:cubicBezTo>
                  <a:cubicBezTo>
                    <a:pt x="648" y="20"/>
                    <a:pt x="648" y="20"/>
                    <a:pt x="648" y="20"/>
                  </a:cubicBezTo>
                  <a:cubicBezTo>
                    <a:pt x="649" y="21"/>
                    <a:pt x="649" y="21"/>
                    <a:pt x="649" y="21"/>
                  </a:cubicBezTo>
                  <a:cubicBezTo>
                    <a:pt x="650" y="21"/>
                    <a:pt x="650" y="21"/>
                    <a:pt x="650" y="21"/>
                  </a:cubicBezTo>
                  <a:cubicBezTo>
                    <a:pt x="651" y="19"/>
                    <a:pt x="651" y="19"/>
                    <a:pt x="651" y="19"/>
                  </a:cubicBezTo>
                  <a:cubicBezTo>
                    <a:pt x="653" y="18"/>
                    <a:pt x="653" y="18"/>
                    <a:pt x="653" y="18"/>
                  </a:cubicBezTo>
                  <a:cubicBezTo>
                    <a:pt x="653" y="18"/>
                    <a:pt x="653" y="18"/>
                    <a:pt x="653" y="18"/>
                  </a:cubicBezTo>
                  <a:cubicBezTo>
                    <a:pt x="652" y="14"/>
                    <a:pt x="652" y="14"/>
                    <a:pt x="652" y="14"/>
                  </a:cubicBezTo>
                  <a:cubicBezTo>
                    <a:pt x="653" y="13"/>
                    <a:pt x="653" y="13"/>
                    <a:pt x="653" y="13"/>
                  </a:cubicBezTo>
                  <a:cubicBezTo>
                    <a:pt x="655" y="13"/>
                    <a:pt x="655" y="13"/>
                    <a:pt x="655" y="13"/>
                  </a:cubicBezTo>
                  <a:cubicBezTo>
                    <a:pt x="655" y="14"/>
                    <a:pt x="655" y="14"/>
                    <a:pt x="655" y="14"/>
                  </a:cubicBezTo>
                  <a:cubicBezTo>
                    <a:pt x="658" y="14"/>
                    <a:pt x="658" y="14"/>
                    <a:pt x="658" y="14"/>
                  </a:cubicBezTo>
                  <a:cubicBezTo>
                    <a:pt x="658" y="13"/>
                    <a:pt x="658" y="13"/>
                    <a:pt x="658" y="13"/>
                  </a:cubicBezTo>
                  <a:cubicBezTo>
                    <a:pt x="656" y="11"/>
                    <a:pt x="656" y="11"/>
                    <a:pt x="656" y="11"/>
                  </a:cubicBezTo>
                  <a:cubicBezTo>
                    <a:pt x="655" y="8"/>
                    <a:pt x="655" y="8"/>
                    <a:pt x="655" y="8"/>
                  </a:cubicBezTo>
                  <a:cubicBezTo>
                    <a:pt x="656" y="7"/>
                    <a:pt x="656" y="7"/>
                    <a:pt x="656" y="7"/>
                  </a:cubicBezTo>
                  <a:cubicBezTo>
                    <a:pt x="656" y="6"/>
                    <a:pt x="656" y="6"/>
                    <a:pt x="656" y="6"/>
                  </a:cubicBezTo>
                  <a:cubicBezTo>
                    <a:pt x="657" y="6"/>
                    <a:pt x="657" y="6"/>
                    <a:pt x="657" y="6"/>
                  </a:cubicBezTo>
                  <a:cubicBezTo>
                    <a:pt x="660" y="7"/>
                    <a:pt x="660" y="7"/>
                    <a:pt x="660" y="7"/>
                  </a:cubicBezTo>
                  <a:cubicBezTo>
                    <a:pt x="661" y="10"/>
                    <a:pt x="661" y="10"/>
                    <a:pt x="661" y="10"/>
                  </a:cubicBezTo>
                  <a:cubicBezTo>
                    <a:pt x="661" y="12"/>
                    <a:pt x="661" y="12"/>
                    <a:pt x="661" y="12"/>
                  </a:cubicBezTo>
                  <a:cubicBezTo>
                    <a:pt x="661" y="14"/>
                    <a:pt x="661" y="14"/>
                    <a:pt x="661" y="14"/>
                  </a:cubicBezTo>
                  <a:cubicBezTo>
                    <a:pt x="662" y="15"/>
                    <a:pt x="662" y="15"/>
                    <a:pt x="662" y="15"/>
                  </a:cubicBezTo>
                  <a:cubicBezTo>
                    <a:pt x="662" y="18"/>
                    <a:pt x="662" y="18"/>
                    <a:pt x="662" y="18"/>
                  </a:cubicBezTo>
                  <a:cubicBezTo>
                    <a:pt x="663" y="19"/>
                    <a:pt x="663" y="19"/>
                    <a:pt x="663" y="19"/>
                  </a:cubicBezTo>
                  <a:cubicBezTo>
                    <a:pt x="664" y="18"/>
                    <a:pt x="664" y="18"/>
                    <a:pt x="664" y="18"/>
                  </a:cubicBezTo>
                  <a:cubicBezTo>
                    <a:pt x="664" y="16"/>
                    <a:pt x="664" y="16"/>
                    <a:pt x="664" y="16"/>
                  </a:cubicBezTo>
                  <a:cubicBezTo>
                    <a:pt x="664" y="15"/>
                    <a:pt x="664" y="15"/>
                    <a:pt x="664" y="15"/>
                  </a:cubicBezTo>
                  <a:cubicBezTo>
                    <a:pt x="664" y="13"/>
                    <a:pt x="664" y="13"/>
                    <a:pt x="664" y="13"/>
                  </a:cubicBezTo>
                  <a:cubicBezTo>
                    <a:pt x="663" y="10"/>
                    <a:pt x="663" y="10"/>
                    <a:pt x="663" y="10"/>
                  </a:cubicBezTo>
                  <a:cubicBezTo>
                    <a:pt x="663" y="7"/>
                    <a:pt x="663" y="7"/>
                    <a:pt x="663" y="7"/>
                  </a:cubicBezTo>
                  <a:cubicBezTo>
                    <a:pt x="663" y="4"/>
                    <a:pt x="663" y="4"/>
                    <a:pt x="663" y="4"/>
                  </a:cubicBezTo>
                  <a:cubicBezTo>
                    <a:pt x="663" y="2"/>
                    <a:pt x="663" y="2"/>
                    <a:pt x="663" y="2"/>
                  </a:cubicBezTo>
                  <a:cubicBezTo>
                    <a:pt x="664" y="2"/>
                    <a:pt x="664" y="2"/>
                    <a:pt x="664" y="2"/>
                  </a:cubicBezTo>
                  <a:cubicBezTo>
                    <a:pt x="666" y="4"/>
                    <a:pt x="666" y="4"/>
                    <a:pt x="666" y="4"/>
                  </a:cubicBezTo>
                  <a:cubicBezTo>
                    <a:pt x="667" y="4"/>
                    <a:pt x="667" y="4"/>
                    <a:pt x="667" y="4"/>
                  </a:cubicBezTo>
                  <a:cubicBezTo>
                    <a:pt x="668" y="4"/>
                    <a:pt x="668" y="4"/>
                    <a:pt x="668" y="4"/>
                  </a:cubicBezTo>
                  <a:cubicBezTo>
                    <a:pt x="668" y="7"/>
                    <a:pt x="668" y="7"/>
                    <a:pt x="668" y="7"/>
                  </a:cubicBezTo>
                  <a:cubicBezTo>
                    <a:pt x="669" y="9"/>
                    <a:pt x="669" y="9"/>
                    <a:pt x="669" y="9"/>
                  </a:cubicBezTo>
                  <a:cubicBezTo>
                    <a:pt x="669" y="11"/>
                    <a:pt x="669" y="11"/>
                    <a:pt x="669" y="11"/>
                  </a:cubicBezTo>
                  <a:cubicBezTo>
                    <a:pt x="669" y="13"/>
                    <a:pt x="669" y="13"/>
                    <a:pt x="669" y="13"/>
                  </a:cubicBezTo>
                  <a:cubicBezTo>
                    <a:pt x="670" y="14"/>
                    <a:pt x="670" y="14"/>
                    <a:pt x="670" y="14"/>
                  </a:cubicBezTo>
                  <a:cubicBezTo>
                    <a:pt x="670" y="12"/>
                    <a:pt x="670" y="12"/>
                    <a:pt x="670" y="12"/>
                  </a:cubicBezTo>
                  <a:cubicBezTo>
                    <a:pt x="670" y="11"/>
                    <a:pt x="670" y="11"/>
                    <a:pt x="670" y="11"/>
                  </a:cubicBezTo>
                  <a:cubicBezTo>
                    <a:pt x="671" y="11"/>
                    <a:pt x="671" y="11"/>
                    <a:pt x="671" y="11"/>
                  </a:cubicBezTo>
                  <a:cubicBezTo>
                    <a:pt x="674" y="15"/>
                    <a:pt x="674" y="15"/>
                    <a:pt x="674" y="15"/>
                  </a:cubicBezTo>
                  <a:cubicBezTo>
                    <a:pt x="674" y="14"/>
                    <a:pt x="674" y="14"/>
                    <a:pt x="674" y="14"/>
                  </a:cubicBezTo>
                  <a:cubicBezTo>
                    <a:pt x="676" y="14"/>
                    <a:pt x="676" y="14"/>
                    <a:pt x="676" y="14"/>
                  </a:cubicBezTo>
                  <a:cubicBezTo>
                    <a:pt x="676" y="13"/>
                    <a:pt x="676" y="13"/>
                    <a:pt x="676" y="13"/>
                  </a:cubicBezTo>
                  <a:cubicBezTo>
                    <a:pt x="675" y="13"/>
                    <a:pt x="675" y="13"/>
                    <a:pt x="675" y="13"/>
                  </a:cubicBezTo>
                  <a:cubicBezTo>
                    <a:pt x="673" y="11"/>
                    <a:pt x="673" y="11"/>
                    <a:pt x="673" y="11"/>
                  </a:cubicBezTo>
                  <a:cubicBezTo>
                    <a:pt x="674" y="10"/>
                    <a:pt x="674" y="10"/>
                    <a:pt x="674" y="10"/>
                  </a:cubicBezTo>
                  <a:cubicBezTo>
                    <a:pt x="674" y="9"/>
                    <a:pt x="674" y="9"/>
                    <a:pt x="674" y="9"/>
                  </a:cubicBezTo>
                  <a:cubicBezTo>
                    <a:pt x="672" y="7"/>
                    <a:pt x="672" y="7"/>
                    <a:pt x="672" y="7"/>
                  </a:cubicBezTo>
                  <a:cubicBezTo>
                    <a:pt x="671" y="6"/>
                    <a:pt x="671" y="6"/>
                    <a:pt x="671" y="6"/>
                  </a:cubicBezTo>
                  <a:cubicBezTo>
                    <a:pt x="672" y="5"/>
                    <a:pt x="672" y="5"/>
                    <a:pt x="672" y="5"/>
                  </a:cubicBezTo>
                  <a:cubicBezTo>
                    <a:pt x="674" y="5"/>
                    <a:pt x="674" y="5"/>
                    <a:pt x="674" y="5"/>
                  </a:cubicBezTo>
                  <a:cubicBezTo>
                    <a:pt x="673" y="4"/>
                    <a:pt x="673" y="4"/>
                    <a:pt x="673" y="4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3"/>
                    <a:pt x="670" y="3"/>
                    <a:pt x="670" y="3"/>
                  </a:cubicBezTo>
                  <a:cubicBezTo>
                    <a:pt x="672" y="2"/>
                    <a:pt x="672" y="2"/>
                    <a:pt x="672" y="2"/>
                  </a:cubicBezTo>
                  <a:cubicBezTo>
                    <a:pt x="673" y="2"/>
                    <a:pt x="673" y="2"/>
                    <a:pt x="673" y="2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9" y="1"/>
                    <a:pt x="679" y="1"/>
                    <a:pt x="679" y="1"/>
                  </a:cubicBezTo>
                  <a:cubicBezTo>
                    <a:pt x="679" y="2"/>
                    <a:pt x="679" y="2"/>
                    <a:pt x="679" y="2"/>
                  </a:cubicBezTo>
                  <a:cubicBezTo>
                    <a:pt x="679" y="4"/>
                    <a:pt x="679" y="4"/>
                    <a:pt x="679" y="4"/>
                  </a:cubicBezTo>
                  <a:cubicBezTo>
                    <a:pt x="678" y="6"/>
                    <a:pt x="678" y="6"/>
                    <a:pt x="678" y="6"/>
                  </a:cubicBezTo>
                  <a:cubicBezTo>
                    <a:pt x="679" y="6"/>
                    <a:pt x="679" y="6"/>
                    <a:pt x="679" y="6"/>
                  </a:cubicBezTo>
                  <a:cubicBezTo>
                    <a:pt x="680" y="6"/>
                    <a:pt x="680" y="6"/>
                    <a:pt x="680" y="6"/>
                  </a:cubicBezTo>
                  <a:cubicBezTo>
                    <a:pt x="681" y="4"/>
                    <a:pt x="681" y="4"/>
                    <a:pt x="681" y="4"/>
                  </a:cubicBezTo>
                  <a:cubicBezTo>
                    <a:pt x="682" y="3"/>
                    <a:pt x="682" y="3"/>
                    <a:pt x="682" y="3"/>
                  </a:cubicBezTo>
                  <a:cubicBezTo>
                    <a:pt x="682" y="4"/>
                    <a:pt x="682" y="4"/>
                    <a:pt x="682" y="4"/>
                  </a:cubicBezTo>
                  <a:cubicBezTo>
                    <a:pt x="682" y="7"/>
                    <a:pt x="682" y="7"/>
                    <a:pt x="682" y="7"/>
                  </a:cubicBezTo>
                  <a:cubicBezTo>
                    <a:pt x="683" y="7"/>
                    <a:pt x="683" y="7"/>
                    <a:pt x="683" y="7"/>
                  </a:cubicBezTo>
                  <a:cubicBezTo>
                    <a:pt x="684" y="7"/>
                    <a:pt x="684" y="7"/>
                    <a:pt x="684" y="7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686" y="4"/>
                    <a:pt x="686" y="4"/>
                    <a:pt x="686" y="4"/>
                  </a:cubicBezTo>
                  <a:cubicBezTo>
                    <a:pt x="687" y="5"/>
                    <a:pt x="687" y="5"/>
                    <a:pt x="687" y="5"/>
                  </a:cubicBezTo>
                  <a:cubicBezTo>
                    <a:pt x="687" y="7"/>
                    <a:pt x="687" y="7"/>
                    <a:pt x="687" y="7"/>
                  </a:cubicBezTo>
                  <a:cubicBezTo>
                    <a:pt x="686" y="9"/>
                    <a:pt x="686" y="9"/>
                    <a:pt x="686" y="9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3"/>
                    <a:pt x="686" y="13"/>
                    <a:pt x="686" y="13"/>
                  </a:cubicBezTo>
                  <a:cubicBezTo>
                    <a:pt x="686" y="14"/>
                    <a:pt x="686" y="14"/>
                    <a:pt x="686" y="14"/>
                  </a:cubicBezTo>
                  <a:cubicBezTo>
                    <a:pt x="688" y="13"/>
                    <a:pt x="688" y="13"/>
                    <a:pt x="688" y="13"/>
                  </a:cubicBezTo>
                  <a:cubicBezTo>
                    <a:pt x="689" y="14"/>
                    <a:pt x="689" y="14"/>
                    <a:pt x="689" y="14"/>
                  </a:cubicBezTo>
                  <a:cubicBezTo>
                    <a:pt x="690" y="13"/>
                    <a:pt x="690" y="13"/>
                    <a:pt x="690" y="13"/>
                  </a:cubicBezTo>
                  <a:cubicBezTo>
                    <a:pt x="690" y="10"/>
                    <a:pt x="690" y="10"/>
                    <a:pt x="690" y="10"/>
                  </a:cubicBezTo>
                  <a:cubicBezTo>
                    <a:pt x="691" y="7"/>
                    <a:pt x="691" y="7"/>
                    <a:pt x="691" y="7"/>
                  </a:cubicBezTo>
                  <a:cubicBezTo>
                    <a:pt x="690" y="3"/>
                    <a:pt x="690" y="3"/>
                    <a:pt x="690" y="3"/>
                  </a:cubicBezTo>
                  <a:cubicBezTo>
                    <a:pt x="690" y="1"/>
                    <a:pt x="690" y="1"/>
                    <a:pt x="690" y="1"/>
                  </a:cubicBezTo>
                  <a:cubicBezTo>
                    <a:pt x="691" y="0"/>
                    <a:pt x="691" y="0"/>
                    <a:pt x="691" y="0"/>
                  </a:cubicBezTo>
                  <a:cubicBezTo>
                    <a:pt x="693" y="1"/>
                    <a:pt x="693" y="1"/>
                    <a:pt x="693" y="1"/>
                  </a:cubicBezTo>
                  <a:cubicBezTo>
                    <a:pt x="694" y="1"/>
                    <a:pt x="694" y="1"/>
                    <a:pt x="694" y="1"/>
                  </a:cubicBezTo>
                  <a:cubicBezTo>
                    <a:pt x="696" y="2"/>
                    <a:pt x="696" y="2"/>
                    <a:pt x="696" y="2"/>
                  </a:cubicBezTo>
                  <a:cubicBezTo>
                    <a:pt x="698" y="1"/>
                    <a:pt x="698" y="1"/>
                    <a:pt x="698" y="1"/>
                  </a:cubicBezTo>
                  <a:cubicBezTo>
                    <a:pt x="700" y="2"/>
                    <a:pt x="700" y="2"/>
                    <a:pt x="700" y="2"/>
                  </a:cubicBezTo>
                  <a:cubicBezTo>
                    <a:pt x="700" y="3"/>
                    <a:pt x="700" y="3"/>
                    <a:pt x="700" y="3"/>
                  </a:cubicBezTo>
                  <a:cubicBezTo>
                    <a:pt x="703" y="4"/>
                    <a:pt x="703" y="4"/>
                    <a:pt x="703" y="4"/>
                  </a:cubicBezTo>
                  <a:cubicBezTo>
                    <a:pt x="705" y="3"/>
                    <a:pt x="705" y="3"/>
                    <a:pt x="705" y="3"/>
                  </a:cubicBezTo>
                  <a:cubicBezTo>
                    <a:pt x="707" y="5"/>
                    <a:pt x="707" y="5"/>
                    <a:pt x="707" y="5"/>
                  </a:cubicBezTo>
                  <a:cubicBezTo>
                    <a:pt x="707" y="6"/>
                    <a:pt x="707" y="6"/>
                    <a:pt x="707" y="6"/>
                  </a:cubicBezTo>
                  <a:cubicBezTo>
                    <a:pt x="708" y="7"/>
                    <a:pt x="708" y="7"/>
                    <a:pt x="708" y="7"/>
                  </a:cubicBezTo>
                  <a:cubicBezTo>
                    <a:pt x="708" y="9"/>
                    <a:pt x="708" y="9"/>
                    <a:pt x="708" y="9"/>
                  </a:cubicBezTo>
                  <a:cubicBezTo>
                    <a:pt x="707" y="11"/>
                    <a:pt x="707" y="11"/>
                    <a:pt x="707" y="11"/>
                  </a:cubicBezTo>
                  <a:cubicBezTo>
                    <a:pt x="708" y="12"/>
                    <a:pt x="708" y="12"/>
                    <a:pt x="708" y="12"/>
                  </a:cubicBezTo>
                  <a:cubicBezTo>
                    <a:pt x="709" y="12"/>
                    <a:pt x="709" y="12"/>
                    <a:pt x="709" y="12"/>
                  </a:cubicBezTo>
                  <a:cubicBezTo>
                    <a:pt x="711" y="9"/>
                    <a:pt x="711" y="9"/>
                    <a:pt x="711" y="9"/>
                  </a:cubicBezTo>
                  <a:cubicBezTo>
                    <a:pt x="714" y="8"/>
                    <a:pt x="714" y="8"/>
                    <a:pt x="714" y="8"/>
                  </a:cubicBezTo>
                  <a:cubicBezTo>
                    <a:pt x="715" y="6"/>
                    <a:pt x="715" y="6"/>
                    <a:pt x="715" y="6"/>
                  </a:cubicBezTo>
                  <a:cubicBezTo>
                    <a:pt x="717" y="6"/>
                    <a:pt x="717" y="6"/>
                    <a:pt x="717" y="6"/>
                  </a:cubicBezTo>
                  <a:cubicBezTo>
                    <a:pt x="719" y="7"/>
                    <a:pt x="719" y="7"/>
                    <a:pt x="719" y="7"/>
                  </a:cubicBezTo>
                  <a:cubicBezTo>
                    <a:pt x="721" y="7"/>
                    <a:pt x="721" y="7"/>
                    <a:pt x="721" y="7"/>
                  </a:cubicBezTo>
                  <a:cubicBezTo>
                    <a:pt x="721" y="8"/>
                    <a:pt x="721" y="8"/>
                    <a:pt x="721" y="8"/>
                  </a:cubicBezTo>
                  <a:cubicBezTo>
                    <a:pt x="719" y="10"/>
                    <a:pt x="719" y="10"/>
                    <a:pt x="719" y="10"/>
                  </a:cubicBezTo>
                  <a:cubicBezTo>
                    <a:pt x="720" y="12"/>
                    <a:pt x="720" y="12"/>
                    <a:pt x="720" y="12"/>
                  </a:cubicBezTo>
                  <a:cubicBezTo>
                    <a:pt x="721" y="11"/>
                    <a:pt x="721" y="11"/>
                    <a:pt x="721" y="11"/>
                  </a:cubicBezTo>
                  <a:cubicBezTo>
                    <a:pt x="721" y="10"/>
                    <a:pt x="721" y="10"/>
                    <a:pt x="721" y="10"/>
                  </a:cubicBezTo>
                  <a:cubicBezTo>
                    <a:pt x="723" y="8"/>
                    <a:pt x="723" y="8"/>
                    <a:pt x="723" y="8"/>
                  </a:cubicBezTo>
                  <a:cubicBezTo>
                    <a:pt x="725" y="8"/>
                    <a:pt x="725" y="8"/>
                    <a:pt x="725" y="8"/>
                  </a:cubicBezTo>
                  <a:cubicBezTo>
                    <a:pt x="727" y="9"/>
                    <a:pt x="727" y="9"/>
                    <a:pt x="727" y="9"/>
                  </a:cubicBezTo>
                  <a:cubicBezTo>
                    <a:pt x="731" y="10"/>
                    <a:pt x="731" y="10"/>
                    <a:pt x="731" y="10"/>
                  </a:cubicBezTo>
                  <a:cubicBezTo>
                    <a:pt x="732" y="11"/>
                    <a:pt x="732" y="11"/>
                    <a:pt x="732" y="11"/>
                  </a:cubicBezTo>
                  <a:cubicBezTo>
                    <a:pt x="731" y="12"/>
                    <a:pt x="731" y="12"/>
                    <a:pt x="731" y="12"/>
                  </a:cubicBezTo>
                  <a:cubicBezTo>
                    <a:pt x="730" y="12"/>
                    <a:pt x="730" y="12"/>
                    <a:pt x="730" y="12"/>
                  </a:cubicBezTo>
                  <a:cubicBezTo>
                    <a:pt x="730" y="13"/>
                    <a:pt x="730" y="13"/>
                    <a:pt x="730" y="13"/>
                  </a:cubicBezTo>
                  <a:cubicBezTo>
                    <a:pt x="729" y="14"/>
                    <a:pt x="729" y="14"/>
                    <a:pt x="729" y="14"/>
                  </a:cubicBezTo>
                  <a:cubicBezTo>
                    <a:pt x="730" y="15"/>
                    <a:pt x="730" y="15"/>
                    <a:pt x="730" y="15"/>
                  </a:cubicBezTo>
                  <a:cubicBezTo>
                    <a:pt x="731" y="15"/>
                    <a:pt x="731" y="15"/>
                    <a:pt x="731" y="15"/>
                  </a:cubicBezTo>
                  <a:cubicBezTo>
                    <a:pt x="733" y="14"/>
                    <a:pt x="733" y="14"/>
                    <a:pt x="733" y="14"/>
                  </a:cubicBezTo>
                  <a:cubicBezTo>
                    <a:pt x="733" y="16"/>
                    <a:pt x="733" y="16"/>
                    <a:pt x="733" y="16"/>
                  </a:cubicBezTo>
                  <a:cubicBezTo>
                    <a:pt x="734" y="16"/>
                    <a:pt x="734" y="16"/>
                    <a:pt x="734" y="16"/>
                  </a:cubicBezTo>
                  <a:cubicBezTo>
                    <a:pt x="735" y="15"/>
                    <a:pt x="735" y="15"/>
                    <a:pt x="735" y="15"/>
                  </a:cubicBezTo>
                  <a:cubicBezTo>
                    <a:pt x="738" y="14"/>
                    <a:pt x="738" y="14"/>
                    <a:pt x="738" y="14"/>
                  </a:cubicBezTo>
                  <a:cubicBezTo>
                    <a:pt x="738" y="16"/>
                    <a:pt x="738" y="16"/>
                    <a:pt x="738" y="16"/>
                  </a:cubicBezTo>
                  <a:cubicBezTo>
                    <a:pt x="737" y="17"/>
                    <a:pt x="737" y="17"/>
                    <a:pt x="737" y="17"/>
                  </a:cubicBezTo>
                  <a:cubicBezTo>
                    <a:pt x="737" y="18"/>
                    <a:pt x="737" y="18"/>
                    <a:pt x="737" y="18"/>
                  </a:cubicBezTo>
                  <a:cubicBezTo>
                    <a:pt x="739" y="18"/>
                    <a:pt x="739" y="18"/>
                    <a:pt x="739" y="18"/>
                  </a:cubicBezTo>
                  <a:cubicBezTo>
                    <a:pt x="739" y="18"/>
                    <a:pt x="739" y="18"/>
                    <a:pt x="739" y="18"/>
                  </a:cubicBezTo>
                  <a:cubicBezTo>
                    <a:pt x="741" y="17"/>
                    <a:pt x="741" y="17"/>
                    <a:pt x="741" y="17"/>
                  </a:cubicBezTo>
                  <a:cubicBezTo>
                    <a:pt x="742" y="17"/>
                    <a:pt x="742" y="17"/>
                    <a:pt x="742" y="17"/>
                  </a:cubicBezTo>
                  <a:cubicBezTo>
                    <a:pt x="742" y="18"/>
                    <a:pt x="742" y="18"/>
                    <a:pt x="742" y="18"/>
                  </a:cubicBezTo>
                  <a:cubicBezTo>
                    <a:pt x="745" y="20"/>
                    <a:pt x="745" y="20"/>
                    <a:pt x="745" y="20"/>
                  </a:cubicBezTo>
                  <a:cubicBezTo>
                    <a:pt x="747" y="20"/>
                    <a:pt x="747" y="20"/>
                    <a:pt x="747" y="20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47" y="22"/>
                    <a:pt x="747" y="22"/>
                    <a:pt x="747" y="22"/>
                  </a:cubicBezTo>
                  <a:cubicBezTo>
                    <a:pt x="743" y="23"/>
                    <a:pt x="743" y="23"/>
                    <a:pt x="743" y="23"/>
                  </a:cubicBezTo>
                  <a:cubicBezTo>
                    <a:pt x="742" y="25"/>
                    <a:pt x="742" y="25"/>
                    <a:pt x="742" y="25"/>
                  </a:cubicBezTo>
                  <a:cubicBezTo>
                    <a:pt x="740" y="25"/>
                    <a:pt x="740" y="25"/>
                    <a:pt x="740" y="25"/>
                  </a:cubicBezTo>
                  <a:cubicBezTo>
                    <a:pt x="737" y="27"/>
                    <a:pt x="737" y="27"/>
                    <a:pt x="737" y="27"/>
                  </a:cubicBezTo>
                  <a:cubicBezTo>
                    <a:pt x="736" y="27"/>
                    <a:pt x="736" y="27"/>
                    <a:pt x="736" y="27"/>
                  </a:cubicBezTo>
                  <a:cubicBezTo>
                    <a:pt x="734" y="26"/>
                    <a:pt x="734" y="26"/>
                    <a:pt x="734" y="26"/>
                  </a:cubicBezTo>
                  <a:cubicBezTo>
                    <a:pt x="734" y="27"/>
                    <a:pt x="734" y="27"/>
                    <a:pt x="734" y="27"/>
                  </a:cubicBezTo>
                  <a:cubicBezTo>
                    <a:pt x="731" y="28"/>
                    <a:pt x="731" y="28"/>
                    <a:pt x="731" y="28"/>
                  </a:cubicBezTo>
                  <a:cubicBezTo>
                    <a:pt x="735" y="28"/>
                    <a:pt x="735" y="28"/>
                    <a:pt x="735" y="28"/>
                  </a:cubicBezTo>
                  <a:cubicBezTo>
                    <a:pt x="738" y="28"/>
                    <a:pt x="738" y="28"/>
                    <a:pt x="738" y="28"/>
                  </a:cubicBezTo>
                  <a:cubicBezTo>
                    <a:pt x="740" y="29"/>
                    <a:pt x="740" y="29"/>
                    <a:pt x="740" y="29"/>
                  </a:cubicBezTo>
                  <a:cubicBezTo>
                    <a:pt x="741" y="29"/>
                    <a:pt x="741" y="29"/>
                    <a:pt x="741" y="29"/>
                  </a:cubicBezTo>
                  <a:cubicBezTo>
                    <a:pt x="742" y="27"/>
                    <a:pt x="742" y="27"/>
                    <a:pt x="742" y="27"/>
                  </a:cubicBezTo>
                  <a:cubicBezTo>
                    <a:pt x="743" y="27"/>
                    <a:pt x="743" y="27"/>
                    <a:pt x="743" y="27"/>
                  </a:cubicBezTo>
                  <a:cubicBezTo>
                    <a:pt x="744" y="27"/>
                    <a:pt x="744" y="27"/>
                    <a:pt x="744" y="27"/>
                  </a:cubicBezTo>
                  <a:cubicBezTo>
                    <a:pt x="745" y="25"/>
                    <a:pt x="745" y="25"/>
                    <a:pt x="745" y="25"/>
                  </a:cubicBezTo>
                  <a:cubicBezTo>
                    <a:pt x="748" y="24"/>
                    <a:pt x="748" y="24"/>
                    <a:pt x="748" y="24"/>
                  </a:cubicBezTo>
                  <a:cubicBezTo>
                    <a:pt x="750" y="24"/>
                    <a:pt x="750" y="24"/>
                    <a:pt x="750" y="24"/>
                  </a:cubicBezTo>
                  <a:cubicBezTo>
                    <a:pt x="750" y="25"/>
                    <a:pt x="750" y="25"/>
                    <a:pt x="750" y="25"/>
                  </a:cubicBezTo>
                  <a:cubicBezTo>
                    <a:pt x="749" y="27"/>
                    <a:pt x="749" y="27"/>
                    <a:pt x="749" y="27"/>
                  </a:cubicBezTo>
                  <a:cubicBezTo>
                    <a:pt x="750" y="28"/>
                    <a:pt x="750" y="28"/>
                    <a:pt x="750" y="28"/>
                  </a:cubicBezTo>
                  <a:cubicBezTo>
                    <a:pt x="751" y="27"/>
                    <a:pt x="751" y="27"/>
                    <a:pt x="751" y="27"/>
                  </a:cubicBezTo>
                  <a:cubicBezTo>
                    <a:pt x="752" y="25"/>
                    <a:pt x="752" y="25"/>
                    <a:pt x="752" y="25"/>
                  </a:cubicBezTo>
                  <a:cubicBezTo>
                    <a:pt x="754" y="24"/>
                    <a:pt x="754" y="24"/>
                    <a:pt x="754" y="24"/>
                  </a:cubicBezTo>
                  <a:cubicBezTo>
                    <a:pt x="754" y="25"/>
                    <a:pt x="754" y="25"/>
                    <a:pt x="754" y="25"/>
                  </a:cubicBezTo>
                  <a:cubicBezTo>
                    <a:pt x="753" y="26"/>
                    <a:pt x="753" y="26"/>
                    <a:pt x="753" y="26"/>
                  </a:cubicBezTo>
                  <a:cubicBezTo>
                    <a:pt x="753" y="27"/>
                    <a:pt x="753" y="27"/>
                    <a:pt x="753" y="27"/>
                  </a:cubicBezTo>
                  <a:cubicBezTo>
                    <a:pt x="752" y="29"/>
                    <a:pt x="752" y="29"/>
                    <a:pt x="752" y="29"/>
                  </a:cubicBezTo>
                  <a:cubicBezTo>
                    <a:pt x="753" y="29"/>
                    <a:pt x="753" y="29"/>
                    <a:pt x="753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5" y="28"/>
                    <a:pt x="755" y="28"/>
                    <a:pt x="755" y="28"/>
                  </a:cubicBezTo>
                  <a:cubicBezTo>
                    <a:pt x="756" y="27"/>
                    <a:pt x="756" y="27"/>
                    <a:pt x="756" y="27"/>
                  </a:cubicBezTo>
                  <a:cubicBezTo>
                    <a:pt x="758" y="26"/>
                    <a:pt x="758" y="26"/>
                    <a:pt x="758" y="26"/>
                  </a:cubicBezTo>
                  <a:cubicBezTo>
                    <a:pt x="759" y="27"/>
                    <a:pt x="759" y="27"/>
                    <a:pt x="759" y="27"/>
                  </a:cubicBezTo>
                  <a:cubicBezTo>
                    <a:pt x="758" y="30"/>
                    <a:pt x="758" y="30"/>
                    <a:pt x="758" y="30"/>
                  </a:cubicBezTo>
                  <a:cubicBezTo>
                    <a:pt x="757" y="31"/>
                    <a:pt x="757" y="31"/>
                    <a:pt x="757" y="31"/>
                  </a:cubicBezTo>
                  <a:cubicBezTo>
                    <a:pt x="758" y="31"/>
                    <a:pt x="758" y="31"/>
                    <a:pt x="758" y="31"/>
                  </a:cubicBezTo>
                  <a:cubicBezTo>
                    <a:pt x="758" y="33"/>
                    <a:pt x="758" y="33"/>
                    <a:pt x="758" y="33"/>
                  </a:cubicBezTo>
                  <a:cubicBezTo>
                    <a:pt x="758" y="36"/>
                    <a:pt x="758" y="36"/>
                    <a:pt x="758" y="36"/>
                  </a:cubicBezTo>
                  <a:cubicBezTo>
                    <a:pt x="757" y="37"/>
                    <a:pt x="757" y="37"/>
                    <a:pt x="757" y="37"/>
                  </a:cubicBezTo>
                  <a:cubicBezTo>
                    <a:pt x="756" y="38"/>
                    <a:pt x="756" y="38"/>
                    <a:pt x="756" y="38"/>
                  </a:cubicBezTo>
                  <a:cubicBezTo>
                    <a:pt x="754" y="41"/>
                    <a:pt x="754" y="41"/>
                    <a:pt x="754" y="41"/>
                  </a:cubicBezTo>
                  <a:cubicBezTo>
                    <a:pt x="755" y="41"/>
                    <a:pt x="755" y="41"/>
                    <a:pt x="755" y="41"/>
                  </a:cubicBezTo>
                  <a:cubicBezTo>
                    <a:pt x="756" y="41"/>
                    <a:pt x="756" y="41"/>
                    <a:pt x="756" y="41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9" y="39"/>
                    <a:pt x="759" y="39"/>
                    <a:pt x="759" y="39"/>
                  </a:cubicBezTo>
                  <a:cubicBezTo>
                    <a:pt x="759" y="39"/>
                    <a:pt x="759" y="39"/>
                    <a:pt x="759" y="39"/>
                  </a:cubicBezTo>
                  <a:cubicBezTo>
                    <a:pt x="760" y="39"/>
                    <a:pt x="760" y="39"/>
                    <a:pt x="760" y="39"/>
                  </a:cubicBezTo>
                  <a:cubicBezTo>
                    <a:pt x="762" y="40"/>
                    <a:pt x="762" y="40"/>
                    <a:pt x="762" y="40"/>
                  </a:cubicBezTo>
                  <a:cubicBezTo>
                    <a:pt x="763" y="42"/>
                    <a:pt x="763" y="42"/>
                    <a:pt x="763" y="42"/>
                  </a:cubicBezTo>
                  <a:cubicBezTo>
                    <a:pt x="763" y="45"/>
                    <a:pt x="763" y="45"/>
                    <a:pt x="763" y="45"/>
                  </a:cubicBezTo>
                  <a:cubicBezTo>
                    <a:pt x="763" y="49"/>
                    <a:pt x="763" y="49"/>
                    <a:pt x="763" y="49"/>
                  </a:cubicBezTo>
                  <a:cubicBezTo>
                    <a:pt x="761" y="53"/>
                    <a:pt x="761" y="53"/>
                    <a:pt x="761" y="53"/>
                  </a:cubicBezTo>
                  <a:cubicBezTo>
                    <a:pt x="757" y="54"/>
                    <a:pt x="757" y="54"/>
                    <a:pt x="757" y="54"/>
                  </a:cubicBezTo>
                  <a:cubicBezTo>
                    <a:pt x="757" y="55"/>
                    <a:pt x="757" y="55"/>
                    <a:pt x="757" y="55"/>
                  </a:cubicBezTo>
                  <a:cubicBezTo>
                    <a:pt x="755" y="55"/>
                    <a:pt x="755" y="55"/>
                    <a:pt x="755" y="55"/>
                  </a:cubicBezTo>
                  <a:cubicBezTo>
                    <a:pt x="753" y="55"/>
                    <a:pt x="753" y="55"/>
                    <a:pt x="753" y="55"/>
                  </a:cubicBezTo>
                  <a:cubicBezTo>
                    <a:pt x="753" y="56"/>
                    <a:pt x="753" y="56"/>
                    <a:pt x="753" y="56"/>
                  </a:cubicBezTo>
                  <a:cubicBezTo>
                    <a:pt x="752" y="57"/>
                    <a:pt x="752" y="57"/>
                    <a:pt x="752" y="57"/>
                  </a:cubicBezTo>
                  <a:cubicBezTo>
                    <a:pt x="747" y="60"/>
                    <a:pt x="747" y="60"/>
                    <a:pt x="747" y="60"/>
                  </a:cubicBezTo>
                  <a:cubicBezTo>
                    <a:pt x="745" y="61"/>
                    <a:pt x="745" y="61"/>
                    <a:pt x="745" y="61"/>
                  </a:cubicBezTo>
                  <a:cubicBezTo>
                    <a:pt x="743" y="62"/>
                    <a:pt x="743" y="62"/>
                    <a:pt x="743" y="62"/>
                  </a:cubicBezTo>
                  <a:cubicBezTo>
                    <a:pt x="741" y="63"/>
                    <a:pt x="741" y="63"/>
                    <a:pt x="741" y="63"/>
                  </a:cubicBezTo>
                  <a:cubicBezTo>
                    <a:pt x="738" y="63"/>
                    <a:pt x="738" y="63"/>
                    <a:pt x="738" y="63"/>
                  </a:cubicBezTo>
                  <a:cubicBezTo>
                    <a:pt x="737" y="62"/>
                    <a:pt x="737" y="62"/>
                    <a:pt x="737" y="62"/>
                  </a:cubicBezTo>
                  <a:cubicBezTo>
                    <a:pt x="736" y="63"/>
                    <a:pt x="736" y="63"/>
                    <a:pt x="736" y="63"/>
                  </a:cubicBezTo>
                  <a:cubicBezTo>
                    <a:pt x="735" y="64"/>
                    <a:pt x="735" y="64"/>
                    <a:pt x="735" y="64"/>
                  </a:cubicBezTo>
                  <a:cubicBezTo>
                    <a:pt x="733" y="62"/>
                    <a:pt x="733" y="62"/>
                    <a:pt x="733" y="62"/>
                  </a:cubicBezTo>
                  <a:cubicBezTo>
                    <a:pt x="731" y="61"/>
                    <a:pt x="731" y="61"/>
                    <a:pt x="731" y="61"/>
                  </a:cubicBezTo>
                  <a:cubicBezTo>
                    <a:pt x="729" y="61"/>
                    <a:pt x="729" y="61"/>
                    <a:pt x="729" y="61"/>
                  </a:cubicBezTo>
                  <a:cubicBezTo>
                    <a:pt x="729" y="62"/>
                    <a:pt x="729" y="62"/>
                    <a:pt x="729" y="62"/>
                  </a:cubicBezTo>
                  <a:cubicBezTo>
                    <a:pt x="731" y="63"/>
                    <a:pt x="731" y="63"/>
                    <a:pt x="731" y="63"/>
                  </a:cubicBezTo>
                  <a:cubicBezTo>
                    <a:pt x="732" y="63"/>
                    <a:pt x="732" y="63"/>
                    <a:pt x="732" y="63"/>
                  </a:cubicBezTo>
                  <a:cubicBezTo>
                    <a:pt x="731" y="64"/>
                    <a:pt x="731" y="64"/>
                    <a:pt x="731" y="64"/>
                  </a:cubicBezTo>
                  <a:cubicBezTo>
                    <a:pt x="728" y="63"/>
                    <a:pt x="728" y="63"/>
                    <a:pt x="728" y="63"/>
                  </a:cubicBezTo>
                  <a:cubicBezTo>
                    <a:pt x="727" y="64"/>
                    <a:pt x="727" y="64"/>
                    <a:pt x="727" y="64"/>
                  </a:cubicBezTo>
                  <a:cubicBezTo>
                    <a:pt x="726" y="63"/>
                    <a:pt x="726" y="63"/>
                    <a:pt x="726" y="63"/>
                  </a:cubicBezTo>
                  <a:cubicBezTo>
                    <a:pt x="723" y="62"/>
                    <a:pt x="723" y="62"/>
                    <a:pt x="723" y="62"/>
                  </a:cubicBezTo>
                  <a:cubicBezTo>
                    <a:pt x="722" y="61"/>
                    <a:pt x="722" y="61"/>
                    <a:pt x="722" y="61"/>
                  </a:cubicBezTo>
                  <a:cubicBezTo>
                    <a:pt x="721" y="62"/>
                    <a:pt x="721" y="62"/>
                    <a:pt x="721" y="62"/>
                  </a:cubicBezTo>
                  <a:cubicBezTo>
                    <a:pt x="720" y="62"/>
                    <a:pt x="720" y="62"/>
                    <a:pt x="720" y="62"/>
                  </a:cubicBezTo>
                  <a:cubicBezTo>
                    <a:pt x="717" y="59"/>
                    <a:pt x="717" y="59"/>
                    <a:pt x="717" y="59"/>
                  </a:cubicBezTo>
                  <a:cubicBezTo>
                    <a:pt x="715" y="57"/>
                    <a:pt x="715" y="57"/>
                    <a:pt x="715" y="57"/>
                  </a:cubicBezTo>
                  <a:cubicBezTo>
                    <a:pt x="716" y="59"/>
                    <a:pt x="716" y="59"/>
                    <a:pt x="716" y="59"/>
                  </a:cubicBezTo>
                  <a:cubicBezTo>
                    <a:pt x="718" y="61"/>
                    <a:pt x="718" y="61"/>
                    <a:pt x="718" y="61"/>
                  </a:cubicBezTo>
                  <a:cubicBezTo>
                    <a:pt x="718" y="62"/>
                    <a:pt x="718" y="62"/>
                    <a:pt x="718" y="62"/>
                  </a:cubicBezTo>
                  <a:cubicBezTo>
                    <a:pt x="716" y="62"/>
                    <a:pt x="716" y="62"/>
                    <a:pt x="716" y="62"/>
                  </a:cubicBezTo>
                  <a:cubicBezTo>
                    <a:pt x="714" y="61"/>
                    <a:pt x="714" y="61"/>
                    <a:pt x="714" y="61"/>
                  </a:cubicBezTo>
                  <a:cubicBezTo>
                    <a:pt x="715" y="63"/>
                    <a:pt x="715" y="63"/>
                    <a:pt x="715" y="63"/>
                  </a:cubicBezTo>
                  <a:cubicBezTo>
                    <a:pt x="721" y="63"/>
                    <a:pt x="721" y="63"/>
                    <a:pt x="721" y="63"/>
                  </a:cubicBezTo>
                  <a:cubicBezTo>
                    <a:pt x="724" y="64"/>
                    <a:pt x="724" y="64"/>
                    <a:pt x="724" y="64"/>
                  </a:cubicBezTo>
                  <a:cubicBezTo>
                    <a:pt x="725" y="65"/>
                    <a:pt x="725" y="65"/>
                    <a:pt x="725" y="65"/>
                  </a:cubicBezTo>
                  <a:cubicBezTo>
                    <a:pt x="724" y="66"/>
                    <a:pt x="724" y="66"/>
                    <a:pt x="724" y="66"/>
                  </a:cubicBezTo>
                  <a:cubicBezTo>
                    <a:pt x="716" y="69"/>
                    <a:pt x="716" y="69"/>
                    <a:pt x="716" y="69"/>
                  </a:cubicBezTo>
                  <a:cubicBezTo>
                    <a:pt x="711" y="70"/>
                    <a:pt x="711" y="70"/>
                    <a:pt x="711" y="70"/>
                  </a:cubicBezTo>
                  <a:cubicBezTo>
                    <a:pt x="709" y="70"/>
                    <a:pt x="709" y="70"/>
                    <a:pt x="709" y="70"/>
                  </a:cubicBezTo>
                  <a:cubicBezTo>
                    <a:pt x="706" y="71"/>
                    <a:pt x="706" y="71"/>
                    <a:pt x="706" y="71"/>
                  </a:cubicBezTo>
                  <a:cubicBezTo>
                    <a:pt x="704" y="70"/>
                    <a:pt x="704" y="70"/>
                    <a:pt x="704" y="70"/>
                  </a:cubicBezTo>
                  <a:cubicBezTo>
                    <a:pt x="704" y="69"/>
                    <a:pt x="704" y="69"/>
                    <a:pt x="704" y="69"/>
                  </a:cubicBezTo>
                  <a:cubicBezTo>
                    <a:pt x="702" y="70"/>
                    <a:pt x="702" y="70"/>
                    <a:pt x="702" y="70"/>
                  </a:cubicBezTo>
                  <a:cubicBezTo>
                    <a:pt x="701" y="70"/>
                    <a:pt x="701" y="70"/>
                    <a:pt x="701" y="70"/>
                  </a:cubicBezTo>
                  <a:cubicBezTo>
                    <a:pt x="699" y="70"/>
                    <a:pt x="699" y="70"/>
                    <a:pt x="699" y="70"/>
                  </a:cubicBezTo>
                  <a:cubicBezTo>
                    <a:pt x="698" y="72"/>
                    <a:pt x="698" y="72"/>
                    <a:pt x="698" y="72"/>
                  </a:cubicBezTo>
                  <a:cubicBezTo>
                    <a:pt x="700" y="71"/>
                    <a:pt x="700" y="71"/>
                    <a:pt x="700" y="71"/>
                  </a:cubicBezTo>
                  <a:cubicBezTo>
                    <a:pt x="700" y="73"/>
                    <a:pt x="700" y="73"/>
                    <a:pt x="700" y="73"/>
                  </a:cubicBezTo>
                  <a:cubicBezTo>
                    <a:pt x="703" y="72"/>
                    <a:pt x="703" y="72"/>
                    <a:pt x="703" y="72"/>
                  </a:cubicBezTo>
                  <a:cubicBezTo>
                    <a:pt x="708" y="72"/>
                    <a:pt x="708" y="72"/>
                    <a:pt x="708" y="72"/>
                  </a:cubicBezTo>
                  <a:cubicBezTo>
                    <a:pt x="710" y="72"/>
                    <a:pt x="710" y="72"/>
                    <a:pt x="710" y="72"/>
                  </a:cubicBezTo>
                  <a:cubicBezTo>
                    <a:pt x="716" y="72"/>
                    <a:pt x="716" y="72"/>
                    <a:pt x="716" y="72"/>
                  </a:cubicBezTo>
                  <a:cubicBezTo>
                    <a:pt x="721" y="71"/>
                    <a:pt x="721" y="71"/>
                    <a:pt x="721" y="71"/>
                  </a:cubicBezTo>
                  <a:cubicBezTo>
                    <a:pt x="724" y="68"/>
                    <a:pt x="724" y="68"/>
                    <a:pt x="724" y="68"/>
                  </a:cubicBezTo>
                  <a:cubicBezTo>
                    <a:pt x="726" y="68"/>
                    <a:pt x="726" y="68"/>
                    <a:pt x="726" y="68"/>
                  </a:cubicBezTo>
                  <a:cubicBezTo>
                    <a:pt x="727" y="68"/>
                    <a:pt x="727" y="68"/>
                    <a:pt x="727" y="68"/>
                  </a:cubicBezTo>
                  <a:cubicBezTo>
                    <a:pt x="729" y="68"/>
                    <a:pt x="729" y="68"/>
                    <a:pt x="729" y="68"/>
                  </a:cubicBezTo>
                  <a:cubicBezTo>
                    <a:pt x="732" y="68"/>
                    <a:pt x="732" y="68"/>
                    <a:pt x="732" y="68"/>
                  </a:cubicBezTo>
                  <a:cubicBezTo>
                    <a:pt x="731" y="71"/>
                    <a:pt x="731" y="71"/>
                    <a:pt x="731" y="71"/>
                  </a:cubicBezTo>
                  <a:cubicBezTo>
                    <a:pt x="729" y="73"/>
                    <a:pt x="729" y="73"/>
                    <a:pt x="729" y="73"/>
                  </a:cubicBezTo>
                  <a:cubicBezTo>
                    <a:pt x="726" y="75"/>
                    <a:pt x="726" y="75"/>
                    <a:pt x="726" y="75"/>
                  </a:cubicBezTo>
                  <a:cubicBezTo>
                    <a:pt x="726" y="75"/>
                    <a:pt x="726" y="75"/>
                    <a:pt x="726" y="75"/>
                  </a:cubicBezTo>
                  <a:cubicBezTo>
                    <a:pt x="722" y="76"/>
                    <a:pt x="722" y="76"/>
                    <a:pt x="722" y="76"/>
                  </a:cubicBezTo>
                  <a:cubicBezTo>
                    <a:pt x="721" y="78"/>
                    <a:pt x="721" y="78"/>
                    <a:pt x="721" y="78"/>
                  </a:cubicBezTo>
                  <a:cubicBezTo>
                    <a:pt x="719" y="78"/>
                    <a:pt x="719" y="78"/>
                    <a:pt x="719" y="78"/>
                  </a:cubicBezTo>
                  <a:cubicBezTo>
                    <a:pt x="717" y="80"/>
                    <a:pt x="717" y="80"/>
                    <a:pt x="717" y="80"/>
                  </a:cubicBezTo>
                  <a:cubicBezTo>
                    <a:pt x="715" y="81"/>
                    <a:pt x="715" y="81"/>
                    <a:pt x="715" y="81"/>
                  </a:cubicBezTo>
                  <a:cubicBezTo>
                    <a:pt x="713" y="81"/>
                    <a:pt x="713" y="81"/>
                    <a:pt x="713" y="81"/>
                  </a:cubicBezTo>
                  <a:cubicBezTo>
                    <a:pt x="712" y="82"/>
                    <a:pt x="712" y="82"/>
                    <a:pt x="712" y="82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08" y="83"/>
                    <a:pt x="708" y="83"/>
                    <a:pt x="708" y="83"/>
                  </a:cubicBezTo>
                  <a:cubicBezTo>
                    <a:pt x="705" y="84"/>
                    <a:pt x="705" y="84"/>
                    <a:pt x="705" y="84"/>
                  </a:cubicBezTo>
                  <a:cubicBezTo>
                    <a:pt x="704" y="86"/>
                    <a:pt x="704" y="86"/>
                    <a:pt x="704" y="86"/>
                  </a:cubicBezTo>
                  <a:cubicBezTo>
                    <a:pt x="700" y="86"/>
                    <a:pt x="700" y="86"/>
                    <a:pt x="700" y="86"/>
                  </a:cubicBezTo>
                  <a:cubicBezTo>
                    <a:pt x="699" y="87"/>
                    <a:pt x="699" y="87"/>
                    <a:pt x="699" y="87"/>
                  </a:cubicBezTo>
                  <a:cubicBezTo>
                    <a:pt x="698" y="87"/>
                    <a:pt x="698" y="87"/>
                    <a:pt x="698" y="87"/>
                  </a:cubicBezTo>
                  <a:cubicBezTo>
                    <a:pt x="696" y="88"/>
                    <a:pt x="696" y="88"/>
                    <a:pt x="696" y="88"/>
                  </a:cubicBezTo>
                  <a:cubicBezTo>
                    <a:pt x="695" y="88"/>
                    <a:pt x="695" y="88"/>
                    <a:pt x="695" y="88"/>
                  </a:cubicBezTo>
                  <a:cubicBezTo>
                    <a:pt x="694" y="89"/>
                    <a:pt x="694" y="89"/>
                    <a:pt x="694" y="89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692" y="92"/>
                    <a:pt x="692" y="92"/>
                    <a:pt x="692" y="92"/>
                  </a:cubicBezTo>
                  <a:cubicBezTo>
                    <a:pt x="691" y="93"/>
                    <a:pt x="691" y="93"/>
                    <a:pt x="691" y="93"/>
                  </a:cubicBezTo>
                  <a:cubicBezTo>
                    <a:pt x="687" y="93"/>
                    <a:pt x="687" y="93"/>
                    <a:pt x="687" y="93"/>
                  </a:cubicBezTo>
                  <a:cubicBezTo>
                    <a:pt x="686" y="94"/>
                    <a:pt x="686" y="94"/>
                    <a:pt x="686" y="94"/>
                  </a:cubicBezTo>
                  <a:cubicBezTo>
                    <a:pt x="685" y="94"/>
                    <a:pt x="685" y="94"/>
                    <a:pt x="685" y="94"/>
                  </a:cubicBezTo>
                  <a:cubicBezTo>
                    <a:pt x="684" y="93"/>
                    <a:pt x="684" y="93"/>
                    <a:pt x="684" y="93"/>
                  </a:cubicBezTo>
                  <a:cubicBezTo>
                    <a:pt x="685" y="92"/>
                    <a:pt x="685" y="92"/>
                    <a:pt x="685" y="92"/>
                  </a:cubicBezTo>
                  <a:cubicBezTo>
                    <a:pt x="685" y="90"/>
                    <a:pt x="685" y="90"/>
                    <a:pt x="685" y="90"/>
                  </a:cubicBezTo>
                  <a:cubicBezTo>
                    <a:pt x="684" y="89"/>
                    <a:pt x="684" y="89"/>
                    <a:pt x="684" y="89"/>
                  </a:cubicBezTo>
                  <a:cubicBezTo>
                    <a:pt x="684" y="92"/>
                    <a:pt x="684" y="92"/>
                    <a:pt x="684" y="92"/>
                  </a:cubicBezTo>
                  <a:cubicBezTo>
                    <a:pt x="683" y="93"/>
                    <a:pt x="683" y="93"/>
                    <a:pt x="683" y="93"/>
                  </a:cubicBezTo>
                  <a:cubicBezTo>
                    <a:pt x="683" y="94"/>
                    <a:pt x="683" y="94"/>
                    <a:pt x="683" y="94"/>
                  </a:cubicBezTo>
                  <a:cubicBezTo>
                    <a:pt x="685" y="95"/>
                    <a:pt x="685" y="95"/>
                    <a:pt x="685" y="95"/>
                  </a:cubicBezTo>
                  <a:cubicBezTo>
                    <a:pt x="685" y="97"/>
                    <a:pt x="685" y="97"/>
                    <a:pt x="685" y="97"/>
                  </a:cubicBezTo>
                  <a:cubicBezTo>
                    <a:pt x="684" y="98"/>
                    <a:pt x="684" y="98"/>
                    <a:pt x="684" y="98"/>
                  </a:cubicBezTo>
                  <a:cubicBezTo>
                    <a:pt x="683" y="98"/>
                    <a:pt x="683" y="98"/>
                    <a:pt x="683" y="98"/>
                  </a:cubicBezTo>
                  <a:cubicBezTo>
                    <a:pt x="681" y="97"/>
                    <a:pt x="681" y="97"/>
                    <a:pt x="681" y="97"/>
                  </a:cubicBezTo>
                  <a:cubicBezTo>
                    <a:pt x="680" y="98"/>
                    <a:pt x="680" y="98"/>
                    <a:pt x="680" y="98"/>
                  </a:cubicBezTo>
                  <a:cubicBezTo>
                    <a:pt x="677" y="97"/>
                    <a:pt x="677" y="97"/>
                    <a:pt x="677" y="97"/>
                  </a:cubicBezTo>
                  <a:cubicBezTo>
                    <a:pt x="676" y="98"/>
                    <a:pt x="676" y="98"/>
                    <a:pt x="676" y="98"/>
                  </a:cubicBezTo>
                  <a:cubicBezTo>
                    <a:pt x="675" y="98"/>
                    <a:pt x="675" y="98"/>
                    <a:pt x="675" y="98"/>
                  </a:cubicBezTo>
                  <a:cubicBezTo>
                    <a:pt x="674" y="96"/>
                    <a:pt x="674" y="96"/>
                    <a:pt x="674" y="96"/>
                  </a:cubicBezTo>
                  <a:cubicBezTo>
                    <a:pt x="674" y="96"/>
                    <a:pt x="674" y="96"/>
                    <a:pt x="674" y="96"/>
                  </a:cubicBezTo>
                  <a:cubicBezTo>
                    <a:pt x="673" y="97"/>
                    <a:pt x="673" y="97"/>
                    <a:pt x="673" y="97"/>
                  </a:cubicBezTo>
                  <a:cubicBezTo>
                    <a:pt x="672" y="97"/>
                    <a:pt x="672" y="97"/>
                    <a:pt x="672" y="97"/>
                  </a:cubicBezTo>
                  <a:cubicBezTo>
                    <a:pt x="671" y="98"/>
                    <a:pt x="671" y="98"/>
                    <a:pt x="671" y="98"/>
                  </a:cubicBezTo>
                  <a:cubicBezTo>
                    <a:pt x="675" y="99"/>
                    <a:pt x="675" y="99"/>
                    <a:pt x="675" y="99"/>
                  </a:cubicBezTo>
                  <a:cubicBezTo>
                    <a:pt x="679" y="99"/>
                    <a:pt x="679" y="99"/>
                    <a:pt x="679" y="99"/>
                  </a:cubicBezTo>
                  <a:cubicBezTo>
                    <a:pt x="680" y="100"/>
                    <a:pt x="680" y="100"/>
                    <a:pt x="680" y="100"/>
                  </a:cubicBezTo>
                  <a:cubicBezTo>
                    <a:pt x="680" y="102"/>
                    <a:pt x="680" y="102"/>
                    <a:pt x="680" y="102"/>
                  </a:cubicBezTo>
                  <a:cubicBezTo>
                    <a:pt x="678" y="103"/>
                    <a:pt x="678" y="103"/>
                    <a:pt x="678" y="103"/>
                  </a:cubicBezTo>
                  <a:cubicBezTo>
                    <a:pt x="676" y="103"/>
                    <a:pt x="676" y="103"/>
                    <a:pt x="676" y="103"/>
                  </a:cubicBezTo>
                  <a:cubicBezTo>
                    <a:pt x="673" y="103"/>
                    <a:pt x="673" y="103"/>
                    <a:pt x="673" y="103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4" y="104"/>
                    <a:pt x="674" y="104"/>
                    <a:pt x="674" y="104"/>
                  </a:cubicBezTo>
                  <a:cubicBezTo>
                    <a:pt x="674" y="104"/>
                    <a:pt x="674" y="104"/>
                    <a:pt x="674" y="104"/>
                  </a:cubicBezTo>
                  <a:cubicBezTo>
                    <a:pt x="676" y="105"/>
                    <a:pt x="676" y="105"/>
                    <a:pt x="676" y="105"/>
                  </a:cubicBezTo>
                  <a:cubicBezTo>
                    <a:pt x="675" y="106"/>
                    <a:pt x="675" y="106"/>
                    <a:pt x="675" y="106"/>
                  </a:cubicBezTo>
                  <a:cubicBezTo>
                    <a:pt x="673" y="109"/>
                    <a:pt x="673" y="109"/>
                    <a:pt x="673" y="109"/>
                  </a:cubicBezTo>
                  <a:cubicBezTo>
                    <a:pt x="670" y="109"/>
                    <a:pt x="670" y="109"/>
                    <a:pt x="670" y="109"/>
                  </a:cubicBezTo>
                  <a:cubicBezTo>
                    <a:pt x="666" y="109"/>
                    <a:pt x="666" y="109"/>
                    <a:pt x="666" y="109"/>
                  </a:cubicBezTo>
                  <a:cubicBezTo>
                    <a:pt x="665" y="108"/>
                    <a:pt x="665" y="108"/>
                    <a:pt x="665" y="108"/>
                  </a:cubicBezTo>
                  <a:cubicBezTo>
                    <a:pt x="663" y="108"/>
                    <a:pt x="663" y="108"/>
                    <a:pt x="663" y="108"/>
                  </a:cubicBezTo>
                  <a:cubicBezTo>
                    <a:pt x="663" y="107"/>
                    <a:pt x="663" y="107"/>
                    <a:pt x="663" y="107"/>
                  </a:cubicBezTo>
                  <a:cubicBezTo>
                    <a:pt x="663" y="104"/>
                    <a:pt x="663" y="104"/>
                    <a:pt x="663" y="104"/>
                  </a:cubicBezTo>
                  <a:cubicBezTo>
                    <a:pt x="660" y="103"/>
                    <a:pt x="660" y="103"/>
                    <a:pt x="660" y="103"/>
                  </a:cubicBezTo>
                  <a:cubicBezTo>
                    <a:pt x="659" y="102"/>
                    <a:pt x="659" y="102"/>
                    <a:pt x="659" y="102"/>
                  </a:cubicBezTo>
                  <a:cubicBezTo>
                    <a:pt x="660" y="101"/>
                    <a:pt x="660" y="101"/>
                    <a:pt x="660" y="101"/>
                  </a:cubicBezTo>
                  <a:cubicBezTo>
                    <a:pt x="659" y="100"/>
                    <a:pt x="659" y="100"/>
                    <a:pt x="659" y="100"/>
                  </a:cubicBezTo>
                  <a:cubicBezTo>
                    <a:pt x="657" y="100"/>
                    <a:pt x="657" y="100"/>
                    <a:pt x="657" y="100"/>
                  </a:cubicBezTo>
                  <a:cubicBezTo>
                    <a:pt x="656" y="100"/>
                    <a:pt x="656" y="100"/>
                    <a:pt x="656" y="100"/>
                  </a:cubicBezTo>
                  <a:cubicBezTo>
                    <a:pt x="653" y="100"/>
                    <a:pt x="653" y="100"/>
                    <a:pt x="653" y="100"/>
                  </a:cubicBezTo>
                  <a:cubicBezTo>
                    <a:pt x="653" y="101"/>
                    <a:pt x="653" y="101"/>
                    <a:pt x="653" y="101"/>
                  </a:cubicBezTo>
                  <a:cubicBezTo>
                    <a:pt x="654" y="102"/>
                    <a:pt x="654" y="102"/>
                    <a:pt x="654" y="102"/>
                  </a:cubicBezTo>
                  <a:cubicBezTo>
                    <a:pt x="655" y="101"/>
                    <a:pt x="655" y="101"/>
                    <a:pt x="655" y="101"/>
                  </a:cubicBezTo>
                  <a:cubicBezTo>
                    <a:pt x="656" y="101"/>
                    <a:pt x="656" y="101"/>
                    <a:pt x="656" y="101"/>
                  </a:cubicBezTo>
                  <a:cubicBezTo>
                    <a:pt x="660" y="105"/>
                    <a:pt x="660" y="105"/>
                    <a:pt x="660" y="105"/>
                  </a:cubicBezTo>
                  <a:cubicBezTo>
                    <a:pt x="660" y="110"/>
                    <a:pt x="660" y="110"/>
                    <a:pt x="660" y="110"/>
                  </a:cubicBezTo>
                  <a:cubicBezTo>
                    <a:pt x="660" y="111"/>
                    <a:pt x="660" y="111"/>
                    <a:pt x="660" y="111"/>
                  </a:cubicBezTo>
                  <a:cubicBezTo>
                    <a:pt x="658" y="111"/>
                    <a:pt x="658" y="111"/>
                    <a:pt x="658" y="111"/>
                  </a:cubicBezTo>
                  <a:cubicBezTo>
                    <a:pt x="656" y="109"/>
                    <a:pt x="656" y="109"/>
                    <a:pt x="656" y="109"/>
                  </a:cubicBezTo>
                  <a:cubicBezTo>
                    <a:pt x="655" y="109"/>
                    <a:pt x="655" y="109"/>
                    <a:pt x="655" y="109"/>
                  </a:cubicBezTo>
                  <a:cubicBezTo>
                    <a:pt x="655" y="111"/>
                    <a:pt x="655" y="111"/>
                    <a:pt x="655" y="111"/>
                  </a:cubicBezTo>
                  <a:cubicBezTo>
                    <a:pt x="654" y="111"/>
                    <a:pt x="654" y="111"/>
                    <a:pt x="654" y="111"/>
                  </a:cubicBezTo>
                  <a:cubicBezTo>
                    <a:pt x="653" y="110"/>
                    <a:pt x="653" y="110"/>
                    <a:pt x="653" y="110"/>
                  </a:cubicBezTo>
                  <a:cubicBezTo>
                    <a:pt x="651" y="110"/>
                    <a:pt x="651" y="110"/>
                    <a:pt x="651" y="110"/>
                  </a:cubicBezTo>
                  <a:cubicBezTo>
                    <a:pt x="650" y="111"/>
                    <a:pt x="650" y="111"/>
                    <a:pt x="650" y="111"/>
                  </a:cubicBezTo>
                  <a:cubicBezTo>
                    <a:pt x="649" y="111"/>
                    <a:pt x="649" y="111"/>
                    <a:pt x="649" y="111"/>
                  </a:cubicBezTo>
                  <a:cubicBezTo>
                    <a:pt x="648" y="110"/>
                    <a:pt x="648" y="110"/>
                    <a:pt x="648" y="110"/>
                  </a:cubicBezTo>
                  <a:cubicBezTo>
                    <a:pt x="647" y="109"/>
                    <a:pt x="647" y="109"/>
                    <a:pt x="647" y="109"/>
                  </a:cubicBezTo>
                  <a:cubicBezTo>
                    <a:pt x="646" y="108"/>
                    <a:pt x="646" y="108"/>
                    <a:pt x="646" y="108"/>
                  </a:cubicBezTo>
                  <a:cubicBezTo>
                    <a:pt x="645" y="108"/>
                    <a:pt x="645" y="108"/>
                    <a:pt x="645" y="108"/>
                  </a:cubicBezTo>
                  <a:cubicBezTo>
                    <a:pt x="644" y="106"/>
                    <a:pt x="644" y="106"/>
                    <a:pt x="644" y="106"/>
                  </a:cubicBezTo>
                  <a:cubicBezTo>
                    <a:pt x="643" y="106"/>
                    <a:pt x="643" y="106"/>
                    <a:pt x="643" y="106"/>
                  </a:cubicBezTo>
                  <a:cubicBezTo>
                    <a:pt x="641" y="105"/>
                    <a:pt x="641" y="105"/>
                    <a:pt x="641" y="105"/>
                  </a:cubicBezTo>
                  <a:cubicBezTo>
                    <a:pt x="640" y="104"/>
                    <a:pt x="640" y="104"/>
                    <a:pt x="640" y="104"/>
                  </a:cubicBezTo>
                  <a:cubicBezTo>
                    <a:pt x="639" y="105"/>
                    <a:pt x="639" y="105"/>
                    <a:pt x="639" y="105"/>
                  </a:cubicBezTo>
                  <a:cubicBezTo>
                    <a:pt x="639" y="106"/>
                    <a:pt x="639" y="106"/>
                    <a:pt x="639" y="106"/>
                  </a:cubicBezTo>
                  <a:cubicBezTo>
                    <a:pt x="641" y="107"/>
                    <a:pt x="641" y="107"/>
                    <a:pt x="641" y="107"/>
                  </a:cubicBezTo>
                  <a:cubicBezTo>
                    <a:pt x="643" y="107"/>
                    <a:pt x="643" y="107"/>
                    <a:pt x="643" y="107"/>
                  </a:cubicBezTo>
                  <a:cubicBezTo>
                    <a:pt x="645" y="111"/>
                    <a:pt x="645" y="111"/>
                    <a:pt x="645" y="111"/>
                  </a:cubicBezTo>
                  <a:cubicBezTo>
                    <a:pt x="644" y="112"/>
                    <a:pt x="644" y="112"/>
                    <a:pt x="644" y="112"/>
                  </a:cubicBezTo>
                  <a:cubicBezTo>
                    <a:pt x="640" y="111"/>
                    <a:pt x="640" y="111"/>
                    <a:pt x="640" y="111"/>
                  </a:cubicBezTo>
                  <a:cubicBezTo>
                    <a:pt x="638" y="110"/>
                    <a:pt x="638" y="110"/>
                    <a:pt x="638" y="110"/>
                  </a:cubicBezTo>
                  <a:cubicBezTo>
                    <a:pt x="638" y="108"/>
                    <a:pt x="638" y="108"/>
                    <a:pt x="638" y="108"/>
                  </a:cubicBezTo>
                  <a:cubicBezTo>
                    <a:pt x="637" y="107"/>
                    <a:pt x="637" y="107"/>
                    <a:pt x="637" y="107"/>
                  </a:cubicBezTo>
                  <a:cubicBezTo>
                    <a:pt x="636" y="107"/>
                    <a:pt x="636" y="107"/>
                    <a:pt x="636" y="107"/>
                  </a:cubicBezTo>
                  <a:cubicBezTo>
                    <a:pt x="637" y="108"/>
                    <a:pt x="637" y="108"/>
                    <a:pt x="637" y="108"/>
                  </a:cubicBezTo>
                  <a:cubicBezTo>
                    <a:pt x="636" y="109"/>
                    <a:pt x="636" y="109"/>
                    <a:pt x="636" y="109"/>
                  </a:cubicBezTo>
                  <a:cubicBezTo>
                    <a:pt x="635" y="109"/>
                    <a:pt x="635" y="109"/>
                    <a:pt x="635" y="109"/>
                  </a:cubicBezTo>
                  <a:cubicBezTo>
                    <a:pt x="634" y="108"/>
                    <a:pt x="634" y="108"/>
                    <a:pt x="634" y="108"/>
                  </a:cubicBezTo>
                  <a:cubicBezTo>
                    <a:pt x="632" y="108"/>
                    <a:pt x="632" y="108"/>
                    <a:pt x="632" y="108"/>
                  </a:cubicBezTo>
                  <a:cubicBezTo>
                    <a:pt x="632" y="109"/>
                    <a:pt x="632" y="109"/>
                    <a:pt x="632" y="109"/>
                  </a:cubicBezTo>
                  <a:cubicBezTo>
                    <a:pt x="635" y="110"/>
                    <a:pt x="635" y="110"/>
                    <a:pt x="635" y="110"/>
                  </a:cubicBezTo>
                  <a:cubicBezTo>
                    <a:pt x="635" y="112"/>
                    <a:pt x="635" y="112"/>
                    <a:pt x="635" y="112"/>
                  </a:cubicBezTo>
                  <a:cubicBezTo>
                    <a:pt x="636" y="112"/>
                    <a:pt x="636" y="112"/>
                    <a:pt x="636" y="112"/>
                  </a:cubicBezTo>
                  <a:cubicBezTo>
                    <a:pt x="636" y="111"/>
                    <a:pt x="636" y="111"/>
                    <a:pt x="636" y="111"/>
                  </a:cubicBezTo>
                  <a:cubicBezTo>
                    <a:pt x="638" y="111"/>
                    <a:pt x="638" y="111"/>
                    <a:pt x="638" y="111"/>
                  </a:cubicBezTo>
                  <a:cubicBezTo>
                    <a:pt x="639" y="113"/>
                    <a:pt x="639" y="113"/>
                    <a:pt x="639" y="113"/>
                  </a:cubicBezTo>
                  <a:cubicBezTo>
                    <a:pt x="641" y="113"/>
                    <a:pt x="641" y="113"/>
                    <a:pt x="641" y="113"/>
                  </a:cubicBezTo>
                  <a:cubicBezTo>
                    <a:pt x="642" y="115"/>
                    <a:pt x="642" y="115"/>
                    <a:pt x="642" y="115"/>
                  </a:cubicBezTo>
                  <a:cubicBezTo>
                    <a:pt x="643" y="115"/>
                    <a:pt x="643" y="115"/>
                    <a:pt x="643" y="115"/>
                  </a:cubicBezTo>
                  <a:cubicBezTo>
                    <a:pt x="645" y="114"/>
                    <a:pt x="645" y="114"/>
                    <a:pt x="645" y="114"/>
                  </a:cubicBezTo>
                  <a:cubicBezTo>
                    <a:pt x="650" y="115"/>
                    <a:pt x="650" y="115"/>
                    <a:pt x="650" y="115"/>
                  </a:cubicBezTo>
                  <a:cubicBezTo>
                    <a:pt x="651" y="116"/>
                    <a:pt x="651" y="116"/>
                    <a:pt x="651" y="116"/>
                  </a:cubicBezTo>
                  <a:cubicBezTo>
                    <a:pt x="649" y="118"/>
                    <a:pt x="649" y="118"/>
                    <a:pt x="649" y="118"/>
                  </a:cubicBezTo>
                  <a:cubicBezTo>
                    <a:pt x="650" y="119"/>
                    <a:pt x="650" y="119"/>
                    <a:pt x="650" y="119"/>
                  </a:cubicBezTo>
                  <a:cubicBezTo>
                    <a:pt x="649" y="120"/>
                    <a:pt x="649" y="120"/>
                    <a:pt x="649" y="120"/>
                  </a:cubicBezTo>
                  <a:cubicBezTo>
                    <a:pt x="650" y="122"/>
                    <a:pt x="650" y="122"/>
                    <a:pt x="650" y="122"/>
                  </a:cubicBezTo>
                  <a:cubicBezTo>
                    <a:pt x="649" y="123"/>
                    <a:pt x="649" y="123"/>
                    <a:pt x="649" y="123"/>
                  </a:cubicBezTo>
                  <a:cubicBezTo>
                    <a:pt x="648" y="123"/>
                    <a:pt x="648" y="123"/>
                    <a:pt x="648" y="123"/>
                  </a:cubicBezTo>
                  <a:cubicBezTo>
                    <a:pt x="647" y="122"/>
                    <a:pt x="647" y="122"/>
                    <a:pt x="647" y="122"/>
                  </a:cubicBezTo>
                  <a:cubicBezTo>
                    <a:pt x="644" y="121"/>
                    <a:pt x="644" y="121"/>
                    <a:pt x="644" y="121"/>
                  </a:cubicBezTo>
                  <a:cubicBezTo>
                    <a:pt x="642" y="119"/>
                    <a:pt x="642" y="119"/>
                    <a:pt x="642" y="119"/>
                  </a:cubicBezTo>
                  <a:cubicBezTo>
                    <a:pt x="641" y="118"/>
                    <a:pt x="641" y="118"/>
                    <a:pt x="641" y="118"/>
                  </a:cubicBezTo>
                  <a:cubicBezTo>
                    <a:pt x="642" y="116"/>
                    <a:pt x="642" y="116"/>
                    <a:pt x="642" y="116"/>
                  </a:cubicBezTo>
                  <a:cubicBezTo>
                    <a:pt x="641" y="114"/>
                    <a:pt x="641" y="114"/>
                    <a:pt x="641" y="114"/>
                  </a:cubicBezTo>
                  <a:cubicBezTo>
                    <a:pt x="638" y="114"/>
                    <a:pt x="638" y="114"/>
                    <a:pt x="638" y="114"/>
                  </a:cubicBezTo>
                  <a:cubicBezTo>
                    <a:pt x="634" y="114"/>
                    <a:pt x="634" y="114"/>
                    <a:pt x="634" y="114"/>
                  </a:cubicBezTo>
                  <a:cubicBezTo>
                    <a:pt x="633" y="113"/>
                    <a:pt x="633" y="113"/>
                    <a:pt x="633" y="113"/>
                  </a:cubicBezTo>
                  <a:cubicBezTo>
                    <a:pt x="631" y="113"/>
                    <a:pt x="631" y="113"/>
                    <a:pt x="631" y="113"/>
                  </a:cubicBezTo>
                  <a:cubicBezTo>
                    <a:pt x="631" y="114"/>
                    <a:pt x="631" y="114"/>
                    <a:pt x="631" y="114"/>
                  </a:cubicBezTo>
                  <a:cubicBezTo>
                    <a:pt x="633" y="115"/>
                    <a:pt x="633" y="115"/>
                    <a:pt x="633" y="115"/>
                  </a:cubicBezTo>
                  <a:cubicBezTo>
                    <a:pt x="637" y="115"/>
                    <a:pt x="637" y="115"/>
                    <a:pt x="637" y="115"/>
                  </a:cubicBezTo>
                  <a:cubicBezTo>
                    <a:pt x="640" y="116"/>
                    <a:pt x="640" y="116"/>
                    <a:pt x="640" y="116"/>
                  </a:cubicBezTo>
                  <a:cubicBezTo>
                    <a:pt x="640" y="118"/>
                    <a:pt x="640" y="118"/>
                    <a:pt x="640" y="118"/>
                  </a:cubicBezTo>
                  <a:cubicBezTo>
                    <a:pt x="640" y="118"/>
                    <a:pt x="640" y="118"/>
                    <a:pt x="640" y="118"/>
                  </a:cubicBezTo>
                  <a:cubicBezTo>
                    <a:pt x="638" y="117"/>
                    <a:pt x="638" y="117"/>
                    <a:pt x="638" y="117"/>
                  </a:cubicBezTo>
                  <a:cubicBezTo>
                    <a:pt x="634" y="117"/>
                    <a:pt x="634" y="117"/>
                    <a:pt x="634" y="117"/>
                  </a:cubicBezTo>
                  <a:cubicBezTo>
                    <a:pt x="632" y="118"/>
                    <a:pt x="632" y="118"/>
                    <a:pt x="632" y="118"/>
                  </a:cubicBezTo>
                  <a:cubicBezTo>
                    <a:pt x="632" y="117"/>
                    <a:pt x="632" y="117"/>
                    <a:pt x="632" y="117"/>
                  </a:cubicBezTo>
                  <a:cubicBezTo>
                    <a:pt x="631" y="116"/>
                    <a:pt x="631" y="116"/>
                    <a:pt x="631" y="116"/>
                  </a:cubicBezTo>
                  <a:cubicBezTo>
                    <a:pt x="628" y="115"/>
                    <a:pt x="628" y="115"/>
                    <a:pt x="628" y="115"/>
                  </a:cubicBezTo>
                  <a:cubicBezTo>
                    <a:pt x="627" y="114"/>
                    <a:pt x="627" y="114"/>
                    <a:pt x="627" y="114"/>
                  </a:cubicBezTo>
                  <a:cubicBezTo>
                    <a:pt x="627" y="115"/>
                    <a:pt x="627" y="115"/>
                    <a:pt x="627" y="115"/>
                  </a:cubicBezTo>
                  <a:cubicBezTo>
                    <a:pt x="630" y="117"/>
                    <a:pt x="630" y="117"/>
                    <a:pt x="630" y="117"/>
                  </a:cubicBezTo>
                  <a:cubicBezTo>
                    <a:pt x="630" y="117"/>
                    <a:pt x="630" y="117"/>
                    <a:pt x="630" y="117"/>
                  </a:cubicBezTo>
                  <a:cubicBezTo>
                    <a:pt x="630" y="119"/>
                    <a:pt x="630" y="119"/>
                    <a:pt x="630" y="119"/>
                  </a:cubicBezTo>
                  <a:cubicBezTo>
                    <a:pt x="631" y="119"/>
                    <a:pt x="631" y="119"/>
                    <a:pt x="631" y="119"/>
                  </a:cubicBezTo>
                  <a:cubicBezTo>
                    <a:pt x="631" y="119"/>
                    <a:pt x="631" y="119"/>
                    <a:pt x="631" y="119"/>
                  </a:cubicBezTo>
                  <a:cubicBezTo>
                    <a:pt x="632" y="119"/>
                    <a:pt x="632" y="119"/>
                    <a:pt x="632" y="119"/>
                  </a:cubicBezTo>
                  <a:cubicBezTo>
                    <a:pt x="634" y="118"/>
                    <a:pt x="634" y="118"/>
                    <a:pt x="634" y="118"/>
                  </a:cubicBezTo>
                  <a:cubicBezTo>
                    <a:pt x="634" y="118"/>
                    <a:pt x="634" y="118"/>
                    <a:pt x="634" y="118"/>
                  </a:cubicBezTo>
                  <a:cubicBezTo>
                    <a:pt x="635" y="118"/>
                    <a:pt x="635" y="118"/>
                    <a:pt x="635" y="118"/>
                  </a:cubicBezTo>
                  <a:cubicBezTo>
                    <a:pt x="636" y="118"/>
                    <a:pt x="636" y="118"/>
                    <a:pt x="636" y="118"/>
                  </a:cubicBezTo>
                  <a:cubicBezTo>
                    <a:pt x="638" y="119"/>
                    <a:pt x="638" y="119"/>
                    <a:pt x="638" y="119"/>
                  </a:cubicBezTo>
                  <a:cubicBezTo>
                    <a:pt x="640" y="121"/>
                    <a:pt x="640" y="121"/>
                    <a:pt x="640" y="121"/>
                  </a:cubicBezTo>
                  <a:cubicBezTo>
                    <a:pt x="640" y="122"/>
                    <a:pt x="640" y="122"/>
                    <a:pt x="640" y="122"/>
                  </a:cubicBezTo>
                  <a:cubicBezTo>
                    <a:pt x="638" y="122"/>
                    <a:pt x="638" y="122"/>
                    <a:pt x="638" y="122"/>
                  </a:cubicBezTo>
                  <a:cubicBezTo>
                    <a:pt x="636" y="123"/>
                    <a:pt x="636" y="123"/>
                    <a:pt x="636" y="123"/>
                  </a:cubicBezTo>
                  <a:cubicBezTo>
                    <a:pt x="636" y="124"/>
                    <a:pt x="636" y="124"/>
                    <a:pt x="636" y="124"/>
                  </a:cubicBezTo>
                  <a:cubicBezTo>
                    <a:pt x="638" y="123"/>
                    <a:pt x="638" y="123"/>
                    <a:pt x="638" y="123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41" y="123"/>
                    <a:pt x="641" y="123"/>
                    <a:pt x="641" y="123"/>
                  </a:cubicBezTo>
                  <a:cubicBezTo>
                    <a:pt x="642" y="125"/>
                    <a:pt x="642" y="125"/>
                    <a:pt x="642" y="125"/>
                  </a:cubicBezTo>
                  <a:cubicBezTo>
                    <a:pt x="644" y="126"/>
                    <a:pt x="644" y="126"/>
                    <a:pt x="644" y="126"/>
                  </a:cubicBezTo>
                  <a:cubicBezTo>
                    <a:pt x="644" y="127"/>
                    <a:pt x="644" y="127"/>
                    <a:pt x="644" y="127"/>
                  </a:cubicBezTo>
                  <a:cubicBezTo>
                    <a:pt x="642" y="130"/>
                    <a:pt x="642" y="130"/>
                    <a:pt x="642" y="130"/>
                  </a:cubicBezTo>
                  <a:cubicBezTo>
                    <a:pt x="641" y="133"/>
                    <a:pt x="641" y="133"/>
                    <a:pt x="641" y="133"/>
                  </a:cubicBezTo>
                  <a:cubicBezTo>
                    <a:pt x="640" y="133"/>
                    <a:pt x="640" y="133"/>
                    <a:pt x="640" y="133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5" y="135"/>
                    <a:pt x="635" y="135"/>
                    <a:pt x="635" y="135"/>
                  </a:cubicBezTo>
                  <a:cubicBezTo>
                    <a:pt x="634" y="134"/>
                    <a:pt x="634" y="134"/>
                    <a:pt x="634" y="134"/>
                  </a:cubicBezTo>
                  <a:cubicBezTo>
                    <a:pt x="634" y="133"/>
                    <a:pt x="634" y="133"/>
                    <a:pt x="634" y="133"/>
                  </a:cubicBezTo>
                  <a:cubicBezTo>
                    <a:pt x="632" y="132"/>
                    <a:pt x="632" y="132"/>
                    <a:pt x="632" y="132"/>
                  </a:cubicBezTo>
                  <a:cubicBezTo>
                    <a:pt x="630" y="132"/>
                    <a:pt x="630" y="132"/>
                    <a:pt x="630" y="132"/>
                  </a:cubicBezTo>
                  <a:cubicBezTo>
                    <a:pt x="631" y="133"/>
                    <a:pt x="631" y="133"/>
                    <a:pt x="631" y="133"/>
                  </a:cubicBezTo>
                  <a:cubicBezTo>
                    <a:pt x="632" y="134"/>
                    <a:pt x="632" y="134"/>
                    <a:pt x="632" y="134"/>
                  </a:cubicBezTo>
                  <a:cubicBezTo>
                    <a:pt x="633" y="135"/>
                    <a:pt x="633" y="135"/>
                    <a:pt x="633" y="135"/>
                  </a:cubicBezTo>
                  <a:cubicBezTo>
                    <a:pt x="634" y="135"/>
                    <a:pt x="634" y="135"/>
                    <a:pt x="634" y="135"/>
                  </a:cubicBezTo>
                  <a:cubicBezTo>
                    <a:pt x="636" y="136"/>
                    <a:pt x="636" y="136"/>
                    <a:pt x="636" y="136"/>
                  </a:cubicBezTo>
                  <a:cubicBezTo>
                    <a:pt x="636" y="139"/>
                    <a:pt x="636" y="139"/>
                    <a:pt x="636" y="139"/>
                  </a:cubicBezTo>
                  <a:cubicBezTo>
                    <a:pt x="636" y="140"/>
                    <a:pt x="636" y="140"/>
                    <a:pt x="636" y="140"/>
                  </a:cubicBezTo>
                  <a:cubicBezTo>
                    <a:pt x="634" y="140"/>
                    <a:pt x="634" y="140"/>
                    <a:pt x="634" y="140"/>
                  </a:cubicBezTo>
                  <a:cubicBezTo>
                    <a:pt x="632" y="142"/>
                    <a:pt x="632" y="142"/>
                    <a:pt x="632" y="142"/>
                  </a:cubicBezTo>
                  <a:cubicBezTo>
                    <a:pt x="631" y="142"/>
                    <a:pt x="631" y="142"/>
                    <a:pt x="631" y="142"/>
                  </a:cubicBezTo>
                  <a:cubicBezTo>
                    <a:pt x="629" y="139"/>
                    <a:pt x="629" y="139"/>
                    <a:pt x="629" y="139"/>
                  </a:cubicBezTo>
                  <a:cubicBezTo>
                    <a:pt x="627" y="140"/>
                    <a:pt x="627" y="140"/>
                    <a:pt x="627" y="140"/>
                  </a:cubicBezTo>
                  <a:cubicBezTo>
                    <a:pt x="626" y="139"/>
                    <a:pt x="626" y="139"/>
                    <a:pt x="626" y="139"/>
                  </a:cubicBezTo>
                  <a:cubicBezTo>
                    <a:pt x="624" y="139"/>
                    <a:pt x="624" y="139"/>
                    <a:pt x="624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4" y="141"/>
                    <a:pt x="624" y="141"/>
                    <a:pt x="624" y="141"/>
                  </a:cubicBezTo>
                  <a:cubicBezTo>
                    <a:pt x="629" y="143"/>
                    <a:pt x="629" y="143"/>
                    <a:pt x="629" y="143"/>
                  </a:cubicBezTo>
                  <a:cubicBezTo>
                    <a:pt x="631" y="144"/>
                    <a:pt x="631" y="144"/>
                    <a:pt x="631" y="144"/>
                  </a:cubicBezTo>
                  <a:cubicBezTo>
                    <a:pt x="631" y="145"/>
                    <a:pt x="631" y="145"/>
                    <a:pt x="631" y="145"/>
                  </a:cubicBezTo>
                  <a:cubicBezTo>
                    <a:pt x="629" y="145"/>
                    <a:pt x="629" y="145"/>
                    <a:pt x="629" y="145"/>
                  </a:cubicBezTo>
                  <a:cubicBezTo>
                    <a:pt x="628" y="147"/>
                    <a:pt x="628" y="147"/>
                    <a:pt x="628" y="147"/>
                  </a:cubicBezTo>
                  <a:cubicBezTo>
                    <a:pt x="627" y="147"/>
                    <a:pt x="627" y="147"/>
                    <a:pt x="627" y="147"/>
                  </a:cubicBezTo>
                  <a:cubicBezTo>
                    <a:pt x="625" y="146"/>
                    <a:pt x="625" y="146"/>
                    <a:pt x="625" y="146"/>
                  </a:cubicBezTo>
                  <a:cubicBezTo>
                    <a:pt x="624" y="146"/>
                    <a:pt x="624" y="146"/>
                    <a:pt x="624" y="146"/>
                  </a:cubicBezTo>
                  <a:cubicBezTo>
                    <a:pt x="622" y="147"/>
                    <a:pt x="622" y="147"/>
                    <a:pt x="622" y="147"/>
                  </a:cubicBezTo>
                  <a:cubicBezTo>
                    <a:pt x="619" y="147"/>
                    <a:pt x="619" y="147"/>
                    <a:pt x="619" y="147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13" y="146"/>
                    <a:pt x="613" y="146"/>
                    <a:pt x="613" y="146"/>
                  </a:cubicBezTo>
                  <a:cubicBezTo>
                    <a:pt x="612" y="149"/>
                    <a:pt x="612" y="149"/>
                    <a:pt x="612" y="149"/>
                  </a:cubicBezTo>
                  <a:cubicBezTo>
                    <a:pt x="610" y="150"/>
                    <a:pt x="610" y="150"/>
                    <a:pt x="610" y="150"/>
                  </a:cubicBezTo>
                  <a:cubicBezTo>
                    <a:pt x="612" y="150"/>
                    <a:pt x="612" y="150"/>
                    <a:pt x="612" y="150"/>
                  </a:cubicBezTo>
                  <a:cubicBezTo>
                    <a:pt x="613" y="151"/>
                    <a:pt x="613" y="151"/>
                    <a:pt x="613" y="151"/>
                  </a:cubicBezTo>
                  <a:cubicBezTo>
                    <a:pt x="613" y="152"/>
                    <a:pt x="613" y="152"/>
                    <a:pt x="613" y="152"/>
                  </a:cubicBezTo>
                  <a:cubicBezTo>
                    <a:pt x="610" y="154"/>
                    <a:pt x="610" y="154"/>
                    <a:pt x="610" y="154"/>
                  </a:cubicBezTo>
                  <a:cubicBezTo>
                    <a:pt x="610" y="156"/>
                    <a:pt x="610" y="156"/>
                    <a:pt x="610" y="156"/>
                  </a:cubicBezTo>
                  <a:cubicBezTo>
                    <a:pt x="608" y="157"/>
                    <a:pt x="608" y="157"/>
                    <a:pt x="608" y="157"/>
                  </a:cubicBezTo>
                  <a:cubicBezTo>
                    <a:pt x="607" y="156"/>
                    <a:pt x="607" y="156"/>
                    <a:pt x="607" y="156"/>
                  </a:cubicBezTo>
                  <a:cubicBezTo>
                    <a:pt x="607" y="157"/>
                    <a:pt x="607" y="157"/>
                    <a:pt x="607" y="157"/>
                  </a:cubicBezTo>
                  <a:cubicBezTo>
                    <a:pt x="607" y="158"/>
                    <a:pt x="607" y="158"/>
                    <a:pt x="607" y="158"/>
                  </a:cubicBezTo>
                  <a:cubicBezTo>
                    <a:pt x="605" y="159"/>
                    <a:pt x="605" y="159"/>
                    <a:pt x="605" y="159"/>
                  </a:cubicBezTo>
                  <a:cubicBezTo>
                    <a:pt x="604" y="158"/>
                    <a:pt x="604" y="158"/>
                    <a:pt x="604" y="158"/>
                  </a:cubicBezTo>
                  <a:cubicBezTo>
                    <a:pt x="604" y="157"/>
                    <a:pt x="604" y="157"/>
                    <a:pt x="604" y="157"/>
                  </a:cubicBezTo>
                  <a:cubicBezTo>
                    <a:pt x="604" y="157"/>
                    <a:pt x="604" y="157"/>
                    <a:pt x="604" y="157"/>
                  </a:cubicBezTo>
                  <a:cubicBezTo>
                    <a:pt x="603" y="158"/>
                    <a:pt x="603" y="158"/>
                    <a:pt x="603" y="158"/>
                  </a:cubicBezTo>
                  <a:cubicBezTo>
                    <a:pt x="601" y="161"/>
                    <a:pt x="601" y="161"/>
                    <a:pt x="601" y="161"/>
                  </a:cubicBezTo>
                  <a:cubicBezTo>
                    <a:pt x="600" y="161"/>
                    <a:pt x="600" y="161"/>
                    <a:pt x="600" y="161"/>
                  </a:cubicBezTo>
                  <a:cubicBezTo>
                    <a:pt x="596" y="159"/>
                    <a:pt x="596" y="159"/>
                    <a:pt x="596" y="159"/>
                  </a:cubicBezTo>
                  <a:cubicBezTo>
                    <a:pt x="594" y="159"/>
                    <a:pt x="594" y="159"/>
                    <a:pt x="594" y="159"/>
                  </a:cubicBezTo>
                  <a:cubicBezTo>
                    <a:pt x="594" y="160"/>
                    <a:pt x="594" y="160"/>
                    <a:pt x="594" y="160"/>
                  </a:cubicBezTo>
                  <a:cubicBezTo>
                    <a:pt x="591" y="159"/>
                    <a:pt x="591" y="159"/>
                    <a:pt x="591" y="159"/>
                  </a:cubicBezTo>
                  <a:cubicBezTo>
                    <a:pt x="588" y="155"/>
                    <a:pt x="588" y="155"/>
                    <a:pt x="588" y="155"/>
                  </a:cubicBezTo>
                  <a:cubicBezTo>
                    <a:pt x="587" y="151"/>
                    <a:pt x="587" y="151"/>
                    <a:pt x="587" y="151"/>
                  </a:cubicBezTo>
                  <a:cubicBezTo>
                    <a:pt x="588" y="150"/>
                    <a:pt x="588" y="150"/>
                    <a:pt x="588" y="150"/>
                  </a:cubicBezTo>
                  <a:cubicBezTo>
                    <a:pt x="588" y="149"/>
                    <a:pt x="588" y="149"/>
                    <a:pt x="588" y="149"/>
                  </a:cubicBezTo>
                  <a:cubicBezTo>
                    <a:pt x="588" y="148"/>
                    <a:pt x="588" y="148"/>
                    <a:pt x="588" y="148"/>
                  </a:cubicBezTo>
                  <a:cubicBezTo>
                    <a:pt x="588" y="147"/>
                    <a:pt x="588" y="147"/>
                    <a:pt x="588" y="147"/>
                  </a:cubicBezTo>
                  <a:cubicBezTo>
                    <a:pt x="586" y="148"/>
                    <a:pt x="586" y="148"/>
                    <a:pt x="586" y="148"/>
                  </a:cubicBezTo>
                  <a:cubicBezTo>
                    <a:pt x="586" y="150"/>
                    <a:pt x="586" y="150"/>
                    <a:pt x="586" y="150"/>
                  </a:cubicBezTo>
                  <a:cubicBezTo>
                    <a:pt x="586" y="152"/>
                    <a:pt x="586" y="152"/>
                    <a:pt x="586" y="152"/>
                  </a:cubicBezTo>
                  <a:cubicBezTo>
                    <a:pt x="585" y="154"/>
                    <a:pt x="585" y="154"/>
                    <a:pt x="585" y="154"/>
                  </a:cubicBezTo>
                  <a:cubicBezTo>
                    <a:pt x="586" y="155"/>
                    <a:pt x="586" y="155"/>
                    <a:pt x="586" y="155"/>
                  </a:cubicBezTo>
                  <a:cubicBezTo>
                    <a:pt x="586" y="156"/>
                    <a:pt x="586" y="156"/>
                    <a:pt x="586" y="156"/>
                  </a:cubicBezTo>
                  <a:cubicBezTo>
                    <a:pt x="585" y="156"/>
                    <a:pt x="585" y="156"/>
                    <a:pt x="585" y="156"/>
                  </a:cubicBezTo>
                  <a:cubicBezTo>
                    <a:pt x="583" y="156"/>
                    <a:pt x="583" y="156"/>
                    <a:pt x="583" y="156"/>
                  </a:cubicBezTo>
                  <a:cubicBezTo>
                    <a:pt x="582" y="156"/>
                    <a:pt x="582" y="156"/>
                    <a:pt x="582" y="156"/>
                  </a:cubicBezTo>
                  <a:cubicBezTo>
                    <a:pt x="581" y="156"/>
                    <a:pt x="581" y="156"/>
                    <a:pt x="581" y="156"/>
                  </a:cubicBezTo>
                  <a:cubicBezTo>
                    <a:pt x="582" y="158"/>
                    <a:pt x="582" y="158"/>
                    <a:pt x="582" y="158"/>
                  </a:cubicBezTo>
                  <a:cubicBezTo>
                    <a:pt x="581" y="161"/>
                    <a:pt x="581" y="161"/>
                    <a:pt x="581" y="161"/>
                  </a:cubicBezTo>
                  <a:cubicBezTo>
                    <a:pt x="582" y="161"/>
                    <a:pt x="582" y="161"/>
                    <a:pt x="582" y="161"/>
                  </a:cubicBezTo>
                  <a:cubicBezTo>
                    <a:pt x="584" y="158"/>
                    <a:pt x="584" y="158"/>
                    <a:pt x="584" y="158"/>
                  </a:cubicBezTo>
                  <a:cubicBezTo>
                    <a:pt x="585" y="158"/>
                    <a:pt x="585" y="158"/>
                    <a:pt x="585" y="158"/>
                  </a:cubicBezTo>
                  <a:cubicBezTo>
                    <a:pt x="586" y="157"/>
                    <a:pt x="586" y="157"/>
                    <a:pt x="586" y="157"/>
                  </a:cubicBezTo>
                  <a:cubicBezTo>
                    <a:pt x="587" y="157"/>
                    <a:pt x="587" y="157"/>
                    <a:pt x="587" y="157"/>
                  </a:cubicBezTo>
                  <a:cubicBezTo>
                    <a:pt x="589" y="158"/>
                    <a:pt x="589" y="158"/>
                    <a:pt x="589" y="158"/>
                  </a:cubicBezTo>
                  <a:cubicBezTo>
                    <a:pt x="591" y="160"/>
                    <a:pt x="591" y="160"/>
                    <a:pt x="591" y="160"/>
                  </a:cubicBezTo>
                  <a:cubicBezTo>
                    <a:pt x="590" y="162"/>
                    <a:pt x="590" y="162"/>
                    <a:pt x="590" y="162"/>
                  </a:cubicBezTo>
                  <a:cubicBezTo>
                    <a:pt x="592" y="161"/>
                    <a:pt x="592" y="161"/>
                    <a:pt x="592" y="161"/>
                  </a:cubicBezTo>
                  <a:cubicBezTo>
                    <a:pt x="595" y="160"/>
                    <a:pt x="595" y="160"/>
                    <a:pt x="595" y="160"/>
                  </a:cubicBezTo>
                  <a:cubicBezTo>
                    <a:pt x="597" y="161"/>
                    <a:pt x="597" y="161"/>
                    <a:pt x="597" y="161"/>
                  </a:cubicBezTo>
                  <a:cubicBezTo>
                    <a:pt x="597" y="163"/>
                    <a:pt x="597" y="163"/>
                    <a:pt x="597" y="163"/>
                  </a:cubicBezTo>
                  <a:cubicBezTo>
                    <a:pt x="597" y="164"/>
                    <a:pt x="597" y="164"/>
                    <a:pt x="597" y="164"/>
                  </a:cubicBezTo>
                  <a:cubicBezTo>
                    <a:pt x="596" y="167"/>
                    <a:pt x="596" y="167"/>
                    <a:pt x="596" y="167"/>
                  </a:cubicBezTo>
                  <a:cubicBezTo>
                    <a:pt x="595" y="167"/>
                    <a:pt x="595" y="167"/>
                    <a:pt x="595" y="167"/>
                  </a:cubicBezTo>
                  <a:cubicBezTo>
                    <a:pt x="594" y="168"/>
                    <a:pt x="594" y="168"/>
                    <a:pt x="594" y="168"/>
                  </a:cubicBezTo>
                  <a:cubicBezTo>
                    <a:pt x="595" y="168"/>
                    <a:pt x="595" y="168"/>
                    <a:pt x="595" y="168"/>
                  </a:cubicBezTo>
                  <a:cubicBezTo>
                    <a:pt x="596" y="168"/>
                    <a:pt x="596" y="168"/>
                    <a:pt x="596" y="168"/>
                  </a:cubicBezTo>
                  <a:cubicBezTo>
                    <a:pt x="596" y="170"/>
                    <a:pt x="596" y="170"/>
                    <a:pt x="596" y="170"/>
                  </a:cubicBezTo>
                  <a:cubicBezTo>
                    <a:pt x="595" y="171"/>
                    <a:pt x="595" y="171"/>
                    <a:pt x="595" y="171"/>
                  </a:cubicBezTo>
                  <a:cubicBezTo>
                    <a:pt x="596" y="171"/>
                    <a:pt x="596" y="171"/>
                    <a:pt x="596" y="171"/>
                  </a:cubicBezTo>
                  <a:cubicBezTo>
                    <a:pt x="597" y="170"/>
                    <a:pt x="597" y="170"/>
                    <a:pt x="597" y="170"/>
                  </a:cubicBezTo>
                  <a:cubicBezTo>
                    <a:pt x="599" y="169"/>
                    <a:pt x="599" y="169"/>
                    <a:pt x="599" y="169"/>
                  </a:cubicBezTo>
                  <a:cubicBezTo>
                    <a:pt x="600" y="169"/>
                    <a:pt x="600" y="169"/>
                    <a:pt x="600" y="169"/>
                  </a:cubicBezTo>
                  <a:cubicBezTo>
                    <a:pt x="601" y="168"/>
                    <a:pt x="601" y="168"/>
                    <a:pt x="601" y="168"/>
                  </a:cubicBezTo>
                  <a:cubicBezTo>
                    <a:pt x="602" y="169"/>
                    <a:pt x="602" y="169"/>
                    <a:pt x="602" y="169"/>
                  </a:cubicBezTo>
                  <a:cubicBezTo>
                    <a:pt x="602" y="170"/>
                    <a:pt x="602" y="170"/>
                    <a:pt x="602" y="170"/>
                  </a:cubicBezTo>
                  <a:cubicBezTo>
                    <a:pt x="602" y="172"/>
                    <a:pt x="602" y="172"/>
                    <a:pt x="602" y="172"/>
                  </a:cubicBezTo>
                  <a:cubicBezTo>
                    <a:pt x="601" y="174"/>
                    <a:pt x="601" y="174"/>
                    <a:pt x="601" y="174"/>
                  </a:cubicBezTo>
                  <a:cubicBezTo>
                    <a:pt x="600" y="178"/>
                    <a:pt x="600" y="178"/>
                    <a:pt x="600" y="178"/>
                  </a:cubicBezTo>
                  <a:cubicBezTo>
                    <a:pt x="598" y="178"/>
                    <a:pt x="598" y="178"/>
                    <a:pt x="598" y="178"/>
                  </a:cubicBezTo>
                  <a:cubicBezTo>
                    <a:pt x="596" y="179"/>
                    <a:pt x="596" y="179"/>
                    <a:pt x="596" y="179"/>
                  </a:cubicBezTo>
                  <a:cubicBezTo>
                    <a:pt x="595" y="181"/>
                    <a:pt x="595" y="181"/>
                    <a:pt x="595" y="181"/>
                  </a:cubicBezTo>
                  <a:cubicBezTo>
                    <a:pt x="593" y="182"/>
                    <a:pt x="593" y="182"/>
                    <a:pt x="593" y="182"/>
                  </a:cubicBezTo>
                  <a:cubicBezTo>
                    <a:pt x="593" y="182"/>
                    <a:pt x="593" y="182"/>
                    <a:pt x="593" y="182"/>
                  </a:cubicBezTo>
                  <a:cubicBezTo>
                    <a:pt x="593" y="180"/>
                    <a:pt x="593" y="180"/>
                    <a:pt x="593" y="180"/>
                  </a:cubicBezTo>
                  <a:cubicBezTo>
                    <a:pt x="594" y="178"/>
                    <a:pt x="594" y="178"/>
                    <a:pt x="594" y="178"/>
                  </a:cubicBezTo>
                  <a:cubicBezTo>
                    <a:pt x="593" y="177"/>
                    <a:pt x="593" y="177"/>
                    <a:pt x="593" y="177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80"/>
                    <a:pt x="591" y="180"/>
                    <a:pt x="591" y="180"/>
                  </a:cubicBezTo>
                  <a:cubicBezTo>
                    <a:pt x="589" y="181"/>
                    <a:pt x="589" y="181"/>
                    <a:pt x="589" y="181"/>
                  </a:cubicBezTo>
                  <a:cubicBezTo>
                    <a:pt x="587" y="183"/>
                    <a:pt x="587" y="183"/>
                    <a:pt x="587" y="183"/>
                  </a:cubicBezTo>
                  <a:cubicBezTo>
                    <a:pt x="586" y="182"/>
                    <a:pt x="586" y="182"/>
                    <a:pt x="586" y="182"/>
                  </a:cubicBezTo>
                  <a:cubicBezTo>
                    <a:pt x="584" y="182"/>
                    <a:pt x="584" y="182"/>
                    <a:pt x="584" y="182"/>
                  </a:cubicBezTo>
                  <a:cubicBezTo>
                    <a:pt x="582" y="185"/>
                    <a:pt x="582" y="185"/>
                    <a:pt x="582" y="185"/>
                  </a:cubicBezTo>
                  <a:cubicBezTo>
                    <a:pt x="581" y="184"/>
                    <a:pt x="581" y="184"/>
                    <a:pt x="581" y="184"/>
                  </a:cubicBezTo>
                  <a:cubicBezTo>
                    <a:pt x="579" y="185"/>
                    <a:pt x="579" y="185"/>
                    <a:pt x="579" y="185"/>
                  </a:cubicBezTo>
                  <a:cubicBezTo>
                    <a:pt x="578" y="185"/>
                    <a:pt x="578" y="185"/>
                    <a:pt x="578" y="185"/>
                  </a:cubicBezTo>
                  <a:cubicBezTo>
                    <a:pt x="577" y="183"/>
                    <a:pt x="577" y="183"/>
                    <a:pt x="577" y="183"/>
                  </a:cubicBezTo>
                  <a:cubicBezTo>
                    <a:pt x="576" y="183"/>
                    <a:pt x="576" y="183"/>
                    <a:pt x="576" y="183"/>
                  </a:cubicBezTo>
                  <a:cubicBezTo>
                    <a:pt x="578" y="182"/>
                    <a:pt x="578" y="182"/>
                    <a:pt x="578" y="182"/>
                  </a:cubicBezTo>
                  <a:cubicBezTo>
                    <a:pt x="579" y="180"/>
                    <a:pt x="579" y="180"/>
                    <a:pt x="579" y="180"/>
                  </a:cubicBezTo>
                  <a:cubicBezTo>
                    <a:pt x="579" y="179"/>
                    <a:pt x="579" y="179"/>
                    <a:pt x="579" y="179"/>
                  </a:cubicBezTo>
                  <a:cubicBezTo>
                    <a:pt x="577" y="176"/>
                    <a:pt x="577" y="176"/>
                    <a:pt x="577" y="176"/>
                  </a:cubicBezTo>
                  <a:cubicBezTo>
                    <a:pt x="576" y="177"/>
                    <a:pt x="576" y="177"/>
                    <a:pt x="576" y="177"/>
                  </a:cubicBezTo>
                  <a:cubicBezTo>
                    <a:pt x="574" y="176"/>
                    <a:pt x="574" y="176"/>
                    <a:pt x="574" y="176"/>
                  </a:cubicBezTo>
                  <a:cubicBezTo>
                    <a:pt x="573" y="175"/>
                    <a:pt x="573" y="175"/>
                    <a:pt x="573" y="175"/>
                  </a:cubicBezTo>
                  <a:cubicBezTo>
                    <a:pt x="574" y="173"/>
                    <a:pt x="574" y="173"/>
                    <a:pt x="574" y="173"/>
                  </a:cubicBezTo>
                  <a:cubicBezTo>
                    <a:pt x="576" y="173"/>
                    <a:pt x="576" y="173"/>
                    <a:pt x="576" y="173"/>
                  </a:cubicBezTo>
                  <a:cubicBezTo>
                    <a:pt x="574" y="172"/>
                    <a:pt x="574" y="172"/>
                    <a:pt x="574" y="172"/>
                  </a:cubicBezTo>
                  <a:cubicBezTo>
                    <a:pt x="573" y="172"/>
                    <a:pt x="573" y="172"/>
                    <a:pt x="573" y="172"/>
                  </a:cubicBezTo>
                  <a:cubicBezTo>
                    <a:pt x="572" y="170"/>
                    <a:pt x="572" y="170"/>
                    <a:pt x="572" y="170"/>
                  </a:cubicBezTo>
                  <a:cubicBezTo>
                    <a:pt x="573" y="168"/>
                    <a:pt x="573" y="168"/>
                    <a:pt x="573" y="168"/>
                  </a:cubicBezTo>
                  <a:cubicBezTo>
                    <a:pt x="573" y="167"/>
                    <a:pt x="573" y="167"/>
                    <a:pt x="573" y="167"/>
                  </a:cubicBezTo>
                  <a:cubicBezTo>
                    <a:pt x="572" y="165"/>
                    <a:pt x="572" y="165"/>
                    <a:pt x="572" y="165"/>
                  </a:cubicBezTo>
                  <a:cubicBezTo>
                    <a:pt x="572" y="167"/>
                    <a:pt x="572" y="167"/>
                    <a:pt x="572" y="167"/>
                  </a:cubicBezTo>
                  <a:cubicBezTo>
                    <a:pt x="571" y="170"/>
                    <a:pt x="571" y="170"/>
                    <a:pt x="571" y="170"/>
                  </a:cubicBezTo>
                  <a:cubicBezTo>
                    <a:pt x="572" y="172"/>
                    <a:pt x="572" y="172"/>
                    <a:pt x="572" y="172"/>
                  </a:cubicBezTo>
                  <a:cubicBezTo>
                    <a:pt x="572" y="174"/>
                    <a:pt x="572" y="174"/>
                    <a:pt x="572" y="174"/>
                  </a:cubicBezTo>
                  <a:cubicBezTo>
                    <a:pt x="572" y="175"/>
                    <a:pt x="572" y="175"/>
                    <a:pt x="572" y="175"/>
                  </a:cubicBezTo>
                  <a:cubicBezTo>
                    <a:pt x="572" y="177"/>
                    <a:pt x="572" y="177"/>
                    <a:pt x="572" y="177"/>
                  </a:cubicBezTo>
                  <a:cubicBezTo>
                    <a:pt x="570" y="177"/>
                    <a:pt x="570" y="177"/>
                    <a:pt x="570" y="177"/>
                  </a:cubicBezTo>
                  <a:cubicBezTo>
                    <a:pt x="569" y="177"/>
                    <a:pt x="569" y="177"/>
                    <a:pt x="569" y="177"/>
                  </a:cubicBezTo>
                  <a:cubicBezTo>
                    <a:pt x="568" y="177"/>
                    <a:pt x="568" y="177"/>
                    <a:pt x="568" y="177"/>
                  </a:cubicBezTo>
                  <a:cubicBezTo>
                    <a:pt x="566" y="176"/>
                    <a:pt x="566" y="176"/>
                    <a:pt x="566" y="176"/>
                  </a:cubicBezTo>
                  <a:cubicBezTo>
                    <a:pt x="566" y="175"/>
                    <a:pt x="566" y="175"/>
                    <a:pt x="566" y="175"/>
                  </a:cubicBezTo>
                  <a:cubicBezTo>
                    <a:pt x="567" y="172"/>
                    <a:pt x="567" y="172"/>
                    <a:pt x="567" y="172"/>
                  </a:cubicBezTo>
                  <a:cubicBezTo>
                    <a:pt x="567" y="170"/>
                    <a:pt x="567" y="170"/>
                    <a:pt x="567" y="170"/>
                  </a:cubicBezTo>
                  <a:cubicBezTo>
                    <a:pt x="567" y="168"/>
                    <a:pt x="567" y="168"/>
                    <a:pt x="567" y="168"/>
                  </a:cubicBezTo>
                  <a:cubicBezTo>
                    <a:pt x="569" y="167"/>
                    <a:pt x="569" y="167"/>
                    <a:pt x="569" y="167"/>
                  </a:cubicBezTo>
                  <a:cubicBezTo>
                    <a:pt x="567" y="167"/>
                    <a:pt x="567" y="167"/>
                    <a:pt x="567" y="167"/>
                  </a:cubicBezTo>
                  <a:cubicBezTo>
                    <a:pt x="566" y="168"/>
                    <a:pt x="566" y="168"/>
                    <a:pt x="566" y="168"/>
                  </a:cubicBezTo>
                  <a:cubicBezTo>
                    <a:pt x="565" y="170"/>
                    <a:pt x="565" y="170"/>
                    <a:pt x="565" y="170"/>
                  </a:cubicBezTo>
                  <a:cubicBezTo>
                    <a:pt x="566" y="172"/>
                    <a:pt x="566" y="172"/>
                    <a:pt x="566" y="172"/>
                  </a:cubicBezTo>
                  <a:cubicBezTo>
                    <a:pt x="564" y="175"/>
                    <a:pt x="564" y="175"/>
                    <a:pt x="564" y="175"/>
                  </a:cubicBezTo>
                  <a:cubicBezTo>
                    <a:pt x="563" y="175"/>
                    <a:pt x="563" y="175"/>
                    <a:pt x="563" y="175"/>
                  </a:cubicBezTo>
                  <a:cubicBezTo>
                    <a:pt x="561" y="174"/>
                    <a:pt x="561" y="174"/>
                    <a:pt x="561" y="174"/>
                  </a:cubicBezTo>
                  <a:cubicBezTo>
                    <a:pt x="561" y="173"/>
                    <a:pt x="561" y="173"/>
                    <a:pt x="561" y="173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61" y="171"/>
                    <a:pt x="561" y="171"/>
                    <a:pt x="561" y="171"/>
                  </a:cubicBezTo>
                  <a:cubicBezTo>
                    <a:pt x="562" y="170"/>
                    <a:pt x="562" y="170"/>
                    <a:pt x="562" y="170"/>
                  </a:cubicBezTo>
                  <a:cubicBezTo>
                    <a:pt x="562" y="169"/>
                    <a:pt x="562" y="169"/>
                    <a:pt x="562" y="169"/>
                  </a:cubicBezTo>
                  <a:cubicBezTo>
                    <a:pt x="562" y="167"/>
                    <a:pt x="562" y="167"/>
                    <a:pt x="562" y="167"/>
                  </a:cubicBezTo>
                  <a:cubicBezTo>
                    <a:pt x="561" y="167"/>
                    <a:pt x="561" y="167"/>
                    <a:pt x="561" y="167"/>
                  </a:cubicBezTo>
                  <a:cubicBezTo>
                    <a:pt x="561" y="167"/>
                    <a:pt x="561" y="167"/>
                    <a:pt x="561" y="167"/>
                  </a:cubicBezTo>
                  <a:cubicBezTo>
                    <a:pt x="560" y="169"/>
                    <a:pt x="560" y="169"/>
                    <a:pt x="560" y="169"/>
                  </a:cubicBezTo>
                  <a:cubicBezTo>
                    <a:pt x="559" y="170"/>
                    <a:pt x="559" y="170"/>
                    <a:pt x="559" y="170"/>
                  </a:cubicBezTo>
                  <a:cubicBezTo>
                    <a:pt x="559" y="172"/>
                    <a:pt x="559" y="172"/>
                    <a:pt x="559" y="172"/>
                  </a:cubicBezTo>
                  <a:cubicBezTo>
                    <a:pt x="559" y="172"/>
                    <a:pt x="559" y="172"/>
                    <a:pt x="559" y="172"/>
                  </a:cubicBezTo>
                  <a:cubicBezTo>
                    <a:pt x="557" y="172"/>
                    <a:pt x="557" y="172"/>
                    <a:pt x="557" y="172"/>
                  </a:cubicBezTo>
                  <a:cubicBezTo>
                    <a:pt x="557" y="173"/>
                    <a:pt x="557" y="173"/>
                    <a:pt x="557" y="173"/>
                  </a:cubicBezTo>
                  <a:lnTo>
                    <a:pt x="556" y="173"/>
                  </a:lnTo>
                  <a:close/>
                  <a:moveTo>
                    <a:pt x="603" y="434"/>
                  </a:moveTo>
                  <a:cubicBezTo>
                    <a:pt x="603" y="437"/>
                    <a:pt x="603" y="437"/>
                    <a:pt x="603" y="437"/>
                  </a:cubicBezTo>
                  <a:cubicBezTo>
                    <a:pt x="603" y="439"/>
                    <a:pt x="603" y="439"/>
                    <a:pt x="603" y="439"/>
                  </a:cubicBezTo>
                  <a:cubicBezTo>
                    <a:pt x="603" y="440"/>
                    <a:pt x="603" y="440"/>
                    <a:pt x="603" y="440"/>
                  </a:cubicBezTo>
                  <a:cubicBezTo>
                    <a:pt x="604" y="439"/>
                    <a:pt x="604" y="439"/>
                    <a:pt x="604" y="439"/>
                  </a:cubicBezTo>
                  <a:cubicBezTo>
                    <a:pt x="604" y="438"/>
                    <a:pt x="604" y="438"/>
                    <a:pt x="604" y="438"/>
                  </a:cubicBezTo>
                  <a:cubicBezTo>
                    <a:pt x="604" y="436"/>
                    <a:pt x="604" y="436"/>
                    <a:pt x="604" y="436"/>
                  </a:cubicBezTo>
                  <a:cubicBezTo>
                    <a:pt x="604" y="434"/>
                    <a:pt x="604" y="434"/>
                    <a:pt x="604" y="434"/>
                  </a:cubicBezTo>
                  <a:lnTo>
                    <a:pt x="603" y="434"/>
                  </a:lnTo>
                  <a:close/>
                  <a:moveTo>
                    <a:pt x="602" y="424"/>
                  </a:moveTo>
                  <a:cubicBezTo>
                    <a:pt x="601" y="424"/>
                    <a:pt x="601" y="424"/>
                    <a:pt x="601" y="424"/>
                  </a:cubicBezTo>
                  <a:cubicBezTo>
                    <a:pt x="602" y="423"/>
                    <a:pt x="602" y="423"/>
                    <a:pt x="602" y="423"/>
                  </a:cubicBezTo>
                  <a:cubicBezTo>
                    <a:pt x="602" y="423"/>
                    <a:pt x="602" y="423"/>
                    <a:pt x="602" y="423"/>
                  </a:cubicBezTo>
                  <a:cubicBezTo>
                    <a:pt x="602" y="425"/>
                    <a:pt x="602" y="425"/>
                    <a:pt x="602" y="425"/>
                  </a:cubicBezTo>
                  <a:lnTo>
                    <a:pt x="602" y="424"/>
                  </a:lnTo>
                  <a:close/>
                  <a:moveTo>
                    <a:pt x="599" y="419"/>
                  </a:moveTo>
                  <a:cubicBezTo>
                    <a:pt x="600" y="417"/>
                    <a:pt x="600" y="417"/>
                    <a:pt x="600" y="417"/>
                  </a:cubicBezTo>
                  <a:cubicBezTo>
                    <a:pt x="602" y="416"/>
                    <a:pt x="602" y="416"/>
                    <a:pt x="602" y="416"/>
                  </a:cubicBezTo>
                  <a:cubicBezTo>
                    <a:pt x="602" y="417"/>
                    <a:pt x="602" y="417"/>
                    <a:pt x="602" y="417"/>
                  </a:cubicBezTo>
                  <a:cubicBezTo>
                    <a:pt x="601" y="418"/>
                    <a:pt x="601" y="418"/>
                    <a:pt x="601" y="418"/>
                  </a:cubicBezTo>
                  <a:cubicBezTo>
                    <a:pt x="600" y="419"/>
                    <a:pt x="600" y="419"/>
                    <a:pt x="600" y="419"/>
                  </a:cubicBezTo>
                  <a:lnTo>
                    <a:pt x="599" y="419"/>
                  </a:lnTo>
                  <a:close/>
                  <a:moveTo>
                    <a:pt x="585" y="288"/>
                  </a:moveTo>
                  <a:cubicBezTo>
                    <a:pt x="585" y="286"/>
                    <a:pt x="585" y="286"/>
                    <a:pt x="585" y="286"/>
                  </a:cubicBezTo>
                  <a:cubicBezTo>
                    <a:pt x="586" y="286"/>
                    <a:pt x="586" y="286"/>
                    <a:pt x="586" y="286"/>
                  </a:cubicBezTo>
                  <a:cubicBezTo>
                    <a:pt x="586" y="287"/>
                    <a:pt x="586" y="287"/>
                    <a:pt x="586" y="287"/>
                  </a:cubicBezTo>
                  <a:lnTo>
                    <a:pt x="585" y="288"/>
                  </a:lnTo>
                  <a:close/>
                  <a:moveTo>
                    <a:pt x="588" y="289"/>
                  </a:moveTo>
                  <a:cubicBezTo>
                    <a:pt x="587" y="288"/>
                    <a:pt x="587" y="288"/>
                    <a:pt x="587" y="288"/>
                  </a:cubicBezTo>
                  <a:cubicBezTo>
                    <a:pt x="587" y="287"/>
                    <a:pt x="587" y="287"/>
                    <a:pt x="587" y="287"/>
                  </a:cubicBezTo>
                  <a:cubicBezTo>
                    <a:pt x="588" y="286"/>
                    <a:pt x="588" y="286"/>
                    <a:pt x="588" y="286"/>
                  </a:cubicBezTo>
                  <a:cubicBezTo>
                    <a:pt x="589" y="288"/>
                    <a:pt x="589" y="288"/>
                    <a:pt x="589" y="288"/>
                  </a:cubicBezTo>
                  <a:cubicBezTo>
                    <a:pt x="588" y="289"/>
                    <a:pt x="588" y="289"/>
                    <a:pt x="588" y="289"/>
                  </a:cubicBezTo>
                  <a:close/>
                  <a:moveTo>
                    <a:pt x="585" y="294"/>
                  </a:moveTo>
                  <a:cubicBezTo>
                    <a:pt x="584" y="292"/>
                    <a:pt x="584" y="292"/>
                    <a:pt x="584" y="292"/>
                  </a:cubicBezTo>
                  <a:cubicBezTo>
                    <a:pt x="584" y="292"/>
                    <a:pt x="584" y="292"/>
                    <a:pt x="584" y="292"/>
                  </a:cubicBezTo>
                  <a:cubicBezTo>
                    <a:pt x="584" y="290"/>
                    <a:pt x="584" y="290"/>
                    <a:pt x="584" y="290"/>
                  </a:cubicBezTo>
                  <a:cubicBezTo>
                    <a:pt x="585" y="289"/>
                    <a:pt x="585" y="289"/>
                    <a:pt x="585" y="289"/>
                  </a:cubicBezTo>
                  <a:cubicBezTo>
                    <a:pt x="586" y="290"/>
                    <a:pt x="586" y="290"/>
                    <a:pt x="586" y="290"/>
                  </a:cubicBezTo>
                  <a:cubicBezTo>
                    <a:pt x="586" y="290"/>
                    <a:pt x="586" y="290"/>
                    <a:pt x="586" y="290"/>
                  </a:cubicBezTo>
                  <a:cubicBezTo>
                    <a:pt x="587" y="291"/>
                    <a:pt x="587" y="291"/>
                    <a:pt x="587" y="291"/>
                  </a:cubicBezTo>
                  <a:cubicBezTo>
                    <a:pt x="586" y="292"/>
                    <a:pt x="586" y="292"/>
                    <a:pt x="586" y="292"/>
                  </a:cubicBezTo>
                  <a:cubicBezTo>
                    <a:pt x="585" y="293"/>
                    <a:pt x="585" y="293"/>
                    <a:pt x="585" y="293"/>
                  </a:cubicBezTo>
                  <a:lnTo>
                    <a:pt x="585" y="294"/>
                  </a:lnTo>
                  <a:close/>
                  <a:moveTo>
                    <a:pt x="611" y="333"/>
                  </a:moveTo>
                  <a:cubicBezTo>
                    <a:pt x="612" y="332"/>
                    <a:pt x="612" y="332"/>
                    <a:pt x="612" y="332"/>
                  </a:cubicBezTo>
                  <a:cubicBezTo>
                    <a:pt x="613" y="332"/>
                    <a:pt x="613" y="332"/>
                    <a:pt x="613" y="332"/>
                  </a:cubicBezTo>
                  <a:cubicBezTo>
                    <a:pt x="613" y="333"/>
                    <a:pt x="613" y="333"/>
                    <a:pt x="613" y="333"/>
                  </a:cubicBezTo>
                  <a:cubicBezTo>
                    <a:pt x="612" y="333"/>
                    <a:pt x="612" y="333"/>
                    <a:pt x="612" y="333"/>
                  </a:cubicBezTo>
                  <a:lnTo>
                    <a:pt x="611" y="333"/>
                  </a:lnTo>
                  <a:close/>
                  <a:moveTo>
                    <a:pt x="608" y="332"/>
                  </a:moveTo>
                  <a:cubicBezTo>
                    <a:pt x="608" y="331"/>
                    <a:pt x="608" y="331"/>
                    <a:pt x="608" y="331"/>
                  </a:cubicBezTo>
                  <a:cubicBezTo>
                    <a:pt x="610" y="331"/>
                    <a:pt x="610" y="331"/>
                    <a:pt x="610" y="331"/>
                  </a:cubicBezTo>
                  <a:cubicBezTo>
                    <a:pt x="610" y="330"/>
                    <a:pt x="610" y="330"/>
                    <a:pt x="610" y="330"/>
                  </a:cubicBezTo>
                  <a:cubicBezTo>
                    <a:pt x="611" y="331"/>
                    <a:pt x="611" y="331"/>
                    <a:pt x="611" y="331"/>
                  </a:cubicBezTo>
                  <a:cubicBezTo>
                    <a:pt x="610" y="333"/>
                    <a:pt x="610" y="333"/>
                    <a:pt x="610" y="333"/>
                  </a:cubicBezTo>
                  <a:cubicBezTo>
                    <a:pt x="608" y="333"/>
                    <a:pt x="608" y="333"/>
                    <a:pt x="608" y="333"/>
                  </a:cubicBezTo>
                  <a:lnTo>
                    <a:pt x="608" y="332"/>
                  </a:lnTo>
                  <a:close/>
                  <a:moveTo>
                    <a:pt x="603" y="350"/>
                  </a:moveTo>
                  <a:cubicBezTo>
                    <a:pt x="604" y="351"/>
                    <a:pt x="604" y="351"/>
                    <a:pt x="604" y="351"/>
                  </a:cubicBezTo>
                  <a:cubicBezTo>
                    <a:pt x="605" y="351"/>
                    <a:pt x="605" y="351"/>
                    <a:pt x="605" y="351"/>
                  </a:cubicBezTo>
                  <a:cubicBezTo>
                    <a:pt x="604" y="350"/>
                    <a:pt x="604" y="350"/>
                    <a:pt x="604" y="350"/>
                  </a:cubicBezTo>
                  <a:lnTo>
                    <a:pt x="603" y="350"/>
                  </a:lnTo>
                  <a:close/>
                  <a:moveTo>
                    <a:pt x="610" y="358"/>
                  </a:moveTo>
                  <a:cubicBezTo>
                    <a:pt x="612" y="359"/>
                    <a:pt x="612" y="359"/>
                    <a:pt x="612" y="359"/>
                  </a:cubicBezTo>
                  <a:cubicBezTo>
                    <a:pt x="612" y="359"/>
                    <a:pt x="612" y="359"/>
                    <a:pt x="612" y="359"/>
                  </a:cubicBezTo>
                  <a:cubicBezTo>
                    <a:pt x="612" y="358"/>
                    <a:pt x="612" y="358"/>
                    <a:pt x="612" y="358"/>
                  </a:cubicBezTo>
                  <a:cubicBezTo>
                    <a:pt x="611" y="358"/>
                    <a:pt x="611" y="358"/>
                    <a:pt x="611" y="358"/>
                  </a:cubicBezTo>
                  <a:cubicBezTo>
                    <a:pt x="611" y="358"/>
                    <a:pt x="610" y="358"/>
                    <a:pt x="610" y="358"/>
                  </a:cubicBezTo>
                  <a:moveTo>
                    <a:pt x="624" y="372"/>
                  </a:moveTo>
                  <a:cubicBezTo>
                    <a:pt x="623" y="370"/>
                    <a:pt x="623" y="370"/>
                    <a:pt x="623" y="370"/>
                  </a:cubicBezTo>
                  <a:cubicBezTo>
                    <a:pt x="624" y="369"/>
                    <a:pt x="624" y="369"/>
                    <a:pt x="624" y="369"/>
                  </a:cubicBezTo>
                  <a:cubicBezTo>
                    <a:pt x="625" y="370"/>
                    <a:pt x="625" y="370"/>
                    <a:pt x="625" y="370"/>
                  </a:cubicBezTo>
                  <a:cubicBezTo>
                    <a:pt x="625" y="371"/>
                    <a:pt x="625" y="371"/>
                    <a:pt x="625" y="371"/>
                  </a:cubicBezTo>
                  <a:cubicBezTo>
                    <a:pt x="624" y="372"/>
                    <a:pt x="624" y="372"/>
                    <a:pt x="624" y="372"/>
                  </a:cubicBezTo>
                  <a:close/>
                  <a:moveTo>
                    <a:pt x="630" y="380"/>
                  </a:moveTo>
                  <a:cubicBezTo>
                    <a:pt x="631" y="378"/>
                    <a:pt x="631" y="378"/>
                    <a:pt x="631" y="378"/>
                  </a:cubicBezTo>
                  <a:cubicBezTo>
                    <a:pt x="632" y="378"/>
                    <a:pt x="632" y="378"/>
                    <a:pt x="632" y="378"/>
                  </a:cubicBezTo>
                  <a:cubicBezTo>
                    <a:pt x="632" y="377"/>
                    <a:pt x="632" y="377"/>
                    <a:pt x="632" y="377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2" y="379"/>
                    <a:pt x="632" y="379"/>
                    <a:pt x="632" y="379"/>
                  </a:cubicBezTo>
                  <a:cubicBezTo>
                    <a:pt x="631" y="380"/>
                    <a:pt x="631" y="380"/>
                    <a:pt x="631" y="380"/>
                  </a:cubicBezTo>
                  <a:cubicBezTo>
                    <a:pt x="631" y="380"/>
                    <a:pt x="630" y="380"/>
                    <a:pt x="630" y="380"/>
                  </a:cubicBezTo>
                  <a:moveTo>
                    <a:pt x="582" y="193"/>
                  </a:moveTo>
                  <a:cubicBezTo>
                    <a:pt x="582" y="190"/>
                    <a:pt x="582" y="190"/>
                    <a:pt x="582" y="190"/>
                  </a:cubicBezTo>
                  <a:cubicBezTo>
                    <a:pt x="583" y="190"/>
                    <a:pt x="583" y="190"/>
                    <a:pt x="583" y="190"/>
                  </a:cubicBezTo>
                  <a:cubicBezTo>
                    <a:pt x="584" y="188"/>
                    <a:pt x="584" y="188"/>
                    <a:pt x="584" y="188"/>
                  </a:cubicBezTo>
                  <a:cubicBezTo>
                    <a:pt x="588" y="186"/>
                    <a:pt x="588" y="186"/>
                    <a:pt x="588" y="186"/>
                  </a:cubicBezTo>
                  <a:cubicBezTo>
                    <a:pt x="589" y="186"/>
                    <a:pt x="589" y="186"/>
                    <a:pt x="589" y="186"/>
                  </a:cubicBezTo>
                  <a:cubicBezTo>
                    <a:pt x="588" y="187"/>
                    <a:pt x="588" y="187"/>
                    <a:pt x="588" y="187"/>
                  </a:cubicBezTo>
                  <a:cubicBezTo>
                    <a:pt x="586" y="189"/>
                    <a:pt x="586" y="189"/>
                    <a:pt x="586" y="189"/>
                  </a:cubicBezTo>
                  <a:cubicBezTo>
                    <a:pt x="585" y="191"/>
                    <a:pt x="585" y="191"/>
                    <a:pt x="585" y="191"/>
                  </a:cubicBezTo>
                  <a:cubicBezTo>
                    <a:pt x="586" y="192"/>
                    <a:pt x="586" y="192"/>
                    <a:pt x="586" y="192"/>
                  </a:cubicBezTo>
                  <a:cubicBezTo>
                    <a:pt x="586" y="193"/>
                    <a:pt x="586" y="193"/>
                    <a:pt x="586" y="193"/>
                  </a:cubicBezTo>
                  <a:cubicBezTo>
                    <a:pt x="585" y="192"/>
                    <a:pt x="585" y="192"/>
                    <a:pt x="585" y="192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3" y="192"/>
                    <a:pt x="583" y="192"/>
                    <a:pt x="583" y="192"/>
                  </a:cubicBezTo>
                  <a:cubicBezTo>
                    <a:pt x="583" y="193"/>
                    <a:pt x="583" y="193"/>
                    <a:pt x="583" y="193"/>
                  </a:cubicBezTo>
                  <a:lnTo>
                    <a:pt x="582" y="193"/>
                  </a:lnTo>
                  <a:close/>
                  <a:moveTo>
                    <a:pt x="573" y="184"/>
                  </a:moveTo>
                  <a:cubicBezTo>
                    <a:pt x="573" y="184"/>
                    <a:pt x="574" y="185"/>
                    <a:pt x="574" y="185"/>
                  </a:cubicBezTo>
                  <a:cubicBezTo>
                    <a:pt x="575" y="185"/>
                    <a:pt x="575" y="185"/>
                    <a:pt x="575" y="185"/>
                  </a:cubicBezTo>
                  <a:cubicBezTo>
                    <a:pt x="575" y="184"/>
                    <a:pt x="575" y="184"/>
                    <a:pt x="575" y="184"/>
                  </a:cubicBezTo>
                  <a:cubicBezTo>
                    <a:pt x="575" y="183"/>
                    <a:pt x="575" y="183"/>
                    <a:pt x="575" y="183"/>
                  </a:cubicBezTo>
                  <a:lnTo>
                    <a:pt x="573" y="184"/>
                  </a:lnTo>
                  <a:close/>
                  <a:moveTo>
                    <a:pt x="526" y="163"/>
                  </a:moveTo>
                  <a:cubicBezTo>
                    <a:pt x="524" y="162"/>
                    <a:pt x="524" y="162"/>
                    <a:pt x="524" y="162"/>
                  </a:cubicBezTo>
                  <a:cubicBezTo>
                    <a:pt x="524" y="161"/>
                    <a:pt x="524" y="161"/>
                    <a:pt x="524" y="161"/>
                  </a:cubicBezTo>
                  <a:cubicBezTo>
                    <a:pt x="524" y="157"/>
                    <a:pt x="524" y="157"/>
                    <a:pt x="524" y="157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3" y="155"/>
                    <a:pt x="523" y="155"/>
                    <a:pt x="523" y="155"/>
                  </a:cubicBezTo>
                  <a:cubicBezTo>
                    <a:pt x="523" y="154"/>
                    <a:pt x="523" y="154"/>
                    <a:pt x="523" y="154"/>
                  </a:cubicBezTo>
                  <a:cubicBezTo>
                    <a:pt x="525" y="153"/>
                    <a:pt x="525" y="153"/>
                    <a:pt x="525" y="153"/>
                  </a:cubicBezTo>
                  <a:cubicBezTo>
                    <a:pt x="527" y="155"/>
                    <a:pt x="527" y="155"/>
                    <a:pt x="527" y="155"/>
                  </a:cubicBezTo>
                  <a:cubicBezTo>
                    <a:pt x="527" y="157"/>
                    <a:pt x="527" y="157"/>
                    <a:pt x="527" y="157"/>
                  </a:cubicBezTo>
                  <a:cubicBezTo>
                    <a:pt x="526" y="160"/>
                    <a:pt x="526" y="160"/>
                    <a:pt x="526" y="160"/>
                  </a:cubicBezTo>
                  <a:cubicBezTo>
                    <a:pt x="526" y="161"/>
                    <a:pt x="526" y="161"/>
                    <a:pt x="526" y="161"/>
                  </a:cubicBezTo>
                  <a:cubicBezTo>
                    <a:pt x="526" y="162"/>
                    <a:pt x="526" y="162"/>
                    <a:pt x="526" y="162"/>
                  </a:cubicBezTo>
                  <a:cubicBezTo>
                    <a:pt x="527" y="163"/>
                    <a:pt x="527" y="163"/>
                    <a:pt x="527" y="163"/>
                  </a:cubicBezTo>
                  <a:lnTo>
                    <a:pt x="526" y="163"/>
                  </a:lnTo>
                  <a:close/>
                  <a:moveTo>
                    <a:pt x="525" y="66"/>
                  </a:moveTo>
                  <a:cubicBezTo>
                    <a:pt x="527" y="64"/>
                    <a:pt x="527" y="64"/>
                    <a:pt x="527" y="64"/>
                  </a:cubicBezTo>
                  <a:cubicBezTo>
                    <a:pt x="528" y="62"/>
                    <a:pt x="528" y="62"/>
                    <a:pt x="528" y="62"/>
                  </a:cubicBezTo>
                  <a:cubicBezTo>
                    <a:pt x="528" y="60"/>
                    <a:pt x="528" y="60"/>
                    <a:pt x="528" y="60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56"/>
                    <a:pt x="532" y="56"/>
                    <a:pt x="532" y="56"/>
                  </a:cubicBezTo>
                  <a:cubicBezTo>
                    <a:pt x="531" y="55"/>
                    <a:pt x="531" y="55"/>
                    <a:pt x="531" y="55"/>
                  </a:cubicBezTo>
                  <a:cubicBezTo>
                    <a:pt x="529" y="55"/>
                    <a:pt x="529" y="55"/>
                    <a:pt x="529" y="55"/>
                  </a:cubicBezTo>
                  <a:cubicBezTo>
                    <a:pt x="528" y="55"/>
                    <a:pt x="528" y="55"/>
                    <a:pt x="528" y="55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28" y="53"/>
                    <a:pt x="528" y="53"/>
                    <a:pt x="528" y="53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23" y="57"/>
                    <a:pt x="523" y="57"/>
                    <a:pt x="523" y="57"/>
                  </a:cubicBezTo>
                  <a:cubicBezTo>
                    <a:pt x="522" y="58"/>
                    <a:pt x="522" y="58"/>
                    <a:pt x="522" y="58"/>
                  </a:cubicBezTo>
                  <a:cubicBezTo>
                    <a:pt x="522" y="59"/>
                    <a:pt x="522" y="59"/>
                    <a:pt x="522" y="59"/>
                  </a:cubicBezTo>
                  <a:cubicBezTo>
                    <a:pt x="524" y="60"/>
                    <a:pt x="524" y="60"/>
                    <a:pt x="524" y="60"/>
                  </a:cubicBezTo>
                  <a:cubicBezTo>
                    <a:pt x="526" y="59"/>
                    <a:pt x="526" y="59"/>
                    <a:pt x="526" y="59"/>
                  </a:cubicBezTo>
                  <a:cubicBezTo>
                    <a:pt x="526" y="61"/>
                    <a:pt x="526" y="61"/>
                    <a:pt x="526" y="61"/>
                  </a:cubicBezTo>
                  <a:cubicBezTo>
                    <a:pt x="524" y="62"/>
                    <a:pt x="524" y="62"/>
                    <a:pt x="524" y="62"/>
                  </a:cubicBezTo>
                  <a:cubicBezTo>
                    <a:pt x="524" y="64"/>
                    <a:pt x="524" y="64"/>
                    <a:pt x="524" y="64"/>
                  </a:cubicBezTo>
                  <a:cubicBezTo>
                    <a:pt x="525" y="65"/>
                    <a:pt x="525" y="65"/>
                    <a:pt x="525" y="65"/>
                  </a:cubicBezTo>
                  <a:lnTo>
                    <a:pt x="525" y="66"/>
                  </a:lnTo>
                  <a:close/>
                  <a:moveTo>
                    <a:pt x="503" y="119"/>
                  </a:moveTo>
                  <a:cubicBezTo>
                    <a:pt x="503" y="117"/>
                    <a:pt x="503" y="117"/>
                    <a:pt x="503" y="117"/>
                  </a:cubicBezTo>
                  <a:cubicBezTo>
                    <a:pt x="504" y="115"/>
                    <a:pt x="504" y="115"/>
                    <a:pt x="504" y="115"/>
                  </a:cubicBezTo>
                  <a:cubicBezTo>
                    <a:pt x="503" y="114"/>
                    <a:pt x="503" y="114"/>
                    <a:pt x="503" y="114"/>
                  </a:cubicBezTo>
                  <a:cubicBezTo>
                    <a:pt x="503" y="112"/>
                    <a:pt x="503" y="112"/>
                    <a:pt x="503" y="112"/>
                  </a:cubicBezTo>
                  <a:cubicBezTo>
                    <a:pt x="501" y="111"/>
                    <a:pt x="501" y="111"/>
                    <a:pt x="501" y="111"/>
                  </a:cubicBezTo>
                  <a:cubicBezTo>
                    <a:pt x="502" y="110"/>
                    <a:pt x="502" y="110"/>
                    <a:pt x="502" y="110"/>
                  </a:cubicBezTo>
                  <a:cubicBezTo>
                    <a:pt x="502" y="109"/>
                    <a:pt x="502" y="109"/>
                    <a:pt x="502" y="109"/>
                  </a:cubicBezTo>
                  <a:cubicBezTo>
                    <a:pt x="504" y="109"/>
                    <a:pt x="504" y="109"/>
                    <a:pt x="504" y="109"/>
                  </a:cubicBezTo>
                  <a:cubicBezTo>
                    <a:pt x="506" y="111"/>
                    <a:pt x="506" y="111"/>
                    <a:pt x="506" y="111"/>
                  </a:cubicBezTo>
                  <a:cubicBezTo>
                    <a:pt x="507" y="111"/>
                    <a:pt x="507" y="111"/>
                    <a:pt x="507" y="111"/>
                  </a:cubicBezTo>
                  <a:cubicBezTo>
                    <a:pt x="507" y="109"/>
                    <a:pt x="507" y="109"/>
                    <a:pt x="507" y="109"/>
                  </a:cubicBezTo>
                  <a:cubicBezTo>
                    <a:pt x="505" y="107"/>
                    <a:pt x="505" y="107"/>
                    <a:pt x="505" y="107"/>
                  </a:cubicBezTo>
                  <a:cubicBezTo>
                    <a:pt x="503" y="106"/>
                    <a:pt x="503" y="106"/>
                    <a:pt x="503" y="106"/>
                  </a:cubicBezTo>
                  <a:cubicBezTo>
                    <a:pt x="503" y="105"/>
                    <a:pt x="503" y="105"/>
                    <a:pt x="503" y="105"/>
                  </a:cubicBezTo>
                  <a:cubicBezTo>
                    <a:pt x="505" y="105"/>
                    <a:pt x="505" y="105"/>
                    <a:pt x="505" y="105"/>
                  </a:cubicBezTo>
                  <a:cubicBezTo>
                    <a:pt x="504" y="103"/>
                    <a:pt x="504" y="103"/>
                    <a:pt x="504" y="103"/>
                  </a:cubicBezTo>
                  <a:cubicBezTo>
                    <a:pt x="505" y="101"/>
                    <a:pt x="505" y="101"/>
                    <a:pt x="505" y="101"/>
                  </a:cubicBezTo>
                  <a:cubicBezTo>
                    <a:pt x="505" y="99"/>
                    <a:pt x="505" y="99"/>
                    <a:pt x="505" y="99"/>
                  </a:cubicBezTo>
                  <a:cubicBezTo>
                    <a:pt x="506" y="96"/>
                    <a:pt x="506" y="96"/>
                    <a:pt x="506" y="96"/>
                  </a:cubicBezTo>
                  <a:cubicBezTo>
                    <a:pt x="507" y="96"/>
                    <a:pt x="507" y="96"/>
                    <a:pt x="507" y="96"/>
                  </a:cubicBezTo>
                  <a:cubicBezTo>
                    <a:pt x="508" y="96"/>
                    <a:pt x="508" y="96"/>
                    <a:pt x="508" y="96"/>
                  </a:cubicBezTo>
                  <a:cubicBezTo>
                    <a:pt x="508" y="93"/>
                    <a:pt x="508" y="93"/>
                    <a:pt x="508" y="93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512" y="90"/>
                    <a:pt x="512" y="90"/>
                    <a:pt x="512" y="90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16" y="93"/>
                    <a:pt x="516" y="93"/>
                    <a:pt x="516" y="93"/>
                  </a:cubicBezTo>
                  <a:cubicBezTo>
                    <a:pt x="516" y="95"/>
                    <a:pt x="516" y="95"/>
                    <a:pt x="516" y="95"/>
                  </a:cubicBezTo>
                  <a:cubicBezTo>
                    <a:pt x="516" y="96"/>
                    <a:pt x="516" y="96"/>
                    <a:pt x="516" y="96"/>
                  </a:cubicBezTo>
                  <a:cubicBezTo>
                    <a:pt x="517" y="97"/>
                    <a:pt x="517" y="97"/>
                    <a:pt x="517" y="97"/>
                  </a:cubicBezTo>
                  <a:cubicBezTo>
                    <a:pt x="518" y="98"/>
                    <a:pt x="518" y="98"/>
                    <a:pt x="518" y="98"/>
                  </a:cubicBezTo>
                  <a:cubicBezTo>
                    <a:pt x="518" y="99"/>
                    <a:pt x="518" y="99"/>
                    <a:pt x="518" y="99"/>
                  </a:cubicBezTo>
                  <a:cubicBezTo>
                    <a:pt x="519" y="100"/>
                    <a:pt x="519" y="100"/>
                    <a:pt x="519" y="100"/>
                  </a:cubicBezTo>
                  <a:cubicBezTo>
                    <a:pt x="519" y="101"/>
                    <a:pt x="519" y="101"/>
                    <a:pt x="519" y="101"/>
                  </a:cubicBezTo>
                  <a:cubicBezTo>
                    <a:pt x="520" y="103"/>
                    <a:pt x="520" y="103"/>
                    <a:pt x="520" y="103"/>
                  </a:cubicBezTo>
                  <a:cubicBezTo>
                    <a:pt x="521" y="103"/>
                    <a:pt x="521" y="103"/>
                    <a:pt x="521" y="103"/>
                  </a:cubicBezTo>
                  <a:cubicBezTo>
                    <a:pt x="521" y="104"/>
                    <a:pt x="521" y="104"/>
                    <a:pt x="521" y="104"/>
                  </a:cubicBezTo>
                  <a:cubicBezTo>
                    <a:pt x="522" y="105"/>
                    <a:pt x="522" y="105"/>
                    <a:pt x="522" y="105"/>
                  </a:cubicBezTo>
                  <a:cubicBezTo>
                    <a:pt x="523" y="109"/>
                    <a:pt x="523" y="109"/>
                    <a:pt x="523" y="109"/>
                  </a:cubicBezTo>
                  <a:cubicBezTo>
                    <a:pt x="521" y="110"/>
                    <a:pt x="521" y="110"/>
                    <a:pt x="521" y="110"/>
                  </a:cubicBezTo>
                  <a:cubicBezTo>
                    <a:pt x="520" y="111"/>
                    <a:pt x="520" y="111"/>
                    <a:pt x="520" y="111"/>
                  </a:cubicBezTo>
                  <a:cubicBezTo>
                    <a:pt x="519" y="111"/>
                    <a:pt x="519" y="111"/>
                    <a:pt x="519" y="111"/>
                  </a:cubicBezTo>
                  <a:cubicBezTo>
                    <a:pt x="518" y="112"/>
                    <a:pt x="518" y="112"/>
                    <a:pt x="518" y="112"/>
                  </a:cubicBezTo>
                  <a:cubicBezTo>
                    <a:pt x="518" y="112"/>
                    <a:pt x="518" y="112"/>
                    <a:pt x="518" y="112"/>
                  </a:cubicBezTo>
                  <a:cubicBezTo>
                    <a:pt x="519" y="112"/>
                    <a:pt x="519" y="112"/>
                    <a:pt x="519" y="112"/>
                  </a:cubicBezTo>
                  <a:cubicBezTo>
                    <a:pt x="520" y="115"/>
                    <a:pt x="520" y="115"/>
                    <a:pt x="520" y="115"/>
                  </a:cubicBezTo>
                  <a:cubicBezTo>
                    <a:pt x="519" y="117"/>
                    <a:pt x="519" y="117"/>
                    <a:pt x="519" y="117"/>
                  </a:cubicBezTo>
                  <a:cubicBezTo>
                    <a:pt x="516" y="119"/>
                    <a:pt x="516" y="119"/>
                    <a:pt x="516" y="119"/>
                  </a:cubicBezTo>
                  <a:cubicBezTo>
                    <a:pt x="516" y="120"/>
                    <a:pt x="516" y="120"/>
                    <a:pt x="516" y="120"/>
                  </a:cubicBezTo>
                  <a:cubicBezTo>
                    <a:pt x="514" y="119"/>
                    <a:pt x="514" y="119"/>
                    <a:pt x="514" y="119"/>
                  </a:cubicBezTo>
                  <a:cubicBezTo>
                    <a:pt x="514" y="118"/>
                    <a:pt x="514" y="118"/>
                    <a:pt x="514" y="118"/>
                  </a:cubicBezTo>
                  <a:cubicBezTo>
                    <a:pt x="514" y="117"/>
                    <a:pt x="514" y="117"/>
                    <a:pt x="514" y="117"/>
                  </a:cubicBezTo>
                  <a:cubicBezTo>
                    <a:pt x="511" y="119"/>
                    <a:pt x="511" y="119"/>
                    <a:pt x="511" y="119"/>
                  </a:cubicBezTo>
                  <a:cubicBezTo>
                    <a:pt x="510" y="118"/>
                    <a:pt x="510" y="118"/>
                    <a:pt x="510" y="118"/>
                  </a:cubicBezTo>
                  <a:cubicBezTo>
                    <a:pt x="508" y="119"/>
                    <a:pt x="508" y="119"/>
                    <a:pt x="508" y="119"/>
                  </a:cubicBezTo>
                  <a:cubicBezTo>
                    <a:pt x="506" y="119"/>
                    <a:pt x="506" y="119"/>
                    <a:pt x="506" y="119"/>
                  </a:cubicBezTo>
                  <a:cubicBezTo>
                    <a:pt x="506" y="117"/>
                    <a:pt x="506" y="117"/>
                    <a:pt x="506" y="117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04" y="118"/>
                    <a:pt x="504" y="118"/>
                    <a:pt x="504" y="118"/>
                  </a:cubicBezTo>
                  <a:lnTo>
                    <a:pt x="503" y="119"/>
                  </a:lnTo>
                  <a:close/>
                  <a:moveTo>
                    <a:pt x="523" y="116"/>
                  </a:moveTo>
                  <a:cubicBezTo>
                    <a:pt x="523" y="116"/>
                    <a:pt x="523" y="116"/>
                    <a:pt x="523" y="116"/>
                  </a:cubicBezTo>
                  <a:cubicBezTo>
                    <a:pt x="524" y="114"/>
                    <a:pt x="524" y="114"/>
                    <a:pt x="524" y="114"/>
                  </a:cubicBezTo>
                  <a:cubicBezTo>
                    <a:pt x="524" y="112"/>
                    <a:pt x="524" y="112"/>
                    <a:pt x="524" y="112"/>
                  </a:cubicBezTo>
                  <a:cubicBezTo>
                    <a:pt x="523" y="112"/>
                    <a:pt x="523" y="112"/>
                    <a:pt x="523" y="112"/>
                  </a:cubicBezTo>
                  <a:cubicBezTo>
                    <a:pt x="522" y="113"/>
                    <a:pt x="522" y="113"/>
                    <a:pt x="522" y="113"/>
                  </a:cubicBezTo>
                  <a:cubicBezTo>
                    <a:pt x="522" y="115"/>
                    <a:pt x="522" y="115"/>
                    <a:pt x="522" y="115"/>
                  </a:cubicBezTo>
                  <a:lnTo>
                    <a:pt x="523" y="116"/>
                  </a:lnTo>
                  <a:close/>
                  <a:moveTo>
                    <a:pt x="529" y="143"/>
                  </a:moveTo>
                  <a:cubicBezTo>
                    <a:pt x="529" y="144"/>
                    <a:pt x="529" y="144"/>
                    <a:pt x="529" y="144"/>
                  </a:cubicBezTo>
                  <a:cubicBezTo>
                    <a:pt x="531" y="145"/>
                    <a:pt x="531" y="145"/>
                    <a:pt x="531" y="145"/>
                  </a:cubicBezTo>
                  <a:cubicBezTo>
                    <a:pt x="533" y="145"/>
                    <a:pt x="533" y="145"/>
                    <a:pt x="533" y="145"/>
                  </a:cubicBezTo>
                  <a:cubicBezTo>
                    <a:pt x="534" y="145"/>
                    <a:pt x="534" y="145"/>
                    <a:pt x="534" y="145"/>
                  </a:cubicBezTo>
                  <a:cubicBezTo>
                    <a:pt x="536" y="142"/>
                    <a:pt x="536" y="142"/>
                    <a:pt x="536" y="142"/>
                  </a:cubicBezTo>
                  <a:cubicBezTo>
                    <a:pt x="536" y="140"/>
                    <a:pt x="536" y="140"/>
                    <a:pt x="536" y="140"/>
                  </a:cubicBezTo>
                  <a:cubicBezTo>
                    <a:pt x="536" y="140"/>
                    <a:pt x="536" y="140"/>
                    <a:pt x="536" y="140"/>
                  </a:cubicBezTo>
                  <a:cubicBezTo>
                    <a:pt x="536" y="139"/>
                    <a:pt x="536" y="139"/>
                    <a:pt x="536" y="139"/>
                  </a:cubicBezTo>
                  <a:cubicBezTo>
                    <a:pt x="535" y="138"/>
                    <a:pt x="535" y="138"/>
                    <a:pt x="535" y="138"/>
                  </a:cubicBezTo>
                  <a:cubicBezTo>
                    <a:pt x="534" y="138"/>
                    <a:pt x="534" y="138"/>
                    <a:pt x="534" y="138"/>
                  </a:cubicBezTo>
                  <a:cubicBezTo>
                    <a:pt x="533" y="136"/>
                    <a:pt x="533" y="136"/>
                    <a:pt x="533" y="136"/>
                  </a:cubicBezTo>
                  <a:cubicBezTo>
                    <a:pt x="532" y="136"/>
                    <a:pt x="532" y="136"/>
                    <a:pt x="532" y="136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29" y="139"/>
                    <a:pt x="529" y="139"/>
                    <a:pt x="529" y="139"/>
                  </a:cubicBezTo>
                  <a:cubicBezTo>
                    <a:pt x="529" y="141"/>
                    <a:pt x="529" y="141"/>
                    <a:pt x="529" y="141"/>
                  </a:cubicBezTo>
                  <a:lnTo>
                    <a:pt x="529" y="143"/>
                  </a:lnTo>
                  <a:close/>
                  <a:moveTo>
                    <a:pt x="527" y="143"/>
                  </a:moveTo>
                  <a:cubicBezTo>
                    <a:pt x="527" y="144"/>
                    <a:pt x="527" y="144"/>
                    <a:pt x="527" y="144"/>
                  </a:cubicBezTo>
                  <a:cubicBezTo>
                    <a:pt x="527" y="146"/>
                    <a:pt x="527" y="146"/>
                    <a:pt x="527" y="146"/>
                  </a:cubicBezTo>
                  <a:cubicBezTo>
                    <a:pt x="528" y="146"/>
                    <a:pt x="528" y="146"/>
                    <a:pt x="528" y="146"/>
                  </a:cubicBezTo>
                  <a:cubicBezTo>
                    <a:pt x="529" y="146"/>
                    <a:pt x="529" y="146"/>
                    <a:pt x="529" y="146"/>
                  </a:cubicBezTo>
                  <a:cubicBezTo>
                    <a:pt x="528" y="145"/>
                    <a:pt x="528" y="145"/>
                    <a:pt x="528" y="145"/>
                  </a:cubicBezTo>
                  <a:cubicBezTo>
                    <a:pt x="528" y="144"/>
                    <a:pt x="528" y="144"/>
                    <a:pt x="528" y="144"/>
                  </a:cubicBezTo>
                  <a:cubicBezTo>
                    <a:pt x="527" y="143"/>
                    <a:pt x="527" y="143"/>
                    <a:pt x="527" y="143"/>
                  </a:cubicBezTo>
                  <a:close/>
                  <a:moveTo>
                    <a:pt x="501" y="130"/>
                  </a:moveTo>
                  <a:cubicBezTo>
                    <a:pt x="501" y="127"/>
                    <a:pt x="501" y="127"/>
                    <a:pt x="501" y="127"/>
                  </a:cubicBezTo>
                  <a:cubicBezTo>
                    <a:pt x="502" y="124"/>
                    <a:pt x="502" y="124"/>
                    <a:pt x="502" y="124"/>
                  </a:cubicBezTo>
                  <a:cubicBezTo>
                    <a:pt x="503" y="123"/>
                    <a:pt x="503" y="123"/>
                    <a:pt x="503" y="123"/>
                  </a:cubicBezTo>
                  <a:cubicBezTo>
                    <a:pt x="505" y="123"/>
                    <a:pt x="505" y="123"/>
                    <a:pt x="505" y="123"/>
                  </a:cubicBezTo>
                  <a:cubicBezTo>
                    <a:pt x="506" y="123"/>
                    <a:pt x="506" y="123"/>
                    <a:pt x="506" y="123"/>
                  </a:cubicBezTo>
                  <a:cubicBezTo>
                    <a:pt x="508" y="123"/>
                    <a:pt x="508" y="123"/>
                    <a:pt x="508" y="123"/>
                  </a:cubicBezTo>
                  <a:cubicBezTo>
                    <a:pt x="509" y="123"/>
                    <a:pt x="509" y="123"/>
                    <a:pt x="509" y="123"/>
                  </a:cubicBezTo>
                  <a:cubicBezTo>
                    <a:pt x="510" y="123"/>
                    <a:pt x="510" y="123"/>
                    <a:pt x="510" y="123"/>
                  </a:cubicBezTo>
                  <a:cubicBezTo>
                    <a:pt x="510" y="124"/>
                    <a:pt x="510" y="124"/>
                    <a:pt x="510" y="124"/>
                  </a:cubicBezTo>
                  <a:cubicBezTo>
                    <a:pt x="511" y="124"/>
                    <a:pt x="511" y="124"/>
                    <a:pt x="511" y="124"/>
                  </a:cubicBezTo>
                  <a:cubicBezTo>
                    <a:pt x="512" y="124"/>
                    <a:pt x="512" y="124"/>
                    <a:pt x="512" y="124"/>
                  </a:cubicBezTo>
                  <a:cubicBezTo>
                    <a:pt x="513" y="124"/>
                    <a:pt x="513" y="124"/>
                    <a:pt x="513" y="124"/>
                  </a:cubicBezTo>
                  <a:cubicBezTo>
                    <a:pt x="515" y="125"/>
                    <a:pt x="515" y="125"/>
                    <a:pt x="515" y="125"/>
                  </a:cubicBezTo>
                  <a:cubicBezTo>
                    <a:pt x="517" y="127"/>
                    <a:pt x="517" y="127"/>
                    <a:pt x="517" y="127"/>
                  </a:cubicBezTo>
                  <a:cubicBezTo>
                    <a:pt x="518" y="128"/>
                    <a:pt x="518" y="128"/>
                    <a:pt x="518" y="128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8" y="129"/>
                    <a:pt x="518" y="129"/>
                    <a:pt x="518" y="129"/>
                  </a:cubicBezTo>
                  <a:cubicBezTo>
                    <a:pt x="519" y="129"/>
                    <a:pt x="519" y="129"/>
                    <a:pt x="519" y="129"/>
                  </a:cubicBezTo>
                  <a:cubicBezTo>
                    <a:pt x="520" y="128"/>
                    <a:pt x="520" y="128"/>
                    <a:pt x="520" y="128"/>
                  </a:cubicBezTo>
                  <a:cubicBezTo>
                    <a:pt x="521" y="130"/>
                    <a:pt x="521" y="130"/>
                    <a:pt x="521" y="130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2"/>
                    <a:pt x="522" y="132"/>
                    <a:pt x="522" y="132"/>
                  </a:cubicBezTo>
                  <a:cubicBezTo>
                    <a:pt x="522" y="133"/>
                    <a:pt x="522" y="133"/>
                    <a:pt x="522" y="133"/>
                  </a:cubicBezTo>
                  <a:cubicBezTo>
                    <a:pt x="522" y="133"/>
                    <a:pt x="522" y="133"/>
                    <a:pt x="522" y="133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18" y="135"/>
                    <a:pt x="518" y="135"/>
                    <a:pt x="518" y="135"/>
                  </a:cubicBezTo>
                  <a:cubicBezTo>
                    <a:pt x="516" y="135"/>
                    <a:pt x="516" y="135"/>
                    <a:pt x="516" y="135"/>
                  </a:cubicBezTo>
                  <a:cubicBezTo>
                    <a:pt x="514" y="134"/>
                    <a:pt x="514" y="134"/>
                    <a:pt x="514" y="134"/>
                  </a:cubicBezTo>
                  <a:cubicBezTo>
                    <a:pt x="511" y="134"/>
                    <a:pt x="511" y="134"/>
                    <a:pt x="511" y="134"/>
                  </a:cubicBezTo>
                  <a:cubicBezTo>
                    <a:pt x="509" y="132"/>
                    <a:pt x="509" y="132"/>
                    <a:pt x="509" y="132"/>
                  </a:cubicBezTo>
                  <a:cubicBezTo>
                    <a:pt x="507" y="132"/>
                    <a:pt x="507" y="132"/>
                    <a:pt x="507" y="132"/>
                  </a:cubicBezTo>
                  <a:cubicBezTo>
                    <a:pt x="505" y="131"/>
                    <a:pt x="505" y="131"/>
                    <a:pt x="505" y="131"/>
                  </a:cubicBezTo>
                  <a:cubicBezTo>
                    <a:pt x="504" y="130"/>
                    <a:pt x="504" y="130"/>
                    <a:pt x="504" y="130"/>
                  </a:cubicBezTo>
                  <a:cubicBezTo>
                    <a:pt x="502" y="130"/>
                    <a:pt x="502" y="130"/>
                    <a:pt x="502" y="130"/>
                  </a:cubicBezTo>
                  <a:lnTo>
                    <a:pt x="501" y="130"/>
                  </a:lnTo>
                  <a:close/>
                  <a:moveTo>
                    <a:pt x="480" y="100"/>
                  </a:moveTo>
                  <a:cubicBezTo>
                    <a:pt x="480" y="100"/>
                    <a:pt x="480" y="100"/>
                    <a:pt x="480" y="100"/>
                  </a:cubicBezTo>
                  <a:cubicBezTo>
                    <a:pt x="481" y="99"/>
                    <a:pt x="481" y="99"/>
                    <a:pt x="481" y="99"/>
                  </a:cubicBezTo>
                  <a:cubicBezTo>
                    <a:pt x="482" y="100"/>
                    <a:pt x="482" y="100"/>
                    <a:pt x="482" y="100"/>
                  </a:cubicBezTo>
                  <a:cubicBezTo>
                    <a:pt x="481" y="101"/>
                    <a:pt x="481" y="101"/>
                    <a:pt x="481" y="101"/>
                  </a:cubicBezTo>
                  <a:cubicBezTo>
                    <a:pt x="480" y="101"/>
                    <a:pt x="480" y="101"/>
                    <a:pt x="480" y="101"/>
                  </a:cubicBezTo>
                  <a:lnTo>
                    <a:pt x="480" y="100"/>
                  </a:lnTo>
                  <a:close/>
                  <a:moveTo>
                    <a:pt x="481" y="111"/>
                  </a:moveTo>
                  <a:cubicBezTo>
                    <a:pt x="482" y="113"/>
                    <a:pt x="482" y="113"/>
                    <a:pt x="482" y="113"/>
                  </a:cubicBezTo>
                  <a:cubicBezTo>
                    <a:pt x="483" y="115"/>
                    <a:pt x="483" y="115"/>
                    <a:pt x="483" y="115"/>
                  </a:cubicBezTo>
                  <a:cubicBezTo>
                    <a:pt x="484" y="115"/>
                    <a:pt x="484" y="115"/>
                    <a:pt x="484" y="115"/>
                  </a:cubicBezTo>
                  <a:cubicBezTo>
                    <a:pt x="486" y="114"/>
                    <a:pt x="486" y="114"/>
                    <a:pt x="486" y="114"/>
                  </a:cubicBezTo>
                  <a:cubicBezTo>
                    <a:pt x="486" y="115"/>
                    <a:pt x="486" y="115"/>
                    <a:pt x="486" y="115"/>
                  </a:cubicBezTo>
                  <a:cubicBezTo>
                    <a:pt x="488" y="115"/>
                    <a:pt x="488" y="115"/>
                    <a:pt x="488" y="115"/>
                  </a:cubicBezTo>
                  <a:cubicBezTo>
                    <a:pt x="490" y="113"/>
                    <a:pt x="490" y="113"/>
                    <a:pt x="490" y="113"/>
                  </a:cubicBezTo>
                  <a:cubicBezTo>
                    <a:pt x="490" y="113"/>
                    <a:pt x="490" y="113"/>
                    <a:pt x="490" y="113"/>
                  </a:cubicBezTo>
                  <a:cubicBezTo>
                    <a:pt x="492" y="112"/>
                    <a:pt x="492" y="112"/>
                    <a:pt x="492" y="112"/>
                  </a:cubicBezTo>
                  <a:cubicBezTo>
                    <a:pt x="493" y="110"/>
                    <a:pt x="493" y="110"/>
                    <a:pt x="493" y="110"/>
                  </a:cubicBezTo>
                  <a:cubicBezTo>
                    <a:pt x="493" y="108"/>
                    <a:pt x="493" y="108"/>
                    <a:pt x="493" y="108"/>
                  </a:cubicBezTo>
                  <a:cubicBezTo>
                    <a:pt x="494" y="105"/>
                    <a:pt x="494" y="105"/>
                    <a:pt x="494" y="105"/>
                  </a:cubicBezTo>
                  <a:cubicBezTo>
                    <a:pt x="495" y="103"/>
                    <a:pt x="495" y="103"/>
                    <a:pt x="495" y="103"/>
                  </a:cubicBezTo>
                  <a:cubicBezTo>
                    <a:pt x="494" y="102"/>
                    <a:pt x="494" y="102"/>
                    <a:pt x="494" y="102"/>
                  </a:cubicBezTo>
                  <a:cubicBezTo>
                    <a:pt x="494" y="101"/>
                    <a:pt x="494" y="101"/>
                    <a:pt x="494" y="101"/>
                  </a:cubicBezTo>
                  <a:cubicBezTo>
                    <a:pt x="495" y="100"/>
                    <a:pt x="495" y="100"/>
                    <a:pt x="495" y="100"/>
                  </a:cubicBezTo>
                  <a:cubicBezTo>
                    <a:pt x="496" y="98"/>
                    <a:pt x="496" y="98"/>
                    <a:pt x="496" y="98"/>
                  </a:cubicBezTo>
                  <a:cubicBezTo>
                    <a:pt x="498" y="98"/>
                    <a:pt x="498" y="98"/>
                    <a:pt x="498" y="98"/>
                  </a:cubicBezTo>
                  <a:cubicBezTo>
                    <a:pt x="499" y="96"/>
                    <a:pt x="499" y="96"/>
                    <a:pt x="499" y="96"/>
                  </a:cubicBezTo>
                  <a:cubicBezTo>
                    <a:pt x="501" y="95"/>
                    <a:pt x="501" y="95"/>
                    <a:pt x="501" y="95"/>
                  </a:cubicBezTo>
                  <a:cubicBezTo>
                    <a:pt x="501" y="92"/>
                    <a:pt x="501" y="92"/>
                    <a:pt x="501" y="92"/>
                  </a:cubicBezTo>
                  <a:cubicBezTo>
                    <a:pt x="501" y="91"/>
                    <a:pt x="501" y="91"/>
                    <a:pt x="501" y="91"/>
                  </a:cubicBezTo>
                  <a:cubicBezTo>
                    <a:pt x="503" y="90"/>
                    <a:pt x="503" y="90"/>
                    <a:pt x="503" y="90"/>
                  </a:cubicBezTo>
                  <a:cubicBezTo>
                    <a:pt x="503" y="89"/>
                    <a:pt x="503" y="89"/>
                    <a:pt x="503" y="89"/>
                  </a:cubicBezTo>
                  <a:cubicBezTo>
                    <a:pt x="502" y="87"/>
                    <a:pt x="502" y="87"/>
                    <a:pt x="502" y="87"/>
                  </a:cubicBezTo>
                  <a:cubicBezTo>
                    <a:pt x="502" y="85"/>
                    <a:pt x="502" y="85"/>
                    <a:pt x="502" y="85"/>
                  </a:cubicBezTo>
                  <a:cubicBezTo>
                    <a:pt x="501" y="85"/>
                    <a:pt x="501" y="85"/>
                    <a:pt x="501" y="85"/>
                  </a:cubicBezTo>
                  <a:cubicBezTo>
                    <a:pt x="499" y="84"/>
                    <a:pt x="499" y="84"/>
                    <a:pt x="499" y="84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4"/>
                    <a:pt x="497" y="84"/>
                    <a:pt x="497" y="84"/>
                  </a:cubicBezTo>
                  <a:cubicBezTo>
                    <a:pt x="497" y="82"/>
                    <a:pt x="497" y="82"/>
                    <a:pt x="497" y="82"/>
                  </a:cubicBezTo>
                  <a:cubicBezTo>
                    <a:pt x="500" y="81"/>
                    <a:pt x="500" y="81"/>
                    <a:pt x="500" y="81"/>
                  </a:cubicBezTo>
                  <a:cubicBezTo>
                    <a:pt x="500" y="80"/>
                    <a:pt x="500" y="80"/>
                    <a:pt x="500" y="80"/>
                  </a:cubicBezTo>
                  <a:cubicBezTo>
                    <a:pt x="499" y="79"/>
                    <a:pt x="499" y="79"/>
                    <a:pt x="499" y="79"/>
                  </a:cubicBezTo>
                  <a:cubicBezTo>
                    <a:pt x="499" y="76"/>
                    <a:pt x="499" y="76"/>
                    <a:pt x="499" y="76"/>
                  </a:cubicBezTo>
                  <a:cubicBezTo>
                    <a:pt x="500" y="75"/>
                    <a:pt x="500" y="75"/>
                    <a:pt x="500" y="75"/>
                  </a:cubicBezTo>
                  <a:cubicBezTo>
                    <a:pt x="498" y="73"/>
                    <a:pt x="498" y="73"/>
                    <a:pt x="498" y="73"/>
                  </a:cubicBezTo>
                  <a:cubicBezTo>
                    <a:pt x="497" y="73"/>
                    <a:pt x="497" y="73"/>
                    <a:pt x="497" y="73"/>
                  </a:cubicBezTo>
                  <a:cubicBezTo>
                    <a:pt x="495" y="75"/>
                    <a:pt x="495" y="75"/>
                    <a:pt x="495" y="75"/>
                  </a:cubicBezTo>
                  <a:cubicBezTo>
                    <a:pt x="492" y="75"/>
                    <a:pt x="492" y="75"/>
                    <a:pt x="492" y="75"/>
                  </a:cubicBezTo>
                  <a:cubicBezTo>
                    <a:pt x="492" y="77"/>
                    <a:pt x="492" y="77"/>
                    <a:pt x="492" y="77"/>
                  </a:cubicBezTo>
                  <a:cubicBezTo>
                    <a:pt x="491" y="78"/>
                    <a:pt x="491" y="78"/>
                    <a:pt x="491" y="78"/>
                  </a:cubicBezTo>
                  <a:cubicBezTo>
                    <a:pt x="489" y="78"/>
                    <a:pt x="489" y="78"/>
                    <a:pt x="489" y="78"/>
                  </a:cubicBezTo>
                  <a:cubicBezTo>
                    <a:pt x="489" y="76"/>
                    <a:pt x="489" y="76"/>
                    <a:pt x="489" y="76"/>
                  </a:cubicBezTo>
                  <a:cubicBezTo>
                    <a:pt x="491" y="75"/>
                    <a:pt x="491" y="75"/>
                    <a:pt x="491" y="75"/>
                  </a:cubicBezTo>
                  <a:cubicBezTo>
                    <a:pt x="492" y="74"/>
                    <a:pt x="492" y="74"/>
                    <a:pt x="492" y="74"/>
                  </a:cubicBezTo>
                  <a:cubicBezTo>
                    <a:pt x="492" y="72"/>
                    <a:pt x="492" y="72"/>
                    <a:pt x="492" y="72"/>
                  </a:cubicBezTo>
                  <a:cubicBezTo>
                    <a:pt x="492" y="69"/>
                    <a:pt x="492" y="69"/>
                    <a:pt x="492" y="6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1" y="66"/>
                    <a:pt x="491" y="66"/>
                    <a:pt x="491" y="66"/>
                  </a:cubicBezTo>
                  <a:cubicBezTo>
                    <a:pt x="490" y="64"/>
                    <a:pt x="490" y="64"/>
                    <a:pt x="490" y="64"/>
                  </a:cubicBezTo>
                  <a:cubicBezTo>
                    <a:pt x="488" y="63"/>
                    <a:pt x="488" y="63"/>
                    <a:pt x="488" y="63"/>
                  </a:cubicBezTo>
                  <a:cubicBezTo>
                    <a:pt x="487" y="64"/>
                    <a:pt x="487" y="64"/>
                    <a:pt x="487" y="64"/>
                  </a:cubicBezTo>
                  <a:cubicBezTo>
                    <a:pt x="484" y="63"/>
                    <a:pt x="484" y="63"/>
                    <a:pt x="484" y="63"/>
                  </a:cubicBezTo>
                  <a:cubicBezTo>
                    <a:pt x="482" y="65"/>
                    <a:pt x="482" y="65"/>
                    <a:pt x="482" y="65"/>
                  </a:cubicBezTo>
                  <a:cubicBezTo>
                    <a:pt x="481" y="65"/>
                    <a:pt x="481" y="65"/>
                    <a:pt x="481" y="65"/>
                  </a:cubicBezTo>
                  <a:cubicBezTo>
                    <a:pt x="481" y="62"/>
                    <a:pt x="481" y="62"/>
                    <a:pt x="481" y="62"/>
                  </a:cubicBezTo>
                  <a:cubicBezTo>
                    <a:pt x="480" y="61"/>
                    <a:pt x="480" y="61"/>
                    <a:pt x="480" y="61"/>
                  </a:cubicBezTo>
                  <a:cubicBezTo>
                    <a:pt x="479" y="63"/>
                    <a:pt x="479" y="63"/>
                    <a:pt x="479" y="63"/>
                  </a:cubicBezTo>
                  <a:cubicBezTo>
                    <a:pt x="478" y="64"/>
                    <a:pt x="478" y="64"/>
                    <a:pt x="478" y="64"/>
                  </a:cubicBezTo>
                  <a:cubicBezTo>
                    <a:pt x="477" y="65"/>
                    <a:pt x="477" y="65"/>
                    <a:pt x="477" y="65"/>
                  </a:cubicBezTo>
                  <a:cubicBezTo>
                    <a:pt x="476" y="67"/>
                    <a:pt x="476" y="67"/>
                    <a:pt x="476" y="67"/>
                  </a:cubicBezTo>
                  <a:cubicBezTo>
                    <a:pt x="474" y="69"/>
                    <a:pt x="474" y="69"/>
                    <a:pt x="474" y="69"/>
                  </a:cubicBezTo>
                  <a:cubicBezTo>
                    <a:pt x="474" y="70"/>
                    <a:pt x="474" y="70"/>
                    <a:pt x="474" y="70"/>
                  </a:cubicBezTo>
                  <a:cubicBezTo>
                    <a:pt x="476" y="71"/>
                    <a:pt x="476" y="71"/>
                    <a:pt x="476" y="71"/>
                  </a:cubicBezTo>
                  <a:cubicBezTo>
                    <a:pt x="477" y="71"/>
                    <a:pt x="477" y="71"/>
                    <a:pt x="477" y="71"/>
                  </a:cubicBezTo>
                  <a:cubicBezTo>
                    <a:pt x="479" y="70"/>
                    <a:pt x="479" y="70"/>
                    <a:pt x="479" y="70"/>
                  </a:cubicBezTo>
                  <a:cubicBezTo>
                    <a:pt x="479" y="71"/>
                    <a:pt x="479" y="71"/>
                    <a:pt x="479" y="71"/>
                  </a:cubicBezTo>
                  <a:cubicBezTo>
                    <a:pt x="477" y="73"/>
                    <a:pt x="477" y="73"/>
                    <a:pt x="477" y="73"/>
                  </a:cubicBezTo>
                  <a:cubicBezTo>
                    <a:pt x="475" y="74"/>
                    <a:pt x="475" y="74"/>
                    <a:pt x="475" y="74"/>
                  </a:cubicBezTo>
                  <a:cubicBezTo>
                    <a:pt x="473" y="77"/>
                    <a:pt x="473" y="77"/>
                    <a:pt x="473" y="77"/>
                  </a:cubicBezTo>
                  <a:cubicBezTo>
                    <a:pt x="473" y="77"/>
                    <a:pt x="473" y="77"/>
                    <a:pt x="473" y="77"/>
                  </a:cubicBezTo>
                  <a:cubicBezTo>
                    <a:pt x="476" y="76"/>
                    <a:pt x="476" y="76"/>
                    <a:pt x="476" y="76"/>
                  </a:cubicBezTo>
                  <a:cubicBezTo>
                    <a:pt x="478" y="74"/>
                    <a:pt x="478" y="74"/>
                    <a:pt x="478" y="74"/>
                  </a:cubicBezTo>
                  <a:cubicBezTo>
                    <a:pt x="479" y="74"/>
                    <a:pt x="479" y="74"/>
                    <a:pt x="479" y="74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75"/>
                    <a:pt x="481" y="75"/>
                    <a:pt x="481" y="75"/>
                  </a:cubicBezTo>
                  <a:cubicBezTo>
                    <a:pt x="481" y="77"/>
                    <a:pt x="481" y="77"/>
                    <a:pt x="481" y="77"/>
                  </a:cubicBezTo>
                  <a:cubicBezTo>
                    <a:pt x="480" y="77"/>
                    <a:pt x="480" y="77"/>
                    <a:pt x="480" y="77"/>
                  </a:cubicBezTo>
                  <a:cubicBezTo>
                    <a:pt x="478" y="78"/>
                    <a:pt x="478" y="78"/>
                    <a:pt x="478" y="78"/>
                  </a:cubicBezTo>
                  <a:cubicBezTo>
                    <a:pt x="477" y="80"/>
                    <a:pt x="477" y="80"/>
                    <a:pt x="477" y="80"/>
                  </a:cubicBezTo>
                  <a:cubicBezTo>
                    <a:pt x="478" y="81"/>
                    <a:pt x="478" y="81"/>
                    <a:pt x="478" y="81"/>
                  </a:cubicBezTo>
                  <a:cubicBezTo>
                    <a:pt x="480" y="80"/>
                    <a:pt x="480" y="80"/>
                    <a:pt x="480" y="80"/>
                  </a:cubicBezTo>
                  <a:cubicBezTo>
                    <a:pt x="482" y="81"/>
                    <a:pt x="482" y="81"/>
                    <a:pt x="482" y="81"/>
                  </a:cubicBezTo>
                  <a:cubicBezTo>
                    <a:pt x="480" y="83"/>
                    <a:pt x="480" y="83"/>
                    <a:pt x="480" y="83"/>
                  </a:cubicBezTo>
                  <a:cubicBezTo>
                    <a:pt x="477" y="84"/>
                    <a:pt x="477" y="84"/>
                    <a:pt x="477" y="84"/>
                  </a:cubicBezTo>
                  <a:cubicBezTo>
                    <a:pt x="476" y="83"/>
                    <a:pt x="476" y="83"/>
                    <a:pt x="476" y="83"/>
                  </a:cubicBezTo>
                  <a:cubicBezTo>
                    <a:pt x="476" y="84"/>
                    <a:pt x="476" y="84"/>
                    <a:pt x="476" y="84"/>
                  </a:cubicBezTo>
                  <a:cubicBezTo>
                    <a:pt x="478" y="85"/>
                    <a:pt x="478" y="85"/>
                    <a:pt x="478" y="85"/>
                  </a:cubicBezTo>
                  <a:cubicBezTo>
                    <a:pt x="478" y="86"/>
                    <a:pt x="478" y="86"/>
                    <a:pt x="478" y="86"/>
                  </a:cubicBezTo>
                  <a:cubicBezTo>
                    <a:pt x="475" y="88"/>
                    <a:pt x="475" y="88"/>
                    <a:pt x="475" y="88"/>
                  </a:cubicBezTo>
                  <a:cubicBezTo>
                    <a:pt x="474" y="88"/>
                    <a:pt x="474" y="88"/>
                    <a:pt x="474" y="88"/>
                  </a:cubicBezTo>
                  <a:cubicBezTo>
                    <a:pt x="473" y="86"/>
                    <a:pt x="473" y="86"/>
                    <a:pt x="473" y="86"/>
                  </a:cubicBezTo>
                  <a:cubicBezTo>
                    <a:pt x="472" y="85"/>
                    <a:pt x="472" y="85"/>
                    <a:pt x="472" y="85"/>
                  </a:cubicBezTo>
                  <a:cubicBezTo>
                    <a:pt x="470" y="83"/>
                    <a:pt x="470" y="83"/>
                    <a:pt x="470" y="83"/>
                  </a:cubicBezTo>
                  <a:cubicBezTo>
                    <a:pt x="467" y="85"/>
                    <a:pt x="467" y="85"/>
                    <a:pt x="467" y="85"/>
                  </a:cubicBezTo>
                  <a:cubicBezTo>
                    <a:pt x="467" y="86"/>
                    <a:pt x="467" y="86"/>
                    <a:pt x="467" y="86"/>
                  </a:cubicBezTo>
                  <a:cubicBezTo>
                    <a:pt x="465" y="89"/>
                    <a:pt x="465" y="89"/>
                    <a:pt x="465" y="89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67" y="93"/>
                    <a:pt x="467" y="93"/>
                    <a:pt x="467" y="93"/>
                  </a:cubicBezTo>
                  <a:cubicBezTo>
                    <a:pt x="468" y="93"/>
                    <a:pt x="468" y="93"/>
                    <a:pt x="468" y="93"/>
                  </a:cubicBezTo>
                  <a:cubicBezTo>
                    <a:pt x="469" y="92"/>
                    <a:pt x="469" y="92"/>
                    <a:pt x="469" y="92"/>
                  </a:cubicBezTo>
                  <a:cubicBezTo>
                    <a:pt x="471" y="92"/>
                    <a:pt x="471" y="92"/>
                    <a:pt x="471" y="92"/>
                  </a:cubicBezTo>
                  <a:cubicBezTo>
                    <a:pt x="473" y="93"/>
                    <a:pt x="473" y="93"/>
                    <a:pt x="473" y="93"/>
                  </a:cubicBezTo>
                  <a:cubicBezTo>
                    <a:pt x="476" y="93"/>
                    <a:pt x="476" y="93"/>
                    <a:pt x="476" y="93"/>
                  </a:cubicBezTo>
                  <a:cubicBezTo>
                    <a:pt x="477" y="94"/>
                    <a:pt x="477" y="94"/>
                    <a:pt x="477" y="94"/>
                  </a:cubicBezTo>
                  <a:cubicBezTo>
                    <a:pt x="479" y="93"/>
                    <a:pt x="479" y="93"/>
                    <a:pt x="479" y="93"/>
                  </a:cubicBezTo>
                  <a:cubicBezTo>
                    <a:pt x="479" y="94"/>
                    <a:pt x="479" y="94"/>
                    <a:pt x="479" y="94"/>
                  </a:cubicBezTo>
                  <a:cubicBezTo>
                    <a:pt x="478" y="95"/>
                    <a:pt x="478" y="95"/>
                    <a:pt x="478" y="95"/>
                  </a:cubicBezTo>
                  <a:cubicBezTo>
                    <a:pt x="477" y="96"/>
                    <a:pt x="477" y="96"/>
                    <a:pt x="477" y="96"/>
                  </a:cubicBezTo>
                  <a:cubicBezTo>
                    <a:pt x="477" y="97"/>
                    <a:pt x="477" y="97"/>
                    <a:pt x="477" y="97"/>
                  </a:cubicBezTo>
                  <a:cubicBezTo>
                    <a:pt x="480" y="97"/>
                    <a:pt x="480" y="97"/>
                    <a:pt x="480" y="97"/>
                  </a:cubicBezTo>
                  <a:cubicBezTo>
                    <a:pt x="482" y="98"/>
                    <a:pt x="482" y="98"/>
                    <a:pt x="482" y="98"/>
                  </a:cubicBezTo>
                  <a:cubicBezTo>
                    <a:pt x="483" y="101"/>
                    <a:pt x="483" y="101"/>
                    <a:pt x="483" y="101"/>
                  </a:cubicBezTo>
                  <a:cubicBezTo>
                    <a:pt x="484" y="101"/>
                    <a:pt x="484" y="101"/>
                    <a:pt x="484" y="101"/>
                  </a:cubicBezTo>
                  <a:cubicBezTo>
                    <a:pt x="485" y="102"/>
                    <a:pt x="485" y="102"/>
                    <a:pt x="485" y="102"/>
                  </a:cubicBezTo>
                  <a:cubicBezTo>
                    <a:pt x="484" y="103"/>
                    <a:pt x="484" y="103"/>
                    <a:pt x="484" y="103"/>
                  </a:cubicBezTo>
                  <a:cubicBezTo>
                    <a:pt x="484" y="105"/>
                    <a:pt x="484" y="105"/>
                    <a:pt x="484" y="105"/>
                  </a:cubicBezTo>
                  <a:lnTo>
                    <a:pt x="481" y="111"/>
                  </a:lnTo>
                  <a:close/>
                  <a:moveTo>
                    <a:pt x="472" y="98"/>
                  </a:moveTo>
                  <a:cubicBezTo>
                    <a:pt x="472" y="96"/>
                    <a:pt x="472" y="96"/>
                    <a:pt x="472" y="96"/>
                  </a:cubicBezTo>
                  <a:cubicBezTo>
                    <a:pt x="475" y="95"/>
                    <a:pt x="475" y="95"/>
                    <a:pt x="475" y="95"/>
                  </a:cubicBezTo>
                  <a:cubicBezTo>
                    <a:pt x="476" y="95"/>
                    <a:pt x="476" y="95"/>
                    <a:pt x="476" y="95"/>
                  </a:cubicBezTo>
                  <a:cubicBezTo>
                    <a:pt x="475" y="96"/>
                    <a:pt x="475" y="96"/>
                    <a:pt x="475" y="96"/>
                  </a:cubicBezTo>
                  <a:cubicBezTo>
                    <a:pt x="475" y="97"/>
                    <a:pt x="475" y="97"/>
                    <a:pt x="475" y="97"/>
                  </a:cubicBezTo>
                  <a:cubicBezTo>
                    <a:pt x="473" y="98"/>
                    <a:pt x="473" y="98"/>
                    <a:pt x="473" y="98"/>
                  </a:cubicBezTo>
                  <a:lnTo>
                    <a:pt x="472" y="98"/>
                  </a:lnTo>
                  <a:close/>
                  <a:moveTo>
                    <a:pt x="468" y="107"/>
                  </a:moveTo>
                  <a:cubicBezTo>
                    <a:pt x="469" y="106"/>
                    <a:pt x="469" y="106"/>
                    <a:pt x="469" y="106"/>
                  </a:cubicBezTo>
                  <a:cubicBezTo>
                    <a:pt x="472" y="105"/>
                    <a:pt x="472" y="105"/>
                    <a:pt x="472" y="105"/>
                  </a:cubicBezTo>
                  <a:cubicBezTo>
                    <a:pt x="474" y="106"/>
                    <a:pt x="474" y="106"/>
                    <a:pt x="474" y="106"/>
                  </a:cubicBezTo>
                  <a:cubicBezTo>
                    <a:pt x="477" y="109"/>
                    <a:pt x="477" y="109"/>
                    <a:pt x="477" y="109"/>
                  </a:cubicBezTo>
                  <a:cubicBezTo>
                    <a:pt x="477" y="111"/>
                    <a:pt x="477" y="111"/>
                    <a:pt x="477" y="111"/>
                  </a:cubicBezTo>
                  <a:cubicBezTo>
                    <a:pt x="477" y="114"/>
                    <a:pt x="477" y="114"/>
                    <a:pt x="477" y="114"/>
                  </a:cubicBezTo>
                  <a:cubicBezTo>
                    <a:pt x="476" y="114"/>
                    <a:pt x="476" y="114"/>
                    <a:pt x="476" y="114"/>
                  </a:cubicBezTo>
                  <a:cubicBezTo>
                    <a:pt x="474" y="113"/>
                    <a:pt x="474" y="113"/>
                    <a:pt x="474" y="113"/>
                  </a:cubicBezTo>
                  <a:cubicBezTo>
                    <a:pt x="473" y="113"/>
                    <a:pt x="473" y="113"/>
                    <a:pt x="473" y="113"/>
                  </a:cubicBezTo>
                  <a:cubicBezTo>
                    <a:pt x="471" y="113"/>
                    <a:pt x="471" y="113"/>
                    <a:pt x="471" y="113"/>
                  </a:cubicBezTo>
                  <a:cubicBezTo>
                    <a:pt x="470" y="111"/>
                    <a:pt x="470" y="111"/>
                    <a:pt x="470" y="111"/>
                  </a:cubicBezTo>
                  <a:cubicBezTo>
                    <a:pt x="468" y="110"/>
                    <a:pt x="468" y="110"/>
                    <a:pt x="468" y="110"/>
                  </a:cubicBezTo>
                  <a:lnTo>
                    <a:pt x="468" y="107"/>
                  </a:lnTo>
                  <a:close/>
                  <a:moveTo>
                    <a:pt x="446" y="122"/>
                  </a:moveTo>
                  <a:cubicBezTo>
                    <a:pt x="447" y="121"/>
                    <a:pt x="447" y="121"/>
                    <a:pt x="447" y="121"/>
                  </a:cubicBezTo>
                  <a:cubicBezTo>
                    <a:pt x="450" y="121"/>
                    <a:pt x="450" y="121"/>
                    <a:pt x="450" y="121"/>
                  </a:cubicBezTo>
                  <a:cubicBezTo>
                    <a:pt x="449" y="122"/>
                    <a:pt x="449" y="122"/>
                    <a:pt x="449" y="122"/>
                  </a:cubicBezTo>
                  <a:cubicBezTo>
                    <a:pt x="447" y="123"/>
                    <a:pt x="447" y="123"/>
                    <a:pt x="447" y="123"/>
                  </a:cubicBezTo>
                  <a:lnTo>
                    <a:pt x="446" y="122"/>
                  </a:lnTo>
                  <a:close/>
                  <a:moveTo>
                    <a:pt x="445" y="120"/>
                  </a:moveTo>
                  <a:cubicBezTo>
                    <a:pt x="444" y="118"/>
                    <a:pt x="444" y="118"/>
                    <a:pt x="444" y="118"/>
                  </a:cubicBezTo>
                  <a:cubicBezTo>
                    <a:pt x="445" y="116"/>
                    <a:pt x="445" y="116"/>
                    <a:pt x="445" y="116"/>
                  </a:cubicBezTo>
                  <a:cubicBezTo>
                    <a:pt x="445" y="114"/>
                    <a:pt x="445" y="114"/>
                    <a:pt x="445" y="114"/>
                  </a:cubicBezTo>
                  <a:cubicBezTo>
                    <a:pt x="445" y="112"/>
                    <a:pt x="445" y="112"/>
                    <a:pt x="445" y="112"/>
                  </a:cubicBezTo>
                  <a:cubicBezTo>
                    <a:pt x="447" y="110"/>
                    <a:pt x="447" y="110"/>
                    <a:pt x="447" y="110"/>
                  </a:cubicBezTo>
                  <a:cubicBezTo>
                    <a:pt x="447" y="109"/>
                    <a:pt x="447" y="109"/>
                    <a:pt x="447" y="109"/>
                  </a:cubicBezTo>
                  <a:cubicBezTo>
                    <a:pt x="448" y="109"/>
                    <a:pt x="448" y="109"/>
                    <a:pt x="448" y="109"/>
                  </a:cubicBezTo>
                  <a:cubicBezTo>
                    <a:pt x="448" y="108"/>
                    <a:pt x="448" y="108"/>
                    <a:pt x="448" y="108"/>
                  </a:cubicBezTo>
                  <a:cubicBezTo>
                    <a:pt x="449" y="105"/>
                    <a:pt x="449" y="105"/>
                    <a:pt x="449" y="105"/>
                  </a:cubicBezTo>
                  <a:cubicBezTo>
                    <a:pt x="449" y="103"/>
                    <a:pt x="449" y="103"/>
                    <a:pt x="449" y="103"/>
                  </a:cubicBezTo>
                  <a:cubicBezTo>
                    <a:pt x="450" y="103"/>
                    <a:pt x="450" y="103"/>
                    <a:pt x="450" y="103"/>
                  </a:cubicBezTo>
                  <a:cubicBezTo>
                    <a:pt x="451" y="104"/>
                    <a:pt x="451" y="104"/>
                    <a:pt x="451" y="104"/>
                  </a:cubicBezTo>
                  <a:cubicBezTo>
                    <a:pt x="451" y="106"/>
                    <a:pt x="451" y="106"/>
                    <a:pt x="451" y="106"/>
                  </a:cubicBezTo>
                  <a:cubicBezTo>
                    <a:pt x="452" y="107"/>
                    <a:pt x="452" y="107"/>
                    <a:pt x="452" y="107"/>
                  </a:cubicBezTo>
                  <a:cubicBezTo>
                    <a:pt x="451" y="110"/>
                    <a:pt x="451" y="110"/>
                    <a:pt x="451" y="110"/>
                  </a:cubicBezTo>
                  <a:cubicBezTo>
                    <a:pt x="451" y="112"/>
                    <a:pt x="451" y="112"/>
                    <a:pt x="451" y="112"/>
                  </a:cubicBezTo>
                  <a:cubicBezTo>
                    <a:pt x="450" y="114"/>
                    <a:pt x="450" y="114"/>
                    <a:pt x="450" y="114"/>
                  </a:cubicBezTo>
                  <a:cubicBezTo>
                    <a:pt x="451" y="115"/>
                    <a:pt x="451" y="115"/>
                    <a:pt x="451" y="115"/>
                  </a:cubicBezTo>
                  <a:cubicBezTo>
                    <a:pt x="449" y="119"/>
                    <a:pt x="449" y="119"/>
                    <a:pt x="449" y="119"/>
                  </a:cubicBezTo>
                  <a:cubicBezTo>
                    <a:pt x="447" y="120"/>
                    <a:pt x="447" y="120"/>
                    <a:pt x="447" y="120"/>
                  </a:cubicBezTo>
                  <a:lnTo>
                    <a:pt x="445" y="120"/>
                  </a:lnTo>
                  <a:close/>
                  <a:moveTo>
                    <a:pt x="425" y="80"/>
                  </a:moveTo>
                  <a:cubicBezTo>
                    <a:pt x="424" y="78"/>
                    <a:pt x="424" y="78"/>
                    <a:pt x="424" y="78"/>
                  </a:cubicBezTo>
                  <a:cubicBezTo>
                    <a:pt x="423" y="76"/>
                    <a:pt x="423" y="76"/>
                    <a:pt x="423" y="76"/>
                  </a:cubicBezTo>
                  <a:cubicBezTo>
                    <a:pt x="424" y="75"/>
                    <a:pt x="424" y="75"/>
                    <a:pt x="424" y="75"/>
                  </a:cubicBezTo>
                  <a:cubicBezTo>
                    <a:pt x="423" y="74"/>
                    <a:pt x="423" y="74"/>
                    <a:pt x="423" y="74"/>
                  </a:cubicBezTo>
                  <a:cubicBezTo>
                    <a:pt x="421" y="74"/>
                    <a:pt x="421" y="74"/>
                    <a:pt x="421" y="74"/>
                  </a:cubicBezTo>
                  <a:cubicBezTo>
                    <a:pt x="420" y="74"/>
                    <a:pt x="420" y="74"/>
                    <a:pt x="420" y="74"/>
                  </a:cubicBezTo>
                  <a:cubicBezTo>
                    <a:pt x="419" y="74"/>
                    <a:pt x="419" y="74"/>
                    <a:pt x="419" y="74"/>
                  </a:cubicBezTo>
                  <a:cubicBezTo>
                    <a:pt x="417" y="74"/>
                    <a:pt x="417" y="74"/>
                    <a:pt x="417" y="74"/>
                  </a:cubicBezTo>
                  <a:cubicBezTo>
                    <a:pt x="416" y="75"/>
                    <a:pt x="416" y="75"/>
                    <a:pt x="416" y="75"/>
                  </a:cubicBezTo>
                  <a:cubicBezTo>
                    <a:pt x="416" y="73"/>
                    <a:pt x="416" y="73"/>
                    <a:pt x="416" y="73"/>
                  </a:cubicBezTo>
                  <a:cubicBezTo>
                    <a:pt x="417" y="71"/>
                    <a:pt x="417" y="71"/>
                    <a:pt x="417" y="71"/>
                  </a:cubicBezTo>
                  <a:cubicBezTo>
                    <a:pt x="417" y="70"/>
                    <a:pt x="417" y="70"/>
                    <a:pt x="417" y="70"/>
                  </a:cubicBezTo>
                  <a:cubicBezTo>
                    <a:pt x="419" y="70"/>
                    <a:pt x="419" y="70"/>
                    <a:pt x="419" y="70"/>
                  </a:cubicBezTo>
                  <a:cubicBezTo>
                    <a:pt x="421" y="70"/>
                    <a:pt x="421" y="70"/>
                    <a:pt x="421" y="70"/>
                  </a:cubicBezTo>
                  <a:cubicBezTo>
                    <a:pt x="426" y="69"/>
                    <a:pt x="426" y="69"/>
                    <a:pt x="426" y="69"/>
                  </a:cubicBezTo>
                  <a:cubicBezTo>
                    <a:pt x="428" y="69"/>
                    <a:pt x="428" y="69"/>
                    <a:pt x="428" y="69"/>
                  </a:cubicBezTo>
                  <a:cubicBezTo>
                    <a:pt x="429" y="70"/>
                    <a:pt x="429" y="70"/>
                    <a:pt x="429" y="70"/>
                  </a:cubicBezTo>
                  <a:cubicBezTo>
                    <a:pt x="430" y="70"/>
                    <a:pt x="430" y="70"/>
                    <a:pt x="430" y="70"/>
                  </a:cubicBezTo>
                  <a:cubicBezTo>
                    <a:pt x="432" y="70"/>
                    <a:pt x="432" y="70"/>
                    <a:pt x="432" y="70"/>
                  </a:cubicBezTo>
                  <a:cubicBezTo>
                    <a:pt x="435" y="68"/>
                    <a:pt x="435" y="68"/>
                    <a:pt x="435" y="68"/>
                  </a:cubicBezTo>
                  <a:cubicBezTo>
                    <a:pt x="437" y="68"/>
                    <a:pt x="437" y="68"/>
                    <a:pt x="437" y="68"/>
                  </a:cubicBezTo>
                  <a:cubicBezTo>
                    <a:pt x="438" y="68"/>
                    <a:pt x="438" y="68"/>
                    <a:pt x="438" y="68"/>
                  </a:cubicBezTo>
                  <a:cubicBezTo>
                    <a:pt x="439" y="68"/>
                    <a:pt x="439" y="68"/>
                    <a:pt x="439" y="68"/>
                  </a:cubicBezTo>
                  <a:cubicBezTo>
                    <a:pt x="441" y="68"/>
                    <a:pt x="441" y="68"/>
                    <a:pt x="441" y="68"/>
                  </a:cubicBezTo>
                  <a:cubicBezTo>
                    <a:pt x="440" y="69"/>
                    <a:pt x="440" y="69"/>
                    <a:pt x="440" y="69"/>
                  </a:cubicBezTo>
                  <a:cubicBezTo>
                    <a:pt x="441" y="71"/>
                    <a:pt x="441" y="71"/>
                    <a:pt x="441" y="71"/>
                  </a:cubicBezTo>
                  <a:cubicBezTo>
                    <a:pt x="441" y="73"/>
                    <a:pt x="441" y="73"/>
                    <a:pt x="441" y="73"/>
                  </a:cubicBezTo>
                  <a:cubicBezTo>
                    <a:pt x="440" y="75"/>
                    <a:pt x="440" y="75"/>
                    <a:pt x="440" y="75"/>
                  </a:cubicBezTo>
                  <a:cubicBezTo>
                    <a:pt x="441" y="77"/>
                    <a:pt x="441" y="77"/>
                    <a:pt x="441" y="77"/>
                  </a:cubicBezTo>
                  <a:cubicBezTo>
                    <a:pt x="440" y="81"/>
                    <a:pt x="440" y="81"/>
                    <a:pt x="440" y="81"/>
                  </a:cubicBezTo>
                  <a:cubicBezTo>
                    <a:pt x="438" y="82"/>
                    <a:pt x="438" y="82"/>
                    <a:pt x="438" y="82"/>
                  </a:cubicBezTo>
                  <a:cubicBezTo>
                    <a:pt x="436" y="83"/>
                    <a:pt x="436" y="83"/>
                    <a:pt x="436" y="83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433" y="83"/>
                    <a:pt x="433" y="83"/>
                    <a:pt x="433" y="83"/>
                  </a:cubicBezTo>
                  <a:cubicBezTo>
                    <a:pt x="432" y="82"/>
                    <a:pt x="432" y="82"/>
                    <a:pt x="432" y="82"/>
                  </a:cubicBezTo>
                  <a:cubicBezTo>
                    <a:pt x="431" y="83"/>
                    <a:pt x="431" y="83"/>
                    <a:pt x="431" y="83"/>
                  </a:cubicBezTo>
                  <a:cubicBezTo>
                    <a:pt x="428" y="80"/>
                    <a:pt x="428" y="80"/>
                    <a:pt x="428" y="80"/>
                  </a:cubicBezTo>
                  <a:cubicBezTo>
                    <a:pt x="428" y="78"/>
                    <a:pt x="428" y="78"/>
                    <a:pt x="428" y="78"/>
                  </a:cubicBezTo>
                  <a:cubicBezTo>
                    <a:pt x="427" y="76"/>
                    <a:pt x="427" y="76"/>
                    <a:pt x="427" y="76"/>
                  </a:cubicBezTo>
                  <a:cubicBezTo>
                    <a:pt x="426" y="77"/>
                    <a:pt x="426" y="77"/>
                    <a:pt x="426" y="77"/>
                  </a:cubicBezTo>
                  <a:cubicBezTo>
                    <a:pt x="426" y="78"/>
                    <a:pt x="426" y="78"/>
                    <a:pt x="426" y="78"/>
                  </a:cubicBezTo>
                  <a:lnTo>
                    <a:pt x="425" y="80"/>
                  </a:lnTo>
                  <a:close/>
                  <a:moveTo>
                    <a:pt x="401" y="93"/>
                  </a:moveTo>
                  <a:cubicBezTo>
                    <a:pt x="402" y="92"/>
                    <a:pt x="402" y="92"/>
                    <a:pt x="402" y="92"/>
                  </a:cubicBezTo>
                  <a:cubicBezTo>
                    <a:pt x="402" y="90"/>
                    <a:pt x="402" y="90"/>
                    <a:pt x="402" y="90"/>
                  </a:cubicBezTo>
                  <a:cubicBezTo>
                    <a:pt x="404" y="88"/>
                    <a:pt x="404" y="88"/>
                    <a:pt x="404" y="88"/>
                  </a:cubicBezTo>
                  <a:cubicBezTo>
                    <a:pt x="404" y="86"/>
                    <a:pt x="404" y="86"/>
                    <a:pt x="404" y="86"/>
                  </a:cubicBezTo>
                  <a:cubicBezTo>
                    <a:pt x="406" y="86"/>
                    <a:pt x="406" y="86"/>
                    <a:pt x="406" y="86"/>
                  </a:cubicBezTo>
                  <a:cubicBezTo>
                    <a:pt x="408" y="85"/>
                    <a:pt x="408" y="85"/>
                    <a:pt x="408" y="85"/>
                  </a:cubicBezTo>
                  <a:cubicBezTo>
                    <a:pt x="409" y="85"/>
                    <a:pt x="409" y="85"/>
                    <a:pt x="409" y="85"/>
                  </a:cubicBezTo>
                  <a:cubicBezTo>
                    <a:pt x="413" y="84"/>
                    <a:pt x="413" y="84"/>
                    <a:pt x="413" y="84"/>
                  </a:cubicBezTo>
                  <a:cubicBezTo>
                    <a:pt x="414" y="84"/>
                    <a:pt x="414" y="84"/>
                    <a:pt x="414" y="84"/>
                  </a:cubicBezTo>
                  <a:cubicBezTo>
                    <a:pt x="416" y="84"/>
                    <a:pt x="416" y="84"/>
                    <a:pt x="416" y="84"/>
                  </a:cubicBezTo>
                  <a:cubicBezTo>
                    <a:pt x="417" y="85"/>
                    <a:pt x="417" y="85"/>
                    <a:pt x="417" y="85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0" y="85"/>
                    <a:pt x="420" y="85"/>
                    <a:pt x="420" y="85"/>
                  </a:cubicBezTo>
                  <a:cubicBezTo>
                    <a:pt x="422" y="85"/>
                    <a:pt x="422" y="85"/>
                    <a:pt x="422" y="85"/>
                  </a:cubicBezTo>
                  <a:cubicBezTo>
                    <a:pt x="423" y="86"/>
                    <a:pt x="423" y="86"/>
                    <a:pt x="423" y="86"/>
                  </a:cubicBezTo>
                  <a:cubicBezTo>
                    <a:pt x="425" y="86"/>
                    <a:pt x="425" y="86"/>
                    <a:pt x="425" y="86"/>
                  </a:cubicBezTo>
                  <a:cubicBezTo>
                    <a:pt x="427" y="86"/>
                    <a:pt x="427" y="86"/>
                    <a:pt x="427" y="86"/>
                  </a:cubicBezTo>
                  <a:cubicBezTo>
                    <a:pt x="428" y="87"/>
                    <a:pt x="428" y="87"/>
                    <a:pt x="428" y="87"/>
                  </a:cubicBezTo>
                  <a:cubicBezTo>
                    <a:pt x="430" y="87"/>
                    <a:pt x="430" y="87"/>
                    <a:pt x="430" y="87"/>
                  </a:cubicBezTo>
                  <a:cubicBezTo>
                    <a:pt x="430" y="88"/>
                    <a:pt x="430" y="88"/>
                    <a:pt x="430" y="88"/>
                  </a:cubicBezTo>
                  <a:cubicBezTo>
                    <a:pt x="429" y="91"/>
                    <a:pt x="429" y="91"/>
                    <a:pt x="429" y="91"/>
                  </a:cubicBezTo>
                  <a:cubicBezTo>
                    <a:pt x="427" y="91"/>
                    <a:pt x="427" y="91"/>
                    <a:pt x="427" y="91"/>
                  </a:cubicBezTo>
                  <a:cubicBezTo>
                    <a:pt x="423" y="92"/>
                    <a:pt x="423" y="92"/>
                    <a:pt x="423" y="92"/>
                  </a:cubicBezTo>
                  <a:cubicBezTo>
                    <a:pt x="421" y="92"/>
                    <a:pt x="421" y="92"/>
                    <a:pt x="421" y="92"/>
                  </a:cubicBezTo>
                  <a:cubicBezTo>
                    <a:pt x="419" y="94"/>
                    <a:pt x="419" y="94"/>
                    <a:pt x="419" y="94"/>
                  </a:cubicBezTo>
                  <a:cubicBezTo>
                    <a:pt x="419" y="95"/>
                    <a:pt x="419" y="95"/>
                    <a:pt x="419" y="95"/>
                  </a:cubicBezTo>
                  <a:cubicBezTo>
                    <a:pt x="421" y="95"/>
                    <a:pt x="421" y="95"/>
                    <a:pt x="421" y="95"/>
                  </a:cubicBezTo>
                  <a:cubicBezTo>
                    <a:pt x="422" y="95"/>
                    <a:pt x="422" y="95"/>
                    <a:pt x="422" y="95"/>
                  </a:cubicBezTo>
                  <a:cubicBezTo>
                    <a:pt x="422" y="96"/>
                    <a:pt x="422" y="96"/>
                    <a:pt x="422" y="96"/>
                  </a:cubicBezTo>
                  <a:cubicBezTo>
                    <a:pt x="420" y="99"/>
                    <a:pt x="420" y="99"/>
                    <a:pt x="420" y="99"/>
                  </a:cubicBezTo>
                  <a:cubicBezTo>
                    <a:pt x="419" y="100"/>
                    <a:pt x="419" y="100"/>
                    <a:pt x="419" y="100"/>
                  </a:cubicBezTo>
                  <a:cubicBezTo>
                    <a:pt x="418" y="100"/>
                    <a:pt x="418" y="100"/>
                    <a:pt x="418" y="100"/>
                  </a:cubicBezTo>
                  <a:cubicBezTo>
                    <a:pt x="418" y="101"/>
                    <a:pt x="418" y="101"/>
                    <a:pt x="418" y="101"/>
                  </a:cubicBezTo>
                  <a:cubicBezTo>
                    <a:pt x="417" y="103"/>
                    <a:pt x="417" y="103"/>
                    <a:pt x="417" y="103"/>
                  </a:cubicBezTo>
                  <a:cubicBezTo>
                    <a:pt x="415" y="103"/>
                    <a:pt x="415" y="103"/>
                    <a:pt x="415" y="103"/>
                  </a:cubicBezTo>
                  <a:cubicBezTo>
                    <a:pt x="413" y="104"/>
                    <a:pt x="413" y="104"/>
                    <a:pt x="413" y="104"/>
                  </a:cubicBezTo>
                  <a:cubicBezTo>
                    <a:pt x="411" y="104"/>
                    <a:pt x="411" y="104"/>
                    <a:pt x="411" y="104"/>
                  </a:cubicBezTo>
                  <a:cubicBezTo>
                    <a:pt x="410" y="102"/>
                    <a:pt x="410" y="102"/>
                    <a:pt x="410" y="102"/>
                  </a:cubicBezTo>
                  <a:cubicBezTo>
                    <a:pt x="409" y="103"/>
                    <a:pt x="409" y="103"/>
                    <a:pt x="409" y="103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5" y="103"/>
                    <a:pt x="405" y="103"/>
                    <a:pt x="405" y="103"/>
                  </a:cubicBezTo>
                  <a:cubicBezTo>
                    <a:pt x="404" y="102"/>
                    <a:pt x="404" y="102"/>
                    <a:pt x="404" y="102"/>
                  </a:cubicBezTo>
                  <a:cubicBezTo>
                    <a:pt x="405" y="101"/>
                    <a:pt x="405" y="101"/>
                    <a:pt x="405" y="101"/>
                  </a:cubicBezTo>
                  <a:cubicBezTo>
                    <a:pt x="404" y="99"/>
                    <a:pt x="404" y="99"/>
                    <a:pt x="404" y="99"/>
                  </a:cubicBezTo>
                  <a:cubicBezTo>
                    <a:pt x="402" y="97"/>
                    <a:pt x="402" y="97"/>
                    <a:pt x="402" y="97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5"/>
                    <a:pt x="401" y="95"/>
                    <a:pt x="401" y="95"/>
                  </a:cubicBezTo>
                  <a:lnTo>
                    <a:pt x="401" y="93"/>
                  </a:lnTo>
                  <a:close/>
                  <a:moveTo>
                    <a:pt x="398" y="87"/>
                  </a:moveTo>
                  <a:cubicBezTo>
                    <a:pt x="400" y="88"/>
                    <a:pt x="400" y="88"/>
                    <a:pt x="400" y="88"/>
                  </a:cubicBezTo>
                  <a:cubicBezTo>
                    <a:pt x="402" y="87"/>
                    <a:pt x="402" y="87"/>
                    <a:pt x="402" y="8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3"/>
                    <a:pt x="403" y="83"/>
                    <a:pt x="403" y="83"/>
                  </a:cubicBezTo>
                  <a:cubicBezTo>
                    <a:pt x="404" y="82"/>
                    <a:pt x="404" y="82"/>
                    <a:pt x="404" y="82"/>
                  </a:cubicBezTo>
                  <a:cubicBezTo>
                    <a:pt x="404" y="80"/>
                    <a:pt x="404" y="80"/>
                    <a:pt x="404" y="80"/>
                  </a:cubicBezTo>
                  <a:cubicBezTo>
                    <a:pt x="404" y="78"/>
                    <a:pt x="404" y="78"/>
                    <a:pt x="404" y="78"/>
                  </a:cubicBezTo>
                  <a:cubicBezTo>
                    <a:pt x="403" y="79"/>
                    <a:pt x="403" y="79"/>
                    <a:pt x="403" y="79"/>
                  </a:cubicBezTo>
                  <a:cubicBezTo>
                    <a:pt x="402" y="79"/>
                    <a:pt x="402" y="79"/>
                    <a:pt x="402" y="79"/>
                  </a:cubicBezTo>
                  <a:cubicBezTo>
                    <a:pt x="400" y="78"/>
                    <a:pt x="400" y="78"/>
                    <a:pt x="400" y="78"/>
                  </a:cubicBezTo>
                  <a:cubicBezTo>
                    <a:pt x="399" y="79"/>
                    <a:pt x="399" y="79"/>
                    <a:pt x="399" y="79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81"/>
                    <a:pt x="397" y="81"/>
                    <a:pt x="397" y="81"/>
                  </a:cubicBezTo>
                  <a:cubicBezTo>
                    <a:pt x="397" y="83"/>
                    <a:pt x="397" y="83"/>
                    <a:pt x="397" y="83"/>
                  </a:cubicBezTo>
                  <a:cubicBezTo>
                    <a:pt x="397" y="84"/>
                    <a:pt x="397" y="84"/>
                    <a:pt x="397" y="84"/>
                  </a:cubicBezTo>
                  <a:lnTo>
                    <a:pt x="398" y="87"/>
                  </a:lnTo>
                  <a:close/>
                  <a:moveTo>
                    <a:pt x="547" y="217"/>
                  </a:moveTo>
                  <a:cubicBezTo>
                    <a:pt x="547" y="217"/>
                    <a:pt x="548" y="217"/>
                    <a:pt x="548" y="217"/>
                  </a:cubicBezTo>
                  <a:cubicBezTo>
                    <a:pt x="550" y="216"/>
                    <a:pt x="550" y="216"/>
                    <a:pt x="550" y="216"/>
                  </a:cubicBezTo>
                  <a:cubicBezTo>
                    <a:pt x="550" y="218"/>
                    <a:pt x="550" y="218"/>
                    <a:pt x="550" y="218"/>
                  </a:cubicBezTo>
                  <a:cubicBezTo>
                    <a:pt x="552" y="218"/>
                    <a:pt x="552" y="218"/>
                    <a:pt x="552" y="218"/>
                  </a:cubicBezTo>
                  <a:cubicBezTo>
                    <a:pt x="552" y="219"/>
                    <a:pt x="552" y="219"/>
                    <a:pt x="552" y="219"/>
                  </a:cubicBezTo>
                  <a:cubicBezTo>
                    <a:pt x="554" y="219"/>
                    <a:pt x="554" y="219"/>
                    <a:pt x="554" y="219"/>
                  </a:cubicBezTo>
                  <a:cubicBezTo>
                    <a:pt x="557" y="217"/>
                    <a:pt x="557" y="217"/>
                    <a:pt x="557" y="217"/>
                  </a:cubicBezTo>
                  <a:cubicBezTo>
                    <a:pt x="559" y="217"/>
                    <a:pt x="559" y="217"/>
                    <a:pt x="559" y="217"/>
                  </a:cubicBezTo>
                  <a:cubicBezTo>
                    <a:pt x="561" y="218"/>
                    <a:pt x="561" y="218"/>
                    <a:pt x="561" y="218"/>
                  </a:cubicBezTo>
                  <a:cubicBezTo>
                    <a:pt x="563" y="218"/>
                    <a:pt x="563" y="218"/>
                    <a:pt x="563" y="218"/>
                  </a:cubicBezTo>
                  <a:cubicBezTo>
                    <a:pt x="564" y="218"/>
                    <a:pt x="564" y="218"/>
                    <a:pt x="564" y="218"/>
                  </a:cubicBezTo>
                  <a:cubicBezTo>
                    <a:pt x="565" y="217"/>
                    <a:pt x="565" y="217"/>
                    <a:pt x="565" y="217"/>
                  </a:cubicBezTo>
                  <a:cubicBezTo>
                    <a:pt x="565" y="217"/>
                    <a:pt x="565" y="217"/>
                    <a:pt x="565" y="217"/>
                  </a:cubicBezTo>
                  <a:cubicBezTo>
                    <a:pt x="566" y="214"/>
                    <a:pt x="566" y="214"/>
                    <a:pt x="566" y="214"/>
                  </a:cubicBezTo>
                  <a:cubicBezTo>
                    <a:pt x="567" y="214"/>
                    <a:pt x="567" y="214"/>
                    <a:pt x="567" y="214"/>
                  </a:cubicBezTo>
                  <a:cubicBezTo>
                    <a:pt x="567" y="213"/>
                    <a:pt x="567" y="213"/>
                    <a:pt x="567" y="213"/>
                  </a:cubicBezTo>
                  <a:cubicBezTo>
                    <a:pt x="566" y="211"/>
                    <a:pt x="566" y="211"/>
                    <a:pt x="566" y="211"/>
                  </a:cubicBezTo>
                  <a:cubicBezTo>
                    <a:pt x="566" y="209"/>
                    <a:pt x="566" y="209"/>
                    <a:pt x="566" y="209"/>
                  </a:cubicBezTo>
                  <a:cubicBezTo>
                    <a:pt x="567" y="210"/>
                    <a:pt x="567" y="210"/>
                    <a:pt x="567" y="210"/>
                  </a:cubicBezTo>
                  <a:cubicBezTo>
                    <a:pt x="567" y="212"/>
                    <a:pt x="567" y="212"/>
                    <a:pt x="567" y="212"/>
                  </a:cubicBezTo>
                  <a:cubicBezTo>
                    <a:pt x="569" y="214"/>
                    <a:pt x="569" y="214"/>
                    <a:pt x="569" y="214"/>
                  </a:cubicBezTo>
                  <a:cubicBezTo>
                    <a:pt x="569" y="212"/>
                    <a:pt x="569" y="212"/>
                    <a:pt x="569" y="212"/>
                  </a:cubicBezTo>
                  <a:cubicBezTo>
                    <a:pt x="570" y="213"/>
                    <a:pt x="570" y="213"/>
                    <a:pt x="570" y="213"/>
                  </a:cubicBezTo>
                  <a:cubicBezTo>
                    <a:pt x="571" y="212"/>
                    <a:pt x="571" y="212"/>
                    <a:pt x="571" y="212"/>
                  </a:cubicBezTo>
                  <a:cubicBezTo>
                    <a:pt x="572" y="213"/>
                    <a:pt x="572" y="213"/>
                    <a:pt x="572" y="213"/>
                  </a:cubicBezTo>
                  <a:cubicBezTo>
                    <a:pt x="573" y="212"/>
                    <a:pt x="573" y="212"/>
                    <a:pt x="573" y="212"/>
                  </a:cubicBezTo>
                  <a:cubicBezTo>
                    <a:pt x="572" y="210"/>
                    <a:pt x="572" y="210"/>
                    <a:pt x="572" y="210"/>
                  </a:cubicBezTo>
                  <a:cubicBezTo>
                    <a:pt x="572" y="209"/>
                    <a:pt x="572" y="209"/>
                    <a:pt x="572" y="209"/>
                  </a:cubicBezTo>
                  <a:cubicBezTo>
                    <a:pt x="571" y="208"/>
                    <a:pt x="571" y="208"/>
                    <a:pt x="571" y="208"/>
                  </a:cubicBezTo>
                  <a:cubicBezTo>
                    <a:pt x="569" y="209"/>
                    <a:pt x="569" y="209"/>
                    <a:pt x="569" y="209"/>
                  </a:cubicBezTo>
                  <a:cubicBezTo>
                    <a:pt x="567" y="209"/>
                    <a:pt x="567" y="209"/>
                    <a:pt x="567" y="209"/>
                  </a:cubicBezTo>
                  <a:cubicBezTo>
                    <a:pt x="567" y="207"/>
                    <a:pt x="567" y="207"/>
                    <a:pt x="567" y="207"/>
                  </a:cubicBezTo>
                  <a:cubicBezTo>
                    <a:pt x="568" y="207"/>
                    <a:pt x="568" y="207"/>
                    <a:pt x="568" y="207"/>
                  </a:cubicBezTo>
                  <a:cubicBezTo>
                    <a:pt x="569" y="207"/>
                    <a:pt x="569" y="207"/>
                    <a:pt x="569" y="207"/>
                  </a:cubicBezTo>
                  <a:cubicBezTo>
                    <a:pt x="571" y="207"/>
                    <a:pt x="571" y="207"/>
                    <a:pt x="571" y="207"/>
                  </a:cubicBezTo>
                  <a:cubicBezTo>
                    <a:pt x="572" y="205"/>
                    <a:pt x="572" y="205"/>
                    <a:pt x="572" y="205"/>
                  </a:cubicBezTo>
                  <a:cubicBezTo>
                    <a:pt x="573" y="206"/>
                    <a:pt x="573" y="206"/>
                    <a:pt x="573" y="206"/>
                  </a:cubicBezTo>
                  <a:cubicBezTo>
                    <a:pt x="574" y="206"/>
                    <a:pt x="574" y="206"/>
                    <a:pt x="574" y="206"/>
                  </a:cubicBezTo>
                  <a:cubicBezTo>
                    <a:pt x="575" y="204"/>
                    <a:pt x="575" y="204"/>
                    <a:pt x="575" y="204"/>
                  </a:cubicBezTo>
                  <a:cubicBezTo>
                    <a:pt x="574" y="203"/>
                    <a:pt x="574" y="203"/>
                    <a:pt x="574" y="203"/>
                  </a:cubicBezTo>
                  <a:cubicBezTo>
                    <a:pt x="575" y="201"/>
                    <a:pt x="575" y="201"/>
                    <a:pt x="575" y="201"/>
                  </a:cubicBezTo>
                  <a:cubicBezTo>
                    <a:pt x="575" y="200"/>
                    <a:pt x="575" y="200"/>
                    <a:pt x="575" y="200"/>
                  </a:cubicBezTo>
                  <a:cubicBezTo>
                    <a:pt x="576" y="200"/>
                    <a:pt x="576" y="200"/>
                    <a:pt x="576" y="200"/>
                  </a:cubicBezTo>
                  <a:cubicBezTo>
                    <a:pt x="576" y="199"/>
                    <a:pt x="576" y="199"/>
                    <a:pt x="576" y="199"/>
                  </a:cubicBezTo>
                  <a:cubicBezTo>
                    <a:pt x="574" y="199"/>
                    <a:pt x="574" y="199"/>
                    <a:pt x="574" y="199"/>
                  </a:cubicBezTo>
                  <a:cubicBezTo>
                    <a:pt x="572" y="199"/>
                    <a:pt x="572" y="199"/>
                    <a:pt x="572" y="199"/>
                  </a:cubicBezTo>
                  <a:cubicBezTo>
                    <a:pt x="573" y="198"/>
                    <a:pt x="573" y="198"/>
                    <a:pt x="573" y="198"/>
                  </a:cubicBezTo>
                  <a:cubicBezTo>
                    <a:pt x="574" y="197"/>
                    <a:pt x="574" y="197"/>
                    <a:pt x="574" y="197"/>
                  </a:cubicBezTo>
                  <a:cubicBezTo>
                    <a:pt x="574" y="196"/>
                    <a:pt x="574" y="196"/>
                    <a:pt x="574" y="196"/>
                  </a:cubicBezTo>
                  <a:cubicBezTo>
                    <a:pt x="573" y="195"/>
                    <a:pt x="573" y="195"/>
                    <a:pt x="573" y="195"/>
                  </a:cubicBezTo>
                  <a:cubicBezTo>
                    <a:pt x="569" y="195"/>
                    <a:pt x="569" y="195"/>
                    <a:pt x="569" y="195"/>
                  </a:cubicBezTo>
                  <a:cubicBezTo>
                    <a:pt x="569" y="194"/>
                    <a:pt x="569" y="194"/>
                    <a:pt x="569" y="194"/>
                  </a:cubicBezTo>
                  <a:cubicBezTo>
                    <a:pt x="569" y="193"/>
                    <a:pt x="569" y="193"/>
                    <a:pt x="569" y="193"/>
                  </a:cubicBezTo>
                  <a:cubicBezTo>
                    <a:pt x="570" y="192"/>
                    <a:pt x="570" y="192"/>
                    <a:pt x="570" y="192"/>
                  </a:cubicBezTo>
                  <a:cubicBezTo>
                    <a:pt x="569" y="191"/>
                    <a:pt x="569" y="191"/>
                    <a:pt x="569" y="191"/>
                  </a:cubicBezTo>
                  <a:cubicBezTo>
                    <a:pt x="566" y="188"/>
                    <a:pt x="566" y="188"/>
                    <a:pt x="566" y="188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1" y="189"/>
                    <a:pt x="561" y="189"/>
                    <a:pt x="561" y="189"/>
                  </a:cubicBezTo>
                  <a:cubicBezTo>
                    <a:pt x="559" y="190"/>
                    <a:pt x="559" y="190"/>
                    <a:pt x="559" y="190"/>
                  </a:cubicBezTo>
                  <a:cubicBezTo>
                    <a:pt x="556" y="188"/>
                    <a:pt x="556" y="188"/>
                    <a:pt x="556" y="188"/>
                  </a:cubicBezTo>
                  <a:cubicBezTo>
                    <a:pt x="555" y="187"/>
                    <a:pt x="555" y="187"/>
                    <a:pt x="555" y="187"/>
                  </a:cubicBezTo>
                  <a:cubicBezTo>
                    <a:pt x="554" y="186"/>
                    <a:pt x="554" y="186"/>
                    <a:pt x="554" y="186"/>
                  </a:cubicBezTo>
                  <a:cubicBezTo>
                    <a:pt x="553" y="187"/>
                    <a:pt x="553" y="187"/>
                    <a:pt x="553" y="187"/>
                  </a:cubicBezTo>
                  <a:cubicBezTo>
                    <a:pt x="551" y="187"/>
                    <a:pt x="551" y="187"/>
                    <a:pt x="551" y="187"/>
                  </a:cubicBezTo>
                  <a:cubicBezTo>
                    <a:pt x="550" y="187"/>
                    <a:pt x="550" y="187"/>
                    <a:pt x="550" y="187"/>
                  </a:cubicBezTo>
                  <a:cubicBezTo>
                    <a:pt x="549" y="187"/>
                    <a:pt x="549" y="187"/>
                    <a:pt x="549" y="187"/>
                  </a:cubicBezTo>
                  <a:cubicBezTo>
                    <a:pt x="548" y="189"/>
                    <a:pt x="548" y="189"/>
                    <a:pt x="548" y="189"/>
                  </a:cubicBezTo>
                  <a:cubicBezTo>
                    <a:pt x="547" y="188"/>
                    <a:pt x="547" y="188"/>
                    <a:pt x="547" y="188"/>
                  </a:cubicBezTo>
                  <a:cubicBezTo>
                    <a:pt x="546" y="187"/>
                    <a:pt x="546" y="187"/>
                    <a:pt x="546" y="187"/>
                  </a:cubicBezTo>
                  <a:cubicBezTo>
                    <a:pt x="544" y="188"/>
                    <a:pt x="544" y="188"/>
                    <a:pt x="544" y="188"/>
                  </a:cubicBezTo>
                  <a:cubicBezTo>
                    <a:pt x="542" y="188"/>
                    <a:pt x="542" y="188"/>
                    <a:pt x="542" y="188"/>
                  </a:cubicBezTo>
                  <a:cubicBezTo>
                    <a:pt x="542" y="189"/>
                    <a:pt x="542" y="189"/>
                    <a:pt x="542" y="189"/>
                  </a:cubicBezTo>
                  <a:cubicBezTo>
                    <a:pt x="541" y="190"/>
                    <a:pt x="541" y="190"/>
                    <a:pt x="541" y="190"/>
                  </a:cubicBezTo>
                  <a:cubicBezTo>
                    <a:pt x="541" y="189"/>
                    <a:pt x="541" y="189"/>
                    <a:pt x="541" y="189"/>
                  </a:cubicBezTo>
                  <a:cubicBezTo>
                    <a:pt x="540" y="188"/>
                    <a:pt x="540" y="188"/>
                    <a:pt x="540" y="188"/>
                  </a:cubicBezTo>
                  <a:cubicBezTo>
                    <a:pt x="539" y="188"/>
                    <a:pt x="539" y="188"/>
                    <a:pt x="539" y="188"/>
                  </a:cubicBezTo>
                  <a:cubicBezTo>
                    <a:pt x="535" y="188"/>
                    <a:pt x="535" y="188"/>
                    <a:pt x="535" y="188"/>
                  </a:cubicBezTo>
                  <a:cubicBezTo>
                    <a:pt x="535" y="188"/>
                    <a:pt x="535" y="188"/>
                    <a:pt x="535" y="188"/>
                  </a:cubicBezTo>
                  <a:cubicBezTo>
                    <a:pt x="536" y="190"/>
                    <a:pt x="536" y="190"/>
                    <a:pt x="536" y="190"/>
                  </a:cubicBezTo>
                  <a:cubicBezTo>
                    <a:pt x="536" y="191"/>
                    <a:pt x="536" y="191"/>
                    <a:pt x="536" y="191"/>
                  </a:cubicBezTo>
                  <a:cubicBezTo>
                    <a:pt x="537" y="192"/>
                    <a:pt x="537" y="192"/>
                    <a:pt x="537" y="192"/>
                  </a:cubicBezTo>
                  <a:cubicBezTo>
                    <a:pt x="535" y="192"/>
                    <a:pt x="535" y="192"/>
                    <a:pt x="535" y="192"/>
                  </a:cubicBezTo>
                  <a:cubicBezTo>
                    <a:pt x="535" y="191"/>
                    <a:pt x="535" y="191"/>
                    <a:pt x="535" y="191"/>
                  </a:cubicBezTo>
                  <a:cubicBezTo>
                    <a:pt x="533" y="190"/>
                    <a:pt x="533" y="190"/>
                    <a:pt x="533" y="190"/>
                  </a:cubicBezTo>
                  <a:cubicBezTo>
                    <a:pt x="531" y="191"/>
                    <a:pt x="531" y="191"/>
                    <a:pt x="531" y="191"/>
                  </a:cubicBezTo>
                  <a:cubicBezTo>
                    <a:pt x="530" y="190"/>
                    <a:pt x="530" y="190"/>
                    <a:pt x="530" y="190"/>
                  </a:cubicBezTo>
                  <a:cubicBezTo>
                    <a:pt x="532" y="190"/>
                    <a:pt x="532" y="190"/>
                    <a:pt x="532" y="190"/>
                  </a:cubicBezTo>
                  <a:cubicBezTo>
                    <a:pt x="532" y="188"/>
                    <a:pt x="532" y="188"/>
                    <a:pt x="532" y="188"/>
                  </a:cubicBezTo>
                  <a:cubicBezTo>
                    <a:pt x="530" y="186"/>
                    <a:pt x="530" y="186"/>
                    <a:pt x="530" y="186"/>
                  </a:cubicBezTo>
                  <a:cubicBezTo>
                    <a:pt x="530" y="185"/>
                    <a:pt x="530" y="185"/>
                    <a:pt x="530" y="185"/>
                  </a:cubicBezTo>
                  <a:cubicBezTo>
                    <a:pt x="530" y="184"/>
                    <a:pt x="530" y="184"/>
                    <a:pt x="530" y="184"/>
                  </a:cubicBezTo>
                  <a:cubicBezTo>
                    <a:pt x="528" y="185"/>
                    <a:pt x="528" y="185"/>
                    <a:pt x="528" y="185"/>
                  </a:cubicBezTo>
                  <a:cubicBezTo>
                    <a:pt x="528" y="186"/>
                    <a:pt x="528" y="186"/>
                    <a:pt x="528" y="186"/>
                  </a:cubicBezTo>
                  <a:cubicBezTo>
                    <a:pt x="528" y="187"/>
                    <a:pt x="528" y="187"/>
                    <a:pt x="528" y="187"/>
                  </a:cubicBezTo>
                  <a:cubicBezTo>
                    <a:pt x="526" y="187"/>
                    <a:pt x="526" y="187"/>
                    <a:pt x="526" y="187"/>
                  </a:cubicBezTo>
                  <a:cubicBezTo>
                    <a:pt x="527" y="186"/>
                    <a:pt x="527" y="186"/>
                    <a:pt x="527" y="186"/>
                  </a:cubicBezTo>
                  <a:cubicBezTo>
                    <a:pt x="527" y="185"/>
                    <a:pt x="527" y="185"/>
                    <a:pt x="527" y="185"/>
                  </a:cubicBezTo>
                  <a:cubicBezTo>
                    <a:pt x="525" y="184"/>
                    <a:pt x="525" y="184"/>
                    <a:pt x="525" y="184"/>
                  </a:cubicBezTo>
                  <a:cubicBezTo>
                    <a:pt x="524" y="185"/>
                    <a:pt x="524" y="185"/>
                    <a:pt x="524" y="185"/>
                  </a:cubicBezTo>
                  <a:cubicBezTo>
                    <a:pt x="523" y="185"/>
                    <a:pt x="523" y="185"/>
                    <a:pt x="523" y="185"/>
                  </a:cubicBezTo>
                  <a:cubicBezTo>
                    <a:pt x="523" y="184"/>
                    <a:pt x="523" y="184"/>
                    <a:pt x="523" y="184"/>
                  </a:cubicBezTo>
                  <a:cubicBezTo>
                    <a:pt x="523" y="183"/>
                    <a:pt x="523" y="183"/>
                    <a:pt x="523" y="183"/>
                  </a:cubicBezTo>
                  <a:cubicBezTo>
                    <a:pt x="523" y="181"/>
                    <a:pt x="523" y="181"/>
                    <a:pt x="523" y="181"/>
                  </a:cubicBezTo>
                  <a:cubicBezTo>
                    <a:pt x="521" y="181"/>
                    <a:pt x="521" y="181"/>
                    <a:pt x="521" y="181"/>
                  </a:cubicBezTo>
                  <a:cubicBezTo>
                    <a:pt x="519" y="183"/>
                    <a:pt x="519" y="183"/>
                    <a:pt x="519" y="183"/>
                  </a:cubicBezTo>
                  <a:cubicBezTo>
                    <a:pt x="519" y="185"/>
                    <a:pt x="519" y="185"/>
                    <a:pt x="519" y="185"/>
                  </a:cubicBezTo>
                  <a:cubicBezTo>
                    <a:pt x="518" y="186"/>
                    <a:pt x="518" y="186"/>
                    <a:pt x="518" y="186"/>
                  </a:cubicBezTo>
                  <a:cubicBezTo>
                    <a:pt x="518" y="184"/>
                    <a:pt x="518" y="184"/>
                    <a:pt x="518" y="184"/>
                  </a:cubicBezTo>
                  <a:cubicBezTo>
                    <a:pt x="518" y="183"/>
                    <a:pt x="518" y="183"/>
                    <a:pt x="518" y="183"/>
                  </a:cubicBezTo>
                  <a:cubicBezTo>
                    <a:pt x="518" y="181"/>
                    <a:pt x="518" y="181"/>
                    <a:pt x="518" y="181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8" y="178"/>
                    <a:pt x="518" y="178"/>
                    <a:pt x="518" y="178"/>
                  </a:cubicBezTo>
                  <a:cubicBezTo>
                    <a:pt x="516" y="178"/>
                    <a:pt x="516" y="178"/>
                    <a:pt x="516" y="178"/>
                  </a:cubicBezTo>
                  <a:cubicBezTo>
                    <a:pt x="516" y="177"/>
                    <a:pt x="516" y="177"/>
                    <a:pt x="516" y="177"/>
                  </a:cubicBezTo>
                  <a:cubicBezTo>
                    <a:pt x="517" y="177"/>
                    <a:pt x="517" y="177"/>
                    <a:pt x="517" y="177"/>
                  </a:cubicBezTo>
                  <a:cubicBezTo>
                    <a:pt x="518" y="175"/>
                    <a:pt x="518" y="175"/>
                    <a:pt x="518" y="175"/>
                  </a:cubicBezTo>
                  <a:cubicBezTo>
                    <a:pt x="518" y="174"/>
                    <a:pt x="518" y="174"/>
                    <a:pt x="518" y="174"/>
                  </a:cubicBezTo>
                  <a:cubicBezTo>
                    <a:pt x="517" y="174"/>
                    <a:pt x="517" y="174"/>
                    <a:pt x="517" y="174"/>
                  </a:cubicBezTo>
                  <a:cubicBezTo>
                    <a:pt x="515" y="174"/>
                    <a:pt x="515" y="174"/>
                    <a:pt x="515" y="174"/>
                  </a:cubicBezTo>
                  <a:cubicBezTo>
                    <a:pt x="515" y="174"/>
                    <a:pt x="515" y="174"/>
                    <a:pt x="515" y="174"/>
                  </a:cubicBezTo>
                  <a:cubicBezTo>
                    <a:pt x="513" y="174"/>
                    <a:pt x="513" y="174"/>
                    <a:pt x="513" y="174"/>
                  </a:cubicBezTo>
                  <a:cubicBezTo>
                    <a:pt x="514" y="173"/>
                    <a:pt x="514" y="173"/>
                    <a:pt x="514" y="173"/>
                  </a:cubicBezTo>
                  <a:cubicBezTo>
                    <a:pt x="514" y="173"/>
                    <a:pt x="514" y="173"/>
                    <a:pt x="514" y="173"/>
                  </a:cubicBezTo>
                  <a:cubicBezTo>
                    <a:pt x="513" y="173"/>
                    <a:pt x="513" y="173"/>
                    <a:pt x="513" y="173"/>
                  </a:cubicBezTo>
                  <a:cubicBezTo>
                    <a:pt x="511" y="174"/>
                    <a:pt x="511" y="174"/>
                    <a:pt x="511" y="174"/>
                  </a:cubicBezTo>
                  <a:cubicBezTo>
                    <a:pt x="509" y="174"/>
                    <a:pt x="509" y="174"/>
                    <a:pt x="509" y="174"/>
                  </a:cubicBezTo>
                  <a:cubicBezTo>
                    <a:pt x="509" y="173"/>
                    <a:pt x="509" y="173"/>
                    <a:pt x="509" y="173"/>
                  </a:cubicBezTo>
                  <a:cubicBezTo>
                    <a:pt x="510" y="173"/>
                    <a:pt x="510" y="173"/>
                    <a:pt x="510" y="173"/>
                  </a:cubicBezTo>
                  <a:cubicBezTo>
                    <a:pt x="511" y="171"/>
                    <a:pt x="511" y="171"/>
                    <a:pt x="511" y="171"/>
                  </a:cubicBezTo>
                  <a:cubicBezTo>
                    <a:pt x="512" y="170"/>
                    <a:pt x="512" y="170"/>
                    <a:pt x="512" y="170"/>
                  </a:cubicBezTo>
                  <a:cubicBezTo>
                    <a:pt x="513" y="170"/>
                    <a:pt x="513" y="170"/>
                    <a:pt x="513" y="170"/>
                  </a:cubicBezTo>
                  <a:cubicBezTo>
                    <a:pt x="514" y="171"/>
                    <a:pt x="514" y="171"/>
                    <a:pt x="514" y="171"/>
                  </a:cubicBezTo>
                  <a:cubicBezTo>
                    <a:pt x="517" y="171"/>
                    <a:pt x="517" y="171"/>
                    <a:pt x="517" y="171"/>
                  </a:cubicBezTo>
                  <a:cubicBezTo>
                    <a:pt x="516" y="170"/>
                    <a:pt x="516" y="170"/>
                    <a:pt x="516" y="170"/>
                  </a:cubicBezTo>
                  <a:cubicBezTo>
                    <a:pt x="515" y="169"/>
                    <a:pt x="515" y="169"/>
                    <a:pt x="515" y="169"/>
                  </a:cubicBezTo>
                  <a:cubicBezTo>
                    <a:pt x="513" y="169"/>
                    <a:pt x="513" y="169"/>
                    <a:pt x="513" y="16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2" y="166"/>
                    <a:pt x="512" y="166"/>
                    <a:pt x="512" y="166"/>
                  </a:cubicBezTo>
                  <a:cubicBezTo>
                    <a:pt x="510" y="165"/>
                    <a:pt x="510" y="165"/>
                    <a:pt x="510" y="165"/>
                  </a:cubicBezTo>
                  <a:cubicBezTo>
                    <a:pt x="511" y="165"/>
                    <a:pt x="511" y="165"/>
                    <a:pt x="511" y="165"/>
                  </a:cubicBezTo>
                  <a:cubicBezTo>
                    <a:pt x="512" y="163"/>
                    <a:pt x="512" y="163"/>
                    <a:pt x="512" y="163"/>
                  </a:cubicBezTo>
                  <a:cubicBezTo>
                    <a:pt x="512" y="163"/>
                    <a:pt x="512" y="163"/>
                    <a:pt x="512" y="163"/>
                  </a:cubicBezTo>
                  <a:cubicBezTo>
                    <a:pt x="513" y="165"/>
                    <a:pt x="513" y="165"/>
                    <a:pt x="513" y="165"/>
                  </a:cubicBezTo>
                  <a:cubicBezTo>
                    <a:pt x="515" y="167"/>
                    <a:pt x="515" y="167"/>
                    <a:pt x="515" y="167"/>
                  </a:cubicBezTo>
                  <a:cubicBezTo>
                    <a:pt x="517" y="168"/>
                    <a:pt x="517" y="168"/>
                    <a:pt x="517" y="168"/>
                  </a:cubicBezTo>
                  <a:cubicBezTo>
                    <a:pt x="519" y="169"/>
                    <a:pt x="519" y="169"/>
                    <a:pt x="519" y="169"/>
                  </a:cubicBezTo>
                  <a:cubicBezTo>
                    <a:pt x="519" y="168"/>
                    <a:pt x="519" y="168"/>
                    <a:pt x="519" y="168"/>
                  </a:cubicBezTo>
                  <a:cubicBezTo>
                    <a:pt x="520" y="169"/>
                    <a:pt x="520" y="169"/>
                    <a:pt x="520" y="169"/>
                  </a:cubicBezTo>
                  <a:cubicBezTo>
                    <a:pt x="523" y="170"/>
                    <a:pt x="523" y="170"/>
                    <a:pt x="523" y="170"/>
                  </a:cubicBezTo>
                  <a:cubicBezTo>
                    <a:pt x="525" y="170"/>
                    <a:pt x="525" y="170"/>
                    <a:pt x="525" y="170"/>
                  </a:cubicBezTo>
                  <a:cubicBezTo>
                    <a:pt x="526" y="168"/>
                    <a:pt x="526" y="168"/>
                    <a:pt x="526" y="168"/>
                  </a:cubicBezTo>
                  <a:cubicBezTo>
                    <a:pt x="525" y="166"/>
                    <a:pt x="525" y="166"/>
                    <a:pt x="525" y="166"/>
                  </a:cubicBezTo>
                  <a:cubicBezTo>
                    <a:pt x="521" y="164"/>
                    <a:pt x="521" y="164"/>
                    <a:pt x="521" y="164"/>
                  </a:cubicBezTo>
                  <a:cubicBezTo>
                    <a:pt x="520" y="162"/>
                    <a:pt x="520" y="162"/>
                    <a:pt x="520" y="162"/>
                  </a:cubicBezTo>
                  <a:cubicBezTo>
                    <a:pt x="519" y="162"/>
                    <a:pt x="519" y="162"/>
                    <a:pt x="519" y="162"/>
                  </a:cubicBezTo>
                  <a:cubicBezTo>
                    <a:pt x="519" y="161"/>
                    <a:pt x="519" y="161"/>
                    <a:pt x="519" y="161"/>
                  </a:cubicBezTo>
                  <a:cubicBezTo>
                    <a:pt x="517" y="159"/>
                    <a:pt x="517" y="159"/>
                    <a:pt x="517" y="159"/>
                  </a:cubicBezTo>
                  <a:cubicBezTo>
                    <a:pt x="516" y="159"/>
                    <a:pt x="516" y="159"/>
                    <a:pt x="516" y="159"/>
                  </a:cubicBezTo>
                  <a:cubicBezTo>
                    <a:pt x="515" y="158"/>
                    <a:pt x="515" y="158"/>
                    <a:pt x="515" y="158"/>
                  </a:cubicBezTo>
                  <a:cubicBezTo>
                    <a:pt x="516" y="157"/>
                    <a:pt x="516" y="157"/>
                    <a:pt x="516" y="157"/>
                  </a:cubicBezTo>
                  <a:cubicBezTo>
                    <a:pt x="517" y="158"/>
                    <a:pt x="517" y="158"/>
                    <a:pt x="517" y="158"/>
                  </a:cubicBezTo>
                  <a:cubicBezTo>
                    <a:pt x="518" y="159"/>
                    <a:pt x="518" y="159"/>
                    <a:pt x="518" y="159"/>
                  </a:cubicBezTo>
                  <a:cubicBezTo>
                    <a:pt x="520" y="159"/>
                    <a:pt x="520" y="159"/>
                    <a:pt x="520" y="159"/>
                  </a:cubicBezTo>
                  <a:cubicBezTo>
                    <a:pt x="520" y="161"/>
                    <a:pt x="520" y="161"/>
                    <a:pt x="520" y="161"/>
                  </a:cubicBezTo>
                  <a:cubicBezTo>
                    <a:pt x="521" y="161"/>
                    <a:pt x="521" y="161"/>
                    <a:pt x="521" y="161"/>
                  </a:cubicBezTo>
                  <a:cubicBezTo>
                    <a:pt x="522" y="160"/>
                    <a:pt x="522" y="160"/>
                    <a:pt x="522" y="160"/>
                  </a:cubicBezTo>
                  <a:cubicBezTo>
                    <a:pt x="521" y="157"/>
                    <a:pt x="521" y="157"/>
                    <a:pt x="521" y="157"/>
                  </a:cubicBezTo>
                  <a:cubicBezTo>
                    <a:pt x="519" y="154"/>
                    <a:pt x="519" y="154"/>
                    <a:pt x="519" y="154"/>
                  </a:cubicBezTo>
                  <a:cubicBezTo>
                    <a:pt x="517" y="154"/>
                    <a:pt x="517" y="154"/>
                    <a:pt x="517" y="154"/>
                  </a:cubicBezTo>
                  <a:cubicBezTo>
                    <a:pt x="517" y="154"/>
                    <a:pt x="517" y="154"/>
                    <a:pt x="517" y="154"/>
                  </a:cubicBezTo>
                  <a:cubicBezTo>
                    <a:pt x="515" y="154"/>
                    <a:pt x="515" y="154"/>
                    <a:pt x="515" y="154"/>
                  </a:cubicBezTo>
                  <a:cubicBezTo>
                    <a:pt x="513" y="155"/>
                    <a:pt x="513" y="155"/>
                    <a:pt x="513" y="155"/>
                  </a:cubicBezTo>
                  <a:cubicBezTo>
                    <a:pt x="512" y="155"/>
                    <a:pt x="512" y="155"/>
                    <a:pt x="512" y="155"/>
                  </a:cubicBezTo>
                  <a:cubicBezTo>
                    <a:pt x="510" y="154"/>
                    <a:pt x="510" y="154"/>
                    <a:pt x="510" y="154"/>
                  </a:cubicBezTo>
                  <a:cubicBezTo>
                    <a:pt x="509" y="154"/>
                    <a:pt x="509" y="154"/>
                    <a:pt x="509" y="154"/>
                  </a:cubicBezTo>
                  <a:cubicBezTo>
                    <a:pt x="508" y="153"/>
                    <a:pt x="508" y="153"/>
                    <a:pt x="508" y="153"/>
                  </a:cubicBezTo>
                  <a:cubicBezTo>
                    <a:pt x="506" y="156"/>
                    <a:pt x="506" y="156"/>
                    <a:pt x="506" y="156"/>
                  </a:cubicBezTo>
                  <a:cubicBezTo>
                    <a:pt x="504" y="157"/>
                    <a:pt x="504" y="157"/>
                    <a:pt x="504" y="157"/>
                  </a:cubicBezTo>
                  <a:cubicBezTo>
                    <a:pt x="503" y="158"/>
                    <a:pt x="503" y="158"/>
                    <a:pt x="503" y="158"/>
                  </a:cubicBezTo>
                  <a:cubicBezTo>
                    <a:pt x="502" y="159"/>
                    <a:pt x="502" y="159"/>
                    <a:pt x="502" y="159"/>
                  </a:cubicBezTo>
                  <a:cubicBezTo>
                    <a:pt x="502" y="158"/>
                    <a:pt x="502" y="158"/>
                    <a:pt x="502" y="158"/>
                  </a:cubicBezTo>
                  <a:cubicBezTo>
                    <a:pt x="503" y="156"/>
                    <a:pt x="503" y="156"/>
                    <a:pt x="503" y="156"/>
                  </a:cubicBezTo>
                  <a:cubicBezTo>
                    <a:pt x="504" y="156"/>
                    <a:pt x="504" y="156"/>
                    <a:pt x="504" y="156"/>
                  </a:cubicBezTo>
                  <a:cubicBezTo>
                    <a:pt x="508" y="152"/>
                    <a:pt x="508" y="152"/>
                    <a:pt x="508" y="152"/>
                  </a:cubicBezTo>
                  <a:cubicBezTo>
                    <a:pt x="508" y="151"/>
                    <a:pt x="508" y="151"/>
                    <a:pt x="508" y="151"/>
                  </a:cubicBezTo>
                  <a:cubicBezTo>
                    <a:pt x="507" y="150"/>
                    <a:pt x="507" y="150"/>
                    <a:pt x="507" y="150"/>
                  </a:cubicBezTo>
                  <a:cubicBezTo>
                    <a:pt x="507" y="146"/>
                    <a:pt x="507" y="146"/>
                    <a:pt x="507" y="146"/>
                  </a:cubicBezTo>
                  <a:cubicBezTo>
                    <a:pt x="508" y="145"/>
                    <a:pt x="508" y="145"/>
                    <a:pt x="508" y="145"/>
                  </a:cubicBezTo>
                  <a:cubicBezTo>
                    <a:pt x="507" y="144"/>
                    <a:pt x="507" y="144"/>
                    <a:pt x="507" y="144"/>
                  </a:cubicBezTo>
                  <a:cubicBezTo>
                    <a:pt x="506" y="145"/>
                    <a:pt x="506" y="145"/>
                    <a:pt x="506" y="145"/>
                  </a:cubicBezTo>
                  <a:cubicBezTo>
                    <a:pt x="504" y="144"/>
                    <a:pt x="504" y="144"/>
                    <a:pt x="504" y="144"/>
                  </a:cubicBezTo>
                  <a:cubicBezTo>
                    <a:pt x="503" y="143"/>
                    <a:pt x="503" y="143"/>
                    <a:pt x="503" y="143"/>
                  </a:cubicBezTo>
                  <a:cubicBezTo>
                    <a:pt x="503" y="142"/>
                    <a:pt x="503" y="142"/>
                    <a:pt x="503" y="142"/>
                  </a:cubicBezTo>
                  <a:cubicBezTo>
                    <a:pt x="503" y="141"/>
                    <a:pt x="503" y="141"/>
                    <a:pt x="503" y="141"/>
                  </a:cubicBezTo>
                  <a:cubicBezTo>
                    <a:pt x="500" y="140"/>
                    <a:pt x="500" y="140"/>
                    <a:pt x="500" y="140"/>
                  </a:cubicBezTo>
                  <a:cubicBezTo>
                    <a:pt x="498" y="138"/>
                    <a:pt x="498" y="138"/>
                    <a:pt x="498" y="138"/>
                  </a:cubicBezTo>
                  <a:cubicBezTo>
                    <a:pt x="497" y="138"/>
                    <a:pt x="497" y="138"/>
                    <a:pt x="497" y="138"/>
                  </a:cubicBezTo>
                  <a:cubicBezTo>
                    <a:pt x="495" y="137"/>
                    <a:pt x="495" y="137"/>
                    <a:pt x="495" y="137"/>
                  </a:cubicBezTo>
                  <a:cubicBezTo>
                    <a:pt x="494" y="138"/>
                    <a:pt x="494" y="138"/>
                    <a:pt x="494" y="138"/>
                  </a:cubicBezTo>
                  <a:cubicBezTo>
                    <a:pt x="491" y="139"/>
                    <a:pt x="491" y="139"/>
                    <a:pt x="491" y="139"/>
                  </a:cubicBezTo>
                  <a:cubicBezTo>
                    <a:pt x="490" y="139"/>
                    <a:pt x="490" y="139"/>
                    <a:pt x="490" y="139"/>
                  </a:cubicBezTo>
                  <a:cubicBezTo>
                    <a:pt x="490" y="139"/>
                    <a:pt x="490" y="139"/>
                    <a:pt x="490" y="139"/>
                  </a:cubicBezTo>
                  <a:cubicBezTo>
                    <a:pt x="489" y="141"/>
                    <a:pt x="489" y="141"/>
                    <a:pt x="489" y="141"/>
                  </a:cubicBezTo>
                  <a:cubicBezTo>
                    <a:pt x="490" y="142"/>
                    <a:pt x="490" y="142"/>
                    <a:pt x="490" y="142"/>
                  </a:cubicBezTo>
                  <a:cubicBezTo>
                    <a:pt x="491" y="144"/>
                    <a:pt x="491" y="144"/>
                    <a:pt x="491" y="144"/>
                  </a:cubicBezTo>
                  <a:cubicBezTo>
                    <a:pt x="490" y="144"/>
                    <a:pt x="490" y="144"/>
                    <a:pt x="490" y="144"/>
                  </a:cubicBezTo>
                  <a:cubicBezTo>
                    <a:pt x="488" y="141"/>
                    <a:pt x="488" y="141"/>
                    <a:pt x="488" y="141"/>
                  </a:cubicBezTo>
                  <a:cubicBezTo>
                    <a:pt x="487" y="143"/>
                    <a:pt x="487" y="143"/>
                    <a:pt x="487" y="143"/>
                  </a:cubicBezTo>
                  <a:cubicBezTo>
                    <a:pt x="488" y="145"/>
                    <a:pt x="488" y="145"/>
                    <a:pt x="488" y="145"/>
                  </a:cubicBezTo>
                  <a:cubicBezTo>
                    <a:pt x="490" y="145"/>
                    <a:pt x="490" y="145"/>
                    <a:pt x="490" y="145"/>
                  </a:cubicBezTo>
                  <a:cubicBezTo>
                    <a:pt x="491" y="148"/>
                    <a:pt x="491" y="148"/>
                    <a:pt x="491" y="148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2" y="149"/>
                    <a:pt x="492" y="149"/>
                    <a:pt x="492" y="149"/>
                  </a:cubicBezTo>
                  <a:cubicBezTo>
                    <a:pt x="490" y="149"/>
                    <a:pt x="490" y="149"/>
                    <a:pt x="490" y="149"/>
                  </a:cubicBezTo>
                  <a:cubicBezTo>
                    <a:pt x="490" y="151"/>
                    <a:pt x="490" y="151"/>
                    <a:pt x="490" y="151"/>
                  </a:cubicBezTo>
                  <a:cubicBezTo>
                    <a:pt x="492" y="154"/>
                    <a:pt x="492" y="154"/>
                    <a:pt x="492" y="154"/>
                  </a:cubicBezTo>
                  <a:cubicBezTo>
                    <a:pt x="494" y="155"/>
                    <a:pt x="494" y="155"/>
                    <a:pt x="494" y="155"/>
                  </a:cubicBezTo>
                  <a:cubicBezTo>
                    <a:pt x="494" y="156"/>
                    <a:pt x="494" y="156"/>
                    <a:pt x="494" y="156"/>
                  </a:cubicBezTo>
                  <a:cubicBezTo>
                    <a:pt x="493" y="155"/>
                    <a:pt x="493" y="155"/>
                    <a:pt x="493" y="155"/>
                  </a:cubicBezTo>
                  <a:cubicBezTo>
                    <a:pt x="490" y="155"/>
                    <a:pt x="490" y="155"/>
                    <a:pt x="490" y="155"/>
                  </a:cubicBezTo>
                  <a:cubicBezTo>
                    <a:pt x="490" y="156"/>
                    <a:pt x="490" y="156"/>
                    <a:pt x="490" y="156"/>
                  </a:cubicBezTo>
                  <a:cubicBezTo>
                    <a:pt x="490" y="156"/>
                    <a:pt x="490" y="156"/>
                    <a:pt x="490" y="156"/>
                  </a:cubicBezTo>
                  <a:cubicBezTo>
                    <a:pt x="489" y="158"/>
                    <a:pt x="489" y="158"/>
                    <a:pt x="489" y="158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92" y="158"/>
                    <a:pt x="492" y="158"/>
                    <a:pt x="492" y="158"/>
                  </a:cubicBezTo>
                  <a:cubicBezTo>
                    <a:pt x="495" y="157"/>
                    <a:pt x="495" y="157"/>
                    <a:pt x="495" y="157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7" y="158"/>
                    <a:pt x="497" y="158"/>
                    <a:pt x="497" y="158"/>
                  </a:cubicBezTo>
                  <a:cubicBezTo>
                    <a:pt x="498" y="159"/>
                    <a:pt x="498" y="159"/>
                    <a:pt x="498" y="159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1" y="160"/>
                    <a:pt x="501" y="160"/>
                    <a:pt x="501" y="160"/>
                  </a:cubicBezTo>
                  <a:cubicBezTo>
                    <a:pt x="502" y="161"/>
                    <a:pt x="502" y="161"/>
                    <a:pt x="502" y="161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5" y="160"/>
                    <a:pt x="505" y="160"/>
                    <a:pt x="505" y="160"/>
                  </a:cubicBezTo>
                  <a:cubicBezTo>
                    <a:pt x="505" y="161"/>
                    <a:pt x="505" y="161"/>
                    <a:pt x="505" y="161"/>
                  </a:cubicBezTo>
                  <a:cubicBezTo>
                    <a:pt x="504" y="163"/>
                    <a:pt x="504" y="163"/>
                    <a:pt x="504" y="163"/>
                  </a:cubicBezTo>
                  <a:cubicBezTo>
                    <a:pt x="504" y="166"/>
                    <a:pt x="504" y="166"/>
                    <a:pt x="504" y="166"/>
                  </a:cubicBezTo>
                  <a:cubicBezTo>
                    <a:pt x="504" y="168"/>
                    <a:pt x="504" y="168"/>
                    <a:pt x="504" y="168"/>
                  </a:cubicBezTo>
                  <a:cubicBezTo>
                    <a:pt x="504" y="170"/>
                    <a:pt x="504" y="170"/>
                    <a:pt x="504" y="170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4" y="173"/>
                    <a:pt x="504" y="173"/>
                    <a:pt x="504" y="173"/>
                  </a:cubicBezTo>
                  <a:cubicBezTo>
                    <a:pt x="504" y="175"/>
                    <a:pt x="504" y="175"/>
                    <a:pt x="504" y="175"/>
                  </a:cubicBezTo>
                  <a:cubicBezTo>
                    <a:pt x="503" y="177"/>
                    <a:pt x="503" y="177"/>
                    <a:pt x="503" y="177"/>
                  </a:cubicBezTo>
                  <a:cubicBezTo>
                    <a:pt x="501" y="178"/>
                    <a:pt x="501" y="178"/>
                    <a:pt x="501" y="178"/>
                  </a:cubicBezTo>
                  <a:cubicBezTo>
                    <a:pt x="499" y="179"/>
                    <a:pt x="499" y="179"/>
                    <a:pt x="499" y="179"/>
                  </a:cubicBezTo>
                  <a:cubicBezTo>
                    <a:pt x="499" y="180"/>
                    <a:pt x="499" y="180"/>
                    <a:pt x="499" y="180"/>
                  </a:cubicBezTo>
                  <a:cubicBezTo>
                    <a:pt x="497" y="183"/>
                    <a:pt x="497" y="183"/>
                    <a:pt x="497" y="183"/>
                  </a:cubicBezTo>
                  <a:cubicBezTo>
                    <a:pt x="497" y="184"/>
                    <a:pt x="497" y="184"/>
                    <a:pt x="497" y="184"/>
                  </a:cubicBezTo>
                  <a:cubicBezTo>
                    <a:pt x="495" y="185"/>
                    <a:pt x="495" y="185"/>
                    <a:pt x="495" y="185"/>
                  </a:cubicBezTo>
                  <a:cubicBezTo>
                    <a:pt x="494" y="186"/>
                    <a:pt x="494" y="186"/>
                    <a:pt x="494" y="186"/>
                  </a:cubicBezTo>
                  <a:cubicBezTo>
                    <a:pt x="494" y="188"/>
                    <a:pt x="494" y="188"/>
                    <a:pt x="494" y="188"/>
                  </a:cubicBezTo>
                  <a:cubicBezTo>
                    <a:pt x="496" y="188"/>
                    <a:pt x="496" y="188"/>
                    <a:pt x="496" y="188"/>
                  </a:cubicBezTo>
                  <a:cubicBezTo>
                    <a:pt x="496" y="190"/>
                    <a:pt x="496" y="190"/>
                    <a:pt x="496" y="190"/>
                  </a:cubicBezTo>
                  <a:cubicBezTo>
                    <a:pt x="494" y="190"/>
                    <a:pt x="494" y="190"/>
                    <a:pt x="494" y="190"/>
                  </a:cubicBezTo>
                  <a:cubicBezTo>
                    <a:pt x="494" y="192"/>
                    <a:pt x="494" y="192"/>
                    <a:pt x="494" y="192"/>
                  </a:cubicBezTo>
                  <a:cubicBezTo>
                    <a:pt x="495" y="192"/>
                    <a:pt x="495" y="192"/>
                    <a:pt x="495" y="192"/>
                  </a:cubicBezTo>
                  <a:cubicBezTo>
                    <a:pt x="493" y="194"/>
                    <a:pt x="493" y="194"/>
                    <a:pt x="493" y="194"/>
                  </a:cubicBezTo>
                  <a:cubicBezTo>
                    <a:pt x="493" y="196"/>
                    <a:pt x="493" y="196"/>
                    <a:pt x="493" y="196"/>
                  </a:cubicBezTo>
                  <a:cubicBezTo>
                    <a:pt x="494" y="197"/>
                    <a:pt x="494" y="197"/>
                    <a:pt x="494" y="197"/>
                  </a:cubicBezTo>
                  <a:cubicBezTo>
                    <a:pt x="495" y="198"/>
                    <a:pt x="495" y="198"/>
                    <a:pt x="495" y="198"/>
                  </a:cubicBezTo>
                  <a:cubicBezTo>
                    <a:pt x="495" y="199"/>
                    <a:pt x="495" y="199"/>
                    <a:pt x="495" y="199"/>
                  </a:cubicBezTo>
                  <a:cubicBezTo>
                    <a:pt x="496" y="200"/>
                    <a:pt x="496" y="200"/>
                    <a:pt x="496" y="200"/>
                  </a:cubicBezTo>
                  <a:cubicBezTo>
                    <a:pt x="497" y="200"/>
                    <a:pt x="497" y="200"/>
                    <a:pt x="497" y="200"/>
                  </a:cubicBezTo>
                  <a:cubicBezTo>
                    <a:pt x="497" y="198"/>
                    <a:pt x="497" y="198"/>
                    <a:pt x="497" y="198"/>
                  </a:cubicBezTo>
                  <a:cubicBezTo>
                    <a:pt x="498" y="198"/>
                    <a:pt x="498" y="198"/>
                    <a:pt x="498" y="198"/>
                  </a:cubicBezTo>
                  <a:cubicBezTo>
                    <a:pt x="499" y="198"/>
                    <a:pt x="499" y="198"/>
                    <a:pt x="499" y="198"/>
                  </a:cubicBezTo>
                  <a:cubicBezTo>
                    <a:pt x="499" y="198"/>
                    <a:pt x="499" y="198"/>
                    <a:pt x="499" y="198"/>
                  </a:cubicBezTo>
                  <a:cubicBezTo>
                    <a:pt x="501" y="196"/>
                    <a:pt x="501" y="196"/>
                    <a:pt x="501" y="196"/>
                  </a:cubicBezTo>
                  <a:cubicBezTo>
                    <a:pt x="502" y="197"/>
                    <a:pt x="502" y="197"/>
                    <a:pt x="502" y="197"/>
                  </a:cubicBezTo>
                  <a:cubicBezTo>
                    <a:pt x="501" y="199"/>
                    <a:pt x="501" y="199"/>
                    <a:pt x="501" y="199"/>
                  </a:cubicBezTo>
                  <a:cubicBezTo>
                    <a:pt x="499" y="199"/>
                    <a:pt x="499" y="199"/>
                    <a:pt x="499" y="199"/>
                  </a:cubicBezTo>
                  <a:cubicBezTo>
                    <a:pt x="499" y="200"/>
                    <a:pt x="499" y="200"/>
                    <a:pt x="499" y="200"/>
                  </a:cubicBezTo>
                  <a:cubicBezTo>
                    <a:pt x="500" y="201"/>
                    <a:pt x="500" y="201"/>
                    <a:pt x="500" y="201"/>
                  </a:cubicBezTo>
                  <a:cubicBezTo>
                    <a:pt x="500" y="202"/>
                    <a:pt x="500" y="202"/>
                    <a:pt x="500" y="202"/>
                  </a:cubicBezTo>
                  <a:cubicBezTo>
                    <a:pt x="501" y="204"/>
                    <a:pt x="501" y="204"/>
                    <a:pt x="501" y="204"/>
                  </a:cubicBezTo>
                  <a:cubicBezTo>
                    <a:pt x="503" y="204"/>
                    <a:pt x="503" y="204"/>
                    <a:pt x="503" y="204"/>
                  </a:cubicBezTo>
                  <a:cubicBezTo>
                    <a:pt x="503" y="204"/>
                    <a:pt x="503" y="204"/>
                    <a:pt x="503" y="204"/>
                  </a:cubicBezTo>
                  <a:cubicBezTo>
                    <a:pt x="506" y="204"/>
                    <a:pt x="506" y="204"/>
                    <a:pt x="506" y="204"/>
                  </a:cubicBezTo>
                  <a:cubicBezTo>
                    <a:pt x="507" y="204"/>
                    <a:pt x="507" y="204"/>
                    <a:pt x="507" y="204"/>
                  </a:cubicBezTo>
                  <a:cubicBezTo>
                    <a:pt x="509" y="203"/>
                    <a:pt x="509" y="203"/>
                    <a:pt x="509" y="203"/>
                  </a:cubicBezTo>
                  <a:cubicBezTo>
                    <a:pt x="509" y="201"/>
                    <a:pt x="509" y="201"/>
                    <a:pt x="509" y="201"/>
                  </a:cubicBezTo>
                  <a:cubicBezTo>
                    <a:pt x="510" y="201"/>
                    <a:pt x="510" y="201"/>
                    <a:pt x="510" y="201"/>
                  </a:cubicBezTo>
                  <a:cubicBezTo>
                    <a:pt x="510" y="200"/>
                    <a:pt x="510" y="200"/>
                    <a:pt x="510" y="200"/>
                  </a:cubicBezTo>
                  <a:cubicBezTo>
                    <a:pt x="511" y="201"/>
                    <a:pt x="511" y="201"/>
                    <a:pt x="511" y="201"/>
                  </a:cubicBezTo>
                  <a:cubicBezTo>
                    <a:pt x="510" y="201"/>
                    <a:pt x="510" y="201"/>
                    <a:pt x="510" y="201"/>
                  </a:cubicBezTo>
                  <a:cubicBezTo>
                    <a:pt x="510" y="203"/>
                    <a:pt x="510" y="203"/>
                    <a:pt x="510" y="203"/>
                  </a:cubicBezTo>
                  <a:cubicBezTo>
                    <a:pt x="511" y="202"/>
                    <a:pt x="511" y="202"/>
                    <a:pt x="511" y="202"/>
                  </a:cubicBezTo>
                  <a:cubicBezTo>
                    <a:pt x="512" y="200"/>
                    <a:pt x="512" y="200"/>
                    <a:pt x="512" y="200"/>
                  </a:cubicBezTo>
                  <a:cubicBezTo>
                    <a:pt x="513" y="200"/>
                    <a:pt x="513" y="200"/>
                    <a:pt x="513" y="200"/>
                  </a:cubicBezTo>
                  <a:cubicBezTo>
                    <a:pt x="514" y="200"/>
                    <a:pt x="514" y="200"/>
                    <a:pt x="514" y="200"/>
                  </a:cubicBezTo>
                  <a:cubicBezTo>
                    <a:pt x="513" y="202"/>
                    <a:pt x="513" y="202"/>
                    <a:pt x="513" y="202"/>
                  </a:cubicBezTo>
                  <a:cubicBezTo>
                    <a:pt x="511" y="205"/>
                    <a:pt x="511" y="205"/>
                    <a:pt x="511" y="205"/>
                  </a:cubicBezTo>
                  <a:cubicBezTo>
                    <a:pt x="510" y="206"/>
                    <a:pt x="510" y="206"/>
                    <a:pt x="510" y="206"/>
                  </a:cubicBezTo>
                  <a:cubicBezTo>
                    <a:pt x="510" y="208"/>
                    <a:pt x="510" y="208"/>
                    <a:pt x="510" y="208"/>
                  </a:cubicBezTo>
                  <a:cubicBezTo>
                    <a:pt x="512" y="208"/>
                    <a:pt x="512" y="208"/>
                    <a:pt x="512" y="208"/>
                  </a:cubicBezTo>
                  <a:cubicBezTo>
                    <a:pt x="513" y="209"/>
                    <a:pt x="513" y="209"/>
                    <a:pt x="513" y="209"/>
                  </a:cubicBezTo>
                  <a:cubicBezTo>
                    <a:pt x="515" y="209"/>
                    <a:pt x="515" y="209"/>
                    <a:pt x="515" y="209"/>
                  </a:cubicBezTo>
                  <a:cubicBezTo>
                    <a:pt x="515" y="210"/>
                    <a:pt x="515" y="210"/>
                    <a:pt x="515" y="210"/>
                  </a:cubicBezTo>
                  <a:cubicBezTo>
                    <a:pt x="517" y="210"/>
                    <a:pt x="517" y="210"/>
                    <a:pt x="517" y="210"/>
                  </a:cubicBezTo>
                  <a:cubicBezTo>
                    <a:pt x="518" y="209"/>
                    <a:pt x="518" y="209"/>
                    <a:pt x="518" y="209"/>
                  </a:cubicBezTo>
                  <a:cubicBezTo>
                    <a:pt x="519" y="209"/>
                    <a:pt x="519" y="209"/>
                    <a:pt x="519" y="209"/>
                  </a:cubicBezTo>
                  <a:cubicBezTo>
                    <a:pt x="519" y="210"/>
                    <a:pt x="519" y="210"/>
                    <a:pt x="519" y="210"/>
                  </a:cubicBezTo>
                  <a:cubicBezTo>
                    <a:pt x="519" y="211"/>
                    <a:pt x="519" y="211"/>
                    <a:pt x="519" y="211"/>
                  </a:cubicBezTo>
                  <a:cubicBezTo>
                    <a:pt x="520" y="211"/>
                    <a:pt x="520" y="211"/>
                    <a:pt x="520" y="211"/>
                  </a:cubicBezTo>
                  <a:cubicBezTo>
                    <a:pt x="522" y="212"/>
                    <a:pt x="522" y="212"/>
                    <a:pt x="522" y="212"/>
                  </a:cubicBezTo>
                  <a:cubicBezTo>
                    <a:pt x="523" y="211"/>
                    <a:pt x="523" y="211"/>
                    <a:pt x="523" y="211"/>
                  </a:cubicBezTo>
                  <a:cubicBezTo>
                    <a:pt x="522" y="210"/>
                    <a:pt x="522" y="210"/>
                    <a:pt x="522" y="210"/>
                  </a:cubicBezTo>
                  <a:cubicBezTo>
                    <a:pt x="522" y="209"/>
                    <a:pt x="522" y="209"/>
                    <a:pt x="522" y="209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4" y="209"/>
                    <a:pt x="524" y="209"/>
                    <a:pt x="524" y="209"/>
                  </a:cubicBezTo>
                  <a:cubicBezTo>
                    <a:pt x="523" y="210"/>
                    <a:pt x="523" y="210"/>
                    <a:pt x="523" y="210"/>
                  </a:cubicBezTo>
                  <a:cubicBezTo>
                    <a:pt x="524" y="212"/>
                    <a:pt x="524" y="212"/>
                    <a:pt x="524" y="212"/>
                  </a:cubicBezTo>
                  <a:cubicBezTo>
                    <a:pt x="525" y="212"/>
                    <a:pt x="525" y="212"/>
                    <a:pt x="525" y="212"/>
                  </a:cubicBezTo>
                  <a:cubicBezTo>
                    <a:pt x="525" y="210"/>
                    <a:pt x="525" y="210"/>
                    <a:pt x="525" y="210"/>
                  </a:cubicBezTo>
                  <a:cubicBezTo>
                    <a:pt x="526" y="209"/>
                    <a:pt x="526" y="209"/>
                    <a:pt x="526" y="209"/>
                  </a:cubicBezTo>
                  <a:cubicBezTo>
                    <a:pt x="527" y="209"/>
                    <a:pt x="527" y="209"/>
                    <a:pt x="527" y="209"/>
                  </a:cubicBezTo>
                  <a:cubicBezTo>
                    <a:pt x="527" y="210"/>
                    <a:pt x="527" y="210"/>
                    <a:pt x="527" y="210"/>
                  </a:cubicBezTo>
                  <a:cubicBezTo>
                    <a:pt x="526" y="211"/>
                    <a:pt x="526" y="211"/>
                    <a:pt x="526" y="211"/>
                  </a:cubicBezTo>
                  <a:cubicBezTo>
                    <a:pt x="526" y="212"/>
                    <a:pt x="526" y="212"/>
                    <a:pt x="526" y="212"/>
                  </a:cubicBezTo>
                  <a:cubicBezTo>
                    <a:pt x="529" y="212"/>
                    <a:pt x="529" y="212"/>
                    <a:pt x="529" y="212"/>
                  </a:cubicBezTo>
                  <a:cubicBezTo>
                    <a:pt x="530" y="211"/>
                    <a:pt x="530" y="211"/>
                    <a:pt x="530" y="211"/>
                  </a:cubicBezTo>
                  <a:cubicBezTo>
                    <a:pt x="531" y="209"/>
                    <a:pt x="531" y="209"/>
                    <a:pt x="531" y="209"/>
                  </a:cubicBezTo>
                  <a:cubicBezTo>
                    <a:pt x="531" y="210"/>
                    <a:pt x="531" y="210"/>
                    <a:pt x="531" y="210"/>
                  </a:cubicBezTo>
                  <a:cubicBezTo>
                    <a:pt x="531" y="211"/>
                    <a:pt x="531" y="211"/>
                    <a:pt x="531" y="211"/>
                  </a:cubicBezTo>
                  <a:cubicBezTo>
                    <a:pt x="531" y="212"/>
                    <a:pt x="531" y="212"/>
                    <a:pt x="531" y="212"/>
                  </a:cubicBezTo>
                  <a:cubicBezTo>
                    <a:pt x="533" y="212"/>
                    <a:pt x="533" y="212"/>
                    <a:pt x="533" y="212"/>
                  </a:cubicBezTo>
                  <a:cubicBezTo>
                    <a:pt x="533" y="210"/>
                    <a:pt x="533" y="210"/>
                    <a:pt x="533" y="210"/>
                  </a:cubicBezTo>
                  <a:cubicBezTo>
                    <a:pt x="534" y="209"/>
                    <a:pt x="534" y="209"/>
                    <a:pt x="534" y="209"/>
                  </a:cubicBezTo>
                  <a:cubicBezTo>
                    <a:pt x="534" y="212"/>
                    <a:pt x="534" y="212"/>
                    <a:pt x="534" y="212"/>
                  </a:cubicBezTo>
                  <a:cubicBezTo>
                    <a:pt x="534" y="213"/>
                    <a:pt x="534" y="213"/>
                    <a:pt x="534" y="213"/>
                  </a:cubicBezTo>
                  <a:cubicBezTo>
                    <a:pt x="536" y="213"/>
                    <a:pt x="536" y="213"/>
                    <a:pt x="536" y="213"/>
                  </a:cubicBezTo>
                  <a:cubicBezTo>
                    <a:pt x="538" y="215"/>
                    <a:pt x="538" y="215"/>
                    <a:pt x="538" y="215"/>
                  </a:cubicBezTo>
                  <a:cubicBezTo>
                    <a:pt x="539" y="214"/>
                    <a:pt x="539" y="214"/>
                    <a:pt x="539" y="214"/>
                  </a:cubicBezTo>
                  <a:cubicBezTo>
                    <a:pt x="541" y="214"/>
                    <a:pt x="541" y="214"/>
                    <a:pt x="541" y="214"/>
                  </a:cubicBezTo>
                  <a:cubicBezTo>
                    <a:pt x="541" y="215"/>
                    <a:pt x="541" y="215"/>
                    <a:pt x="541" y="215"/>
                  </a:cubicBezTo>
                  <a:cubicBezTo>
                    <a:pt x="543" y="214"/>
                    <a:pt x="543" y="214"/>
                    <a:pt x="543" y="214"/>
                  </a:cubicBezTo>
                  <a:cubicBezTo>
                    <a:pt x="544" y="214"/>
                    <a:pt x="544" y="214"/>
                    <a:pt x="544" y="214"/>
                  </a:cubicBezTo>
                  <a:cubicBezTo>
                    <a:pt x="544" y="212"/>
                    <a:pt x="544" y="212"/>
                    <a:pt x="544" y="212"/>
                  </a:cubicBezTo>
                  <a:cubicBezTo>
                    <a:pt x="546" y="210"/>
                    <a:pt x="546" y="210"/>
                    <a:pt x="546" y="210"/>
                  </a:cubicBezTo>
                  <a:cubicBezTo>
                    <a:pt x="547" y="209"/>
                    <a:pt x="547" y="209"/>
                    <a:pt x="547" y="209"/>
                  </a:cubicBezTo>
                  <a:cubicBezTo>
                    <a:pt x="546" y="207"/>
                    <a:pt x="546" y="207"/>
                    <a:pt x="546" y="207"/>
                  </a:cubicBezTo>
                  <a:cubicBezTo>
                    <a:pt x="546" y="206"/>
                    <a:pt x="546" y="206"/>
                    <a:pt x="546" y="206"/>
                  </a:cubicBezTo>
                  <a:cubicBezTo>
                    <a:pt x="547" y="206"/>
                    <a:pt x="547" y="206"/>
                    <a:pt x="547" y="206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8" y="209"/>
                    <a:pt x="548" y="209"/>
                    <a:pt x="548" y="209"/>
                  </a:cubicBezTo>
                  <a:cubicBezTo>
                    <a:pt x="548" y="209"/>
                    <a:pt x="548" y="209"/>
                    <a:pt x="548" y="209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6" y="213"/>
                    <a:pt x="546" y="213"/>
                    <a:pt x="546" y="213"/>
                  </a:cubicBezTo>
                  <a:lnTo>
                    <a:pt x="547" y="217"/>
                  </a:lnTo>
                  <a:close/>
                  <a:moveTo>
                    <a:pt x="486" y="137"/>
                  </a:moveTo>
                  <a:cubicBezTo>
                    <a:pt x="488" y="137"/>
                    <a:pt x="488" y="137"/>
                    <a:pt x="488" y="137"/>
                  </a:cubicBezTo>
                  <a:cubicBezTo>
                    <a:pt x="488" y="136"/>
                    <a:pt x="488" y="136"/>
                    <a:pt x="488" y="136"/>
                  </a:cubicBezTo>
                  <a:cubicBezTo>
                    <a:pt x="487" y="136"/>
                    <a:pt x="487" y="136"/>
                    <a:pt x="487" y="136"/>
                  </a:cubicBezTo>
                  <a:cubicBezTo>
                    <a:pt x="486" y="136"/>
                    <a:pt x="486" y="136"/>
                    <a:pt x="486" y="136"/>
                  </a:cubicBezTo>
                  <a:lnTo>
                    <a:pt x="486" y="137"/>
                  </a:lnTo>
                  <a:close/>
                  <a:moveTo>
                    <a:pt x="483" y="148"/>
                  </a:moveTo>
                  <a:cubicBezTo>
                    <a:pt x="484" y="146"/>
                    <a:pt x="484" y="146"/>
                    <a:pt x="484" y="146"/>
                  </a:cubicBezTo>
                  <a:cubicBezTo>
                    <a:pt x="485" y="145"/>
                    <a:pt x="485" y="145"/>
                    <a:pt x="485" y="145"/>
                  </a:cubicBezTo>
                  <a:cubicBezTo>
                    <a:pt x="485" y="147"/>
                    <a:pt x="485" y="147"/>
                    <a:pt x="485" y="147"/>
                  </a:cubicBezTo>
                  <a:cubicBezTo>
                    <a:pt x="484" y="148"/>
                    <a:pt x="484" y="148"/>
                    <a:pt x="484" y="148"/>
                  </a:cubicBezTo>
                  <a:lnTo>
                    <a:pt x="483" y="148"/>
                  </a:lnTo>
                  <a:close/>
                  <a:moveTo>
                    <a:pt x="441" y="163"/>
                  </a:moveTo>
                  <a:cubicBezTo>
                    <a:pt x="441" y="164"/>
                    <a:pt x="441" y="164"/>
                    <a:pt x="441" y="164"/>
                  </a:cubicBezTo>
                  <a:cubicBezTo>
                    <a:pt x="441" y="164"/>
                    <a:pt x="441" y="164"/>
                    <a:pt x="441" y="164"/>
                  </a:cubicBezTo>
                  <a:cubicBezTo>
                    <a:pt x="442" y="164"/>
                    <a:pt x="442" y="164"/>
                    <a:pt x="442" y="164"/>
                  </a:cubicBezTo>
                  <a:lnTo>
                    <a:pt x="441" y="163"/>
                  </a:lnTo>
                  <a:close/>
                  <a:moveTo>
                    <a:pt x="469" y="136"/>
                  </a:moveTo>
                  <a:cubicBezTo>
                    <a:pt x="468" y="137"/>
                    <a:pt x="468" y="137"/>
                    <a:pt x="468" y="137"/>
                  </a:cubicBezTo>
                  <a:cubicBezTo>
                    <a:pt x="469" y="139"/>
                    <a:pt x="469" y="139"/>
                    <a:pt x="469" y="139"/>
                  </a:cubicBezTo>
                  <a:cubicBezTo>
                    <a:pt x="470" y="140"/>
                    <a:pt x="470" y="140"/>
                    <a:pt x="470" y="140"/>
                  </a:cubicBezTo>
                  <a:cubicBezTo>
                    <a:pt x="471" y="139"/>
                    <a:pt x="471" y="139"/>
                    <a:pt x="471" y="139"/>
                  </a:cubicBezTo>
                  <a:cubicBezTo>
                    <a:pt x="470" y="138"/>
                    <a:pt x="470" y="138"/>
                    <a:pt x="470" y="138"/>
                  </a:cubicBezTo>
                  <a:cubicBezTo>
                    <a:pt x="469" y="136"/>
                    <a:pt x="469" y="136"/>
                    <a:pt x="469" y="136"/>
                  </a:cubicBezTo>
                  <a:close/>
                  <a:moveTo>
                    <a:pt x="455" y="137"/>
                  </a:moveTo>
                  <a:cubicBezTo>
                    <a:pt x="455" y="138"/>
                    <a:pt x="455" y="138"/>
                    <a:pt x="455" y="138"/>
                  </a:cubicBezTo>
                  <a:cubicBezTo>
                    <a:pt x="456" y="139"/>
                    <a:pt x="456" y="139"/>
                    <a:pt x="456" y="139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459" y="138"/>
                    <a:pt x="459" y="138"/>
                    <a:pt x="459" y="138"/>
                  </a:cubicBezTo>
                  <a:cubicBezTo>
                    <a:pt x="460" y="138"/>
                    <a:pt x="460" y="138"/>
                    <a:pt x="460" y="138"/>
                  </a:cubicBezTo>
                  <a:cubicBezTo>
                    <a:pt x="463" y="136"/>
                    <a:pt x="463" y="136"/>
                    <a:pt x="463" y="136"/>
                  </a:cubicBezTo>
                  <a:cubicBezTo>
                    <a:pt x="464" y="136"/>
                    <a:pt x="464" y="136"/>
                    <a:pt x="464" y="136"/>
                  </a:cubicBezTo>
                  <a:cubicBezTo>
                    <a:pt x="466" y="136"/>
                    <a:pt x="466" y="136"/>
                    <a:pt x="466" y="136"/>
                  </a:cubicBezTo>
                  <a:cubicBezTo>
                    <a:pt x="465" y="135"/>
                    <a:pt x="465" y="135"/>
                    <a:pt x="465" y="135"/>
                  </a:cubicBezTo>
                  <a:cubicBezTo>
                    <a:pt x="463" y="135"/>
                    <a:pt x="463" y="135"/>
                    <a:pt x="463" y="135"/>
                  </a:cubicBezTo>
                  <a:cubicBezTo>
                    <a:pt x="461" y="135"/>
                    <a:pt x="461" y="135"/>
                    <a:pt x="461" y="135"/>
                  </a:cubicBezTo>
                  <a:cubicBezTo>
                    <a:pt x="461" y="135"/>
                    <a:pt x="459" y="136"/>
                    <a:pt x="459" y="136"/>
                  </a:cubicBezTo>
                  <a:cubicBezTo>
                    <a:pt x="459" y="136"/>
                    <a:pt x="458" y="136"/>
                    <a:pt x="458" y="136"/>
                  </a:cubicBezTo>
                  <a:cubicBezTo>
                    <a:pt x="456" y="136"/>
                    <a:pt x="456" y="136"/>
                    <a:pt x="456" y="136"/>
                  </a:cubicBezTo>
                  <a:lnTo>
                    <a:pt x="455" y="137"/>
                  </a:lnTo>
                  <a:close/>
                  <a:moveTo>
                    <a:pt x="442" y="142"/>
                  </a:moveTo>
                  <a:cubicBezTo>
                    <a:pt x="441" y="141"/>
                    <a:pt x="441" y="141"/>
                    <a:pt x="441" y="141"/>
                  </a:cubicBezTo>
                  <a:cubicBezTo>
                    <a:pt x="438" y="140"/>
                    <a:pt x="438" y="140"/>
                    <a:pt x="438" y="140"/>
                  </a:cubicBezTo>
                  <a:cubicBezTo>
                    <a:pt x="437" y="140"/>
                    <a:pt x="437" y="140"/>
                    <a:pt x="437" y="140"/>
                  </a:cubicBezTo>
                  <a:cubicBezTo>
                    <a:pt x="436" y="137"/>
                    <a:pt x="436" y="137"/>
                    <a:pt x="436" y="137"/>
                  </a:cubicBezTo>
                  <a:cubicBezTo>
                    <a:pt x="438" y="136"/>
                    <a:pt x="438" y="136"/>
                    <a:pt x="438" y="136"/>
                  </a:cubicBezTo>
                  <a:cubicBezTo>
                    <a:pt x="438" y="135"/>
                    <a:pt x="438" y="135"/>
                    <a:pt x="438" y="135"/>
                  </a:cubicBezTo>
                  <a:cubicBezTo>
                    <a:pt x="437" y="134"/>
                    <a:pt x="437" y="134"/>
                    <a:pt x="437" y="134"/>
                  </a:cubicBezTo>
                  <a:cubicBezTo>
                    <a:pt x="438" y="132"/>
                    <a:pt x="438" y="132"/>
                    <a:pt x="438" y="132"/>
                  </a:cubicBezTo>
                  <a:cubicBezTo>
                    <a:pt x="439" y="131"/>
                    <a:pt x="439" y="131"/>
                    <a:pt x="439" y="131"/>
                  </a:cubicBezTo>
                  <a:cubicBezTo>
                    <a:pt x="441" y="131"/>
                    <a:pt x="441" y="131"/>
                    <a:pt x="441" y="131"/>
                  </a:cubicBezTo>
                  <a:cubicBezTo>
                    <a:pt x="442" y="132"/>
                    <a:pt x="442" y="132"/>
                    <a:pt x="442" y="132"/>
                  </a:cubicBezTo>
                  <a:cubicBezTo>
                    <a:pt x="442" y="132"/>
                    <a:pt x="442" y="132"/>
                    <a:pt x="442" y="132"/>
                  </a:cubicBezTo>
                  <a:cubicBezTo>
                    <a:pt x="443" y="133"/>
                    <a:pt x="443" y="133"/>
                    <a:pt x="443" y="133"/>
                  </a:cubicBezTo>
                  <a:cubicBezTo>
                    <a:pt x="442" y="134"/>
                    <a:pt x="442" y="134"/>
                    <a:pt x="442" y="134"/>
                  </a:cubicBezTo>
                  <a:cubicBezTo>
                    <a:pt x="441" y="135"/>
                    <a:pt x="441" y="135"/>
                    <a:pt x="441" y="135"/>
                  </a:cubicBezTo>
                  <a:cubicBezTo>
                    <a:pt x="442" y="135"/>
                    <a:pt x="442" y="135"/>
                    <a:pt x="442" y="135"/>
                  </a:cubicBezTo>
                  <a:cubicBezTo>
                    <a:pt x="444" y="135"/>
                    <a:pt x="444" y="135"/>
                    <a:pt x="444" y="135"/>
                  </a:cubicBezTo>
                  <a:cubicBezTo>
                    <a:pt x="443" y="136"/>
                    <a:pt x="443" y="136"/>
                    <a:pt x="443" y="136"/>
                  </a:cubicBezTo>
                  <a:cubicBezTo>
                    <a:pt x="443" y="137"/>
                    <a:pt x="443" y="137"/>
                    <a:pt x="443" y="137"/>
                  </a:cubicBezTo>
                  <a:cubicBezTo>
                    <a:pt x="443" y="138"/>
                    <a:pt x="443" y="138"/>
                    <a:pt x="443" y="138"/>
                  </a:cubicBezTo>
                  <a:cubicBezTo>
                    <a:pt x="443" y="140"/>
                    <a:pt x="443" y="140"/>
                    <a:pt x="443" y="140"/>
                  </a:cubicBezTo>
                  <a:cubicBezTo>
                    <a:pt x="443" y="141"/>
                    <a:pt x="443" y="141"/>
                    <a:pt x="443" y="141"/>
                  </a:cubicBezTo>
                  <a:lnTo>
                    <a:pt x="442" y="142"/>
                  </a:lnTo>
                  <a:close/>
                  <a:moveTo>
                    <a:pt x="439" y="148"/>
                  </a:moveTo>
                  <a:cubicBezTo>
                    <a:pt x="443" y="148"/>
                    <a:pt x="443" y="148"/>
                    <a:pt x="443" y="148"/>
                  </a:cubicBezTo>
                  <a:cubicBezTo>
                    <a:pt x="444" y="147"/>
                    <a:pt x="444" y="147"/>
                    <a:pt x="444" y="147"/>
                  </a:cubicBezTo>
                  <a:cubicBezTo>
                    <a:pt x="445" y="145"/>
                    <a:pt x="445" y="145"/>
                    <a:pt x="445" y="145"/>
                  </a:cubicBezTo>
                  <a:cubicBezTo>
                    <a:pt x="444" y="143"/>
                    <a:pt x="444" y="143"/>
                    <a:pt x="444" y="143"/>
                  </a:cubicBezTo>
                  <a:cubicBezTo>
                    <a:pt x="443" y="143"/>
                    <a:pt x="443" y="143"/>
                    <a:pt x="443" y="143"/>
                  </a:cubicBezTo>
                  <a:cubicBezTo>
                    <a:pt x="440" y="143"/>
                    <a:pt x="440" y="143"/>
                    <a:pt x="440" y="143"/>
                  </a:cubicBezTo>
                  <a:cubicBezTo>
                    <a:pt x="438" y="143"/>
                    <a:pt x="438" y="143"/>
                    <a:pt x="438" y="143"/>
                  </a:cubicBezTo>
                  <a:cubicBezTo>
                    <a:pt x="437" y="142"/>
                    <a:pt x="437" y="142"/>
                    <a:pt x="437" y="142"/>
                  </a:cubicBezTo>
                  <a:cubicBezTo>
                    <a:pt x="435" y="142"/>
                    <a:pt x="435" y="142"/>
                    <a:pt x="435" y="142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45"/>
                    <a:pt x="433" y="145"/>
                    <a:pt x="433" y="145"/>
                  </a:cubicBezTo>
                  <a:cubicBezTo>
                    <a:pt x="433" y="146"/>
                    <a:pt x="433" y="146"/>
                    <a:pt x="433" y="146"/>
                  </a:cubicBezTo>
                  <a:cubicBezTo>
                    <a:pt x="434" y="146"/>
                    <a:pt x="434" y="146"/>
                    <a:pt x="434" y="146"/>
                  </a:cubicBezTo>
                  <a:cubicBezTo>
                    <a:pt x="435" y="147"/>
                    <a:pt x="435" y="147"/>
                    <a:pt x="435" y="147"/>
                  </a:cubicBezTo>
                  <a:cubicBezTo>
                    <a:pt x="436" y="147"/>
                    <a:pt x="436" y="147"/>
                    <a:pt x="436" y="147"/>
                  </a:cubicBezTo>
                  <a:cubicBezTo>
                    <a:pt x="437" y="148"/>
                    <a:pt x="437" y="148"/>
                    <a:pt x="437" y="148"/>
                  </a:cubicBezTo>
                  <a:lnTo>
                    <a:pt x="439" y="148"/>
                  </a:lnTo>
                  <a:close/>
                  <a:moveTo>
                    <a:pt x="433" y="150"/>
                  </a:moveTo>
                  <a:cubicBezTo>
                    <a:pt x="437" y="152"/>
                    <a:pt x="437" y="152"/>
                    <a:pt x="437" y="152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40" y="151"/>
                    <a:pt x="440" y="151"/>
                    <a:pt x="440" y="151"/>
                  </a:cubicBezTo>
                  <a:cubicBezTo>
                    <a:pt x="441" y="151"/>
                    <a:pt x="441" y="151"/>
                    <a:pt x="441" y="151"/>
                  </a:cubicBezTo>
                  <a:cubicBezTo>
                    <a:pt x="442" y="151"/>
                    <a:pt x="442" y="151"/>
                    <a:pt x="442" y="151"/>
                  </a:cubicBezTo>
                  <a:cubicBezTo>
                    <a:pt x="444" y="151"/>
                    <a:pt x="444" y="151"/>
                    <a:pt x="444" y="151"/>
                  </a:cubicBezTo>
                  <a:cubicBezTo>
                    <a:pt x="444" y="149"/>
                    <a:pt x="444" y="149"/>
                    <a:pt x="444" y="149"/>
                  </a:cubicBezTo>
                  <a:cubicBezTo>
                    <a:pt x="442" y="149"/>
                    <a:pt x="442" y="149"/>
                    <a:pt x="442" y="149"/>
                  </a:cubicBezTo>
                  <a:cubicBezTo>
                    <a:pt x="438" y="150"/>
                    <a:pt x="438" y="150"/>
                    <a:pt x="438" y="150"/>
                  </a:cubicBezTo>
                  <a:cubicBezTo>
                    <a:pt x="437" y="150"/>
                    <a:pt x="437" y="150"/>
                    <a:pt x="437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4" y="149"/>
                    <a:pt x="434" y="149"/>
                    <a:pt x="434" y="149"/>
                  </a:cubicBezTo>
                  <a:cubicBezTo>
                    <a:pt x="433" y="150"/>
                    <a:pt x="433" y="150"/>
                    <a:pt x="433" y="150"/>
                  </a:cubicBezTo>
                  <a:close/>
                  <a:moveTo>
                    <a:pt x="432" y="155"/>
                  </a:moveTo>
                  <a:cubicBezTo>
                    <a:pt x="434" y="154"/>
                    <a:pt x="434" y="154"/>
                    <a:pt x="434" y="154"/>
                  </a:cubicBezTo>
                  <a:cubicBezTo>
                    <a:pt x="435" y="154"/>
                    <a:pt x="435" y="154"/>
                    <a:pt x="435" y="154"/>
                  </a:cubicBezTo>
                  <a:cubicBezTo>
                    <a:pt x="437" y="153"/>
                    <a:pt x="437" y="153"/>
                    <a:pt x="437" y="153"/>
                  </a:cubicBezTo>
                  <a:cubicBezTo>
                    <a:pt x="441" y="152"/>
                    <a:pt x="441" y="152"/>
                    <a:pt x="441" y="152"/>
                  </a:cubicBezTo>
                  <a:cubicBezTo>
                    <a:pt x="441" y="153"/>
                    <a:pt x="441" y="153"/>
                    <a:pt x="441" y="153"/>
                  </a:cubicBezTo>
                  <a:cubicBezTo>
                    <a:pt x="442" y="152"/>
                    <a:pt x="442" y="152"/>
                    <a:pt x="442" y="152"/>
                  </a:cubicBezTo>
                  <a:cubicBezTo>
                    <a:pt x="444" y="152"/>
                    <a:pt x="444" y="152"/>
                    <a:pt x="444" y="152"/>
                  </a:cubicBezTo>
                  <a:cubicBezTo>
                    <a:pt x="444" y="153"/>
                    <a:pt x="444" y="153"/>
                    <a:pt x="444" y="153"/>
                  </a:cubicBezTo>
                  <a:cubicBezTo>
                    <a:pt x="443" y="154"/>
                    <a:pt x="443" y="154"/>
                    <a:pt x="443" y="154"/>
                  </a:cubicBezTo>
                  <a:cubicBezTo>
                    <a:pt x="441" y="154"/>
                    <a:pt x="441" y="154"/>
                    <a:pt x="441" y="154"/>
                  </a:cubicBezTo>
                  <a:cubicBezTo>
                    <a:pt x="439" y="155"/>
                    <a:pt x="439" y="155"/>
                    <a:pt x="439" y="155"/>
                  </a:cubicBezTo>
                  <a:cubicBezTo>
                    <a:pt x="439" y="155"/>
                    <a:pt x="439" y="155"/>
                    <a:pt x="439" y="155"/>
                  </a:cubicBezTo>
                  <a:cubicBezTo>
                    <a:pt x="437" y="157"/>
                    <a:pt x="437" y="157"/>
                    <a:pt x="437" y="157"/>
                  </a:cubicBezTo>
                  <a:cubicBezTo>
                    <a:pt x="435" y="156"/>
                    <a:pt x="435" y="156"/>
                    <a:pt x="435" y="156"/>
                  </a:cubicBezTo>
                  <a:cubicBezTo>
                    <a:pt x="434" y="156"/>
                    <a:pt x="434" y="156"/>
                    <a:pt x="434" y="156"/>
                  </a:cubicBezTo>
                  <a:cubicBezTo>
                    <a:pt x="433" y="156"/>
                    <a:pt x="433" y="156"/>
                    <a:pt x="433" y="156"/>
                  </a:cubicBezTo>
                  <a:cubicBezTo>
                    <a:pt x="432" y="156"/>
                    <a:pt x="432" y="156"/>
                    <a:pt x="432" y="156"/>
                  </a:cubicBezTo>
                  <a:lnTo>
                    <a:pt x="432" y="155"/>
                  </a:lnTo>
                  <a:close/>
                  <a:moveTo>
                    <a:pt x="391" y="102"/>
                  </a:moveTo>
                  <a:cubicBezTo>
                    <a:pt x="390" y="102"/>
                    <a:pt x="390" y="102"/>
                    <a:pt x="390" y="102"/>
                  </a:cubicBezTo>
                  <a:cubicBezTo>
                    <a:pt x="391" y="101"/>
                    <a:pt x="391" y="101"/>
                    <a:pt x="391" y="101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2" y="102"/>
                    <a:pt x="392" y="102"/>
                    <a:pt x="392" y="102"/>
                  </a:cubicBezTo>
                  <a:lnTo>
                    <a:pt x="391" y="102"/>
                  </a:lnTo>
                  <a:close/>
                  <a:moveTo>
                    <a:pt x="379" y="107"/>
                  </a:moveTo>
                  <a:cubicBezTo>
                    <a:pt x="381" y="107"/>
                    <a:pt x="381" y="107"/>
                    <a:pt x="381" y="107"/>
                  </a:cubicBezTo>
                  <a:cubicBezTo>
                    <a:pt x="382" y="106"/>
                    <a:pt x="382" y="106"/>
                    <a:pt x="382" y="106"/>
                  </a:cubicBezTo>
                  <a:cubicBezTo>
                    <a:pt x="384" y="108"/>
                    <a:pt x="384" y="108"/>
                    <a:pt x="384" y="108"/>
                  </a:cubicBezTo>
                  <a:cubicBezTo>
                    <a:pt x="386" y="107"/>
                    <a:pt x="386" y="107"/>
                    <a:pt x="386" y="107"/>
                  </a:cubicBezTo>
                  <a:cubicBezTo>
                    <a:pt x="387" y="108"/>
                    <a:pt x="387" y="108"/>
                    <a:pt x="387" y="108"/>
                  </a:cubicBezTo>
                  <a:cubicBezTo>
                    <a:pt x="387" y="109"/>
                    <a:pt x="387" y="109"/>
                    <a:pt x="387" y="109"/>
                  </a:cubicBezTo>
                  <a:cubicBezTo>
                    <a:pt x="388" y="110"/>
                    <a:pt x="388" y="110"/>
                    <a:pt x="388" y="110"/>
                  </a:cubicBezTo>
                  <a:cubicBezTo>
                    <a:pt x="387" y="111"/>
                    <a:pt x="387" y="111"/>
                    <a:pt x="387" y="111"/>
                  </a:cubicBezTo>
                  <a:cubicBezTo>
                    <a:pt x="385" y="112"/>
                    <a:pt x="385" y="112"/>
                    <a:pt x="385" y="112"/>
                  </a:cubicBezTo>
                  <a:cubicBezTo>
                    <a:pt x="384" y="111"/>
                    <a:pt x="384" y="111"/>
                    <a:pt x="384" y="111"/>
                  </a:cubicBezTo>
                  <a:cubicBezTo>
                    <a:pt x="382" y="111"/>
                    <a:pt x="382" y="111"/>
                    <a:pt x="382" y="111"/>
                  </a:cubicBezTo>
                  <a:cubicBezTo>
                    <a:pt x="382" y="110"/>
                    <a:pt x="382" y="110"/>
                    <a:pt x="382" y="110"/>
                  </a:cubicBezTo>
                  <a:cubicBezTo>
                    <a:pt x="381" y="108"/>
                    <a:pt x="381" y="108"/>
                    <a:pt x="381" y="108"/>
                  </a:cubicBezTo>
                  <a:cubicBezTo>
                    <a:pt x="380" y="108"/>
                    <a:pt x="380" y="108"/>
                    <a:pt x="380" y="108"/>
                  </a:cubicBezTo>
                  <a:cubicBezTo>
                    <a:pt x="380" y="108"/>
                    <a:pt x="379" y="107"/>
                    <a:pt x="379" y="107"/>
                  </a:cubicBezTo>
                  <a:moveTo>
                    <a:pt x="318" y="111"/>
                  </a:moveTo>
                  <a:cubicBezTo>
                    <a:pt x="316" y="110"/>
                    <a:pt x="316" y="110"/>
                    <a:pt x="316" y="110"/>
                  </a:cubicBezTo>
                  <a:cubicBezTo>
                    <a:pt x="316" y="109"/>
                    <a:pt x="316" y="109"/>
                    <a:pt x="316" y="109"/>
                  </a:cubicBezTo>
                  <a:cubicBezTo>
                    <a:pt x="316" y="109"/>
                    <a:pt x="316" y="109"/>
                    <a:pt x="316" y="109"/>
                  </a:cubicBezTo>
                  <a:cubicBezTo>
                    <a:pt x="318" y="109"/>
                    <a:pt x="318" y="109"/>
                    <a:pt x="318" y="109"/>
                  </a:cubicBezTo>
                  <a:cubicBezTo>
                    <a:pt x="318" y="110"/>
                    <a:pt x="318" y="110"/>
                    <a:pt x="318" y="110"/>
                  </a:cubicBezTo>
                  <a:lnTo>
                    <a:pt x="318" y="111"/>
                  </a:lnTo>
                  <a:close/>
                  <a:moveTo>
                    <a:pt x="324" y="119"/>
                  </a:moveTo>
                  <a:cubicBezTo>
                    <a:pt x="326" y="118"/>
                    <a:pt x="326" y="118"/>
                    <a:pt x="326" y="118"/>
                  </a:cubicBezTo>
                  <a:cubicBezTo>
                    <a:pt x="326" y="119"/>
                    <a:pt x="326" y="119"/>
                    <a:pt x="326" y="119"/>
                  </a:cubicBezTo>
                  <a:cubicBezTo>
                    <a:pt x="324" y="120"/>
                    <a:pt x="324" y="120"/>
                    <a:pt x="324" y="120"/>
                  </a:cubicBezTo>
                  <a:lnTo>
                    <a:pt x="324" y="119"/>
                  </a:lnTo>
                  <a:close/>
                  <a:moveTo>
                    <a:pt x="327" y="117"/>
                  </a:moveTo>
                  <a:cubicBezTo>
                    <a:pt x="328" y="116"/>
                    <a:pt x="328" y="116"/>
                    <a:pt x="328" y="116"/>
                  </a:cubicBezTo>
                  <a:cubicBezTo>
                    <a:pt x="328" y="114"/>
                    <a:pt x="328" y="114"/>
                    <a:pt x="328" y="11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29" y="112"/>
                    <a:pt x="329" y="112"/>
                    <a:pt x="329" y="112"/>
                  </a:cubicBezTo>
                  <a:cubicBezTo>
                    <a:pt x="330" y="112"/>
                    <a:pt x="330" y="112"/>
                    <a:pt x="330" y="112"/>
                  </a:cubicBezTo>
                  <a:cubicBezTo>
                    <a:pt x="332" y="111"/>
                    <a:pt x="332" y="111"/>
                    <a:pt x="332" y="111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2"/>
                    <a:pt x="333" y="112"/>
                    <a:pt x="333" y="112"/>
                  </a:cubicBezTo>
                  <a:cubicBezTo>
                    <a:pt x="332" y="113"/>
                    <a:pt x="332" y="113"/>
                    <a:pt x="332" y="113"/>
                  </a:cubicBezTo>
                  <a:cubicBezTo>
                    <a:pt x="331" y="115"/>
                    <a:pt x="331" y="115"/>
                    <a:pt x="331" y="115"/>
                  </a:cubicBezTo>
                  <a:cubicBezTo>
                    <a:pt x="331" y="117"/>
                    <a:pt x="331" y="117"/>
                    <a:pt x="331" y="117"/>
                  </a:cubicBezTo>
                  <a:cubicBezTo>
                    <a:pt x="330" y="118"/>
                    <a:pt x="330" y="118"/>
                    <a:pt x="330" y="118"/>
                  </a:cubicBezTo>
                  <a:cubicBezTo>
                    <a:pt x="330" y="119"/>
                    <a:pt x="330" y="119"/>
                    <a:pt x="330" y="119"/>
                  </a:cubicBezTo>
                  <a:cubicBezTo>
                    <a:pt x="330" y="120"/>
                    <a:pt x="330" y="120"/>
                    <a:pt x="330" y="120"/>
                  </a:cubicBezTo>
                  <a:cubicBezTo>
                    <a:pt x="331" y="119"/>
                    <a:pt x="331" y="119"/>
                    <a:pt x="331" y="119"/>
                  </a:cubicBezTo>
                  <a:cubicBezTo>
                    <a:pt x="332" y="120"/>
                    <a:pt x="332" y="120"/>
                    <a:pt x="332" y="120"/>
                  </a:cubicBezTo>
                  <a:cubicBezTo>
                    <a:pt x="332" y="121"/>
                    <a:pt x="332" y="121"/>
                    <a:pt x="332" y="121"/>
                  </a:cubicBezTo>
                  <a:cubicBezTo>
                    <a:pt x="333" y="121"/>
                    <a:pt x="333" y="121"/>
                    <a:pt x="333" y="121"/>
                  </a:cubicBezTo>
                  <a:cubicBezTo>
                    <a:pt x="336" y="119"/>
                    <a:pt x="336" y="119"/>
                    <a:pt x="336" y="119"/>
                  </a:cubicBezTo>
                  <a:cubicBezTo>
                    <a:pt x="337" y="118"/>
                    <a:pt x="337" y="118"/>
                    <a:pt x="337" y="118"/>
                  </a:cubicBezTo>
                  <a:cubicBezTo>
                    <a:pt x="338" y="118"/>
                    <a:pt x="338" y="118"/>
                    <a:pt x="338" y="118"/>
                  </a:cubicBezTo>
                  <a:cubicBezTo>
                    <a:pt x="339" y="116"/>
                    <a:pt x="339" y="116"/>
                    <a:pt x="339" y="116"/>
                  </a:cubicBezTo>
                  <a:cubicBezTo>
                    <a:pt x="339" y="114"/>
                    <a:pt x="339" y="114"/>
                    <a:pt x="339" y="114"/>
                  </a:cubicBezTo>
                  <a:cubicBezTo>
                    <a:pt x="340" y="114"/>
                    <a:pt x="340" y="114"/>
                    <a:pt x="340" y="114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341" y="111"/>
                    <a:pt x="341" y="111"/>
                    <a:pt x="341" y="111"/>
                  </a:cubicBezTo>
                  <a:cubicBezTo>
                    <a:pt x="342" y="110"/>
                    <a:pt x="342" y="110"/>
                    <a:pt x="342" y="110"/>
                  </a:cubicBezTo>
                  <a:cubicBezTo>
                    <a:pt x="343" y="111"/>
                    <a:pt x="343" y="111"/>
                    <a:pt x="343" y="111"/>
                  </a:cubicBezTo>
                  <a:cubicBezTo>
                    <a:pt x="342" y="112"/>
                    <a:pt x="342" y="112"/>
                    <a:pt x="342" y="112"/>
                  </a:cubicBezTo>
                  <a:cubicBezTo>
                    <a:pt x="343" y="113"/>
                    <a:pt x="343" y="113"/>
                    <a:pt x="343" y="113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17"/>
                    <a:pt x="343" y="117"/>
                    <a:pt x="343" y="117"/>
                  </a:cubicBezTo>
                  <a:cubicBezTo>
                    <a:pt x="344" y="117"/>
                    <a:pt x="344" y="117"/>
                    <a:pt x="344" y="117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6" y="113"/>
                    <a:pt x="346" y="113"/>
                    <a:pt x="346" y="113"/>
                  </a:cubicBezTo>
                  <a:cubicBezTo>
                    <a:pt x="347" y="112"/>
                    <a:pt x="347" y="112"/>
                    <a:pt x="347" y="112"/>
                  </a:cubicBezTo>
                  <a:cubicBezTo>
                    <a:pt x="349" y="110"/>
                    <a:pt x="349" y="110"/>
                    <a:pt x="349" y="110"/>
                  </a:cubicBezTo>
                  <a:cubicBezTo>
                    <a:pt x="349" y="108"/>
                    <a:pt x="349" y="108"/>
                    <a:pt x="349" y="10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50" y="105"/>
                    <a:pt x="350" y="105"/>
                    <a:pt x="350" y="105"/>
                  </a:cubicBezTo>
                  <a:cubicBezTo>
                    <a:pt x="351" y="106"/>
                    <a:pt x="351" y="106"/>
                    <a:pt x="351" y="106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55" y="102"/>
                    <a:pt x="355" y="102"/>
                    <a:pt x="355" y="102"/>
                  </a:cubicBezTo>
                  <a:cubicBezTo>
                    <a:pt x="355" y="100"/>
                    <a:pt x="355" y="100"/>
                    <a:pt x="355" y="100"/>
                  </a:cubicBezTo>
                  <a:cubicBezTo>
                    <a:pt x="356" y="100"/>
                    <a:pt x="356" y="100"/>
                    <a:pt x="356" y="100"/>
                  </a:cubicBezTo>
                  <a:cubicBezTo>
                    <a:pt x="357" y="100"/>
                    <a:pt x="357" y="100"/>
                    <a:pt x="357" y="100"/>
                  </a:cubicBezTo>
                  <a:cubicBezTo>
                    <a:pt x="359" y="100"/>
                    <a:pt x="359" y="100"/>
                    <a:pt x="359" y="100"/>
                  </a:cubicBezTo>
                  <a:cubicBezTo>
                    <a:pt x="360" y="99"/>
                    <a:pt x="360" y="99"/>
                    <a:pt x="360" y="99"/>
                  </a:cubicBezTo>
                  <a:cubicBezTo>
                    <a:pt x="361" y="100"/>
                    <a:pt x="361" y="100"/>
                    <a:pt x="361" y="100"/>
                  </a:cubicBezTo>
                  <a:cubicBezTo>
                    <a:pt x="360" y="103"/>
                    <a:pt x="360" y="103"/>
                    <a:pt x="360" y="103"/>
                  </a:cubicBezTo>
                  <a:cubicBezTo>
                    <a:pt x="358" y="105"/>
                    <a:pt x="358" y="105"/>
                    <a:pt x="358" y="105"/>
                  </a:cubicBezTo>
                  <a:cubicBezTo>
                    <a:pt x="357" y="107"/>
                    <a:pt x="357" y="107"/>
                    <a:pt x="357" y="107"/>
                  </a:cubicBezTo>
                  <a:cubicBezTo>
                    <a:pt x="356" y="108"/>
                    <a:pt x="356" y="108"/>
                    <a:pt x="356" y="108"/>
                  </a:cubicBezTo>
                  <a:cubicBezTo>
                    <a:pt x="356" y="109"/>
                    <a:pt x="356" y="109"/>
                    <a:pt x="356" y="109"/>
                  </a:cubicBezTo>
                  <a:cubicBezTo>
                    <a:pt x="355" y="110"/>
                    <a:pt x="355" y="110"/>
                    <a:pt x="355" y="110"/>
                  </a:cubicBezTo>
                  <a:cubicBezTo>
                    <a:pt x="352" y="113"/>
                    <a:pt x="352" y="113"/>
                    <a:pt x="352" y="113"/>
                  </a:cubicBezTo>
                  <a:cubicBezTo>
                    <a:pt x="352" y="114"/>
                    <a:pt x="352" y="114"/>
                    <a:pt x="352" y="114"/>
                  </a:cubicBezTo>
                  <a:cubicBezTo>
                    <a:pt x="353" y="116"/>
                    <a:pt x="353" y="116"/>
                    <a:pt x="353" y="116"/>
                  </a:cubicBezTo>
                  <a:cubicBezTo>
                    <a:pt x="353" y="117"/>
                    <a:pt x="353" y="117"/>
                    <a:pt x="353" y="117"/>
                  </a:cubicBezTo>
                  <a:cubicBezTo>
                    <a:pt x="354" y="118"/>
                    <a:pt x="354" y="118"/>
                    <a:pt x="354" y="118"/>
                  </a:cubicBezTo>
                  <a:cubicBezTo>
                    <a:pt x="356" y="118"/>
                    <a:pt x="356" y="118"/>
                    <a:pt x="356" y="118"/>
                  </a:cubicBezTo>
                  <a:cubicBezTo>
                    <a:pt x="357" y="117"/>
                    <a:pt x="357" y="117"/>
                    <a:pt x="357" y="117"/>
                  </a:cubicBezTo>
                  <a:cubicBezTo>
                    <a:pt x="359" y="116"/>
                    <a:pt x="359" y="116"/>
                    <a:pt x="359" y="116"/>
                  </a:cubicBezTo>
                  <a:cubicBezTo>
                    <a:pt x="359" y="115"/>
                    <a:pt x="359" y="115"/>
                    <a:pt x="359" y="115"/>
                  </a:cubicBezTo>
                  <a:cubicBezTo>
                    <a:pt x="359" y="113"/>
                    <a:pt x="359" y="113"/>
                    <a:pt x="359" y="113"/>
                  </a:cubicBezTo>
                  <a:cubicBezTo>
                    <a:pt x="360" y="112"/>
                    <a:pt x="360" y="112"/>
                    <a:pt x="360" y="112"/>
                  </a:cubicBezTo>
                  <a:cubicBezTo>
                    <a:pt x="361" y="111"/>
                    <a:pt x="361" y="111"/>
                    <a:pt x="361" y="111"/>
                  </a:cubicBezTo>
                  <a:cubicBezTo>
                    <a:pt x="362" y="111"/>
                    <a:pt x="362" y="111"/>
                    <a:pt x="362" y="111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4" y="111"/>
                    <a:pt x="364" y="111"/>
                    <a:pt x="364" y="111"/>
                  </a:cubicBezTo>
                  <a:cubicBezTo>
                    <a:pt x="366" y="111"/>
                    <a:pt x="366" y="111"/>
                    <a:pt x="366" y="111"/>
                  </a:cubicBezTo>
                  <a:cubicBezTo>
                    <a:pt x="367" y="110"/>
                    <a:pt x="367" y="110"/>
                    <a:pt x="367" y="110"/>
                  </a:cubicBezTo>
                  <a:cubicBezTo>
                    <a:pt x="369" y="110"/>
                    <a:pt x="369" y="110"/>
                    <a:pt x="369" y="110"/>
                  </a:cubicBezTo>
                  <a:cubicBezTo>
                    <a:pt x="370" y="108"/>
                    <a:pt x="370" y="108"/>
                    <a:pt x="370" y="108"/>
                  </a:cubicBezTo>
                  <a:cubicBezTo>
                    <a:pt x="371" y="105"/>
                    <a:pt x="371" y="105"/>
                    <a:pt x="371" y="105"/>
                  </a:cubicBezTo>
                  <a:cubicBezTo>
                    <a:pt x="373" y="103"/>
                    <a:pt x="373" y="103"/>
                    <a:pt x="373" y="103"/>
                  </a:cubicBezTo>
                  <a:cubicBezTo>
                    <a:pt x="373" y="101"/>
                    <a:pt x="373" y="101"/>
                    <a:pt x="373" y="101"/>
                  </a:cubicBezTo>
                  <a:cubicBezTo>
                    <a:pt x="373" y="100"/>
                    <a:pt x="373" y="100"/>
                    <a:pt x="373" y="100"/>
                  </a:cubicBezTo>
                  <a:cubicBezTo>
                    <a:pt x="375" y="102"/>
                    <a:pt x="375" y="102"/>
                    <a:pt x="375" y="102"/>
                  </a:cubicBezTo>
                  <a:cubicBezTo>
                    <a:pt x="376" y="103"/>
                    <a:pt x="376" y="103"/>
                    <a:pt x="376" y="103"/>
                  </a:cubicBezTo>
                  <a:cubicBezTo>
                    <a:pt x="377" y="102"/>
                    <a:pt x="377" y="102"/>
                    <a:pt x="377" y="102"/>
                  </a:cubicBezTo>
                  <a:cubicBezTo>
                    <a:pt x="376" y="101"/>
                    <a:pt x="376" y="101"/>
                    <a:pt x="376" y="101"/>
                  </a:cubicBezTo>
                  <a:cubicBezTo>
                    <a:pt x="375" y="98"/>
                    <a:pt x="375" y="98"/>
                    <a:pt x="375" y="98"/>
                  </a:cubicBezTo>
                  <a:cubicBezTo>
                    <a:pt x="375" y="97"/>
                    <a:pt x="375" y="97"/>
                    <a:pt x="375" y="97"/>
                  </a:cubicBezTo>
                  <a:cubicBezTo>
                    <a:pt x="377" y="96"/>
                    <a:pt x="377" y="96"/>
                    <a:pt x="377" y="96"/>
                  </a:cubicBezTo>
                  <a:cubicBezTo>
                    <a:pt x="378" y="95"/>
                    <a:pt x="378" y="95"/>
                    <a:pt x="378" y="95"/>
                  </a:cubicBezTo>
                  <a:cubicBezTo>
                    <a:pt x="380" y="94"/>
                    <a:pt x="380" y="94"/>
                    <a:pt x="380" y="94"/>
                  </a:cubicBezTo>
                  <a:cubicBezTo>
                    <a:pt x="381" y="95"/>
                    <a:pt x="381" y="95"/>
                    <a:pt x="381" y="95"/>
                  </a:cubicBezTo>
                  <a:cubicBezTo>
                    <a:pt x="382" y="95"/>
                    <a:pt x="382" y="95"/>
                    <a:pt x="382" y="95"/>
                  </a:cubicBezTo>
                  <a:cubicBezTo>
                    <a:pt x="384" y="93"/>
                    <a:pt x="384" y="93"/>
                    <a:pt x="384" y="93"/>
                  </a:cubicBezTo>
                  <a:cubicBezTo>
                    <a:pt x="384" y="92"/>
                    <a:pt x="384" y="92"/>
                    <a:pt x="384" y="92"/>
                  </a:cubicBezTo>
                  <a:cubicBezTo>
                    <a:pt x="383" y="88"/>
                    <a:pt x="383" y="88"/>
                    <a:pt x="383" y="88"/>
                  </a:cubicBezTo>
                  <a:cubicBezTo>
                    <a:pt x="384" y="87"/>
                    <a:pt x="384" y="87"/>
                    <a:pt x="384" y="87"/>
                  </a:cubicBezTo>
                  <a:cubicBezTo>
                    <a:pt x="383" y="86"/>
                    <a:pt x="383" y="86"/>
                    <a:pt x="383" y="86"/>
                  </a:cubicBezTo>
                  <a:cubicBezTo>
                    <a:pt x="383" y="84"/>
                    <a:pt x="383" y="84"/>
                    <a:pt x="383" y="84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1" y="84"/>
                    <a:pt x="381" y="84"/>
                    <a:pt x="381" y="84"/>
                  </a:cubicBezTo>
                  <a:cubicBezTo>
                    <a:pt x="379" y="85"/>
                    <a:pt x="379" y="85"/>
                    <a:pt x="379" y="85"/>
                  </a:cubicBezTo>
                  <a:cubicBezTo>
                    <a:pt x="379" y="88"/>
                    <a:pt x="379" y="88"/>
                    <a:pt x="379" y="88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9" y="90"/>
                    <a:pt x="379" y="90"/>
                    <a:pt x="379" y="90"/>
                  </a:cubicBezTo>
                  <a:cubicBezTo>
                    <a:pt x="377" y="90"/>
                    <a:pt x="377" y="90"/>
                    <a:pt x="377" y="90"/>
                  </a:cubicBezTo>
                  <a:cubicBezTo>
                    <a:pt x="377" y="89"/>
                    <a:pt x="377" y="89"/>
                    <a:pt x="377" y="89"/>
                  </a:cubicBezTo>
                  <a:cubicBezTo>
                    <a:pt x="376" y="89"/>
                    <a:pt x="376" y="89"/>
                    <a:pt x="376" y="89"/>
                  </a:cubicBezTo>
                  <a:cubicBezTo>
                    <a:pt x="376" y="90"/>
                    <a:pt x="376" y="90"/>
                    <a:pt x="376" y="90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5" y="89"/>
                    <a:pt x="375" y="89"/>
                    <a:pt x="375" y="89"/>
                  </a:cubicBezTo>
                  <a:cubicBezTo>
                    <a:pt x="374" y="87"/>
                    <a:pt x="374" y="87"/>
                    <a:pt x="374" y="87"/>
                  </a:cubicBezTo>
                  <a:cubicBezTo>
                    <a:pt x="373" y="85"/>
                    <a:pt x="373" y="85"/>
                    <a:pt x="373" y="85"/>
                  </a:cubicBezTo>
                  <a:cubicBezTo>
                    <a:pt x="372" y="85"/>
                    <a:pt x="372" y="85"/>
                    <a:pt x="372" y="85"/>
                  </a:cubicBezTo>
                  <a:cubicBezTo>
                    <a:pt x="371" y="86"/>
                    <a:pt x="371" y="86"/>
                    <a:pt x="371" y="86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67" y="85"/>
                    <a:pt x="367" y="85"/>
                    <a:pt x="367" y="85"/>
                  </a:cubicBezTo>
                  <a:cubicBezTo>
                    <a:pt x="366" y="85"/>
                    <a:pt x="366" y="85"/>
                    <a:pt x="366" y="85"/>
                  </a:cubicBezTo>
                  <a:cubicBezTo>
                    <a:pt x="362" y="85"/>
                    <a:pt x="362" y="85"/>
                    <a:pt x="362" y="85"/>
                  </a:cubicBezTo>
                  <a:cubicBezTo>
                    <a:pt x="360" y="86"/>
                    <a:pt x="360" y="86"/>
                    <a:pt x="360" y="86"/>
                  </a:cubicBezTo>
                  <a:cubicBezTo>
                    <a:pt x="360" y="87"/>
                    <a:pt x="360" y="87"/>
                    <a:pt x="360" y="87"/>
                  </a:cubicBezTo>
                  <a:cubicBezTo>
                    <a:pt x="359" y="88"/>
                    <a:pt x="359" y="88"/>
                    <a:pt x="359" y="88"/>
                  </a:cubicBezTo>
                  <a:cubicBezTo>
                    <a:pt x="358" y="88"/>
                    <a:pt x="358" y="88"/>
                    <a:pt x="358" y="88"/>
                  </a:cubicBezTo>
                  <a:cubicBezTo>
                    <a:pt x="357" y="88"/>
                    <a:pt x="357" y="88"/>
                    <a:pt x="357" y="88"/>
                  </a:cubicBezTo>
                  <a:cubicBezTo>
                    <a:pt x="353" y="91"/>
                    <a:pt x="353" y="91"/>
                    <a:pt x="353" y="91"/>
                  </a:cubicBezTo>
                  <a:cubicBezTo>
                    <a:pt x="352" y="92"/>
                    <a:pt x="352" y="92"/>
                    <a:pt x="352" y="92"/>
                  </a:cubicBezTo>
                  <a:cubicBezTo>
                    <a:pt x="350" y="93"/>
                    <a:pt x="350" y="93"/>
                    <a:pt x="350" y="93"/>
                  </a:cubicBezTo>
                  <a:cubicBezTo>
                    <a:pt x="348" y="94"/>
                    <a:pt x="348" y="94"/>
                    <a:pt x="348" y="94"/>
                  </a:cubicBezTo>
                  <a:cubicBezTo>
                    <a:pt x="347" y="94"/>
                    <a:pt x="347" y="94"/>
                    <a:pt x="347" y="94"/>
                  </a:cubicBezTo>
                  <a:cubicBezTo>
                    <a:pt x="345" y="96"/>
                    <a:pt x="345" y="96"/>
                    <a:pt x="345" y="96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2" y="97"/>
                    <a:pt x="342" y="97"/>
                    <a:pt x="342" y="97"/>
                  </a:cubicBezTo>
                  <a:cubicBezTo>
                    <a:pt x="341" y="97"/>
                    <a:pt x="341" y="97"/>
                    <a:pt x="341" y="97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37" y="98"/>
                    <a:pt x="337" y="98"/>
                    <a:pt x="337" y="98"/>
                  </a:cubicBezTo>
                  <a:cubicBezTo>
                    <a:pt x="335" y="100"/>
                    <a:pt x="335" y="100"/>
                    <a:pt x="335" y="100"/>
                  </a:cubicBezTo>
                  <a:cubicBezTo>
                    <a:pt x="333" y="101"/>
                    <a:pt x="333" y="101"/>
                    <a:pt x="333" y="101"/>
                  </a:cubicBezTo>
                  <a:cubicBezTo>
                    <a:pt x="331" y="101"/>
                    <a:pt x="331" y="101"/>
                    <a:pt x="331" y="101"/>
                  </a:cubicBezTo>
                  <a:cubicBezTo>
                    <a:pt x="329" y="101"/>
                    <a:pt x="329" y="101"/>
                    <a:pt x="329" y="101"/>
                  </a:cubicBezTo>
                  <a:cubicBezTo>
                    <a:pt x="325" y="102"/>
                    <a:pt x="325" y="102"/>
                    <a:pt x="325" y="102"/>
                  </a:cubicBezTo>
                  <a:cubicBezTo>
                    <a:pt x="323" y="105"/>
                    <a:pt x="323" y="105"/>
                    <a:pt x="323" y="105"/>
                  </a:cubicBezTo>
                  <a:cubicBezTo>
                    <a:pt x="322" y="105"/>
                    <a:pt x="322" y="105"/>
                    <a:pt x="322" y="105"/>
                  </a:cubicBezTo>
                  <a:cubicBezTo>
                    <a:pt x="319" y="105"/>
                    <a:pt x="319" y="105"/>
                    <a:pt x="319" y="105"/>
                  </a:cubicBezTo>
                  <a:cubicBezTo>
                    <a:pt x="319" y="107"/>
                    <a:pt x="319" y="107"/>
                    <a:pt x="319" y="107"/>
                  </a:cubicBezTo>
                  <a:cubicBezTo>
                    <a:pt x="320" y="107"/>
                    <a:pt x="320" y="107"/>
                    <a:pt x="320" y="107"/>
                  </a:cubicBezTo>
                  <a:cubicBezTo>
                    <a:pt x="321" y="108"/>
                    <a:pt x="321" y="108"/>
                    <a:pt x="321" y="108"/>
                  </a:cubicBezTo>
                  <a:cubicBezTo>
                    <a:pt x="319" y="108"/>
                    <a:pt x="319" y="108"/>
                    <a:pt x="319" y="108"/>
                  </a:cubicBezTo>
                  <a:cubicBezTo>
                    <a:pt x="319" y="109"/>
                    <a:pt x="319" y="109"/>
                    <a:pt x="319" y="109"/>
                  </a:cubicBezTo>
                  <a:cubicBezTo>
                    <a:pt x="320" y="110"/>
                    <a:pt x="320" y="110"/>
                    <a:pt x="320" y="110"/>
                  </a:cubicBezTo>
                  <a:cubicBezTo>
                    <a:pt x="320" y="111"/>
                    <a:pt x="320" y="111"/>
                    <a:pt x="320" y="111"/>
                  </a:cubicBezTo>
                  <a:cubicBezTo>
                    <a:pt x="317" y="112"/>
                    <a:pt x="317" y="112"/>
                    <a:pt x="317" y="112"/>
                  </a:cubicBezTo>
                  <a:cubicBezTo>
                    <a:pt x="317" y="113"/>
                    <a:pt x="317" y="113"/>
                    <a:pt x="317" y="113"/>
                  </a:cubicBezTo>
                  <a:cubicBezTo>
                    <a:pt x="319" y="113"/>
                    <a:pt x="319" y="113"/>
                    <a:pt x="319" y="113"/>
                  </a:cubicBezTo>
                  <a:cubicBezTo>
                    <a:pt x="321" y="113"/>
                    <a:pt x="321" y="113"/>
                    <a:pt x="321" y="113"/>
                  </a:cubicBezTo>
                  <a:cubicBezTo>
                    <a:pt x="321" y="112"/>
                    <a:pt x="321" y="112"/>
                    <a:pt x="321" y="112"/>
                  </a:cubicBezTo>
                  <a:cubicBezTo>
                    <a:pt x="323" y="111"/>
                    <a:pt x="323" y="111"/>
                    <a:pt x="323" y="111"/>
                  </a:cubicBezTo>
                  <a:cubicBezTo>
                    <a:pt x="324" y="112"/>
                    <a:pt x="324" y="112"/>
                    <a:pt x="324" y="112"/>
                  </a:cubicBezTo>
                  <a:cubicBezTo>
                    <a:pt x="326" y="114"/>
                    <a:pt x="326" y="114"/>
                    <a:pt x="326" y="114"/>
                  </a:cubicBezTo>
                  <a:cubicBezTo>
                    <a:pt x="326" y="116"/>
                    <a:pt x="326" y="116"/>
                    <a:pt x="326" y="116"/>
                  </a:cubicBezTo>
                  <a:lnTo>
                    <a:pt x="327" y="117"/>
                  </a:lnTo>
                  <a:close/>
                  <a:moveTo>
                    <a:pt x="495" y="215"/>
                  </a:moveTo>
                  <a:cubicBezTo>
                    <a:pt x="495" y="215"/>
                    <a:pt x="495" y="215"/>
                    <a:pt x="495" y="215"/>
                  </a:cubicBezTo>
                  <a:cubicBezTo>
                    <a:pt x="498" y="215"/>
                    <a:pt x="498" y="215"/>
                    <a:pt x="498" y="215"/>
                  </a:cubicBezTo>
                  <a:cubicBezTo>
                    <a:pt x="498" y="216"/>
                    <a:pt x="498" y="216"/>
                    <a:pt x="498" y="216"/>
                  </a:cubicBezTo>
                  <a:cubicBezTo>
                    <a:pt x="497" y="217"/>
                    <a:pt x="497" y="217"/>
                    <a:pt x="497" y="217"/>
                  </a:cubicBezTo>
                  <a:cubicBezTo>
                    <a:pt x="496" y="216"/>
                    <a:pt x="496" y="216"/>
                    <a:pt x="496" y="216"/>
                  </a:cubicBezTo>
                  <a:lnTo>
                    <a:pt x="495" y="215"/>
                  </a:lnTo>
                  <a:close/>
                  <a:moveTo>
                    <a:pt x="475" y="177"/>
                  </a:moveTo>
                  <a:cubicBezTo>
                    <a:pt x="474" y="176"/>
                    <a:pt x="474" y="176"/>
                    <a:pt x="474" y="176"/>
                  </a:cubicBezTo>
                  <a:cubicBezTo>
                    <a:pt x="473" y="176"/>
                    <a:pt x="473" y="176"/>
                    <a:pt x="473" y="176"/>
                  </a:cubicBezTo>
                  <a:cubicBezTo>
                    <a:pt x="472" y="177"/>
                    <a:pt x="472" y="177"/>
                    <a:pt x="472" y="177"/>
                  </a:cubicBezTo>
                  <a:cubicBezTo>
                    <a:pt x="474" y="177"/>
                    <a:pt x="474" y="177"/>
                    <a:pt x="474" y="177"/>
                  </a:cubicBezTo>
                  <a:cubicBezTo>
                    <a:pt x="474" y="177"/>
                    <a:pt x="474" y="177"/>
                    <a:pt x="474" y="177"/>
                  </a:cubicBezTo>
                  <a:cubicBezTo>
                    <a:pt x="474" y="178"/>
                    <a:pt x="474" y="178"/>
                    <a:pt x="474" y="178"/>
                  </a:cubicBezTo>
                  <a:cubicBezTo>
                    <a:pt x="472" y="178"/>
                    <a:pt x="472" y="178"/>
                    <a:pt x="472" y="178"/>
                  </a:cubicBezTo>
                  <a:cubicBezTo>
                    <a:pt x="471" y="179"/>
                    <a:pt x="471" y="179"/>
                    <a:pt x="471" y="179"/>
                  </a:cubicBezTo>
                  <a:cubicBezTo>
                    <a:pt x="472" y="180"/>
                    <a:pt x="472" y="180"/>
                    <a:pt x="472" y="180"/>
                  </a:cubicBezTo>
                  <a:cubicBezTo>
                    <a:pt x="472" y="181"/>
                    <a:pt x="472" y="181"/>
                    <a:pt x="472" y="181"/>
                  </a:cubicBezTo>
                  <a:cubicBezTo>
                    <a:pt x="472" y="181"/>
                    <a:pt x="472" y="181"/>
                    <a:pt x="472" y="181"/>
                  </a:cubicBezTo>
                  <a:cubicBezTo>
                    <a:pt x="470" y="181"/>
                    <a:pt x="470" y="181"/>
                    <a:pt x="470" y="181"/>
                  </a:cubicBezTo>
                  <a:cubicBezTo>
                    <a:pt x="468" y="181"/>
                    <a:pt x="468" y="181"/>
                    <a:pt x="468" y="181"/>
                  </a:cubicBezTo>
                  <a:cubicBezTo>
                    <a:pt x="467" y="182"/>
                    <a:pt x="467" y="182"/>
                    <a:pt x="467" y="182"/>
                  </a:cubicBezTo>
                  <a:cubicBezTo>
                    <a:pt x="466" y="184"/>
                    <a:pt x="466" y="184"/>
                    <a:pt x="466" y="184"/>
                  </a:cubicBezTo>
                  <a:cubicBezTo>
                    <a:pt x="466" y="185"/>
                    <a:pt x="466" y="185"/>
                    <a:pt x="466" y="185"/>
                  </a:cubicBezTo>
                  <a:cubicBezTo>
                    <a:pt x="466" y="185"/>
                    <a:pt x="466" y="185"/>
                    <a:pt x="466" y="185"/>
                  </a:cubicBezTo>
                  <a:cubicBezTo>
                    <a:pt x="467" y="185"/>
                    <a:pt x="467" y="185"/>
                    <a:pt x="467" y="185"/>
                  </a:cubicBezTo>
                  <a:cubicBezTo>
                    <a:pt x="466" y="186"/>
                    <a:pt x="466" y="186"/>
                    <a:pt x="466" y="186"/>
                  </a:cubicBezTo>
                  <a:cubicBezTo>
                    <a:pt x="466" y="187"/>
                    <a:pt x="466" y="187"/>
                    <a:pt x="466" y="187"/>
                  </a:cubicBezTo>
                  <a:cubicBezTo>
                    <a:pt x="467" y="187"/>
                    <a:pt x="467" y="187"/>
                    <a:pt x="467" y="187"/>
                  </a:cubicBezTo>
                  <a:cubicBezTo>
                    <a:pt x="468" y="186"/>
                    <a:pt x="468" y="186"/>
                    <a:pt x="468" y="186"/>
                  </a:cubicBezTo>
                  <a:cubicBezTo>
                    <a:pt x="468" y="186"/>
                    <a:pt x="468" y="186"/>
                    <a:pt x="468" y="186"/>
                  </a:cubicBezTo>
                  <a:cubicBezTo>
                    <a:pt x="467" y="188"/>
                    <a:pt x="467" y="188"/>
                    <a:pt x="467" y="188"/>
                  </a:cubicBezTo>
                  <a:cubicBezTo>
                    <a:pt x="468" y="189"/>
                    <a:pt x="468" y="189"/>
                    <a:pt x="468" y="189"/>
                  </a:cubicBezTo>
                  <a:cubicBezTo>
                    <a:pt x="469" y="190"/>
                    <a:pt x="469" y="190"/>
                    <a:pt x="469" y="190"/>
                  </a:cubicBezTo>
                  <a:cubicBezTo>
                    <a:pt x="470" y="189"/>
                    <a:pt x="470" y="189"/>
                    <a:pt x="470" y="189"/>
                  </a:cubicBezTo>
                  <a:cubicBezTo>
                    <a:pt x="470" y="190"/>
                    <a:pt x="470" y="190"/>
                    <a:pt x="470" y="190"/>
                  </a:cubicBezTo>
                  <a:cubicBezTo>
                    <a:pt x="470" y="191"/>
                    <a:pt x="470" y="191"/>
                    <a:pt x="470" y="191"/>
                  </a:cubicBezTo>
                  <a:cubicBezTo>
                    <a:pt x="471" y="191"/>
                    <a:pt x="471" y="191"/>
                    <a:pt x="471" y="191"/>
                  </a:cubicBezTo>
                  <a:cubicBezTo>
                    <a:pt x="472" y="190"/>
                    <a:pt x="472" y="190"/>
                    <a:pt x="472" y="190"/>
                  </a:cubicBezTo>
                  <a:cubicBezTo>
                    <a:pt x="473" y="190"/>
                    <a:pt x="473" y="190"/>
                    <a:pt x="473" y="190"/>
                  </a:cubicBezTo>
                  <a:cubicBezTo>
                    <a:pt x="473" y="193"/>
                    <a:pt x="473" y="193"/>
                    <a:pt x="473" y="193"/>
                  </a:cubicBezTo>
                  <a:cubicBezTo>
                    <a:pt x="473" y="194"/>
                    <a:pt x="473" y="194"/>
                    <a:pt x="473" y="194"/>
                  </a:cubicBezTo>
                  <a:cubicBezTo>
                    <a:pt x="475" y="193"/>
                    <a:pt x="475" y="193"/>
                    <a:pt x="475" y="193"/>
                  </a:cubicBezTo>
                  <a:cubicBezTo>
                    <a:pt x="475" y="195"/>
                    <a:pt x="475" y="195"/>
                    <a:pt x="475" y="195"/>
                  </a:cubicBezTo>
                  <a:cubicBezTo>
                    <a:pt x="477" y="195"/>
                    <a:pt x="477" y="195"/>
                    <a:pt x="477" y="195"/>
                  </a:cubicBezTo>
                  <a:cubicBezTo>
                    <a:pt x="479" y="196"/>
                    <a:pt x="479" y="196"/>
                    <a:pt x="479" y="196"/>
                  </a:cubicBezTo>
                  <a:cubicBezTo>
                    <a:pt x="480" y="196"/>
                    <a:pt x="480" y="196"/>
                    <a:pt x="480" y="196"/>
                  </a:cubicBezTo>
                  <a:cubicBezTo>
                    <a:pt x="481" y="197"/>
                    <a:pt x="481" y="197"/>
                    <a:pt x="481" y="197"/>
                  </a:cubicBezTo>
                  <a:cubicBezTo>
                    <a:pt x="481" y="196"/>
                    <a:pt x="481" y="196"/>
                    <a:pt x="481" y="196"/>
                  </a:cubicBezTo>
                  <a:cubicBezTo>
                    <a:pt x="481" y="195"/>
                    <a:pt x="481" y="195"/>
                    <a:pt x="481" y="195"/>
                  </a:cubicBezTo>
                  <a:cubicBezTo>
                    <a:pt x="482" y="194"/>
                    <a:pt x="482" y="194"/>
                    <a:pt x="482" y="194"/>
                  </a:cubicBezTo>
                  <a:cubicBezTo>
                    <a:pt x="483" y="192"/>
                    <a:pt x="483" y="192"/>
                    <a:pt x="483" y="192"/>
                  </a:cubicBezTo>
                  <a:cubicBezTo>
                    <a:pt x="483" y="190"/>
                    <a:pt x="483" y="190"/>
                    <a:pt x="483" y="190"/>
                  </a:cubicBezTo>
                  <a:cubicBezTo>
                    <a:pt x="484" y="188"/>
                    <a:pt x="484" y="188"/>
                    <a:pt x="484" y="188"/>
                  </a:cubicBezTo>
                  <a:cubicBezTo>
                    <a:pt x="485" y="187"/>
                    <a:pt x="485" y="187"/>
                    <a:pt x="485" y="187"/>
                  </a:cubicBezTo>
                  <a:cubicBezTo>
                    <a:pt x="486" y="184"/>
                    <a:pt x="486" y="184"/>
                    <a:pt x="486" y="184"/>
                  </a:cubicBezTo>
                  <a:cubicBezTo>
                    <a:pt x="486" y="182"/>
                    <a:pt x="486" y="182"/>
                    <a:pt x="486" y="182"/>
                  </a:cubicBezTo>
                  <a:cubicBezTo>
                    <a:pt x="486" y="181"/>
                    <a:pt x="486" y="181"/>
                    <a:pt x="486" y="181"/>
                  </a:cubicBezTo>
                  <a:cubicBezTo>
                    <a:pt x="486" y="180"/>
                    <a:pt x="486" y="180"/>
                    <a:pt x="486" y="180"/>
                  </a:cubicBezTo>
                  <a:cubicBezTo>
                    <a:pt x="484" y="179"/>
                    <a:pt x="484" y="179"/>
                    <a:pt x="484" y="179"/>
                  </a:cubicBezTo>
                  <a:cubicBezTo>
                    <a:pt x="484" y="177"/>
                    <a:pt x="484" y="177"/>
                    <a:pt x="484" y="177"/>
                  </a:cubicBezTo>
                  <a:cubicBezTo>
                    <a:pt x="484" y="176"/>
                    <a:pt x="484" y="176"/>
                    <a:pt x="484" y="176"/>
                  </a:cubicBezTo>
                  <a:cubicBezTo>
                    <a:pt x="483" y="174"/>
                    <a:pt x="483" y="174"/>
                    <a:pt x="483" y="174"/>
                  </a:cubicBezTo>
                  <a:cubicBezTo>
                    <a:pt x="481" y="173"/>
                    <a:pt x="481" y="173"/>
                    <a:pt x="481" y="173"/>
                  </a:cubicBezTo>
                  <a:cubicBezTo>
                    <a:pt x="479" y="174"/>
                    <a:pt x="479" y="174"/>
                    <a:pt x="479" y="174"/>
                  </a:cubicBezTo>
                  <a:cubicBezTo>
                    <a:pt x="478" y="174"/>
                    <a:pt x="478" y="174"/>
                    <a:pt x="478" y="174"/>
                  </a:cubicBezTo>
                  <a:cubicBezTo>
                    <a:pt x="476" y="174"/>
                    <a:pt x="476" y="174"/>
                    <a:pt x="476" y="174"/>
                  </a:cubicBezTo>
                  <a:cubicBezTo>
                    <a:pt x="475" y="175"/>
                    <a:pt x="475" y="175"/>
                    <a:pt x="475" y="175"/>
                  </a:cubicBezTo>
                  <a:cubicBezTo>
                    <a:pt x="476" y="176"/>
                    <a:pt x="476" y="176"/>
                    <a:pt x="476" y="176"/>
                  </a:cubicBezTo>
                  <a:cubicBezTo>
                    <a:pt x="476" y="177"/>
                    <a:pt x="476" y="177"/>
                    <a:pt x="476" y="177"/>
                  </a:cubicBezTo>
                  <a:lnTo>
                    <a:pt x="475" y="177"/>
                  </a:lnTo>
                  <a:close/>
                  <a:moveTo>
                    <a:pt x="487" y="163"/>
                  </a:moveTo>
                  <a:cubicBezTo>
                    <a:pt x="486" y="162"/>
                    <a:pt x="486" y="162"/>
                    <a:pt x="486" y="162"/>
                  </a:cubicBezTo>
                  <a:cubicBezTo>
                    <a:pt x="486" y="162"/>
                    <a:pt x="486" y="162"/>
                    <a:pt x="486" y="162"/>
                  </a:cubicBezTo>
                  <a:cubicBezTo>
                    <a:pt x="487" y="161"/>
                    <a:pt x="487" y="161"/>
                    <a:pt x="487" y="161"/>
                  </a:cubicBezTo>
                  <a:cubicBezTo>
                    <a:pt x="487" y="161"/>
                    <a:pt x="487" y="163"/>
                    <a:pt x="487" y="163"/>
                  </a:cubicBezTo>
                  <a:moveTo>
                    <a:pt x="485" y="172"/>
                  </a:moveTo>
                  <a:cubicBezTo>
                    <a:pt x="484" y="171"/>
                    <a:pt x="484" y="171"/>
                    <a:pt x="484" y="171"/>
                  </a:cubicBezTo>
                  <a:cubicBezTo>
                    <a:pt x="484" y="170"/>
                    <a:pt x="484" y="170"/>
                    <a:pt x="484" y="170"/>
                  </a:cubicBezTo>
                  <a:cubicBezTo>
                    <a:pt x="484" y="169"/>
                    <a:pt x="484" y="169"/>
                    <a:pt x="484" y="169"/>
                  </a:cubicBezTo>
                  <a:cubicBezTo>
                    <a:pt x="484" y="169"/>
                    <a:pt x="484" y="169"/>
                    <a:pt x="484" y="169"/>
                  </a:cubicBezTo>
                  <a:cubicBezTo>
                    <a:pt x="484" y="167"/>
                    <a:pt x="484" y="167"/>
                    <a:pt x="484" y="167"/>
                  </a:cubicBezTo>
                  <a:cubicBezTo>
                    <a:pt x="485" y="166"/>
                    <a:pt x="485" y="166"/>
                    <a:pt x="485" y="166"/>
                  </a:cubicBezTo>
                  <a:cubicBezTo>
                    <a:pt x="487" y="166"/>
                    <a:pt x="487" y="166"/>
                    <a:pt x="487" y="166"/>
                  </a:cubicBezTo>
                  <a:cubicBezTo>
                    <a:pt x="486" y="170"/>
                    <a:pt x="486" y="170"/>
                    <a:pt x="486" y="170"/>
                  </a:cubicBezTo>
                  <a:cubicBezTo>
                    <a:pt x="485" y="171"/>
                    <a:pt x="485" y="171"/>
                    <a:pt x="485" y="171"/>
                  </a:cubicBezTo>
                  <a:cubicBezTo>
                    <a:pt x="485" y="171"/>
                    <a:pt x="485" y="172"/>
                    <a:pt x="485" y="172"/>
                  </a:cubicBezTo>
                  <a:moveTo>
                    <a:pt x="472" y="168"/>
                  </a:moveTo>
                  <a:cubicBezTo>
                    <a:pt x="472" y="167"/>
                    <a:pt x="472" y="167"/>
                    <a:pt x="472" y="167"/>
                  </a:cubicBezTo>
                  <a:cubicBezTo>
                    <a:pt x="473" y="166"/>
                    <a:pt x="473" y="166"/>
                    <a:pt x="473" y="166"/>
                  </a:cubicBezTo>
                  <a:cubicBezTo>
                    <a:pt x="474" y="166"/>
                    <a:pt x="474" y="166"/>
                    <a:pt x="474" y="166"/>
                  </a:cubicBezTo>
                  <a:cubicBezTo>
                    <a:pt x="475" y="166"/>
                    <a:pt x="475" y="166"/>
                    <a:pt x="475" y="166"/>
                  </a:cubicBezTo>
                  <a:cubicBezTo>
                    <a:pt x="474" y="167"/>
                    <a:pt x="474" y="167"/>
                    <a:pt x="474" y="167"/>
                  </a:cubicBezTo>
                  <a:cubicBezTo>
                    <a:pt x="473" y="168"/>
                    <a:pt x="473" y="168"/>
                    <a:pt x="473" y="168"/>
                  </a:cubicBezTo>
                  <a:lnTo>
                    <a:pt x="472" y="168"/>
                  </a:lnTo>
                  <a:close/>
                  <a:moveTo>
                    <a:pt x="469" y="170"/>
                  </a:moveTo>
                  <a:cubicBezTo>
                    <a:pt x="469" y="170"/>
                    <a:pt x="469" y="170"/>
                    <a:pt x="469" y="170"/>
                  </a:cubicBezTo>
                  <a:cubicBezTo>
                    <a:pt x="470" y="169"/>
                    <a:pt x="470" y="169"/>
                    <a:pt x="470" y="169"/>
                  </a:cubicBezTo>
                  <a:cubicBezTo>
                    <a:pt x="471" y="169"/>
                    <a:pt x="471" y="169"/>
                    <a:pt x="471" y="169"/>
                  </a:cubicBezTo>
                  <a:cubicBezTo>
                    <a:pt x="470" y="170"/>
                    <a:pt x="470" y="170"/>
                    <a:pt x="470" y="170"/>
                  </a:cubicBezTo>
                  <a:lnTo>
                    <a:pt x="469" y="170"/>
                  </a:lnTo>
                  <a:close/>
                  <a:moveTo>
                    <a:pt x="472" y="174"/>
                  </a:moveTo>
                  <a:cubicBezTo>
                    <a:pt x="472" y="173"/>
                    <a:pt x="472" y="173"/>
                    <a:pt x="472" y="173"/>
                  </a:cubicBezTo>
                  <a:cubicBezTo>
                    <a:pt x="472" y="172"/>
                    <a:pt x="472" y="172"/>
                    <a:pt x="472" y="172"/>
                  </a:cubicBezTo>
                  <a:cubicBezTo>
                    <a:pt x="472" y="171"/>
                    <a:pt x="472" y="171"/>
                    <a:pt x="472" y="171"/>
                  </a:cubicBezTo>
                  <a:cubicBezTo>
                    <a:pt x="472" y="171"/>
                    <a:pt x="472" y="171"/>
                    <a:pt x="472" y="171"/>
                  </a:cubicBezTo>
                  <a:cubicBezTo>
                    <a:pt x="473" y="172"/>
                    <a:pt x="473" y="172"/>
                    <a:pt x="473" y="172"/>
                  </a:cubicBezTo>
                  <a:cubicBezTo>
                    <a:pt x="474" y="173"/>
                    <a:pt x="474" y="173"/>
                    <a:pt x="474" y="173"/>
                  </a:cubicBezTo>
                  <a:cubicBezTo>
                    <a:pt x="473" y="174"/>
                    <a:pt x="473" y="174"/>
                    <a:pt x="473" y="174"/>
                  </a:cubicBezTo>
                  <a:lnTo>
                    <a:pt x="472" y="174"/>
                  </a:lnTo>
                  <a:close/>
                  <a:moveTo>
                    <a:pt x="468" y="176"/>
                  </a:moveTo>
                  <a:cubicBezTo>
                    <a:pt x="467" y="175"/>
                    <a:pt x="467" y="175"/>
                    <a:pt x="467" y="175"/>
                  </a:cubicBezTo>
                  <a:cubicBezTo>
                    <a:pt x="467" y="173"/>
                    <a:pt x="467" y="173"/>
                    <a:pt x="467" y="173"/>
                  </a:cubicBezTo>
                  <a:cubicBezTo>
                    <a:pt x="468" y="172"/>
                    <a:pt x="468" y="172"/>
                    <a:pt x="468" y="172"/>
                  </a:cubicBezTo>
                  <a:cubicBezTo>
                    <a:pt x="468" y="172"/>
                    <a:pt x="468" y="172"/>
                    <a:pt x="468" y="172"/>
                  </a:cubicBezTo>
                  <a:cubicBezTo>
                    <a:pt x="469" y="171"/>
                    <a:pt x="469" y="171"/>
                    <a:pt x="469" y="171"/>
                  </a:cubicBezTo>
                  <a:cubicBezTo>
                    <a:pt x="470" y="172"/>
                    <a:pt x="470" y="172"/>
                    <a:pt x="470" y="172"/>
                  </a:cubicBezTo>
                  <a:cubicBezTo>
                    <a:pt x="471" y="173"/>
                    <a:pt x="471" y="173"/>
                    <a:pt x="471" y="173"/>
                  </a:cubicBezTo>
                  <a:cubicBezTo>
                    <a:pt x="470" y="173"/>
                    <a:pt x="470" y="173"/>
                    <a:pt x="470" y="173"/>
                  </a:cubicBezTo>
                  <a:cubicBezTo>
                    <a:pt x="470" y="174"/>
                    <a:pt x="470" y="174"/>
                    <a:pt x="470" y="174"/>
                  </a:cubicBezTo>
                  <a:cubicBezTo>
                    <a:pt x="469" y="175"/>
                    <a:pt x="469" y="175"/>
                    <a:pt x="469" y="175"/>
                  </a:cubicBezTo>
                  <a:cubicBezTo>
                    <a:pt x="469" y="175"/>
                    <a:pt x="469" y="175"/>
                    <a:pt x="469" y="175"/>
                  </a:cubicBezTo>
                  <a:lnTo>
                    <a:pt x="468" y="176"/>
                  </a:lnTo>
                  <a:close/>
                  <a:moveTo>
                    <a:pt x="464" y="177"/>
                  </a:moveTo>
                  <a:cubicBezTo>
                    <a:pt x="464" y="175"/>
                    <a:pt x="464" y="175"/>
                    <a:pt x="464" y="175"/>
                  </a:cubicBezTo>
                  <a:cubicBezTo>
                    <a:pt x="464" y="175"/>
                    <a:pt x="464" y="175"/>
                    <a:pt x="464" y="175"/>
                  </a:cubicBezTo>
                  <a:cubicBezTo>
                    <a:pt x="465" y="175"/>
                    <a:pt x="465" y="175"/>
                    <a:pt x="465" y="175"/>
                  </a:cubicBezTo>
                  <a:cubicBezTo>
                    <a:pt x="464" y="176"/>
                    <a:pt x="464" y="176"/>
                    <a:pt x="464" y="176"/>
                  </a:cubicBezTo>
                  <a:lnTo>
                    <a:pt x="464" y="177"/>
                  </a:lnTo>
                  <a:close/>
                  <a:moveTo>
                    <a:pt x="446" y="179"/>
                  </a:moveTo>
                  <a:cubicBezTo>
                    <a:pt x="445" y="178"/>
                    <a:pt x="445" y="178"/>
                    <a:pt x="445" y="178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42" y="177"/>
                    <a:pt x="442" y="177"/>
                    <a:pt x="442" y="177"/>
                  </a:cubicBezTo>
                  <a:cubicBezTo>
                    <a:pt x="442" y="175"/>
                    <a:pt x="442" y="175"/>
                    <a:pt x="442" y="175"/>
                  </a:cubicBezTo>
                  <a:cubicBezTo>
                    <a:pt x="443" y="175"/>
                    <a:pt x="443" y="175"/>
                    <a:pt x="443" y="175"/>
                  </a:cubicBezTo>
                  <a:cubicBezTo>
                    <a:pt x="442" y="174"/>
                    <a:pt x="442" y="174"/>
                    <a:pt x="442" y="174"/>
                  </a:cubicBezTo>
                  <a:cubicBezTo>
                    <a:pt x="443" y="172"/>
                    <a:pt x="443" y="172"/>
                    <a:pt x="443" y="172"/>
                  </a:cubicBezTo>
                  <a:cubicBezTo>
                    <a:pt x="444" y="172"/>
                    <a:pt x="444" y="172"/>
                    <a:pt x="444" y="172"/>
                  </a:cubicBezTo>
                  <a:cubicBezTo>
                    <a:pt x="445" y="173"/>
                    <a:pt x="445" y="173"/>
                    <a:pt x="445" y="173"/>
                  </a:cubicBezTo>
                  <a:cubicBezTo>
                    <a:pt x="445" y="173"/>
                    <a:pt x="445" y="173"/>
                    <a:pt x="445" y="173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1"/>
                    <a:pt x="445" y="171"/>
                    <a:pt x="445" y="171"/>
                  </a:cubicBezTo>
                  <a:cubicBezTo>
                    <a:pt x="444" y="171"/>
                    <a:pt x="444" y="171"/>
                    <a:pt x="444" y="171"/>
                  </a:cubicBezTo>
                  <a:cubicBezTo>
                    <a:pt x="443" y="170"/>
                    <a:pt x="443" y="170"/>
                    <a:pt x="443" y="170"/>
                  </a:cubicBezTo>
                  <a:cubicBezTo>
                    <a:pt x="443" y="169"/>
                    <a:pt x="443" y="169"/>
                    <a:pt x="443" y="169"/>
                  </a:cubicBezTo>
                  <a:cubicBezTo>
                    <a:pt x="442" y="168"/>
                    <a:pt x="442" y="168"/>
                    <a:pt x="442" y="168"/>
                  </a:cubicBezTo>
                  <a:cubicBezTo>
                    <a:pt x="443" y="168"/>
                    <a:pt x="443" y="168"/>
                    <a:pt x="443" y="168"/>
                  </a:cubicBezTo>
                  <a:cubicBezTo>
                    <a:pt x="444" y="169"/>
                    <a:pt x="444" y="169"/>
                    <a:pt x="444" y="169"/>
                  </a:cubicBezTo>
                  <a:cubicBezTo>
                    <a:pt x="445" y="169"/>
                    <a:pt x="445" y="169"/>
                    <a:pt x="445" y="169"/>
                  </a:cubicBezTo>
                  <a:cubicBezTo>
                    <a:pt x="444" y="168"/>
                    <a:pt x="444" y="168"/>
                    <a:pt x="444" y="168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47" y="168"/>
                    <a:pt x="447" y="168"/>
                  </a:cubicBezTo>
                  <a:cubicBezTo>
                    <a:pt x="449" y="168"/>
                    <a:pt x="449" y="168"/>
                    <a:pt x="449" y="168"/>
                  </a:cubicBezTo>
                  <a:cubicBezTo>
                    <a:pt x="450" y="168"/>
                    <a:pt x="450" y="168"/>
                    <a:pt x="450" y="168"/>
                  </a:cubicBezTo>
                  <a:cubicBezTo>
                    <a:pt x="449" y="167"/>
                    <a:pt x="449" y="167"/>
                    <a:pt x="449" y="167"/>
                  </a:cubicBezTo>
                  <a:cubicBezTo>
                    <a:pt x="448" y="167"/>
                    <a:pt x="448" y="167"/>
                    <a:pt x="448" y="167"/>
                  </a:cubicBezTo>
                  <a:cubicBezTo>
                    <a:pt x="449" y="167"/>
                    <a:pt x="449" y="167"/>
                    <a:pt x="449" y="167"/>
                  </a:cubicBezTo>
                  <a:cubicBezTo>
                    <a:pt x="451" y="166"/>
                    <a:pt x="451" y="166"/>
                    <a:pt x="451" y="166"/>
                  </a:cubicBezTo>
                  <a:cubicBezTo>
                    <a:pt x="453" y="165"/>
                    <a:pt x="453" y="165"/>
                    <a:pt x="453" y="165"/>
                  </a:cubicBezTo>
                  <a:cubicBezTo>
                    <a:pt x="455" y="165"/>
                    <a:pt x="455" y="165"/>
                    <a:pt x="455" y="165"/>
                  </a:cubicBezTo>
                  <a:cubicBezTo>
                    <a:pt x="457" y="166"/>
                    <a:pt x="457" y="166"/>
                    <a:pt x="457" y="166"/>
                  </a:cubicBezTo>
                  <a:cubicBezTo>
                    <a:pt x="458" y="165"/>
                    <a:pt x="458" y="165"/>
                    <a:pt x="458" y="165"/>
                  </a:cubicBezTo>
                  <a:cubicBezTo>
                    <a:pt x="457" y="164"/>
                    <a:pt x="457" y="164"/>
                    <a:pt x="457" y="164"/>
                  </a:cubicBezTo>
                  <a:cubicBezTo>
                    <a:pt x="450" y="163"/>
                    <a:pt x="450" y="163"/>
                    <a:pt x="450" y="163"/>
                  </a:cubicBezTo>
                  <a:cubicBezTo>
                    <a:pt x="449" y="163"/>
                    <a:pt x="449" y="163"/>
                    <a:pt x="449" y="163"/>
                  </a:cubicBezTo>
                  <a:cubicBezTo>
                    <a:pt x="447" y="162"/>
                    <a:pt x="447" y="162"/>
                    <a:pt x="447" y="162"/>
                  </a:cubicBezTo>
                  <a:cubicBezTo>
                    <a:pt x="445" y="162"/>
                    <a:pt x="445" y="162"/>
                    <a:pt x="445" y="162"/>
                  </a:cubicBezTo>
                  <a:cubicBezTo>
                    <a:pt x="443" y="161"/>
                    <a:pt x="443" y="161"/>
                    <a:pt x="443" y="161"/>
                  </a:cubicBezTo>
                  <a:cubicBezTo>
                    <a:pt x="442" y="162"/>
                    <a:pt x="442" y="162"/>
                    <a:pt x="442" y="162"/>
                  </a:cubicBezTo>
                  <a:cubicBezTo>
                    <a:pt x="441" y="161"/>
                    <a:pt x="441" y="161"/>
                    <a:pt x="441" y="161"/>
                  </a:cubicBezTo>
                  <a:cubicBezTo>
                    <a:pt x="439" y="161"/>
                    <a:pt x="439" y="161"/>
                    <a:pt x="439" y="161"/>
                  </a:cubicBezTo>
                  <a:cubicBezTo>
                    <a:pt x="438" y="162"/>
                    <a:pt x="438" y="162"/>
                    <a:pt x="438" y="162"/>
                  </a:cubicBezTo>
                  <a:cubicBezTo>
                    <a:pt x="438" y="161"/>
                    <a:pt x="438" y="161"/>
                    <a:pt x="438" y="161"/>
                  </a:cubicBezTo>
                  <a:cubicBezTo>
                    <a:pt x="437" y="162"/>
                    <a:pt x="437" y="162"/>
                    <a:pt x="437" y="162"/>
                  </a:cubicBezTo>
                  <a:cubicBezTo>
                    <a:pt x="436" y="161"/>
                    <a:pt x="436" y="161"/>
                    <a:pt x="436" y="161"/>
                  </a:cubicBezTo>
                  <a:cubicBezTo>
                    <a:pt x="436" y="159"/>
                    <a:pt x="436" y="159"/>
                    <a:pt x="436" y="159"/>
                  </a:cubicBezTo>
                  <a:cubicBezTo>
                    <a:pt x="437" y="159"/>
                    <a:pt x="437" y="159"/>
                    <a:pt x="437" y="159"/>
                  </a:cubicBezTo>
                  <a:cubicBezTo>
                    <a:pt x="438" y="158"/>
                    <a:pt x="438" y="158"/>
                    <a:pt x="438" y="158"/>
                  </a:cubicBezTo>
                  <a:cubicBezTo>
                    <a:pt x="439" y="159"/>
                    <a:pt x="439" y="159"/>
                    <a:pt x="439" y="159"/>
                  </a:cubicBezTo>
                  <a:cubicBezTo>
                    <a:pt x="440" y="158"/>
                    <a:pt x="440" y="158"/>
                    <a:pt x="440" y="158"/>
                  </a:cubicBezTo>
                  <a:cubicBezTo>
                    <a:pt x="440" y="157"/>
                    <a:pt x="440" y="157"/>
                    <a:pt x="440" y="157"/>
                  </a:cubicBezTo>
                  <a:cubicBezTo>
                    <a:pt x="440" y="156"/>
                    <a:pt x="440" y="156"/>
                    <a:pt x="440" y="156"/>
                  </a:cubicBezTo>
                  <a:cubicBezTo>
                    <a:pt x="441" y="156"/>
                    <a:pt x="441" y="156"/>
                    <a:pt x="441" y="156"/>
                  </a:cubicBezTo>
                  <a:cubicBezTo>
                    <a:pt x="443" y="156"/>
                    <a:pt x="443" y="156"/>
                    <a:pt x="443" y="156"/>
                  </a:cubicBezTo>
                  <a:cubicBezTo>
                    <a:pt x="444" y="155"/>
                    <a:pt x="444" y="155"/>
                    <a:pt x="444" y="155"/>
                  </a:cubicBezTo>
                  <a:cubicBezTo>
                    <a:pt x="444" y="157"/>
                    <a:pt x="444" y="157"/>
                    <a:pt x="444" y="157"/>
                  </a:cubicBezTo>
                  <a:cubicBezTo>
                    <a:pt x="445" y="157"/>
                    <a:pt x="445" y="157"/>
                    <a:pt x="445" y="157"/>
                  </a:cubicBezTo>
                  <a:cubicBezTo>
                    <a:pt x="445" y="160"/>
                    <a:pt x="445" y="160"/>
                    <a:pt x="445" y="160"/>
                  </a:cubicBezTo>
                  <a:cubicBezTo>
                    <a:pt x="445" y="160"/>
                    <a:pt x="445" y="160"/>
                    <a:pt x="445" y="160"/>
                  </a:cubicBezTo>
                  <a:cubicBezTo>
                    <a:pt x="446" y="159"/>
                    <a:pt x="446" y="159"/>
                    <a:pt x="446" y="159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5" y="156"/>
                    <a:pt x="445" y="156"/>
                    <a:pt x="445" y="156"/>
                  </a:cubicBezTo>
                  <a:cubicBezTo>
                    <a:pt x="446" y="155"/>
                    <a:pt x="446" y="155"/>
                    <a:pt x="446" y="155"/>
                  </a:cubicBezTo>
                  <a:cubicBezTo>
                    <a:pt x="447" y="154"/>
                    <a:pt x="447" y="154"/>
                    <a:pt x="447" y="154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6" y="152"/>
                    <a:pt x="446" y="152"/>
                    <a:pt x="446" y="152"/>
                  </a:cubicBezTo>
                  <a:cubicBezTo>
                    <a:pt x="447" y="150"/>
                    <a:pt x="447" y="150"/>
                    <a:pt x="447" y="150"/>
                  </a:cubicBezTo>
                  <a:cubicBezTo>
                    <a:pt x="448" y="150"/>
                    <a:pt x="448" y="150"/>
                    <a:pt x="448" y="150"/>
                  </a:cubicBezTo>
                  <a:cubicBezTo>
                    <a:pt x="449" y="148"/>
                    <a:pt x="449" y="148"/>
                    <a:pt x="449" y="148"/>
                  </a:cubicBezTo>
                  <a:cubicBezTo>
                    <a:pt x="450" y="148"/>
                    <a:pt x="450" y="148"/>
                    <a:pt x="450" y="148"/>
                  </a:cubicBezTo>
                  <a:cubicBezTo>
                    <a:pt x="449" y="147"/>
                    <a:pt x="449" y="147"/>
                    <a:pt x="449" y="147"/>
                  </a:cubicBezTo>
                  <a:cubicBezTo>
                    <a:pt x="449" y="147"/>
                    <a:pt x="449" y="147"/>
                    <a:pt x="449" y="147"/>
                  </a:cubicBezTo>
                  <a:cubicBezTo>
                    <a:pt x="448" y="146"/>
                    <a:pt x="448" y="146"/>
                    <a:pt x="448" y="146"/>
                  </a:cubicBezTo>
                  <a:cubicBezTo>
                    <a:pt x="448" y="145"/>
                    <a:pt x="448" y="145"/>
                    <a:pt x="448" y="145"/>
                  </a:cubicBezTo>
                  <a:cubicBezTo>
                    <a:pt x="450" y="144"/>
                    <a:pt x="450" y="144"/>
                    <a:pt x="450" y="144"/>
                  </a:cubicBezTo>
                  <a:cubicBezTo>
                    <a:pt x="450" y="143"/>
                    <a:pt x="450" y="143"/>
                    <a:pt x="450" y="143"/>
                  </a:cubicBezTo>
                  <a:cubicBezTo>
                    <a:pt x="452" y="143"/>
                    <a:pt x="452" y="143"/>
                    <a:pt x="452" y="143"/>
                  </a:cubicBezTo>
                  <a:cubicBezTo>
                    <a:pt x="453" y="143"/>
                    <a:pt x="453" y="143"/>
                    <a:pt x="453" y="143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3" y="148"/>
                    <a:pt x="453" y="148"/>
                    <a:pt x="453" y="148"/>
                  </a:cubicBezTo>
                  <a:cubicBezTo>
                    <a:pt x="454" y="149"/>
                    <a:pt x="454" y="149"/>
                    <a:pt x="454" y="149"/>
                  </a:cubicBezTo>
                  <a:cubicBezTo>
                    <a:pt x="455" y="150"/>
                    <a:pt x="455" y="150"/>
                    <a:pt x="455" y="150"/>
                  </a:cubicBezTo>
                  <a:cubicBezTo>
                    <a:pt x="455" y="155"/>
                    <a:pt x="455" y="155"/>
                    <a:pt x="455" y="155"/>
                  </a:cubicBezTo>
                  <a:cubicBezTo>
                    <a:pt x="455" y="156"/>
                    <a:pt x="455" y="156"/>
                    <a:pt x="455" y="156"/>
                  </a:cubicBezTo>
                  <a:cubicBezTo>
                    <a:pt x="455" y="157"/>
                    <a:pt x="455" y="157"/>
                    <a:pt x="455" y="157"/>
                  </a:cubicBezTo>
                  <a:cubicBezTo>
                    <a:pt x="457" y="158"/>
                    <a:pt x="457" y="158"/>
                    <a:pt x="457" y="158"/>
                  </a:cubicBezTo>
                  <a:cubicBezTo>
                    <a:pt x="458" y="157"/>
                    <a:pt x="458" y="157"/>
                    <a:pt x="458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8" y="153"/>
                    <a:pt x="458" y="153"/>
                    <a:pt x="458" y="153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51"/>
                    <a:pt x="459" y="151"/>
                    <a:pt x="459" y="151"/>
                  </a:cubicBezTo>
                  <a:cubicBezTo>
                    <a:pt x="457" y="150"/>
                    <a:pt x="457" y="150"/>
                    <a:pt x="457" y="150"/>
                  </a:cubicBezTo>
                  <a:cubicBezTo>
                    <a:pt x="457" y="149"/>
                    <a:pt x="457" y="149"/>
                    <a:pt x="457" y="149"/>
                  </a:cubicBezTo>
                  <a:cubicBezTo>
                    <a:pt x="458" y="149"/>
                    <a:pt x="458" y="149"/>
                    <a:pt x="458" y="149"/>
                  </a:cubicBezTo>
                  <a:cubicBezTo>
                    <a:pt x="460" y="150"/>
                    <a:pt x="460" y="150"/>
                    <a:pt x="460" y="150"/>
                  </a:cubicBezTo>
                  <a:cubicBezTo>
                    <a:pt x="460" y="149"/>
                    <a:pt x="460" y="149"/>
                    <a:pt x="460" y="149"/>
                  </a:cubicBezTo>
                  <a:cubicBezTo>
                    <a:pt x="458" y="147"/>
                    <a:pt x="458" y="147"/>
                    <a:pt x="458" y="147"/>
                  </a:cubicBezTo>
                  <a:cubicBezTo>
                    <a:pt x="458" y="145"/>
                    <a:pt x="458" y="145"/>
                    <a:pt x="458" y="145"/>
                  </a:cubicBezTo>
                  <a:cubicBezTo>
                    <a:pt x="458" y="144"/>
                    <a:pt x="458" y="144"/>
                    <a:pt x="458" y="144"/>
                  </a:cubicBezTo>
                  <a:cubicBezTo>
                    <a:pt x="458" y="141"/>
                    <a:pt x="458" y="141"/>
                    <a:pt x="458" y="141"/>
                  </a:cubicBezTo>
                  <a:cubicBezTo>
                    <a:pt x="459" y="141"/>
                    <a:pt x="459" y="141"/>
                    <a:pt x="459" y="141"/>
                  </a:cubicBezTo>
                  <a:cubicBezTo>
                    <a:pt x="461" y="140"/>
                    <a:pt x="461" y="140"/>
                    <a:pt x="461" y="140"/>
                  </a:cubicBezTo>
                  <a:cubicBezTo>
                    <a:pt x="461" y="140"/>
                    <a:pt x="461" y="140"/>
                    <a:pt x="461" y="140"/>
                  </a:cubicBezTo>
                  <a:cubicBezTo>
                    <a:pt x="463" y="140"/>
                    <a:pt x="463" y="140"/>
                    <a:pt x="463" y="140"/>
                  </a:cubicBezTo>
                  <a:cubicBezTo>
                    <a:pt x="463" y="140"/>
                    <a:pt x="464" y="139"/>
                    <a:pt x="465" y="139"/>
                  </a:cubicBezTo>
                  <a:cubicBezTo>
                    <a:pt x="465" y="139"/>
                    <a:pt x="466" y="139"/>
                    <a:pt x="466" y="139"/>
                  </a:cubicBezTo>
                  <a:cubicBezTo>
                    <a:pt x="466" y="140"/>
                    <a:pt x="466" y="140"/>
                    <a:pt x="466" y="140"/>
                  </a:cubicBezTo>
                  <a:cubicBezTo>
                    <a:pt x="468" y="141"/>
                    <a:pt x="468" y="141"/>
                    <a:pt x="468" y="141"/>
                  </a:cubicBez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ubicBezTo>
                    <a:pt x="469" y="145"/>
                    <a:pt x="469" y="145"/>
                    <a:pt x="469" y="145"/>
                  </a:cubicBezTo>
                  <a:cubicBezTo>
                    <a:pt x="468" y="146"/>
                    <a:pt x="468" y="146"/>
                    <a:pt x="468" y="146"/>
                  </a:cubicBezTo>
                  <a:cubicBezTo>
                    <a:pt x="468" y="147"/>
                    <a:pt x="468" y="147"/>
                    <a:pt x="468" y="147"/>
                  </a:cubicBezTo>
                  <a:cubicBezTo>
                    <a:pt x="469" y="147"/>
                    <a:pt x="469" y="147"/>
                    <a:pt x="469" y="147"/>
                  </a:cubicBezTo>
                  <a:cubicBezTo>
                    <a:pt x="470" y="146"/>
                    <a:pt x="470" y="146"/>
                    <a:pt x="470" y="146"/>
                  </a:cubicBezTo>
                  <a:cubicBezTo>
                    <a:pt x="470" y="147"/>
                    <a:pt x="470" y="147"/>
                    <a:pt x="470" y="147"/>
                  </a:cubicBezTo>
                  <a:cubicBezTo>
                    <a:pt x="471" y="146"/>
                    <a:pt x="471" y="146"/>
                    <a:pt x="471" y="146"/>
                  </a:cubicBezTo>
                  <a:cubicBezTo>
                    <a:pt x="471" y="143"/>
                    <a:pt x="471" y="143"/>
                    <a:pt x="471" y="143"/>
                  </a:cubicBezTo>
                  <a:cubicBezTo>
                    <a:pt x="473" y="142"/>
                    <a:pt x="473" y="142"/>
                    <a:pt x="473" y="142"/>
                  </a:cubicBezTo>
                  <a:cubicBezTo>
                    <a:pt x="474" y="143"/>
                    <a:pt x="474" y="143"/>
                    <a:pt x="474" y="143"/>
                  </a:cubicBezTo>
                  <a:cubicBezTo>
                    <a:pt x="475" y="143"/>
                    <a:pt x="475" y="143"/>
                    <a:pt x="475" y="143"/>
                  </a:cubicBezTo>
                  <a:cubicBezTo>
                    <a:pt x="475" y="141"/>
                    <a:pt x="475" y="141"/>
                    <a:pt x="475" y="141"/>
                  </a:cubicBezTo>
                  <a:cubicBezTo>
                    <a:pt x="475" y="140"/>
                    <a:pt x="475" y="140"/>
                    <a:pt x="475" y="140"/>
                  </a:cubicBezTo>
                  <a:cubicBezTo>
                    <a:pt x="476" y="140"/>
                    <a:pt x="476" y="140"/>
                    <a:pt x="476" y="140"/>
                  </a:cubicBezTo>
                  <a:cubicBezTo>
                    <a:pt x="477" y="142"/>
                    <a:pt x="477" y="142"/>
                    <a:pt x="477" y="142"/>
                  </a:cubicBezTo>
                  <a:cubicBezTo>
                    <a:pt x="476" y="143"/>
                    <a:pt x="476" y="143"/>
                    <a:pt x="476" y="143"/>
                  </a:cubicBezTo>
                  <a:cubicBezTo>
                    <a:pt x="477" y="144"/>
                    <a:pt x="477" y="144"/>
                    <a:pt x="477" y="144"/>
                  </a:cubicBezTo>
                  <a:cubicBezTo>
                    <a:pt x="476" y="144"/>
                    <a:pt x="476" y="144"/>
                    <a:pt x="476" y="144"/>
                  </a:cubicBezTo>
                  <a:cubicBezTo>
                    <a:pt x="475" y="144"/>
                    <a:pt x="475" y="144"/>
                    <a:pt x="475" y="144"/>
                  </a:cubicBezTo>
                  <a:cubicBezTo>
                    <a:pt x="476" y="146"/>
                    <a:pt x="476" y="146"/>
                    <a:pt x="476" y="146"/>
                  </a:cubicBezTo>
                  <a:cubicBezTo>
                    <a:pt x="478" y="146"/>
                    <a:pt x="478" y="146"/>
                    <a:pt x="478" y="146"/>
                  </a:cubicBezTo>
                  <a:cubicBezTo>
                    <a:pt x="479" y="148"/>
                    <a:pt x="479" y="148"/>
                    <a:pt x="479" y="148"/>
                  </a:cubicBezTo>
                  <a:cubicBezTo>
                    <a:pt x="478" y="150"/>
                    <a:pt x="478" y="150"/>
                    <a:pt x="478" y="150"/>
                  </a:cubicBezTo>
                  <a:cubicBezTo>
                    <a:pt x="476" y="151"/>
                    <a:pt x="476" y="151"/>
                    <a:pt x="476" y="151"/>
                  </a:cubicBezTo>
                  <a:cubicBezTo>
                    <a:pt x="475" y="153"/>
                    <a:pt x="475" y="153"/>
                    <a:pt x="475" y="153"/>
                  </a:cubicBezTo>
                  <a:cubicBezTo>
                    <a:pt x="475" y="155"/>
                    <a:pt x="475" y="155"/>
                    <a:pt x="475" y="155"/>
                  </a:cubicBezTo>
                  <a:cubicBezTo>
                    <a:pt x="475" y="157"/>
                    <a:pt x="475" y="157"/>
                    <a:pt x="475" y="157"/>
                  </a:cubicBezTo>
                  <a:cubicBezTo>
                    <a:pt x="473" y="157"/>
                    <a:pt x="473" y="157"/>
                    <a:pt x="473" y="157"/>
                  </a:cubicBezTo>
                  <a:cubicBezTo>
                    <a:pt x="471" y="160"/>
                    <a:pt x="471" y="160"/>
                    <a:pt x="471" y="160"/>
                  </a:cubicBezTo>
                  <a:cubicBezTo>
                    <a:pt x="471" y="161"/>
                    <a:pt x="471" y="161"/>
                    <a:pt x="471" y="161"/>
                  </a:cubicBezTo>
                  <a:cubicBezTo>
                    <a:pt x="469" y="162"/>
                    <a:pt x="469" y="162"/>
                    <a:pt x="469" y="162"/>
                  </a:cubicBezTo>
                  <a:cubicBezTo>
                    <a:pt x="469" y="163"/>
                    <a:pt x="469" y="163"/>
                    <a:pt x="469" y="163"/>
                  </a:cubicBezTo>
                  <a:cubicBezTo>
                    <a:pt x="468" y="165"/>
                    <a:pt x="468" y="165"/>
                    <a:pt x="468" y="165"/>
                  </a:cubicBezTo>
                  <a:cubicBezTo>
                    <a:pt x="467" y="165"/>
                    <a:pt x="467" y="165"/>
                    <a:pt x="467" y="165"/>
                  </a:cubicBezTo>
                  <a:cubicBezTo>
                    <a:pt x="466" y="165"/>
                    <a:pt x="466" y="165"/>
                    <a:pt x="466" y="165"/>
                  </a:cubicBezTo>
                  <a:cubicBezTo>
                    <a:pt x="465" y="165"/>
                    <a:pt x="465" y="165"/>
                    <a:pt x="465" y="165"/>
                  </a:cubicBezTo>
                  <a:cubicBezTo>
                    <a:pt x="466" y="166"/>
                    <a:pt x="466" y="166"/>
                    <a:pt x="466" y="166"/>
                  </a:cubicBezTo>
                  <a:cubicBezTo>
                    <a:pt x="468" y="167"/>
                    <a:pt x="468" y="167"/>
                    <a:pt x="468" y="167"/>
                  </a:cubicBezTo>
                  <a:cubicBezTo>
                    <a:pt x="467" y="168"/>
                    <a:pt x="467" y="168"/>
                    <a:pt x="467" y="168"/>
                  </a:cubicBezTo>
                  <a:cubicBezTo>
                    <a:pt x="465" y="171"/>
                    <a:pt x="465" y="171"/>
                    <a:pt x="465" y="171"/>
                  </a:cubicBezTo>
                  <a:cubicBezTo>
                    <a:pt x="465" y="172"/>
                    <a:pt x="465" y="172"/>
                    <a:pt x="465" y="172"/>
                  </a:cubicBezTo>
                  <a:cubicBezTo>
                    <a:pt x="465" y="171"/>
                    <a:pt x="465" y="171"/>
                    <a:pt x="465" y="171"/>
                  </a:cubicBezTo>
                  <a:cubicBezTo>
                    <a:pt x="465" y="170"/>
                    <a:pt x="465" y="170"/>
                    <a:pt x="465" y="170"/>
                  </a:cubicBezTo>
                  <a:cubicBezTo>
                    <a:pt x="464" y="169"/>
                    <a:pt x="464" y="169"/>
                    <a:pt x="464" y="169"/>
                  </a:cubicBezTo>
                  <a:cubicBezTo>
                    <a:pt x="463" y="170"/>
                    <a:pt x="463" y="170"/>
                    <a:pt x="463" y="170"/>
                  </a:cubicBezTo>
                  <a:cubicBezTo>
                    <a:pt x="462" y="171"/>
                    <a:pt x="462" y="171"/>
                    <a:pt x="462" y="171"/>
                  </a:cubicBezTo>
                  <a:cubicBezTo>
                    <a:pt x="461" y="172"/>
                    <a:pt x="461" y="172"/>
                    <a:pt x="461" y="172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459" y="173"/>
                    <a:pt x="459" y="173"/>
                    <a:pt x="459" y="173"/>
                  </a:cubicBezTo>
                  <a:cubicBezTo>
                    <a:pt x="458" y="175"/>
                    <a:pt x="458" y="175"/>
                    <a:pt x="458" y="175"/>
                  </a:cubicBezTo>
                  <a:cubicBezTo>
                    <a:pt x="459" y="175"/>
                    <a:pt x="459" y="175"/>
                    <a:pt x="459" y="175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76"/>
                    <a:pt x="461" y="176"/>
                    <a:pt x="461" y="176"/>
                  </a:cubicBezTo>
                  <a:cubicBezTo>
                    <a:pt x="460" y="177"/>
                    <a:pt x="460" y="177"/>
                    <a:pt x="460" y="177"/>
                  </a:cubicBezTo>
                  <a:cubicBezTo>
                    <a:pt x="460" y="178"/>
                    <a:pt x="460" y="178"/>
                    <a:pt x="460" y="178"/>
                  </a:cubicBezTo>
                  <a:cubicBezTo>
                    <a:pt x="460" y="179"/>
                    <a:pt x="460" y="179"/>
                    <a:pt x="460" y="179"/>
                  </a:cubicBezTo>
                  <a:cubicBezTo>
                    <a:pt x="459" y="180"/>
                    <a:pt x="459" y="180"/>
                    <a:pt x="459" y="180"/>
                  </a:cubicBezTo>
                  <a:cubicBezTo>
                    <a:pt x="458" y="178"/>
                    <a:pt x="458" y="178"/>
                    <a:pt x="458" y="178"/>
                  </a:cubicBezTo>
                  <a:cubicBezTo>
                    <a:pt x="458" y="176"/>
                    <a:pt x="458" y="176"/>
                    <a:pt x="458" y="176"/>
                  </a:cubicBezTo>
                  <a:cubicBezTo>
                    <a:pt x="458" y="176"/>
                    <a:pt x="458" y="176"/>
                    <a:pt x="458" y="176"/>
                  </a:cubicBezTo>
                  <a:cubicBezTo>
                    <a:pt x="457" y="176"/>
                    <a:pt x="457" y="176"/>
                    <a:pt x="457" y="176"/>
                  </a:cubicBezTo>
                  <a:cubicBezTo>
                    <a:pt x="457" y="178"/>
                    <a:pt x="457" y="178"/>
                    <a:pt x="457" y="178"/>
                  </a:cubicBezTo>
                  <a:cubicBezTo>
                    <a:pt x="457" y="179"/>
                    <a:pt x="457" y="179"/>
                    <a:pt x="457" y="179"/>
                  </a:cubicBezTo>
                  <a:cubicBezTo>
                    <a:pt x="456" y="181"/>
                    <a:pt x="456" y="181"/>
                    <a:pt x="456" y="181"/>
                  </a:cubicBezTo>
                  <a:cubicBezTo>
                    <a:pt x="451" y="180"/>
                    <a:pt x="451" y="180"/>
                    <a:pt x="451" y="180"/>
                  </a:cubicBezTo>
                  <a:cubicBezTo>
                    <a:pt x="451" y="179"/>
                    <a:pt x="451" y="179"/>
                    <a:pt x="451" y="179"/>
                  </a:cubicBezTo>
                  <a:cubicBezTo>
                    <a:pt x="451" y="178"/>
                    <a:pt x="451" y="178"/>
                    <a:pt x="451" y="178"/>
                  </a:cubicBezTo>
                  <a:cubicBezTo>
                    <a:pt x="449" y="179"/>
                    <a:pt x="449" y="179"/>
                    <a:pt x="449" y="179"/>
                  </a:cubicBezTo>
                  <a:cubicBezTo>
                    <a:pt x="448" y="179"/>
                    <a:pt x="448" y="179"/>
                    <a:pt x="448" y="179"/>
                  </a:cubicBezTo>
                  <a:cubicBezTo>
                    <a:pt x="448" y="178"/>
                    <a:pt x="448" y="178"/>
                    <a:pt x="448" y="178"/>
                  </a:cubicBezTo>
                  <a:cubicBezTo>
                    <a:pt x="449" y="177"/>
                    <a:pt x="449" y="177"/>
                    <a:pt x="449" y="177"/>
                  </a:cubicBezTo>
                  <a:cubicBezTo>
                    <a:pt x="447" y="177"/>
                    <a:pt x="447" y="177"/>
                    <a:pt x="447" y="177"/>
                  </a:cubicBezTo>
                  <a:cubicBezTo>
                    <a:pt x="446" y="179"/>
                    <a:pt x="446" y="179"/>
                    <a:pt x="446" y="179"/>
                  </a:cubicBezTo>
                  <a:close/>
                  <a:moveTo>
                    <a:pt x="331" y="131"/>
                  </a:moveTo>
                  <a:cubicBezTo>
                    <a:pt x="331" y="130"/>
                    <a:pt x="331" y="130"/>
                    <a:pt x="331" y="130"/>
                  </a:cubicBezTo>
                  <a:cubicBezTo>
                    <a:pt x="332" y="128"/>
                    <a:pt x="332" y="128"/>
                    <a:pt x="332" y="128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7" y="125"/>
                    <a:pt x="337" y="125"/>
                  </a:cubicBezTo>
                  <a:cubicBezTo>
                    <a:pt x="339" y="123"/>
                    <a:pt x="339" y="123"/>
                    <a:pt x="339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2" y="122"/>
                    <a:pt x="342" y="122"/>
                    <a:pt x="342" y="122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6" y="121"/>
                    <a:pt x="346" y="121"/>
                    <a:pt x="346" y="121"/>
                  </a:cubicBezTo>
                  <a:cubicBezTo>
                    <a:pt x="347" y="121"/>
                    <a:pt x="347" y="121"/>
                    <a:pt x="347" y="121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0" y="121"/>
                    <a:pt x="350" y="121"/>
                    <a:pt x="350" y="121"/>
                  </a:cubicBezTo>
                  <a:cubicBezTo>
                    <a:pt x="348" y="123"/>
                    <a:pt x="348" y="123"/>
                    <a:pt x="348" y="123"/>
                  </a:cubicBezTo>
                  <a:cubicBezTo>
                    <a:pt x="345" y="125"/>
                    <a:pt x="345" y="125"/>
                    <a:pt x="345" y="125"/>
                  </a:cubicBezTo>
                  <a:cubicBezTo>
                    <a:pt x="340" y="129"/>
                    <a:pt x="340" y="129"/>
                    <a:pt x="340" y="129"/>
                  </a:cubicBezTo>
                  <a:cubicBezTo>
                    <a:pt x="338" y="131"/>
                    <a:pt x="338" y="131"/>
                    <a:pt x="338" y="131"/>
                  </a:cubicBezTo>
                  <a:cubicBezTo>
                    <a:pt x="337" y="132"/>
                    <a:pt x="337" y="132"/>
                    <a:pt x="337" y="132"/>
                  </a:cubicBezTo>
                  <a:cubicBezTo>
                    <a:pt x="336" y="132"/>
                    <a:pt x="336" y="132"/>
                    <a:pt x="336" y="132"/>
                  </a:cubicBezTo>
                  <a:cubicBezTo>
                    <a:pt x="335" y="133"/>
                    <a:pt x="335" y="133"/>
                    <a:pt x="335" y="133"/>
                  </a:cubicBezTo>
                  <a:cubicBezTo>
                    <a:pt x="334" y="133"/>
                    <a:pt x="334" y="133"/>
                    <a:pt x="334" y="133"/>
                  </a:cubicBezTo>
                  <a:cubicBezTo>
                    <a:pt x="333" y="131"/>
                    <a:pt x="333" y="131"/>
                    <a:pt x="333" y="131"/>
                  </a:cubicBezTo>
                  <a:cubicBezTo>
                    <a:pt x="332" y="131"/>
                    <a:pt x="332" y="131"/>
                    <a:pt x="332" y="131"/>
                  </a:cubicBezTo>
                  <a:lnTo>
                    <a:pt x="331" y="131"/>
                  </a:lnTo>
                  <a:close/>
                  <a:moveTo>
                    <a:pt x="416" y="167"/>
                  </a:moveTo>
                  <a:cubicBezTo>
                    <a:pt x="416" y="166"/>
                    <a:pt x="416" y="166"/>
                    <a:pt x="416" y="166"/>
                  </a:cubicBezTo>
                  <a:cubicBezTo>
                    <a:pt x="416" y="165"/>
                    <a:pt x="416" y="165"/>
                    <a:pt x="416" y="165"/>
                  </a:cubicBezTo>
                  <a:cubicBezTo>
                    <a:pt x="418" y="165"/>
                    <a:pt x="418" y="165"/>
                    <a:pt x="418" y="165"/>
                  </a:cubicBezTo>
                  <a:cubicBezTo>
                    <a:pt x="419" y="164"/>
                    <a:pt x="419" y="164"/>
                    <a:pt x="419" y="164"/>
                  </a:cubicBezTo>
                  <a:cubicBezTo>
                    <a:pt x="419" y="163"/>
                    <a:pt x="419" y="163"/>
                    <a:pt x="419" y="163"/>
                  </a:cubicBezTo>
                  <a:cubicBezTo>
                    <a:pt x="421" y="161"/>
                    <a:pt x="421" y="161"/>
                    <a:pt x="421" y="161"/>
                  </a:cubicBezTo>
                  <a:cubicBezTo>
                    <a:pt x="422" y="161"/>
                    <a:pt x="422" y="161"/>
                    <a:pt x="422" y="161"/>
                  </a:cubicBezTo>
                  <a:cubicBezTo>
                    <a:pt x="423" y="161"/>
                    <a:pt x="423" y="161"/>
                    <a:pt x="423" y="161"/>
                  </a:cubicBezTo>
                  <a:cubicBezTo>
                    <a:pt x="423" y="162"/>
                    <a:pt x="423" y="162"/>
                    <a:pt x="423" y="162"/>
                  </a:cubicBezTo>
                  <a:cubicBezTo>
                    <a:pt x="424" y="163"/>
                    <a:pt x="424" y="163"/>
                    <a:pt x="424" y="163"/>
                  </a:cubicBezTo>
                  <a:cubicBezTo>
                    <a:pt x="424" y="165"/>
                    <a:pt x="424" y="165"/>
                    <a:pt x="424" y="165"/>
                  </a:cubicBezTo>
                  <a:cubicBezTo>
                    <a:pt x="423" y="167"/>
                    <a:pt x="423" y="167"/>
                    <a:pt x="423" y="167"/>
                  </a:cubicBezTo>
                  <a:cubicBezTo>
                    <a:pt x="422" y="168"/>
                    <a:pt x="422" y="168"/>
                    <a:pt x="422" y="168"/>
                  </a:cubicBezTo>
                  <a:cubicBezTo>
                    <a:pt x="420" y="168"/>
                    <a:pt x="420" y="168"/>
                    <a:pt x="420" y="168"/>
                  </a:cubicBezTo>
                  <a:cubicBezTo>
                    <a:pt x="419" y="169"/>
                    <a:pt x="419" y="169"/>
                    <a:pt x="419" y="169"/>
                  </a:cubicBezTo>
                  <a:cubicBezTo>
                    <a:pt x="418" y="169"/>
                    <a:pt x="418" y="169"/>
                    <a:pt x="418" y="169"/>
                  </a:cubicBezTo>
                  <a:cubicBezTo>
                    <a:pt x="417" y="168"/>
                    <a:pt x="417" y="168"/>
                    <a:pt x="417" y="168"/>
                  </a:cubicBezTo>
                  <a:lnTo>
                    <a:pt x="416" y="167"/>
                  </a:lnTo>
                  <a:close/>
                  <a:moveTo>
                    <a:pt x="348" y="164"/>
                  </a:moveTo>
                  <a:cubicBezTo>
                    <a:pt x="349" y="162"/>
                    <a:pt x="349" y="162"/>
                    <a:pt x="349" y="162"/>
                  </a:cubicBezTo>
                  <a:cubicBezTo>
                    <a:pt x="349" y="161"/>
                    <a:pt x="349" y="161"/>
                    <a:pt x="349" y="161"/>
                  </a:cubicBezTo>
                  <a:cubicBezTo>
                    <a:pt x="349" y="158"/>
                    <a:pt x="349" y="158"/>
                    <a:pt x="349" y="158"/>
                  </a:cubicBezTo>
                  <a:cubicBezTo>
                    <a:pt x="351" y="158"/>
                    <a:pt x="351" y="158"/>
                    <a:pt x="351" y="158"/>
                  </a:cubicBezTo>
                  <a:cubicBezTo>
                    <a:pt x="354" y="158"/>
                    <a:pt x="354" y="158"/>
                    <a:pt x="354" y="158"/>
                  </a:cubicBezTo>
                  <a:cubicBezTo>
                    <a:pt x="355" y="158"/>
                    <a:pt x="355" y="158"/>
                    <a:pt x="355" y="158"/>
                  </a:cubicBezTo>
                  <a:cubicBezTo>
                    <a:pt x="357" y="158"/>
                    <a:pt x="357" y="158"/>
                    <a:pt x="357" y="158"/>
                  </a:cubicBezTo>
                  <a:cubicBezTo>
                    <a:pt x="359" y="158"/>
                    <a:pt x="359" y="158"/>
                    <a:pt x="359" y="158"/>
                  </a:cubicBezTo>
                  <a:cubicBezTo>
                    <a:pt x="361" y="157"/>
                    <a:pt x="361" y="157"/>
                    <a:pt x="361" y="157"/>
                  </a:cubicBezTo>
                  <a:cubicBezTo>
                    <a:pt x="364" y="157"/>
                    <a:pt x="364" y="157"/>
                    <a:pt x="364" y="157"/>
                  </a:cubicBezTo>
                  <a:cubicBezTo>
                    <a:pt x="367" y="158"/>
                    <a:pt x="367" y="158"/>
                    <a:pt x="367" y="158"/>
                  </a:cubicBezTo>
                  <a:cubicBezTo>
                    <a:pt x="369" y="158"/>
                    <a:pt x="369" y="158"/>
                    <a:pt x="369" y="158"/>
                  </a:cubicBezTo>
                  <a:cubicBezTo>
                    <a:pt x="370" y="158"/>
                    <a:pt x="370" y="158"/>
                    <a:pt x="370" y="158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376" y="157"/>
                    <a:pt x="376" y="157"/>
                    <a:pt x="376" y="157"/>
                  </a:cubicBezTo>
                  <a:cubicBezTo>
                    <a:pt x="376" y="156"/>
                    <a:pt x="376" y="156"/>
                    <a:pt x="376" y="156"/>
                  </a:cubicBezTo>
                  <a:cubicBezTo>
                    <a:pt x="377" y="155"/>
                    <a:pt x="377" y="155"/>
                    <a:pt x="377" y="155"/>
                  </a:cubicBezTo>
                  <a:cubicBezTo>
                    <a:pt x="377" y="154"/>
                    <a:pt x="377" y="154"/>
                    <a:pt x="377" y="154"/>
                  </a:cubicBezTo>
                  <a:cubicBezTo>
                    <a:pt x="375" y="155"/>
                    <a:pt x="375" y="155"/>
                    <a:pt x="375" y="155"/>
                  </a:cubicBezTo>
                  <a:cubicBezTo>
                    <a:pt x="373" y="155"/>
                    <a:pt x="373" y="155"/>
                    <a:pt x="373" y="155"/>
                  </a:cubicBezTo>
                  <a:cubicBezTo>
                    <a:pt x="373" y="154"/>
                    <a:pt x="373" y="154"/>
                    <a:pt x="373" y="154"/>
                  </a:cubicBezTo>
                  <a:cubicBezTo>
                    <a:pt x="370" y="155"/>
                    <a:pt x="370" y="155"/>
                    <a:pt x="370" y="155"/>
                  </a:cubicBezTo>
                  <a:cubicBezTo>
                    <a:pt x="368" y="155"/>
                    <a:pt x="368" y="155"/>
                    <a:pt x="368" y="155"/>
                  </a:cubicBezTo>
                  <a:cubicBezTo>
                    <a:pt x="368" y="154"/>
                    <a:pt x="368" y="154"/>
                    <a:pt x="368" y="154"/>
                  </a:cubicBezTo>
                  <a:cubicBezTo>
                    <a:pt x="367" y="153"/>
                    <a:pt x="367" y="153"/>
                    <a:pt x="367" y="153"/>
                  </a:cubicBezTo>
                  <a:cubicBezTo>
                    <a:pt x="366" y="154"/>
                    <a:pt x="366" y="154"/>
                    <a:pt x="366" y="154"/>
                  </a:cubicBezTo>
                  <a:cubicBezTo>
                    <a:pt x="364" y="154"/>
                    <a:pt x="364" y="154"/>
                    <a:pt x="364" y="154"/>
                  </a:cubicBezTo>
                  <a:cubicBezTo>
                    <a:pt x="362" y="155"/>
                    <a:pt x="362" y="155"/>
                    <a:pt x="362" y="155"/>
                  </a:cubicBezTo>
                  <a:cubicBezTo>
                    <a:pt x="362" y="154"/>
                    <a:pt x="362" y="154"/>
                    <a:pt x="362" y="154"/>
                  </a:cubicBezTo>
                  <a:cubicBezTo>
                    <a:pt x="360" y="154"/>
                    <a:pt x="360" y="154"/>
                    <a:pt x="360" y="154"/>
                  </a:cubicBezTo>
                  <a:cubicBezTo>
                    <a:pt x="358" y="154"/>
                    <a:pt x="358" y="154"/>
                    <a:pt x="358" y="154"/>
                  </a:cubicBezTo>
                  <a:cubicBezTo>
                    <a:pt x="358" y="152"/>
                    <a:pt x="358" y="152"/>
                    <a:pt x="358" y="152"/>
                  </a:cubicBezTo>
                  <a:cubicBezTo>
                    <a:pt x="360" y="151"/>
                    <a:pt x="360" y="151"/>
                    <a:pt x="360" y="151"/>
                  </a:cubicBezTo>
                  <a:cubicBezTo>
                    <a:pt x="362" y="149"/>
                    <a:pt x="362" y="149"/>
                    <a:pt x="362" y="149"/>
                  </a:cubicBezTo>
                  <a:cubicBezTo>
                    <a:pt x="361" y="149"/>
                    <a:pt x="361" y="149"/>
                    <a:pt x="361" y="149"/>
                  </a:cubicBezTo>
                  <a:cubicBezTo>
                    <a:pt x="359" y="149"/>
                    <a:pt x="359" y="149"/>
                    <a:pt x="359" y="149"/>
                  </a:cubicBezTo>
                  <a:cubicBezTo>
                    <a:pt x="358" y="151"/>
                    <a:pt x="358" y="151"/>
                    <a:pt x="358" y="151"/>
                  </a:cubicBezTo>
                  <a:cubicBezTo>
                    <a:pt x="357" y="149"/>
                    <a:pt x="357" y="149"/>
                    <a:pt x="357" y="149"/>
                  </a:cubicBezTo>
                  <a:cubicBezTo>
                    <a:pt x="356" y="150"/>
                    <a:pt x="356" y="150"/>
                    <a:pt x="356" y="150"/>
                  </a:cubicBezTo>
                  <a:cubicBezTo>
                    <a:pt x="356" y="151"/>
                    <a:pt x="356" y="151"/>
                    <a:pt x="356" y="151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2" y="154"/>
                    <a:pt x="352" y="154"/>
                    <a:pt x="352" y="154"/>
                  </a:cubicBezTo>
                  <a:cubicBezTo>
                    <a:pt x="351" y="154"/>
                    <a:pt x="351" y="154"/>
                    <a:pt x="351" y="154"/>
                  </a:cubicBezTo>
                  <a:cubicBezTo>
                    <a:pt x="349" y="153"/>
                    <a:pt x="349" y="153"/>
                    <a:pt x="349" y="153"/>
                  </a:cubicBezTo>
                  <a:cubicBezTo>
                    <a:pt x="349" y="152"/>
                    <a:pt x="349" y="152"/>
                    <a:pt x="349" y="152"/>
                  </a:cubicBezTo>
                  <a:cubicBezTo>
                    <a:pt x="350" y="150"/>
                    <a:pt x="350" y="150"/>
                    <a:pt x="350" y="150"/>
                  </a:cubicBezTo>
                  <a:cubicBezTo>
                    <a:pt x="348" y="150"/>
                    <a:pt x="348" y="150"/>
                    <a:pt x="348" y="150"/>
                  </a:cubicBezTo>
                  <a:cubicBezTo>
                    <a:pt x="348" y="150"/>
                    <a:pt x="348" y="150"/>
                    <a:pt x="348" y="150"/>
                  </a:cubicBezTo>
                  <a:cubicBezTo>
                    <a:pt x="347" y="152"/>
                    <a:pt x="347" y="152"/>
                    <a:pt x="347" y="152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345" y="150"/>
                    <a:pt x="345" y="150"/>
                    <a:pt x="345" y="150"/>
                  </a:cubicBezTo>
                  <a:cubicBezTo>
                    <a:pt x="343" y="149"/>
                    <a:pt x="343" y="149"/>
                    <a:pt x="343" y="149"/>
                  </a:cubicBezTo>
                  <a:cubicBezTo>
                    <a:pt x="343" y="147"/>
                    <a:pt x="343" y="147"/>
                    <a:pt x="343" y="147"/>
                  </a:cubicBezTo>
                  <a:cubicBezTo>
                    <a:pt x="342" y="147"/>
                    <a:pt x="342" y="147"/>
                    <a:pt x="342" y="147"/>
                  </a:cubicBezTo>
                  <a:cubicBezTo>
                    <a:pt x="342" y="149"/>
                    <a:pt x="342" y="149"/>
                    <a:pt x="342" y="149"/>
                  </a:cubicBezTo>
                  <a:cubicBezTo>
                    <a:pt x="341" y="149"/>
                    <a:pt x="341" y="149"/>
                    <a:pt x="341" y="149"/>
                  </a:cubicBezTo>
                  <a:cubicBezTo>
                    <a:pt x="339" y="146"/>
                    <a:pt x="339" y="146"/>
                    <a:pt x="339" y="146"/>
                  </a:cubicBezTo>
                  <a:cubicBezTo>
                    <a:pt x="336" y="144"/>
                    <a:pt x="336" y="144"/>
                    <a:pt x="336" y="144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8" y="143"/>
                    <a:pt x="338" y="143"/>
                    <a:pt x="338" y="143"/>
                  </a:cubicBezTo>
                  <a:cubicBezTo>
                    <a:pt x="338" y="142"/>
                    <a:pt x="338" y="142"/>
                    <a:pt x="338" y="142"/>
                  </a:cubicBezTo>
                  <a:cubicBezTo>
                    <a:pt x="337" y="141"/>
                    <a:pt x="337" y="141"/>
                    <a:pt x="337" y="141"/>
                  </a:cubicBezTo>
                  <a:cubicBezTo>
                    <a:pt x="341" y="138"/>
                    <a:pt x="341" y="138"/>
                    <a:pt x="341" y="138"/>
                  </a:cubicBezTo>
                  <a:cubicBezTo>
                    <a:pt x="343" y="138"/>
                    <a:pt x="343" y="138"/>
                    <a:pt x="343" y="138"/>
                  </a:cubicBezTo>
                  <a:cubicBezTo>
                    <a:pt x="344" y="138"/>
                    <a:pt x="344" y="138"/>
                    <a:pt x="344" y="138"/>
                  </a:cubicBezTo>
                  <a:cubicBezTo>
                    <a:pt x="347" y="138"/>
                    <a:pt x="347" y="138"/>
                    <a:pt x="347" y="138"/>
                  </a:cubicBezTo>
                  <a:cubicBezTo>
                    <a:pt x="349" y="140"/>
                    <a:pt x="349" y="140"/>
                    <a:pt x="349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2" y="139"/>
                    <a:pt x="352" y="139"/>
                    <a:pt x="352" y="139"/>
                  </a:cubicBezTo>
                  <a:cubicBezTo>
                    <a:pt x="355" y="139"/>
                    <a:pt x="355" y="139"/>
                    <a:pt x="355" y="139"/>
                  </a:cubicBezTo>
                  <a:cubicBezTo>
                    <a:pt x="357" y="137"/>
                    <a:pt x="357" y="137"/>
                    <a:pt x="357" y="137"/>
                  </a:cubicBezTo>
                  <a:cubicBezTo>
                    <a:pt x="355" y="136"/>
                    <a:pt x="355" y="136"/>
                    <a:pt x="355" y="136"/>
                  </a:cubicBezTo>
                  <a:cubicBezTo>
                    <a:pt x="354" y="136"/>
                    <a:pt x="354" y="136"/>
                    <a:pt x="354" y="136"/>
                  </a:cubicBezTo>
                  <a:cubicBezTo>
                    <a:pt x="352" y="136"/>
                    <a:pt x="352" y="136"/>
                    <a:pt x="352" y="136"/>
                  </a:cubicBezTo>
                  <a:cubicBezTo>
                    <a:pt x="351" y="136"/>
                    <a:pt x="351" y="136"/>
                    <a:pt x="351" y="136"/>
                  </a:cubicBezTo>
                  <a:cubicBezTo>
                    <a:pt x="348" y="135"/>
                    <a:pt x="348" y="135"/>
                    <a:pt x="348" y="135"/>
                  </a:cubicBezTo>
                  <a:cubicBezTo>
                    <a:pt x="346" y="135"/>
                    <a:pt x="346" y="135"/>
                    <a:pt x="346" y="135"/>
                  </a:cubicBezTo>
                  <a:cubicBezTo>
                    <a:pt x="345" y="134"/>
                    <a:pt x="345" y="134"/>
                    <a:pt x="345" y="134"/>
                  </a:cubicBezTo>
                  <a:cubicBezTo>
                    <a:pt x="348" y="132"/>
                    <a:pt x="348" y="132"/>
                    <a:pt x="348" y="132"/>
                  </a:cubicBezTo>
                  <a:cubicBezTo>
                    <a:pt x="350" y="130"/>
                    <a:pt x="350" y="130"/>
                    <a:pt x="350" y="130"/>
                  </a:cubicBezTo>
                  <a:cubicBezTo>
                    <a:pt x="352" y="129"/>
                    <a:pt x="352" y="129"/>
                    <a:pt x="352" y="129"/>
                  </a:cubicBezTo>
                  <a:cubicBezTo>
                    <a:pt x="353" y="130"/>
                    <a:pt x="353" y="130"/>
                    <a:pt x="353" y="130"/>
                  </a:cubicBezTo>
                  <a:cubicBezTo>
                    <a:pt x="356" y="129"/>
                    <a:pt x="356" y="129"/>
                    <a:pt x="356" y="129"/>
                  </a:cubicBezTo>
                  <a:cubicBezTo>
                    <a:pt x="360" y="129"/>
                    <a:pt x="360" y="129"/>
                    <a:pt x="360" y="129"/>
                  </a:cubicBezTo>
                  <a:cubicBezTo>
                    <a:pt x="362" y="130"/>
                    <a:pt x="362" y="130"/>
                    <a:pt x="362" y="130"/>
                  </a:cubicBezTo>
                  <a:cubicBezTo>
                    <a:pt x="363" y="130"/>
                    <a:pt x="363" y="130"/>
                    <a:pt x="363" y="130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61" y="129"/>
                    <a:pt x="361" y="129"/>
                    <a:pt x="361" y="129"/>
                  </a:cubicBezTo>
                  <a:cubicBezTo>
                    <a:pt x="360" y="128"/>
                    <a:pt x="360" y="128"/>
                    <a:pt x="360" y="128"/>
                  </a:cubicBezTo>
                  <a:cubicBezTo>
                    <a:pt x="358" y="128"/>
                    <a:pt x="358" y="128"/>
                    <a:pt x="358" y="128"/>
                  </a:cubicBezTo>
                  <a:cubicBezTo>
                    <a:pt x="354" y="127"/>
                    <a:pt x="354" y="127"/>
                    <a:pt x="354" y="127"/>
                  </a:cubicBezTo>
                  <a:cubicBezTo>
                    <a:pt x="353" y="125"/>
                    <a:pt x="353" y="125"/>
                    <a:pt x="353" y="125"/>
                  </a:cubicBezTo>
                  <a:cubicBezTo>
                    <a:pt x="355" y="124"/>
                    <a:pt x="355" y="124"/>
                    <a:pt x="355" y="124"/>
                  </a:cubicBezTo>
                  <a:cubicBezTo>
                    <a:pt x="356" y="122"/>
                    <a:pt x="356" y="122"/>
                    <a:pt x="356" y="122"/>
                  </a:cubicBezTo>
                  <a:cubicBezTo>
                    <a:pt x="357" y="121"/>
                    <a:pt x="357" y="121"/>
                    <a:pt x="357" y="121"/>
                  </a:cubicBezTo>
                  <a:cubicBezTo>
                    <a:pt x="359" y="121"/>
                    <a:pt x="359" y="121"/>
                    <a:pt x="359" y="121"/>
                  </a:cubicBezTo>
                  <a:cubicBezTo>
                    <a:pt x="361" y="120"/>
                    <a:pt x="361" y="120"/>
                    <a:pt x="361" y="120"/>
                  </a:cubicBezTo>
                  <a:cubicBezTo>
                    <a:pt x="362" y="120"/>
                    <a:pt x="362" y="120"/>
                    <a:pt x="362" y="120"/>
                  </a:cubicBezTo>
                  <a:cubicBezTo>
                    <a:pt x="363" y="121"/>
                    <a:pt x="363" y="121"/>
                    <a:pt x="363" y="121"/>
                  </a:cubicBezTo>
                  <a:cubicBezTo>
                    <a:pt x="364" y="121"/>
                    <a:pt x="364" y="121"/>
                    <a:pt x="364" y="121"/>
                  </a:cubicBezTo>
                  <a:cubicBezTo>
                    <a:pt x="366" y="123"/>
                    <a:pt x="366" y="123"/>
                    <a:pt x="366" y="123"/>
                  </a:cubicBezTo>
                  <a:cubicBezTo>
                    <a:pt x="367" y="123"/>
                    <a:pt x="367" y="123"/>
                    <a:pt x="367" y="123"/>
                  </a:cubicBezTo>
                  <a:cubicBezTo>
                    <a:pt x="367" y="122"/>
                    <a:pt x="367" y="122"/>
                    <a:pt x="367" y="122"/>
                  </a:cubicBezTo>
                  <a:cubicBezTo>
                    <a:pt x="365" y="120"/>
                    <a:pt x="365" y="120"/>
                    <a:pt x="365" y="120"/>
                  </a:cubicBezTo>
                  <a:cubicBezTo>
                    <a:pt x="364" y="119"/>
                    <a:pt x="364" y="119"/>
                    <a:pt x="364" y="119"/>
                  </a:cubicBezTo>
                  <a:cubicBezTo>
                    <a:pt x="364" y="118"/>
                    <a:pt x="364" y="118"/>
                    <a:pt x="364" y="118"/>
                  </a:cubicBezTo>
                  <a:cubicBezTo>
                    <a:pt x="365" y="117"/>
                    <a:pt x="365" y="117"/>
                    <a:pt x="365" y="117"/>
                  </a:cubicBezTo>
                  <a:cubicBezTo>
                    <a:pt x="369" y="116"/>
                    <a:pt x="369" y="116"/>
                    <a:pt x="369" y="116"/>
                  </a:cubicBezTo>
                  <a:cubicBezTo>
                    <a:pt x="371" y="116"/>
                    <a:pt x="371" y="116"/>
                    <a:pt x="371" y="116"/>
                  </a:cubicBezTo>
                  <a:cubicBezTo>
                    <a:pt x="374" y="116"/>
                    <a:pt x="374" y="116"/>
                    <a:pt x="374" y="116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76" y="121"/>
                    <a:pt x="376" y="121"/>
                    <a:pt x="376" y="121"/>
                  </a:cubicBezTo>
                  <a:cubicBezTo>
                    <a:pt x="375" y="121"/>
                    <a:pt x="375" y="121"/>
                    <a:pt x="375" y="121"/>
                  </a:cubicBezTo>
                  <a:cubicBezTo>
                    <a:pt x="373" y="123"/>
                    <a:pt x="373" y="123"/>
                    <a:pt x="373" y="123"/>
                  </a:cubicBezTo>
                  <a:cubicBezTo>
                    <a:pt x="374" y="125"/>
                    <a:pt x="374" y="125"/>
                    <a:pt x="374" y="125"/>
                  </a:cubicBezTo>
                  <a:cubicBezTo>
                    <a:pt x="377" y="125"/>
                    <a:pt x="377" y="125"/>
                    <a:pt x="377" y="125"/>
                  </a:cubicBezTo>
                  <a:cubicBezTo>
                    <a:pt x="378" y="124"/>
                    <a:pt x="378" y="124"/>
                    <a:pt x="378" y="124"/>
                  </a:cubicBezTo>
                  <a:cubicBezTo>
                    <a:pt x="379" y="125"/>
                    <a:pt x="379" y="125"/>
                    <a:pt x="379" y="125"/>
                  </a:cubicBezTo>
                  <a:cubicBezTo>
                    <a:pt x="381" y="125"/>
                    <a:pt x="381" y="125"/>
                    <a:pt x="381" y="125"/>
                  </a:cubicBezTo>
                  <a:cubicBezTo>
                    <a:pt x="381" y="126"/>
                    <a:pt x="381" y="126"/>
                    <a:pt x="381" y="126"/>
                  </a:cubicBezTo>
                  <a:cubicBezTo>
                    <a:pt x="381" y="127"/>
                    <a:pt x="381" y="127"/>
                    <a:pt x="381" y="127"/>
                  </a:cubicBezTo>
                  <a:cubicBezTo>
                    <a:pt x="382" y="128"/>
                    <a:pt x="382" y="128"/>
                    <a:pt x="382" y="128"/>
                  </a:cubicBezTo>
                  <a:cubicBezTo>
                    <a:pt x="382" y="129"/>
                    <a:pt x="382" y="129"/>
                    <a:pt x="382" y="129"/>
                  </a:cubicBezTo>
                  <a:cubicBezTo>
                    <a:pt x="381" y="130"/>
                    <a:pt x="381" y="130"/>
                    <a:pt x="381" y="130"/>
                  </a:cubicBezTo>
                  <a:cubicBezTo>
                    <a:pt x="381" y="131"/>
                    <a:pt x="381" y="131"/>
                    <a:pt x="381" y="131"/>
                  </a:cubicBezTo>
                  <a:cubicBezTo>
                    <a:pt x="382" y="133"/>
                    <a:pt x="382" y="133"/>
                    <a:pt x="382" y="133"/>
                  </a:cubicBezTo>
                  <a:cubicBezTo>
                    <a:pt x="382" y="136"/>
                    <a:pt x="382" y="136"/>
                    <a:pt x="382" y="136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0" y="137"/>
                    <a:pt x="380" y="137"/>
                    <a:pt x="380" y="137"/>
                  </a:cubicBezTo>
                  <a:cubicBezTo>
                    <a:pt x="378" y="138"/>
                    <a:pt x="378" y="138"/>
                    <a:pt x="378" y="138"/>
                  </a:cubicBezTo>
                  <a:cubicBezTo>
                    <a:pt x="379" y="139"/>
                    <a:pt x="379" y="139"/>
                    <a:pt x="379" y="139"/>
                  </a:cubicBezTo>
                  <a:cubicBezTo>
                    <a:pt x="380" y="138"/>
                    <a:pt x="380" y="138"/>
                    <a:pt x="380" y="138"/>
                  </a:cubicBezTo>
                  <a:cubicBezTo>
                    <a:pt x="382" y="139"/>
                    <a:pt x="382" y="139"/>
                    <a:pt x="382" y="139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382" y="143"/>
                    <a:pt x="382" y="143"/>
                    <a:pt x="382" y="143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1" y="147"/>
                    <a:pt x="381" y="147"/>
                    <a:pt x="381" y="147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4" y="147"/>
                    <a:pt x="384" y="147"/>
                    <a:pt x="384" y="147"/>
                  </a:cubicBezTo>
                  <a:cubicBezTo>
                    <a:pt x="385" y="146"/>
                    <a:pt x="385" y="146"/>
                    <a:pt x="385" y="146"/>
                  </a:cubicBezTo>
                  <a:cubicBezTo>
                    <a:pt x="385" y="147"/>
                    <a:pt x="385" y="147"/>
                    <a:pt x="385" y="147"/>
                  </a:cubicBezTo>
                  <a:cubicBezTo>
                    <a:pt x="386" y="148"/>
                    <a:pt x="386" y="148"/>
                    <a:pt x="386" y="148"/>
                  </a:cubicBezTo>
                  <a:cubicBezTo>
                    <a:pt x="388" y="148"/>
                    <a:pt x="388" y="148"/>
                    <a:pt x="388" y="148"/>
                  </a:cubicBezTo>
                  <a:cubicBezTo>
                    <a:pt x="389" y="148"/>
                    <a:pt x="389" y="148"/>
                    <a:pt x="389" y="148"/>
                  </a:cubicBezTo>
                  <a:cubicBezTo>
                    <a:pt x="392" y="149"/>
                    <a:pt x="392" y="149"/>
                    <a:pt x="392" y="149"/>
                  </a:cubicBezTo>
                  <a:cubicBezTo>
                    <a:pt x="393" y="151"/>
                    <a:pt x="393" y="151"/>
                    <a:pt x="393" y="151"/>
                  </a:cubicBezTo>
                  <a:cubicBezTo>
                    <a:pt x="394" y="150"/>
                    <a:pt x="394" y="150"/>
                    <a:pt x="394" y="150"/>
                  </a:cubicBezTo>
                  <a:cubicBezTo>
                    <a:pt x="394" y="149"/>
                    <a:pt x="394" y="149"/>
                    <a:pt x="394" y="149"/>
                  </a:cubicBezTo>
                  <a:cubicBezTo>
                    <a:pt x="394" y="149"/>
                    <a:pt x="394" y="149"/>
                    <a:pt x="394" y="149"/>
                  </a:cubicBezTo>
                  <a:cubicBezTo>
                    <a:pt x="396" y="147"/>
                    <a:pt x="396" y="147"/>
                    <a:pt x="396" y="147"/>
                  </a:cubicBezTo>
                  <a:cubicBezTo>
                    <a:pt x="396" y="145"/>
                    <a:pt x="396" y="145"/>
                    <a:pt x="396" y="145"/>
                  </a:cubicBezTo>
                  <a:cubicBezTo>
                    <a:pt x="394" y="143"/>
                    <a:pt x="394" y="143"/>
                    <a:pt x="394" y="143"/>
                  </a:cubicBezTo>
                  <a:cubicBezTo>
                    <a:pt x="394" y="142"/>
                    <a:pt x="394" y="142"/>
                    <a:pt x="394" y="142"/>
                  </a:cubicBezTo>
                  <a:cubicBezTo>
                    <a:pt x="393" y="140"/>
                    <a:pt x="393" y="140"/>
                    <a:pt x="393" y="140"/>
                  </a:cubicBezTo>
                  <a:cubicBezTo>
                    <a:pt x="394" y="139"/>
                    <a:pt x="394" y="139"/>
                    <a:pt x="394" y="139"/>
                  </a:cubicBezTo>
                  <a:cubicBezTo>
                    <a:pt x="395" y="139"/>
                    <a:pt x="395" y="139"/>
                    <a:pt x="395" y="139"/>
                  </a:cubicBezTo>
                  <a:cubicBezTo>
                    <a:pt x="398" y="138"/>
                    <a:pt x="398" y="138"/>
                    <a:pt x="398" y="138"/>
                  </a:cubicBezTo>
                  <a:cubicBezTo>
                    <a:pt x="399" y="138"/>
                    <a:pt x="399" y="138"/>
                    <a:pt x="399" y="138"/>
                  </a:cubicBezTo>
                  <a:cubicBezTo>
                    <a:pt x="400" y="136"/>
                    <a:pt x="400" y="136"/>
                    <a:pt x="400" y="136"/>
                  </a:cubicBezTo>
                  <a:cubicBezTo>
                    <a:pt x="399" y="133"/>
                    <a:pt x="399" y="133"/>
                    <a:pt x="399" y="133"/>
                  </a:cubicBezTo>
                  <a:cubicBezTo>
                    <a:pt x="398" y="132"/>
                    <a:pt x="398" y="132"/>
                    <a:pt x="398" y="132"/>
                  </a:cubicBezTo>
                  <a:cubicBezTo>
                    <a:pt x="398" y="130"/>
                    <a:pt x="398" y="130"/>
                    <a:pt x="398" y="130"/>
                  </a:cubicBezTo>
                  <a:cubicBezTo>
                    <a:pt x="398" y="128"/>
                    <a:pt x="398" y="128"/>
                    <a:pt x="398" y="128"/>
                  </a:cubicBezTo>
                  <a:cubicBezTo>
                    <a:pt x="399" y="126"/>
                    <a:pt x="399" y="126"/>
                    <a:pt x="399" y="126"/>
                  </a:cubicBezTo>
                  <a:cubicBezTo>
                    <a:pt x="401" y="125"/>
                    <a:pt x="401" y="125"/>
                    <a:pt x="401" y="125"/>
                  </a:cubicBezTo>
                  <a:cubicBezTo>
                    <a:pt x="401" y="126"/>
                    <a:pt x="401" y="126"/>
                    <a:pt x="401" y="126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403" y="125"/>
                    <a:pt x="403" y="125"/>
                    <a:pt x="403" y="125"/>
                  </a:cubicBezTo>
                  <a:cubicBezTo>
                    <a:pt x="404" y="123"/>
                    <a:pt x="404" y="123"/>
                    <a:pt x="404" y="123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9" y="119"/>
                    <a:pt x="409" y="119"/>
                    <a:pt x="409" y="119"/>
                  </a:cubicBezTo>
                  <a:cubicBezTo>
                    <a:pt x="411" y="119"/>
                    <a:pt x="411" y="119"/>
                    <a:pt x="411" y="119"/>
                  </a:cubicBezTo>
                  <a:cubicBezTo>
                    <a:pt x="413" y="120"/>
                    <a:pt x="413" y="120"/>
                    <a:pt x="413" y="120"/>
                  </a:cubicBezTo>
                  <a:cubicBezTo>
                    <a:pt x="413" y="121"/>
                    <a:pt x="413" y="121"/>
                    <a:pt x="413" y="121"/>
                  </a:cubicBezTo>
                  <a:cubicBezTo>
                    <a:pt x="413" y="122"/>
                    <a:pt x="413" y="122"/>
                    <a:pt x="413" y="122"/>
                  </a:cubicBezTo>
                  <a:cubicBezTo>
                    <a:pt x="413" y="124"/>
                    <a:pt x="413" y="124"/>
                    <a:pt x="413" y="124"/>
                  </a:cubicBezTo>
                  <a:cubicBezTo>
                    <a:pt x="411" y="124"/>
                    <a:pt x="411" y="124"/>
                    <a:pt x="411" y="124"/>
                  </a:cubicBezTo>
                  <a:cubicBezTo>
                    <a:pt x="410" y="125"/>
                    <a:pt x="410" y="125"/>
                    <a:pt x="410" y="125"/>
                  </a:cubicBezTo>
                  <a:cubicBezTo>
                    <a:pt x="410" y="126"/>
                    <a:pt x="410" y="126"/>
                    <a:pt x="410" y="126"/>
                  </a:cubicBezTo>
                  <a:cubicBezTo>
                    <a:pt x="410" y="128"/>
                    <a:pt x="410" y="128"/>
                    <a:pt x="410" y="128"/>
                  </a:cubicBezTo>
                  <a:cubicBezTo>
                    <a:pt x="410" y="130"/>
                    <a:pt x="410" y="130"/>
                    <a:pt x="410" y="130"/>
                  </a:cubicBezTo>
                  <a:cubicBezTo>
                    <a:pt x="410" y="131"/>
                    <a:pt x="410" y="131"/>
                    <a:pt x="410" y="131"/>
                  </a:cubicBezTo>
                  <a:cubicBezTo>
                    <a:pt x="410" y="135"/>
                    <a:pt x="410" y="135"/>
                    <a:pt x="410" y="135"/>
                  </a:cubicBezTo>
                  <a:cubicBezTo>
                    <a:pt x="409" y="136"/>
                    <a:pt x="409" y="136"/>
                    <a:pt x="409" y="136"/>
                  </a:cubicBezTo>
                  <a:cubicBezTo>
                    <a:pt x="409" y="136"/>
                    <a:pt x="409" y="136"/>
                    <a:pt x="409" y="136"/>
                  </a:cubicBezTo>
                  <a:cubicBezTo>
                    <a:pt x="406" y="138"/>
                    <a:pt x="406" y="138"/>
                    <a:pt x="406" y="138"/>
                  </a:cubicBezTo>
                  <a:cubicBezTo>
                    <a:pt x="405" y="139"/>
                    <a:pt x="405" y="139"/>
                    <a:pt x="405" y="139"/>
                  </a:cubicBezTo>
                  <a:cubicBezTo>
                    <a:pt x="405" y="139"/>
                    <a:pt x="405" y="139"/>
                    <a:pt x="405" y="139"/>
                  </a:cubicBezTo>
                  <a:cubicBezTo>
                    <a:pt x="406" y="139"/>
                    <a:pt x="406" y="139"/>
                    <a:pt x="406" y="139"/>
                  </a:cubicBezTo>
                  <a:cubicBezTo>
                    <a:pt x="407" y="139"/>
                    <a:pt x="407" y="139"/>
                    <a:pt x="407" y="139"/>
                  </a:cubicBezTo>
                  <a:cubicBezTo>
                    <a:pt x="410" y="139"/>
                    <a:pt x="410" y="139"/>
                    <a:pt x="410" y="139"/>
                  </a:cubicBezTo>
                  <a:cubicBezTo>
                    <a:pt x="410" y="140"/>
                    <a:pt x="410" y="140"/>
                    <a:pt x="410" y="140"/>
                  </a:cubicBezTo>
                  <a:cubicBezTo>
                    <a:pt x="409" y="142"/>
                    <a:pt x="409" y="142"/>
                    <a:pt x="409" y="142"/>
                  </a:cubicBezTo>
                  <a:cubicBezTo>
                    <a:pt x="406" y="144"/>
                    <a:pt x="406" y="144"/>
                    <a:pt x="406" y="144"/>
                  </a:cubicBezTo>
                  <a:cubicBezTo>
                    <a:pt x="404" y="146"/>
                    <a:pt x="404" y="146"/>
                    <a:pt x="404" y="146"/>
                  </a:cubicBezTo>
                  <a:cubicBezTo>
                    <a:pt x="403" y="147"/>
                    <a:pt x="403" y="147"/>
                    <a:pt x="403" y="147"/>
                  </a:cubicBezTo>
                  <a:cubicBezTo>
                    <a:pt x="404" y="148"/>
                    <a:pt x="404" y="148"/>
                    <a:pt x="404" y="148"/>
                  </a:cubicBezTo>
                  <a:cubicBezTo>
                    <a:pt x="405" y="147"/>
                    <a:pt x="405" y="147"/>
                    <a:pt x="405" y="147"/>
                  </a:cubicBezTo>
                  <a:cubicBezTo>
                    <a:pt x="408" y="145"/>
                    <a:pt x="408" y="145"/>
                    <a:pt x="408" y="145"/>
                  </a:cubicBezTo>
                  <a:cubicBezTo>
                    <a:pt x="409" y="144"/>
                    <a:pt x="409" y="144"/>
                    <a:pt x="409" y="144"/>
                  </a:cubicBezTo>
                  <a:cubicBezTo>
                    <a:pt x="410" y="144"/>
                    <a:pt x="410" y="144"/>
                    <a:pt x="410" y="144"/>
                  </a:cubicBezTo>
                  <a:cubicBezTo>
                    <a:pt x="412" y="145"/>
                    <a:pt x="412" y="145"/>
                    <a:pt x="412" y="145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1" y="150"/>
                    <a:pt x="411" y="150"/>
                    <a:pt x="411" y="150"/>
                  </a:cubicBezTo>
                  <a:cubicBezTo>
                    <a:pt x="413" y="149"/>
                    <a:pt x="413" y="149"/>
                    <a:pt x="413" y="149"/>
                  </a:cubicBezTo>
                  <a:cubicBezTo>
                    <a:pt x="414" y="149"/>
                    <a:pt x="414" y="149"/>
                    <a:pt x="414" y="149"/>
                  </a:cubicBezTo>
                  <a:cubicBezTo>
                    <a:pt x="414" y="148"/>
                    <a:pt x="414" y="148"/>
                    <a:pt x="414" y="148"/>
                  </a:cubicBezTo>
                  <a:cubicBezTo>
                    <a:pt x="414" y="147"/>
                    <a:pt x="414" y="147"/>
                    <a:pt x="414" y="147"/>
                  </a:cubicBezTo>
                  <a:cubicBezTo>
                    <a:pt x="415" y="146"/>
                    <a:pt x="415" y="146"/>
                    <a:pt x="415" y="146"/>
                  </a:cubicBezTo>
                  <a:cubicBezTo>
                    <a:pt x="415" y="144"/>
                    <a:pt x="415" y="144"/>
                    <a:pt x="415" y="144"/>
                  </a:cubicBezTo>
                  <a:cubicBezTo>
                    <a:pt x="418" y="142"/>
                    <a:pt x="418" y="142"/>
                    <a:pt x="418" y="142"/>
                  </a:cubicBezTo>
                  <a:cubicBezTo>
                    <a:pt x="419" y="142"/>
                    <a:pt x="419" y="142"/>
                    <a:pt x="419" y="142"/>
                  </a:cubicBezTo>
                  <a:cubicBezTo>
                    <a:pt x="421" y="143"/>
                    <a:pt x="421" y="143"/>
                    <a:pt x="421" y="143"/>
                  </a:cubicBezTo>
                  <a:cubicBezTo>
                    <a:pt x="422" y="146"/>
                    <a:pt x="422" y="146"/>
                    <a:pt x="422" y="146"/>
                  </a:cubicBezTo>
                  <a:cubicBezTo>
                    <a:pt x="423" y="147"/>
                    <a:pt x="423" y="147"/>
                    <a:pt x="423" y="147"/>
                  </a:cubicBezTo>
                  <a:cubicBezTo>
                    <a:pt x="422" y="150"/>
                    <a:pt x="422" y="150"/>
                    <a:pt x="422" y="150"/>
                  </a:cubicBezTo>
                  <a:cubicBezTo>
                    <a:pt x="420" y="154"/>
                    <a:pt x="420" y="154"/>
                    <a:pt x="420" y="154"/>
                  </a:cubicBezTo>
                  <a:cubicBezTo>
                    <a:pt x="418" y="156"/>
                    <a:pt x="418" y="156"/>
                    <a:pt x="418" y="156"/>
                  </a:cubicBezTo>
                  <a:cubicBezTo>
                    <a:pt x="417" y="157"/>
                    <a:pt x="417" y="157"/>
                    <a:pt x="417" y="157"/>
                  </a:cubicBezTo>
                  <a:cubicBezTo>
                    <a:pt x="415" y="157"/>
                    <a:pt x="415" y="157"/>
                    <a:pt x="415" y="157"/>
                  </a:cubicBezTo>
                  <a:cubicBezTo>
                    <a:pt x="415" y="157"/>
                    <a:pt x="415" y="157"/>
                    <a:pt x="415" y="157"/>
                  </a:cubicBezTo>
                  <a:cubicBezTo>
                    <a:pt x="415" y="159"/>
                    <a:pt x="415" y="159"/>
                    <a:pt x="415" y="159"/>
                  </a:cubicBezTo>
                  <a:cubicBezTo>
                    <a:pt x="413" y="161"/>
                    <a:pt x="413" y="161"/>
                    <a:pt x="413" y="161"/>
                  </a:cubicBezTo>
                  <a:cubicBezTo>
                    <a:pt x="412" y="161"/>
                    <a:pt x="412" y="161"/>
                    <a:pt x="412" y="161"/>
                  </a:cubicBezTo>
                  <a:cubicBezTo>
                    <a:pt x="410" y="163"/>
                    <a:pt x="410" y="163"/>
                    <a:pt x="410" y="163"/>
                  </a:cubicBezTo>
                  <a:cubicBezTo>
                    <a:pt x="410" y="164"/>
                    <a:pt x="410" y="164"/>
                    <a:pt x="410" y="164"/>
                  </a:cubicBezTo>
                  <a:cubicBezTo>
                    <a:pt x="410" y="165"/>
                    <a:pt x="410" y="165"/>
                    <a:pt x="410" y="165"/>
                  </a:cubicBezTo>
                  <a:cubicBezTo>
                    <a:pt x="409" y="165"/>
                    <a:pt x="409" y="165"/>
                    <a:pt x="409" y="165"/>
                  </a:cubicBezTo>
                  <a:cubicBezTo>
                    <a:pt x="408" y="165"/>
                    <a:pt x="408" y="165"/>
                    <a:pt x="408" y="165"/>
                  </a:cubicBezTo>
                  <a:cubicBezTo>
                    <a:pt x="408" y="166"/>
                    <a:pt x="408" y="166"/>
                    <a:pt x="408" y="166"/>
                  </a:cubicBezTo>
                  <a:cubicBezTo>
                    <a:pt x="407" y="167"/>
                    <a:pt x="407" y="167"/>
                    <a:pt x="407" y="167"/>
                  </a:cubicBezTo>
                  <a:cubicBezTo>
                    <a:pt x="406" y="166"/>
                    <a:pt x="406" y="166"/>
                    <a:pt x="406" y="166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03" y="166"/>
                    <a:pt x="403" y="166"/>
                    <a:pt x="403" y="166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398" y="168"/>
                    <a:pt x="398" y="168"/>
                    <a:pt x="398" y="168"/>
                  </a:cubicBezTo>
                  <a:cubicBezTo>
                    <a:pt x="396" y="167"/>
                    <a:pt x="396" y="167"/>
                    <a:pt x="396" y="167"/>
                  </a:cubicBezTo>
                  <a:cubicBezTo>
                    <a:pt x="395" y="166"/>
                    <a:pt x="395" y="166"/>
                    <a:pt x="395" y="166"/>
                  </a:cubicBezTo>
                  <a:cubicBezTo>
                    <a:pt x="396" y="165"/>
                    <a:pt x="396" y="165"/>
                    <a:pt x="396" y="165"/>
                  </a:cubicBezTo>
                  <a:cubicBezTo>
                    <a:pt x="396" y="163"/>
                    <a:pt x="396" y="163"/>
                    <a:pt x="396" y="163"/>
                  </a:cubicBezTo>
                  <a:cubicBezTo>
                    <a:pt x="395" y="163"/>
                    <a:pt x="395" y="163"/>
                    <a:pt x="395" y="163"/>
                  </a:cubicBezTo>
                  <a:cubicBezTo>
                    <a:pt x="394" y="164"/>
                    <a:pt x="394" y="164"/>
                    <a:pt x="394" y="164"/>
                  </a:cubicBezTo>
                  <a:cubicBezTo>
                    <a:pt x="393" y="165"/>
                    <a:pt x="393" y="165"/>
                    <a:pt x="393" y="165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90" y="165"/>
                    <a:pt x="390" y="165"/>
                    <a:pt x="390" y="165"/>
                  </a:cubicBezTo>
                  <a:cubicBezTo>
                    <a:pt x="390" y="164"/>
                    <a:pt x="390" y="164"/>
                    <a:pt x="390" y="164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2"/>
                    <a:pt x="390" y="162"/>
                    <a:pt x="390" y="162"/>
                  </a:cubicBezTo>
                  <a:cubicBezTo>
                    <a:pt x="389" y="161"/>
                    <a:pt x="389" y="161"/>
                    <a:pt x="389" y="161"/>
                  </a:cubicBezTo>
                  <a:cubicBezTo>
                    <a:pt x="389" y="163"/>
                    <a:pt x="389" y="163"/>
                    <a:pt x="389" y="163"/>
                  </a:cubicBezTo>
                  <a:cubicBezTo>
                    <a:pt x="388" y="163"/>
                    <a:pt x="388" y="163"/>
                    <a:pt x="388" y="163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84" y="164"/>
                    <a:pt x="384" y="164"/>
                    <a:pt x="384" y="164"/>
                  </a:cubicBezTo>
                  <a:cubicBezTo>
                    <a:pt x="383" y="165"/>
                    <a:pt x="383" y="165"/>
                    <a:pt x="383" y="165"/>
                  </a:cubicBezTo>
                  <a:cubicBezTo>
                    <a:pt x="381" y="165"/>
                    <a:pt x="381" y="165"/>
                    <a:pt x="381" y="165"/>
                  </a:cubicBezTo>
                  <a:cubicBezTo>
                    <a:pt x="380" y="164"/>
                    <a:pt x="380" y="164"/>
                    <a:pt x="380" y="164"/>
                  </a:cubicBezTo>
                  <a:cubicBezTo>
                    <a:pt x="378" y="165"/>
                    <a:pt x="378" y="165"/>
                    <a:pt x="378" y="165"/>
                  </a:cubicBezTo>
                  <a:cubicBezTo>
                    <a:pt x="377" y="164"/>
                    <a:pt x="377" y="164"/>
                    <a:pt x="377" y="164"/>
                  </a:cubicBezTo>
                  <a:cubicBezTo>
                    <a:pt x="376" y="165"/>
                    <a:pt x="376" y="165"/>
                    <a:pt x="376" y="165"/>
                  </a:cubicBezTo>
                  <a:cubicBezTo>
                    <a:pt x="375" y="165"/>
                    <a:pt x="375" y="165"/>
                    <a:pt x="375" y="165"/>
                  </a:cubicBezTo>
                  <a:cubicBezTo>
                    <a:pt x="374" y="165"/>
                    <a:pt x="374" y="165"/>
                    <a:pt x="374" y="165"/>
                  </a:cubicBezTo>
                  <a:cubicBezTo>
                    <a:pt x="373" y="167"/>
                    <a:pt x="373" y="167"/>
                    <a:pt x="373" y="167"/>
                  </a:cubicBezTo>
                  <a:cubicBezTo>
                    <a:pt x="373" y="168"/>
                    <a:pt x="373" y="168"/>
                    <a:pt x="373" y="168"/>
                  </a:cubicBezTo>
                  <a:cubicBezTo>
                    <a:pt x="370" y="168"/>
                    <a:pt x="370" y="168"/>
                    <a:pt x="370" y="168"/>
                  </a:cubicBezTo>
                  <a:cubicBezTo>
                    <a:pt x="370" y="169"/>
                    <a:pt x="370" y="169"/>
                    <a:pt x="370" y="169"/>
                  </a:cubicBezTo>
                  <a:cubicBezTo>
                    <a:pt x="368" y="169"/>
                    <a:pt x="368" y="169"/>
                    <a:pt x="368" y="169"/>
                  </a:cubicBezTo>
                  <a:cubicBezTo>
                    <a:pt x="368" y="169"/>
                    <a:pt x="368" y="169"/>
                    <a:pt x="368" y="169"/>
                  </a:cubicBezTo>
                  <a:cubicBezTo>
                    <a:pt x="366" y="170"/>
                    <a:pt x="366" y="170"/>
                    <a:pt x="366" y="170"/>
                  </a:cubicBezTo>
                  <a:cubicBezTo>
                    <a:pt x="364" y="170"/>
                    <a:pt x="364" y="170"/>
                    <a:pt x="364" y="170"/>
                  </a:cubicBezTo>
                  <a:cubicBezTo>
                    <a:pt x="363" y="169"/>
                    <a:pt x="363" y="169"/>
                    <a:pt x="363" y="169"/>
                  </a:cubicBezTo>
                  <a:cubicBezTo>
                    <a:pt x="361" y="169"/>
                    <a:pt x="361" y="169"/>
                    <a:pt x="361" y="169"/>
                  </a:cubicBezTo>
                  <a:cubicBezTo>
                    <a:pt x="359" y="169"/>
                    <a:pt x="359" y="169"/>
                    <a:pt x="359" y="169"/>
                  </a:cubicBezTo>
                  <a:cubicBezTo>
                    <a:pt x="356" y="169"/>
                    <a:pt x="356" y="169"/>
                    <a:pt x="356" y="169"/>
                  </a:cubicBezTo>
                  <a:cubicBezTo>
                    <a:pt x="353" y="168"/>
                    <a:pt x="353" y="168"/>
                    <a:pt x="353" y="168"/>
                  </a:cubicBezTo>
                  <a:cubicBezTo>
                    <a:pt x="351" y="168"/>
                    <a:pt x="351" y="168"/>
                    <a:pt x="351" y="168"/>
                  </a:cubicBezTo>
                  <a:cubicBezTo>
                    <a:pt x="350" y="166"/>
                    <a:pt x="350" y="166"/>
                    <a:pt x="350" y="166"/>
                  </a:cubicBezTo>
                  <a:lnTo>
                    <a:pt x="348" y="164"/>
                  </a:lnTo>
                  <a:close/>
                  <a:moveTo>
                    <a:pt x="244" y="219"/>
                  </a:moveTo>
                  <a:cubicBezTo>
                    <a:pt x="244" y="216"/>
                    <a:pt x="244" y="216"/>
                    <a:pt x="244" y="216"/>
                  </a:cubicBezTo>
                  <a:cubicBezTo>
                    <a:pt x="245" y="213"/>
                    <a:pt x="245" y="213"/>
                    <a:pt x="245" y="213"/>
                  </a:cubicBezTo>
                  <a:cubicBezTo>
                    <a:pt x="244" y="211"/>
                    <a:pt x="244" y="211"/>
                    <a:pt x="244" y="211"/>
                  </a:cubicBezTo>
                  <a:cubicBezTo>
                    <a:pt x="245" y="209"/>
                    <a:pt x="245" y="209"/>
                    <a:pt x="245" y="209"/>
                  </a:cubicBezTo>
                  <a:cubicBezTo>
                    <a:pt x="245" y="206"/>
                    <a:pt x="245" y="206"/>
                    <a:pt x="245" y="206"/>
                  </a:cubicBezTo>
                  <a:cubicBezTo>
                    <a:pt x="244" y="205"/>
                    <a:pt x="244" y="205"/>
                    <a:pt x="244" y="205"/>
                  </a:cubicBezTo>
                  <a:cubicBezTo>
                    <a:pt x="243" y="201"/>
                    <a:pt x="243" y="201"/>
                    <a:pt x="243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0"/>
                    <a:pt x="245" y="200"/>
                    <a:pt x="245" y="200"/>
                  </a:cubicBezTo>
                  <a:cubicBezTo>
                    <a:pt x="242" y="200"/>
                    <a:pt x="242" y="200"/>
                    <a:pt x="242" y="200"/>
                  </a:cubicBezTo>
                  <a:cubicBezTo>
                    <a:pt x="239" y="199"/>
                    <a:pt x="239" y="199"/>
                    <a:pt x="239" y="199"/>
                  </a:cubicBezTo>
                  <a:cubicBezTo>
                    <a:pt x="239" y="197"/>
                    <a:pt x="239" y="197"/>
                    <a:pt x="239" y="197"/>
                  </a:cubicBezTo>
                  <a:cubicBezTo>
                    <a:pt x="240" y="198"/>
                    <a:pt x="240" y="198"/>
                    <a:pt x="240" y="198"/>
                  </a:cubicBezTo>
                  <a:cubicBezTo>
                    <a:pt x="242" y="196"/>
                    <a:pt x="242" y="196"/>
                    <a:pt x="242" y="196"/>
                  </a:cubicBezTo>
                  <a:cubicBezTo>
                    <a:pt x="244" y="195"/>
                    <a:pt x="244" y="195"/>
                    <a:pt x="244" y="195"/>
                  </a:cubicBezTo>
                  <a:cubicBezTo>
                    <a:pt x="244" y="194"/>
                    <a:pt x="244" y="194"/>
                    <a:pt x="244" y="194"/>
                  </a:cubicBezTo>
                  <a:cubicBezTo>
                    <a:pt x="245" y="194"/>
                    <a:pt x="245" y="194"/>
                    <a:pt x="245" y="194"/>
                  </a:cubicBezTo>
                  <a:cubicBezTo>
                    <a:pt x="247" y="192"/>
                    <a:pt x="247" y="192"/>
                    <a:pt x="247" y="192"/>
                  </a:cubicBezTo>
                  <a:cubicBezTo>
                    <a:pt x="248" y="192"/>
                    <a:pt x="248" y="192"/>
                    <a:pt x="248" y="192"/>
                  </a:cubicBezTo>
                  <a:cubicBezTo>
                    <a:pt x="249" y="190"/>
                    <a:pt x="249" y="190"/>
                    <a:pt x="249" y="190"/>
                  </a:cubicBezTo>
                  <a:cubicBezTo>
                    <a:pt x="253" y="189"/>
                    <a:pt x="253" y="189"/>
                    <a:pt x="253" y="189"/>
                  </a:cubicBezTo>
                  <a:cubicBezTo>
                    <a:pt x="253" y="188"/>
                    <a:pt x="253" y="188"/>
                    <a:pt x="253" y="188"/>
                  </a:cubicBezTo>
                  <a:cubicBezTo>
                    <a:pt x="254" y="187"/>
                    <a:pt x="254" y="187"/>
                    <a:pt x="254" y="187"/>
                  </a:cubicBezTo>
                  <a:cubicBezTo>
                    <a:pt x="255" y="185"/>
                    <a:pt x="255" y="185"/>
                    <a:pt x="255" y="185"/>
                  </a:cubicBezTo>
                  <a:cubicBezTo>
                    <a:pt x="256" y="182"/>
                    <a:pt x="256" y="182"/>
                    <a:pt x="256" y="182"/>
                  </a:cubicBezTo>
                  <a:cubicBezTo>
                    <a:pt x="256" y="183"/>
                    <a:pt x="256" y="183"/>
                    <a:pt x="256" y="183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1" y="182"/>
                    <a:pt x="261" y="182"/>
                    <a:pt x="261" y="182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2" y="177"/>
                    <a:pt x="262" y="177"/>
                    <a:pt x="262" y="177"/>
                  </a:cubicBezTo>
                  <a:cubicBezTo>
                    <a:pt x="266" y="174"/>
                    <a:pt x="266" y="174"/>
                    <a:pt x="266" y="174"/>
                  </a:cubicBezTo>
                  <a:cubicBezTo>
                    <a:pt x="268" y="172"/>
                    <a:pt x="268" y="172"/>
                    <a:pt x="268" y="172"/>
                  </a:cubicBezTo>
                  <a:cubicBezTo>
                    <a:pt x="271" y="170"/>
                    <a:pt x="271" y="170"/>
                    <a:pt x="271" y="170"/>
                  </a:cubicBezTo>
                  <a:cubicBezTo>
                    <a:pt x="272" y="169"/>
                    <a:pt x="272" y="169"/>
                    <a:pt x="272" y="169"/>
                  </a:cubicBezTo>
                  <a:cubicBezTo>
                    <a:pt x="274" y="167"/>
                    <a:pt x="274" y="167"/>
                    <a:pt x="274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7" y="165"/>
                    <a:pt x="277" y="165"/>
                    <a:pt x="277" y="165"/>
                  </a:cubicBezTo>
                  <a:cubicBezTo>
                    <a:pt x="276" y="164"/>
                    <a:pt x="276" y="164"/>
                    <a:pt x="276" y="164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7" y="158"/>
                    <a:pt x="277" y="158"/>
                    <a:pt x="277" y="158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7" y="155"/>
                    <a:pt x="277" y="155"/>
                    <a:pt x="277" y="155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7" y="153"/>
                    <a:pt x="287" y="153"/>
                    <a:pt x="287" y="153"/>
                  </a:cubicBezTo>
                  <a:cubicBezTo>
                    <a:pt x="288" y="153"/>
                    <a:pt x="288" y="153"/>
                    <a:pt x="288" y="153"/>
                  </a:cubicBezTo>
                  <a:cubicBezTo>
                    <a:pt x="294" y="153"/>
                    <a:pt x="294" y="153"/>
                    <a:pt x="294" y="153"/>
                  </a:cubicBezTo>
                  <a:cubicBezTo>
                    <a:pt x="298" y="152"/>
                    <a:pt x="298" y="152"/>
                    <a:pt x="298" y="152"/>
                  </a:cubicBezTo>
                  <a:cubicBezTo>
                    <a:pt x="303" y="153"/>
                    <a:pt x="303" y="153"/>
                    <a:pt x="303" y="153"/>
                  </a:cubicBezTo>
                  <a:cubicBezTo>
                    <a:pt x="302" y="155"/>
                    <a:pt x="302" y="155"/>
                    <a:pt x="302" y="155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9" y="160"/>
                    <a:pt x="309" y="160"/>
                    <a:pt x="309" y="160"/>
                  </a:cubicBezTo>
                  <a:cubicBezTo>
                    <a:pt x="309" y="162"/>
                    <a:pt x="309" y="162"/>
                    <a:pt x="309" y="162"/>
                  </a:cubicBezTo>
                  <a:cubicBezTo>
                    <a:pt x="308" y="163"/>
                    <a:pt x="308" y="163"/>
                    <a:pt x="308" y="163"/>
                  </a:cubicBezTo>
                  <a:cubicBezTo>
                    <a:pt x="310" y="163"/>
                    <a:pt x="310" y="163"/>
                    <a:pt x="310" y="163"/>
                  </a:cubicBezTo>
                  <a:cubicBezTo>
                    <a:pt x="311" y="162"/>
                    <a:pt x="311" y="162"/>
                    <a:pt x="311" y="162"/>
                  </a:cubicBezTo>
                  <a:cubicBezTo>
                    <a:pt x="313" y="163"/>
                    <a:pt x="313" y="163"/>
                    <a:pt x="313" y="163"/>
                  </a:cubicBezTo>
                  <a:cubicBezTo>
                    <a:pt x="312" y="165"/>
                    <a:pt x="312" y="165"/>
                    <a:pt x="312" y="165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3" y="167"/>
                    <a:pt x="313" y="167"/>
                    <a:pt x="313" y="167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5" y="163"/>
                    <a:pt x="315" y="163"/>
                    <a:pt x="315" y="163"/>
                  </a:cubicBezTo>
                  <a:cubicBezTo>
                    <a:pt x="317" y="164"/>
                    <a:pt x="317" y="164"/>
                    <a:pt x="317" y="164"/>
                  </a:cubicBezTo>
                  <a:cubicBezTo>
                    <a:pt x="319" y="163"/>
                    <a:pt x="319" y="163"/>
                    <a:pt x="319" y="163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321" y="165"/>
                    <a:pt x="321" y="165"/>
                    <a:pt x="321" y="165"/>
                  </a:cubicBezTo>
                  <a:cubicBezTo>
                    <a:pt x="324" y="168"/>
                    <a:pt x="324" y="168"/>
                    <a:pt x="324" y="168"/>
                  </a:cubicBezTo>
                  <a:cubicBezTo>
                    <a:pt x="325" y="173"/>
                    <a:pt x="325" y="173"/>
                    <a:pt x="325" y="173"/>
                  </a:cubicBezTo>
                  <a:cubicBezTo>
                    <a:pt x="324" y="174"/>
                    <a:pt x="324" y="174"/>
                    <a:pt x="324" y="174"/>
                  </a:cubicBezTo>
                  <a:cubicBezTo>
                    <a:pt x="325" y="177"/>
                    <a:pt x="325" y="177"/>
                    <a:pt x="325" y="177"/>
                  </a:cubicBezTo>
                  <a:cubicBezTo>
                    <a:pt x="325" y="180"/>
                    <a:pt x="325" y="180"/>
                    <a:pt x="325" y="180"/>
                  </a:cubicBezTo>
                  <a:cubicBezTo>
                    <a:pt x="324" y="181"/>
                    <a:pt x="324" y="181"/>
                    <a:pt x="324" y="181"/>
                  </a:cubicBezTo>
                  <a:cubicBezTo>
                    <a:pt x="325" y="182"/>
                    <a:pt x="325" y="182"/>
                    <a:pt x="325" y="182"/>
                  </a:cubicBezTo>
                  <a:cubicBezTo>
                    <a:pt x="325" y="184"/>
                    <a:pt x="325" y="184"/>
                    <a:pt x="325" y="184"/>
                  </a:cubicBezTo>
                  <a:cubicBezTo>
                    <a:pt x="326" y="185"/>
                    <a:pt x="326" y="185"/>
                    <a:pt x="326" y="185"/>
                  </a:cubicBezTo>
                  <a:cubicBezTo>
                    <a:pt x="324" y="187"/>
                    <a:pt x="324" y="187"/>
                    <a:pt x="324" y="187"/>
                  </a:cubicBezTo>
                  <a:cubicBezTo>
                    <a:pt x="321" y="188"/>
                    <a:pt x="321" y="188"/>
                    <a:pt x="321" y="188"/>
                  </a:cubicBezTo>
                  <a:cubicBezTo>
                    <a:pt x="320" y="189"/>
                    <a:pt x="320" y="189"/>
                    <a:pt x="320" y="189"/>
                  </a:cubicBezTo>
                  <a:cubicBezTo>
                    <a:pt x="316" y="189"/>
                    <a:pt x="316" y="189"/>
                    <a:pt x="316" y="189"/>
                  </a:cubicBezTo>
                  <a:cubicBezTo>
                    <a:pt x="313" y="189"/>
                    <a:pt x="313" y="189"/>
                    <a:pt x="313" y="189"/>
                  </a:cubicBezTo>
                  <a:cubicBezTo>
                    <a:pt x="308" y="191"/>
                    <a:pt x="308" y="191"/>
                    <a:pt x="308" y="191"/>
                  </a:cubicBezTo>
                  <a:cubicBezTo>
                    <a:pt x="305" y="191"/>
                    <a:pt x="305" y="191"/>
                    <a:pt x="305" y="191"/>
                  </a:cubicBezTo>
                  <a:cubicBezTo>
                    <a:pt x="301" y="193"/>
                    <a:pt x="301" y="193"/>
                    <a:pt x="301" y="193"/>
                  </a:cubicBezTo>
                  <a:cubicBezTo>
                    <a:pt x="300" y="193"/>
                    <a:pt x="300" y="193"/>
                    <a:pt x="300" y="193"/>
                  </a:cubicBezTo>
                  <a:cubicBezTo>
                    <a:pt x="298" y="195"/>
                    <a:pt x="298" y="195"/>
                    <a:pt x="298" y="195"/>
                  </a:cubicBezTo>
                  <a:cubicBezTo>
                    <a:pt x="295" y="195"/>
                    <a:pt x="295" y="195"/>
                    <a:pt x="295" y="195"/>
                  </a:cubicBezTo>
                  <a:cubicBezTo>
                    <a:pt x="294" y="196"/>
                    <a:pt x="294" y="196"/>
                    <a:pt x="294" y="196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88" y="198"/>
                    <a:pt x="288" y="198"/>
                    <a:pt x="288" y="198"/>
                  </a:cubicBezTo>
                  <a:cubicBezTo>
                    <a:pt x="286" y="200"/>
                    <a:pt x="286" y="200"/>
                    <a:pt x="286" y="200"/>
                  </a:cubicBezTo>
                  <a:cubicBezTo>
                    <a:pt x="285" y="200"/>
                    <a:pt x="285" y="200"/>
                    <a:pt x="285" y="200"/>
                  </a:cubicBezTo>
                  <a:cubicBezTo>
                    <a:pt x="285" y="202"/>
                    <a:pt x="285" y="202"/>
                    <a:pt x="285" y="202"/>
                  </a:cubicBezTo>
                  <a:cubicBezTo>
                    <a:pt x="282" y="203"/>
                    <a:pt x="282" y="203"/>
                    <a:pt x="282" y="203"/>
                  </a:cubicBezTo>
                  <a:cubicBezTo>
                    <a:pt x="281" y="205"/>
                    <a:pt x="281" y="205"/>
                    <a:pt x="281" y="205"/>
                  </a:cubicBezTo>
                  <a:cubicBezTo>
                    <a:pt x="278" y="204"/>
                    <a:pt x="278" y="204"/>
                    <a:pt x="278" y="204"/>
                  </a:cubicBezTo>
                  <a:cubicBezTo>
                    <a:pt x="277" y="202"/>
                    <a:pt x="277" y="202"/>
                    <a:pt x="277" y="202"/>
                  </a:cubicBezTo>
                  <a:cubicBezTo>
                    <a:pt x="276" y="204"/>
                    <a:pt x="276" y="204"/>
                    <a:pt x="276" y="204"/>
                  </a:cubicBezTo>
                  <a:cubicBezTo>
                    <a:pt x="275" y="206"/>
                    <a:pt x="275" y="206"/>
                    <a:pt x="275" y="206"/>
                  </a:cubicBezTo>
                  <a:cubicBezTo>
                    <a:pt x="273" y="207"/>
                    <a:pt x="273" y="207"/>
                    <a:pt x="273" y="207"/>
                  </a:cubicBezTo>
                  <a:cubicBezTo>
                    <a:pt x="271" y="209"/>
                    <a:pt x="271" y="209"/>
                    <a:pt x="271" y="209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69" y="213"/>
                    <a:pt x="269" y="213"/>
                    <a:pt x="269" y="213"/>
                  </a:cubicBezTo>
                  <a:cubicBezTo>
                    <a:pt x="269" y="214"/>
                    <a:pt x="269" y="214"/>
                    <a:pt x="269" y="214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265" y="218"/>
                    <a:pt x="265" y="218"/>
                    <a:pt x="265" y="218"/>
                  </a:cubicBezTo>
                  <a:cubicBezTo>
                    <a:pt x="262" y="218"/>
                    <a:pt x="262" y="218"/>
                    <a:pt x="262" y="218"/>
                  </a:cubicBezTo>
                  <a:cubicBezTo>
                    <a:pt x="260" y="219"/>
                    <a:pt x="260" y="219"/>
                    <a:pt x="260" y="219"/>
                  </a:cubicBezTo>
                  <a:cubicBezTo>
                    <a:pt x="259" y="219"/>
                    <a:pt x="259" y="219"/>
                    <a:pt x="259" y="219"/>
                  </a:cubicBezTo>
                  <a:cubicBezTo>
                    <a:pt x="258" y="217"/>
                    <a:pt x="258" y="217"/>
                    <a:pt x="258" y="217"/>
                  </a:cubicBezTo>
                  <a:cubicBezTo>
                    <a:pt x="259" y="216"/>
                    <a:pt x="259" y="216"/>
                    <a:pt x="259" y="216"/>
                  </a:cubicBezTo>
                  <a:cubicBezTo>
                    <a:pt x="259" y="214"/>
                    <a:pt x="259" y="214"/>
                    <a:pt x="259" y="214"/>
                  </a:cubicBezTo>
                  <a:cubicBezTo>
                    <a:pt x="258" y="213"/>
                    <a:pt x="258" y="213"/>
                    <a:pt x="258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5" y="216"/>
                    <a:pt x="255" y="216"/>
                    <a:pt x="255" y="216"/>
                  </a:cubicBezTo>
                  <a:cubicBezTo>
                    <a:pt x="253" y="218"/>
                    <a:pt x="253" y="218"/>
                    <a:pt x="253" y="218"/>
                  </a:cubicBezTo>
                  <a:cubicBezTo>
                    <a:pt x="251" y="219"/>
                    <a:pt x="251" y="219"/>
                    <a:pt x="251" y="219"/>
                  </a:cubicBezTo>
                  <a:cubicBezTo>
                    <a:pt x="249" y="219"/>
                    <a:pt x="249" y="219"/>
                    <a:pt x="249" y="219"/>
                  </a:cubicBezTo>
                  <a:cubicBezTo>
                    <a:pt x="247" y="219"/>
                    <a:pt x="247" y="219"/>
                    <a:pt x="247" y="219"/>
                  </a:cubicBezTo>
                  <a:cubicBezTo>
                    <a:pt x="246" y="220"/>
                    <a:pt x="246" y="220"/>
                    <a:pt x="246" y="220"/>
                  </a:cubicBezTo>
                  <a:cubicBezTo>
                    <a:pt x="245" y="220"/>
                    <a:pt x="245" y="220"/>
                    <a:pt x="245" y="220"/>
                  </a:cubicBezTo>
                  <a:cubicBezTo>
                    <a:pt x="244" y="220"/>
                    <a:pt x="244" y="220"/>
                    <a:pt x="244" y="220"/>
                  </a:cubicBezTo>
                  <a:lnTo>
                    <a:pt x="244" y="219"/>
                  </a:lnTo>
                  <a:close/>
                  <a:moveTo>
                    <a:pt x="467" y="193"/>
                  </a:moveTo>
                  <a:cubicBezTo>
                    <a:pt x="468" y="193"/>
                    <a:pt x="468" y="193"/>
                    <a:pt x="468" y="193"/>
                  </a:cubicBezTo>
                  <a:cubicBezTo>
                    <a:pt x="469" y="195"/>
                    <a:pt x="469" y="195"/>
                    <a:pt x="469" y="195"/>
                  </a:cubicBezTo>
                  <a:cubicBezTo>
                    <a:pt x="468" y="196"/>
                    <a:pt x="468" y="196"/>
                    <a:pt x="468" y="196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467" y="196"/>
                    <a:pt x="467" y="196"/>
                    <a:pt x="467" y="196"/>
                  </a:cubicBezTo>
                  <a:cubicBezTo>
                    <a:pt x="466" y="194"/>
                    <a:pt x="466" y="194"/>
                    <a:pt x="466" y="194"/>
                  </a:cubicBezTo>
                  <a:lnTo>
                    <a:pt x="467" y="193"/>
                  </a:lnTo>
                  <a:close/>
                  <a:moveTo>
                    <a:pt x="450" y="193"/>
                  </a:moveTo>
                  <a:cubicBezTo>
                    <a:pt x="451" y="191"/>
                    <a:pt x="451" y="191"/>
                    <a:pt x="451" y="191"/>
                  </a:cubicBezTo>
                  <a:cubicBezTo>
                    <a:pt x="453" y="190"/>
                    <a:pt x="453" y="190"/>
                    <a:pt x="453" y="190"/>
                  </a:cubicBezTo>
                  <a:cubicBezTo>
                    <a:pt x="454" y="191"/>
                    <a:pt x="454" y="191"/>
                    <a:pt x="454" y="191"/>
                  </a:cubicBezTo>
                  <a:cubicBezTo>
                    <a:pt x="454" y="192"/>
                    <a:pt x="454" y="192"/>
                    <a:pt x="454" y="192"/>
                  </a:cubicBezTo>
                  <a:cubicBezTo>
                    <a:pt x="453" y="192"/>
                    <a:pt x="453" y="192"/>
                    <a:pt x="453" y="192"/>
                  </a:cubicBezTo>
                  <a:cubicBezTo>
                    <a:pt x="451" y="193"/>
                    <a:pt x="451" y="193"/>
                    <a:pt x="451" y="193"/>
                  </a:cubicBezTo>
                  <a:lnTo>
                    <a:pt x="450" y="193"/>
                  </a:lnTo>
                  <a:close/>
                  <a:moveTo>
                    <a:pt x="433" y="203"/>
                  </a:moveTo>
                  <a:cubicBezTo>
                    <a:pt x="434" y="204"/>
                    <a:pt x="434" y="204"/>
                    <a:pt x="434" y="204"/>
                  </a:cubicBezTo>
                  <a:cubicBezTo>
                    <a:pt x="436" y="204"/>
                    <a:pt x="436" y="204"/>
                    <a:pt x="436" y="204"/>
                  </a:cubicBezTo>
                  <a:cubicBezTo>
                    <a:pt x="438" y="206"/>
                    <a:pt x="438" y="206"/>
                    <a:pt x="438" y="206"/>
                  </a:cubicBezTo>
                  <a:cubicBezTo>
                    <a:pt x="439" y="205"/>
                    <a:pt x="439" y="205"/>
                    <a:pt x="439" y="205"/>
                  </a:cubicBezTo>
                  <a:cubicBezTo>
                    <a:pt x="441" y="206"/>
                    <a:pt x="441" y="206"/>
                    <a:pt x="441" y="206"/>
                  </a:cubicBezTo>
                  <a:cubicBezTo>
                    <a:pt x="443" y="205"/>
                    <a:pt x="443" y="205"/>
                    <a:pt x="443" y="205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5" y="205"/>
                    <a:pt x="445" y="205"/>
                    <a:pt x="445" y="205"/>
                  </a:cubicBezTo>
                  <a:cubicBezTo>
                    <a:pt x="447" y="204"/>
                    <a:pt x="447" y="204"/>
                    <a:pt x="447" y="204"/>
                  </a:cubicBezTo>
                  <a:cubicBezTo>
                    <a:pt x="449" y="204"/>
                    <a:pt x="449" y="204"/>
                    <a:pt x="449" y="204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6" y="201"/>
                    <a:pt x="446" y="201"/>
                    <a:pt x="446" y="201"/>
                  </a:cubicBezTo>
                  <a:cubicBezTo>
                    <a:pt x="445" y="202"/>
                    <a:pt x="445" y="202"/>
                    <a:pt x="445" y="202"/>
                  </a:cubicBezTo>
                  <a:cubicBezTo>
                    <a:pt x="443" y="202"/>
                    <a:pt x="443" y="202"/>
                    <a:pt x="443" y="202"/>
                  </a:cubicBezTo>
                  <a:cubicBezTo>
                    <a:pt x="442" y="202"/>
                    <a:pt x="442" y="202"/>
                    <a:pt x="442" y="202"/>
                  </a:cubicBezTo>
                  <a:cubicBezTo>
                    <a:pt x="440" y="203"/>
                    <a:pt x="440" y="203"/>
                    <a:pt x="440" y="203"/>
                  </a:cubicBezTo>
                  <a:cubicBezTo>
                    <a:pt x="438" y="201"/>
                    <a:pt x="438" y="201"/>
                    <a:pt x="438" y="201"/>
                  </a:cubicBezTo>
                  <a:cubicBezTo>
                    <a:pt x="436" y="203"/>
                    <a:pt x="436" y="203"/>
                    <a:pt x="436" y="203"/>
                  </a:cubicBezTo>
                  <a:cubicBezTo>
                    <a:pt x="434" y="203"/>
                    <a:pt x="434" y="203"/>
                    <a:pt x="434" y="203"/>
                  </a:cubicBezTo>
                  <a:lnTo>
                    <a:pt x="433" y="203"/>
                  </a:lnTo>
                  <a:close/>
                  <a:moveTo>
                    <a:pt x="423" y="264"/>
                  </a:moveTo>
                  <a:cubicBezTo>
                    <a:pt x="423" y="263"/>
                    <a:pt x="423" y="263"/>
                    <a:pt x="423" y="263"/>
                  </a:cubicBezTo>
                  <a:cubicBezTo>
                    <a:pt x="423" y="262"/>
                    <a:pt x="423" y="262"/>
                    <a:pt x="423" y="262"/>
                  </a:cubicBezTo>
                  <a:cubicBezTo>
                    <a:pt x="424" y="262"/>
                    <a:pt x="424" y="262"/>
                    <a:pt x="424" y="262"/>
                  </a:cubicBezTo>
                  <a:cubicBezTo>
                    <a:pt x="424" y="264"/>
                    <a:pt x="424" y="264"/>
                    <a:pt x="424" y="264"/>
                  </a:cubicBezTo>
                  <a:lnTo>
                    <a:pt x="423" y="264"/>
                  </a:lnTo>
                  <a:close/>
                  <a:moveTo>
                    <a:pt x="413" y="262"/>
                  </a:moveTo>
                  <a:cubicBezTo>
                    <a:pt x="412" y="261"/>
                    <a:pt x="412" y="261"/>
                    <a:pt x="412" y="261"/>
                  </a:cubicBezTo>
                  <a:cubicBezTo>
                    <a:pt x="412" y="259"/>
                    <a:pt x="412" y="259"/>
                    <a:pt x="412" y="259"/>
                  </a:cubicBezTo>
                  <a:cubicBezTo>
                    <a:pt x="411" y="259"/>
                    <a:pt x="411" y="259"/>
                    <a:pt x="411" y="259"/>
                  </a:cubicBezTo>
                  <a:cubicBezTo>
                    <a:pt x="410" y="260"/>
                    <a:pt x="410" y="260"/>
                    <a:pt x="410" y="260"/>
                  </a:cubicBezTo>
                  <a:cubicBezTo>
                    <a:pt x="410" y="259"/>
                    <a:pt x="410" y="259"/>
                    <a:pt x="410" y="259"/>
                  </a:cubicBezTo>
                  <a:cubicBezTo>
                    <a:pt x="410" y="257"/>
                    <a:pt x="410" y="257"/>
                    <a:pt x="410" y="257"/>
                  </a:cubicBezTo>
                  <a:cubicBezTo>
                    <a:pt x="410" y="255"/>
                    <a:pt x="410" y="255"/>
                    <a:pt x="410" y="255"/>
                  </a:cubicBezTo>
                  <a:cubicBezTo>
                    <a:pt x="409" y="254"/>
                    <a:pt x="409" y="254"/>
                    <a:pt x="409" y="254"/>
                  </a:cubicBezTo>
                  <a:cubicBezTo>
                    <a:pt x="410" y="252"/>
                    <a:pt x="410" y="252"/>
                    <a:pt x="410" y="252"/>
                  </a:cubicBezTo>
                  <a:cubicBezTo>
                    <a:pt x="409" y="249"/>
                    <a:pt x="409" y="249"/>
                    <a:pt x="409" y="249"/>
                  </a:cubicBezTo>
                  <a:cubicBezTo>
                    <a:pt x="410" y="248"/>
                    <a:pt x="410" y="248"/>
                    <a:pt x="410" y="248"/>
                  </a:cubicBezTo>
                  <a:cubicBezTo>
                    <a:pt x="409" y="248"/>
                    <a:pt x="409" y="248"/>
                    <a:pt x="409" y="248"/>
                  </a:cubicBezTo>
                  <a:cubicBezTo>
                    <a:pt x="408" y="246"/>
                    <a:pt x="408" y="246"/>
                    <a:pt x="408" y="246"/>
                  </a:cubicBezTo>
                  <a:cubicBezTo>
                    <a:pt x="408" y="245"/>
                    <a:pt x="408" y="245"/>
                    <a:pt x="408" y="245"/>
                  </a:cubicBezTo>
                  <a:cubicBezTo>
                    <a:pt x="406" y="243"/>
                    <a:pt x="406" y="243"/>
                    <a:pt x="406" y="243"/>
                  </a:cubicBezTo>
                  <a:cubicBezTo>
                    <a:pt x="406" y="240"/>
                    <a:pt x="406" y="240"/>
                    <a:pt x="406" y="240"/>
                  </a:cubicBezTo>
                  <a:cubicBezTo>
                    <a:pt x="405" y="238"/>
                    <a:pt x="405" y="238"/>
                    <a:pt x="405" y="238"/>
                  </a:cubicBezTo>
                  <a:cubicBezTo>
                    <a:pt x="404" y="238"/>
                    <a:pt x="404" y="238"/>
                    <a:pt x="404" y="238"/>
                  </a:cubicBezTo>
                  <a:cubicBezTo>
                    <a:pt x="404" y="237"/>
                    <a:pt x="404" y="237"/>
                    <a:pt x="404" y="237"/>
                  </a:cubicBezTo>
                  <a:cubicBezTo>
                    <a:pt x="404" y="235"/>
                    <a:pt x="404" y="235"/>
                    <a:pt x="404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6"/>
                    <a:pt x="402" y="236"/>
                    <a:pt x="402" y="236"/>
                  </a:cubicBezTo>
                  <a:cubicBezTo>
                    <a:pt x="401" y="235"/>
                    <a:pt x="401" y="235"/>
                    <a:pt x="401" y="235"/>
                  </a:cubicBezTo>
                  <a:cubicBezTo>
                    <a:pt x="400" y="235"/>
                    <a:pt x="400" y="235"/>
                    <a:pt x="400" y="235"/>
                  </a:cubicBezTo>
                  <a:cubicBezTo>
                    <a:pt x="399" y="234"/>
                    <a:pt x="399" y="234"/>
                    <a:pt x="399" y="234"/>
                  </a:cubicBezTo>
                  <a:cubicBezTo>
                    <a:pt x="399" y="232"/>
                    <a:pt x="399" y="232"/>
                    <a:pt x="399" y="232"/>
                  </a:cubicBezTo>
                  <a:cubicBezTo>
                    <a:pt x="401" y="232"/>
                    <a:pt x="401" y="232"/>
                    <a:pt x="401" y="232"/>
                  </a:cubicBezTo>
                  <a:cubicBezTo>
                    <a:pt x="401" y="229"/>
                    <a:pt x="401" y="229"/>
                    <a:pt x="401" y="229"/>
                  </a:cubicBezTo>
                  <a:cubicBezTo>
                    <a:pt x="400" y="228"/>
                    <a:pt x="400" y="228"/>
                    <a:pt x="400" y="228"/>
                  </a:cubicBezTo>
                  <a:cubicBezTo>
                    <a:pt x="401" y="227"/>
                    <a:pt x="401" y="227"/>
                    <a:pt x="401" y="227"/>
                  </a:cubicBezTo>
                  <a:cubicBezTo>
                    <a:pt x="401" y="224"/>
                    <a:pt x="401" y="224"/>
                    <a:pt x="401" y="224"/>
                  </a:cubicBezTo>
                  <a:cubicBezTo>
                    <a:pt x="400" y="223"/>
                    <a:pt x="400" y="223"/>
                    <a:pt x="400" y="223"/>
                  </a:cubicBezTo>
                  <a:cubicBezTo>
                    <a:pt x="402" y="220"/>
                    <a:pt x="402" y="220"/>
                    <a:pt x="402" y="220"/>
                  </a:cubicBezTo>
                  <a:cubicBezTo>
                    <a:pt x="404" y="219"/>
                    <a:pt x="404" y="219"/>
                    <a:pt x="404" y="219"/>
                  </a:cubicBezTo>
                  <a:cubicBezTo>
                    <a:pt x="404" y="218"/>
                    <a:pt x="404" y="218"/>
                    <a:pt x="404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6" y="219"/>
                    <a:pt x="406" y="219"/>
                    <a:pt x="406" y="219"/>
                  </a:cubicBezTo>
                  <a:cubicBezTo>
                    <a:pt x="408" y="218"/>
                    <a:pt x="408" y="218"/>
                    <a:pt x="408" y="218"/>
                  </a:cubicBezTo>
                  <a:cubicBezTo>
                    <a:pt x="410" y="218"/>
                    <a:pt x="410" y="218"/>
                    <a:pt x="410" y="218"/>
                  </a:cubicBezTo>
                  <a:cubicBezTo>
                    <a:pt x="411" y="220"/>
                    <a:pt x="411" y="220"/>
                    <a:pt x="411" y="220"/>
                  </a:cubicBezTo>
                  <a:cubicBezTo>
                    <a:pt x="410" y="220"/>
                    <a:pt x="410" y="220"/>
                    <a:pt x="410" y="220"/>
                  </a:cubicBezTo>
                  <a:cubicBezTo>
                    <a:pt x="409" y="221"/>
                    <a:pt x="409" y="221"/>
                    <a:pt x="409" y="221"/>
                  </a:cubicBezTo>
                  <a:cubicBezTo>
                    <a:pt x="409" y="221"/>
                    <a:pt x="409" y="221"/>
                    <a:pt x="409" y="221"/>
                  </a:cubicBezTo>
                  <a:cubicBezTo>
                    <a:pt x="411" y="222"/>
                    <a:pt x="411" y="222"/>
                    <a:pt x="411" y="222"/>
                  </a:cubicBezTo>
                  <a:cubicBezTo>
                    <a:pt x="411" y="223"/>
                    <a:pt x="411" y="223"/>
                    <a:pt x="411" y="223"/>
                  </a:cubicBezTo>
                  <a:cubicBezTo>
                    <a:pt x="411" y="224"/>
                    <a:pt x="411" y="224"/>
                    <a:pt x="411" y="224"/>
                  </a:cubicBezTo>
                  <a:cubicBezTo>
                    <a:pt x="413" y="227"/>
                    <a:pt x="413" y="227"/>
                    <a:pt x="413" y="227"/>
                  </a:cubicBezTo>
                  <a:cubicBezTo>
                    <a:pt x="413" y="228"/>
                    <a:pt x="413" y="228"/>
                    <a:pt x="413" y="228"/>
                  </a:cubicBezTo>
                  <a:cubicBezTo>
                    <a:pt x="414" y="230"/>
                    <a:pt x="414" y="230"/>
                    <a:pt x="414" y="230"/>
                  </a:cubicBezTo>
                  <a:cubicBezTo>
                    <a:pt x="416" y="230"/>
                    <a:pt x="416" y="230"/>
                    <a:pt x="416" y="230"/>
                  </a:cubicBezTo>
                  <a:cubicBezTo>
                    <a:pt x="416" y="229"/>
                    <a:pt x="416" y="229"/>
                    <a:pt x="416" y="229"/>
                  </a:cubicBezTo>
                  <a:cubicBezTo>
                    <a:pt x="416" y="228"/>
                    <a:pt x="416" y="228"/>
                    <a:pt x="416" y="228"/>
                  </a:cubicBezTo>
                  <a:cubicBezTo>
                    <a:pt x="417" y="227"/>
                    <a:pt x="417" y="227"/>
                    <a:pt x="417" y="227"/>
                  </a:cubicBezTo>
                  <a:cubicBezTo>
                    <a:pt x="418" y="225"/>
                    <a:pt x="418" y="225"/>
                    <a:pt x="418" y="225"/>
                  </a:cubicBezTo>
                  <a:cubicBezTo>
                    <a:pt x="418" y="224"/>
                    <a:pt x="418" y="224"/>
                    <a:pt x="418" y="224"/>
                  </a:cubicBezTo>
                  <a:cubicBezTo>
                    <a:pt x="419" y="223"/>
                    <a:pt x="419" y="223"/>
                    <a:pt x="419" y="223"/>
                  </a:cubicBezTo>
                  <a:cubicBezTo>
                    <a:pt x="419" y="222"/>
                    <a:pt x="419" y="222"/>
                    <a:pt x="419" y="222"/>
                  </a:cubicBezTo>
                  <a:cubicBezTo>
                    <a:pt x="419" y="220"/>
                    <a:pt x="419" y="220"/>
                    <a:pt x="419" y="220"/>
                  </a:cubicBezTo>
                  <a:cubicBezTo>
                    <a:pt x="419" y="219"/>
                    <a:pt x="419" y="219"/>
                    <a:pt x="419" y="219"/>
                  </a:cubicBezTo>
                  <a:cubicBezTo>
                    <a:pt x="421" y="219"/>
                    <a:pt x="421" y="219"/>
                    <a:pt x="421" y="219"/>
                  </a:cubicBezTo>
                  <a:cubicBezTo>
                    <a:pt x="422" y="219"/>
                    <a:pt x="422" y="219"/>
                    <a:pt x="422" y="219"/>
                  </a:cubicBezTo>
                  <a:cubicBezTo>
                    <a:pt x="423" y="221"/>
                    <a:pt x="423" y="221"/>
                    <a:pt x="423" y="221"/>
                  </a:cubicBezTo>
                  <a:cubicBezTo>
                    <a:pt x="424" y="221"/>
                    <a:pt x="424" y="221"/>
                    <a:pt x="424" y="221"/>
                  </a:cubicBezTo>
                  <a:cubicBezTo>
                    <a:pt x="424" y="220"/>
                    <a:pt x="424" y="220"/>
                    <a:pt x="424" y="220"/>
                  </a:cubicBezTo>
                  <a:cubicBezTo>
                    <a:pt x="423" y="218"/>
                    <a:pt x="423" y="218"/>
                    <a:pt x="423" y="218"/>
                  </a:cubicBezTo>
                  <a:cubicBezTo>
                    <a:pt x="422" y="216"/>
                    <a:pt x="422" y="216"/>
                    <a:pt x="422" y="216"/>
                  </a:cubicBezTo>
                  <a:cubicBezTo>
                    <a:pt x="422" y="216"/>
                    <a:pt x="422" y="216"/>
                    <a:pt x="422" y="216"/>
                  </a:cubicBezTo>
                  <a:cubicBezTo>
                    <a:pt x="421" y="218"/>
                    <a:pt x="421" y="218"/>
                    <a:pt x="421" y="218"/>
                  </a:cubicBezTo>
                  <a:cubicBezTo>
                    <a:pt x="419" y="218"/>
                    <a:pt x="419" y="218"/>
                    <a:pt x="419" y="218"/>
                  </a:cubicBezTo>
                  <a:cubicBezTo>
                    <a:pt x="417" y="216"/>
                    <a:pt x="417" y="216"/>
                    <a:pt x="417" y="216"/>
                  </a:cubicBezTo>
                  <a:cubicBezTo>
                    <a:pt x="417" y="215"/>
                    <a:pt x="417" y="215"/>
                    <a:pt x="417" y="215"/>
                  </a:cubicBezTo>
                  <a:cubicBezTo>
                    <a:pt x="416" y="213"/>
                    <a:pt x="416" y="213"/>
                    <a:pt x="416" y="213"/>
                  </a:cubicBezTo>
                  <a:cubicBezTo>
                    <a:pt x="416" y="211"/>
                    <a:pt x="416" y="211"/>
                    <a:pt x="416" y="211"/>
                  </a:cubicBezTo>
                  <a:cubicBezTo>
                    <a:pt x="417" y="210"/>
                    <a:pt x="417" y="210"/>
                    <a:pt x="417" y="210"/>
                  </a:cubicBezTo>
                  <a:cubicBezTo>
                    <a:pt x="418" y="210"/>
                    <a:pt x="418" y="210"/>
                    <a:pt x="418" y="210"/>
                  </a:cubicBezTo>
                  <a:cubicBezTo>
                    <a:pt x="419" y="209"/>
                    <a:pt x="419" y="209"/>
                    <a:pt x="419" y="209"/>
                  </a:cubicBezTo>
                  <a:cubicBezTo>
                    <a:pt x="420" y="210"/>
                    <a:pt x="420" y="210"/>
                    <a:pt x="420" y="210"/>
                  </a:cubicBezTo>
                  <a:cubicBezTo>
                    <a:pt x="421" y="211"/>
                    <a:pt x="421" y="211"/>
                    <a:pt x="421" y="211"/>
                  </a:cubicBezTo>
                  <a:cubicBezTo>
                    <a:pt x="421" y="214"/>
                    <a:pt x="421" y="214"/>
                    <a:pt x="421" y="214"/>
                  </a:cubicBezTo>
                  <a:cubicBezTo>
                    <a:pt x="422" y="215"/>
                    <a:pt x="422" y="215"/>
                    <a:pt x="422" y="215"/>
                  </a:cubicBezTo>
                  <a:cubicBezTo>
                    <a:pt x="422" y="213"/>
                    <a:pt x="422" y="213"/>
                    <a:pt x="422" y="213"/>
                  </a:cubicBezTo>
                  <a:cubicBezTo>
                    <a:pt x="423" y="212"/>
                    <a:pt x="423" y="212"/>
                    <a:pt x="423" y="212"/>
                  </a:cubicBezTo>
                  <a:cubicBezTo>
                    <a:pt x="423" y="210"/>
                    <a:pt x="423" y="210"/>
                    <a:pt x="423" y="210"/>
                  </a:cubicBezTo>
                  <a:cubicBezTo>
                    <a:pt x="422" y="209"/>
                    <a:pt x="422" y="209"/>
                    <a:pt x="422" y="209"/>
                  </a:cubicBezTo>
                  <a:cubicBezTo>
                    <a:pt x="421" y="208"/>
                    <a:pt x="421" y="208"/>
                    <a:pt x="421" y="208"/>
                  </a:cubicBezTo>
                  <a:cubicBezTo>
                    <a:pt x="421" y="206"/>
                    <a:pt x="421" y="206"/>
                    <a:pt x="421" y="206"/>
                  </a:cubicBezTo>
                  <a:cubicBezTo>
                    <a:pt x="422" y="206"/>
                    <a:pt x="422" y="206"/>
                    <a:pt x="422" y="206"/>
                  </a:cubicBezTo>
                  <a:cubicBezTo>
                    <a:pt x="422" y="204"/>
                    <a:pt x="422" y="204"/>
                    <a:pt x="422" y="204"/>
                  </a:cubicBezTo>
                  <a:cubicBezTo>
                    <a:pt x="424" y="203"/>
                    <a:pt x="424" y="203"/>
                    <a:pt x="424" y="203"/>
                  </a:cubicBezTo>
                  <a:cubicBezTo>
                    <a:pt x="425" y="204"/>
                    <a:pt x="425" y="204"/>
                    <a:pt x="425" y="204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427" y="205"/>
                    <a:pt x="427" y="205"/>
                    <a:pt x="427" y="205"/>
                  </a:cubicBezTo>
                  <a:cubicBezTo>
                    <a:pt x="429" y="206"/>
                    <a:pt x="429" y="206"/>
                    <a:pt x="429" y="206"/>
                  </a:cubicBezTo>
                  <a:cubicBezTo>
                    <a:pt x="430" y="204"/>
                    <a:pt x="430" y="204"/>
                    <a:pt x="430" y="204"/>
                  </a:cubicBezTo>
                  <a:cubicBezTo>
                    <a:pt x="428" y="204"/>
                    <a:pt x="428" y="204"/>
                    <a:pt x="428" y="204"/>
                  </a:cubicBezTo>
                  <a:cubicBezTo>
                    <a:pt x="427" y="203"/>
                    <a:pt x="427" y="203"/>
                    <a:pt x="427" y="203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9" y="202"/>
                    <a:pt x="429" y="202"/>
                    <a:pt x="429" y="202"/>
                  </a:cubicBezTo>
                  <a:cubicBezTo>
                    <a:pt x="432" y="202"/>
                    <a:pt x="432" y="202"/>
                    <a:pt x="432" y="202"/>
                  </a:cubicBezTo>
                  <a:cubicBezTo>
                    <a:pt x="432" y="203"/>
                    <a:pt x="432" y="203"/>
                    <a:pt x="432" y="203"/>
                  </a:cubicBezTo>
                  <a:cubicBezTo>
                    <a:pt x="431" y="204"/>
                    <a:pt x="431" y="204"/>
                    <a:pt x="431" y="204"/>
                  </a:cubicBezTo>
                  <a:cubicBezTo>
                    <a:pt x="431" y="205"/>
                    <a:pt x="431" y="205"/>
                    <a:pt x="431" y="205"/>
                  </a:cubicBezTo>
                  <a:cubicBezTo>
                    <a:pt x="433" y="206"/>
                    <a:pt x="433" y="206"/>
                    <a:pt x="433" y="206"/>
                  </a:cubicBezTo>
                  <a:cubicBezTo>
                    <a:pt x="434" y="207"/>
                    <a:pt x="434" y="207"/>
                    <a:pt x="434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7" y="208"/>
                    <a:pt x="437" y="208"/>
                    <a:pt x="437" y="208"/>
                  </a:cubicBezTo>
                  <a:cubicBezTo>
                    <a:pt x="439" y="208"/>
                    <a:pt x="439" y="208"/>
                    <a:pt x="439" y="208"/>
                  </a:cubicBezTo>
                  <a:cubicBezTo>
                    <a:pt x="440" y="207"/>
                    <a:pt x="440" y="207"/>
                    <a:pt x="440" y="207"/>
                  </a:cubicBezTo>
                  <a:cubicBezTo>
                    <a:pt x="441" y="207"/>
                    <a:pt x="441" y="207"/>
                    <a:pt x="441" y="207"/>
                  </a:cubicBezTo>
                  <a:cubicBezTo>
                    <a:pt x="446" y="207"/>
                    <a:pt x="446" y="207"/>
                    <a:pt x="446" y="207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12"/>
                    <a:pt x="448" y="212"/>
                    <a:pt x="448" y="212"/>
                  </a:cubicBezTo>
                  <a:cubicBezTo>
                    <a:pt x="448" y="213"/>
                    <a:pt x="448" y="213"/>
                    <a:pt x="448" y="213"/>
                  </a:cubicBezTo>
                  <a:cubicBezTo>
                    <a:pt x="445" y="214"/>
                    <a:pt x="445" y="214"/>
                    <a:pt x="445" y="214"/>
                  </a:cubicBezTo>
                  <a:cubicBezTo>
                    <a:pt x="444" y="214"/>
                    <a:pt x="444" y="214"/>
                    <a:pt x="444" y="214"/>
                  </a:cubicBezTo>
                  <a:cubicBezTo>
                    <a:pt x="444" y="213"/>
                    <a:pt x="444" y="213"/>
                    <a:pt x="444" y="213"/>
                  </a:cubicBezTo>
                  <a:cubicBezTo>
                    <a:pt x="443" y="214"/>
                    <a:pt x="443" y="214"/>
                    <a:pt x="443" y="214"/>
                  </a:cubicBezTo>
                  <a:cubicBezTo>
                    <a:pt x="442" y="214"/>
                    <a:pt x="442" y="214"/>
                    <a:pt x="442" y="214"/>
                  </a:cubicBezTo>
                  <a:cubicBezTo>
                    <a:pt x="442" y="215"/>
                    <a:pt x="442" y="215"/>
                    <a:pt x="442" y="215"/>
                  </a:cubicBezTo>
                  <a:cubicBezTo>
                    <a:pt x="444" y="216"/>
                    <a:pt x="444" y="216"/>
                    <a:pt x="444" y="216"/>
                  </a:cubicBezTo>
                  <a:cubicBezTo>
                    <a:pt x="443" y="217"/>
                    <a:pt x="443" y="217"/>
                    <a:pt x="443" y="217"/>
                  </a:cubicBezTo>
                  <a:cubicBezTo>
                    <a:pt x="443" y="220"/>
                    <a:pt x="443" y="220"/>
                    <a:pt x="443" y="220"/>
                  </a:cubicBezTo>
                  <a:cubicBezTo>
                    <a:pt x="442" y="220"/>
                    <a:pt x="442" y="220"/>
                    <a:pt x="442" y="220"/>
                  </a:cubicBezTo>
                  <a:cubicBezTo>
                    <a:pt x="442" y="220"/>
                    <a:pt x="442" y="220"/>
                    <a:pt x="442" y="220"/>
                  </a:cubicBezTo>
                  <a:cubicBezTo>
                    <a:pt x="440" y="220"/>
                    <a:pt x="440" y="220"/>
                    <a:pt x="440" y="220"/>
                  </a:cubicBezTo>
                  <a:cubicBezTo>
                    <a:pt x="438" y="220"/>
                    <a:pt x="438" y="220"/>
                    <a:pt x="438" y="220"/>
                  </a:cubicBezTo>
                  <a:cubicBezTo>
                    <a:pt x="438" y="221"/>
                    <a:pt x="438" y="221"/>
                    <a:pt x="438" y="221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2" y="223"/>
                    <a:pt x="432" y="223"/>
                    <a:pt x="432" y="223"/>
                  </a:cubicBezTo>
                  <a:cubicBezTo>
                    <a:pt x="431" y="224"/>
                    <a:pt x="431" y="224"/>
                    <a:pt x="431" y="224"/>
                  </a:cubicBezTo>
                  <a:cubicBezTo>
                    <a:pt x="430" y="226"/>
                    <a:pt x="430" y="226"/>
                    <a:pt x="430" y="226"/>
                  </a:cubicBezTo>
                  <a:cubicBezTo>
                    <a:pt x="430" y="227"/>
                    <a:pt x="430" y="227"/>
                    <a:pt x="430" y="227"/>
                  </a:cubicBezTo>
                  <a:cubicBezTo>
                    <a:pt x="431" y="227"/>
                    <a:pt x="431" y="227"/>
                    <a:pt x="431" y="227"/>
                  </a:cubicBezTo>
                  <a:cubicBezTo>
                    <a:pt x="432" y="226"/>
                    <a:pt x="432" y="226"/>
                    <a:pt x="432" y="226"/>
                  </a:cubicBezTo>
                  <a:cubicBezTo>
                    <a:pt x="434" y="225"/>
                    <a:pt x="434" y="225"/>
                    <a:pt x="434" y="225"/>
                  </a:cubicBezTo>
                  <a:cubicBezTo>
                    <a:pt x="435" y="225"/>
                    <a:pt x="435" y="225"/>
                    <a:pt x="435" y="225"/>
                  </a:cubicBezTo>
                  <a:cubicBezTo>
                    <a:pt x="438" y="226"/>
                    <a:pt x="438" y="226"/>
                    <a:pt x="438" y="226"/>
                  </a:cubicBezTo>
                  <a:cubicBezTo>
                    <a:pt x="438" y="228"/>
                    <a:pt x="438" y="228"/>
                    <a:pt x="438" y="228"/>
                  </a:cubicBezTo>
                  <a:cubicBezTo>
                    <a:pt x="438" y="229"/>
                    <a:pt x="438" y="229"/>
                    <a:pt x="438" y="229"/>
                  </a:cubicBezTo>
                  <a:cubicBezTo>
                    <a:pt x="437" y="229"/>
                    <a:pt x="437" y="229"/>
                    <a:pt x="437" y="229"/>
                  </a:cubicBezTo>
                  <a:cubicBezTo>
                    <a:pt x="438" y="230"/>
                    <a:pt x="438" y="230"/>
                    <a:pt x="438" y="230"/>
                  </a:cubicBezTo>
                  <a:cubicBezTo>
                    <a:pt x="438" y="231"/>
                    <a:pt x="438" y="231"/>
                    <a:pt x="438" y="231"/>
                  </a:cubicBezTo>
                  <a:cubicBezTo>
                    <a:pt x="438" y="233"/>
                    <a:pt x="438" y="233"/>
                    <a:pt x="438" y="233"/>
                  </a:cubicBezTo>
                  <a:cubicBezTo>
                    <a:pt x="437" y="234"/>
                    <a:pt x="437" y="234"/>
                    <a:pt x="437" y="234"/>
                  </a:cubicBezTo>
                  <a:cubicBezTo>
                    <a:pt x="437" y="235"/>
                    <a:pt x="437" y="235"/>
                    <a:pt x="437" y="235"/>
                  </a:cubicBezTo>
                  <a:cubicBezTo>
                    <a:pt x="437" y="236"/>
                    <a:pt x="437" y="236"/>
                    <a:pt x="437" y="236"/>
                  </a:cubicBezTo>
                  <a:cubicBezTo>
                    <a:pt x="438" y="234"/>
                    <a:pt x="438" y="234"/>
                    <a:pt x="438" y="234"/>
                  </a:cubicBezTo>
                  <a:cubicBezTo>
                    <a:pt x="440" y="233"/>
                    <a:pt x="440" y="233"/>
                    <a:pt x="440" y="233"/>
                  </a:cubicBezTo>
                  <a:cubicBezTo>
                    <a:pt x="441" y="233"/>
                    <a:pt x="441" y="233"/>
                    <a:pt x="441" y="233"/>
                  </a:cubicBezTo>
                  <a:cubicBezTo>
                    <a:pt x="442" y="233"/>
                    <a:pt x="442" y="233"/>
                    <a:pt x="442" y="233"/>
                  </a:cubicBezTo>
                  <a:cubicBezTo>
                    <a:pt x="441" y="234"/>
                    <a:pt x="441" y="234"/>
                    <a:pt x="441" y="234"/>
                  </a:cubicBezTo>
                  <a:cubicBezTo>
                    <a:pt x="441" y="236"/>
                    <a:pt x="441" y="236"/>
                    <a:pt x="441" y="236"/>
                  </a:cubicBezTo>
                  <a:cubicBezTo>
                    <a:pt x="440" y="239"/>
                    <a:pt x="440" y="239"/>
                    <a:pt x="440" y="239"/>
                  </a:cubicBezTo>
                  <a:cubicBezTo>
                    <a:pt x="440" y="241"/>
                    <a:pt x="440" y="241"/>
                    <a:pt x="440" y="241"/>
                  </a:cubicBezTo>
                  <a:cubicBezTo>
                    <a:pt x="437" y="242"/>
                    <a:pt x="437" y="242"/>
                    <a:pt x="437" y="242"/>
                  </a:cubicBezTo>
                  <a:cubicBezTo>
                    <a:pt x="436" y="242"/>
                    <a:pt x="436" y="242"/>
                    <a:pt x="436" y="242"/>
                  </a:cubicBezTo>
                  <a:cubicBezTo>
                    <a:pt x="435" y="243"/>
                    <a:pt x="435" y="243"/>
                    <a:pt x="435" y="243"/>
                  </a:cubicBezTo>
                  <a:cubicBezTo>
                    <a:pt x="436" y="244"/>
                    <a:pt x="436" y="244"/>
                    <a:pt x="436" y="244"/>
                  </a:cubicBezTo>
                  <a:cubicBezTo>
                    <a:pt x="435" y="246"/>
                    <a:pt x="435" y="246"/>
                    <a:pt x="435" y="246"/>
                  </a:cubicBezTo>
                  <a:cubicBezTo>
                    <a:pt x="434" y="247"/>
                    <a:pt x="434" y="247"/>
                    <a:pt x="434" y="247"/>
                  </a:cubicBezTo>
                  <a:cubicBezTo>
                    <a:pt x="433" y="246"/>
                    <a:pt x="433" y="246"/>
                    <a:pt x="433" y="246"/>
                  </a:cubicBezTo>
                  <a:cubicBezTo>
                    <a:pt x="432" y="247"/>
                    <a:pt x="432" y="247"/>
                    <a:pt x="432" y="247"/>
                  </a:cubicBezTo>
                  <a:cubicBezTo>
                    <a:pt x="432" y="247"/>
                    <a:pt x="432" y="247"/>
                    <a:pt x="432" y="247"/>
                  </a:cubicBezTo>
                  <a:cubicBezTo>
                    <a:pt x="435" y="249"/>
                    <a:pt x="435" y="249"/>
                    <a:pt x="435" y="249"/>
                  </a:cubicBezTo>
                  <a:cubicBezTo>
                    <a:pt x="434" y="249"/>
                    <a:pt x="434" y="249"/>
                    <a:pt x="434" y="249"/>
                  </a:cubicBezTo>
                  <a:cubicBezTo>
                    <a:pt x="432" y="250"/>
                    <a:pt x="432" y="250"/>
                    <a:pt x="432" y="250"/>
                  </a:cubicBezTo>
                  <a:cubicBezTo>
                    <a:pt x="433" y="251"/>
                    <a:pt x="433" y="251"/>
                    <a:pt x="433" y="251"/>
                  </a:cubicBezTo>
                  <a:cubicBezTo>
                    <a:pt x="432" y="253"/>
                    <a:pt x="432" y="253"/>
                    <a:pt x="432" y="253"/>
                  </a:cubicBezTo>
                  <a:cubicBezTo>
                    <a:pt x="431" y="252"/>
                    <a:pt x="431" y="252"/>
                    <a:pt x="431" y="252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28" y="253"/>
                    <a:pt x="428" y="253"/>
                    <a:pt x="428" y="253"/>
                  </a:cubicBezTo>
                  <a:cubicBezTo>
                    <a:pt x="426" y="254"/>
                    <a:pt x="426" y="254"/>
                    <a:pt x="426" y="254"/>
                  </a:cubicBezTo>
                  <a:cubicBezTo>
                    <a:pt x="426" y="255"/>
                    <a:pt x="426" y="255"/>
                    <a:pt x="426" y="255"/>
                  </a:cubicBezTo>
                  <a:cubicBezTo>
                    <a:pt x="424" y="256"/>
                    <a:pt x="424" y="256"/>
                    <a:pt x="424" y="256"/>
                  </a:cubicBezTo>
                  <a:cubicBezTo>
                    <a:pt x="422" y="255"/>
                    <a:pt x="422" y="255"/>
                    <a:pt x="422" y="255"/>
                  </a:cubicBezTo>
                  <a:cubicBezTo>
                    <a:pt x="420" y="256"/>
                    <a:pt x="420" y="256"/>
                    <a:pt x="420" y="256"/>
                  </a:cubicBezTo>
                  <a:cubicBezTo>
                    <a:pt x="419" y="255"/>
                    <a:pt x="419" y="255"/>
                    <a:pt x="419" y="255"/>
                  </a:cubicBezTo>
                  <a:cubicBezTo>
                    <a:pt x="418" y="252"/>
                    <a:pt x="418" y="252"/>
                    <a:pt x="418" y="252"/>
                  </a:cubicBezTo>
                  <a:cubicBezTo>
                    <a:pt x="420" y="250"/>
                    <a:pt x="420" y="250"/>
                    <a:pt x="420" y="250"/>
                  </a:cubicBezTo>
                  <a:cubicBezTo>
                    <a:pt x="420" y="248"/>
                    <a:pt x="420" y="248"/>
                    <a:pt x="420" y="248"/>
                  </a:cubicBezTo>
                  <a:cubicBezTo>
                    <a:pt x="417" y="251"/>
                    <a:pt x="417" y="251"/>
                    <a:pt x="417" y="251"/>
                  </a:cubicBezTo>
                  <a:cubicBezTo>
                    <a:pt x="417" y="253"/>
                    <a:pt x="417" y="253"/>
                    <a:pt x="417" y="253"/>
                  </a:cubicBezTo>
                  <a:cubicBezTo>
                    <a:pt x="418" y="256"/>
                    <a:pt x="418" y="256"/>
                    <a:pt x="418" y="256"/>
                  </a:cubicBezTo>
                  <a:cubicBezTo>
                    <a:pt x="419" y="257"/>
                    <a:pt x="419" y="257"/>
                    <a:pt x="419" y="257"/>
                  </a:cubicBezTo>
                  <a:cubicBezTo>
                    <a:pt x="418" y="259"/>
                    <a:pt x="418" y="259"/>
                    <a:pt x="418" y="259"/>
                  </a:cubicBezTo>
                  <a:cubicBezTo>
                    <a:pt x="416" y="260"/>
                    <a:pt x="416" y="260"/>
                    <a:pt x="416" y="260"/>
                  </a:cubicBezTo>
                  <a:cubicBezTo>
                    <a:pt x="415" y="262"/>
                    <a:pt x="415" y="262"/>
                    <a:pt x="415" y="262"/>
                  </a:cubicBezTo>
                  <a:cubicBezTo>
                    <a:pt x="415" y="262"/>
                    <a:pt x="413" y="262"/>
                    <a:pt x="413" y="262"/>
                  </a:cubicBezTo>
                  <a:moveTo>
                    <a:pt x="442" y="221"/>
                  </a:moveTo>
                  <a:cubicBezTo>
                    <a:pt x="442" y="222"/>
                    <a:pt x="442" y="222"/>
                    <a:pt x="442" y="222"/>
                  </a:cubicBezTo>
                  <a:cubicBezTo>
                    <a:pt x="443" y="222"/>
                    <a:pt x="443" y="222"/>
                    <a:pt x="443" y="222"/>
                  </a:cubicBezTo>
                  <a:cubicBezTo>
                    <a:pt x="444" y="222"/>
                    <a:pt x="444" y="222"/>
                    <a:pt x="444" y="222"/>
                  </a:cubicBezTo>
                  <a:lnTo>
                    <a:pt x="442" y="221"/>
                  </a:lnTo>
                  <a:close/>
                  <a:moveTo>
                    <a:pt x="441" y="229"/>
                  </a:moveTo>
                  <a:cubicBezTo>
                    <a:pt x="442" y="228"/>
                    <a:pt x="442" y="228"/>
                    <a:pt x="442" y="228"/>
                  </a:cubicBezTo>
                  <a:cubicBezTo>
                    <a:pt x="443" y="227"/>
                    <a:pt x="443" y="227"/>
                    <a:pt x="443" y="227"/>
                  </a:cubicBezTo>
                  <a:cubicBezTo>
                    <a:pt x="444" y="225"/>
                    <a:pt x="444" y="225"/>
                    <a:pt x="444" y="225"/>
                  </a:cubicBezTo>
                  <a:cubicBezTo>
                    <a:pt x="443" y="225"/>
                    <a:pt x="443" y="225"/>
                    <a:pt x="443" y="225"/>
                  </a:cubicBezTo>
                  <a:cubicBezTo>
                    <a:pt x="443" y="223"/>
                    <a:pt x="443" y="223"/>
                    <a:pt x="443" y="223"/>
                  </a:cubicBezTo>
                  <a:cubicBezTo>
                    <a:pt x="442" y="224"/>
                    <a:pt x="442" y="224"/>
                    <a:pt x="442" y="224"/>
                  </a:cubicBezTo>
                  <a:cubicBezTo>
                    <a:pt x="441" y="225"/>
                    <a:pt x="441" y="225"/>
                    <a:pt x="441" y="225"/>
                  </a:cubicBezTo>
                  <a:cubicBezTo>
                    <a:pt x="440" y="226"/>
                    <a:pt x="440" y="226"/>
                    <a:pt x="440" y="226"/>
                  </a:cubicBezTo>
                  <a:cubicBezTo>
                    <a:pt x="440" y="228"/>
                    <a:pt x="440" y="228"/>
                    <a:pt x="440" y="228"/>
                  </a:cubicBezTo>
                  <a:lnTo>
                    <a:pt x="441" y="229"/>
                  </a:lnTo>
                  <a:close/>
                  <a:moveTo>
                    <a:pt x="440" y="232"/>
                  </a:moveTo>
                  <a:cubicBezTo>
                    <a:pt x="441" y="232"/>
                    <a:pt x="441" y="232"/>
                    <a:pt x="441" y="232"/>
                  </a:cubicBezTo>
                  <a:cubicBezTo>
                    <a:pt x="442" y="230"/>
                    <a:pt x="442" y="230"/>
                    <a:pt x="442" y="230"/>
                  </a:cubicBezTo>
                  <a:cubicBezTo>
                    <a:pt x="440" y="230"/>
                    <a:pt x="440" y="230"/>
                    <a:pt x="440" y="230"/>
                  </a:cubicBezTo>
                  <a:cubicBezTo>
                    <a:pt x="439" y="231"/>
                    <a:pt x="439" y="231"/>
                    <a:pt x="439" y="231"/>
                  </a:cubicBezTo>
                  <a:cubicBezTo>
                    <a:pt x="439" y="232"/>
                    <a:pt x="439" y="232"/>
                    <a:pt x="439" y="232"/>
                  </a:cubicBezTo>
                  <a:lnTo>
                    <a:pt x="440" y="232"/>
                  </a:lnTo>
                  <a:close/>
                  <a:moveTo>
                    <a:pt x="373" y="195"/>
                  </a:moveTo>
                  <a:cubicBezTo>
                    <a:pt x="373" y="196"/>
                    <a:pt x="373" y="196"/>
                    <a:pt x="373" y="196"/>
                  </a:cubicBezTo>
                  <a:cubicBezTo>
                    <a:pt x="374" y="196"/>
                    <a:pt x="374" y="196"/>
                    <a:pt x="374" y="196"/>
                  </a:cubicBezTo>
                  <a:cubicBezTo>
                    <a:pt x="375" y="196"/>
                    <a:pt x="375" y="196"/>
                    <a:pt x="375" y="196"/>
                  </a:cubicBezTo>
                  <a:cubicBezTo>
                    <a:pt x="376" y="196"/>
                    <a:pt x="376" y="196"/>
                    <a:pt x="376" y="196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376" y="195"/>
                    <a:pt x="376" y="195"/>
                    <a:pt x="376" y="195"/>
                  </a:cubicBezTo>
                  <a:cubicBezTo>
                    <a:pt x="374" y="194"/>
                    <a:pt x="374" y="194"/>
                    <a:pt x="374" y="194"/>
                  </a:cubicBezTo>
                  <a:lnTo>
                    <a:pt x="373" y="195"/>
                  </a:lnTo>
                  <a:close/>
                  <a:moveTo>
                    <a:pt x="384" y="217"/>
                  </a:moveTo>
                  <a:cubicBezTo>
                    <a:pt x="383" y="215"/>
                    <a:pt x="383" y="215"/>
                    <a:pt x="383" y="215"/>
                  </a:cubicBezTo>
                  <a:cubicBezTo>
                    <a:pt x="383" y="212"/>
                    <a:pt x="383" y="212"/>
                    <a:pt x="383" y="212"/>
                  </a:cubicBezTo>
                  <a:cubicBezTo>
                    <a:pt x="382" y="210"/>
                    <a:pt x="382" y="210"/>
                    <a:pt x="382" y="210"/>
                  </a:cubicBezTo>
                  <a:cubicBezTo>
                    <a:pt x="382" y="208"/>
                    <a:pt x="382" y="208"/>
                    <a:pt x="382" y="208"/>
                  </a:cubicBezTo>
                  <a:cubicBezTo>
                    <a:pt x="382" y="207"/>
                    <a:pt x="382" y="207"/>
                    <a:pt x="382" y="207"/>
                  </a:cubicBezTo>
                  <a:cubicBezTo>
                    <a:pt x="382" y="205"/>
                    <a:pt x="382" y="205"/>
                    <a:pt x="382" y="205"/>
                  </a:cubicBezTo>
                  <a:cubicBezTo>
                    <a:pt x="382" y="203"/>
                    <a:pt x="382" y="203"/>
                    <a:pt x="382" y="203"/>
                  </a:cubicBezTo>
                  <a:cubicBezTo>
                    <a:pt x="380" y="201"/>
                    <a:pt x="380" y="201"/>
                    <a:pt x="380" y="201"/>
                  </a:cubicBezTo>
                  <a:cubicBezTo>
                    <a:pt x="379" y="200"/>
                    <a:pt x="379" y="200"/>
                    <a:pt x="379" y="200"/>
                  </a:cubicBezTo>
                  <a:cubicBezTo>
                    <a:pt x="379" y="199"/>
                    <a:pt x="379" y="199"/>
                    <a:pt x="379" y="199"/>
                  </a:cubicBezTo>
                  <a:cubicBezTo>
                    <a:pt x="382" y="197"/>
                    <a:pt x="382" y="197"/>
                    <a:pt x="382" y="197"/>
                  </a:cubicBezTo>
                  <a:cubicBezTo>
                    <a:pt x="383" y="196"/>
                    <a:pt x="383" y="196"/>
                    <a:pt x="383" y="196"/>
                  </a:cubicBezTo>
                  <a:cubicBezTo>
                    <a:pt x="385" y="195"/>
                    <a:pt x="385" y="195"/>
                    <a:pt x="385" y="195"/>
                  </a:cubicBezTo>
                  <a:cubicBezTo>
                    <a:pt x="387" y="195"/>
                    <a:pt x="387" y="195"/>
                    <a:pt x="387" y="195"/>
                  </a:cubicBezTo>
                  <a:cubicBezTo>
                    <a:pt x="388" y="196"/>
                    <a:pt x="388" y="196"/>
                    <a:pt x="388" y="196"/>
                  </a:cubicBezTo>
                  <a:cubicBezTo>
                    <a:pt x="389" y="196"/>
                    <a:pt x="389" y="196"/>
                    <a:pt x="389" y="196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94" y="197"/>
                    <a:pt x="394" y="197"/>
                    <a:pt x="394" y="197"/>
                  </a:cubicBezTo>
                  <a:cubicBezTo>
                    <a:pt x="395" y="197"/>
                    <a:pt x="395" y="197"/>
                    <a:pt x="395" y="197"/>
                  </a:cubicBezTo>
                  <a:cubicBezTo>
                    <a:pt x="396" y="197"/>
                    <a:pt x="396" y="197"/>
                    <a:pt x="396" y="197"/>
                  </a:cubicBezTo>
                  <a:cubicBezTo>
                    <a:pt x="398" y="199"/>
                    <a:pt x="398" y="199"/>
                    <a:pt x="398" y="199"/>
                  </a:cubicBezTo>
                  <a:cubicBezTo>
                    <a:pt x="397" y="200"/>
                    <a:pt x="397" y="200"/>
                    <a:pt x="397" y="200"/>
                  </a:cubicBezTo>
                  <a:cubicBezTo>
                    <a:pt x="397" y="201"/>
                    <a:pt x="397" y="201"/>
                    <a:pt x="397" y="201"/>
                  </a:cubicBezTo>
                  <a:cubicBezTo>
                    <a:pt x="398" y="203"/>
                    <a:pt x="398" y="203"/>
                    <a:pt x="398" y="203"/>
                  </a:cubicBezTo>
                  <a:cubicBezTo>
                    <a:pt x="398" y="204"/>
                    <a:pt x="398" y="204"/>
                    <a:pt x="398" y="204"/>
                  </a:cubicBezTo>
                  <a:cubicBezTo>
                    <a:pt x="397" y="205"/>
                    <a:pt x="397" y="205"/>
                    <a:pt x="397" y="205"/>
                  </a:cubicBezTo>
                  <a:cubicBezTo>
                    <a:pt x="397" y="206"/>
                    <a:pt x="397" y="206"/>
                    <a:pt x="397" y="206"/>
                  </a:cubicBezTo>
                  <a:cubicBezTo>
                    <a:pt x="395" y="208"/>
                    <a:pt x="395" y="208"/>
                    <a:pt x="395" y="208"/>
                  </a:cubicBezTo>
                  <a:cubicBezTo>
                    <a:pt x="394" y="208"/>
                    <a:pt x="394" y="208"/>
                    <a:pt x="394" y="208"/>
                  </a:cubicBezTo>
                  <a:cubicBezTo>
                    <a:pt x="392" y="210"/>
                    <a:pt x="392" y="210"/>
                    <a:pt x="392" y="210"/>
                  </a:cubicBezTo>
                  <a:cubicBezTo>
                    <a:pt x="390" y="212"/>
                    <a:pt x="390" y="212"/>
                    <a:pt x="390" y="212"/>
                  </a:cubicBezTo>
                  <a:cubicBezTo>
                    <a:pt x="388" y="214"/>
                    <a:pt x="388" y="214"/>
                    <a:pt x="388" y="214"/>
                  </a:cubicBezTo>
                  <a:cubicBezTo>
                    <a:pt x="386" y="214"/>
                    <a:pt x="386" y="214"/>
                    <a:pt x="386" y="214"/>
                  </a:cubicBezTo>
                  <a:cubicBezTo>
                    <a:pt x="385" y="215"/>
                    <a:pt x="385" y="215"/>
                    <a:pt x="385" y="215"/>
                  </a:cubicBezTo>
                  <a:cubicBezTo>
                    <a:pt x="385" y="216"/>
                    <a:pt x="385" y="216"/>
                    <a:pt x="385" y="216"/>
                  </a:cubicBezTo>
                  <a:lnTo>
                    <a:pt x="384" y="217"/>
                  </a:lnTo>
                  <a:close/>
                  <a:moveTo>
                    <a:pt x="447" y="253"/>
                  </a:moveTo>
                  <a:cubicBezTo>
                    <a:pt x="445" y="250"/>
                    <a:pt x="445" y="250"/>
                    <a:pt x="445" y="250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2" y="249"/>
                    <a:pt x="442" y="249"/>
                    <a:pt x="442" y="249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44" y="249"/>
                    <a:pt x="444" y="249"/>
                    <a:pt x="444" y="249"/>
                  </a:cubicBezTo>
                  <a:cubicBezTo>
                    <a:pt x="445" y="248"/>
                    <a:pt x="445" y="248"/>
                    <a:pt x="445" y="248"/>
                  </a:cubicBezTo>
                  <a:cubicBezTo>
                    <a:pt x="444" y="247"/>
                    <a:pt x="444" y="247"/>
                    <a:pt x="444" y="247"/>
                  </a:cubicBezTo>
                  <a:cubicBezTo>
                    <a:pt x="443" y="247"/>
                    <a:pt x="443" y="247"/>
                    <a:pt x="443" y="247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5" y="244"/>
                    <a:pt x="445" y="244"/>
                    <a:pt x="445" y="244"/>
                  </a:cubicBezTo>
                  <a:cubicBezTo>
                    <a:pt x="446" y="241"/>
                    <a:pt x="446" y="241"/>
                    <a:pt x="446" y="241"/>
                  </a:cubicBezTo>
                  <a:cubicBezTo>
                    <a:pt x="445" y="239"/>
                    <a:pt x="445" y="239"/>
                    <a:pt x="445" y="239"/>
                  </a:cubicBezTo>
                  <a:cubicBezTo>
                    <a:pt x="446" y="239"/>
                    <a:pt x="446" y="239"/>
                    <a:pt x="446" y="239"/>
                  </a:cubicBezTo>
                  <a:cubicBezTo>
                    <a:pt x="446" y="238"/>
                    <a:pt x="446" y="238"/>
                    <a:pt x="446" y="238"/>
                  </a:cubicBezTo>
                  <a:cubicBezTo>
                    <a:pt x="445" y="237"/>
                    <a:pt x="445" y="237"/>
                    <a:pt x="445" y="237"/>
                  </a:cubicBezTo>
                  <a:cubicBezTo>
                    <a:pt x="446" y="235"/>
                    <a:pt x="446" y="235"/>
                    <a:pt x="446" y="235"/>
                  </a:cubicBezTo>
                  <a:cubicBezTo>
                    <a:pt x="446" y="233"/>
                    <a:pt x="446" y="233"/>
                    <a:pt x="446" y="233"/>
                  </a:cubicBezTo>
                  <a:cubicBezTo>
                    <a:pt x="447" y="230"/>
                    <a:pt x="447" y="230"/>
                    <a:pt x="447" y="230"/>
                  </a:cubicBezTo>
                  <a:cubicBezTo>
                    <a:pt x="449" y="229"/>
                    <a:pt x="449" y="229"/>
                    <a:pt x="449" y="229"/>
                  </a:cubicBezTo>
                  <a:cubicBezTo>
                    <a:pt x="449" y="227"/>
                    <a:pt x="449" y="227"/>
                    <a:pt x="449" y="227"/>
                  </a:cubicBezTo>
                  <a:cubicBezTo>
                    <a:pt x="450" y="226"/>
                    <a:pt x="450" y="226"/>
                    <a:pt x="450" y="226"/>
                  </a:cubicBezTo>
                  <a:cubicBezTo>
                    <a:pt x="451" y="225"/>
                    <a:pt x="451" y="225"/>
                    <a:pt x="451" y="225"/>
                  </a:cubicBezTo>
                  <a:cubicBezTo>
                    <a:pt x="452" y="223"/>
                    <a:pt x="452" y="223"/>
                    <a:pt x="452" y="223"/>
                  </a:cubicBezTo>
                  <a:cubicBezTo>
                    <a:pt x="452" y="222"/>
                    <a:pt x="452" y="222"/>
                    <a:pt x="452" y="222"/>
                  </a:cubicBezTo>
                  <a:cubicBezTo>
                    <a:pt x="454" y="219"/>
                    <a:pt x="454" y="219"/>
                    <a:pt x="454" y="219"/>
                  </a:cubicBezTo>
                  <a:cubicBezTo>
                    <a:pt x="455" y="217"/>
                    <a:pt x="455" y="217"/>
                    <a:pt x="455" y="217"/>
                  </a:cubicBezTo>
                  <a:cubicBezTo>
                    <a:pt x="456" y="216"/>
                    <a:pt x="456" y="216"/>
                    <a:pt x="456" y="216"/>
                  </a:cubicBezTo>
                  <a:cubicBezTo>
                    <a:pt x="456" y="215"/>
                    <a:pt x="456" y="215"/>
                    <a:pt x="456" y="215"/>
                  </a:cubicBezTo>
                  <a:cubicBezTo>
                    <a:pt x="456" y="215"/>
                    <a:pt x="456" y="215"/>
                    <a:pt x="456" y="215"/>
                  </a:cubicBezTo>
                  <a:cubicBezTo>
                    <a:pt x="457" y="212"/>
                    <a:pt x="457" y="212"/>
                    <a:pt x="457" y="212"/>
                  </a:cubicBezTo>
                  <a:cubicBezTo>
                    <a:pt x="458" y="213"/>
                    <a:pt x="458" y="213"/>
                    <a:pt x="458" y="213"/>
                  </a:cubicBezTo>
                  <a:cubicBezTo>
                    <a:pt x="459" y="215"/>
                    <a:pt x="459" y="215"/>
                    <a:pt x="459" y="215"/>
                  </a:cubicBezTo>
                  <a:cubicBezTo>
                    <a:pt x="460" y="217"/>
                    <a:pt x="460" y="217"/>
                    <a:pt x="460" y="217"/>
                  </a:cubicBezTo>
                  <a:cubicBezTo>
                    <a:pt x="462" y="217"/>
                    <a:pt x="462" y="217"/>
                    <a:pt x="462" y="217"/>
                  </a:cubicBezTo>
                  <a:cubicBezTo>
                    <a:pt x="461" y="215"/>
                    <a:pt x="461" y="215"/>
                    <a:pt x="461" y="215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62" y="212"/>
                    <a:pt x="462" y="212"/>
                    <a:pt x="462" y="212"/>
                  </a:cubicBezTo>
                  <a:cubicBezTo>
                    <a:pt x="460" y="210"/>
                    <a:pt x="460" y="210"/>
                    <a:pt x="460" y="210"/>
                  </a:cubicBezTo>
                  <a:cubicBezTo>
                    <a:pt x="462" y="208"/>
                    <a:pt x="462" y="208"/>
                    <a:pt x="462" y="208"/>
                  </a:cubicBezTo>
                  <a:cubicBezTo>
                    <a:pt x="466" y="207"/>
                    <a:pt x="466" y="207"/>
                    <a:pt x="466" y="207"/>
                  </a:cubicBezTo>
                  <a:cubicBezTo>
                    <a:pt x="468" y="207"/>
                    <a:pt x="468" y="207"/>
                    <a:pt x="468" y="207"/>
                  </a:cubicBezTo>
                  <a:cubicBezTo>
                    <a:pt x="470" y="207"/>
                    <a:pt x="470" y="207"/>
                    <a:pt x="470" y="207"/>
                  </a:cubicBezTo>
                  <a:cubicBezTo>
                    <a:pt x="470" y="207"/>
                    <a:pt x="470" y="207"/>
                    <a:pt x="470" y="207"/>
                  </a:cubicBezTo>
                  <a:cubicBezTo>
                    <a:pt x="472" y="207"/>
                    <a:pt x="472" y="207"/>
                    <a:pt x="472" y="207"/>
                  </a:cubicBezTo>
                  <a:cubicBezTo>
                    <a:pt x="472" y="208"/>
                    <a:pt x="472" y="208"/>
                    <a:pt x="472" y="208"/>
                  </a:cubicBezTo>
                  <a:cubicBezTo>
                    <a:pt x="474" y="207"/>
                    <a:pt x="474" y="207"/>
                    <a:pt x="474" y="207"/>
                  </a:cubicBezTo>
                  <a:cubicBezTo>
                    <a:pt x="476" y="207"/>
                    <a:pt x="476" y="207"/>
                    <a:pt x="476" y="207"/>
                  </a:cubicBezTo>
                  <a:cubicBezTo>
                    <a:pt x="477" y="209"/>
                    <a:pt x="477" y="209"/>
                    <a:pt x="477" y="209"/>
                  </a:cubicBezTo>
                  <a:cubicBezTo>
                    <a:pt x="479" y="210"/>
                    <a:pt x="479" y="210"/>
                    <a:pt x="479" y="210"/>
                  </a:cubicBezTo>
                  <a:cubicBezTo>
                    <a:pt x="479" y="210"/>
                    <a:pt x="479" y="210"/>
                    <a:pt x="479" y="210"/>
                  </a:cubicBezTo>
                  <a:cubicBezTo>
                    <a:pt x="480" y="210"/>
                    <a:pt x="480" y="210"/>
                    <a:pt x="480" y="210"/>
                  </a:cubicBezTo>
                  <a:cubicBezTo>
                    <a:pt x="481" y="212"/>
                    <a:pt x="481" y="212"/>
                    <a:pt x="481" y="212"/>
                  </a:cubicBezTo>
                  <a:cubicBezTo>
                    <a:pt x="481" y="213"/>
                    <a:pt x="481" y="213"/>
                    <a:pt x="481" y="213"/>
                  </a:cubicBezTo>
                  <a:cubicBezTo>
                    <a:pt x="481" y="214"/>
                    <a:pt x="481" y="214"/>
                    <a:pt x="481" y="214"/>
                  </a:cubicBezTo>
                  <a:cubicBezTo>
                    <a:pt x="483" y="213"/>
                    <a:pt x="483" y="213"/>
                    <a:pt x="483" y="213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489" y="214"/>
                    <a:pt x="489" y="214"/>
                    <a:pt x="489" y="214"/>
                  </a:cubicBezTo>
                  <a:cubicBezTo>
                    <a:pt x="491" y="216"/>
                    <a:pt x="491" y="216"/>
                    <a:pt x="491" y="216"/>
                  </a:cubicBezTo>
                  <a:cubicBezTo>
                    <a:pt x="491" y="217"/>
                    <a:pt x="491" y="217"/>
                    <a:pt x="491" y="217"/>
                  </a:cubicBezTo>
                  <a:cubicBezTo>
                    <a:pt x="493" y="218"/>
                    <a:pt x="493" y="218"/>
                    <a:pt x="493" y="218"/>
                  </a:cubicBezTo>
                  <a:cubicBezTo>
                    <a:pt x="493" y="219"/>
                    <a:pt x="493" y="219"/>
                    <a:pt x="493" y="219"/>
                  </a:cubicBezTo>
                  <a:cubicBezTo>
                    <a:pt x="492" y="219"/>
                    <a:pt x="492" y="219"/>
                    <a:pt x="492" y="219"/>
                  </a:cubicBezTo>
                  <a:cubicBezTo>
                    <a:pt x="492" y="219"/>
                    <a:pt x="492" y="219"/>
                    <a:pt x="492" y="219"/>
                  </a:cubicBezTo>
                  <a:cubicBezTo>
                    <a:pt x="491" y="221"/>
                    <a:pt x="491" y="221"/>
                    <a:pt x="491" y="221"/>
                  </a:cubicBezTo>
                  <a:cubicBezTo>
                    <a:pt x="488" y="223"/>
                    <a:pt x="488" y="223"/>
                    <a:pt x="488" y="223"/>
                  </a:cubicBezTo>
                  <a:cubicBezTo>
                    <a:pt x="487" y="225"/>
                    <a:pt x="487" y="225"/>
                    <a:pt x="487" y="225"/>
                  </a:cubicBezTo>
                  <a:cubicBezTo>
                    <a:pt x="485" y="226"/>
                    <a:pt x="485" y="226"/>
                    <a:pt x="485" y="226"/>
                  </a:cubicBezTo>
                  <a:cubicBezTo>
                    <a:pt x="485" y="226"/>
                    <a:pt x="485" y="226"/>
                    <a:pt x="485" y="226"/>
                  </a:cubicBezTo>
                  <a:cubicBezTo>
                    <a:pt x="482" y="229"/>
                    <a:pt x="482" y="229"/>
                    <a:pt x="482" y="229"/>
                  </a:cubicBezTo>
                  <a:cubicBezTo>
                    <a:pt x="480" y="232"/>
                    <a:pt x="480" y="232"/>
                    <a:pt x="480" y="232"/>
                  </a:cubicBezTo>
                  <a:cubicBezTo>
                    <a:pt x="478" y="232"/>
                    <a:pt x="478" y="232"/>
                    <a:pt x="478" y="232"/>
                  </a:cubicBezTo>
                  <a:cubicBezTo>
                    <a:pt x="478" y="232"/>
                    <a:pt x="478" y="232"/>
                    <a:pt x="478" y="232"/>
                  </a:cubicBezTo>
                  <a:cubicBezTo>
                    <a:pt x="478" y="233"/>
                    <a:pt x="478" y="233"/>
                    <a:pt x="478" y="233"/>
                  </a:cubicBezTo>
                  <a:cubicBezTo>
                    <a:pt x="477" y="234"/>
                    <a:pt x="477" y="234"/>
                    <a:pt x="477" y="234"/>
                  </a:cubicBezTo>
                  <a:cubicBezTo>
                    <a:pt x="475" y="236"/>
                    <a:pt x="475" y="236"/>
                    <a:pt x="475" y="236"/>
                  </a:cubicBezTo>
                  <a:cubicBezTo>
                    <a:pt x="473" y="238"/>
                    <a:pt x="473" y="238"/>
                    <a:pt x="473" y="238"/>
                  </a:cubicBezTo>
                  <a:cubicBezTo>
                    <a:pt x="469" y="240"/>
                    <a:pt x="469" y="240"/>
                    <a:pt x="469" y="240"/>
                  </a:cubicBezTo>
                  <a:cubicBezTo>
                    <a:pt x="467" y="241"/>
                    <a:pt x="467" y="241"/>
                    <a:pt x="467" y="241"/>
                  </a:cubicBezTo>
                  <a:cubicBezTo>
                    <a:pt x="466" y="241"/>
                    <a:pt x="466" y="241"/>
                    <a:pt x="466" y="241"/>
                  </a:cubicBezTo>
                  <a:cubicBezTo>
                    <a:pt x="466" y="240"/>
                    <a:pt x="466" y="240"/>
                    <a:pt x="466" y="240"/>
                  </a:cubicBezTo>
                  <a:cubicBezTo>
                    <a:pt x="465" y="240"/>
                    <a:pt x="465" y="240"/>
                    <a:pt x="465" y="240"/>
                  </a:cubicBezTo>
                  <a:cubicBezTo>
                    <a:pt x="463" y="238"/>
                    <a:pt x="463" y="238"/>
                    <a:pt x="463" y="238"/>
                  </a:cubicBezTo>
                  <a:cubicBezTo>
                    <a:pt x="462" y="237"/>
                    <a:pt x="462" y="237"/>
                    <a:pt x="462" y="237"/>
                  </a:cubicBezTo>
                  <a:cubicBezTo>
                    <a:pt x="461" y="236"/>
                    <a:pt x="461" y="236"/>
                    <a:pt x="461" y="236"/>
                  </a:cubicBezTo>
                  <a:cubicBezTo>
                    <a:pt x="460" y="237"/>
                    <a:pt x="460" y="237"/>
                    <a:pt x="460" y="237"/>
                  </a:cubicBezTo>
                  <a:cubicBezTo>
                    <a:pt x="458" y="237"/>
                    <a:pt x="458" y="237"/>
                    <a:pt x="458" y="237"/>
                  </a:cubicBezTo>
                  <a:cubicBezTo>
                    <a:pt x="457" y="237"/>
                    <a:pt x="457" y="237"/>
                    <a:pt x="457" y="237"/>
                  </a:cubicBezTo>
                  <a:cubicBezTo>
                    <a:pt x="455" y="236"/>
                    <a:pt x="455" y="236"/>
                    <a:pt x="455" y="236"/>
                  </a:cubicBezTo>
                  <a:cubicBezTo>
                    <a:pt x="454" y="236"/>
                    <a:pt x="454" y="236"/>
                    <a:pt x="454" y="236"/>
                  </a:cubicBezTo>
                  <a:cubicBezTo>
                    <a:pt x="454" y="237"/>
                    <a:pt x="454" y="237"/>
                    <a:pt x="454" y="237"/>
                  </a:cubicBezTo>
                  <a:cubicBezTo>
                    <a:pt x="455" y="238"/>
                    <a:pt x="455" y="238"/>
                    <a:pt x="455" y="238"/>
                  </a:cubicBezTo>
                  <a:cubicBezTo>
                    <a:pt x="458" y="238"/>
                    <a:pt x="458" y="238"/>
                    <a:pt x="458" y="238"/>
                  </a:cubicBezTo>
                  <a:cubicBezTo>
                    <a:pt x="457" y="239"/>
                    <a:pt x="457" y="239"/>
                    <a:pt x="457" y="239"/>
                  </a:cubicBezTo>
                  <a:cubicBezTo>
                    <a:pt x="456" y="241"/>
                    <a:pt x="456" y="241"/>
                    <a:pt x="456" y="241"/>
                  </a:cubicBezTo>
                  <a:cubicBezTo>
                    <a:pt x="457" y="241"/>
                    <a:pt x="457" y="241"/>
                    <a:pt x="457" y="241"/>
                  </a:cubicBezTo>
                  <a:cubicBezTo>
                    <a:pt x="457" y="243"/>
                    <a:pt x="457" y="243"/>
                    <a:pt x="457" y="243"/>
                  </a:cubicBezTo>
                  <a:cubicBezTo>
                    <a:pt x="456" y="245"/>
                    <a:pt x="456" y="245"/>
                    <a:pt x="456" y="245"/>
                  </a:cubicBezTo>
                  <a:cubicBezTo>
                    <a:pt x="455" y="246"/>
                    <a:pt x="455" y="246"/>
                    <a:pt x="455" y="246"/>
                  </a:cubicBezTo>
                  <a:cubicBezTo>
                    <a:pt x="454" y="247"/>
                    <a:pt x="454" y="247"/>
                    <a:pt x="454" y="247"/>
                  </a:cubicBezTo>
                  <a:cubicBezTo>
                    <a:pt x="453" y="247"/>
                    <a:pt x="453" y="247"/>
                    <a:pt x="453" y="247"/>
                  </a:cubicBezTo>
                  <a:cubicBezTo>
                    <a:pt x="451" y="248"/>
                    <a:pt x="451" y="248"/>
                    <a:pt x="451" y="248"/>
                  </a:cubicBezTo>
                  <a:cubicBezTo>
                    <a:pt x="451" y="249"/>
                    <a:pt x="451" y="249"/>
                    <a:pt x="451" y="249"/>
                  </a:cubicBezTo>
                  <a:cubicBezTo>
                    <a:pt x="449" y="251"/>
                    <a:pt x="449" y="251"/>
                    <a:pt x="449" y="251"/>
                  </a:cubicBezTo>
                  <a:cubicBezTo>
                    <a:pt x="448" y="251"/>
                    <a:pt x="448" y="251"/>
                    <a:pt x="448" y="251"/>
                  </a:cubicBezTo>
                  <a:cubicBezTo>
                    <a:pt x="448" y="252"/>
                    <a:pt x="448" y="252"/>
                    <a:pt x="448" y="252"/>
                  </a:cubicBezTo>
                  <a:cubicBezTo>
                    <a:pt x="448" y="252"/>
                    <a:pt x="447" y="253"/>
                    <a:pt x="447" y="253"/>
                  </a:cubicBezTo>
                  <a:moveTo>
                    <a:pt x="556" y="260"/>
                  </a:moveTo>
                  <a:cubicBezTo>
                    <a:pt x="553" y="259"/>
                    <a:pt x="553" y="259"/>
                    <a:pt x="553" y="259"/>
                  </a:cubicBezTo>
                  <a:cubicBezTo>
                    <a:pt x="551" y="258"/>
                    <a:pt x="551" y="258"/>
                    <a:pt x="551" y="258"/>
                  </a:cubicBezTo>
                  <a:cubicBezTo>
                    <a:pt x="551" y="256"/>
                    <a:pt x="551" y="256"/>
                    <a:pt x="551" y="256"/>
                  </a:cubicBezTo>
                  <a:cubicBezTo>
                    <a:pt x="550" y="256"/>
                    <a:pt x="550" y="256"/>
                    <a:pt x="550" y="256"/>
                  </a:cubicBezTo>
                  <a:cubicBezTo>
                    <a:pt x="549" y="254"/>
                    <a:pt x="549" y="254"/>
                    <a:pt x="549" y="254"/>
                  </a:cubicBezTo>
                  <a:cubicBezTo>
                    <a:pt x="549" y="252"/>
                    <a:pt x="549" y="252"/>
                    <a:pt x="549" y="252"/>
                  </a:cubicBezTo>
                  <a:cubicBezTo>
                    <a:pt x="551" y="251"/>
                    <a:pt x="551" y="251"/>
                    <a:pt x="551" y="251"/>
                  </a:cubicBezTo>
                  <a:cubicBezTo>
                    <a:pt x="551" y="249"/>
                    <a:pt x="551" y="249"/>
                    <a:pt x="551" y="249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52" y="247"/>
                    <a:pt x="552" y="247"/>
                    <a:pt x="552" y="247"/>
                  </a:cubicBezTo>
                  <a:cubicBezTo>
                    <a:pt x="550" y="247"/>
                    <a:pt x="550" y="247"/>
                    <a:pt x="550" y="247"/>
                  </a:cubicBezTo>
                  <a:cubicBezTo>
                    <a:pt x="548" y="245"/>
                    <a:pt x="548" y="245"/>
                    <a:pt x="548" y="245"/>
                  </a:cubicBezTo>
                  <a:cubicBezTo>
                    <a:pt x="550" y="242"/>
                    <a:pt x="550" y="242"/>
                    <a:pt x="550" y="242"/>
                  </a:cubicBezTo>
                  <a:cubicBezTo>
                    <a:pt x="551" y="242"/>
                    <a:pt x="551" y="242"/>
                    <a:pt x="551" y="242"/>
                  </a:cubicBezTo>
                  <a:cubicBezTo>
                    <a:pt x="552" y="241"/>
                    <a:pt x="552" y="241"/>
                    <a:pt x="552" y="241"/>
                  </a:cubicBezTo>
                  <a:cubicBezTo>
                    <a:pt x="551" y="239"/>
                    <a:pt x="551" y="239"/>
                    <a:pt x="551" y="239"/>
                  </a:cubicBezTo>
                  <a:cubicBezTo>
                    <a:pt x="552" y="238"/>
                    <a:pt x="552" y="238"/>
                    <a:pt x="552" y="238"/>
                  </a:cubicBezTo>
                  <a:cubicBezTo>
                    <a:pt x="553" y="235"/>
                    <a:pt x="553" y="235"/>
                    <a:pt x="553" y="235"/>
                  </a:cubicBezTo>
                  <a:cubicBezTo>
                    <a:pt x="554" y="235"/>
                    <a:pt x="554" y="235"/>
                    <a:pt x="554" y="235"/>
                  </a:cubicBezTo>
                  <a:cubicBezTo>
                    <a:pt x="556" y="236"/>
                    <a:pt x="556" y="236"/>
                    <a:pt x="556" y="236"/>
                  </a:cubicBezTo>
                  <a:cubicBezTo>
                    <a:pt x="556" y="237"/>
                    <a:pt x="556" y="237"/>
                    <a:pt x="556" y="237"/>
                  </a:cubicBezTo>
                  <a:cubicBezTo>
                    <a:pt x="559" y="239"/>
                    <a:pt x="559" y="239"/>
                    <a:pt x="559" y="239"/>
                  </a:cubicBezTo>
                  <a:cubicBezTo>
                    <a:pt x="561" y="240"/>
                    <a:pt x="561" y="240"/>
                    <a:pt x="561" y="240"/>
                  </a:cubicBezTo>
                  <a:cubicBezTo>
                    <a:pt x="563" y="240"/>
                    <a:pt x="563" y="240"/>
                    <a:pt x="563" y="240"/>
                  </a:cubicBezTo>
                  <a:cubicBezTo>
                    <a:pt x="563" y="240"/>
                    <a:pt x="563" y="240"/>
                    <a:pt x="563" y="240"/>
                  </a:cubicBezTo>
                  <a:cubicBezTo>
                    <a:pt x="566" y="241"/>
                    <a:pt x="566" y="241"/>
                    <a:pt x="566" y="241"/>
                  </a:cubicBezTo>
                  <a:cubicBezTo>
                    <a:pt x="569" y="241"/>
                    <a:pt x="569" y="241"/>
                    <a:pt x="569" y="241"/>
                  </a:cubicBezTo>
                  <a:cubicBezTo>
                    <a:pt x="570" y="242"/>
                    <a:pt x="570" y="242"/>
                    <a:pt x="570" y="242"/>
                  </a:cubicBezTo>
                  <a:cubicBezTo>
                    <a:pt x="570" y="243"/>
                    <a:pt x="570" y="243"/>
                    <a:pt x="570" y="243"/>
                  </a:cubicBezTo>
                  <a:cubicBezTo>
                    <a:pt x="573" y="245"/>
                    <a:pt x="573" y="245"/>
                    <a:pt x="573" y="245"/>
                  </a:cubicBezTo>
                  <a:cubicBezTo>
                    <a:pt x="574" y="246"/>
                    <a:pt x="574" y="246"/>
                    <a:pt x="574" y="246"/>
                  </a:cubicBezTo>
                  <a:cubicBezTo>
                    <a:pt x="573" y="248"/>
                    <a:pt x="573" y="248"/>
                    <a:pt x="573" y="248"/>
                  </a:cubicBezTo>
                  <a:cubicBezTo>
                    <a:pt x="573" y="249"/>
                    <a:pt x="573" y="249"/>
                    <a:pt x="573" y="249"/>
                  </a:cubicBezTo>
                  <a:cubicBezTo>
                    <a:pt x="575" y="250"/>
                    <a:pt x="575" y="250"/>
                    <a:pt x="575" y="250"/>
                  </a:cubicBezTo>
                  <a:cubicBezTo>
                    <a:pt x="574" y="251"/>
                    <a:pt x="574" y="251"/>
                    <a:pt x="574" y="251"/>
                  </a:cubicBezTo>
                  <a:cubicBezTo>
                    <a:pt x="575" y="253"/>
                    <a:pt x="575" y="253"/>
                    <a:pt x="575" y="253"/>
                  </a:cubicBezTo>
                  <a:cubicBezTo>
                    <a:pt x="575" y="254"/>
                    <a:pt x="575" y="254"/>
                    <a:pt x="575" y="254"/>
                  </a:cubicBezTo>
                  <a:cubicBezTo>
                    <a:pt x="575" y="256"/>
                    <a:pt x="575" y="256"/>
                    <a:pt x="575" y="256"/>
                  </a:cubicBezTo>
                  <a:cubicBezTo>
                    <a:pt x="575" y="257"/>
                    <a:pt x="575" y="257"/>
                    <a:pt x="575" y="257"/>
                  </a:cubicBezTo>
                  <a:cubicBezTo>
                    <a:pt x="574" y="258"/>
                    <a:pt x="574" y="258"/>
                    <a:pt x="574" y="258"/>
                  </a:cubicBezTo>
                  <a:cubicBezTo>
                    <a:pt x="576" y="259"/>
                    <a:pt x="576" y="259"/>
                    <a:pt x="576" y="259"/>
                  </a:cubicBezTo>
                  <a:cubicBezTo>
                    <a:pt x="576" y="260"/>
                    <a:pt x="576" y="260"/>
                    <a:pt x="576" y="260"/>
                  </a:cubicBezTo>
                  <a:cubicBezTo>
                    <a:pt x="575" y="261"/>
                    <a:pt x="575" y="261"/>
                    <a:pt x="575" y="261"/>
                  </a:cubicBezTo>
                  <a:cubicBezTo>
                    <a:pt x="575" y="262"/>
                    <a:pt x="575" y="262"/>
                    <a:pt x="575" y="262"/>
                  </a:cubicBezTo>
                  <a:cubicBezTo>
                    <a:pt x="571" y="261"/>
                    <a:pt x="571" y="261"/>
                    <a:pt x="571" y="261"/>
                  </a:cubicBezTo>
                  <a:cubicBezTo>
                    <a:pt x="571" y="260"/>
                    <a:pt x="571" y="260"/>
                    <a:pt x="571" y="260"/>
                  </a:cubicBezTo>
                  <a:cubicBezTo>
                    <a:pt x="568" y="260"/>
                    <a:pt x="568" y="260"/>
                    <a:pt x="568" y="260"/>
                  </a:cubicBezTo>
                  <a:cubicBezTo>
                    <a:pt x="567" y="259"/>
                    <a:pt x="567" y="259"/>
                    <a:pt x="567" y="259"/>
                  </a:cubicBezTo>
                  <a:cubicBezTo>
                    <a:pt x="564" y="258"/>
                    <a:pt x="564" y="258"/>
                    <a:pt x="564" y="258"/>
                  </a:cubicBezTo>
                  <a:cubicBezTo>
                    <a:pt x="564" y="258"/>
                    <a:pt x="564" y="258"/>
                    <a:pt x="564" y="258"/>
                  </a:cubicBezTo>
                  <a:cubicBezTo>
                    <a:pt x="562" y="257"/>
                    <a:pt x="562" y="257"/>
                    <a:pt x="562" y="257"/>
                  </a:cubicBezTo>
                  <a:cubicBezTo>
                    <a:pt x="560" y="258"/>
                    <a:pt x="560" y="258"/>
                    <a:pt x="560" y="258"/>
                  </a:cubicBezTo>
                  <a:cubicBezTo>
                    <a:pt x="558" y="258"/>
                    <a:pt x="558" y="258"/>
                    <a:pt x="558" y="258"/>
                  </a:cubicBezTo>
                  <a:cubicBezTo>
                    <a:pt x="556" y="260"/>
                    <a:pt x="556" y="260"/>
                    <a:pt x="556" y="260"/>
                  </a:cubicBezTo>
                  <a:close/>
                  <a:moveTo>
                    <a:pt x="545" y="263"/>
                  </a:moveTo>
                  <a:cubicBezTo>
                    <a:pt x="545" y="261"/>
                    <a:pt x="545" y="261"/>
                    <a:pt x="545" y="261"/>
                  </a:cubicBezTo>
                  <a:cubicBezTo>
                    <a:pt x="546" y="260"/>
                    <a:pt x="546" y="260"/>
                    <a:pt x="546" y="260"/>
                  </a:cubicBezTo>
                  <a:cubicBezTo>
                    <a:pt x="546" y="261"/>
                    <a:pt x="546" y="261"/>
                    <a:pt x="546" y="261"/>
                  </a:cubicBezTo>
                  <a:cubicBezTo>
                    <a:pt x="546" y="262"/>
                    <a:pt x="546" y="262"/>
                    <a:pt x="546" y="262"/>
                  </a:cubicBezTo>
                  <a:lnTo>
                    <a:pt x="545" y="263"/>
                  </a:lnTo>
                  <a:close/>
                  <a:moveTo>
                    <a:pt x="548" y="264"/>
                  </a:moveTo>
                  <a:cubicBezTo>
                    <a:pt x="547" y="263"/>
                    <a:pt x="547" y="263"/>
                    <a:pt x="547" y="263"/>
                  </a:cubicBezTo>
                  <a:cubicBezTo>
                    <a:pt x="548" y="263"/>
                    <a:pt x="548" y="263"/>
                    <a:pt x="548" y="263"/>
                  </a:cubicBezTo>
                  <a:cubicBezTo>
                    <a:pt x="549" y="263"/>
                    <a:pt x="549" y="263"/>
                    <a:pt x="549" y="263"/>
                  </a:cubicBezTo>
                  <a:cubicBezTo>
                    <a:pt x="549" y="264"/>
                    <a:pt x="549" y="264"/>
                    <a:pt x="549" y="264"/>
                  </a:cubicBezTo>
                  <a:lnTo>
                    <a:pt x="548" y="264"/>
                  </a:lnTo>
                  <a:close/>
                  <a:moveTo>
                    <a:pt x="553" y="264"/>
                  </a:moveTo>
                  <a:cubicBezTo>
                    <a:pt x="551" y="264"/>
                    <a:pt x="551" y="264"/>
                    <a:pt x="551" y="264"/>
                  </a:cubicBezTo>
                  <a:cubicBezTo>
                    <a:pt x="551" y="263"/>
                    <a:pt x="551" y="263"/>
                    <a:pt x="551" y="263"/>
                  </a:cubicBezTo>
                  <a:cubicBezTo>
                    <a:pt x="552" y="263"/>
                    <a:pt x="552" y="263"/>
                    <a:pt x="552" y="263"/>
                  </a:cubicBezTo>
                  <a:cubicBezTo>
                    <a:pt x="553" y="264"/>
                    <a:pt x="553" y="264"/>
                    <a:pt x="553" y="264"/>
                  </a:cubicBezTo>
                  <a:close/>
                  <a:moveTo>
                    <a:pt x="444" y="302"/>
                  </a:moveTo>
                  <a:cubicBezTo>
                    <a:pt x="443" y="301"/>
                    <a:pt x="443" y="301"/>
                    <a:pt x="443" y="301"/>
                  </a:cubicBezTo>
                  <a:cubicBezTo>
                    <a:pt x="444" y="300"/>
                    <a:pt x="444" y="300"/>
                    <a:pt x="444" y="300"/>
                  </a:cubicBezTo>
                  <a:cubicBezTo>
                    <a:pt x="445" y="300"/>
                    <a:pt x="445" y="300"/>
                    <a:pt x="445" y="300"/>
                  </a:cubicBezTo>
                  <a:cubicBezTo>
                    <a:pt x="446" y="300"/>
                    <a:pt x="446" y="300"/>
                    <a:pt x="446" y="300"/>
                  </a:cubicBezTo>
                  <a:cubicBezTo>
                    <a:pt x="445" y="301"/>
                    <a:pt x="445" y="301"/>
                    <a:pt x="445" y="301"/>
                  </a:cubicBezTo>
                  <a:cubicBezTo>
                    <a:pt x="445" y="301"/>
                    <a:pt x="445" y="301"/>
                    <a:pt x="445" y="301"/>
                  </a:cubicBezTo>
                  <a:lnTo>
                    <a:pt x="444" y="302"/>
                  </a:lnTo>
                  <a:close/>
                  <a:moveTo>
                    <a:pt x="449" y="311"/>
                  </a:moveTo>
                  <a:cubicBezTo>
                    <a:pt x="449" y="313"/>
                    <a:pt x="449" y="313"/>
                    <a:pt x="449" y="313"/>
                  </a:cubicBezTo>
                  <a:cubicBezTo>
                    <a:pt x="450" y="312"/>
                    <a:pt x="450" y="312"/>
                    <a:pt x="450" y="312"/>
                  </a:cubicBezTo>
                  <a:cubicBezTo>
                    <a:pt x="450" y="312"/>
                    <a:pt x="450" y="312"/>
                    <a:pt x="450" y="312"/>
                  </a:cubicBezTo>
                  <a:cubicBezTo>
                    <a:pt x="451" y="310"/>
                    <a:pt x="451" y="310"/>
                    <a:pt x="451" y="310"/>
                  </a:cubicBezTo>
                  <a:cubicBezTo>
                    <a:pt x="450" y="310"/>
                    <a:pt x="450" y="310"/>
                    <a:pt x="450" y="310"/>
                  </a:cubicBezTo>
                  <a:lnTo>
                    <a:pt x="449" y="311"/>
                  </a:lnTo>
                  <a:close/>
                  <a:moveTo>
                    <a:pt x="447" y="311"/>
                  </a:moveTo>
                  <a:cubicBezTo>
                    <a:pt x="447" y="312"/>
                    <a:pt x="447" y="312"/>
                    <a:pt x="447" y="312"/>
                  </a:cubicBezTo>
                  <a:cubicBezTo>
                    <a:pt x="448" y="313"/>
                    <a:pt x="448" y="313"/>
                    <a:pt x="448" y="313"/>
                  </a:cubicBezTo>
                  <a:cubicBezTo>
                    <a:pt x="448" y="313"/>
                    <a:pt x="448" y="313"/>
                    <a:pt x="448" y="313"/>
                  </a:cubicBezTo>
                  <a:cubicBezTo>
                    <a:pt x="448" y="314"/>
                    <a:pt x="448" y="314"/>
                    <a:pt x="448" y="314"/>
                  </a:cubicBezTo>
                  <a:cubicBezTo>
                    <a:pt x="448" y="313"/>
                    <a:pt x="448" y="313"/>
                    <a:pt x="448" y="313"/>
                  </a:cubicBezTo>
                  <a:cubicBezTo>
                    <a:pt x="448" y="311"/>
                    <a:pt x="448" y="311"/>
                    <a:pt x="448" y="311"/>
                  </a:cubicBezTo>
                  <a:cubicBezTo>
                    <a:pt x="448" y="310"/>
                    <a:pt x="448" y="310"/>
                    <a:pt x="448" y="310"/>
                  </a:cubicBezTo>
                  <a:lnTo>
                    <a:pt x="447" y="311"/>
                  </a:lnTo>
                  <a:close/>
                  <a:moveTo>
                    <a:pt x="481" y="305"/>
                  </a:moveTo>
                  <a:cubicBezTo>
                    <a:pt x="481" y="304"/>
                    <a:pt x="481" y="304"/>
                    <a:pt x="481" y="304"/>
                  </a:cubicBezTo>
                  <a:cubicBezTo>
                    <a:pt x="479" y="304"/>
                    <a:pt x="479" y="304"/>
                    <a:pt x="479" y="304"/>
                  </a:cubicBezTo>
                  <a:cubicBezTo>
                    <a:pt x="478" y="303"/>
                    <a:pt x="478" y="303"/>
                    <a:pt x="478" y="303"/>
                  </a:cubicBezTo>
                  <a:cubicBezTo>
                    <a:pt x="478" y="303"/>
                    <a:pt x="478" y="303"/>
                    <a:pt x="478" y="303"/>
                  </a:cubicBezTo>
                  <a:cubicBezTo>
                    <a:pt x="477" y="303"/>
                    <a:pt x="477" y="303"/>
                    <a:pt x="477" y="303"/>
                  </a:cubicBezTo>
                  <a:cubicBezTo>
                    <a:pt x="477" y="302"/>
                    <a:pt x="477" y="302"/>
                    <a:pt x="477" y="302"/>
                  </a:cubicBezTo>
                  <a:cubicBezTo>
                    <a:pt x="476" y="301"/>
                    <a:pt x="476" y="301"/>
                    <a:pt x="476" y="301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8" y="300"/>
                    <a:pt x="478" y="300"/>
                    <a:pt x="478" y="300"/>
                  </a:cubicBezTo>
                  <a:cubicBezTo>
                    <a:pt x="480" y="300"/>
                    <a:pt x="480" y="300"/>
                    <a:pt x="480" y="300"/>
                  </a:cubicBezTo>
                  <a:cubicBezTo>
                    <a:pt x="481" y="302"/>
                    <a:pt x="481" y="302"/>
                    <a:pt x="481" y="302"/>
                  </a:cubicBezTo>
                  <a:cubicBezTo>
                    <a:pt x="482" y="302"/>
                    <a:pt x="482" y="302"/>
                    <a:pt x="482" y="302"/>
                  </a:cubicBezTo>
                  <a:cubicBezTo>
                    <a:pt x="483" y="303"/>
                    <a:pt x="483" y="303"/>
                    <a:pt x="483" y="303"/>
                  </a:cubicBezTo>
                  <a:cubicBezTo>
                    <a:pt x="482" y="304"/>
                    <a:pt x="482" y="304"/>
                    <a:pt x="482" y="304"/>
                  </a:cubicBezTo>
                  <a:cubicBezTo>
                    <a:pt x="482" y="304"/>
                    <a:pt x="481" y="305"/>
                    <a:pt x="481" y="305"/>
                  </a:cubicBezTo>
                  <a:moveTo>
                    <a:pt x="500" y="312"/>
                  </a:moveTo>
                  <a:cubicBezTo>
                    <a:pt x="499" y="312"/>
                    <a:pt x="499" y="312"/>
                    <a:pt x="499" y="312"/>
                  </a:cubicBezTo>
                  <a:cubicBezTo>
                    <a:pt x="498" y="310"/>
                    <a:pt x="498" y="310"/>
                    <a:pt x="498" y="310"/>
                  </a:cubicBezTo>
                  <a:cubicBezTo>
                    <a:pt x="499" y="311"/>
                    <a:pt x="499" y="311"/>
                    <a:pt x="499" y="311"/>
                  </a:cubicBezTo>
                  <a:cubicBezTo>
                    <a:pt x="500" y="311"/>
                    <a:pt x="500" y="311"/>
                    <a:pt x="500" y="311"/>
                  </a:cubicBezTo>
                  <a:cubicBezTo>
                    <a:pt x="501" y="312"/>
                    <a:pt x="501" y="312"/>
                    <a:pt x="501" y="312"/>
                  </a:cubicBezTo>
                  <a:lnTo>
                    <a:pt x="500" y="312"/>
                  </a:lnTo>
                  <a:close/>
                  <a:moveTo>
                    <a:pt x="502" y="312"/>
                  </a:moveTo>
                  <a:cubicBezTo>
                    <a:pt x="504" y="313"/>
                    <a:pt x="504" y="313"/>
                    <a:pt x="504" y="313"/>
                  </a:cubicBezTo>
                  <a:cubicBezTo>
                    <a:pt x="503" y="312"/>
                    <a:pt x="503" y="312"/>
                    <a:pt x="503" y="312"/>
                  </a:cubicBezTo>
                  <a:lnTo>
                    <a:pt x="502" y="312"/>
                  </a:lnTo>
                  <a:close/>
                  <a:moveTo>
                    <a:pt x="505" y="313"/>
                  </a:moveTo>
                  <a:cubicBezTo>
                    <a:pt x="506" y="314"/>
                    <a:pt x="506" y="314"/>
                    <a:pt x="506" y="314"/>
                  </a:cubicBezTo>
                  <a:cubicBezTo>
                    <a:pt x="507" y="314"/>
                    <a:pt x="507" y="314"/>
                    <a:pt x="507" y="314"/>
                  </a:cubicBezTo>
                  <a:cubicBezTo>
                    <a:pt x="508" y="314"/>
                    <a:pt x="508" y="314"/>
                    <a:pt x="508" y="314"/>
                  </a:cubicBezTo>
                  <a:cubicBezTo>
                    <a:pt x="508" y="313"/>
                    <a:pt x="508" y="313"/>
                    <a:pt x="508" y="313"/>
                  </a:cubicBezTo>
                  <a:cubicBezTo>
                    <a:pt x="506" y="313"/>
                    <a:pt x="506" y="313"/>
                    <a:pt x="506" y="313"/>
                  </a:cubicBezTo>
                  <a:cubicBezTo>
                    <a:pt x="506" y="312"/>
                    <a:pt x="506" y="312"/>
                    <a:pt x="506" y="312"/>
                  </a:cubicBezTo>
                  <a:cubicBezTo>
                    <a:pt x="505" y="312"/>
                    <a:pt x="505" y="312"/>
                    <a:pt x="505" y="312"/>
                  </a:cubicBezTo>
                  <a:cubicBezTo>
                    <a:pt x="505" y="313"/>
                    <a:pt x="505" y="313"/>
                    <a:pt x="505" y="313"/>
                  </a:cubicBezTo>
                  <a:close/>
                  <a:moveTo>
                    <a:pt x="525" y="341"/>
                  </a:moveTo>
                  <a:cubicBezTo>
                    <a:pt x="525" y="340"/>
                    <a:pt x="525" y="340"/>
                    <a:pt x="525" y="340"/>
                  </a:cubicBezTo>
                  <a:cubicBezTo>
                    <a:pt x="526" y="339"/>
                    <a:pt x="526" y="339"/>
                    <a:pt x="526" y="339"/>
                  </a:cubicBezTo>
                  <a:cubicBezTo>
                    <a:pt x="526" y="337"/>
                    <a:pt x="526" y="337"/>
                    <a:pt x="526" y="337"/>
                  </a:cubicBezTo>
                  <a:cubicBezTo>
                    <a:pt x="526" y="338"/>
                    <a:pt x="526" y="338"/>
                    <a:pt x="526" y="338"/>
                  </a:cubicBezTo>
                  <a:cubicBezTo>
                    <a:pt x="527" y="338"/>
                    <a:pt x="527" y="338"/>
                    <a:pt x="527" y="338"/>
                  </a:cubicBezTo>
                  <a:cubicBezTo>
                    <a:pt x="527" y="340"/>
                    <a:pt x="527" y="340"/>
                    <a:pt x="527" y="340"/>
                  </a:cubicBezTo>
                  <a:cubicBezTo>
                    <a:pt x="527" y="341"/>
                    <a:pt x="527" y="341"/>
                    <a:pt x="527" y="341"/>
                  </a:cubicBezTo>
                  <a:lnTo>
                    <a:pt x="525" y="341"/>
                  </a:lnTo>
                  <a:close/>
                  <a:moveTo>
                    <a:pt x="524" y="346"/>
                  </a:moveTo>
                  <a:cubicBezTo>
                    <a:pt x="523" y="344"/>
                    <a:pt x="523" y="344"/>
                    <a:pt x="523" y="344"/>
                  </a:cubicBezTo>
                  <a:cubicBezTo>
                    <a:pt x="524" y="343"/>
                    <a:pt x="524" y="343"/>
                    <a:pt x="524" y="343"/>
                  </a:cubicBezTo>
                  <a:cubicBezTo>
                    <a:pt x="524" y="343"/>
                    <a:pt x="524" y="343"/>
                    <a:pt x="524" y="343"/>
                  </a:cubicBezTo>
                  <a:cubicBezTo>
                    <a:pt x="526" y="343"/>
                    <a:pt x="526" y="343"/>
                    <a:pt x="526" y="343"/>
                  </a:cubicBezTo>
                  <a:cubicBezTo>
                    <a:pt x="526" y="344"/>
                    <a:pt x="526" y="344"/>
                    <a:pt x="526" y="344"/>
                  </a:cubicBezTo>
                  <a:cubicBezTo>
                    <a:pt x="525" y="345"/>
                    <a:pt x="525" y="345"/>
                    <a:pt x="525" y="345"/>
                  </a:cubicBezTo>
                  <a:cubicBezTo>
                    <a:pt x="524" y="346"/>
                    <a:pt x="524" y="346"/>
                    <a:pt x="524" y="346"/>
                  </a:cubicBezTo>
                  <a:close/>
                  <a:moveTo>
                    <a:pt x="512" y="320"/>
                  </a:moveTo>
                  <a:cubicBezTo>
                    <a:pt x="511" y="319"/>
                    <a:pt x="511" y="319"/>
                    <a:pt x="511" y="319"/>
                  </a:cubicBezTo>
                  <a:cubicBezTo>
                    <a:pt x="512" y="319"/>
                    <a:pt x="512" y="319"/>
                    <a:pt x="512" y="319"/>
                  </a:cubicBezTo>
                  <a:lnTo>
                    <a:pt x="512" y="320"/>
                  </a:lnTo>
                  <a:close/>
                  <a:moveTo>
                    <a:pt x="509" y="320"/>
                  </a:moveTo>
                  <a:cubicBezTo>
                    <a:pt x="508" y="318"/>
                    <a:pt x="508" y="318"/>
                    <a:pt x="508" y="318"/>
                  </a:cubicBezTo>
                  <a:cubicBezTo>
                    <a:pt x="509" y="319"/>
                    <a:pt x="509" y="319"/>
                    <a:pt x="509" y="319"/>
                  </a:cubicBezTo>
                  <a:cubicBezTo>
                    <a:pt x="509" y="319"/>
                    <a:pt x="509" y="319"/>
                    <a:pt x="509" y="319"/>
                  </a:cubicBezTo>
                  <a:lnTo>
                    <a:pt x="509" y="320"/>
                  </a:lnTo>
                  <a:close/>
                  <a:moveTo>
                    <a:pt x="510" y="321"/>
                  </a:moveTo>
                  <a:cubicBezTo>
                    <a:pt x="510" y="322"/>
                    <a:pt x="510" y="322"/>
                    <a:pt x="510" y="322"/>
                  </a:cubicBezTo>
                  <a:cubicBezTo>
                    <a:pt x="511" y="322"/>
                    <a:pt x="511" y="322"/>
                    <a:pt x="511" y="322"/>
                  </a:cubicBezTo>
                  <a:cubicBezTo>
                    <a:pt x="512" y="322"/>
                    <a:pt x="512" y="322"/>
                    <a:pt x="512" y="322"/>
                  </a:cubicBezTo>
                  <a:cubicBezTo>
                    <a:pt x="512" y="321"/>
                    <a:pt x="512" y="321"/>
                    <a:pt x="512" y="321"/>
                  </a:cubicBezTo>
                  <a:cubicBezTo>
                    <a:pt x="511" y="321"/>
                    <a:pt x="511" y="321"/>
                    <a:pt x="511" y="321"/>
                  </a:cubicBezTo>
                  <a:cubicBezTo>
                    <a:pt x="510" y="321"/>
                    <a:pt x="510" y="321"/>
                    <a:pt x="510" y="321"/>
                  </a:cubicBezTo>
                  <a:close/>
                  <a:moveTo>
                    <a:pt x="521" y="316"/>
                  </a:moveTo>
                  <a:cubicBezTo>
                    <a:pt x="522" y="317"/>
                    <a:pt x="522" y="317"/>
                    <a:pt x="522" y="317"/>
                  </a:cubicBezTo>
                  <a:cubicBezTo>
                    <a:pt x="523" y="318"/>
                    <a:pt x="523" y="318"/>
                    <a:pt x="523" y="318"/>
                  </a:cubicBezTo>
                  <a:cubicBezTo>
                    <a:pt x="523" y="318"/>
                    <a:pt x="523" y="318"/>
                    <a:pt x="523" y="318"/>
                  </a:cubicBezTo>
                  <a:cubicBezTo>
                    <a:pt x="523" y="319"/>
                    <a:pt x="523" y="319"/>
                    <a:pt x="523" y="319"/>
                  </a:cubicBezTo>
                  <a:cubicBezTo>
                    <a:pt x="523" y="320"/>
                    <a:pt x="523" y="320"/>
                    <a:pt x="523" y="320"/>
                  </a:cubicBezTo>
                  <a:cubicBezTo>
                    <a:pt x="524" y="319"/>
                    <a:pt x="524" y="319"/>
                    <a:pt x="524" y="319"/>
                  </a:cubicBezTo>
                  <a:cubicBezTo>
                    <a:pt x="524" y="318"/>
                    <a:pt x="524" y="318"/>
                    <a:pt x="524" y="318"/>
                  </a:cubicBezTo>
                  <a:cubicBezTo>
                    <a:pt x="525" y="319"/>
                    <a:pt x="525" y="319"/>
                    <a:pt x="525" y="319"/>
                  </a:cubicBezTo>
                  <a:cubicBezTo>
                    <a:pt x="527" y="318"/>
                    <a:pt x="527" y="318"/>
                    <a:pt x="527" y="318"/>
                  </a:cubicBezTo>
                  <a:cubicBezTo>
                    <a:pt x="527" y="319"/>
                    <a:pt x="527" y="319"/>
                    <a:pt x="527" y="319"/>
                  </a:cubicBezTo>
                  <a:cubicBezTo>
                    <a:pt x="528" y="318"/>
                    <a:pt x="528" y="318"/>
                    <a:pt x="528" y="318"/>
                  </a:cubicBezTo>
                  <a:cubicBezTo>
                    <a:pt x="528" y="316"/>
                    <a:pt x="528" y="316"/>
                    <a:pt x="528" y="316"/>
                  </a:cubicBezTo>
                  <a:cubicBezTo>
                    <a:pt x="525" y="316"/>
                    <a:pt x="525" y="316"/>
                    <a:pt x="525" y="316"/>
                  </a:cubicBezTo>
                  <a:cubicBezTo>
                    <a:pt x="524" y="315"/>
                    <a:pt x="524" y="315"/>
                    <a:pt x="524" y="315"/>
                  </a:cubicBezTo>
                  <a:cubicBezTo>
                    <a:pt x="523" y="315"/>
                    <a:pt x="523" y="315"/>
                    <a:pt x="523" y="315"/>
                  </a:cubicBezTo>
                  <a:cubicBezTo>
                    <a:pt x="522" y="315"/>
                    <a:pt x="522" y="315"/>
                    <a:pt x="522" y="315"/>
                  </a:cubicBezTo>
                  <a:cubicBezTo>
                    <a:pt x="522" y="315"/>
                    <a:pt x="521" y="316"/>
                    <a:pt x="521" y="316"/>
                  </a:cubicBezTo>
                  <a:moveTo>
                    <a:pt x="541" y="315"/>
                  </a:moveTo>
                  <a:cubicBezTo>
                    <a:pt x="541" y="314"/>
                    <a:pt x="541" y="314"/>
                    <a:pt x="541" y="314"/>
                  </a:cubicBezTo>
                  <a:cubicBezTo>
                    <a:pt x="542" y="314"/>
                    <a:pt x="542" y="314"/>
                    <a:pt x="542" y="314"/>
                  </a:cubicBezTo>
                  <a:cubicBezTo>
                    <a:pt x="541" y="315"/>
                    <a:pt x="541" y="315"/>
                    <a:pt x="541" y="315"/>
                  </a:cubicBezTo>
                  <a:close/>
                  <a:moveTo>
                    <a:pt x="534" y="323"/>
                  </a:moveTo>
                  <a:cubicBezTo>
                    <a:pt x="535" y="322"/>
                    <a:pt x="535" y="322"/>
                    <a:pt x="535" y="322"/>
                  </a:cubicBezTo>
                  <a:cubicBezTo>
                    <a:pt x="536" y="321"/>
                    <a:pt x="536" y="321"/>
                    <a:pt x="536" y="321"/>
                  </a:cubicBezTo>
                  <a:cubicBezTo>
                    <a:pt x="537" y="321"/>
                    <a:pt x="537" y="321"/>
                    <a:pt x="537" y="321"/>
                  </a:cubicBezTo>
                  <a:cubicBezTo>
                    <a:pt x="538" y="319"/>
                    <a:pt x="538" y="319"/>
                    <a:pt x="538" y="319"/>
                  </a:cubicBezTo>
                  <a:cubicBezTo>
                    <a:pt x="539" y="319"/>
                    <a:pt x="539" y="319"/>
                    <a:pt x="539" y="319"/>
                  </a:cubicBezTo>
                  <a:cubicBezTo>
                    <a:pt x="539" y="320"/>
                    <a:pt x="539" y="320"/>
                    <a:pt x="539" y="320"/>
                  </a:cubicBezTo>
                  <a:cubicBezTo>
                    <a:pt x="539" y="321"/>
                    <a:pt x="539" y="321"/>
                    <a:pt x="539" y="321"/>
                  </a:cubicBezTo>
                  <a:cubicBezTo>
                    <a:pt x="537" y="322"/>
                    <a:pt x="537" y="322"/>
                    <a:pt x="537" y="322"/>
                  </a:cubicBezTo>
                  <a:cubicBezTo>
                    <a:pt x="536" y="323"/>
                    <a:pt x="536" y="323"/>
                    <a:pt x="536" y="323"/>
                  </a:cubicBezTo>
                  <a:cubicBezTo>
                    <a:pt x="535" y="323"/>
                    <a:pt x="535" y="323"/>
                    <a:pt x="535" y="323"/>
                  </a:cubicBezTo>
                  <a:lnTo>
                    <a:pt x="534" y="323"/>
                  </a:lnTo>
                  <a:close/>
                  <a:moveTo>
                    <a:pt x="527" y="334"/>
                  </a:moveTo>
                  <a:cubicBezTo>
                    <a:pt x="531" y="331"/>
                    <a:pt x="531" y="331"/>
                    <a:pt x="531" y="331"/>
                  </a:cubicBezTo>
                  <a:cubicBezTo>
                    <a:pt x="531" y="330"/>
                    <a:pt x="531" y="330"/>
                    <a:pt x="531" y="330"/>
                  </a:cubicBezTo>
                  <a:cubicBezTo>
                    <a:pt x="532" y="330"/>
                    <a:pt x="532" y="330"/>
                    <a:pt x="532" y="330"/>
                  </a:cubicBezTo>
                  <a:cubicBezTo>
                    <a:pt x="534" y="329"/>
                    <a:pt x="534" y="329"/>
                    <a:pt x="534" y="329"/>
                  </a:cubicBezTo>
                  <a:cubicBezTo>
                    <a:pt x="535" y="327"/>
                    <a:pt x="535" y="327"/>
                    <a:pt x="535" y="327"/>
                  </a:cubicBezTo>
                  <a:cubicBezTo>
                    <a:pt x="535" y="326"/>
                    <a:pt x="535" y="326"/>
                    <a:pt x="535" y="326"/>
                  </a:cubicBezTo>
                  <a:cubicBezTo>
                    <a:pt x="534" y="325"/>
                    <a:pt x="534" y="325"/>
                    <a:pt x="534" y="325"/>
                  </a:cubicBezTo>
                  <a:cubicBezTo>
                    <a:pt x="533" y="325"/>
                    <a:pt x="533" y="325"/>
                    <a:pt x="533" y="325"/>
                  </a:cubicBezTo>
                  <a:cubicBezTo>
                    <a:pt x="533" y="327"/>
                    <a:pt x="533" y="327"/>
                    <a:pt x="533" y="327"/>
                  </a:cubicBezTo>
                  <a:cubicBezTo>
                    <a:pt x="532" y="327"/>
                    <a:pt x="532" y="327"/>
                    <a:pt x="532" y="327"/>
                  </a:cubicBezTo>
                  <a:cubicBezTo>
                    <a:pt x="530" y="329"/>
                    <a:pt x="530" y="329"/>
                    <a:pt x="530" y="329"/>
                  </a:cubicBezTo>
                  <a:cubicBezTo>
                    <a:pt x="529" y="329"/>
                    <a:pt x="529" y="329"/>
                    <a:pt x="529" y="329"/>
                  </a:cubicBezTo>
                  <a:cubicBezTo>
                    <a:pt x="527" y="329"/>
                    <a:pt x="527" y="329"/>
                    <a:pt x="527" y="329"/>
                  </a:cubicBezTo>
                  <a:cubicBezTo>
                    <a:pt x="525" y="330"/>
                    <a:pt x="525" y="330"/>
                    <a:pt x="525" y="330"/>
                  </a:cubicBezTo>
                  <a:cubicBezTo>
                    <a:pt x="525" y="331"/>
                    <a:pt x="525" y="331"/>
                    <a:pt x="525" y="331"/>
                  </a:cubicBezTo>
                  <a:cubicBezTo>
                    <a:pt x="524" y="332"/>
                    <a:pt x="524" y="332"/>
                    <a:pt x="524" y="332"/>
                  </a:cubicBezTo>
                  <a:cubicBezTo>
                    <a:pt x="524" y="334"/>
                    <a:pt x="524" y="334"/>
                    <a:pt x="524" y="334"/>
                  </a:cubicBezTo>
                  <a:cubicBezTo>
                    <a:pt x="525" y="334"/>
                    <a:pt x="525" y="334"/>
                    <a:pt x="525" y="334"/>
                  </a:cubicBezTo>
                  <a:cubicBezTo>
                    <a:pt x="526" y="334"/>
                    <a:pt x="526" y="334"/>
                    <a:pt x="526" y="334"/>
                  </a:cubicBezTo>
                  <a:lnTo>
                    <a:pt x="527" y="334"/>
                  </a:lnTo>
                  <a:close/>
                  <a:moveTo>
                    <a:pt x="542" y="332"/>
                  </a:moveTo>
                  <a:cubicBezTo>
                    <a:pt x="541" y="330"/>
                    <a:pt x="541" y="330"/>
                    <a:pt x="541" y="330"/>
                  </a:cubicBezTo>
                  <a:cubicBezTo>
                    <a:pt x="542" y="329"/>
                    <a:pt x="542" y="329"/>
                    <a:pt x="542" y="329"/>
                  </a:cubicBezTo>
                  <a:cubicBezTo>
                    <a:pt x="543" y="327"/>
                    <a:pt x="543" y="327"/>
                    <a:pt x="543" y="327"/>
                  </a:cubicBezTo>
                  <a:cubicBezTo>
                    <a:pt x="544" y="327"/>
                    <a:pt x="544" y="327"/>
                    <a:pt x="544" y="327"/>
                  </a:cubicBezTo>
                  <a:cubicBezTo>
                    <a:pt x="546" y="328"/>
                    <a:pt x="546" y="328"/>
                    <a:pt x="546" y="328"/>
                  </a:cubicBezTo>
                  <a:cubicBezTo>
                    <a:pt x="546" y="329"/>
                    <a:pt x="546" y="329"/>
                    <a:pt x="546" y="329"/>
                  </a:cubicBezTo>
                  <a:cubicBezTo>
                    <a:pt x="545" y="331"/>
                    <a:pt x="545" y="331"/>
                    <a:pt x="545" y="331"/>
                  </a:cubicBezTo>
                  <a:cubicBezTo>
                    <a:pt x="544" y="331"/>
                    <a:pt x="544" y="331"/>
                    <a:pt x="544" y="331"/>
                  </a:cubicBezTo>
                  <a:cubicBezTo>
                    <a:pt x="543" y="333"/>
                    <a:pt x="543" y="333"/>
                    <a:pt x="543" y="333"/>
                  </a:cubicBezTo>
                  <a:lnTo>
                    <a:pt x="542" y="332"/>
                  </a:lnTo>
                  <a:close/>
                  <a:moveTo>
                    <a:pt x="553" y="347"/>
                  </a:moveTo>
                  <a:cubicBezTo>
                    <a:pt x="553" y="344"/>
                    <a:pt x="553" y="344"/>
                    <a:pt x="553" y="344"/>
                  </a:cubicBezTo>
                  <a:cubicBezTo>
                    <a:pt x="553" y="342"/>
                    <a:pt x="553" y="342"/>
                    <a:pt x="553" y="342"/>
                  </a:cubicBezTo>
                  <a:cubicBezTo>
                    <a:pt x="552" y="340"/>
                    <a:pt x="552" y="340"/>
                    <a:pt x="552" y="340"/>
                  </a:cubicBezTo>
                  <a:cubicBezTo>
                    <a:pt x="551" y="341"/>
                    <a:pt x="551" y="341"/>
                    <a:pt x="551" y="341"/>
                  </a:cubicBezTo>
                  <a:cubicBezTo>
                    <a:pt x="551" y="342"/>
                    <a:pt x="551" y="342"/>
                    <a:pt x="551" y="342"/>
                  </a:cubicBezTo>
                  <a:cubicBezTo>
                    <a:pt x="550" y="344"/>
                    <a:pt x="550" y="344"/>
                    <a:pt x="550" y="344"/>
                  </a:cubicBezTo>
                  <a:cubicBezTo>
                    <a:pt x="551" y="346"/>
                    <a:pt x="551" y="346"/>
                    <a:pt x="551" y="346"/>
                  </a:cubicBezTo>
                  <a:cubicBezTo>
                    <a:pt x="551" y="346"/>
                    <a:pt x="551" y="346"/>
                    <a:pt x="551" y="346"/>
                  </a:cubicBezTo>
                  <a:cubicBezTo>
                    <a:pt x="551" y="348"/>
                    <a:pt x="551" y="348"/>
                    <a:pt x="551" y="348"/>
                  </a:cubicBezTo>
                  <a:cubicBezTo>
                    <a:pt x="552" y="347"/>
                    <a:pt x="552" y="347"/>
                    <a:pt x="552" y="347"/>
                  </a:cubicBezTo>
                  <a:lnTo>
                    <a:pt x="553" y="347"/>
                  </a:lnTo>
                  <a:close/>
                  <a:moveTo>
                    <a:pt x="554" y="345"/>
                  </a:moveTo>
                  <a:cubicBezTo>
                    <a:pt x="554" y="344"/>
                    <a:pt x="554" y="344"/>
                    <a:pt x="554" y="344"/>
                  </a:cubicBezTo>
                  <a:cubicBezTo>
                    <a:pt x="554" y="342"/>
                    <a:pt x="554" y="342"/>
                    <a:pt x="554" y="342"/>
                  </a:cubicBezTo>
                  <a:cubicBezTo>
                    <a:pt x="555" y="344"/>
                    <a:pt x="555" y="344"/>
                    <a:pt x="555" y="344"/>
                  </a:cubicBezTo>
                  <a:cubicBezTo>
                    <a:pt x="556" y="345"/>
                    <a:pt x="556" y="345"/>
                    <a:pt x="556" y="345"/>
                  </a:cubicBezTo>
                  <a:cubicBezTo>
                    <a:pt x="555" y="345"/>
                    <a:pt x="555" y="345"/>
                    <a:pt x="555" y="345"/>
                  </a:cubicBezTo>
                  <a:lnTo>
                    <a:pt x="554" y="345"/>
                  </a:lnTo>
                  <a:close/>
                  <a:moveTo>
                    <a:pt x="557" y="349"/>
                  </a:moveTo>
                  <a:cubicBezTo>
                    <a:pt x="556" y="348"/>
                    <a:pt x="556" y="348"/>
                    <a:pt x="556" y="348"/>
                  </a:cubicBezTo>
                  <a:cubicBezTo>
                    <a:pt x="557" y="347"/>
                    <a:pt x="557" y="347"/>
                    <a:pt x="557" y="347"/>
                  </a:cubicBezTo>
                  <a:cubicBezTo>
                    <a:pt x="557" y="347"/>
                    <a:pt x="557" y="347"/>
                    <a:pt x="557" y="347"/>
                  </a:cubicBezTo>
                  <a:cubicBezTo>
                    <a:pt x="557" y="348"/>
                    <a:pt x="557" y="348"/>
                    <a:pt x="557" y="348"/>
                  </a:cubicBezTo>
                  <a:lnTo>
                    <a:pt x="557" y="349"/>
                  </a:lnTo>
                  <a:close/>
                  <a:moveTo>
                    <a:pt x="551" y="353"/>
                  </a:moveTo>
                  <a:cubicBezTo>
                    <a:pt x="551" y="353"/>
                    <a:pt x="551" y="353"/>
                    <a:pt x="551" y="353"/>
                  </a:cubicBezTo>
                  <a:cubicBezTo>
                    <a:pt x="551" y="355"/>
                    <a:pt x="551" y="355"/>
                    <a:pt x="551" y="355"/>
                  </a:cubicBezTo>
                  <a:cubicBezTo>
                    <a:pt x="552" y="357"/>
                    <a:pt x="552" y="357"/>
                    <a:pt x="552" y="357"/>
                  </a:cubicBezTo>
                  <a:cubicBezTo>
                    <a:pt x="552" y="357"/>
                    <a:pt x="552" y="357"/>
                    <a:pt x="552" y="357"/>
                  </a:cubicBezTo>
                  <a:cubicBezTo>
                    <a:pt x="553" y="357"/>
                    <a:pt x="553" y="357"/>
                    <a:pt x="553" y="357"/>
                  </a:cubicBezTo>
                  <a:cubicBezTo>
                    <a:pt x="555" y="357"/>
                    <a:pt x="555" y="357"/>
                    <a:pt x="555" y="357"/>
                  </a:cubicBezTo>
                  <a:cubicBezTo>
                    <a:pt x="556" y="358"/>
                    <a:pt x="556" y="358"/>
                    <a:pt x="556" y="358"/>
                  </a:cubicBezTo>
                  <a:cubicBezTo>
                    <a:pt x="557" y="358"/>
                    <a:pt x="557" y="358"/>
                    <a:pt x="557" y="358"/>
                  </a:cubicBezTo>
                  <a:cubicBezTo>
                    <a:pt x="559" y="358"/>
                    <a:pt x="559" y="358"/>
                    <a:pt x="559" y="358"/>
                  </a:cubicBezTo>
                  <a:cubicBezTo>
                    <a:pt x="559" y="357"/>
                    <a:pt x="559" y="357"/>
                    <a:pt x="559" y="357"/>
                  </a:cubicBezTo>
                  <a:cubicBezTo>
                    <a:pt x="559" y="356"/>
                    <a:pt x="559" y="356"/>
                    <a:pt x="559" y="356"/>
                  </a:cubicBezTo>
                  <a:cubicBezTo>
                    <a:pt x="559" y="354"/>
                    <a:pt x="559" y="354"/>
                    <a:pt x="559" y="354"/>
                  </a:cubicBezTo>
                  <a:cubicBezTo>
                    <a:pt x="557" y="354"/>
                    <a:pt x="557" y="354"/>
                    <a:pt x="557" y="354"/>
                  </a:cubicBezTo>
                  <a:cubicBezTo>
                    <a:pt x="556" y="353"/>
                    <a:pt x="556" y="353"/>
                    <a:pt x="556" y="353"/>
                  </a:cubicBezTo>
                  <a:cubicBezTo>
                    <a:pt x="555" y="353"/>
                    <a:pt x="555" y="353"/>
                    <a:pt x="555" y="353"/>
                  </a:cubicBezTo>
                  <a:cubicBezTo>
                    <a:pt x="554" y="353"/>
                    <a:pt x="554" y="353"/>
                    <a:pt x="554" y="353"/>
                  </a:cubicBezTo>
                  <a:cubicBezTo>
                    <a:pt x="554" y="352"/>
                    <a:pt x="554" y="352"/>
                    <a:pt x="554" y="352"/>
                  </a:cubicBezTo>
                  <a:cubicBezTo>
                    <a:pt x="554" y="351"/>
                    <a:pt x="554" y="351"/>
                    <a:pt x="554" y="351"/>
                  </a:cubicBezTo>
                  <a:cubicBezTo>
                    <a:pt x="554" y="351"/>
                    <a:pt x="554" y="351"/>
                    <a:pt x="554" y="351"/>
                  </a:cubicBezTo>
                  <a:cubicBezTo>
                    <a:pt x="553" y="352"/>
                    <a:pt x="553" y="352"/>
                    <a:pt x="553" y="352"/>
                  </a:cubicBezTo>
                  <a:cubicBezTo>
                    <a:pt x="552" y="353"/>
                    <a:pt x="552" y="353"/>
                    <a:pt x="552" y="353"/>
                  </a:cubicBezTo>
                  <a:lnTo>
                    <a:pt x="551" y="353"/>
                  </a:lnTo>
                  <a:close/>
                  <a:moveTo>
                    <a:pt x="505" y="417"/>
                  </a:moveTo>
                  <a:cubicBezTo>
                    <a:pt x="507" y="417"/>
                    <a:pt x="507" y="417"/>
                    <a:pt x="507" y="417"/>
                  </a:cubicBezTo>
                  <a:cubicBezTo>
                    <a:pt x="507" y="417"/>
                    <a:pt x="507" y="417"/>
                    <a:pt x="507" y="417"/>
                  </a:cubicBezTo>
                  <a:cubicBezTo>
                    <a:pt x="507" y="416"/>
                    <a:pt x="507" y="416"/>
                    <a:pt x="507" y="416"/>
                  </a:cubicBezTo>
                  <a:cubicBezTo>
                    <a:pt x="505" y="416"/>
                    <a:pt x="505" y="416"/>
                    <a:pt x="505" y="416"/>
                  </a:cubicBezTo>
                  <a:lnTo>
                    <a:pt x="505" y="417"/>
                  </a:lnTo>
                  <a:close/>
                  <a:moveTo>
                    <a:pt x="479" y="374"/>
                  </a:moveTo>
                  <a:cubicBezTo>
                    <a:pt x="481" y="375"/>
                    <a:pt x="481" y="375"/>
                    <a:pt x="481" y="375"/>
                  </a:cubicBezTo>
                  <a:cubicBezTo>
                    <a:pt x="481" y="375"/>
                    <a:pt x="481" y="375"/>
                    <a:pt x="481" y="375"/>
                  </a:cubicBezTo>
                  <a:cubicBezTo>
                    <a:pt x="482" y="375"/>
                    <a:pt x="482" y="375"/>
                    <a:pt x="482" y="375"/>
                  </a:cubicBezTo>
                  <a:cubicBezTo>
                    <a:pt x="481" y="374"/>
                    <a:pt x="481" y="374"/>
                    <a:pt x="481" y="374"/>
                  </a:cubicBezTo>
                  <a:cubicBezTo>
                    <a:pt x="480" y="374"/>
                    <a:pt x="480" y="374"/>
                    <a:pt x="480" y="374"/>
                  </a:cubicBezTo>
                  <a:lnTo>
                    <a:pt x="479" y="374"/>
                  </a:lnTo>
                  <a:close/>
                  <a:moveTo>
                    <a:pt x="473" y="384"/>
                  </a:moveTo>
                  <a:cubicBezTo>
                    <a:pt x="473" y="383"/>
                    <a:pt x="473" y="383"/>
                    <a:pt x="473" y="383"/>
                  </a:cubicBezTo>
                  <a:cubicBezTo>
                    <a:pt x="473" y="382"/>
                    <a:pt x="473" y="382"/>
                    <a:pt x="473" y="382"/>
                  </a:cubicBezTo>
                  <a:cubicBezTo>
                    <a:pt x="471" y="381"/>
                    <a:pt x="471" y="381"/>
                    <a:pt x="471" y="381"/>
                  </a:cubicBezTo>
                  <a:cubicBezTo>
                    <a:pt x="471" y="380"/>
                    <a:pt x="471" y="380"/>
                    <a:pt x="471" y="380"/>
                  </a:cubicBezTo>
                  <a:cubicBezTo>
                    <a:pt x="471" y="378"/>
                    <a:pt x="471" y="378"/>
                    <a:pt x="471" y="378"/>
                  </a:cubicBezTo>
                  <a:cubicBezTo>
                    <a:pt x="470" y="377"/>
                    <a:pt x="470" y="377"/>
                    <a:pt x="470" y="377"/>
                  </a:cubicBezTo>
                  <a:cubicBezTo>
                    <a:pt x="470" y="375"/>
                    <a:pt x="470" y="375"/>
                    <a:pt x="470" y="375"/>
                  </a:cubicBezTo>
                  <a:cubicBezTo>
                    <a:pt x="470" y="374"/>
                    <a:pt x="470" y="374"/>
                    <a:pt x="470" y="374"/>
                  </a:cubicBezTo>
                  <a:cubicBezTo>
                    <a:pt x="471" y="376"/>
                    <a:pt x="471" y="376"/>
                    <a:pt x="471" y="376"/>
                  </a:cubicBezTo>
                  <a:cubicBezTo>
                    <a:pt x="472" y="377"/>
                    <a:pt x="472" y="377"/>
                    <a:pt x="472" y="377"/>
                  </a:cubicBezTo>
                  <a:cubicBezTo>
                    <a:pt x="473" y="378"/>
                    <a:pt x="473" y="378"/>
                    <a:pt x="473" y="378"/>
                  </a:cubicBezTo>
                  <a:cubicBezTo>
                    <a:pt x="474" y="379"/>
                    <a:pt x="474" y="379"/>
                    <a:pt x="474" y="379"/>
                  </a:cubicBezTo>
                  <a:cubicBezTo>
                    <a:pt x="474" y="381"/>
                    <a:pt x="474" y="381"/>
                    <a:pt x="474" y="381"/>
                  </a:cubicBezTo>
                  <a:cubicBezTo>
                    <a:pt x="475" y="382"/>
                    <a:pt x="475" y="382"/>
                    <a:pt x="475" y="382"/>
                  </a:cubicBezTo>
                  <a:cubicBezTo>
                    <a:pt x="477" y="382"/>
                    <a:pt x="477" y="382"/>
                    <a:pt x="477" y="382"/>
                  </a:cubicBezTo>
                  <a:cubicBezTo>
                    <a:pt x="476" y="384"/>
                    <a:pt x="476" y="384"/>
                    <a:pt x="476" y="384"/>
                  </a:cubicBezTo>
                  <a:cubicBezTo>
                    <a:pt x="475" y="384"/>
                    <a:pt x="475" y="384"/>
                    <a:pt x="475" y="384"/>
                  </a:cubicBezTo>
                  <a:lnTo>
                    <a:pt x="473" y="384"/>
                  </a:lnTo>
                  <a:close/>
                  <a:moveTo>
                    <a:pt x="463" y="383"/>
                  </a:moveTo>
                  <a:cubicBezTo>
                    <a:pt x="463" y="382"/>
                    <a:pt x="463" y="382"/>
                    <a:pt x="463" y="382"/>
                  </a:cubicBezTo>
                  <a:cubicBezTo>
                    <a:pt x="463" y="381"/>
                    <a:pt x="463" y="381"/>
                    <a:pt x="463" y="381"/>
                  </a:cubicBezTo>
                  <a:cubicBezTo>
                    <a:pt x="463" y="380"/>
                    <a:pt x="463" y="380"/>
                    <a:pt x="463" y="380"/>
                  </a:cubicBezTo>
                  <a:cubicBezTo>
                    <a:pt x="463" y="377"/>
                    <a:pt x="463" y="377"/>
                    <a:pt x="463" y="377"/>
                  </a:cubicBezTo>
                  <a:cubicBezTo>
                    <a:pt x="464" y="376"/>
                    <a:pt x="464" y="376"/>
                    <a:pt x="464" y="376"/>
                  </a:cubicBezTo>
                  <a:cubicBezTo>
                    <a:pt x="465" y="376"/>
                    <a:pt x="465" y="376"/>
                    <a:pt x="465" y="376"/>
                  </a:cubicBezTo>
                  <a:cubicBezTo>
                    <a:pt x="465" y="378"/>
                    <a:pt x="465" y="378"/>
                    <a:pt x="465" y="378"/>
                  </a:cubicBezTo>
                  <a:cubicBezTo>
                    <a:pt x="465" y="378"/>
                    <a:pt x="465" y="378"/>
                    <a:pt x="465" y="378"/>
                  </a:cubicBezTo>
                  <a:cubicBezTo>
                    <a:pt x="465" y="379"/>
                    <a:pt x="465" y="379"/>
                    <a:pt x="465" y="379"/>
                  </a:cubicBezTo>
                  <a:cubicBezTo>
                    <a:pt x="466" y="380"/>
                    <a:pt x="466" y="380"/>
                    <a:pt x="466" y="380"/>
                  </a:cubicBezTo>
                  <a:cubicBezTo>
                    <a:pt x="464" y="383"/>
                    <a:pt x="464" y="383"/>
                    <a:pt x="464" y="383"/>
                  </a:cubicBezTo>
                  <a:lnTo>
                    <a:pt x="463" y="383"/>
                  </a:lnTo>
                  <a:close/>
                  <a:moveTo>
                    <a:pt x="463" y="342"/>
                  </a:moveTo>
                  <a:cubicBezTo>
                    <a:pt x="462" y="343"/>
                    <a:pt x="462" y="343"/>
                    <a:pt x="462" y="343"/>
                  </a:cubicBezTo>
                  <a:cubicBezTo>
                    <a:pt x="463" y="344"/>
                    <a:pt x="463" y="344"/>
                    <a:pt x="463" y="344"/>
                  </a:cubicBezTo>
                  <a:cubicBezTo>
                    <a:pt x="465" y="344"/>
                    <a:pt x="465" y="344"/>
                    <a:pt x="465" y="344"/>
                  </a:cubicBezTo>
                  <a:cubicBezTo>
                    <a:pt x="466" y="343"/>
                    <a:pt x="466" y="343"/>
                    <a:pt x="466" y="343"/>
                  </a:cubicBezTo>
                  <a:cubicBezTo>
                    <a:pt x="466" y="342"/>
                    <a:pt x="466" y="342"/>
                    <a:pt x="466" y="342"/>
                  </a:cubicBezTo>
                  <a:cubicBezTo>
                    <a:pt x="464" y="342"/>
                    <a:pt x="464" y="342"/>
                    <a:pt x="464" y="342"/>
                  </a:cubicBezTo>
                  <a:lnTo>
                    <a:pt x="463" y="342"/>
                  </a:lnTo>
                  <a:close/>
                  <a:moveTo>
                    <a:pt x="463" y="341"/>
                  </a:moveTo>
                  <a:cubicBezTo>
                    <a:pt x="464" y="340"/>
                    <a:pt x="464" y="340"/>
                    <a:pt x="464" y="340"/>
                  </a:cubicBezTo>
                  <a:cubicBezTo>
                    <a:pt x="464" y="338"/>
                    <a:pt x="464" y="338"/>
                    <a:pt x="464" y="338"/>
                  </a:cubicBezTo>
                  <a:cubicBezTo>
                    <a:pt x="466" y="336"/>
                    <a:pt x="466" y="336"/>
                    <a:pt x="466" y="336"/>
                  </a:cubicBezTo>
                  <a:cubicBezTo>
                    <a:pt x="467" y="335"/>
                    <a:pt x="467" y="335"/>
                    <a:pt x="467" y="335"/>
                  </a:cubicBezTo>
                  <a:cubicBezTo>
                    <a:pt x="467" y="336"/>
                    <a:pt x="467" y="336"/>
                    <a:pt x="467" y="336"/>
                  </a:cubicBezTo>
                  <a:cubicBezTo>
                    <a:pt x="467" y="337"/>
                    <a:pt x="467" y="337"/>
                    <a:pt x="467" y="337"/>
                  </a:cubicBezTo>
                  <a:cubicBezTo>
                    <a:pt x="467" y="339"/>
                    <a:pt x="467" y="339"/>
                    <a:pt x="467" y="339"/>
                  </a:cubicBezTo>
                  <a:cubicBezTo>
                    <a:pt x="467" y="341"/>
                    <a:pt x="467" y="341"/>
                    <a:pt x="467" y="341"/>
                  </a:cubicBezTo>
                  <a:cubicBezTo>
                    <a:pt x="465" y="341"/>
                    <a:pt x="465" y="341"/>
                    <a:pt x="465" y="341"/>
                  </a:cubicBezTo>
                  <a:lnTo>
                    <a:pt x="463" y="341"/>
                  </a:lnTo>
                  <a:close/>
                  <a:moveTo>
                    <a:pt x="378" y="324"/>
                  </a:moveTo>
                  <a:cubicBezTo>
                    <a:pt x="379" y="323"/>
                    <a:pt x="379" y="323"/>
                    <a:pt x="379" y="323"/>
                  </a:cubicBezTo>
                  <a:cubicBezTo>
                    <a:pt x="379" y="322"/>
                    <a:pt x="379" y="322"/>
                    <a:pt x="379" y="322"/>
                  </a:cubicBezTo>
                  <a:cubicBezTo>
                    <a:pt x="378" y="322"/>
                    <a:pt x="378" y="322"/>
                    <a:pt x="378" y="322"/>
                  </a:cubicBezTo>
                  <a:cubicBezTo>
                    <a:pt x="378" y="323"/>
                    <a:pt x="378" y="323"/>
                    <a:pt x="378" y="323"/>
                  </a:cubicBezTo>
                  <a:lnTo>
                    <a:pt x="378" y="324"/>
                  </a:lnTo>
                  <a:close/>
                  <a:moveTo>
                    <a:pt x="307" y="304"/>
                  </a:moveTo>
                  <a:cubicBezTo>
                    <a:pt x="307" y="303"/>
                    <a:pt x="307" y="303"/>
                    <a:pt x="307" y="303"/>
                  </a:cubicBezTo>
                  <a:cubicBezTo>
                    <a:pt x="309" y="303"/>
                    <a:pt x="309" y="303"/>
                    <a:pt x="309" y="303"/>
                  </a:cubicBezTo>
                  <a:cubicBezTo>
                    <a:pt x="308" y="304"/>
                    <a:pt x="308" y="304"/>
                    <a:pt x="308" y="304"/>
                  </a:cubicBezTo>
                  <a:cubicBezTo>
                    <a:pt x="308" y="304"/>
                    <a:pt x="306" y="304"/>
                    <a:pt x="307" y="304"/>
                  </a:cubicBezTo>
                  <a:moveTo>
                    <a:pt x="301" y="306"/>
                  </a:moveTo>
                  <a:cubicBezTo>
                    <a:pt x="303" y="306"/>
                    <a:pt x="303" y="306"/>
                    <a:pt x="303" y="306"/>
                  </a:cubicBezTo>
                  <a:cubicBezTo>
                    <a:pt x="302" y="305"/>
                    <a:pt x="302" y="305"/>
                    <a:pt x="302" y="305"/>
                  </a:cubicBezTo>
                  <a:cubicBezTo>
                    <a:pt x="301" y="305"/>
                    <a:pt x="301" y="305"/>
                    <a:pt x="301" y="305"/>
                  </a:cubicBezTo>
                  <a:lnTo>
                    <a:pt x="301" y="306"/>
                  </a:lnTo>
                  <a:close/>
                  <a:moveTo>
                    <a:pt x="303" y="312"/>
                  </a:moveTo>
                  <a:cubicBezTo>
                    <a:pt x="303" y="311"/>
                    <a:pt x="303" y="311"/>
                    <a:pt x="303" y="311"/>
                  </a:cubicBezTo>
                  <a:cubicBezTo>
                    <a:pt x="304" y="311"/>
                    <a:pt x="304" y="311"/>
                    <a:pt x="304" y="311"/>
                  </a:cubicBezTo>
                  <a:cubicBezTo>
                    <a:pt x="304" y="313"/>
                    <a:pt x="304" y="313"/>
                    <a:pt x="304" y="313"/>
                  </a:cubicBezTo>
                  <a:lnTo>
                    <a:pt x="303" y="312"/>
                  </a:lnTo>
                  <a:close/>
                  <a:moveTo>
                    <a:pt x="303" y="313"/>
                  </a:moveTo>
                  <a:cubicBezTo>
                    <a:pt x="302" y="311"/>
                    <a:pt x="302" y="311"/>
                    <a:pt x="302" y="311"/>
                  </a:cubicBezTo>
                  <a:cubicBezTo>
                    <a:pt x="302" y="312"/>
                    <a:pt x="302" y="312"/>
                    <a:pt x="302" y="312"/>
                  </a:cubicBezTo>
                  <a:cubicBezTo>
                    <a:pt x="303" y="313"/>
                    <a:pt x="303" y="313"/>
                    <a:pt x="303" y="313"/>
                  </a:cubicBezTo>
                  <a:close/>
                  <a:moveTo>
                    <a:pt x="306" y="317"/>
                  </a:moveTo>
                  <a:cubicBezTo>
                    <a:pt x="307" y="319"/>
                    <a:pt x="307" y="319"/>
                    <a:pt x="307" y="319"/>
                  </a:cubicBezTo>
                  <a:cubicBezTo>
                    <a:pt x="308" y="320"/>
                    <a:pt x="308" y="320"/>
                    <a:pt x="308" y="320"/>
                  </a:cubicBezTo>
                  <a:cubicBezTo>
                    <a:pt x="309" y="318"/>
                    <a:pt x="309" y="318"/>
                    <a:pt x="309" y="318"/>
                  </a:cubicBezTo>
                  <a:cubicBezTo>
                    <a:pt x="308" y="318"/>
                    <a:pt x="308" y="318"/>
                    <a:pt x="308" y="318"/>
                  </a:cubicBezTo>
                  <a:cubicBezTo>
                    <a:pt x="309" y="317"/>
                    <a:pt x="309" y="317"/>
                    <a:pt x="309" y="317"/>
                  </a:cubicBezTo>
                  <a:cubicBezTo>
                    <a:pt x="308" y="317"/>
                    <a:pt x="308" y="317"/>
                    <a:pt x="308" y="317"/>
                  </a:cubicBezTo>
                  <a:cubicBezTo>
                    <a:pt x="308" y="318"/>
                    <a:pt x="308" y="318"/>
                    <a:pt x="308" y="318"/>
                  </a:cubicBezTo>
                  <a:cubicBezTo>
                    <a:pt x="307" y="317"/>
                    <a:pt x="307" y="317"/>
                    <a:pt x="307" y="317"/>
                  </a:cubicBezTo>
                  <a:lnTo>
                    <a:pt x="306" y="317"/>
                  </a:lnTo>
                  <a:close/>
                  <a:moveTo>
                    <a:pt x="304" y="328"/>
                  </a:moveTo>
                  <a:cubicBezTo>
                    <a:pt x="303" y="325"/>
                    <a:pt x="303" y="325"/>
                    <a:pt x="303" y="325"/>
                  </a:cubicBezTo>
                  <a:cubicBezTo>
                    <a:pt x="304" y="324"/>
                    <a:pt x="304" y="324"/>
                    <a:pt x="304" y="324"/>
                  </a:cubicBezTo>
                  <a:cubicBezTo>
                    <a:pt x="304" y="323"/>
                    <a:pt x="304" y="323"/>
                    <a:pt x="304" y="323"/>
                  </a:cubicBezTo>
                  <a:cubicBezTo>
                    <a:pt x="305" y="321"/>
                    <a:pt x="305" y="321"/>
                    <a:pt x="305" y="321"/>
                  </a:cubicBezTo>
                  <a:cubicBezTo>
                    <a:pt x="306" y="322"/>
                    <a:pt x="306" y="322"/>
                    <a:pt x="306" y="322"/>
                  </a:cubicBezTo>
                  <a:cubicBezTo>
                    <a:pt x="305" y="323"/>
                    <a:pt x="305" y="323"/>
                    <a:pt x="305" y="323"/>
                  </a:cubicBezTo>
                  <a:cubicBezTo>
                    <a:pt x="306" y="324"/>
                    <a:pt x="306" y="324"/>
                    <a:pt x="306" y="324"/>
                  </a:cubicBezTo>
                  <a:cubicBezTo>
                    <a:pt x="306" y="325"/>
                    <a:pt x="306" y="325"/>
                    <a:pt x="306" y="325"/>
                  </a:cubicBezTo>
                  <a:cubicBezTo>
                    <a:pt x="306" y="326"/>
                    <a:pt x="306" y="326"/>
                    <a:pt x="306" y="326"/>
                  </a:cubicBezTo>
                  <a:cubicBezTo>
                    <a:pt x="305" y="326"/>
                    <a:pt x="305" y="326"/>
                    <a:pt x="305" y="326"/>
                  </a:cubicBezTo>
                  <a:cubicBezTo>
                    <a:pt x="305" y="327"/>
                    <a:pt x="305" y="327"/>
                    <a:pt x="305" y="327"/>
                  </a:cubicBezTo>
                  <a:lnTo>
                    <a:pt x="304" y="328"/>
                  </a:lnTo>
                  <a:close/>
                  <a:moveTo>
                    <a:pt x="369" y="288"/>
                  </a:moveTo>
                  <a:cubicBezTo>
                    <a:pt x="369" y="287"/>
                    <a:pt x="369" y="287"/>
                    <a:pt x="369" y="287"/>
                  </a:cubicBezTo>
                  <a:cubicBezTo>
                    <a:pt x="370" y="286"/>
                    <a:pt x="370" y="286"/>
                    <a:pt x="370" y="286"/>
                  </a:cubicBezTo>
                  <a:cubicBezTo>
                    <a:pt x="370" y="287"/>
                    <a:pt x="370" y="287"/>
                    <a:pt x="370" y="287"/>
                  </a:cubicBezTo>
                  <a:cubicBezTo>
                    <a:pt x="370" y="288"/>
                    <a:pt x="370" y="288"/>
                    <a:pt x="370" y="288"/>
                  </a:cubicBezTo>
                  <a:lnTo>
                    <a:pt x="369" y="288"/>
                  </a:lnTo>
                  <a:close/>
                  <a:moveTo>
                    <a:pt x="391" y="275"/>
                  </a:moveTo>
                  <a:cubicBezTo>
                    <a:pt x="390" y="272"/>
                    <a:pt x="390" y="272"/>
                    <a:pt x="390" y="272"/>
                  </a:cubicBezTo>
                  <a:cubicBezTo>
                    <a:pt x="390" y="272"/>
                    <a:pt x="390" y="272"/>
                    <a:pt x="390" y="272"/>
                  </a:cubicBezTo>
                  <a:cubicBezTo>
                    <a:pt x="390" y="270"/>
                    <a:pt x="390" y="270"/>
                    <a:pt x="390" y="270"/>
                  </a:cubicBezTo>
                  <a:cubicBezTo>
                    <a:pt x="391" y="269"/>
                    <a:pt x="391" y="269"/>
                    <a:pt x="391" y="269"/>
                  </a:cubicBezTo>
                  <a:cubicBezTo>
                    <a:pt x="392" y="270"/>
                    <a:pt x="392" y="270"/>
                    <a:pt x="392" y="270"/>
                  </a:cubicBezTo>
                  <a:cubicBezTo>
                    <a:pt x="392" y="271"/>
                    <a:pt x="392" y="271"/>
                    <a:pt x="392" y="271"/>
                  </a:cubicBezTo>
                  <a:cubicBezTo>
                    <a:pt x="393" y="272"/>
                    <a:pt x="393" y="272"/>
                    <a:pt x="393" y="272"/>
                  </a:cubicBezTo>
                  <a:cubicBezTo>
                    <a:pt x="392" y="273"/>
                    <a:pt x="392" y="273"/>
                    <a:pt x="392" y="273"/>
                  </a:cubicBezTo>
                  <a:cubicBezTo>
                    <a:pt x="392" y="274"/>
                    <a:pt x="392" y="274"/>
                    <a:pt x="392" y="274"/>
                  </a:cubicBezTo>
                  <a:lnTo>
                    <a:pt x="391" y="275"/>
                  </a:lnTo>
                  <a:close/>
                  <a:moveTo>
                    <a:pt x="366" y="301"/>
                  </a:moveTo>
                  <a:cubicBezTo>
                    <a:pt x="367" y="300"/>
                    <a:pt x="367" y="300"/>
                    <a:pt x="367" y="300"/>
                  </a:cubicBezTo>
                  <a:cubicBezTo>
                    <a:pt x="366" y="299"/>
                    <a:pt x="366" y="299"/>
                    <a:pt x="366" y="299"/>
                  </a:cubicBezTo>
                  <a:cubicBezTo>
                    <a:pt x="367" y="298"/>
                    <a:pt x="367" y="298"/>
                    <a:pt x="367" y="298"/>
                  </a:cubicBezTo>
                  <a:cubicBezTo>
                    <a:pt x="367" y="297"/>
                    <a:pt x="367" y="297"/>
                    <a:pt x="367" y="297"/>
                  </a:cubicBezTo>
                  <a:cubicBezTo>
                    <a:pt x="368" y="296"/>
                    <a:pt x="368" y="296"/>
                    <a:pt x="368" y="296"/>
                  </a:cubicBezTo>
                  <a:cubicBezTo>
                    <a:pt x="368" y="295"/>
                    <a:pt x="368" y="295"/>
                    <a:pt x="368" y="295"/>
                  </a:cubicBezTo>
                  <a:cubicBezTo>
                    <a:pt x="367" y="295"/>
                    <a:pt x="367" y="295"/>
                    <a:pt x="367" y="295"/>
                  </a:cubicBezTo>
                  <a:cubicBezTo>
                    <a:pt x="366" y="294"/>
                    <a:pt x="366" y="294"/>
                    <a:pt x="366" y="294"/>
                  </a:cubicBezTo>
                  <a:cubicBezTo>
                    <a:pt x="367" y="292"/>
                    <a:pt x="367" y="292"/>
                    <a:pt x="367" y="292"/>
                  </a:cubicBezTo>
                  <a:cubicBezTo>
                    <a:pt x="368" y="292"/>
                    <a:pt x="368" y="292"/>
                    <a:pt x="368" y="292"/>
                  </a:cubicBezTo>
                  <a:cubicBezTo>
                    <a:pt x="368" y="291"/>
                    <a:pt x="368" y="291"/>
                    <a:pt x="368" y="291"/>
                  </a:cubicBezTo>
                  <a:cubicBezTo>
                    <a:pt x="367" y="290"/>
                    <a:pt x="367" y="290"/>
                    <a:pt x="367" y="290"/>
                  </a:cubicBezTo>
                  <a:cubicBezTo>
                    <a:pt x="366" y="290"/>
                    <a:pt x="366" y="290"/>
                    <a:pt x="366" y="290"/>
                  </a:cubicBezTo>
                  <a:cubicBezTo>
                    <a:pt x="365" y="291"/>
                    <a:pt x="365" y="291"/>
                    <a:pt x="365" y="291"/>
                  </a:cubicBezTo>
                  <a:cubicBezTo>
                    <a:pt x="365" y="292"/>
                    <a:pt x="365" y="292"/>
                    <a:pt x="365" y="292"/>
                  </a:cubicBezTo>
                  <a:cubicBezTo>
                    <a:pt x="364" y="291"/>
                    <a:pt x="364" y="291"/>
                    <a:pt x="364" y="291"/>
                  </a:cubicBezTo>
                  <a:cubicBezTo>
                    <a:pt x="362" y="291"/>
                    <a:pt x="362" y="291"/>
                    <a:pt x="362" y="291"/>
                  </a:cubicBezTo>
                  <a:cubicBezTo>
                    <a:pt x="360" y="293"/>
                    <a:pt x="360" y="293"/>
                    <a:pt x="360" y="293"/>
                  </a:cubicBezTo>
                  <a:cubicBezTo>
                    <a:pt x="358" y="294"/>
                    <a:pt x="358" y="294"/>
                    <a:pt x="358" y="294"/>
                  </a:cubicBezTo>
                  <a:cubicBezTo>
                    <a:pt x="358" y="294"/>
                    <a:pt x="358" y="294"/>
                    <a:pt x="358" y="294"/>
                  </a:cubicBezTo>
                  <a:cubicBezTo>
                    <a:pt x="360" y="292"/>
                    <a:pt x="360" y="292"/>
                    <a:pt x="360" y="292"/>
                  </a:cubicBezTo>
                  <a:cubicBezTo>
                    <a:pt x="361" y="291"/>
                    <a:pt x="361" y="291"/>
                    <a:pt x="361" y="291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60" y="290"/>
                    <a:pt x="360" y="290"/>
                    <a:pt x="360" y="290"/>
                  </a:cubicBezTo>
                  <a:cubicBezTo>
                    <a:pt x="359" y="290"/>
                    <a:pt x="359" y="290"/>
                    <a:pt x="359" y="290"/>
                  </a:cubicBezTo>
                  <a:cubicBezTo>
                    <a:pt x="359" y="289"/>
                    <a:pt x="359" y="289"/>
                    <a:pt x="359" y="289"/>
                  </a:cubicBezTo>
                  <a:cubicBezTo>
                    <a:pt x="361" y="288"/>
                    <a:pt x="361" y="288"/>
                    <a:pt x="361" y="288"/>
                  </a:cubicBezTo>
                  <a:cubicBezTo>
                    <a:pt x="360" y="285"/>
                    <a:pt x="360" y="285"/>
                    <a:pt x="360" y="285"/>
                  </a:cubicBezTo>
                  <a:cubicBezTo>
                    <a:pt x="361" y="284"/>
                    <a:pt x="361" y="284"/>
                    <a:pt x="361" y="284"/>
                  </a:cubicBezTo>
                  <a:cubicBezTo>
                    <a:pt x="362" y="284"/>
                    <a:pt x="362" y="284"/>
                    <a:pt x="362" y="284"/>
                  </a:cubicBezTo>
                  <a:cubicBezTo>
                    <a:pt x="362" y="285"/>
                    <a:pt x="362" y="285"/>
                    <a:pt x="362" y="285"/>
                  </a:cubicBezTo>
                  <a:cubicBezTo>
                    <a:pt x="362" y="288"/>
                    <a:pt x="362" y="288"/>
                    <a:pt x="362" y="288"/>
                  </a:cubicBezTo>
                  <a:cubicBezTo>
                    <a:pt x="363" y="289"/>
                    <a:pt x="363" y="289"/>
                    <a:pt x="363" y="289"/>
                  </a:cubicBezTo>
                  <a:cubicBezTo>
                    <a:pt x="364" y="288"/>
                    <a:pt x="364" y="288"/>
                    <a:pt x="364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7" y="286"/>
                    <a:pt x="367" y="286"/>
                    <a:pt x="367" y="286"/>
                  </a:cubicBezTo>
                  <a:cubicBezTo>
                    <a:pt x="366" y="285"/>
                    <a:pt x="366" y="285"/>
                    <a:pt x="366" y="285"/>
                  </a:cubicBezTo>
                  <a:cubicBezTo>
                    <a:pt x="366" y="285"/>
                    <a:pt x="366" y="285"/>
                    <a:pt x="366" y="285"/>
                  </a:cubicBezTo>
                  <a:cubicBezTo>
                    <a:pt x="367" y="285"/>
                    <a:pt x="367" y="285"/>
                    <a:pt x="367" y="285"/>
                  </a:cubicBezTo>
                  <a:cubicBezTo>
                    <a:pt x="368" y="285"/>
                    <a:pt x="368" y="285"/>
                    <a:pt x="368" y="285"/>
                  </a:cubicBezTo>
                  <a:cubicBezTo>
                    <a:pt x="369" y="285"/>
                    <a:pt x="369" y="285"/>
                    <a:pt x="369" y="285"/>
                  </a:cubicBezTo>
                  <a:cubicBezTo>
                    <a:pt x="370" y="284"/>
                    <a:pt x="370" y="284"/>
                    <a:pt x="370" y="284"/>
                  </a:cubicBezTo>
                  <a:cubicBezTo>
                    <a:pt x="371" y="282"/>
                    <a:pt x="371" y="282"/>
                    <a:pt x="371" y="282"/>
                  </a:cubicBezTo>
                  <a:cubicBezTo>
                    <a:pt x="371" y="283"/>
                    <a:pt x="371" y="283"/>
                    <a:pt x="371" y="283"/>
                  </a:cubicBezTo>
                  <a:cubicBezTo>
                    <a:pt x="372" y="283"/>
                    <a:pt x="372" y="283"/>
                    <a:pt x="372" y="283"/>
                  </a:cubicBezTo>
                  <a:cubicBezTo>
                    <a:pt x="373" y="282"/>
                    <a:pt x="373" y="282"/>
                    <a:pt x="373" y="282"/>
                  </a:cubicBezTo>
                  <a:cubicBezTo>
                    <a:pt x="372" y="285"/>
                    <a:pt x="372" y="285"/>
                    <a:pt x="372" y="285"/>
                  </a:cubicBezTo>
                  <a:cubicBezTo>
                    <a:pt x="372" y="287"/>
                    <a:pt x="372" y="287"/>
                    <a:pt x="372" y="287"/>
                  </a:cubicBezTo>
                  <a:cubicBezTo>
                    <a:pt x="373" y="287"/>
                    <a:pt x="373" y="287"/>
                    <a:pt x="373" y="287"/>
                  </a:cubicBezTo>
                  <a:cubicBezTo>
                    <a:pt x="373" y="287"/>
                    <a:pt x="373" y="287"/>
                    <a:pt x="373" y="287"/>
                  </a:cubicBezTo>
                  <a:cubicBezTo>
                    <a:pt x="373" y="289"/>
                    <a:pt x="373" y="289"/>
                    <a:pt x="373" y="289"/>
                  </a:cubicBezTo>
                  <a:cubicBezTo>
                    <a:pt x="374" y="289"/>
                    <a:pt x="374" y="289"/>
                    <a:pt x="374" y="289"/>
                  </a:cubicBezTo>
                  <a:cubicBezTo>
                    <a:pt x="374" y="287"/>
                    <a:pt x="374" y="287"/>
                    <a:pt x="374" y="287"/>
                  </a:cubicBezTo>
                  <a:cubicBezTo>
                    <a:pt x="375" y="286"/>
                    <a:pt x="375" y="286"/>
                    <a:pt x="375" y="286"/>
                  </a:cubicBezTo>
                  <a:cubicBezTo>
                    <a:pt x="377" y="283"/>
                    <a:pt x="377" y="283"/>
                    <a:pt x="377" y="283"/>
                  </a:cubicBezTo>
                  <a:cubicBezTo>
                    <a:pt x="378" y="283"/>
                    <a:pt x="378" y="283"/>
                    <a:pt x="378" y="283"/>
                  </a:cubicBezTo>
                  <a:cubicBezTo>
                    <a:pt x="377" y="285"/>
                    <a:pt x="377" y="285"/>
                    <a:pt x="377" y="285"/>
                  </a:cubicBezTo>
                  <a:cubicBezTo>
                    <a:pt x="376" y="286"/>
                    <a:pt x="376" y="286"/>
                    <a:pt x="376" y="286"/>
                  </a:cubicBezTo>
                  <a:cubicBezTo>
                    <a:pt x="376" y="289"/>
                    <a:pt x="376" y="289"/>
                    <a:pt x="376" y="289"/>
                  </a:cubicBezTo>
                  <a:cubicBezTo>
                    <a:pt x="378" y="289"/>
                    <a:pt x="378" y="289"/>
                    <a:pt x="378" y="289"/>
                  </a:cubicBezTo>
                  <a:cubicBezTo>
                    <a:pt x="379" y="290"/>
                    <a:pt x="379" y="290"/>
                    <a:pt x="379" y="290"/>
                  </a:cubicBezTo>
                  <a:cubicBezTo>
                    <a:pt x="379" y="289"/>
                    <a:pt x="379" y="289"/>
                    <a:pt x="379" y="289"/>
                  </a:cubicBezTo>
                  <a:cubicBezTo>
                    <a:pt x="381" y="287"/>
                    <a:pt x="381" y="287"/>
                    <a:pt x="381" y="287"/>
                  </a:cubicBezTo>
                  <a:cubicBezTo>
                    <a:pt x="382" y="285"/>
                    <a:pt x="382" y="285"/>
                    <a:pt x="382" y="285"/>
                  </a:cubicBezTo>
                  <a:cubicBezTo>
                    <a:pt x="383" y="283"/>
                    <a:pt x="383" y="283"/>
                    <a:pt x="383" y="283"/>
                  </a:cubicBezTo>
                  <a:cubicBezTo>
                    <a:pt x="382" y="281"/>
                    <a:pt x="382" y="281"/>
                    <a:pt x="382" y="281"/>
                  </a:cubicBezTo>
                  <a:cubicBezTo>
                    <a:pt x="383" y="280"/>
                    <a:pt x="383" y="280"/>
                    <a:pt x="383" y="280"/>
                  </a:cubicBezTo>
                  <a:cubicBezTo>
                    <a:pt x="383" y="279"/>
                    <a:pt x="383" y="279"/>
                    <a:pt x="383" y="279"/>
                  </a:cubicBezTo>
                  <a:cubicBezTo>
                    <a:pt x="382" y="279"/>
                    <a:pt x="382" y="279"/>
                    <a:pt x="382" y="279"/>
                  </a:cubicBezTo>
                  <a:cubicBezTo>
                    <a:pt x="381" y="279"/>
                    <a:pt x="381" y="279"/>
                    <a:pt x="381" y="279"/>
                  </a:cubicBezTo>
                  <a:cubicBezTo>
                    <a:pt x="380" y="280"/>
                    <a:pt x="380" y="280"/>
                    <a:pt x="380" y="280"/>
                  </a:cubicBezTo>
                  <a:cubicBezTo>
                    <a:pt x="380" y="278"/>
                    <a:pt x="380" y="278"/>
                    <a:pt x="380" y="278"/>
                  </a:cubicBezTo>
                  <a:cubicBezTo>
                    <a:pt x="381" y="277"/>
                    <a:pt x="381" y="277"/>
                    <a:pt x="381" y="277"/>
                  </a:cubicBezTo>
                  <a:cubicBezTo>
                    <a:pt x="380" y="276"/>
                    <a:pt x="380" y="276"/>
                    <a:pt x="380" y="276"/>
                  </a:cubicBezTo>
                  <a:cubicBezTo>
                    <a:pt x="378" y="276"/>
                    <a:pt x="378" y="276"/>
                    <a:pt x="378" y="276"/>
                  </a:cubicBezTo>
                  <a:cubicBezTo>
                    <a:pt x="378" y="276"/>
                    <a:pt x="378" y="276"/>
                    <a:pt x="378" y="276"/>
                  </a:cubicBezTo>
                  <a:cubicBezTo>
                    <a:pt x="376" y="274"/>
                    <a:pt x="376" y="274"/>
                    <a:pt x="376" y="274"/>
                  </a:cubicBezTo>
                  <a:cubicBezTo>
                    <a:pt x="376" y="273"/>
                    <a:pt x="376" y="273"/>
                    <a:pt x="376" y="273"/>
                  </a:cubicBezTo>
                  <a:cubicBezTo>
                    <a:pt x="375" y="270"/>
                    <a:pt x="375" y="270"/>
                    <a:pt x="375" y="270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6" y="266"/>
                    <a:pt x="376" y="266"/>
                    <a:pt x="376" y="266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4" y="266"/>
                    <a:pt x="374" y="266"/>
                    <a:pt x="374" y="266"/>
                  </a:cubicBezTo>
                  <a:cubicBezTo>
                    <a:pt x="374" y="268"/>
                    <a:pt x="374" y="268"/>
                    <a:pt x="374" y="268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1" y="265"/>
                    <a:pt x="371" y="265"/>
                    <a:pt x="371" y="265"/>
                  </a:cubicBezTo>
                  <a:cubicBezTo>
                    <a:pt x="370" y="261"/>
                    <a:pt x="370" y="261"/>
                    <a:pt x="370" y="261"/>
                  </a:cubicBezTo>
                  <a:cubicBezTo>
                    <a:pt x="369" y="261"/>
                    <a:pt x="369" y="261"/>
                    <a:pt x="369" y="261"/>
                  </a:cubicBezTo>
                  <a:cubicBezTo>
                    <a:pt x="369" y="258"/>
                    <a:pt x="369" y="258"/>
                    <a:pt x="369" y="258"/>
                  </a:cubicBezTo>
                  <a:cubicBezTo>
                    <a:pt x="368" y="256"/>
                    <a:pt x="368" y="256"/>
                    <a:pt x="368" y="256"/>
                  </a:cubicBezTo>
                  <a:cubicBezTo>
                    <a:pt x="368" y="254"/>
                    <a:pt x="368" y="254"/>
                    <a:pt x="368" y="254"/>
                  </a:cubicBezTo>
                  <a:cubicBezTo>
                    <a:pt x="367" y="253"/>
                    <a:pt x="367" y="253"/>
                    <a:pt x="367" y="253"/>
                  </a:cubicBezTo>
                  <a:cubicBezTo>
                    <a:pt x="367" y="252"/>
                    <a:pt x="367" y="252"/>
                    <a:pt x="367" y="252"/>
                  </a:cubicBezTo>
                  <a:cubicBezTo>
                    <a:pt x="369" y="252"/>
                    <a:pt x="369" y="252"/>
                    <a:pt x="369" y="252"/>
                  </a:cubicBezTo>
                  <a:cubicBezTo>
                    <a:pt x="370" y="250"/>
                    <a:pt x="370" y="250"/>
                    <a:pt x="370" y="250"/>
                  </a:cubicBezTo>
                  <a:cubicBezTo>
                    <a:pt x="371" y="250"/>
                    <a:pt x="371" y="250"/>
                    <a:pt x="371" y="250"/>
                  </a:cubicBezTo>
                  <a:cubicBezTo>
                    <a:pt x="371" y="251"/>
                    <a:pt x="371" y="251"/>
                    <a:pt x="371" y="251"/>
                  </a:cubicBezTo>
                  <a:cubicBezTo>
                    <a:pt x="372" y="250"/>
                    <a:pt x="372" y="250"/>
                    <a:pt x="372" y="250"/>
                  </a:cubicBezTo>
                  <a:cubicBezTo>
                    <a:pt x="372" y="248"/>
                    <a:pt x="372" y="248"/>
                    <a:pt x="372" y="248"/>
                  </a:cubicBezTo>
                  <a:cubicBezTo>
                    <a:pt x="374" y="245"/>
                    <a:pt x="374" y="245"/>
                    <a:pt x="374" y="245"/>
                  </a:cubicBezTo>
                  <a:cubicBezTo>
                    <a:pt x="374" y="243"/>
                    <a:pt x="374" y="243"/>
                    <a:pt x="374" y="243"/>
                  </a:cubicBezTo>
                  <a:cubicBezTo>
                    <a:pt x="374" y="242"/>
                    <a:pt x="374" y="242"/>
                    <a:pt x="374" y="242"/>
                  </a:cubicBezTo>
                  <a:cubicBezTo>
                    <a:pt x="373" y="239"/>
                    <a:pt x="373" y="239"/>
                    <a:pt x="373" y="239"/>
                  </a:cubicBezTo>
                  <a:cubicBezTo>
                    <a:pt x="374" y="237"/>
                    <a:pt x="374" y="237"/>
                    <a:pt x="374" y="237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75" y="234"/>
                    <a:pt x="375" y="234"/>
                    <a:pt x="375" y="234"/>
                  </a:cubicBezTo>
                  <a:cubicBezTo>
                    <a:pt x="377" y="232"/>
                    <a:pt x="377" y="232"/>
                    <a:pt x="377" y="232"/>
                  </a:cubicBezTo>
                  <a:cubicBezTo>
                    <a:pt x="377" y="230"/>
                    <a:pt x="377" y="230"/>
                    <a:pt x="377" y="230"/>
                  </a:cubicBezTo>
                  <a:cubicBezTo>
                    <a:pt x="378" y="229"/>
                    <a:pt x="378" y="229"/>
                    <a:pt x="378" y="229"/>
                  </a:cubicBezTo>
                  <a:cubicBezTo>
                    <a:pt x="378" y="226"/>
                    <a:pt x="378" y="226"/>
                    <a:pt x="378" y="226"/>
                  </a:cubicBezTo>
                  <a:cubicBezTo>
                    <a:pt x="379" y="225"/>
                    <a:pt x="379" y="225"/>
                    <a:pt x="379" y="225"/>
                  </a:cubicBezTo>
                  <a:cubicBezTo>
                    <a:pt x="379" y="224"/>
                    <a:pt x="379" y="224"/>
                    <a:pt x="379" y="224"/>
                  </a:cubicBezTo>
                  <a:cubicBezTo>
                    <a:pt x="381" y="221"/>
                    <a:pt x="381" y="221"/>
                    <a:pt x="381" y="221"/>
                  </a:cubicBezTo>
                  <a:cubicBezTo>
                    <a:pt x="380" y="220"/>
                    <a:pt x="380" y="220"/>
                    <a:pt x="380" y="220"/>
                  </a:cubicBezTo>
                  <a:cubicBezTo>
                    <a:pt x="381" y="218"/>
                    <a:pt x="381" y="218"/>
                    <a:pt x="381" y="218"/>
                  </a:cubicBezTo>
                  <a:cubicBezTo>
                    <a:pt x="382" y="218"/>
                    <a:pt x="382" y="218"/>
                    <a:pt x="382" y="218"/>
                  </a:cubicBezTo>
                  <a:cubicBezTo>
                    <a:pt x="382" y="216"/>
                    <a:pt x="382" y="216"/>
                    <a:pt x="382" y="216"/>
                  </a:cubicBezTo>
                  <a:cubicBezTo>
                    <a:pt x="381" y="214"/>
                    <a:pt x="381" y="214"/>
                    <a:pt x="381" y="214"/>
                  </a:cubicBezTo>
                  <a:cubicBezTo>
                    <a:pt x="381" y="213"/>
                    <a:pt x="381" y="213"/>
                    <a:pt x="381" y="213"/>
                  </a:cubicBezTo>
                  <a:cubicBezTo>
                    <a:pt x="381" y="212"/>
                    <a:pt x="381" y="212"/>
                    <a:pt x="381" y="212"/>
                  </a:cubicBezTo>
                  <a:cubicBezTo>
                    <a:pt x="380" y="211"/>
                    <a:pt x="380" y="211"/>
                    <a:pt x="380" y="211"/>
                  </a:cubicBezTo>
                  <a:cubicBezTo>
                    <a:pt x="379" y="209"/>
                    <a:pt x="379" y="209"/>
                    <a:pt x="379" y="209"/>
                  </a:cubicBezTo>
                  <a:cubicBezTo>
                    <a:pt x="380" y="208"/>
                    <a:pt x="380" y="208"/>
                    <a:pt x="380" y="208"/>
                  </a:cubicBezTo>
                  <a:cubicBezTo>
                    <a:pt x="378" y="205"/>
                    <a:pt x="378" y="205"/>
                    <a:pt x="378" y="205"/>
                  </a:cubicBezTo>
                  <a:cubicBezTo>
                    <a:pt x="377" y="205"/>
                    <a:pt x="377" y="205"/>
                    <a:pt x="377" y="205"/>
                  </a:cubicBezTo>
                  <a:cubicBezTo>
                    <a:pt x="376" y="204"/>
                    <a:pt x="376" y="204"/>
                    <a:pt x="376" y="204"/>
                  </a:cubicBezTo>
                  <a:cubicBezTo>
                    <a:pt x="375" y="204"/>
                    <a:pt x="375" y="204"/>
                    <a:pt x="375" y="204"/>
                  </a:cubicBezTo>
                  <a:cubicBezTo>
                    <a:pt x="375" y="206"/>
                    <a:pt x="375" y="206"/>
                    <a:pt x="375" y="206"/>
                  </a:cubicBezTo>
                  <a:cubicBezTo>
                    <a:pt x="374" y="206"/>
                    <a:pt x="374" y="206"/>
                    <a:pt x="374" y="206"/>
                  </a:cubicBezTo>
                  <a:cubicBezTo>
                    <a:pt x="372" y="203"/>
                    <a:pt x="372" y="203"/>
                    <a:pt x="372" y="203"/>
                  </a:cubicBezTo>
                  <a:cubicBezTo>
                    <a:pt x="371" y="203"/>
                    <a:pt x="371" y="203"/>
                    <a:pt x="371" y="203"/>
                  </a:cubicBezTo>
                  <a:cubicBezTo>
                    <a:pt x="370" y="201"/>
                    <a:pt x="370" y="201"/>
                    <a:pt x="370" y="201"/>
                  </a:cubicBezTo>
                  <a:cubicBezTo>
                    <a:pt x="369" y="202"/>
                    <a:pt x="369" y="202"/>
                    <a:pt x="369" y="202"/>
                  </a:cubicBezTo>
                  <a:cubicBezTo>
                    <a:pt x="369" y="204"/>
                    <a:pt x="369" y="204"/>
                    <a:pt x="369" y="204"/>
                  </a:cubicBezTo>
                  <a:cubicBezTo>
                    <a:pt x="369" y="205"/>
                    <a:pt x="369" y="205"/>
                    <a:pt x="369" y="205"/>
                  </a:cubicBezTo>
                  <a:cubicBezTo>
                    <a:pt x="367" y="204"/>
                    <a:pt x="367" y="204"/>
                    <a:pt x="367" y="204"/>
                  </a:cubicBezTo>
                  <a:cubicBezTo>
                    <a:pt x="367" y="206"/>
                    <a:pt x="367" y="206"/>
                    <a:pt x="367" y="206"/>
                  </a:cubicBezTo>
                  <a:cubicBezTo>
                    <a:pt x="367" y="207"/>
                    <a:pt x="367" y="207"/>
                    <a:pt x="367" y="207"/>
                  </a:cubicBezTo>
                  <a:cubicBezTo>
                    <a:pt x="365" y="208"/>
                    <a:pt x="365" y="208"/>
                    <a:pt x="365" y="208"/>
                  </a:cubicBezTo>
                  <a:cubicBezTo>
                    <a:pt x="364" y="212"/>
                    <a:pt x="364" y="212"/>
                    <a:pt x="364" y="212"/>
                  </a:cubicBezTo>
                  <a:cubicBezTo>
                    <a:pt x="364" y="214"/>
                    <a:pt x="364" y="214"/>
                    <a:pt x="364" y="214"/>
                  </a:cubicBezTo>
                  <a:cubicBezTo>
                    <a:pt x="363" y="215"/>
                    <a:pt x="363" y="215"/>
                    <a:pt x="363" y="215"/>
                  </a:cubicBezTo>
                  <a:cubicBezTo>
                    <a:pt x="363" y="217"/>
                    <a:pt x="363" y="217"/>
                    <a:pt x="363" y="217"/>
                  </a:cubicBezTo>
                  <a:cubicBezTo>
                    <a:pt x="362" y="218"/>
                    <a:pt x="362" y="218"/>
                    <a:pt x="362" y="218"/>
                  </a:cubicBezTo>
                  <a:cubicBezTo>
                    <a:pt x="362" y="219"/>
                    <a:pt x="362" y="219"/>
                    <a:pt x="362" y="219"/>
                  </a:cubicBezTo>
                  <a:cubicBezTo>
                    <a:pt x="361" y="220"/>
                    <a:pt x="361" y="220"/>
                    <a:pt x="361" y="220"/>
                  </a:cubicBezTo>
                  <a:cubicBezTo>
                    <a:pt x="361" y="224"/>
                    <a:pt x="361" y="224"/>
                    <a:pt x="361" y="224"/>
                  </a:cubicBezTo>
                  <a:cubicBezTo>
                    <a:pt x="359" y="225"/>
                    <a:pt x="359" y="225"/>
                    <a:pt x="359" y="225"/>
                  </a:cubicBezTo>
                  <a:cubicBezTo>
                    <a:pt x="359" y="224"/>
                    <a:pt x="359" y="224"/>
                    <a:pt x="359" y="224"/>
                  </a:cubicBezTo>
                  <a:cubicBezTo>
                    <a:pt x="358" y="227"/>
                    <a:pt x="358" y="227"/>
                    <a:pt x="358" y="227"/>
                  </a:cubicBezTo>
                  <a:cubicBezTo>
                    <a:pt x="358" y="228"/>
                    <a:pt x="358" y="228"/>
                    <a:pt x="358" y="228"/>
                  </a:cubicBezTo>
                  <a:cubicBezTo>
                    <a:pt x="358" y="230"/>
                    <a:pt x="358" y="230"/>
                    <a:pt x="358" y="230"/>
                  </a:cubicBezTo>
                  <a:cubicBezTo>
                    <a:pt x="357" y="232"/>
                    <a:pt x="357" y="232"/>
                    <a:pt x="357" y="232"/>
                  </a:cubicBezTo>
                  <a:cubicBezTo>
                    <a:pt x="356" y="233"/>
                    <a:pt x="356" y="233"/>
                    <a:pt x="356" y="233"/>
                  </a:cubicBezTo>
                  <a:cubicBezTo>
                    <a:pt x="357" y="235"/>
                    <a:pt x="357" y="235"/>
                    <a:pt x="357" y="235"/>
                  </a:cubicBezTo>
                  <a:cubicBezTo>
                    <a:pt x="357" y="236"/>
                    <a:pt x="357" y="236"/>
                    <a:pt x="357" y="236"/>
                  </a:cubicBezTo>
                  <a:cubicBezTo>
                    <a:pt x="355" y="236"/>
                    <a:pt x="355" y="236"/>
                    <a:pt x="355" y="236"/>
                  </a:cubicBezTo>
                  <a:cubicBezTo>
                    <a:pt x="356" y="237"/>
                    <a:pt x="356" y="237"/>
                    <a:pt x="356" y="237"/>
                  </a:cubicBezTo>
                  <a:cubicBezTo>
                    <a:pt x="357" y="237"/>
                    <a:pt x="357" y="237"/>
                    <a:pt x="357" y="237"/>
                  </a:cubicBezTo>
                  <a:cubicBezTo>
                    <a:pt x="357" y="239"/>
                    <a:pt x="357" y="239"/>
                    <a:pt x="357" y="239"/>
                  </a:cubicBezTo>
                  <a:cubicBezTo>
                    <a:pt x="356" y="238"/>
                    <a:pt x="356" y="238"/>
                    <a:pt x="356" y="238"/>
                  </a:cubicBezTo>
                  <a:cubicBezTo>
                    <a:pt x="355" y="239"/>
                    <a:pt x="355" y="239"/>
                    <a:pt x="355" y="239"/>
                  </a:cubicBezTo>
                  <a:cubicBezTo>
                    <a:pt x="354" y="240"/>
                    <a:pt x="354" y="240"/>
                    <a:pt x="354" y="240"/>
                  </a:cubicBezTo>
                  <a:cubicBezTo>
                    <a:pt x="352" y="239"/>
                    <a:pt x="352" y="239"/>
                    <a:pt x="352" y="239"/>
                  </a:cubicBezTo>
                  <a:cubicBezTo>
                    <a:pt x="352" y="240"/>
                    <a:pt x="352" y="240"/>
                    <a:pt x="352" y="240"/>
                  </a:cubicBezTo>
                  <a:cubicBezTo>
                    <a:pt x="352" y="242"/>
                    <a:pt x="352" y="242"/>
                    <a:pt x="352" y="242"/>
                  </a:cubicBezTo>
                  <a:cubicBezTo>
                    <a:pt x="351" y="243"/>
                    <a:pt x="351" y="243"/>
                    <a:pt x="351" y="243"/>
                  </a:cubicBezTo>
                  <a:cubicBezTo>
                    <a:pt x="350" y="242"/>
                    <a:pt x="350" y="242"/>
                    <a:pt x="350" y="242"/>
                  </a:cubicBezTo>
                  <a:cubicBezTo>
                    <a:pt x="350" y="240"/>
                    <a:pt x="350" y="240"/>
                    <a:pt x="350" y="240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49" y="238"/>
                    <a:pt x="349" y="238"/>
                    <a:pt x="349" y="238"/>
                  </a:cubicBezTo>
                  <a:cubicBezTo>
                    <a:pt x="349" y="235"/>
                    <a:pt x="349" y="235"/>
                    <a:pt x="349" y="235"/>
                  </a:cubicBezTo>
                  <a:cubicBezTo>
                    <a:pt x="350" y="232"/>
                    <a:pt x="350" y="232"/>
                    <a:pt x="350" y="232"/>
                  </a:cubicBezTo>
                  <a:cubicBezTo>
                    <a:pt x="351" y="230"/>
                    <a:pt x="351" y="230"/>
                    <a:pt x="351" y="230"/>
                  </a:cubicBezTo>
                  <a:cubicBezTo>
                    <a:pt x="352" y="229"/>
                    <a:pt x="352" y="229"/>
                    <a:pt x="352" y="229"/>
                  </a:cubicBezTo>
                  <a:cubicBezTo>
                    <a:pt x="352" y="228"/>
                    <a:pt x="352" y="228"/>
                    <a:pt x="352" y="228"/>
                  </a:cubicBezTo>
                  <a:cubicBezTo>
                    <a:pt x="353" y="226"/>
                    <a:pt x="353" y="226"/>
                    <a:pt x="353" y="226"/>
                  </a:cubicBezTo>
                  <a:cubicBezTo>
                    <a:pt x="353" y="223"/>
                    <a:pt x="353" y="223"/>
                    <a:pt x="353" y="223"/>
                  </a:cubicBezTo>
                  <a:cubicBezTo>
                    <a:pt x="355" y="222"/>
                    <a:pt x="355" y="222"/>
                    <a:pt x="355" y="222"/>
                  </a:cubicBezTo>
                  <a:cubicBezTo>
                    <a:pt x="356" y="220"/>
                    <a:pt x="356" y="220"/>
                    <a:pt x="356" y="220"/>
                  </a:cubicBezTo>
                  <a:cubicBezTo>
                    <a:pt x="355" y="220"/>
                    <a:pt x="355" y="220"/>
                    <a:pt x="355" y="220"/>
                  </a:cubicBezTo>
                  <a:cubicBezTo>
                    <a:pt x="354" y="220"/>
                    <a:pt x="354" y="220"/>
                    <a:pt x="354" y="220"/>
                  </a:cubicBezTo>
                  <a:cubicBezTo>
                    <a:pt x="354" y="218"/>
                    <a:pt x="354" y="218"/>
                    <a:pt x="354" y="218"/>
                  </a:cubicBezTo>
                  <a:cubicBezTo>
                    <a:pt x="355" y="217"/>
                    <a:pt x="355" y="217"/>
                    <a:pt x="355" y="217"/>
                  </a:cubicBezTo>
                  <a:cubicBezTo>
                    <a:pt x="355" y="213"/>
                    <a:pt x="355" y="213"/>
                    <a:pt x="355" y="213"/>
                  </a:cubicBezTo>
                  <a:cubicBezTo>
                    <a:pt x="354" y="213"/>
                    <a:pt x="354" y="213"/>
                    <a:pt x="354" y="213"/>
                  </a:cubicBezTo>
                  <a:cubicBezTo>
                    <a:pt x="354" y="211"/>
                    <a:pt x="354" y="211"/>
                    <a:pt x="354" y="211"/>
                  </a:cubicBezTo>
                  <a:cubicBezTo>
                    <a:pt x="354" y="210"/>
                    <a:pt x="354" y="210"/>
                    <a:pt x="354" y="210"/>
                  </a:cubicBezTo>
                  <a:cubicBezTo>
                    <a:pt x="354" y="208"/>
                    <a:pt x="354" y="208"/>
                    <a:pt x="354" y="208"/>
                  </a:cubicBezTo>
                  <a:cubicBezTo>
                    <a:pt x="353" y="208"/>
                    <a:pt x="353" y="208"/>
                    <a:pt x="353" y="208"/>
                  </a:cubicBezTo>
                  <a:cubicBezTo>
                    <a:pt x="352" y="206"/>
                    <a:pt x="352" y="206"/>
                    <a:pt x="352" y="206"/>
                  </a:cubicBezTo>
                  <a:cubicBezTo>
                    <a:pt x="349" y="207"/>
                    <a:pt x="349" y="207"/>
                    <a:pt x="349" y="207"/>
                  </a:cubicBezTo>
                  <a:cubicBezTo>
                    <a:pt x="349" y="208"/>
                    <a:pt x="349" y="208"/>
                    <a:pt x="349" y="208"/>
                  </a:cubicBezTo>
                  <a:cubicBezTo>
                    <a:pt x="350" y="210"/>
                    <a:pt x="350" y="210"/>
                    <a:pt x="350" y="210"/>
                  </a:cubicBezTo>
                  <a:cubicBezTo>
                    <a:pt x="350" y="211"/>
                    <a:pt x="350" y="211"/>
                    <a:pt x="350" y="211"/>
                  </a:cubicBezTo>
                  <a:cubicBezTo>
                    <a:pt x="351" y="212"/>
                    <a:pt x="351" y="212"/>
                    <a:pt x="351" y="212"/>
                  </a:cubicBezTo>
                  <a:cubicBezTo>
                    <a:pt x="351" y="214"/>
                    <a:pt x="351" y="214"/>
                    <a:pt x="351" y="214"/>
                  </a:cubicBezTo>
                  <a:cubicBezTo>
                    <a:pt x="350" y="214"/>
                    <a:pt x="350" y="214"/>
                    <a:pt x="350" y="214"/>
                  </a:cubicBezTo>
                  <a:cubicBezTo>
                    <a:pt x="349" y="212"/>
                    <a:pt x="349" y="212"/>
                    <a:pt x="349" y="212"/>
                  </a:cubicBezTo>
                  <a:cubicBezTo>
                    <a:pt x="348" y="212"/>
                    <a:pt x="348" y="212"/>
                    <a:pt x="348" y="212"/>
                  </a:cubicBezTo>
                  <a:cubicBezTo>
                    <a:pt x="347" y="214"/>
                    <a:pt x="347" y="214"/>
                    <a:pt x="347" y="214"/>
                  </a:cubicBezTo>
                  <a:cubicBezTo>
                    <a:pt x="348" y="214"/>
                    <a:pt x="348" y="214"/>
                    <a:pt x="348" y="214"/>
                  </a:cubicBezTo>
                  <a:cubicBezTo>
                    <a:pt x="349" y="216"/>
                    <a:pt x="349" y="216"/>
                    <a:pt x="349" y="216"/>
                  </a:cubicBezTo>
                  <a:cubicBezTo>
                    <a:pt x="349" y="218"/>
                    <a:pt x="349" y="218"/>
                    <a:pt x="349" y="218"/>
                  </a:cubicBezTo>
                  <a:cubicBezTo>
                    <a:pt x="348" y="219"/>
                    <a:pt x="348" y="219"/>
                    <a:pt x="348" y="219"/>
                  </a:cubicBezTo>
                  <a:cubicBezTo>
                    <a:pt x="348" y="218"/>
                    <a:pt x="348" y="218"/>
                    <a:pt x="348" y="218"/>
                  </a:cubicBezTo>
                  <a:cubicBezTo>
                    <a:pt x="347" y="217"/>
                    <a:pt x="347" y="217"/>
                    <a:pt x="347" y="217"/>
                  </a:cubicBezTo>
                  <a:cubicBezTo>
                    <a:pt x="347" y="219"/>
                    <a:pt x="347" y="219"/>
                    <a:pt x="347" y="219"/>
                  </a:cubicBezTo>
                  <a:cubicBezTo>
                    <a:pt x="345" y="218"/>
                    <a:pt x="345" y="218"/>
                    <a:pt x="345" y="218"/>
                  </a:cubicBezTo>
                  <a:cubicBezTo>
                    <a:pt x="345" y="217"/>
                    <a:pt x="345" y="217"/>
                    <a:pt x="345" y="217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3" y="219"/>
                    <a:pt x="343" y="219"/>
                    <a:pt x="343" y="219"/>
                  </a:cubicBezTo>
                  <a:cubicBezTo>
                    <a:pt x="343" y="218"/>
                    <a:pt x="343" y="218"/>
                    <a:pt x="343" y="218"/>
                  </a:cubicBezTo>
                  <a:cubicBezTo>
                    <a:pt x="343" y="216"/>
                    <a:pt x="343" y="216"/>
                    <a:pt x="343" y="216"/>
                  </a:cubicBezTo>
                  <a:cubicBezTo>
                    <a:pt x="344" y="215"/>
                    <a:pt x="344" y="215"/>
                    <a:pt x="344" y="215"/>
                  </a:cubicBezTo>
                  <a:cubicBezTo>
                    <a:pt x="343" y="215"/>
                    <a:pt x="343" y="215"/>
                    <a:pt x="343" y="215"/>
                  </a:cubicBezTo>
                  <a:cubicBezTo>
                    <a:pt x="341" y="216"/>
                    <a:pt x="341" y="216"/>
                    <a:pt x="341" y="216"/>
                  </a:cubicBezTo>
                  <a:cubicBezTo>
                    <a:pt x="339" y="218"/>
                    <a:pt x="339" y="218"/>
                    <a:pt x="339" y="218"/>
                  </a:cubicBezTo>
                  <a:cubicBezTo>
                    <a:pt x="338" y="216"/>
                    <a:pt x="338" y="216"/>
                    <a:pt x="338" y="216"/>
                  </a:cubicBezTo>
                  <a:cubicBezTo>
                    <a:pt x="337" y="216"/>
                    <a:pt x="337" y="216"/>
                    <a:pt x="337" y="216"/>
                  </a:cubicBezTo>
                  <a:cubicBezTo>
                    <a:pt x="336" y="217"/>
                    <a:pt x="336" y="217"/>
                    <a:pt x="336" y="217"/>
                  </a:cubicBezTo>
                  <a:cubicBezTo>
                    <a:pt x="334" y="217"/>
                    <a:pt x="334" y="217"/>
                    <a:pt x="334" y="217"/>
                  </a:cubicBezTo>
                  <a:cubicBezTo>
                    <a:pt x="333" y="216"/>
                    <a:pt x="333" y="216"/>
                    <a:pt x="333" y="216"/>
                  </a:cubicBezTo>
                  <a:cubicBezTo>
                    <a:pt x="331" y="216"/>
                    <a:pt x="331" y="216"/>
                    <a:pt x="331" y="216"/>
                  </a:cubicBezTo>
                  <a:cubicBezTo>
                    <a:pt x="331" y="215"/>
                    <a:pt x="331" y="215"/>
                    <a:pt x="331" y="215"/>
                  </a:cubicBezTo>
                  <a:cubicBezTo>
                    <a:pt x="332" y="214"/>
                    <a:pt x="332" y="214"/>
                    <a:pt x="332" y="214"/>
                  </a:cubicBezTo>
                  <a:cubicBezTo>
                    <a:pt x="334" y="214"/>
                    <a:pt x="334" y="214"/>
                    <a:pt x="334" y="214"/>
                  </a:cubicBezTo>
                  <a:cubicBezTo>
                    <a:pt x="335" y="214"/>
                    <a:pt x="335" y="214"/>
                    <a:pt x="335" y="214"/>
                  </a:cubicBezTo>
                  <a:cubicBezTo>
                    <a:pt x="337" y="214"/>
                    <a:pt x="337" y="214"/>
                    <a:pt x="337" y="214"/>
                  </a:cubicBezTo>
                  <a:cubicBezTo>
                    <a:pt x="337" y="213"/>
                    <a:pt x="337" y="213"/>
                    <a:pt x="337" y="213"/>
                  </a:cubicBezTo>
                  <a:cubicBezTo>
                    <a:pt x="338" y="212"/>
                    <a:pt x="338" y="212"/>
                    <a:pt x="338" y="212"/>
                  </a:cubicBezTo>
                  <a:cubicBezTo>
                    <a:pt x="340" y="213"/>
                    <a:pt x="340" y="213"/>
                    <a:pt x="340" y="213"/>
                  </a:cubicBezTo>
                  <a:cubicBezTo>
                    <a:pt x="341" y="211"/>
                    <a:pt x="341" y="211"/>
                    <a:pt x="341" y="211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42" y="209"/>
                    <a:pt x="342" y="209"/>
                    <a:pt x="342" y="209"/>
                  </a:cubicBezTo>
                  <a:cubicBezTo>
                    <a:pt x="341" y="208"/>
                    <a:pt x="341" y="208"/>
                    <a:pt x="341" y="208"/>
                  </a:cubicBezTo>
                  <a:cubicBezTo>
                    <a:pt x="339" y="205"/>
                    <a:pt x="339" y="205"/>
                    <a:pt x="339" y="205"/>
                  </a:cubicBezTo>
                  <a:cubicBezTo>
                    <a:pt x="337" y="204"/>
                    <a:pt x="337" y="204"/>
                    <a:pt x="337" y="204"/>
                  </a:cubicBezTo>
                  <a:cubicBezTo>
                    <a:pt x="337" y="203"/>
                    <a:pt x="337" y="203"/>
                    <a:pt x="337" y="203"/>
                  </a:cubicBezTo>
                  <a:cubicBezTo>
                    <a:pt x="334" y="200"/>
                    <a:pt x="334" y="200"/>
                    <a:pt x="334" y="200"/>
                  </a:cubicBezTo>
                  <a:cubicBezTo>
                    <a:pt x="334" y="200"/>
                    <a:pt x="334" y="200"/>
                    <a:pt x="334" y="200"/>
                  </a:cubicBezTo>
                  <a:cubicBezTo>
                    <a:pt x="332" y="200"/>
                    <a:pt x="332" y="200"/>
                    <a:pt x="332" y="200"/>
                  </a:cubicBezTo>
                  <a:cubicBezTo>
                    <a:pt x="331" y="201"/>
                    <a:pt x="331" y="201"/>
                    <a:pt x="331" y="201"/>
                  </a:cubicBezTo>
                  <a:cubicBezTo>
                    <a:pt x="329" y="201"/>
                    <a:pt x="329" y="201"/>
                    <a:pt x="329" y="201"/>
                  </a:cubicBezTo>
                  <a:cubicBezTo>
                    <a:pt x="327" y="204"/>
                    <a:pt x="327" y="204"/>
                    <a:pt x="327" y="204"/>
                  </a:cubicBezTo>
                  <a:cubicBezTo>
                    <a:pt x="327" y="205"/>
                    <a:pt x="327" y="205"/>
                    <a:pt x="327" y="205"/>
                  </a:cubicBezTo>
                  <a:cubicBezTo>
                    <a:pt x="327" y="206"/>
                    <a:pt x="327" y="206"/>
                    <a:pt x="327" y="206"/>
                  </a:cubicBezTo>
                  <a:cubicBezTo>
                    <a:pt x="326" y="206"/>
                    <a:pt x="326" y="206"/>
                    <a:pt x="326" y="206"/>
                  </a:cubicBezTo>
                  <a:cubicBezTo>
                    <a:pt x="325" y="207"/>
                    <a:pt x="325" y="207"/>
                    <a:pt x="325" y="207"/>
                  </a:cubicBezTo>
                  <a:cubicBezTo>
                    <a:pt x="325" y="206"/>
                    <a:pt x="325" y="206"/>
                    <a:pt x="325" y="206"/>
                  </a:cubicBezTo>
                  <a:cubicBezTo>
                    <a:pt x="324" y="206"/>
                    <a:pt x="324" y="206"/>
                    <a:pt x="324" y="206"/>
                  </a:cubicBezTo>
                  <a:cubicBezTo>
                    <a:pt x="322" y="205"/>
                    <a:pt x="322" y="205"/>
                    <a:pt x="322" y="205"/>
                  </a:cubicBezTo>
                  <a:cubicBezTo>
                    <a:pt x="321" y="205"/>
                    <a:pt x="321" y="205"/>
                    <a:pt x="321" y="205"/>
                  </a:cubicBezTo>
                  <a:cubicBezTo>
                    <a:pt x="320" y="206"/>
                    <a:pt x="320" y="206"/>
                    <a:pt x="320" y="206"/>
                  </a:cubicBezTo>
                  <a:cubicBezTo>
                    <a:pt x="318" y="206"/>
                    <a:pt x="318" y="206"/>
                    <a:pt x="318" y="206"/>
                  </a:cubicBezTo>
                  <a:cubicBezTo>
                    <a:pt x="317" y="205"/>
                    <a:pt x="317" y="205"/>
                    <a:pt x="317" y="205"/>
                  </a:cubicBezTo>
                  <a:cubicBezTo>
                    <a:pt x="318" y="205"/>
                    <a:pt x="318" y="205"/>
                    <a:pt x="318" y="205"/>
                  </a:cubicBezTo>
                  <a:cubicBezTo>
                    <a:pt x="321" y="204"/>
                    <a:pt x="321" y="204"/>
                    <a:pt x="321" y="204"/>
                  </a:cubicBezTo>
                  <a:cubicBezTo>
                    <a:pt x="321" y="203"/>
                    <a:pt x="321" y="203"/>
                    <a:pt x="321" y="203"/>
                  </a:cubicBezTo>
                  <a:cubicBezTo>
                    <a:pt x="323" y="202"/>
                    <a:pt x="323" y="202"/>
                    <a:pt x="323" y="202"/>
                  </a:cubicBezTo>
                  <a:cubicBezTo>
                    <a:pt x="324" y="202"/>
                    <a:pt x="324" y="202"/>
                    <a:pt x="324" y="202"/>
                  </a:cubicBezTo>
                  <a:cubicBezTo>
                    <a:pt x="325" y="201"/>
                    <a:pt x="325" y="201"/>
                    <a:pt x="325" y="201"/>
                  </a:cubicBezTo>
                  <a:cubicBezTo>
                    <a:pt x="325" y="199"/>
                    <a:pt x="325" y="199"/>
                    <a:pt x="325" y="199"/>
                  </a:cubicBezTo>
                  <a:cubicBezTo>
                    <a:pt x="326" y="198"/>
                    <a:pt x="326" y="198"/>
                    <a:pt x="326" y="198"/>
                  </a:cubicBezTo>
                  <a:cubicBezTo>
                    <a:pt x="327" y="198"/>
                    <a:pt x="327" y="198"/>
                    <a:pt x="327" y="198"/>
                  </a:cubicBezTo>
                  <a:cubicBezTo>
                    <a:pt x="328" y="195"/>
                    <a:pt x="328" y="195"/>
                    <a:pt x="328" y="195"/>
                  </a:cubicBezTo>
                  <a:cubicBezTo>
                    <a:pt x="328" y="193"/>
                    <a:pt x="328" y="193"/>
                    <a:pt x="328" y="193"/>
                  </a:cubicBezTo>
                  <a:cubicBezTo>
                    <a:pt x="329" y="191"/>
                    <a:pt x="329" y="191"/>
                    <a:pt x="329" y="191"/>
                  </a:cubicBezTo>
                  <a:cubicBezTo>
                    <a:pt x="328" y="190"/>
                    <a:pt x="328" y="190"/>
                    <a:pt x="328" y="190"/>
                  </a:cubicBezTo>
                  <a:cubicBezTo>
                    <a:pt x="327" y="190"/>
                    <a:pt x="327" y="190"/>
                    <a:pt x="327" y="190"/>
                  </a:cubicBezTo>
                  <a:cubicBezTo>
                    <a:pt x="324" y="190"/>
                    <a:pt x="324" y="190"/>
                    <a:pt x="324" y="190"/>
                  </a:cubicBezTo>
                  <a:cubicBezTo>
                    <a:pt x="321" y="191"/>
                    <a:pt x="321" y="191"/>
                    <a:pt x="321" y="191"/>
                  </a:cubicBezTo>
                  <a:cubicBezTo>
                    <a:pt x="318" y="192"/>
                    <a:pt x="318" y="192"/>
                    <a:pt x="318" y="192"/>
                  </a:cubicBezTo>
                  <a:cubicBezTo>
                    <a:pt x="311" y="193"/>
                    <a:pt x="311" y="193"/>
                    <a:pt x="311" y="193"/>
                  </a:cubicBezTo>
                  <a:cubicBezTo>
                    <a:pt x="303" y="196"/>
                    <a:pt x="303" y="196"/>
                    <a:pt x="303" y="196"/>
                  </a:cubicBezTo>
                  <a:cubicBezTo>
                    <a:pt x="301" y="198"/>
                    <a:pt x="301" y="198"/>
                    <a:pt x="301" y="198"/>
                  </a:cubicBezTo>
                  <a:cubicBezTo>
                    <a:pt x="296" y="199"/>
                    <a:pt x="296" y="199"/>
                    <a:pt x="296" y="199"/>
                  </a:cubicBezTo>
                  <a:cubicBezTo>
                    <a:pt x="290" y="202"/>
                    <a:pt x="290" y="202"/>
                    <a:pt x="290" y="202"/>
                  </a:cubicBezTo>
                  <a:cubicBezTo>
                    <a:pt x="288" y="204"/>
                    <a:pt x="288" y="204"/>
                    <a:pt x="288" y="204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9" y="206"/>
                    <a:pt x="289" y="206"/>
                    <a:pt x="289" y="206"/>
                  </a:cubicBezTo>
                  <a:cubicBezTo>
                    <a:pt x="290" y="206"/>
                    <a:pt x="290" y="206"/>
                    <a:pt x="290" y="206"/>
                  </a:cubicBezTo>
                  <a:cubicBezTo>
                    <a:pt x="288" y="208"/>
                    <a:pt x="288" y="208"/>
                    <a:pt x="288" y="208"/>
                  </a:cubicBezTo>
                  <a:cubicBezTo>
                    <a:pt x="287" y="208"/>
                    <a:pt x="287" y="208"/>
                    <a:pt x="287" y="208"/>
                  </a:cubicBezTo>
                  <a:cubicBezTo>
                    <a:pt x="284" y="210"/>
                    <a:pt x="284" y="210"/>
                    <a:pt x="284" y="210"/>
                  </a:cubicBezTo>
                  <a:cubicBezTo>
                    <a:pt x="281" y="210"/>
                    <a:pt x="281" y="210"/>
                    <a:pt x="281" y="210"/>
                  </a:cubicBezTo>
                  <a:cubicBezTo>
                    <a:pt x="280" y="211"/>
                    <a:pt x="280" y="211"/>
                    <a:pt x="280" y="211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8" y="218"/>
                    <a:pt x="278" y="218"/>
                    <a:pt x="278" y="218"/>
                  </a:cubicBezTo>
                  <a:cubicBezTo>
                    <a:pt x="279" y="219"/>
                    <a:pt x="279" y="219"/>
                    <a:pt x="279" y="219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79" y="220"/>
                    <a:pt x="279" y="220"/>
                    <a:pt x="279" y="220"/>
                  </a:cubicBezTo>
                  <a:cubicBezTo>
                    <a:pt x="280" y="220"/>
                    <a:pt x="280" y="220"/>
                    <a:pt x="280" y="220"/>
                  </a:cubicBezTo>
                  <a:cubicBezTo>
                    <a:pt x="281" y="219"/>
                    <a:pt x="281" y="219"/>
                    <a:pt x="281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4" y="221"/>
                    <a:pt x="284" y="221"/>
                    <a:pt x="284" y="221"/>
                  </a:cubicBezTo>
                  <a:cubicBezTo>
                    <a:pt x="282" y="222"/>
                    <a:pt x="282" y="222"/>
                    <a:pt x="282" y="222"/>
                  </a:cubicBezTo>
                  <a:cubicBezTo>
                    <a:pt x="280" y="221"/>
                    <a:pt x="280" y="221"/>
                    <a:pt x="280" y="221"/>
                  </a:cubicBezTo>
                  <a:cubicBezTo>
                    <a:pt x="278" y="222"/>
                    <a:pt x="278" y="222"/>
                    <a:pt x="278" y="222"/>
                  </a:cubicBezTo>
                  <a:cubicBezTo>
                    <a:pt x="279" y="224"/>
                    <a:pt x="279" y="224"/>
                    <a:pt x="279" y="224"/>
                  </a:cubicBezTo>
                  <a:cubicBezTo>
                    <a:pt x="282" y="225"/>
                    <a:pt x="282" y="225"/>
                    <a:pt x="282" y="225"/>
                  </a:cubicBezTo>
                  <a:cubicBezTo>
                    <a:pt x="283" y="224"/>
                    <a:pt x="283" y="224"/>
                    <a:pt x="283" y="224"/>
                  </a:cubicBezTo>
                  <a:cubicBezTo>
                    <a:pt x="283" y="223"/>
                    <a:pt x="283" y="223"/>
                    <a:pt x="283" y="223"/>
                  </a:cubicBezTo>
                  <a:cubicBezTo>
                    <a:pt x="284" y="223"/>
                    <a:pt x="284" y="223"/>
                    <a:pt x="284" y="223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4" y="225"/>
                    <a:pt x="284" y="225"/>
                    <a:pt x="284" y="225"/>
                  </a:cubicBezTo>
                  <a:cubicBezTo>
                    <a:pt x="285" y="225"/>
                    <a:pt x="285" y="225"/>
                    <a:pt x="285" y="225"/>
                  </a:cubicBezTo>
                  <a:cubicBezTo>
                    <a:pt x="288" y="226"/>
                    <a:pt x="288" y="226"/>
                    <a:pt x="288" y="226"/>
                  </a:cubicBezTo>
                  <a:cubicBezTo>
                    <a:pt x="291" y="225"/>
                    <a:pt x="291" y="225"/>
                    <a:pt x="291" y="225"/>
                  </a:cubicBezTo>
                  <a:cubicBezTo>
                    <a:pt x="293" y="225"/>
                    <a:pt x="293" y="225"/>
                    <a:pt x="293" y="225"/>
                  </a:cubicBezTo>
                  <a:cubicBezTo>
                    <a:pt x="295" y="226"/>
                    <a:pt x="295" y="226"/>
                    <a:pt x="295" y="226"/>
                  </a:cubicBezTo>
                  <a:cubicBezTo>
                    <a:pt x="297" y="225"/>
                    <a:pt x="297" y="225"/>
                    <a:pt x="297" y="225"/>
                  </a:cubicBezTo>
                  <a:cubicBezTo>
                    <a:pt x="299" y="226"/>
                    <a:pt x="299" y="226"/>
                    <a:pt x="299" y="226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301" y="228"/>
                    <a:pt x="301" y="228"/>
                    <a:pt x="301" y="228"/>
                  </a:cubicBezTo>
                  <a:cubicBezTo>
                    <a:pt x="300" y="229"/>
                    <a:pt x="300" y="229"/>
                    <a:pt x="300" y="229"/>
                  </a:cubicBezTo>
                  <a:cubicBezTo>
                    <a:pt x="299" y="229"/>
                    <a:pt x="299" y="229"/>
                    <a:pt x="299" y="229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293" y="228"/>
                    <a:pt x="293" y="228"/>
                    <a:pt x="293" y="228"/>
                  </a:cubicBezTo>
                  <a:cubicBezTo>
                    <a:pt x="295" y="229"/>
                    <a:pt x="295" y="229"/>
                    <a:pt x="295" y="229"/>
                  </a:cubicBezTo>
                  <a:cubicBezTo>
                    <a:pt x="295" y="229"/>
                    <a:pt x="295" y="229"/>
                    <a:pt x="295" y="229"/>
                  </a:cubicBezTo>
                  <a:cubicBezTo>
                    <a:pt x="293" y="229"/>
                    <a:pt x="293" y="229"/>
                    <a:pt x="293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88" y="229"/>
                    <a:pt x="288" y="229"/>
                    <a:pt x="288" y="229"/>
                  </a:cubicBezTo>
                  <a:cubicBezTo>
                    <a:pt x="286" y="230"/>
                    <a:pt x="286" y="230"/>
                    <a:pt x="286" y="230"/>
                  </a:cubicBezTo>
                  <a:cubicBezTo>
                    <a:pt x="285" y="229"/>
                    <a:pt x="285" y="229"/>
                    <a:pt x="285" y="229"/>
                  </a:cubicBezTo>
                  <a:cubicBezTo>
                    <a:pt x="284" y="229"/>
                    <a:pt x="284" y="229"/>
                    <a:pt x="284" y="229"/>
                  </a:cubicBezTo>
                  <a:cubicBezTo>
                    <a:pt x="283" y="229"/>
                    <a:pt x="283" y="229"/>
                    <a:pt x="283" y="229"/>
                  </a:cubicBezTo>
                  <a:cubicBezTo>
                    <a:pt x="282" y="229"/>
                    <a:pt x="282" y="229"/>
                    <a:pt x="282" y="229"/>
                  </a:cubicBezTo>
                  <a:cubicBezTo>
                    <a:pt x="278" y="230"/>
                    <a:pt x="278" y="230"/>
                    <a:pt x="278" y="230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4" y="231"/>
                    <a:pt x="274" y="231"/>
                    <a:pt x="274" y="231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73" y="237"/>
                    <a:pt x="273" y="237"/>
                    <a:pt x="273" y="237"/>
                  </a:cubicBezTo>
                  <a:cubicBezTo>
                    <a:pt x="274" y="238"/>
                    <a:pt x="274" y="238"/>
                    <a:pt x="274" y="238"/>
                  </a:cubicBezTo>
                  <a:cubicBezTo>
                    <a:pt x="274" y="240"/>
                    <a:pt x="274" y="240"/>
                    <a:pt x="274" y="240"/>
                  </a:cubicBezTo>
                  <a:cubicBezTo>
                    <a:pt x="273" y="241"/>
                    <a:pt x="273" y="241"/>
                    <a:pt x="273" y="241"/>
                  </a:cubicBezTo>
                  <a:cubicBezTo>
                    <a:pt x="273" y="242"/>
                    <a:pt x="273" y="242"/>
                    <a:pt x="273" y="242"/>
                  </a:cubicBezTo>
                  <a:cubicBezTo>
                    <a:pt x="274" y="243"/>
                    <a:pt x="274" y="243"/>
                    <a:pt x="274" y="243"/>
                  </a:cubicBezTo>
                  <a:cubicBezTo>
                    <a:pt x="276" y="242"/>
                    <a:pt x="276" y="242"/>
                    <a:pt x="276" y="242"/>
                  </a:cubicBezTo>
                  <a:cubicBezTo>
                    <a:pt x="277" y="242"/>
                    <a:pt x="277" y="242"/>
                    <a:pt x="277" y="242"/>
                  </a:cubicBezTo>
                  <a:cubicBezTo>
                    <a:pt x="278" y="243"/>
                    <a:pt x="278" y="243"/>
                    <a:pt x="278" y="243"/>
                  </a:cubicBezTo>
                  <a:cubicBezTo>
                    <a:pt x="279" y="243"/>
                    <a:pt x="279" y="243"/>
                    <a:pt x="279" y="243"/>
                  </a:cubicBezTo>
                  <a:cubicBezTo>
                    <a:pt x="280" y="242"/>
                    <a:pt x="280" y="242"/>
                    <a:pt x="280" y="242"/>
                  </a:cubicBezTo>
                  <a:cubicBezTo>
                    <a:pt x="280" y="242"/>
                    <a:pt x="280" y="242"/>
                    <a:pt x="280" y="242"/>
                  </a:cubicBezTo>
                  <a:cubicBezTo>
                    <a:pt x="281" y="243"/>
                    <a:pt x="281" y="243"/>
                    <a:pt x="281" y="243"/>
                  </a:cubicBezTo>
                  <a:cubicBezTo>
                    <a:pt x="282" y="243"/>
                    <a:pt x="282" y="243"/>
                    <a:pt x="282" y="243"/>
                  </a:cubicBezTo>
                  <a:cubicBezTo>
                    <a:pt x="283" y="243"/>
                    <a:pt x="283" y="243"/>
                    <a:pt x="283" y="243"/>
                  </a:cubicBezTo>
                  <a:cubicBezTo>
                    <a:pt x="284" y="244"/>
                    <a:pt x="284" y="244"/>
                    <a:pt x="284" y="244"/>
                  </a:cubicBezTo>
                  <a:cubicBezTo>
                    <a:pt x="284" y="245"/>
                    <a:pt x="284" y="245"/>
                    <a:pt x="284" y="245"/>
                  </a:cubicBezTo>
                  <a:cubicBezTo>
                    <a:pt x="285" y="245"/>
                    <a:pt x="285" y="245"/>
                    <a:pt x="285" y="245"/>
                  </a:cubicBezTo>
                  <a:cubicBezTo>
                    <a:pt x="286" y="245"/>
                    <a:pt x="286" y="245"/>
                    <a:pt x="286" y="245"/>
                  </a:cubicBezTo>
                  <a:cubicBezTo>
                    <a:pt x="287" y="245"/>
                    <a:pt x="287" y="245"/>
                    <a:pt x="287" y="245"/>
                  </a:cubicBezTo>
                  <a:cubicBezTo>
                    <a:pt x="288" y="246"/>
                    <a:pt x="288" y="246"/>
                    <a:pt x="288" y="246"/>
                  </a:cubicBezTo>
                  <a:cubicBezTo>
                    <a:pt x="290" y="246"/>
                    <a:pt x="290" y="246"/>
                    <a:pt x="290" y="246"/>
                  </a:cubicBezTo>
                  <a:cubicBezTo>
                    <a:pt x="291" y="246"/>
                    <a:pt x="291" y="246"/>
                    <a:pt x="291" y="246"/>
                  </a:cubicBezTo>
                  <a:cubicBezTo>
                    <a:pt x="293" y="246"/>
                    <a:pt x="293" y="246"/>
                    <a:pt x="293" y="246"/>
                  </a:cubicBezTo>
                  <a:cubicBezTo>
                    <a:pt x="294" y="246"/>
                    <a:pt x="294" y="246"/>
                    <a:pt x="294" y="246"/>
                  </a:cubicBezTo>
                  <a:cubicBezTo>
                    <a:pt x="295" y="246"/>
                    <a:pt x="295" y="246"/>
                    <a:pt x="295" y="246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299" y="246"/>
                    <a:pt x="299" y="246"/>
                    <a:pt x="299" y="246"/>
                  </a:cubicBezTo>
                  <a:cubicBezTo>
                    <a:pt x="300" y="246"/>
                    <a:pt x="300" y="246"/>
                    <a:pt x="300" y="246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2" y="247"/>
                    <a:pt x="302" y="247"/>
                    <a:pt x="302" y="247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4" y="250"/>
                    <a:pt x="304" y="250"/>
                    <a:pt x="304" y="250"/>
                  </a:cubicBezTo>
                  <a:cubicBezTo>
                    <a:pt x="304" y="250"/>
                    <a:pt x="304" y="250"/>
                    <a:pt x="304" y="250"/>
                  </a:cubicBezTo>
                  <a:cubicBezTo>
                    <a:pt x="304" y="251"/>
                    <a:pt x="304" y="251"/>
                    <a:pt x="304" y="251"/>
                  </a:cubicBezTo>
                  <a:cubicBezTo>
                    <a:pt x="306" y="251"/>
                    <a:pt x="306" y="251"/>
                    <a:pt x="306" y="251"/>
                  </a:cubicBezTo>
                  <a:cubicBezTo>
                    <a:pt x="307" y="252"/>
                    <a:pt x="307" y="252"/>
                    <a:pt x="307" y="252"/>
                  </a:cubicBezTo>
                  <a:cubicBezTo>
                    <a:pt x="307" y="253"/>
                    <a:pt x="307" y="253"/>
                    <a:pt x="307" y="253"/>
                  </a:cubicBezTo>
                  <a:cubicBezTo>
                    <a:pt x="308" y="253"/>
                    <a:pt x="308" y="253"/>
                    <a:pt x="308" y="253"/>
                  </a:cubicBezTo>
                  <a:cubicBezTo>
                    <a:pt x="309" y="254"/>
                    <a:pt x="309" y="254"/>
                    <a:pt x="309" y="254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9" y="256"/>
                    <a:pt x="309" y="256"/>
                    <a:pt x="309" y="256"/>
                  </a:cubicBezTo>
                  <a:cubicBezTo>
                    <a:pt x="311" y="258"/>
                    <a:pt x="311" y="258"/>
                    <a:pt x="311" y="258"/>
                  </a:cubicBezTo>
                  <a:cubicBezTo>
                    <a:pt x="313" y="259"/>
                    <a:pt x="313" y="259"/>
                    <a:pt x="313" y="259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2" y="261"/>
                    <a:pt x="312" y="261"/>
                    <a:pt x="312" y="261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12" y="261"/>
                    <a:pt x="312" y="261"/>
                    <a:pt x="312" y="261"/>
                  </a:cubicBezTo>
                  <a:cubicBezTo>
                    <a:pt x="309" y="260"/>
                    <a:pt x="309" y="260"/>
                    <a:pt x="309" y="260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5" y="260"/>
                    <a:pt x="305" y="260"/>
                    <a:pt x="305" y="260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03" y="260"/>
                    <a:pt x="303" y="260"/>
                    <a:pt x="303" y="260"/>
                  </a:cubicBezTo>
                  <a:cubicBezTo>
                    <a:pt x="302" y="260"/>
                    <a:pt x="302" y="260"/>
                    <a:pt x="302" y="260"/>
                  </a:cubicBezTo>
                  <a:cubicBezTo>
                    <a:pt x="301" y="258"/>
                    <a:pt x="301" y="258"/>
                    <a:pt x="301" y="258"/>
                  </a:cubicBezTo>
                  <a:cubicBezTo>
                    <a:pt x="300" y="258"/>
                    <a:pt x="300" y="258"/>
                    <a:pt x="300" y="258"/>
                  </a:cubicBezTo>
                  <a:cubicBezTo>
                    <a:pt x="299" y="257"/>
                    <a:pt x="299" y="257"/>
                    <a:pt x="299" y="257"/>
                  </a:cubicBezTo>
                  <a:cubicBezTo>
                    <a:pt x="298" y="257"/>
                    <a:pt x="298" y="257"/>
                    <a:pt x="298" y="257"/>
                  </a:cubicBezTo>
                  <a:cubicBezTo>
                    <a:pt x="296" y="257"/>
                    <a:pt x="296" y="257"/>
                    <a:pt x="296" y="257"/>
                  </a:cubicBezTo>
                  <a:cubicBezTo>
                    <a:pt x="295" y="257"/>
                    <a:pt x="295" y="257"/>
                    <a:pt x="295" y="257"/>
                  </a:cubicBezTo>
                  <a:cubicBezTo>
                    <a:pt x="294" y="256"/>
                    <a:pt x="294" y="256"/>
                    <a:pt x="294" y="256"/>
                  </a:cubicBezTo>
                  <a:cubicBezTo>
                    <a:pt x="293" y="255"/>
                    <a:pt x="293" y="255"/>
                    <a:pt x="293" y="255"/>
                  </a:cubicBezTo>
                  <a:cubicBezTo>
                    <a:pt x="292" y="254"/>
                    <a:pt x="292" y="254"/>
                    <a:pt x="292" y="254"/>
                  </a:cubicBezTo>
                  <a:cubicBezTo>
                    <a:pt x="292" y="254"/>
                    <a:pt x="292" y="254"/>
                    <a:pt x="292" y="254"/>
                  </a:cubicBezTo>
                  <a:cubicBezTo>
                    <a:pt x="291" y="253"/>
                    <a:pt x="291" y="253"/>
                    <a:pt x="291" y="253"/>
                  </a:cubicBezTo>
                  <a:cubicBezTo>
                    <a:pt x="289" y="254"/>
                    <a:pt x="289" y="254"/>
                    <a:pt x="289" y="254"/>
                  </a:cubicBezTo>
                  <a:cubicBezTo>
                    <a:pt x="288" y="253"/>
                    <a:pt x="288" y="253"/>
                    <a:pt x="288" y="253"/>
                  </a:cubicBezTo>
                  <a:cubicBezTo>
                    <a:pt x="284" y="253"/>
                    <a:pt x="284" y="253"/>
                    <a:pt x="284" y="253"/>
                  </a:cubicBezTo>
                  <a:cubicBezTo>
                    <a:pt x="282" y="253"/>
                    <a:pt x="282" y="253"/>
                    <a:pt x="282" y="253"/>
                  </a:cubicBezTo>
                  <a:cubicBezTo>
                    <a:pt x="280" y="252"/>
                    <a:pt x="280" y="252"/>
                    <a:pt x="280" y="252"/>
                  </a:cubicBezTo>
                  <a:cubicBezTo>
                    <a:pt x="273" y="252"/>
                    <a:pt x="273" y="252"/>
                    <a:pt x="273" y="252"/>
                  </a:cubicBezTo>
                  <a:cubicBezTo>
                    <a:pt x="272" y="253"/>
                    <a:pt x="272" y="253"/>
                    <a:pt x="272" y="253"/>
                  </a:cubicBezTo>
                  <a:cubicBezTo>
                    <a:pt x="270" y="253"/>
                    <a:pt x="270" y="253"/>
                    <a:pt x="270" y="253"/>
                  </a:cubicBezTo>
                  <a:cubicBezTo>
                    <a:pt x="269" y="255"/>
                    <a:pt x="269" y="255"/>
                    <a:pt x="269" y="255"/>
                  </a:cubicBezTo>
                  <a:cubicBezTo>
                    <a:pt x="269" y="257"/>
                    <a:pt x="269" y="257"/>
                    <a:pt x="269" y="257"/>
                  </a:cubicBezTo>
                  <a:cubicBezTo>
                    <a:pt x="267" y="260"/>
                    <a:pt x="267" y="260"/>
                    <a:pt x="267" y="260"/>
                  </a:cubicBezTo>
                  <a:cubicBezTo>
                    <a:pt x="268" y="262"/>
                    <a:pt x="268" y="262"/>
                    <a:pt x="268" y="262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8" y="264"/>
                    <a:pt x="268" y="264"/>
                    <a:pt x="268" y="264"/>
                  </a:cubicBezTo>
                  <a:cubicBezTo>
                    <a:pt x="269" y="265"/>
                    <a:pt x="269" y="265"/>
                    <a:pt x="269" y="265"/>
                  </a:cubicBezTo>
                  <a:cubicBezTo>
                    <a:pt x="268" y="266"/>
                    <a:pt x="268" y="266"/>
                    <a:pt x="268" y="266"/>
                  </a:cubicBezTo>
                  <a:cubicBezTo>
                    <a:pt x="268" y="266"/>
                    <a:pt x="268" y="266"/>
                    <a:pt x="268" y="266"/>
                  </a:cubicBezTo>
                  <a:cubicBezTo>
                    <a:pt x="269" y="270"/>
                    <a:pt x="269" y="270"/>
                    <a:pt x="269" y="270"/>
                  </a:cubicBezTo>
                  <a:cubicBezTo>
                    <a:pt x="270" y="271"/>
                    <a:pt x="270" y="271"/>
                    <a:pt x="270" y="271"/>
                  </a:cubicBezTo>
                  <a:cubicBezTo>
                    <a:pt x="271" y="272"/>
                    <a:pt x="271" y="272"/>
                    <a:pt x="271" y="272"/>
                  </a:cubicBezTo>
                  <a:cubicBezTo>
                    <a:pt x="273" y="273"/>
                    <a:pt x="273" y="273"/>
                    <a:pt x="273" y="273"/>
                  </a:cubicBezTo>
                  <a:cubicBezTo>
                    <a:pt x="274" y="274"/>
                    <a:pt x="274" y="274"/>
                    <a:pt x="274" y="274"/>
                  </a:cubicBezTo>
                  <a:cubicBezTo>
                    <a:pt x="275" y="274"/>
                    <a:pt x="275" y="274"/>
                    <a:pt x="275" y="274"/>
                  </a:cubicBezTo>
                  <a:cubicBezTo>
                    <a:pt x="276" y="275"/>
                    <a:pt x="276" y="275"/>
                    <a:pt x="276" y="275"/>
                  </a:cubicBezTo>
                  <a:cubicBezTo>
                    <a:pt x="277" y="275"/>
                    <a:pt x="277" y="275"/>
                    <a:pt x="277" y="275"/>
                  </a:cubicBezTo>
                  <a:cubicBezTo>
                    <a:pt x="279" y="274"/>
                    <a:pt x="279" y="274"/>
                    <a:pt x="279" y="274"/>
                  </a:cubicBezTo>
                  <a:cubicBezTo>
                    <a:pt x="280" y="274"/>
                    <a:pt x="280" y="274"/>
                    <a:pt x="280" y="274"/>
                  </a:cubicBezTo>
                  <a:cubicBezTo>
                    <a:pt x="282" y="276"/>
                    <a:pt x="282" y="276"/>
                    <a:pt x="282" y="276"/>
                  </a:cubicBezTo>
                  <a:cubicBezTo>
                    <a:pt x="284" y="276"/>
                    <a:pt x="284" y="276"/>
                    <a:pt x="284" y="276"/>
                  </a:cubicBezTo>
                  <a:cubicBezTo>
                    <a:pt x="285" y="278"/>
                    <a:pt x="285" y="278"/>
                    <a:pt x="285" y="278"/>
                  </a:cubicBezTo>
                  <a:cubicBezTo>
                    <a:pt x="286" y="278"/>
                    <a:pt x="286" y="278"/>
                    <a:pt x="286" y="278"/>
                  </a:cubicBezTo>
                  <a:cubicBezTo>
                    <a:pt x="286" y="279"/>
                    <a:pt x="286" y="279"/>
                    <a:pt x="286" y="279"/>
                  </a:cubicBezTo>
                  <a:cubicBezTo>
                    <a:pt x="284" y="280"/>
                    <a:pt x="284" y="280"/>
                    <a:pt x="284" y="280"/>
                  </a:cubicBezTo>
                  <a:cubicBezTo>
                    <a:pt x="284" y="281"/>
                    <a:pt x="284" y="281"/>
                    <a:pt x="284" y="281"/>
                  </a:cubicBezTo>
                  <a:cubicBezTo>
                    <a:pt x="284" y="281"/>
                    <a:pt x="284" y="281"/>
                    <a:pt x="284" y="281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3" y="283"/>
                    <a:pt x="283" y="283"/>
                    <a:pt x="283" y="283"/>
                  </a:cubicBezTo>
                  <a:cubicBezTo>
                    <a:pt x="281" y="285"/>
                    <a:pt x="281" y="285"/>
                    <a:pt x="281" y="285"/>
                  </a:cubicBezTo>
                  <a:cubicBezTo>
                    <a:pt x="281" y="285"/>
                    <a:pt x="281" y="285"/>
                    <a:pt x="281" y="285"/>
                  </a:cubicBezTo>
                  <a:cubicBezTo>
                    <a:pt x="280" y="287"/>
                    <a:pt x="280" y="287"/>
                    <a:pt x="280" y="287"/>
                  </a:cubicBezTo>
                  <a:cubicBezTo>
                    <a:pt x="281" y="288"/>
                    <a:pt x="281" y="288"/>
                    <a:pt x="281" y="288"/>
                  </a:cubicBezTo>
                  <a:cubicBezTo>
                    <a:pt x="282" y="290"/>
                    <a:pt x="282" y="290"/>
                    <a:pt x="282" y="290"/>
                  </a:cubicBezTo>
                  <a:cubicBezTo>
                    <a:pt x="282" y="292"/>
                    <a:pt x="282" y="292"/>
                    <a:pt x="282" y="292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81" y="294"/>
                    <a:pt x="281" y="294"/>
                    <a:pt x="281" y="294"/>
                  </a:cubicBezTo>
                  <a:cubicBezTo>
                    <a:pt x="284" y="294"/>
                    <a:pt x="284" y="294"/>
                    <a:pt x="284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86" y="295"/>
                    <a:pt x="286" y="295"/>
                    <a:pt x="286" y="295"/>
                  </a:cubicBezTo>
                  <a:cubicBezTo>
                    <a:pt x="287" y="294"/>
                    <a:pt x="287" y="294"/>
                    <a:pt x="287" y="294"/>
                  </a:cubicBezTo>
                  <a:cubicBezTo>
                    <a:pt x="288" y="294"/>
                    <a:pt x="288" y="294"/>
                    <a:pt x="288" y="294"/>
                  </a:cubicBezTo>
                  <a:cubicBezTo>
                    <a:pt x="289" y="294"/>
                    <a:pt x="289" y="294"/>
                    <a:pt x="289" y="294"/>
                  </a:cubicBezTo>
                  <a:cubicBezTo>
                    <a:pt x="291" y="294"/>
                    <a:pt x="291" y="294"/>
                    <a:pt x="291" y="294"/>
                  </a:cubicBezTo>
                  <a:cubicBezTo>
                    <a:pt x="294" y="295"/>
                    <a:pt x="294" y="295"/>
                    <a:pt x="294" y="295"/>
                  </a:cubicBezTo>
                  <a:cubicBezTo>
                    <a:pt x="295" y="294"/>
                    <a:pt x="295" y="294"/>
                    <a:pt x="295" y="294"/>
                  </a:cubicBezTo>
                  <a:cubicBezTo>
                    <a:pt x="297" y="294"/>
                    <a:pt x="297" y="294"/>
                    <a:pt x="297" y="294"/>
                  </a:cubicBezTo>
                  <a:cubicBezTo>
                    <a:pt x="297" y="295"/>
                    <a:pt x="297" y="295"/>
                    <a:pt x="297" y="295"/>
                  </a:cubicBezTo>
                  <a:cubicBezTo>
                    <a:pt x="298" y="295"/>
                    <a:pt x="298" y="295"/>
                    <a:pt x="298" y="295"/>
                  </a:cubicBezTo>
                  <a:cubicBezTo>
                    <a:pt x="299" y="295"/>
                    <a:pt x="299" y="295"/>
                    <a:pt x="299" y="295"/>
                  </a:cubicBezTo>
                  <a:cubicBezTo>
                    <a:pt x="300" y="294"/>
                    <a:pt x="300" y="294"/>
                    <a:pt x="300" y="294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2" y="296"/>
                    <a:pt x="302" y="296"/>
                    <a:pt x="302" y="296"/>
                  </a:cubicBezTo>
                  <a:cubicBezTo>
                    <a:pt x="303" y="295"/>
                    <a:pt x="303" y="295"/>
                    <a:pt x="303" y="295"/>
                  </a:cubicBezTo>
                  <a:cubicBezTo>
                    <a:pt x="303" y="296"/>
                    <a:pt x="303" y="296"/>
                    <a:pt x="303" y="296"/>
                  </a:cubicBezTo>
                  <a:cubicBezTo>
                    <a:pt x="304" y="297"/>
                    <a:pt x="304" y="297"/>
                    <a:pt x="304" y="297"/>
                  </a:cubicBezTo>
                  <a:cubicBezTo>
                    <a:pt x="304" y="297"/>
                    <a:pt x="304" y="297"/>
                    <a:pt x="304" y="297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7" y="296"/>
                    <a:pt x="307" y="296"/>
                    <a:pt x="307" y="296"/>
                  </a:cubicBezTo>
                  <a:cubicBezTo>
                    <a:pt x="308" y="295"/>
                    <a:pt x="308" y="295"/>
                    <a:pt x="308" y="295"/>
                  </a:cubicBezTo>
                  <a:cubicBezTo>
                    <a:pt x="310" y="294"/>
                    <a:pt x="310" y="294"/>
                    <a:pt x="310" y="294"/>
                  </a:cubicBezTo>
                  <a:cubicBezTo>
                    <a:pt x="311" y="294"/>
                    <a:pt x="311" y="294"/>
                    <a:pt x="311" y="294"/>
                  </a:cubicBezTo>
                  <a:cubicBezTo>
                    <a:pt x="313" y="293"/>
                    <a:pt x="313" y="293"/>
                    <a:pt x="313" y="293"/>
                  </a:cubicBezTo>
                  <a:cubicBezTo>
                    <a:pt x="315" y="292"/>
                    <a:pt x="315" y="292"/>
                    <a:pt x="315" y="292"/>
                  </a:cubicBezTo>
                  <a:cubicBezTo>
                    <a:pt x="316" y="291"/>
                    <a:pt x="316" y="291"/>
                    <a:pt x="316" y="291"/>
                  </a:cubicBezTo>
                  <a:cubicBezTo>
                    <a:pt x="317" y="291"/>
                    <a:pt x="317" y="291"/>
                    <a:pt x="317" y="291"/>
                  </a:cubicBezTo>
                  <a:cubicBezTo>
                    <a:pt x="318" y="291"/>
                    <a:pt x="318" y="291"/>
                    <a:pt x="318" y="291"/>
                  </a:cubicBezTo>
                  <a:cubicBezTo>
                    <a:pt x="320" y="291"/>
                    <a:pt x="320" y="291"/>
                    <a:pt x="320" y="291"/>
                  </a:cubicBezTo>
                  <a:cubicBezTo>
                    <a:pt x="321" y="291"/>
                    <a:pt x="321" y="291"/>
                    <a:pt x="321" y="291"/>
                  </a:cubicBezTo>
                  <a:cubicBezTo>
                    <a:pt x="322" y="292"/>
                    <a:pt x="322" y="292"/>
                    <a:pt x="322" y="292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9" y="289"/>
                    <a:pt x="329" y="289"/>
                    <a:pt x="329" y="289"/>
                  </a:cubicBezTo>
                  <a:cubicBezTo>
                    <a:pt x="330" y="288"/>
                    <a:pt x="330" y="288"/>
                    <a:pt x="330" y="288"/>
                  </a:cubicBezTo>
                  <a:cubicBezTo>
                    <a:pt x="330" y="288"/>
                    <a:pt x="330" y="288"/>
                    <a:pt x="330" y="288"/>
                  </a:cubicBezTo>
                  <a:cubicBezTo>
                    <a:pt x="331" y="289"/>
                    <a:pt x="331" y="289"/>
                    <a:pt x="331" y="289"/>
                  </a:cubicBezTo>
                  <a:cubicBezTo>
                    <a:pt x="331" y="288"/>
                    <a:pt x="331" y="288"/>
                    <a:pt x="331" y="288"/>
                  </a:cubicBezTo>
                  <a:cubicBezTo>
                    <a:pt x="333" y="287"/>
                    <a:pt x="333" y="287"/>
                    <a:pt x="333" y="287"/>
                  </a:cubicBezTo>
                  <a:cubicBezTo>
                    <a:pt x="333" y="286"/>
                    <a:pt x="333" y="286"/>
                    <a:pt x="333" y="286"/>
                  </a:cubicBezTo>
                  <a:cubicBezTo>
                    <a:pt x="333" y="285"/>
                    <a:pt x="333" y="285"/>
                    <a:pt x="333" y="285"/>
                  </a:cubicBezTo>
                  <a:cubicBezTo>
                    <a:pt x="334" y="285"/>
                    <a:pt x="334" y="285"/>
                    <a:pt x="334" y="285"/>
                  </a:cubicBezTo>
                  <a:cubicBezTo>
                    <a:pt x="335" y="285"/>
                    <a:pt x="335" y="285"/>
                    <a:pt x="335" y="285"/>
                  </a:cubicBezTo>
                  <a:cubicBezTo>
                    <a:pt x="335" y="284"/>
                    <a:pt x="335" y="284"/>
                    <a:pt x="335" y="284"/>
                  </a:cubicBezTo>
                  <a:cubicBezTo>
                    <a:pt x="335" y="284"/>
                    <a:pt x="335" y="284"/>
                    <a:pt x="335" y="284"/>
                  </a:cubicBezTo>
                  <a:cubicBezTo>
                    <a:pt x="336" y="284"/>
                    <a:pt x="336" y="284"/>
                    <a:pt x="336" y="284"/>
                  </a:cubicBezTo>
                  <a:cubicBezTo>
                    <a:pt x="337" y="284"/>
                    <a:pt x="337" y="284"/>
                    <a:pt x="337" y="284"/>
                  </a:cubicBezTo>
                  <a:cubicBezTo>
                    <a:pt x="337" y="285"/>
                    <a:pt x="337" y="285"/>
                    <a:pt x="337" y="285"/>
                  </a:cubicBezTo>
                  <a:cubicBezTo>
                    <a:pt x="337" y="286"/>
                    <a:pt x="337" y="286"/>
                    <a:pt x="337" y="286"/>
                  </a:cubicBezTo>
                  <a:cubicBezTo>
                    <a:pt x="338" y="286"/>
                    <a:pt x="338" y="286"/>
                    <a:pt x="338" y="286"/>
                  </a:cubicBezTo>
                  <a:cubicBezTo>
                    <a:pt x="337" y="287"/>
                    <a:pt x="337" y="287"/>
                    <a:pt x="337" y="287"/>
                  </a:cubicBezTo>
                  <a:cubicBezTo>
                    <a:pt x="337" y="288"/>
                    <a:pt x="337" y="288"/>
                    <a:pt x="337" y="288"/>
                  </a:cubicBezTo>
                  <a:cubicBezTo>
                    <a:pt x="336" y="289"/>
                    <a:pt x="336" y="289"/>
                    <a:pt x="336" y="289"/>
                  </a:cubicBezTo>
                  <a:cubicBezTo>
                    <a:pt x="335" y="290"/>
                    <a:pt x="335" y="290"/>
                    <a:pt x="335" y="290"/>
                  </a:cubicBezTo>
                  <a:cubicBezTo>
                    <a:pt x="335" y="291"/>
                    <a:pt x="335" y="291"/>
                    <a:pt x="335" y="291"/>
                  </a:cubicBezTo>
                  <a:cubicBezTo>
                    <a:pt x="336" y="291"/>
                    <a:pt x="336" y="291"/>
                    <a:pt x="336" y="291"/>
                  </a:cubicBezTo>
                  <a:cubicBezTo>
                    <a:pt x="338" y="292"/>
                    <a:pt x="338" y="292"/>
                    <a:pt x="338" y="292"/>
                  </a:cubicBezTo>
                  <a:cubicBezTo>
                    <a:pt x="338" y="291"/>
                    <a:pt x="338" y="291"/>
                    <a:pt x="338" y="291"/>
                  </a:cubicBezTo>
                  <a:cubicBezTo>
                    <a:pt x="339" y="291"/>
                    <a:pt x="339" y="291"/>
                    <a:pt x="339" y="291"/>
                  </a:cubicBezTo>
                  <a:cubicBezTo>
                    <a:pt x="341" y="292"/>
                    <a:pt x="341" y="292"/>
                    <a:pt x="341" y="292"/>
                  </a:cubicBezTo>
                  <a:cubicBezTo>
                    <a:pt x="341" y="294"/>
                    <a:pt x="341" y="294"/>
                    <a:pt x="341" y="294"/>
                  </a:cubicBezTo>
                  <a:cubicBezTo>
                    <a:pt x="342" y="294"/>
                    <a:pt x="342" y="294"/>
                    <a:pt x="342" y="294"/>
                  </a:cubicBezTo>
                  <a:cubicBezTo>
                    <a:pt x="342" y="294"/>
                    <a:pt x="342" y="294"/>
                    <a:pt x="342" y="294"/>
                  </a:cubicBezTo>
                  <a:cubicBezTo>
                    <a:pt x="343" y="293"/>
                    <a:pt x="343" y="293"/>
                    <a:pt x="343" y="293"/>
                  </a:cubicBezTo>
                  <a:cubicBezTo>
                    <a:pt x="344" y="294"/>
                    <a:pt x="344" y="294"/>
                    <a:pt x="344" y="294"/>
                  </a:cubicBezTo>
                  <a:cubicBezTo>
                    <a:pt x="344" y="295"/>
                    <a:pt x="344" y="295"/>
                    <a:pt x="344" y="295"/>
                  </a:cubicBezTo>
                  <a:cubicBezTo>
                    <a:pt x="343" y="296"/>
                    <a:pt x="343" y="296"/>
                    <a:pt x="343" y="296"/>
                  </a:cubicBezTo>
                  <a:cubicBezTo>
                    <a:pt x="341" y="296"/>
                    <a:pt x="341" y="296"/>
                    <a:pt x="341" y="296"/>
                  </a:cubicBezTo>
                  <a:cubicBezTo>
                    <a:pt x="340" y="297"/>
                    <a:pt x="340" y="297"/>
                    <a:pt x="340" y="297"/>
                  </a:cubicBezTo>
                  <a:cubicBezTo>
                    <a:pt x="341" y="298"/>
                    <a:pt x="341" y="298"/>
                    <a:pt x="341" y="298"/>
                  </a:cubicBezTo>
                  <a:cubicBezTo>
                    <a:pt x="341" y="298"/>
                    <a:pt x="341" y="298"/>
                    <a:pt x="341" y="298"/>
                  </a:cubicBezTo>
                  <a:cubicBezTo>
                    <a:pt x="343" y="298"/>
                    <a:pt x="343" y="298"/>
                    <a:pt x="343" y="298"/>
                  </a:cubicBezTo>
                  <a:cubicBezTo>
                    <a:pt x="344" y="299"/>
                    <a:pt x="344" y="299"/>
                    <a:pt x="344" y="299"/>
                  </a:cubicBezTo>
                  <a:cubicBezTo>
                    <a:pt x="345" y="299"/>
                    <a:pt x="345" y="299"/>
                    <a:pt x="345" y="299"/>
                  </a:cubicBezTo>
                  <a:cubicBezTo>
                    <a:pt x="346" y="297"/>
                    <a:pt x="346" y="297"/>
                    <a:pt x="346" y="297"/>
                  </a:cubicBezTo>
                  <a:cubicBezTo>
                    <a:pt x="347" y="297"/>
                    <a:pt x="347" y="297"/>
                    <a:pt x="347" y="297"/>
                  </a:cubicBezTo>
                  <a:cubicBezTo>
                    <a:pt x="347" y="298"/>
                    <a:pt x="347" y="298"/>
                    <a:pt x="347" y="298"/>
                  </a:cubicBezTo>
                  <a:cubicBezTo>
                    <a:pt x="348" y="300"/>
                    <a:pt x="348" y="300"/>
                    <a:pt x="348" y="300"/>
                  </a:cubicBezTo>
                  <a:cubicBezTo>
                    <a:pt x="349" y="300"/>
                    <a:pt x="349" y="300"/>
                    <a:pt x="349" y="300"/>
                  </a:cubicBezTo>
                  <a:cubicBezTo>
                    <a:pt x="350" y="300"/>
                    <a:pt x="350" y="300"/>
                    <a:pt x="350" y="300"/>
                  </a:cubicBezTo>
                  <a:cubicBezTo>
                    <a:pt x="351" y="300"/>
                    <a:pt x="351" y="300"/>
                    <a:pt x="351" y="300"/>
                  </a:cubicBezTo>
                  <a:cubicBezTo>
                    <a:pt x="352" y="301"/>
                    <a:pt x="352" y="301"/>
                    <a:pt x="352" y="301"/>
                  </a:cubicBezTo>
                  <a:cubicBezTo>
                    <a:pt x="353" y="301"/>
                    <a:pt x="353" y="301"/>
                    <a:pt x="353" y="301"/>
                  </a:cubicBezTo>
                  <a:cubicBezTo>
                    <a:pt x="354" y="302"/>
                    <a:pt x="354" y="302"/>
                    <a:pt x="354" y="302"/>
                  </a:cubicBezTo>
                  <a:cubicBezTo>
                    <a:pt x="354" y="302"/>
                    <a:pt x="354" y="302"/>
                    <a:pt x="354" y="302"/>
                  </a:cubicBezTo>
                  <a:cubicBezTo>
                    <a:pt x="354" y="301"/>
                    <a:pt x="354" y="301"/>
                    <a:pt x="354" y="301"/>
                  </a:cubicBezTo>
                  <a:cubicBezTo>
                    <a:pt x="355" y="301"/>
                    <a:pt x="355" y="301"/>
                    <a:pt x="355" y="301"/>
                  </a:cubicBezTo>
                  <a:cubicBezTo>
                    <a:pt x="356" y="300"/>
                    <a:pt x="356" y="300"/>
                    <a:pt x="356" y="300"/>
                  </a:cubicBezTo>
                  <a:cubicBezTo>
                    <a:pt x="357" y="301"/>
                    <a:pt x="357" y="301"/>
                    <a:pt x="357" y="301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58" y="302"/>
                    <a:pt x="358" y="302"/>
                    <a:pt x="358" y="302"/>
                  </a:cubicBezTo>
                  <a:cubicBezTo>
                    <a:pt x="359" y="302"/>
                    <a:pt x="359" y="302"/>
                    <a:pt x="359" y="302"/>
                  </a:cubicBezTo>
                  <a:cubicBezTo>
                    <a:pt x="360" y="301"/>
                    <a:pt x="360" y="301"/>
                    <a:pt x="360" y="301"/>
                  </a:cubicBezTo>
                  <a:cubicBezTo>
                    <a:pt x="361" y="301"/>
                    <a:pt x="361" y="301"/>
                    <a:pt x="361" y="301"/>
                  </a:cubicBezTo>
                  <a:cubicBezTo>
                    <a:pt x="361" y="302"/>
                    <a:pt x="361" y="302"/>
                    <a:pt x="361" y="302"/>
                  </a:cubicBezTo>
                  <a:cubicBezTo>
                    <a:pt x="362" y="302"/>
                    <a:pt x="362" y="302"/>
                    <a:pt x="362" y="302"/>
                  </a:cubicBezTo>
                  <a:cubicBezTo>
                    <a:pt x="362" y="302"/>
                    <a:pt x="362" y="302"/>
                    <a:pt x="362" y="302"/>
                  </a:cubicBezTo>
                  <a:cubicBezTo>
                    <a:pt x="363" y="301"/>
                    <a:pt x="363" y="301"/>
                    <a:pt x="363" y="301"/>
                  </a:cubicBezTo>
                  <a:cubicBezTo>
                    <a:pt x="363" y="300"/>
                    <a:pt x="363" y="300"/>
                    <a:pt x="363" y="300"/>
                  </a:cubicBezTo>
                  <a:cubicBezTo>
                    <a:pt x="365" y="300"/>
                    <a:pt x="365" y="300"/>
                    <a:pt x="365" y="300"/>
                  </a:cubicBezTo>
                  <a:cubicBezTo>
                    <a:pt x="365" y="301"/>
                    <a:pt x="365" y="301"/>
                    <a:pt x="365" y="301"/>
                  </a:cubicBezTo>
                  <a:cubicBezTo>
                    <a:pt x="366" y="301"/>
                    <a:pt x="366" y="301"/>
                    <a:pt x="366" y="301"/>
                  </a:cubicBezTo>
                  <a:close/>
                  <a:moveTo>
                    <a:pt x="530" y="363"/>
                  </a:moveTo>
                  <a:cubicBezTo>
                    <a:pt x="531" y="361"/>
                    <a:pt x="531" y="361"/>
                    <a:pt x="531" y="361"/>
                  </a:cubicBezTo>
                  <a:cubicBezTo>
                    <a:pt x="530" y="360"/>
                    <a:pt x="530" y="360"/>
                    <a:pt x="530" y="360"/>
                  </a:cubicBezTo>
                  <a:cubicBezTo>
                    <a:pt x="531" y="358"/>
                    <a:pt x="531" y="358"/>
                    <a:pt x="531" y="358"/>
                  </a:cubicBezTo>
                  <a:cubicBezTo>
                    <a:pt x="531" y="356"/>
                    <a:pt x="531" y="356"/>
                    <a:pt x="531" y="356"/>
                  </a:cubicBezTo>
                  <a:cubicBezTo>
                    <a:pt x="533" y="354"/>
                    <a:pt x="533" y="354"/>
                    <a:pt x="533" y="354"/>
                  </a:cubicBezTo>
                  <a:cubicBezTo>
                    <a:pt x="534" y="352"/>
                    <a:pt x="534" y="352"/>
                    <a:pt x="534" y="352"/>
                  </a:cubicBezTo>
                  <a:cubicBezTo>
                    <a:pt x="535" y="351"/>
                    <a:pt x="535" y="351"/>
                    <a:pt x="535" y="351"/>
                  </a:cubicBezTo>
                  <a:cubicBezTo>
                    <a:pt x="538" y="348"/>
                    <a:pt x="538" y="348"/>
                    <a:pt x="538" y="348"/>
                  </a:cubicBezTo>
                  <a:cubicBezTo>
                    <a:pt x="540" y="346"/>
                    <a:pt x="540" y="346"/>
                    <a:pt x="540" y="346"/>
                  </a:cubicBezTo>
                  <a:cubicBezTo>
                    <a:pt x="540" y="346"/>
                    <a:pt x="540" y="346"/>
                    <a:pt x="540" y="346"/>
                  </a:cubicBezTo>
                  <a:cubicBezTo>
                    <a:pt x="541" y="346"/>
                    <a:pt x="541" y="346"/>
                    <a:pt x="541" y="346"/>
                  </a:cubicBezTo>
                  <a:cubicBezTo>
                    <a:pt x="542" y="346"/>
                    <a:pt x="542" y="346"/>
                    <a:pt x="542" y="346"/>
                  </a:cubicBezTo>
                  <a:cubicBezTo>
                    <a:pt x="544" y="345"/>
                    <a:pt x="544" y="345"/>
                    <a:pt x="544" y="345"/>
                  </a:cubicBezTo>
                  <a:cubicBezTo>
                    <a:pt x="546" y="346"/>
                    <a:pt x="546" y="346"/>
                    <a:pt x="546" y="346"/>
                  </a:cubicBezTo>
                  <a:cubicBezTo>
                    <a:pt x="547" y="347"/>
                    <a:pt x="547" y="347"/>
                    <a:pt x="547" y="347"/>
                  </a:cubicBezTo>
                  <a:cubicBezTo>
                    <a:pt x="548" y="347"/>
                    <a:pt x="548" y="347"/>
                    <a:pt x="548" y="347"/>
                  </a:cubicBezTo>
                  <a:cubicBezTo>
                    <a:pt x="549" y="348"/>
                    <a:pt x="549" y="348"/>
                    <a:pt x="549" y="348"/>
                  </a:cubicBezTo>
                  <a:cubicBezTo>
                    <a:pt x="549" y="350"/>
                    <a:pt x="549" y="350"/>
                    <a:pt x="549" y="350"/>
                  </a:cubicBezTo>
                  <a:cubicBezTo>
                    <a:pt x="549" y="351"/>
                    <a:pt x="549" y="351"/>
                    <a:pt x="549" y="351"/>
                  </a:cubicBezTo>
                  <a:cubicBezTo>
                    <a:pt x="548" y="353"/>
                    <a:pt x="548" y="353"/>
                    <a:pt x="548" y="353"/>
                  </a:cubicBezTo>
                  <a:cubicBezTo>
                    <a:pt x="547" y="354"/>
                    <a:pt x="547" y="354"/>
                    <a:pt x="547" y="354"/>
                  </a:cubicBezTo>
                  <a:cubicBezTo>
                    <a:pt x="547" y="356"/>
                    <a:pt x="547" y="356"/>
                    <a:pt x="547" y="356"/>
                  </a:cubicBezTo>
                  <a:cubicBezTo>
                    <a:pt x="545" y="360"/>
                    <a:pt x="545" y="360"/>
                    <a:pt x="545" y="360"/>
                  </a:cubicBezTo>
                  <a:cubicBezTo>
                    <a:pt x="544" y="361"/>
                    <a:pt x="544" y="361"/>
                    <a:pt x="544" y="361"/>
                  </a:cubicBezTo>
                  <a:cubicBezTo>
                    <a:pt x="542" y="361"/>
                    <a:pt x="542" y="361"/>
                    <a:pt x="542" y="361"/>
                  </a:cubicBezTo>
                  <a:cubicBezTo>
                    <a:pt x="540" y="363"/>
                    <a:pt x="540" y="363"/>
                    <a:pt x="540" y="363"/>
                  </a:cubicBezTo>
                  <a:cubicBezTo>
                    <a:pt x="540" y="363"/>
                    <a:pt x="540" y="363"/>
                    <a:pt x="540" y="363"/>
                  </a:cubicBezTo>
                  <a:cubicBezTo>
                    <a:pt x="539" y="363"/>
                    <a:pt x="539" y="363"/>
                    <a:pt x="539" y="363"/>
                  </a:cubicBezTo>
                  <a:cubicBezTo>
                    <a:pt x="537" y="364"/>
                    <a:pt x="537" y="364"/>
                    <a:pt x="537" y="364"/>
                  </a:cubicBezTo>
                  <a:cubicBezTo>
                    <a:pt x="536" y="363"/>
                    <a:pt x="536" y="363"/>
                    <a:pt x="536" y="363"/>
                  </a:cubicBezTo>
                  <a:cubicBezTo>
                    <a:pt x="533" y="364"/>
                    <a:pt x="533" y="364"/>
                    <a:pt x="533" y="364"/>
                  </a:cubicBezTo>
                  <a:cubicBezTo>
                    <a:pt x="532" y="363"/>
                    <a:pt x="532" y="363"/>
                    <a:pt x="532" y="363"/>
                  </a:cubicBezTo>
                  <a:cubicBezTo>
                    <a:pt x="531" y="363"/>
                    <a:pt x="531" y="363"/>
                    <a:pt x="531" y="363"/>
                  </a:cubicBezTo>
                  <a:lnTo>
                    <a:pt x="530" y="363"/>
                  </a:lnTo>
                  <a:close/>
                  <a:moveTo>
                    <a:pt x="375" y="295"/>
                  </a:moveTo>
                  <a:cubicBezTo>
                    <a:pt x="374" y="295"/>
                    <a:pt x="374" y="295"/>
                    <a:pt x="374" y="295"/>
                  </a:cubicBezTo>
                  <a:cubicBezTo>
                    <a:pt x="375" y="294"/>
                    <a:pt x="375" y="294"/>
                    <a:pt x="375" y="294"/>
                  </a:cubicBezTo>
                  <a:cubicBezTo>
                    <a:pt x="376" y="293"/>
                    <a:pt x="376" y="293"/>
                    <a:pt x="376" y="293"/>
                  </a:cubicBezTo>
                  <a:cubicBezTo>
                    <a:pt x="375" y="292"/>
                    <a:pt x="375" y="292"/>
                    <a:pt x="375" y="292"/>
                  </a:cubicBezTo>
                  <a:cubicBezTo>
                    <a:pt x="375" y="291"/>
                    <a:pt x="375" y="291"/>
                    <a:pt x="375" y="291"/>
                  </a:cubicBezTo>
                  <a:cubicBezTo>
                    <a:pt x="376" y="291"/>
                    <a:pt x="376" y="291"/>
                    <a:pt x="376" y="291"/>
                  </a:cubicBezTo>
                  <a:cubicBezTo>
                    <a:pt x="376" y="292"/>
                    <a:pt x="376" y="292"/>
                    <a:pt x="376" y="292"/>
                  </a:cubicBezTo>
                  <a:cubicBezTo>
                    <a:pt x="377" y="293"/>
                    <a:pt x="377" y="293"/>
                    <a:pt x="377" y="293"/>
                  </a:cubicBezTo>
                  <a:cubicBezTo>
                    <a:pt x="377" y="294"/>
                    <a:pt x="377" y="294"/>
                    <a:pt x="377" y="294"/>
                  </a:cubicBezTo>
                  <a:cubicBezTo>
                    <a:pt x="376" y="295"/>
                    <a:pt x="376" y="295"/>
                    <a:pt x="376" y="295"/>
                  </a:cubicBezTo>
                  <a:cubicBezTo>
                    <a:pt x="376" y="295"/>
                    <a:pt x="376" y="295"/>
                    <a:pt x="376" y="295"/>
                  </a:cubicBezTo>
                  <a:cubicBezTo>
                    <a:pt x="375" y="296"/>
                    <a:pt x="375" y="296"/>
                    <a:pt x="375" y="296"/>
                  </a:cubicBezTo>
                  <a:lnTo>
                    <a:pt x="375" y="295"/>
                  </a:lnTo>
                  <a:close/>
                  <a:moveTo>
                    <a:pt x="360" y="309"/>
                  </a:moveTo>
                  <a:cubicBezTo>
                    <a:pt x="361" y="308"/>
                    <a:pt x="361" y="308"/>
                    <a:pt x="361" y="308"/>
                  </a:cubicBezTo>
                  <a:cubicBezTo>
                    <a:pt x="361" y="307"/>
                    <a:pt x="361" y="307"/>
                    <a:pt x="361" y="307"/>
                  </a:cubicBezTo>
                  <a:cubicBezTo>
                    <a:pt x="361" y="306"/>
                    <a:pt x="361" y="306"/>
                    <a:pt x="361" y="306"/>
                  </a:cubicBezTo>
                  <a:cubicBezTo>
                    <a:pt x="362" y="305"/>
                    <a:pt x="362" y="305"/>
                    <a:pt x="362" y="305"/>
                  </a:cubicBezTo>
                  <a:cubicBezTo>
                    <a:pt x="361" y="305"/>
                    <a:pt x="361" y="305"/>
                    <a:pt x="361" y="305"/>
                  </a:cubicBezTo>
                  <a:cubicBezTo>
                    <a:pt x="360" y="306"/>
                    <a:pt x="360" y="306"/>
                    <a:pt x="360" y="306"/>
                  </a:cubicBezTo>
                  <a:cubicBezTo>
                    <a:pt x="360" y="306"/>
                    <a:pt x="360" y="306"/>
                    <a:pt x="360" y="306"/>
                  </a:cubicBezTo>
                  <a:cubicBezTo>
                    <a:pt x="358" y="306"/>
                    <a:pt x="358" y="306"/>
                    <a:pt x="358" y="306"/>
                  </a:cubicBezTo>
                  <a:cubicBezTo>
                    <a:pt x="358" y="307"/>
                    <a:pt x="358" y="307"/>
                    <a:pt x="358" y="307"/>
                  </a:cubicBezTo>
                  <a:cubicBezTo>
                    <a:pt x="359" y="309"/>
                    <a:pt x="359" y="309"/>
                    <a:pt x="359" y="309"/>
                  </a:cubicBezTo>
                  <a:lnTo>
                    <a:pt x="360" y="309"/>
                  </a:lnTo>
                  <a:close/>
                  <a:moveTo>
                    <a:pt x="377" y="306"/>
                  </a:moveTo>
                  <a:cubicBezTo>
                    <a:pt x="376" y="307"/>
                    <a:pt x="376" y="307"/>
                    <a:pt x="376" y="307"/>
                  </a:cubicBezTo>
                  <a:cubicBezTo>
                    <a:pt x="375" y="308"/>
                    <a:pt x="375" y="308"/>
                    <a:pt x="375" y="308"/>
                  </a:cubicBezTo>
                  <a:cubicBezTo>
                    <a:pt x="375" y="309"/>
                    <a:pt x="375" y="309"/>
                    <a:pt x="375" y="309"/>
                  </a:cubicBezTo>
                  <a:cubicBezTo>
                    <a:pt x="374" y="307"/>
                    <a:pt x="374" y="307"/>
                    <a:pt x="374" y="307"/>
                  </a:cubicBezTo>
                  <a:cubicBezTo>
                    <a:pt x="374" y="306"/>
                    <a:pt x="374" y="306"/>
                    <a:pt x="374" y="306"/>
                  </a:cubicBezTo>
                  <a:cubicBezTo>
                    <a:pt x="375" y="304"/>
                    <a:pt x="375" y="304"/>
                    <a:pt x="375" y="304"/>
                  </a:cubicBezTo>
                  <a:cubicBezTo>
                    <a:pt x="375" y="303"/>
                    <a:pt x="375" y="303"/>
                    <a:pt x="375" y="303"/>
                  </a:cubicBezTo>
                  <a:cubicBezTo>
                    <a:pt x="376" y="302"/>
                    <a:pt x="376" y="302"/>
                    <a:pt x="376" y="302"/>
                  </a:cubicBezTo>
                  <a:cubicBezTo>
                    <a:pt x="377" y="302"/>
                    <a:pt x="377" y="302"/>
                    <a:pt x="377" y="302"/>
                  </a:cubicBezTo>
                  <a:cubicBezTo>
                    <a:pt x="377" y="303"/>
                    <a:pt x="377" y="303"/>
                    <a:pt x="377" y="303"/>
                  </a:cubicBezTo>
                  <a:cubicBezTo>
                    <a:pt x="378" y="304"/>
                    <a:pt x="378" y="304"/>
                    <a:pt x="378" y="304"/>
                  </a:cubicBezTo>
                  <a:lnTo>
                    <a:pt x="377" y="306"/>
                  </a:lnTo>
                  <a:close/>
                  <a:moveTo>
                    <a:pt x="379" y="304"/>
                  </a:moveTo>
                  <a:cubicBezTo>
                    <a:pt x="379" y="303"/>
                    <a:pt x="379" y="303"/>
                    <a:pt x="379" y="303"/>
                  </a:cubicBezTo>
                  <a:cubicBezTo>
                    <a:pt x="379" y="302"/>
                    <a:pt x="379" y="302"/>
                    <a:pt x="379" y="302"/>
                  </a:cubicBezTo>
                  <a:cubicBezTo>
                    <a:pt x="380" y="300"/>
                    <a:pt x="380" y="300"/>
                    <a:pt x="380" y="300"/>
                  </a:cubicBezTo>
                  <a:cubicBezTo>
                    <a:pt x="380" y="299"/>
                    <a:pt x="380" y="299"/>
                    <a:pt x="380" y="299"/>
                  </a:cubicBezTo>
                  <a:cubicBezTo>
                    <a:pt x="381" y="301"/>
                    <a:pt x="381" y="301"/>
                    <a:pt x="381" y="301"/>
                  </a:cubicBezTo>
                  <a:cubicBezTo>
                    <a:pt x="380" y="302"/>
                    <a:pt x="380" y="302"/>
                    <a:pt x="380" y="302"/>
                  </a:cubicBezTo>
                  <a:cubicBezTo>
                    <a:pt x="380" y="303"/>
                    <a:pt x="380" y="303"/>
                    <a:pt x="380" y="303"/>
                  </a:cubicBezTo>
                  <a:cubicBezTo>
                    <a:pt x="380" y="303"/>
                    <a:pt x="379" y="304"/>
                    <a:pt x="379" y="304"/>
                  </a:cubicBezTo>
                  <a:moveTo>
                    <a:pt x="412" y="304"/>
                  </a:moveTo>
                  <a:cubicBezTo>
                    <a:pt x="413" y="301"/>
                    <a:pt x="413" y="301"/>
                    <a:pt x="413" y="301"/>
                  </a:cubicBezTo>
                  <a:cubicBezTo>
                    <a:pt x="414" y="300"/>
                    <a:pt x="414" y="300"/>
                    <a:pt x="414" y="300"/>
                  </a:cubicBezTo>
                  <a:cubicBezTo>
                    <a:pt x="417" y="300"/>
                    <a:pt x="417" y="300"/>
                    <a:pt x="417" y="300"/>
                  </a:cubicBezTo>
                  <a:cubicBezTo>
                    <a:pt x="417" y="302"/>
                    <a:pt x="417" y="302"/>
                    <a:pt x="417" y="302"/>
                  </a:cubicBezTo>
                  <a:cubicBezTo>
                    <a:pt x="415" y="305"/>
                    <a:pt x="415" y="305"/>
                    <a:pt x="415" y="305"/>
                  </a:cubicBezTo>
                  <a:cubicBezTo>
                    <a:pt x="414" y="305"/>
                    <a:pt x="414" y="305"/>
                    <a:pt x="414" y="305"/>
                  </a:cubicBezTo>
                  <a:cubicBezTo>
                    <a:pt x="414" y="304"/>
                    <a:pt x="414" y="304"/>
                    <a:pt x="414" y="304"/>
                  </a:cubicBezTo>
                  <a:cubicBezTo>
                    <a:pt x="414" y="302"/>
                    <a:pt x="414" y="302"/>
                    <a:pt x="414" y="302"/>
                  </a:cubicBezTo>
                  <a:cubicBezTo>
                    <a:pt x="413" y="303"/>
                    <a:pt x="413" y="303"/>
                    <a:pt x="413" y="303"/>
                  </a:cubicBezTo>
                  <a:cubicBezTo>
                    <a:pt x="413" y="304"/>
                    <a:pt x="413" y="304"/>
                    <a:pt x="413" y="304"/>
                  </a:cubicBezTo>
                  <a:cubicBezTo>
                    <a:pt x="413" y="304"/>
                    <a:pt x="412" y="304"/>
                    <a:pt x="412" y="304"/>
                  </a:cubicBezTo>
                  <a:moveTo>
                    <a:pt x="410" y="302"/>
                  </a:moveTo>
                  <a:cubicBezTo>
                    <a:pt x="411" y="302"/>
                    <a:pt x="411" y="302"/>
                    <a:pt x="411" y="302"/>
                  </a:cubicBezTo>
                  <a:cubicBezTo>
                    <a:pt x="412" y="300"/>
                    <a:pt x="412" y="300"/>
                    <a:pt x="412" y="300"/>
                  </a:cubicBezTo>
                  <a:cubicBezTo>
                    <a:pt x="411" y="298"/>
                    <a:pt x="411" y="298"/>
                    <a:pt x="411" y="298"/>
                  </a:cubicBezTo>
                  <a:cubicBezTo>
                    <a:pt x="410" y="300"/>
                    <a:pt x="410" y="300"/>
                    <a:pt x="410" y="300"/>
                  </a:cubicBezTo>
                  <a:lnTo>
                    <a:pt x="410" y="302"/>
                  </a:lnTo>
                  <a:close/>
                  <a:moveTo>
                    <a:pt x="409" y="317"/>
                  </a:moveTo>
                  <a:cubicBezTo>
                    <a:pt x="410" y="316"/>
                    <a:pt x="410" y="316"/>
                    <a:pt x="410" y="316"/>
                  </a:cubicBezTo>
                  <a:cubicBezTo>
                    <a:pt x="413" y="315"/>
                    <a:pt x="413" y="315"/>
                    <a:pt x="413" y="315"/>
                  </a:cubicBezTo>
                  <a:cubicBezTo>
                    <a:pt x="413" y="313"/>
                    <a:pt x="413" y="313"/>
                    <a:pt x="413" y="313"/>
                  </a:cubicBezTo>
                  <a:cubicBezTo>
                    <a:pt x="411" y="314"/>
                    <a:pt x="411" y="314"/>
                    <a:pt x="411" y="314"/>
                  </a:cubicBezTo>
                  <a:cubicBezTo>
                    <a:pt x="410" y="313"/>
                    <a:pt x="410" y="313"/>
                    <a:pt x="410" y="313"/>
                  </a:cubicBezTo>
                  <a:cubicBezTo>
                    <a:pt x="411" y="309"/>
                    <a:pt x="411" y="309"/>
                    <a:pt x="411" y="309"/>
                  </a:cubicBezTo>
                  <a:cubicBezTo>
                    <a:pt x="412" y="308"/>
                    <a:pt x="412" y="308"/>
                    <a:pt x="412" y="308"/>
                  </a:cubicBezTo>
                  <a:cubicBezTo>
                    <a:pt x="410" y="309"/>
                    <a:pt x="410" y="309"/>
                    <a:pt x="410" y="309"/>
                  </a:cubicBezTo>
                  <a:cubicBezTo>
                    <a:pt x="409" y="311"/>
                    <a:pt x="409" y="311"/>
                    <a:pt x="409" y="311"/>
                  </a:cubicBezTo>
                  <a:cubicBezTo>
                    <a:pt x="409" y="310"/>
                    <a:pt x="409" y="310"/>
                    <a:pt x="409" y="310"/>
                  </a:cubicBezTo>
                  <a:cubicBezTo>
                    <a:pt x="410" y="306"/>
                    <a:pt x="410" y="306"/>
                    <a:pt x="410" y="306"/>
                  </a:cubicBezTo>
                  <a:cubicBezTo>
                    <a:pt x="409" y="300"/>
                    <a:pt x="409" y="300"/>
                    <a:pt x="409" y="300"/>
                  </a:cubicBezTo>
                  <a:cubicBezTo>
                    <a:pt x="407" y="298"/>
                    <a:pt x="407" y="298"/>
                    <a:pt x="407" y="298"/>
                  </a:cubicBezTo>
                  <a:cubicBezTo>
                    <a:pt x="407" y="296"/>
                    <a:pt x="407" y="296"/>
                    <a:pt x="407" y="296"/>
                  </a:cubicBezTo>
                  <a:cubicBezTo>
                    <a:pt x="405" y="296"/>
                    <a:pt x="405" y="296"/>
                    <a:pt x="405" y="296"/>
                  </a:cubicBezTo>
                  <a:cubicBezTo>
                    <a:pt x="404" y="298"/>
                    <a:pt x="404" y="298"/>
                    <a:pt x="404" y="298"/>
                  </a:cubicBezTo>
                  <a:cubicBezTo>
                    <a:pt x="404" y="296"/>
                    <a:pt x="404" y="296"/>
                    <a:pt x="404" y="296"/>
                  </a:cubicBezTo>
                  <a:cubicBezTo>
                    <a:pt x="405" y="295"/>
                    <a:pt x="405" y="295"/>
                    <a:pt x="405" y="295"/>
                  </a:cubicBezTo>
                  <a:cubicBezTo>
                    <a:pt x="404" y="293"/>
                    <a:pt x="404" y="293"/>
                    <a:pt x="404" y="293"/>
                  </a:cubicBezTo>
                  <a:cubicBezTo>
                    <a:pt x="405" y="292"/>
                    <a:pt x="405" y="292"/>
                    <a:pt x="405" y="292"/>
                  </a:cubicBezTo>
                  <a:cubicBezTo>
                    <a:pt x="405" y="290"/>
                    <a:pt x="405" y="290"/>
                    <a:pt x="405" y="290"/>
                  </a:cubicBezTo>
                  <a:cubicBezTo>
                    <a:pt x="402" y="290"/>
                    <a:pt x="402" y="290"/>
                    <a:pt x="402" y="290"/>
                  </a:cubicBezTo>
                  <a:cubicBezTo>
                    <a:pt x="400" y="293"/>
                    <a:pt x="400" y="293"/>
                    <a:pt x="400" y="293"/>
                  </a:cubicBezTo>
                  <a:cubicBezTo>
                    <a:pt x="399" y="296"/>
                    <a:pt x="399" y="296"/>
                    <a:pt x="399" y="296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398" y="298"/>
                    <a:pt x="398" y="298"/>
                    <a:pt x="398" y="298"/>
                  </a:cubicBezTo>
                  <a:cubicBezTo>
                    <a:pt x="397" y="296"/>
                    <a:pt x="397" y="296"/>
                    <a:pt x="397" y="296"/>
                  </a:cubicBezTo>
                  <a:cubicBezTo>
                    <a:pt x="396" y="295"/>
                    <a:pt x="396" y="295"/>
                    <a:pt x="396" y="295"/>
                  </a:cubicBezTo>
                  <a:cubicBezTo>
                    <a:pt x="396" y="297"/>
                    <a:pt x="396" y="297"/>
                    <a:pt x="396" y="297"/>
                  </a:cubicBezTo>
                  <a:cubicBezTo>
                    <a:pt x="395" y="298"/>
                    <a:pt x="395" y="298"/>
                    <a:pt x="395" y="298"/>
                  </a:cubicBezTo>
                  <a:cubicBezTo>
                    <a:pt x="396" y="299"/>
                    <a:pt x="396" y="299"/>
                    <a:pt x="396" y="299"/>
                  </a:cubicBezTo>
                  <a:cubicBezTo>
                    <a:pt x="395" y="301"/>
                    <a:pt x="395" y="301"/>
                    <a:pt x="395" y="301"/>
                  </a:cubicBezTo>
                  <a:cubicBezTo>
                    <a:pt x="393" y="301"/>
                    <a:pt x="393" y="301"/>
                    <a:pt x="393" y="301"/>
                  </a:cubicBezTo>
                  <a:cubicBezTo>
                    <a:pt x="392" y="302"/>
                    <a:pt x="392" y="302"/>
                    <a:pt x="392" y="302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88" y="302"/>
                    <a:pt x="388" y="302"/>
                    <a:pt x="388" y="302"/>
                  </a:cubicBezTo>
                  <a:cubicBezTo>
                    <a:pt x="387" y="302"/>
                    <a:pt x="387" y="302"/>
                    <a:pt x="387" y="302"/>
                  </a:cubicBezTo>
                  <a:cubicBezTo>
                    <a:pt x="383" y="305"/>
                    <a:pt x="383" y="305"/>
                    <a:pt x="383" y="305"/>
                  </a:cubicBezTo>
                  <a:cubicBezTo>
                    <a:pt x="384" y="306"/>
                    <a:pt x="384" y="306"/>
                    <a:pt x="384" y="306"/>
                  </a:cubicBezTo>
                  <a:cubicBezTo>
                    <a:pt x="385" y="309"/>
                    <a:pt x="385" y="309"/>
                    <a:pt x="385" y="309"/>
                  </a:cubicBezTo>
                  <a:cubicBezTo>
                    <a:pt x="387" y="308"/>
                    <a:pt x="387" y="308"/>
                    <a:pt x="387" y="308"/>
                  </a:cubicBezTo>
                  <a:cubicBezTo>
                    <a:pt x="387" y="307"/>
                    <a:pt x="387" y="307"/>
                    <a:pt x="387" y="307"/>
                  </a:cubicBezTo>
                  <a:cubicBezTo>
                    <a:pt x="387" y="306"/>
                    <a:pt x="387" y="306"/>
                    <a:pt x="387" y="306"/>
                  </a:cubicBezTo>
                  <a:cubicBezTo>
                    <a:pt x="389" y="307"/>
                    <a:pt x="389" y="307"/>
                    <a:pt x="389" y="307"/>
                  </a:cubicBezTo>
                  <a:cubicBezTo>
                    <a:pt x="388" y="309"/>
                    <a:pt x="388" y="309"/>
                    <a:pt x="388" y="309"/>
                  </a:cubicBezTo>
                  <a:cubicBezTo>
                    <a:pt x="390" y="311"/>
                    <a:pt x="390" y="311"/>
                    <a:pt x="390" y="311"/>
                  </a:cubicBezTo>
                  <a:cubicBezTo>
                    <a:pt x="391" y="309"/>
                    <a:pt x="391" y="309"/>
                    <a:pt x="391" y="309"/>
                  </a:cubicBezTo>
                  <a:cubicBezTo>
                    <a:pt x="392" y="310"/>
                    <a:pt x="392" y="310"/>
                    <a:pt x="392" y="310"/>
                  </a:cubicBezTo>
                  <a:cubicBezTo>
                    <a:pt x="391" y="312"/>
                    <a:pt x="391" y="312"/>
                    <a:pt x="391" y="312"/>
                  </a:cubicBezTo>
                  <a:cubicBezTo>
                    <a:pt x="393" y="314"/>
                    <a:pt x="393" y="314"/>
                    <a:pt x="393" y="314"/>
                  </a:cubicBezTo>
                  <a:cubicBezTo>
                    <a:pt x="395" y="314"/>
                    <a:pt x="395" y="314"/>
                    <a:pt x="395" y="314"/>
                  </a:cubicBezTo>
                  <a:cubicBezTo>
                    <a:pt x="396" y="317"/>
                    <a:pt x="396" y="317"/>
                    <a:pt x="396" y="317"/>
                  </a:cubicBezTo>
                  <a:cubicBezTo>
                    <a:pt x="397" y="318"/>
                    <a:pt x="397" y="318"/>
                    <a:pt x="397" y="318"/>
                  </a:cubicBezTo>
                  <a:cubicBezTo>
                    <a:pt x="398" y="316"/>
                    <a:pt x="398" y="316"/>
                    <a:pt x="398" y="316"/>
                  </a:cubicBezTo>
                  <a:cubicBezTo>
                    <a:pt x="398" y="318"/>
                    <a:pt x="398" y="318"/>
                    <a:pt x="398" y="318"/>
                  </a:cubicBezTo>
                  <a:cubicBezTo>
                    <a:pt x="401" y="320"/>
                    <a:pt x="401" y="320"/>
                    <a:pt x="401" y="320"/>
                  </a:cubicBezTo>
                  <a:cubicBezTo>
                    <a:pt x="402" y="319"/>
                    <a:pt x="402" y="319"/>
                    <a:pt x="402" y="319"/>
                  </a:cubicBezTo>
                  <a:cubicBezTo>
                    <a:pt x="403" y="319"/>
                    <a:pt x="403" y="319"/>
                    <a:pt x="403" y="319"/>
                  </a:cubicBezTo>
                  <a:cubicBezTo>
                    <a:pt x="405" y="318"/>
                    <a:pt x="405" y="318"/>
                    <a:pt x="405" y="318"/>
                  </a:cubicBezTo>
                  <a:cubicBezTo>
                    <a:pt x="406" y="317"/>
                    <a:pt x="406" y="317"/>
                    <a:pt x="406" y="317"/>
                  </a:cubicBezTo>
                  <a:cubicBezTo>
                    <a:pt x="409" y="316"/>
                    <a:pt x="409" y="316"/>
                    <a:pt x="409" y="316"/>
                  </a:cubicBezTo>
                  <a:lnTo>
                    <a:pt x="409" y="317"/>
                  </a:lnTo>
                  <a:close/>
                  <a:moveTo>
                    <a:pt x="589" y="305"/>
                  </a:moveTo>
                  <a:cubicBezTo>
                    <a:pt x="589" y="304"/>
                    <a:pt x="589" y="304"/>
                    <a:pt x="589" y="304"/>
                  </a:cubicBezTo>
                  <a:cubicBezTo>
                    <a:pt x="588" y="303"/>
                    <a:pt x="588" y="303"/>
                    <a:pt x="588" y="303"/>
                  </a:cubicBezTo>
                  <a:cubicBezTo>
                    <a:pt x="589" y="302"/>
                    <a:pt x="589" y="302"/>
                    <a:pt x="589" y="302"/>
                  </a:cubicBezTo>
                  <a:cubicBezTo>
                    <a:pt x="591" y="301"/>
                    <a:pt x="591" y="301"/>
                    <a:pt x="591" y="301"/>
                  </a:cubicBezTo>
                  <a:cubicBezTo>
                    <a:pt x="592" y="301"/>
                    <a:pt x="592" y="301"/>
                    <a:pt x="592" y="301"/>
                  </a:cubicBezTo>
                  <a:cubicBezTo>
                    <a:pt x="592" y="302"/>
                    <a:pt x="592" y="302"/>
                    <a:pt x="592" y="302"/>
                  </a:cubicBezTo>
                  <a:cubicBezTo>
                    <a:pt x="593" y="302"/>
                    <a:pt x="593" y="302"/>
                    <a:pt x="593" y="302"/>
                  </a:cubicBezTo>
                  <a:cubicBezTo>
                    <a:pt x="594" y="303"/>
                    <a:pt x="594" y="303"/>
                    <a:pt x="594" y="303"/>
                  </a:cubicBezTo>
                  <a:cubicBezTo>
                    <a:pt x="593" y="304"/>
                    <a:pt x="593" y="304"/>
                    <a:pt x="593" y="304"/>
                  </a:cubicBezTo>
                  <a:cubicBezTo>
                    <a:pt x="592" y="305"/>
                    <a:pt x="592" y="305"/>
                    <a:pt x="592" y="305"/>
                  </a:cubicBezTo>
                  <a:cubicBezTo>
                    <a:pt x="591" y="304"/>
                    <a:pt x="591" y="304"/>
                    <a:pt x="591" y="304"/>
                  </a:cubicBezTo>
                  <a:cubicBezTo>
                    <a:pt x="590" y="305"/>
                    <a:pt x="590" y="305"/>
                    <a:pt x="590" y="305"/>
                  </a:cubicBezTo>
                  <a:cubicBezTo>
                    <a:pt x="589" y="306"/>
                    <a:pt x="589" y="306"/>
                    <a:pt x="589" y="306"/>
                  </a:cubicBezTo>
                  <a:cubicBezTo>
                    <a:pt x="589" y="306"/>
                    <a:pt x="589" y="305"/>
                    <a:pt x="589" y="305"/>
                  </a:cubicBezTo>
                  <a:moveTo>
                    <a:pt x="585" y="459"/>
                  </a:moveTo>
                  <a:cubicBezTo>
                    <a:pt x="583" y="459"/>
                    <a:pt x="583" y="459"/>
                    <a:pt x="583" y="459"/>
                  </a:cubicBezTo>
                  <a:cubicBezTo>
                    <a:pt x="582" y="458"/>
                    <a:pt x="582" y="458"/>
                    <a:pt x="582" y="458"/>
                  </a:cubicBezTo>
                  <a:cubicBezTo>
                    <a:pt x="579" y="457"/>
                    <a:pt x="579" y="457"/>
                    <a:pt x="579" y="457"/>
                  </a:cubicBezTo>
                  <a:cubicBezTo>
                    <a:pt x="578" y="456"/>
                    <a:pt x="578" y="456"/>
                    <a:pt x="578" y="456"/>
                  </a:cubicBezTo>
                  <a:cubicBezTo>
                    <a:pt x="577" y="456"/>
                    <a:pt x="577" y="456"/>
                    <a:pt x="577" y="456"/>
                  </a:cubicBezTo>
                  <a:cubicBezTo>
                    <a:pt x="574" y="454"/>
                    <a:pt x="574" y="454"/>
                    <a:pt x="574" y="454"/>
                  </a:cubicBezTo>
                  <a:cubicBezTo>
                    <a:pt x="574" y="453"/>
                    <a:pt x="574" y="453"/>
                    <a:pt x="574" y="453"/>
                  </a:cubicBezTo>
                  <a:cubicBezTo>
                    <a:pt x="573" y="452"/>
                    <a:pt x="573" y="452"/>
                    <a:pt x="573" y="452"/>
                  </a:cubicBezTo>
                  <a:cubicBezTo>
                    <a:pt x="572" y="453"/>
                    <a:pt x="572" y="453"/>
                    <a:pt x="572" y="453"/>
                  </a:cubicBezTo>
                  <a:cubicBezTo>
                    <a:pt x="571" y="452"/>
                    <a:pt x="571" y="452"/>
                    <a:pt x="571" y="452"/>
                  </a:cubicBezTo>
                  <a:cubicBezTo>
                    <a:pt x="570" y="453"/>
                    <a:pt x="570" y="453"/>
                    <a:pt x="570" y="453"/>
                  </a:cubicBezTo>
                  <a:cubicBezTo>
                    <a:pt x="567" y="452"/>
                    <a:pt x="567" y="452"/>
                    <a:pt x="567" y="452"/>
                  </a:cubicBezTo>
                  <a:cubicBezTo>
                    <a:pt x="567" y="451"/>
                    <a:pt x="567" y="451"/>
                    <a:pt x="567" y="451"/>
                  </a:cubicBezTo>
                  <a:cubicBezTo>
                    <a:pt x="566" y="450"/>
                    <a:pt x="566" y="450"/>
                    <a:pt x="566" y="450"/>
                  </a:cubicBezTo>
                  <a:cubicBezTo>
                    <a:pt x="565" y="450"/>
                    <a:pt x="565" y="450"/>
                    <a:pt x="565" y="450"/>
                  </a:cubicBezTo>
                  <a:cubicBezTo>
                    <a:pt x="563" y="448"/>
                    <a:pt x="563" y="448"/>
                    <a:pt x="563" y="448"/>
                  </a:cubicBezTo>
                  <a:cubicBezTo>
                    <a:pt x="563" y="446"/>
                    <a:pt x="563" y="446"/>
                    <a:pt x="563" y="446"/>
                  </a:cubicBezTo>
                  <a:cubicBezTo>
                    <a:pt x="562" y="447"/>
                    <a:pt x="562" y="447"/>
                    <a:pt x="562" y="447"/>
                  </a:cubicBezTo>
                  <a:cubicBezTo>
                    <a:pt x="561" y="446"/>
                    <a:pt x="561" y="446"/>
                    <a:pt x="561" y="446"/>
                  </a:cubicBezTo>
                  <a:cubicBezTo>
                    <a:pt x="560" y="444"/>
                    <a:pt x="560" y="444"/>
                    <a:pt x="560" y="444"/>
                  </a:cubicBezTo>
                  <a:cubicBezTo>
                    <a:pt x="561" y="444"/>
                    <a:pt x="561" y="444"/>
                    <a:pt x="561" y="444"/>
                  </a:cubicBezTo>
                  <a:cubicBezTo>
                    <a:pt x="562" y="443"/>
                    <a:pt x="562" y="443"/>
                    <a:pt x="562" y="443"/>
                  </a:cubicBezTo>
                  <a:cubicBezTo>
                    <a:pt x="560" y="442"/>
                    <a:pt x="560" y="442"/>
                    <a:pt x="560" y="442"/>
                  </a:cubicBezTo>
                  <a:cubicBezTo>
                    <a:pt x="560" y="443"/>
                    <a:pt x="560" y="443"/>
                    <a:pt x="560" y="443"/>
                  </a:cubicBezTo>
                  <a:cubicBezTo>
                    <a:pt x="559" y="443"/>
                    <a:pt x="559" y="443"/>
                    <a:pt x="559" y="443"/>
                  </a:cubicBezTo>
                  <a:cubicBezTo>
                    <a:pt x="559" y="443"/>
                    <a:pt x="559" y="443"/>
                    <a:pt x="559" y="443"/>
                  </a:cubicBezTo>
                  <a:cubicBezTo>
                    <a:pt x="559" y="442"/>
                    <a:pt x="559" y="442"/>
                    <a:pt x="559" y="442"/>
                  </a:cubicBezTo>
                  <a:cubicBezTo>
                    <a:pt x="557" y="442"/>
                    <a:pt x="557" y="442"/>
                    <a:pt x="557" y="442"/>
                  </a:cubicBezTo>
                  <a:cubicBezTo>
                    <a:pt x="554" y="440"/>
                    <a:pt x="554" y="440"/>
                    <a:pt x="554" y="440"/>
                  </a:cubicBezTo>
                  <a:cubicBezTo>
                    <a:pt x="553" y="440"/>
                    <a:pt x="553" y="440"/>
                    <a:pt x="553" y="440"/>
                  </a:cubicBezTo>
                  <a:cubicBezTo>
                    <a:pt x="552" y="439"/>
                    <a:pt x="552" y="439"/>
                    <a:pt x="552" y="439"/>
                  </a:cubicBezTo>
                  <a:cubicBezTo>
                    <a:pt x="551" y="438"/>
                    <a:pt x="551" y="438"/>
                    <a:pt x="551" y="438"/>
                  </a:cubicBezTo>
                  <a:cubicBezTo>
                    <a:pt x="551" y="437"/>
                    <a:pt x="551" y="437"/>
                    <a:pt x="551" y="437"/>
                  </a:cubicBezTo>
                  <a:cubicBezTo>
                    <a:pt x="550" y="437"/>
                    <a:pt x="550" y="437"/>
                    <a:pt x="550" y="437"/>
                  </a:cubicBezTo>
                  <a:cubicBezTo>
                    <a:pt x="549" y="436"/>
                    <a:pt x="549" y="436"/>
                    <a:pt x="549" y="436"/>
                  </a:cubicBezTo>
                  <a:cubicBezTo>
                    <a:pt x="548" y="434"/>
                    <a:pt x="548" y="434"/>
                    <a:pt x="548" y="434"/>
                  </a:cubicBezTo>
                  <a:cubicBezTo>
                    <a:pt x="548" y="432"/>
                    <a:pt x="548" y="432"/>
                    <a:pt x="548" y="432"/>
                  </a:cubicBezTo>
                  <a:cubicBezTo>
                    <a:pt x="546" y="431"/>
                    <a:pt x="546" y="431"/>
                    <a:pt x="546" y="431"/>
                  </a:cubicBezTo>
                  <a:cubicBezTo>
                    <a:pt x="547" y="431"/>
                    <a:pt x="547" y="431"/>
                    <a:pt x="547" y="431"/>
                  </a:cubicBezTo>
                  <a:cubicBezTo>
                    <a:pt x="549" y="431"/>
                    <a:pt x="549" y="431"/>
                    <a:pt x="549" y="431"/>
                  </a:cubicBezTo>
                  <a:cubicBezTo>
                    <a:pt x="552" y="429"/>
                    <a:pt x="552" y="429"/>
                    <a:pt x="552" y="429"/>
                  </a:cubicBezTo>
                  <a:cubicBezTo>
                    <a:pt x="553" y="428"/>
                    <a:pt x="553" y="428"/>
                    <a:pt x="553" y="428"/>
                  </a:cubicBezTo>
                  <a:cubicBezTo>
                    <a:pt x="550" y="428"/>
                    <a:pt x="550" y="428"/>
                    <a:pt x="550" y="428"/>
                  </a:cubicBezTo>
                  <a:cubicBezTo>
                    <a:pt x="549" y="426"/>
                    <a:pt x="549" y="426"/>
                    <a:pt x="549" y="426"/>
                  </a:cubicBezTo>
                  <a:cubicBezTo>
                    <a:pt x="548" y="424"/>
                    <a:pt x="548" y="424"/>
                    <a:pt x="548" y="424"/>
                  </a:cubicBezTo>
                  <a:cubicBezTo>
                    <a:pt x="549" y="424"/>
                    <a:pt x="549" y="424"/>
                    <a:pt x="549" y="424"/>
                  </a:cubicBezTo>
                  <a:cubicBezTo>
                    <a:pt x="548" y="424"/>
                    <a:pt x="548" y="424"/>
                    <a:pt x="548" y="424"/>
                  </a:cubicBezTo>
                  <a:cubicBezTo>
                    <a:pt x="547" y="426"/>
                    <a:pt x="547" y="426"/>
                    <a:pt x="547" y="426"/>
                  </a:cubicBezTo>
                  <a:cubicBezTo>
                    <a:pt x="547" y="427"/>
                    <a:pt x="547" y="427"/>
                    <a:pt x="547" y="427"/>
                  </a:cubicBezTo>
                  <a:cubicBezTo>
                    <a:pt x="545" y="426"/>
                    <a:pt x="545" y="426"/>
                    <a:pt x="545" y="426"/>
                  </a:cubicBezTo>
                  <a:cubicBezTo>
                    <a:pt x="546" y="424"/>
                    <a:pt x="546" y="424"/>
                    <a:pt x="546" y="424"/>
                  </a:cubicBezTo>
                  <a:cubicBezTo>
                    <a:pt x="547" y="422"/>
                    <a:pt x="547" y="422"/>
                    <a:pt x="547" y="422"/>
                  </a:cubicBezTo>
                  <a:cubicBezTo>
                    <a:pt x="546" y="424"/>
                    <a:pt x="546" y="424"/>
                    <a:pt x="546" y="424"/>
                  </a:cubicBezTo>
                  <a:cubicBezTo>
                    <a:pt x="545" y="423"/>
                    <a:pt x="545" y="423"/>
                    <a:pt x="545" y="423"/>
                  </a:cubicBezTo>
                  <a:cubicBezTo>
                    <a:pt x="545" y="421"/>
                    <a:pt x="545" y="421"/>
                    <a:pt x="545" y="421"/>
                  </a:cubicBezTo>
                  <a:cubicBezTo>
                    <a:pt x="543" y="421"/>
                    <a:pt x="543" y="421"/>
                    <a:pt x="543" y="421"/>
                  </a:cubicBezTo>
                  <a:cubicBezTo>
                    <a:pt x="543" y="420"/>
                    <a:pt x="543" y="420"/>
                    <a:pt x="543" y="420"/>
                  </a:cubicBezTo>
                  <a:cubicBezTo>
                    <a:pt x="543" y="418"/>
                    <a:pt x="543" y="418"/>
                    <a:pt x="543" y="418"/>
                  </a:cubicBezTo>
                  <a:cubicBezTo>
                    <a:pt x="542" y="416"/>
                    <a:pt x="542" y="416"/>
                    <a:pt x="542" y="416"/>
                  </a:cubicBezTo>
                  <a:cubicBezTo>
                    <a:pt x="541" y="415"/>
                    <a:pt x="541" y="415"/>
                    <a:pt x="541" y="415"/>
                  </a:cubicBezTo>
                  <a:cubicBezTo>
                    <a:pt x="541" y="414"/>
                    <a:pt x="541" y="414"/>
                    <a:pt x="541" y="414"/>
                  </a:cubicBezTo>
                  <a:cubicBezTo>
                    <a:pt x="543" y="412"/>
                    <a:pt x="543" y="412"/>
                    <a:pt x="543" y="412"/>
                  </a:cubicBezTo>
                  <a:cubicBezTo>
                    <a:pt x="543" y="411"/>
                    <a:pt x="543" y="411"/>
                    <a:pt x="543" y="411"/>
                  </a:cubicBezTo>
                  <a:cubicBezTo>
                    <a:pt x="540" y="414"/>
                    <a:pt x="540" y="414"/>
                    <a:pt x="540" y="414"/>
                  </a:cubicBezTo>
                  <a:cubicBezTo>
                    <a:pt x="539" y="415"/>
                    <a:pt x="539" y="415"/>
                    <a:pt x="539" y="415"/>
                  </a:cubicBezTo>
                  <a:cubicBezTo>
                    <a:pt x="539" y="414"/>
                    <a:pt x="539" y="414"/>
                    <a:pt x="539" y="414"/>
                  </a:cubicBezTo>
                  <a:cubicBezTo>
                    <a:pt x="540" y="412"/>
                    <a:pt x="540" y="412"/>
                    <a:pt x="540" y="412"/>
                  </a:cubicBezTo>
                  <a:cubicBezTo>
                    <a:pt x="539" y="411"/>
                    <a:pt x="539" y="411"/>
                    <a:pt x="539" y="411"/>
                  </a:cubicBezTo>
                  <a:cubicBezTo>
                    <a:pt x="538" y="412"/>
                    <a:pt x="538" y="412"/>
                    <a:pt x="538" y="412"/>
                  </a:cubicBezTo>
                  <a:cubicBezTo>
                    <a:pt x="537" y="412"/>
                    <a:pt x="537" y="412"/>
                    <a:pt x="537" y="412"/>
                  </a:cubicBezTo>
                  <a:cubicBezTo>
                    <a:pt x="536" y="414"/>
                    <a:pt x="536" y="414"/>
                    <a:pt x="536" y="414"/>
                  </a:cubicBezTo>
                  <a:cubicBezTo>
                    <a:pt x="535" y="415"/>
                    <a:pt x="535" y="415"/>
                    <a:pt x="535" y="415"/>
                  </a:cubicBezTo>
                  <a:cubicBezTo>
                    <a:pt x="535" y="413"/>
                    <a:pt x="535" y="413"/>
                    <a:pt x="535" y="413"/>
                  </a:cubicBezTo>
                  <a:cubicBezTo>
                    <a:pt x="536" y="412"/>
                    <a:pt x="536" y="412"/>
                    <a:pt x="536" y="412"/>
                  </a:cubicBezTo>
                  <a:cubicBezTo>
                    <a:pt x="536" y="410"/>
                    <a:pt x="536" y="410"/>
                    <a:pt x="536" y="410"/>
                  </a:cubicBezTo>
                  <a:cubicBezTo>
                    <a:pt x="536" y="409"/>
                    <a:pt x="536" y="409"/>
                    <a:pt x="536" y="409"/>
                  </a:cubicBezTo>
                  <a:cubicBezTo>
                    <a:pt x="535" y="410"/>
                    <a:pt x="535" y="410"/>
                    <a:pt x="535" y="410"/>
                  </a:cubicBezTo>
                  <a:cubicBezTo>
                    <a:pt x="533" y="411"/>
                    <a:pt x="533" y="411"/>
                    <a:pt x="533" y="411"/>
                  </a:cubicBezTo>
                  <a:cubicBezTo>
                    <a:pt x="533" y="411"/>
                    <a:pt x="533" y="411"/>
                    <a:pt x="533" y="411"/>
                  </a:cubicBezTo>
                  <a:cubicBezTo>
                    <a:pt x="532" y="413"/>
                    <a:pt x="532" y="413"/>
                    <a:pt x="532" y="413"/>
                  </a:cubicBezTo>
                  <a:cubicBezTo>
                    <a:pt x="531" y="414"/>
                    <a:pt x="531" y="414"/>
                    <a:pt x="531" y="414"/>
                  </a:cubicBezTo>
                  <a:cubicBezTo>
                    <a:pt x="529" y="413"/>
                    <a:pt x="529" y="413"/>
                    <a:pt x="529" y="413"/>
                  </a:cubicBezTo>
                  <a:cubicBezTo>
                    <a:pt x="528" y="412"/>
                    <a:pt x="528" y="412"/>
                    <a:pt x="528" y="412"/>
                  </a:cubicBezTo>
                  <a:cubicBezTo>
                    <a:pt x="527" y="412"/>
                    <a:pt x="527" y="412"/>
                    <a:pt x="527" y="412"/>
                  </a:cubicBezTo>
                  <a:cubicBezTo>
                    <a:pt x="525" y="409"/>
                    <a:pt x="525" y="409"/>
                    <a:pt x="525" y="409"/>
                  </a:cubicBezTo>
                  <a:cubicBezTo>
                    <a:pt x="524" y="409"/>
                    <a:pt x="524" y="409"/>
                    <a:pt x="524" y="409"/>
                  </a:cubicBezTo>
                  <a:cubicBezTo>
                    <a:pt x="524" y="410"/>
                    <a:pt x="524" y="410"/>
                    <a:pt x="524" y="410"/>
                  </a:cubicBezTo>
                  <a:cubicBezTo>
                    <a:pt x="524" y="412"/>
                    <a:pt x="524" y="412"/>
                    <a:pt x="524" y="412"/>
                  </a:cubicBezTo>
                  <a:cubicBezTo>
                    <a:pt x="523" y="413"/>
                    <a:pt x="523" y="413"/>
                    <a:pt x="523" y="413"/>
                  </a:cubicBezTo>
                  <a:cubicBezTo>
                    <a:pt x="521" y="412"/>
                    <a:pt x="521" y="412"/>
                    <a:pt x="521" y="412"/>
                  </a:cubicBezTo>
                  <a:cubicBezTo>
                    <a:pt x="520" y="413"/>
                    <a:pt x="520" y="413"/>
                    <a:pt x="520" y="413"/>
                  </a:cubicBezTo>
                  <a:cubicBezTo>
                    <a:pt x="519" y="413"/>
                    <a:pt x="519" y="413"/>
                    <a:pt x="519" y="413"/>
                  </a:cubicBezTo>
                  <a:cubicBezTo>
                    <a:pt x="518" y="414"/>
                    <a:pt x="518" y="414"/>
                    <a:pt x="518" y="414"/>
                  </a:cubicBezTo>
                  <a:cubicBezTo>
                    <a:pt x="516" y="413"/>
                    <a:pt x="516" y="413"/>
                    <a:pt x="516" y="413"/>
                  </a:cubicBezTo>
                  <a:cubicBezTo>
                    <a:pt x="515" y="414"/>
                    <a:pt x="515" y="414"/>
                    <a:pt x="515" y="414"/>
                  </a:cubicBezTo>
                  <a:cubicBezTo>
                    <a:pt x="514" y="414"/>
                    <a:pt x="514" y="414"/>
                    <a:pt x="514" y="414"/>
                  </a:cubicBezTo>
                  <a:cubicBezTo>
                    <a:pt x="511" y="414"/>
                    <a:pt x="511" y="414"/>
                    <a:pt x="511" y="414"/>
                  </a:cubicBezTo>
                  <a:cubicBezTo>
                    <a:pt x="512" y="412"/>
                    <a:pt x="512" y="412"/>
                    <a:pt x="512" y="412"/>
                  </a:cubicBezTo>
                  <a:cubicBezTo>
                    <a:pt x="510" y="410"/>
                    <a:pt x="510" y="410"/>
                    <a:pt x="510" y="410"/>
                  </a:cubicBezTo>
                  <a:cubicBezTo>
                    <a:pt x="509" y="411"/>
                    <a:pt x="509" y="411"/>
                    <a:pt x="509" y="411"/>
                  </a:cubicBezTo>
                  <a:cubicBezTo>
                    <a:pt x="507" y="410"/>
                    <a:pt x="507" y="410"/>
                    <a:pt x="507" y="410"/>
                  </a:cubicBezTo>
                  <a:cubicBezTo>
                    <a:pt x="506" y="406"/>
                    <a:pt x="506" y="406"/>
                    <a:pt x="506" y="406"/>
                  </a:cubicBezTo>
                  <a:cubicBezTo>
                    <a:pt x="507" y="404"/>
                    <a:pt x="507" y="404"/>
                    <a:pt x="507" y="404"/>
                  </a:cubicBezTo>
                  <a:cubicBezTo>
                    <a:pt x="508" y="403"/>
                    <a:pt x="508" y="403"/>
                    <a:pt x="508" y="403"/>
                  </a:cubicBezTo>
                  <a:cubicBezTo>
                    <a:pt x="508" y="402"/>
                    <a:pt x="508" y="402"/>
                    <a:pt x="508" y="402"/>
                  </a:cubicBezTo>
                  <a:cubicBezTo>
                    <a:pt x="510" y="400"/>
                    <a:pt x="510" y="400"/>
                    <a:pt x="510" y="400"/>
                  </a:cubicBezTo>
                  <a:cubicBezTo>
                    <a:pt x="511" y="400"/>
                    <a:pt x="511" y="400"/>
                    <a:pt x="511" y="400"/>
                  </a:cubicBezTo>
                  <a:cubicBezTo>
                    <a:pt x="512" y="399"/>
                    <a:pt x="512" y="399"/>
                    <a:pt x="512" y="399"/>
                  </a:cubicBezTo>
                  <a:cubicBezTo>
                    <a:pt x="514" y="399"/>
                    <a:pt x="514" y="399"/>
                    <a:pt x="514" y="399"/>
                  </a:cubicBezTo>
                  <a:cubicBezTo>
                    <a:pt x="515" y="399"/>
                    <a:pt x="515" y="399"/>
                    <a:pt x="515" y="399"/>
                  </a:cubicBezTo>
                  <a:cubicBezTo>
                    <a:pt x="515" y="397"/>
                    <a:pt x="515" y="397"/>
                    <a:pt x="515" y="397"/>
                  </a:cubicBezTo>
                  <a:cubicBezTo>
                    <a:pt x="514" y="396"/>
                    <a:pt x="514" y="396"/>
                    <a:pt x="514" y="396"/>
                  </a:cubicBezTo>
                  <a:cubicBezTo>
                    <a:pt x="514" y="395"/>
                    <a:pt x="514" y="395"/>
                    <a:pt x="514" y="395"/>
                  </a:cubicBezTo>
                  <a:cubicBezTo>
                    <a:pt x="515" y="395"/>
                    <a:pt x="515" y="395"/>
                    <a:pt x="515" y="395"/>
                  </a:cubicBezTo>
                  <a:cubicBezTo>
                    <a:pt x="516" y="395"/>
                    <a:pt x="516" y="395"/>
                    <a:pt x="516" y="395"/>
                  </a:cubicBezTo>
                  <a:cubicBezTo>
                    <a:pt x="516" y="394"/>
                    <a:pt x="516" y="394"/>
                    <a:pt x="516" y="394"/>
                  </a:cubicBezTo>
                  <a:cubicBezTo>
                    <a:pt x="516" y="393"/>
                    <a:pt x="516" y="393"/>
                    <a:pt x="516" y="393"/>
                  </a:cubicBezTo>
                  <a:cubicBezTo>
                    <a:pt x="516" y="393"/>
                    <a:pt x="516" y="393"/>
                    <a:pt x="516" y="393"/>
                  </a:cubicBezTo>
                  <a:cubicBezTo>
                    <a:pt x="518" y="395"/>
                    <a:pt x="518" y="395"/>
                    <a:pt x="518" y="395"/>
                  </a:cubicBezTo>
                  <a:cubicBezTo>
                    <a:pt x="520" y="396"/>
                    <a:pt x="520" y="396"/>
                    <a:pt x="520" y="396"/>
                  </a:cubicBezTo>
                  <a:cubicBezTo>
                    <a:pt x="522" y="397"/>
                    <a:pt x="522" y="397"/>
                    <a:pt x="522" y="397"/>
                  </a:cubicBezTo>
                  <a:cubicBezTo>
                    <a:pt x="523" y="399"/>
                    <a:pt x="523" y="399"/>
                    <a:pt x="523" y="399"/>
                  </a:cubicBezTo>
                  <a:cubicBezTo>
                    <a:pt x="524" y="399"/>
                    <a:pt x="524" y="399"/>
                    <a:pt x="524" y="399"/>
                  </a:cubicBezTo>
                  <a:cubicBezTo>
                    <a:pt x="526" y="400"/>
                    <a:pt x="526" y="400"/>
                    <a:pt x="526" y="400"/>
                  </a:cubicBezTo>
                  <a:cubicBezTo>
                    <a:pt x="527" y="399"/>
                    <a:pt x="527" y="399"/>
                    <a:pt x="527" y="399"/>
                  </a:cubicBezTo>
                  <a:cubicBezTo>
                    <a:pt x="528" y="399"/>
                    <a:pt x="528" y="399"/>
                    <a:pt x="528" y="399"/>
                  </a:cubicBezTo>
                  <a:cubicBezTo>
                    <a:pt x="529" y="400"/>
                    <a:pt x="529" y="400"/>
                    <a:pt x="529" y="400"/>
                  </a:cubicBezTo>
                  <a:cubicBezTo>
                    <a:pt x="530" y="400"/>
                    <a:pt x="530" y="400"/>
                    <a:pt x="530" y="400"/>
                  </a:cubicBezTo>
                  <a:cubicBezTo>
                    <a:pt x="532" y="400"/>
                    <a:pt x="532" y="400"/>
                    <a:pt x="532" y="400"/>
                  </a:cubicBezTo>
                  <a:cubicBezTo>
                    <a:pt x="533" y="399"/>
                    <a:pt x="533" y="399"/>
                    <a:pt x="533" y="399"/>
                  </a:cubicBezTo>
                  <a:cubicBezTo>
                    <a:pt x="534" y="397"/>
                    <a:pt x="534" y="397"/>
                    <a:pt x="534" y="397"/>
                  </a:cubicBezTo>
                  <a:cubicBezTo>
                    <a:pt x="536" y="397"/>
                    <a:pt x="536" y="397"/>
                    <a:pt x="536" y="397"/>
                  </a:cubicBezTo>
                  <a:cubicBezTo>
                    <a:pt x="536" y="398"/>
                    <a:pt x="536" y="398"/>
                    <a:pt x="536" y="398"/>
                  </a:cubicBezTo>
                  <a:cubicBezTo>
                    <a:pt x="536" y="399"/>
                    <a:pt x="536" y="399"/>
                    <a:pt x="536" y="399"/>
                  </a:cubicBezTo>
                  <a:cubicBezTo>
                    <a:pt x="537" y="399"/>
                    <a:pt x="537" y="399"/>
                    <a:pt x="537" y="399"/>
                  </a:cubicBezTo>
                  <a:cubicBezTo>
                    <a:pt x="539" y="398"/>
                    <a:pt x="539" y="398"/>
                    <a:pt x="539" y="398"/>
                  </a:cubicBezTo>
                  <a:cubicBezTo>
                    <a:pt x="539" y="396"/>
                    <a:pt x="539" y="396"/>
                    <a:pt x="539" y="396"/>
                  </a:cubicBezTo>
                  <a:cubicBezTo>
                    <a:pt x="541" y="395"/>
                    <a:pt x="541" y="395"/>
                    <a:pt x="541" y="395"/>
                  </a:cubicBezTo>
                  <a:cubicBezTo>
                    <a:pt x="542" y="396"/>
                    <a:pt x="542" y="396"/>
                    <a:pt x="542" y="396"/>
                  </a:cubicBezTo>
                  <a:cubicBezTo>
                    <a:pt x="542" y="399"/>
                    <a:pt x="542" y="399"/>
                    <a:pt x="542" y="399"/>
                  </a:cubicBezTo>
                  <a:cubicBezTo>
                    <a:pt x="542" y="400"/>
                    <a:pt x="542" y="400"/>
                    <a:pt x="542" y="400"/>
                  </a:cubicBezTo>
                  <a:cubicBezTo>
                    <a:pt x="543" y="398"/>
                    <a:pt x="543" y="398"/>
                    <a:pt x="543" y="398"/>
                  </a:cubicBezTo>
                  <a:cubicBezTo>
                    <a:pt x="544" y="398"/>
                    <a:pt x="544" y="398"/>
                    <a:pt x="544" y="398"/>
                  </a:cubicBezTo>
                  <a:cubicBezTo>
                    <a:pt x="544" y="398"/>
                    <a:pt x="544" y="398"/>
                    <a:pt x="544" y="398"/>
                  </a:cubicBezTo>
                  <a:cubicBezTo>
                    <a:pt x="545" y="397"/>
                    <a:pt x="545" y="397"/>
                    <a:pt x="545" y="397"/>
                  </a:cubicBezTo>
                  <a:cubicBezTo>
                    <a:pt x="545" y="393"/>
                    <a:pt x="545" y="393"/>
                    <a:pt x="545" y="393"/>
                  </a:cubicBezTo>
                  <a:cubicBezTo>
                    <a:pt x="543" y="391"/>
                    <a:pt x="543" y="391"/>
                    <a:pt x="543" y="391"/>
                  </a:cubicBezTo>
                  <a:cubicBezTo>
                    <a:pt x="543" y="389"/>
                    <a:pt x="543" y="389"/>
                    <a:pt x="543" y="389"/>
                  </a:cubicBezTo>
                  <a:cubicBezTo>
                    <a:pt x="542" y="388"/>
                    <a:pt x="542" y="388"/>
                    <a:pt x="542" y="388"/>
                  </a:cubicBezTo>
                  <a:cubicBezTo>
                    <a:pt x="542" y="386"/>
                    <a:pt x="542" y="386"/>
                    <a:pt x="542" y="386"/>
                  </a:cubicBezTo>
                  <a:cubicBezTo>
                    <a:pt x="543" y="385"/>
                    <a:pt x="543" y="385"/>
                    <a:pt x="543" y="385"/>
                  </a:cubicBezTo>
                  <a:cubicBezTo>
                    <a:pt x="544" y="385"/>
                    <a:pt x="544" y="385"/>
                    <a:pt x="544" y="385"/>
                  </a:cubicBezTo>
                  <a:cubicBezTo>
                    <a:pt x="547" y="383"/>
                    <a:pt x="547" y="383"/>
                    <a:pt x="547" y="383"/>
                  </a:cubicBezTo>
                  <a:cubicBezTo>
                    <a:pt x="550" y="381"/>
                    <a:pt x="550" y="381"/>
                    <a:pt x="550" y="381"/>
                  </a:cubicBezTo>
                  <a:cubicBezTo>
                    <a:pt x="551" y="380"/>
                    <a:pt x="551" y="380"/>
                    <a:pt x="551" y="380"/>
                  </a:cubicBezTo>
                  <a:cubicBezTo>
                    <a:pt x="553" y="378"/>
                    <a:pt x="553" y="378"/>
                    <a:pt x="553" y="378"/>
                  </a:cubicBezTo>
                  <a:cubicBezTo>
                    <a:pt x="554" y="378"/>
                    <a:pt x="554" y="378"/>
                    <a:pt x="554" y="378"/>
                  </a:cubicBezTo>
                  <a:cubicBezTo>
                    <a:pt x="555" y="379"/>
                    <a:pt x="555" y="379"/>
                    <a:pt x="555" y="379"/>
                  </a:cubicBezTo>
                  <a:cubicBezTo>
                    <a:pt x="556" y="378"/>
                    <a:pt x="556" y="378"/>
                    <a:pt x="556" y="378"/>
                  </a:cubicBezTo>
                  <a:cubicBezTo>
                    <a:pt x="557" y="378"/>
                    <a:pt x="557" y="378"/>
                    <a:pt x="557" y="378"/>
                  </a:cubicBezTo>
                  <a:cubicBezTo>
                    <a:pt x="555" y="377"/>
                    <a:pt x="555" y="377"/>
                    <a:pt x="555" y="377"/>
                  </a:cubicBezTo>
                  <a:cubicBezTo>
                    <a:pt x="555" y="376"/>
                    <a:pt x="555" y="376"/>
                    <a:pt x="555" y="376"/>
                  </a:cubicBezTo>
                  <a:cubicBezTo>
                    <a:pt x="558" y="373"/>
                    <a:pt x="558" y="373"/>
                    <a:pt x="558" y="373"/>
                  </a:cubicBezTo>
                  <a:cubicBezTo>
                    <a:pt x="558" y="372"/>
                    <a:pt x="558" y="372"/>
                    <a:pt x="558" y="372"/>
                  </a:cubicBezTo>
                  <a:cubicBezTo>
                    <a:pt x="559" y="371"/>
                    <a:pt x="559" y="371"/>
                    <a:pt x="559" y="371"/>
                  </a:cubicBezTo>
                  <a:cubicBezTo>
                    <a:pt x="562" y="372"/>
                    <a:pt x="562" y="372"/>
                    <a:pt x="562" y="372"/>
                  </a:cubicBezTo>
                  <a:cubicBezTo>
                    <a:pt x="564" y="371"/>
                    <a:pt x="564" y="371"/>
                    <a:pt x="564" y="371"/>
                  </a:cubicBezTo>
                  <a:cubicBezTo>
                    <a:pt x="565" y="370"/>
                    <a:pt x="565" y="370"/>
                    <a:pt x="565" y="370"/>
                  </a:cubicBezTo>
                  <a:cubicBezTo>
                    <a:pt x="564" y="368"/>
                    <a:pt x="564" y="368"/>
                    <a:pt x="564" y="368"/>
                  </a:cubicBezTo>
                  <a:cubicBezTo>
                    <a:pt x="565" y="367"/>
                    <a:pt x="565" y="367"/>
                    <a:pt x="565" y="367"/>
                  </a:cubicBezTo>
                  <a:cubicBezTo>
                    <a:pt x="565" y="364"/>
                    <a:pt x="565" y="364"/>
                    <a:pt x="565" y="364"/>
                  </a:cubicBezTo>
                  <a:cubicBezTo>
                    <a:pt x="565" y="363"/>
                    <a:pt x="565" y="363"/>
                    <a:pt x="565" y="363"/>
                  </a:cubicBezTo>
                  <a:cubicBezTo>
                    <a:pt x="565" y="363"/>
                    <a:pt x="565" y="363"/>
                    <a:pt x="565" y="363"/>
                  </a:cubicBezTo>
                  <a:cubicBezTo>
                    <a:pt x="565" y="361"/>
                    <a:pt x="565" y="361"/>
                    <a:pt x="565" y="361"/>
                  </a:cubicBezTo>
                  <a:cubicBezTo>
                    <a:pt x="566" y="360"/>
                    <a:pt x="566" y="360"/>
                    <a:pt x="566" y="360"/>
                  </a:cubicBezTo>
                  <a:cubicBezTo>
                    <a:pt x="566" y="358"/>
                    <a:pt x="566" y="358"/>
                    <a:pt x="566" y="358"/>
                  </a:cubicBezTo>
                  <a:cubicBezTo>
                    <a:pt x="564" y="358"/>
                    <a:pt x="564" y="358"/>
                    <a:pt x="564" y="358"/>
                  </a:cubicBezTo>
                  <a:cubicBezTo>
                    <a:pt x="564" y="357"/>
                    <a:pt x="564" y="357"/>
                    <a:pt x="564" y="357"/>
                  </a:cubicBezTo>
                  <a:cubicBezTo>
                    <a:pt x="565" y="355"/>
                    <a:pt x="565" y="355"/>
                    <a:pt x="565" y="355"/>
                  </a:cubicBezTo>
                  <a:cubicBezTo>
                    <a:pt x="566" y="354"/>
                    <a:pt x="566" y="354"/>
                    <a:pt x="566" y="354"/>
                  </a:cubicBezTo>
                  <a:cubicBezTo>
                    <a:pt x="567" y="353"/>
                    <a:pt x="567" y="353"/>
                    <a:pt x="567" y="353"/>
                  </a:cubicBezTo>
                  <a:cubicBezTo>
                    <a:pt x="567" y="352"/>
                    <a:pt x="567" y="352"/>
                    <a:pt x="567" y="352"/>
                  </a:cubicBezTo>
                  <a:cubicBezTo>
                    <a:pt x="567" y="351"/>
                    <a:pt x="567" y="351"/>
                    <a:pt x="567" y="351"/>
                  </a:cubicBezTo>
                  <a:cubicBezTo>
                    <a:pt x="566" y="351"/>
                    <a:pt x="566" y="351"/>
                    <a:pt x="566" y="351"/>
                  </a:cubicBezTo>
                  <a:cubicBezTo>
                    <a:pt x="565" y="352"/>
                    <a:pt x="565" y="352"/>
                    <a:pt x="565" y="352"/>
                  </a:cubicBezTo>
                  <a:cubicBezTo>
                    <a:pt x="565" y="353"/>
                    <a:pt x="565" y="353"/>
                    <a:pt x="565" y="353"/>
                  </a:cubicBezTo>
                  <a:cubicBezTo>
                    <a:pt x="565" y="353"/>
                    <a:pt x="565" y="353"/>
                    <a:pt x="565" y="353"/>
                  </a:cubicBezTo>
                  <a:cubicBezTo>
                    <a:pt x="565" y="352"/>
                    <a:pt x="565" y="352"/>
                    <a:pt x="565" y="352"/>
                  </a:cubicBezTo>
                  <a:cubicBezTo>
                    <a:pt x="565" y="350"/>
                    <a:pt x="565" y="350"/>
                    <a:pt x="565" y="350"/>
                  </a:cubicBezTo>
                  <a:cubicBezTo>
                    <a:pt x="564" y="350"/>
                    <a:pt x="564" y="350"/>
                    <a:pt x="564" y="350"/>
                  </a:cubicBezTo>
                  <a:cubicBezTo>
                    <a:pt x="561" y="350"/>
                    <a:pt x="561" y="350"/>
                    <a:pt x="561" y="350"/>
                  </a:cubicBezTo>
                  <a:cubicBezTo>
                    <a:pt x="559" y="349"/>
                    <a:pt x="559" y="349"/>
                    <a:pt x="559" y="349"/>
                  </a:cubicBezTo>
                  <a:cubicBezTo>
                    <a:pt x="560" y="348"/>
                    <a:pt x="560" y="348"/>
                    <a:pt x="560" y="348"/>
                  </a:cubicBezTo>
                  <a:cubicBezTo>
                    <a:pt x="562" y="347"/>
                    <a:pt x="562" y="347"/>
                    <a:pt x="562" y="347"/>
                  </a:cubicBezTo>
                  <a:cubicBezTo>
                    <a:pt x="562" y="346"/>
                    <a:pt x="562" y="346"/>
                    <a:pt x="562" y="346"/>
                  </a:cubicBezTo>
                  <a:cubicBezTo>
                    <a:pt x="561" y="346"/>
                    <a:pt x="561" y="346"/>
                    <a:pt x="561" y="346"/>
                  </a:cubicBezTo>
                  <a:cubicBezTo>
                    <a:pt x="562" y="344"/>
                    <a:pt x="562" y="344"/>
                    <a:pt x="562" y="344"/>
                  </a:cubicBezTo>
                  <a:cubicBezTo>
                    <a:pt x="562" y="343"/>
                    <a:pt x="562" y="343"/>
                    <a:pt x="562" y="343"/>
                  </a:cubicBezTo>
                  <a:cubicBezTo>
                    <a:pt x="560" y="341"/>
                    <a:pt x="560" y="341"/>
                    <a:pt x="560" y="341"/>
                  </a:cubicBezTo>
                  <a:cubicBezTo>
                    <a:pt x="559" y="342"/>
                    <a:pt x="559" y="342"/>
                    <a:pt x="559" y="342"/>
                  </a:cubicBezTo>
                  <a:cubicBezTo>
                    <a:pt x="559" y="343"/>
                    <a:pt x="559" y="343"/>
                    <a:pt x="559" y="343"/>
                  </a:cubicBezTo>
                  <a:cubicBezTo>
                    <a:pt x="559" y="344"/>
                    <a:pt x="559" y="344"/>
                    <a:pt x="559" y="344"/>
                  </a:cubicBezTo>
                  <a:cubicBezTo>
                    <a:pt x="559" y="345"/>
                    <a:pt x="559" y="345"/>
                    <a:pt x="559" y="345"/>
                  </a:cubicBezTo>
                  <a:cubicBezTo>
                    <a:pt x="557" y="345"/>
                    <a:pt x="557" y="345"/>
                    <a:pt x="557" y="345"/>
                  </a:cubicBezTo>
                  <a:cubicBezTo>
                    <a:pt x="556" y="344"/>
                    <a:pt x="556" y="344"/>
                    <a:pt x="556" y="344"/>
                  </a:cubicBezTo>
                  <a:cubicBezTo>
                    <a:pt x="556" y="343"/>
                    <a:pt x="556" y="343"/>
                    <a:pt x="556" y="343"/>
                  </a:cubicBezTo>
                  <a:cubicBezTo>
                    <a:pt x="555" y="341"/>
                    <a:pt x="555" y="341"/>
                    <a:pt x="555" y="341"/>
                  </a:cubicBezTo>
                  <a:cubicBezTo>
                    <a:pt x="557" y="340"/>
                    <a:pt x="557" y="340"/>
                    <a:pt x="557" y="340"/>
                  </a:cubicBezTo>
                  <a:cubicBezTo>
                    <a:pt x="556" y="339"/>
                    <a:pt x="556" y="339"/>
                    <a:pt x="556" y="339"/>
                  </a:cubicBezTo>
                  <a:cubicBezTo>
                    <a:pt x="554" y="339"/>
                    <a:pt x="554" y="339"/>
                    <a:pt x="554" y="339"/>
                  </a:cubicBezTo>
                  <a:cubicBezTo>
                    <a:pt x="554" y="339"/>
                    <a:pt x="554" y="339"/>
                    <a:pt x="554" y="339"/>
                  </a:cubicBezTo>
                  <a:cubicBezTo>
                    <a:pt x="556" y="338"/>
                    <a:pt x="556" y="338"/>
                    <a:pt x="556" y="338"/>
                  </a:cubicBezTo>
                  <a:cubicBezTo>
                    <a:pt x="556" y="337"/>
                    <a:pt x="556" y="337"/>
                    <a:pt x="556" y="337"/>
                  </a:cubicBezTo>
                  <a:cubicBezTo>
                    <a:pt x="555" y="337"/>
                    <a:pt x="555" y="337"/>
                    <a:pt x="555" y="337"/>
                  </a:cubicBezTo>
                  <a:cubicBezTo>
                    <a:pt x="556" y="336"/>
                    <a:pt x="556" y="336"/>
                    <a:pt x="556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5"/>
                    <a:pt x="557" y="335"/>
                    <a:pt x="557" y="335"/>
                  </a:cubicBezTo>
                  <a:cubicBezTo>
                    <a:pt x="556" y="334"/>
                    <a:pt x="556" y="334"/>
                    <a:pt x="556" y="334"/>
                  </a:cubicBezTo>
                  <a:cubicBezTo>
                    <a:pt x="555" y="335"/>
                    <a:pt x="555" y="335"/>
                    <a:pt x="555" y="335"/>
                  </a:cubicBezTo>
                  <a:cubicBezTo>
                    <a:pt x="554" y="337"/>
                    <a:pt x="554" y="337"/>
                    <a:pt x="554" y="337"/>
                  </a:cubicBezTo>
                  <a:cubicBezTo>
                    <a:pt x="553" y="338"/>
                    <a:pt x="553" y="338"/>
                    <a:pt x="553" y="338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52" y="335"/>
                    <a:pt x="552" y="335"/>
                    <a:pt x="552" y="335"/>
                  </a:cubicBezTo>
                  <a:cubicBezTo>
                    <a:pt x="551" y="336"/>
                    <a:pt x="551" y="336"/>
                    <a:pt x="551" y="336"/>
                  </a:cubicBezTo>
                  <a:cubicBezTo>
                    <a:pt x="550" y="337"/>
                    <a:pt x="550" y="337"/>
                    <a:pt x="550" y="337"/>
                  </a:cubicBezTo>
                  <a:cubicBezTo>
                    <a:pt x="549" y="337"/>
                    <a:pt x="549" y="337"/>
                    <a:pt x="549" y="337"/>
                  </a:cubicBezTo>
                  <a:cubicBezTo>
                    <a:pt x="548" y="338"/>
                    <a:pt x="548" y="338"/>
                    <a:pt x="548" y="338"/>
                  </a:cubicBezTo>
                  <a:cubicBezTo>
                    <a:pt x="546" y="338"/>
                    <a:pt x="546" y="338"/>
                    <a:pt x="546" y="338"/>
                  </a:cubicBezTo>
                  <a:cubicBezTo>
                    <a:pt x="545" y="339"/>
                    <a:pt x="545" y="339"/>
                    <a:pt x="545" y="339"/>
                  </a:cubicBezTo>
                  <a:cubicBezTo>
                    <a:pt x="545" y="339"/>
                    <a:pt x="545" y="339"/>
                    <a:pt x="545" y="339"/>
                  </a:cubicBezTo>
                  <a:cubicBezTo>
                    <a:pt x="544" y="339"/>
                    <a:pt x="544" y="339"/>
                    <a:pt x="544" y="339"/>
                  </a:cubicBezTo>
                  <a:cubicBezTo>
                    <a:pt x="544" y="338"/>
                    <a:pt x="544" y="338"/>
                    <a:pt x="544" y="338"/>
                  </a:cubicBezTo>
                  <a:cubicBezTo>
                    <a:pt x="545" y="337"/>
                    <a:pt x="545" y="337"/>
                    <a:pt x="545" y="337"/>
                  </a:cubicBezTo>
                  <a:cubicBezTo>
                    <a:pt x="544" y="336"/>
                    <a:pt x="544" y="336"/>
                    <a:pt x="544" y="336"/>
                  </a:cubicBezTo>
                  <a:cubicBezTo>
                    <a:pt x="544" y="336"/>
                    <a:pt x="544" y="336"/>
                    <a:pt x="544" y="336"/>
                  </a:cubicBezTo>
                  <a:cubicBezTo>
                    <a:pt x="545" y="334"/>
                    <a:pt x="545" y="334"/>
                    <a:pt x="545" y="334"/>
                  </a:cubicBezTo>
                  <a:cubicBezTo>
                    <a:pt x="546" y="334"/>
                    <a:pt x="546" y="334"/>
                    <a:pt x="546" y="334"/>
                  </a:cubicBezTo>
                  <a:cubicBezTo>
                    <a:pt x="547" y="334"/>
                    <a:pt x="547" y="334"/>
                    <a:pt x="547" y="334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9" y="334"/>
                    <a:pt x="549" y="334"/>
                    <a:pt x="549" y="334"/>
                  </a:cubicBezTo>
                  <a:cubicBezTo>
                    <a:pt x="550" y="334"/>
                    <a:pt x="550" y="334"/>
                    <a:pt x="550" y="334"/>
                  </a:cubicBezTo>
                  <a:cubicBezTo>
                    <a:pt x="551" y="333"/>
                    <a:pt x="551" y="333"/>
                    <a:pt x="551" y="333"/>
                  </a:cubicBezTo>
                  <a:cubicBezTo>
                    <a:pt x="552" y="332"/>
                    <a:pt x="552" y="332"/>
                    <a:pt x="552" y="332"/>
                  </a:cubicBezTo>
                  <a:cubicBezTo>
                    <a:pt x="551" y="331"/>
                    <a:pt x="551" y="331"/>
                    <a:pt x="551" y="331"/>
                  </a:cubicBezTo>
                  <a:cubicBezTo>
                    <a:pt x="550" y="329"/>
                    <a:pt x="550" y="329"/>
                    <a:pt x="550" y="329"/>
                  </a:cubicBezTo>
                  <a:cubicBezTo>
                    <a:pt x="548" y="329"/>
                    <a:pt x="548" y="329"/>
                    <a:pt x="548" y="329"/>
                  </a:cubicBezTo>
                  <a:cubicBezTo>
                    <a:pt x="548" y="328"/>
                    <a:pt x="548" y="328"/>
                    <a:pt x="548" y="328"/>
                  </a:cubicBezTo>
                  <a:cubicBezTo>
                    <a:pt x="548" y="327"/>
                    <a:pt x="548" y="327"/>
                    <a:pt x="548" y="327"/>
                  </a:cubicBezTo>
                  <a:cubicBezTo>
                    <a:pt x="547" y="326"/>
                    <a:pt x="547" y="326"/>
                    <a:pt x="547" y="326"/>
                  </a:cubicBezTo>
                  <a:cubicBezTo>
                    <a:pt x="547" y="325"/>
                    <a:pt x="547" y="325"/>
                    <a:pt x="547" y="325"/>
                  </a:cubicBezTo>
                  <a:cubicBezTo>
                    <a:pt x="545" y="325"/>
                    <a:pt x="545" y="325"/>
                    <a:pt x="545" y="325"/>
                  </a:cubicBezTo>
                  <a:cubicBezTo>
                    <a:pt x="545" y="324"/>
                    <a:pt x="545" y="324"/>
                    <a:pt x="545" y="324"/>
                  </a:cubicBezTo>
                  <a:cubicBezTo>
                    <a:pt x="544" y="323"/>
                    <a:pt x="544" y="323"/>
                    <a:pt x="544" y="323"/>
                  </a:cubicBezTo>
                  <a:cubicBezTo>
                    <a:pt x="544" y="322"/>
                    <a:pt x="544" y="322"/>
                    <a:pt x="544" y="322"/>
                  </a:cubicBezTo>
                  <a:cubicBezTo>
                    <a:pt x="545" y="322"/>
                    <a:pt x="545" y="322"/>
                    <a:pt x="545" y="322"/>
                  </a:cubicBezTo>
                  <a:cubicBezTo>
                    <a:pt x="546" y="323"/>
                    <a:pt x="546" y="323"/>
                    <a:pt x="546" y="323"/>
                  </a:cubicBezTo>
                  <a:cubicBezTo>
                    <a:pt x="546" y="322"/>
                    <a:pt x="546" y="322"/>
                    <a:pt x="546" y="322"/>
                  </a:cubicBezTo>
                  <a:cubicBezTo>
                    <a:pt x="547" y="321"/>
                    <a:pt x="547" y="321"/>
                    <a:pt x="547" y="321"/>
                  </a:cubicBezTo>
                  <a:cubicBezTo>
                    <a:pt x="548" y="320"/>
                    <a:pt x="548" y="320"/>
                    <a:pt x="548" y="320"/>
                  </a:cubicBezTo>
                  <a:cubicBezTo>
                    <a:pt x="546" y="320"/>
                    <a:pt x="546" y="320"/>
                    <a:pt x="546" y="320"/>
                  </a:cubicBezTo>
                  <a:cubicBezTo>
                    <a:pt x="545" y="319"/>
                    <a:pt x="545" y="319"/>
                    <a:pt x="545" y="319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544" y="318"/>
                    <a:pt x="544" y="318"/>
                    <a:pt x="544" y="318"/>
                  </a:cubicBezTo>
                  <a:cubicBezTo>
                    <a:pt x="542" y="318"/>
                    <a:pt x="542" y="318"/>
                    <a:pt x="542" y="318"/>
                  </a:cubicBezTo>
                  <a:cubicBezTo>
                    <a:pt x="542" y="320"/>
                    <a:pt x="542" y="320"/>
                    <a:pt x="542" y="320"/>
                  </a:cubicBezTo>
                  <a:cubicBezTo>
                    <a:pt x="541" y="320"/>
                    <a:pt x="541" y="320"/>
                    <a:pt x="541" y="320"/>
                  </a:cubicBezTo>
                  <a:cubicBezTo>
                    <a:pt x="541" y="319"/>
                    <a:pt x="541" y="319"/>
                    <a:pt x="541" y="31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544" y="314"/>
                    <a:pt x="544" y="314"/>
                    <a:pt x="544" y="314"/>
                  </a:cubicBezTo>
                  <a:cubicBezTo>
                    <a:pt x="544" y="313"/>
                    <a:pt x="544" y="313"/>
                    <a:pt x="544" y="313"/>
                  </a:cubicBezTo>
                  <a:cubicBezTo>
                    <a:pt x="545" y="311"/>
                    <a:pt x="545" y="311"/>
                    <a:pt x="545" y="311"/>
                  </a:cubicBezTo>
                  <a:cubicBezTo>
                    <a:pt x="545" y="309"/>
                    <a:pt x="545" y="309"/>
                    <a:pt x="545" y="309"/>
                  </a:cubicBezTo>
                  <a:cubicBezTo>
                    <a:pt x="545" y="308"/>
                    <a:pt x="545" y="308"/>
                    <a:pt x="545" y="308"/>
                  </a:cubicBezTo>
                  <a:cubicBezTo>
                    <a:pt x="545" y="307"/>
                    <a:pt x="545" y="307"/>
                    <a:pt x="545" y="307"/>
                  </a:cubicBezTo>
                  <a:cubicBezTo>
                    <a:pt x="543" y="308"/>
                    <a:pt x="543" y="308"/>
                    <a:pt x="543" y="308"/>
                  </a:cubicBezTo>
                  <a:cubicBezTo>
                    <a:pt x="542" y="307"/>
                    <a:pt x="542" y="307"/>
                    <a:pt x="542" y="307"/>
                  </a:cubicBezTo>
                  <a:cubicBezTo>
                    <a:pt x="542" y="308"/>
                    <a:pt x="542" y="308"/>
                    <a:pt x="542" y="308"/>
                  </a:cubicBezTo>
                  <a:cubicBezTo>
                    <a:pt x="542" y="309"/>
                    <a:pt x="542" y="309"/>
                    <a:pt x="542" y="309"/>
                  </a:cubicBezTo>
                  <a:cubicBezTo>
                    <a:pt x="541" y="308"/>
                    <a:pt x="541" y="308"/>
                    <a:pt x="541" y="308"/>
                  </a:cubicBezTo>
                  <a:cubicBezTo>
                    <a:pt x="539" y="306"/>
                    <a:pt x="539" y="306"/>
                    <a:pt x="539" y="306"/>
                  </a:cubicBezTo>
                  <a:cubicBezTo>
                    <a:pt x="538" y="305"/>
                    <a:pt x="538" y="305"/>
                    <a:pt x="538" y="305"/>
                  </a:cubicBezTo>
                  <a:cubicBezTo>
                    <a:pt x="538" y="304"/>
                    <a:pt x="538" y="304"/>
                    <a:pt x="538" y="304"/>
                  </a:cubicBezTo>
                  <a:cubicBezTo>
                    <a:pt x="537" y="303"/>
                    <a:pt x="537" y="303"/>
                    <a:pt x="537" y="303"/>
                  </a:cubicBezTo>
                  <a:cubicBezTo>
                    <a:pt x="537" y="302"/>
                    <a:pt x="537" y="302"/>
                    <a:pt x="537" y="302"/>
                  </a:cubicBezTo>
                  <a:cubicBezTo>
                    <a:pt x="539" y="301"/>
                    <a:pt x="539" y="301"/>
                    <a:pt x="539" y="301"/>
                  </a:cubicBezTo>
                  <a:cubicBezTo>
                    <a:pt x="539" y="300"/>
                    <a:pt x="539" y="300"/>
                    <a:pt x="539" y="300"/>
                  </a:cubicBezTo>
                  <a:cubicBezTo>
                    <a:pt x="539" y="299"/>
                    <a:pt x="539" y="299"/>
                    <a:pt x="539" y="299"/>
                  </a:cubicBezTo>
                  <a:cubicBezTo>
                    <a:pt x="538" y="297"/>
                    <a:pt x="538" y="297"/>
                    <a:pt x="538" y="297"/>
                  </a:cubicBezTo>
                  <a:cubicBezTo>
                    <a:pt x="537" y="298"/>
                    <a:pt x="537" y="298"/>
                    <a:pt x="537" y="298"/>
                  </a:cubicBezTo>
                  <a:cubicBezTo>
                    <a:pt x="537" y="298"/>
                    <a:pt x="537" y="298"/>
                    <a:pt x="537" y="298"/>
                  </a:cubicBezTo>
                  <a:cubicBezTo>
                    <a:pt x="536" y="301"/>
                    <a:pt x="536" y="301"/>
                    <a:pt x="536" y="301"/>
                  </a:cubicBezTo>
                  <a:cubicBezTo>
                    <a:pt x="536" y="302"/>
                    <a:pt x="536" y="302"/>
                    <a:pt x="536" y="302"/>
                  </a:cubicBezTo>
                  <a:cubicBezTo>
                    <a:pt x="535" y="301"/>
                    <a:pt x="535" y="301"/>
                    <a:pt x="535" y="301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1"/>
                    <a:pt x="534" y="301"/>
                    <a:pt x="534" y="301"/>
                  </a:cubicBezTo>
                  <a:cubicBezTo>
                    <a:pt x="534" y="302"/>
                    <a:pt x="534" y="302"/>
                    <a:pt x="534" y="302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33" y="304"/>
                    <a:pt x="533" y="304"/>
                    <a:pt x="533" y="304"/>
                  </a:cubicBezTo>
                  <a:cubicBezTo>
                    <a:pt x="534" y="306"/>
                    <a:pt x="534" y="306"/>
                    <a:pt x="534" y="306"/>
                  </a:cubicBezTo>
                  <a:cubicBezTo>
                    <a:pt x="535" y="306"/>
                    <a:pt x="535" y="306"/>
                    <a:pt x="535" y="306"/>
                  </a:cubicBezTo>
                  <a:cubicBezTo>
                    <a:pt x="536" y="309"/>
                    <a:pt x="536" y="309"/>
                    <a:pt x="536" y="309"/>
                  </a:cubicBezTo>
                  <a:cubicBezTo>
                    <a:pt x="537" y="310"/>
                    <a:pt x="537" y="310"/>
                    <a:pt x="537" y="310"/>
                  </a:cubicBezTo>
                  <a:cubicBezTo>
                    <a:pt x="537" y="311"/>
                    <a:pt x="537" y="311"/>
                    <a:pt x="537" y="311"/>
                  </a:cubicBezTo>
                  <a:cubicBezTo>
                    <a:pt x="537" y="313"/>
                    <a:pt x="537" y="313"/>
                    <a:pt x="537" y="313"/>
                  </a:cubicBezTo>
                  <a:cubicBezTo>
                    <a:pt x="535" y="314"/>
                    <a:pt x="535" y="314"/>
                    <a:pt x="535" y="314"/>
                  </a:cubicBezTo>
                  <a:cubicBezTo>
                    <a:pt x="534" y="315"/>
                    <a:pt x="534" y="315"/>
                    <a:pt x="534" y="315"/>
                  </a:cubicBezTo>
                  <a:cubicBezTo>
                    <a:pt x="530" y="315"/>
                    <a:pt x="530" y="315"/>
                    <a:pt x="530" y="315"/>
                  </a:cubicBezTo>
                  <a:cubicBezTo>
                    <a:pt x="530" y="315"/>
                    <a:pt x="530" y="315"/>
                    <a:pt x="530" y="315"/>
                  </a:cubicBezTo>
                  <a:cubicBezTo>
                    <a:pt x="528" y="315"/>
                    <a:pt x="528" y="315"/>
                    <a:pt x="528" y="315"/>
                  </a:cubicBezTo>
                  <a:cubicBezTo>
                    <a:pt x="527" y="314"/>
                    <a:pt x="527" y="314"/>
                    <a:pt x="527" y="314"/>
                  </a:cubicBezTo>
                  <a:cubicBezTo>
                    <a:pt x="527" y="313"/>
                    <a:pt x="527" y="313"/>
                    <a:pt x="527" y="313"/>
                  </a:cubicBezTo>
                  <a:cubicBezTo>
                    <a:pt x="527" y="312"/>
                    <a:pt x="527" y="312"/>
                    <a:pt x="527" y="312"/>
                  </a:cubicBezTo>
                  <a:cubicBezTo>
                    <a:pt x="524" y="312"/>
                    <a:pt x="524" y="312"/>
                    <a:pt x="524" y="312"/>
                  </a:cubicBezTo>
                  <a:cubicBezTo>
                    <a:pt x="521" y="310"/>
                    <a:pt x="521" y="310"/>
                    <a:pt x="521" y="310"/>
                  </a:cubicBezTo>
                  <a:cubicBezTo>
                    <a:pt x="519" y="310"/>
                    <a:pt x="519" y="310"/>
                    <a:pt x="519" y="310"/>
                  </a:cubicBezTo>
                  <a:cubicBezTo>
                    <a:pt x="520" y="313"/>
                    <a:pt x="520" y="313"/>
                    <a:pt x="520" y="313"/>
                  </a:cubicBezTo>
                  <a:cubicBezTo>
                    <a:pt x="521" y="315"/>
                    <a:pt x="521" y="315"/>
                    <a:pt x="521" y="315"/>
                  </a:cubicBezTo>
                  <a:cubicBezTo>
                    <a:pt x="521" y="315"/>
                    <a:pt x="521" y="315"/>
                    <a:pt x="521" y="315"/>
                  </a:cubicBezTo>
                  <a:cubicBezTo>
                    <a:pt x="519" y="315"/>
                    <a:pt x="519" y="315"/>
                    <a:pt x="519" y="315"/>
                  </a:cubicBezTo>
                  <a:cubicBezTo>
                    <a:pt x="518" y="314"/>
                    <a:pt x="518" y="314"/>
                    <a:pt x="518" y="314"/>
                  </a:cubicBezTo>
                  <a:cubicBezTo>
                    <a:pt x="517" y="312"/>
                    <a:pt x="517" y="312"/>
                    <a:pt x="517" y="312"/>
                  </a:cubicBezTo>
                  <a:cubicBezTo>
                    <a:pt x="516" y="312"/>
                    <a:pt x="516" y="312"/>
                    <a:pt x="516" y="312"/>
                  </a:cubicBezTo>
                  <a:cubicBezTo>
                    <a:pt x="516" y="311"/>
                    <a:pt x="516" y="311"/>
                    <a:pt x="516" y="311"/>
                  </a:cubicBezTo>
                  <a:cubicBezTo>
                    <a:pt x="514" y="309"/>
                    <a:pt x="514" y="309"/>
                    <a:pt x="514" y="309"/>
                  </a:cubicBezTo>
                  <a:cubicBezTo>
                    <a:pt x="513" y="307"/>
                    <a:pt x="513" y="307"/>
                    <a:pt x="513" y="307"/>
                  </a:cubicBezTo>
                  <a:cubicBezTo>
                    <a:pt x="513" y="306"/>
                    <a:pt x="513" y="306"/>
                    <a:pt x="513" y="306"/>
                  </a:cubicBezTo>
                  <a:cubicBezTo>
                    <a:pt x="511" y="306"/>
                    <a:pt x="511" y="306"/>
                    <a:pt x="511" y="306"/>
                  </a:cubicBezTo>
                  <a:cubicBezTo>
                    <a:pt x="510" y="304"/>
                    <a:pt x="510" y="304"/>
                    <a:pt x="510" y="304"/>
                  </a:cubicBezTo>
                  <a:cubicBezTo>
                    <a:pt x="509" y="304"/>
                    <a:pt x="509" y="304"/>
                    <a:pt x="509" y="304"/>
                  </a:cubicBezTo>
                  <a:cubicBezTo>
                    <a:pt x="508" y="303"/>
                    <a:pt x="508" y="303"/>
                    <a:pt x="508" y="303"/>
                  </a:cubicBezTo>
                  <a:cubicBezTo>
                    <a:pt x="507" y="302"/>
                    <a:pt x="507" y="302"/>
                    <a:pt x="507" y="302"/>
                  </a:cubicBezTo>
                  <a:cubicBezTo>
                    <a:pt x="507" y="304"/>
                    <a:pt x="507" y="304"/>
                    <a:pt x="507" y="304"/>
                  </a:cubicBezTo>
                  <a:cubicBezTo>
                    <a:pt x="511" y="306"/>
                    <a:pt x="511" y="306"/>
                    <a:pt x="511" y="306"/>
                  </a:cubicBezTo>
                  <a:cubicBezTo>
                    <a:pt x="511" y="308"/>
                    <a:pt x="511" y="308"/>
                    <a:pt x="511" y="308"/>
                  </a:cubicBezTo>
                  <a:cubicBezTo>
                    <a:pt x="513" y="309"/>
                    <a:pt x="513" y="309"/>
                    <a:pt x="513" y="309"/>
                  </a:cubicBezTo>
                  <a:cubicBezTo>
                    <a:pt x="514" y="310"/>
                    <a:pt x="514" y="310"/>
                    <a:pt x="514" y="310"/>
                  </a:cubicBezTo>
                  <a:cubicBezTo>
                    <a:pt x="514" y="311"/>
                    <a:pt x="514" y="311"/>
                    <a:pt x="514" y="311"/>
                  </a:cubicBezTo>
                  <a:cubicBezTo>
                    <a:pt x="514" y="312"/>
                    <a:pt x="514" y="312"/>
                    <a:pt x="514" y="312"/>
                  </a:cubicBezTo>
                  <a:cubicBezTo>
                    <a:pt x="513" y="312"/>
                    <a:pt x="513" y="312"/>
                    <a:pt x="513" y="312"/>
                  </a:cubicBezTo>
                  <a:cubicBezTo>
                    <a:pt x="512" y="313"/>
                    <a:pt x="512" y="313"/>
                    <a:pt x="512" y="313"/>
                  </a:cubicBezTo>
                  <a:cubicBezTo>
                    <a:pt x="510" y="311"/>
                    <a:pt x="510" y="311"/>
                    <a:pt x="510" y="311"/>
                  </a:cubicBezTo>
                  <a:cubicBezTo>
                    <a:pt x="509" y="311"/>
                    <a:pt x="509" y="311"/>
                    <a:pt x="509" y="311"/>
                  </a:cubicBezTo>
                  <a:cubicBezTo>
                    <a:pt x="508" y="310"/>
                    <a:pt x="508" y="310"/>
                    <a:pt x="508" y="310"/>
                  </a:cubicBezTo>
                  <a:cubicBezTo>
                    <a:pt x="506" y="309"/>
                    <a:pt x="506" y="309"/>
                    <a:pt x="506" y="309"/>
                  </a:cubicBezTo>
                  <a:cubicBezTo>
                    <a:pt x="506" y="308"/>
                    <a:pt x="506" y="308"/>
                    <a:pt x="506" y="308"/>
                  </a:cubicBezTo>
                  <a:cubicBezTo>
                    <a:pt x="503" y="308"/>
                    <a:pt x="503" y="308"/>
                    <a:pt x="503" y="308"/>
                  </a:cubicBezTo>
                  <a:cubicBezTo>
                    <a:pt x="501" y="309"/>
                    <a:pt x="501" y="309"/>
                    <a:pt x="501" y="309"/>
                  </a:cubicBezTo>
                  <a:cubicBezTo>
                    <a:pt x="500" y="308"/>
                    <a:pt x="500" y="308"/>
                    <a:pt x="500" y="308"/>
                  </a:cubicBezTo>
                  <a:cubicBezTo>
                    <a:pt x="498" y="308"/>
                    <a:pt x="498" y="308"/>
                    <a:pt x="498" y="308"/>
                  </a:cubicBezTo>
                  <a:cubicBezTo>
                    <a:pt x="497" y="308"/>
                    <a:pt x="497" y="308"/>
                    <a:pt x="497" y="308"/>
                  </a:cubicBezTo>
                  <a:cubicBezTo>
                    <a:pt x="496" y="307"/>
                    <a:pt x="496" y="307"/>
                    <a:pt x="496" y="307"/>
                  </a:cubicBezTo>
                  <a:cubicBezTo>
                    <a:pt x="494" y="305"/>
                    <a:pt x="494" y="305"/>
                    <a:pt x="494" y="305"/>
                  </a:cubicBezTo>
                  <a:cubicBezTo>
                    <a:pt x="494" y="304"/>
                    <a:pt x="494" y="304"/>
                    <a:pt x="494" y="304"/>
                  </a:cubicBezTo>
                  <a:cubicBezTo>
                    <a:pt x="496" y="302"/>
                    <a:pt x="496" y="302"/>
                    <a:pt x="496" y="302"/>
                  </a:cubicBezTo>
                  <a:cubicBezTo>
                    <a:pt x="497" y="302"/>
                    <a:pt x="497" y="302"/>
                    <a:pt x="497" y="302"/>
                  </a:cubicBezTo>
                  <a:cubicBezTo>
                    <a:pt x="497" y="301"/>
                    <a:pt x="497" y="301"/>
                    <a:pt x="497" y="301"/>
                  </a:cubicBezTo>
                  <a:cubicBezTo>
                    <a:pt x="496" y="301"/>
                    <a:pt x="496" y="301"/>
                    <a:pt x="496" y="301"/>
                  </a:cubicBezTo>
                  <a:cubicBezTo>
                    <a:pt x="494" y="302"/>
                    <a:pt x="494" y="302"/>
                    <a:pt x="494" y="302"/>
                  </a:cubicBezTo>
                  <a:cubicBezTo>
                    <a:pt x="493" y="304"/>
                    <a:pt x="493" y="304"/>
                    <a:pt x="493" y="304"/>
                  </a:cubicBezTo>
                  <a:cubicBezTo>
                    <a:pt x="492" y="304"/>
                    <a:pt x="492" y="304"/>
                    <a:pt x="492" y="304"/>
                  </a:cubicBezTo>
                  <a:cubicBezTo>
                    <a:pt x="491" y="303"/>
                    <a:pt x="491" y="303"/>
                    <a:pt x="491" y="303"/>
                  </a:cubicBezTo>
                  <a:cubicBezTo>
                    <a:pt x="489" y="303"/>
                    <a:pt x="489" y="303"/>
                    <a:pt x="489" y="303"/>
                  </a:cubicBezTo>
                  <a:cubicBezTo>
                    <a:pt x="489" y="303"/>
                    <a:pt x="489" y="303"/>
                    <a:pt x="489" y="303"/>
                  </a:cubicBezTo>
                  <a:cubicBezTo>
                    <a:pt x="490" y="304"/>
                    <a:pt x="490" y="304"/>
                    <a:pt x="490" y="304"/>
                  </a:cubicBezTo>
                  <a:cubicBezTo>
                    <a:pt x="489" y="305"/>
                    <a:pt x="489" y="305"/>
                    <a:pt x="489" y="305"/>
                  </a:cubicBezTo>
                  <a:cubicBezTo>
                    <a:pt x="487" y="304"/>
                    <a:pt x="487" y="304"/>
                    <a:pt x="487" y="304"/>
                  </a:cubicBezTo>
                  <a:cubicBezTo>
                    <a:pt x="485" y="303"/>
                    <a:pt x="485" y="303"/>
                    <a:pt x="485" y="303"/>
                  </a:cubicBezTo>
                  <a:cubicBezTo>
                    <a:pt x="484" y="300"/>
                    <a:pt x="484" y="300"/>
                    <a:pt x="484" y="300"/>
                  </a:cubicBezTo>
                  <a:cubicBezTo>
                    <a:pt x="483" y="299"/>
                    <a:pt x="483" y="299"/>
                    <a:pt x="483" y="299"/>
                  </a:cubicBezTo>
                  <a:cubicBezTo>
                    <a:pt x="483" y="298"/>
                    <a:pt x="483" y="298"/>
                    <a:pt x="483" y="298"/>
                  </a:cubicBezTo>
                  <a:cubicBezTo>
                    <a:pt x="486" y="296"/>
                    <a:pt x="486" y="296"/>
                    <a:pt x="486" y="296"/>
                  </a:cubicBezTo>
                  <a:cubicBezTo>
                    <a:pt x="487" y="295"/>
                    <a:pt x="487" y="295"/>
                    <a:pt x="487" y="295"/>
                  </a:cubicBezTo>
                  <a:cubicBezTo>
                    <a:pt x="486" y="295"/>
                    <a:pt x="486" y="295"/>
                    <a:pt x="486" y="295"/>
                  </a:cubicBezTo>
                  <a:cubicBezTo>
                    <a:pt x="485" y="296"/>
                    <a:pt x="485" y="296"/>
                    <a:pt x="485" y="296"/>
                  </a:cubicBezTo>
                  <a:cubicBezTo>
                    <a:pt x="483" y="296"/>
                    <a:pt x="483" y="296"/>
                    <a:pt x="483" y="296"/>
                  </a:cubicBezTo>
                  <a:cubicBezTo>
                    <a:pt x="482" y="298"/>
                    <a:pt x="482" y="298"/>
                    <a:pt x="482" y="298"/>
                  </a:cubicBezTo>
                  <a:cubicBezTo>
                    <a:pt x="481" y="298"/>
                    <a:pt x="481" y="298"/>
                    <a:pt x="481" y="298"/>
                  </a:cubicBezTo>
                  <a:cubicBezTo>
                    <a:pt x="481" y="297"/>
                    <a:pt x="481" y="297"/>
                    <a:pt x="481" y="297"/>
                  </a:cubicBezTo>
                  <a:cubicBezTo>
                    <a:pt x="481" y="295"/>
                    <a:pt x="481" y="295"/>
                    <a:pt x="481" y="295"/>
                  </a:cubicBezTo>
                  <a:cubicBezTo>
                    <a:pt x="481" y="295"/>
                    <a:pt x="481" y="295"/>
                    <a:pt x="481" y="295"/>
                  </a:cubicBezTo>
                  <a:cubicBezTo>
                    <a:pt x="480" y="295"/>
                    <a:pt x="480" y="295"/>
                    <a:pt x="480" y="295"/>
                  </a:cubicBezTo>
                  <a:cubicBezTo>
                    <a:pt x="479" y="296"/>
                    <a:pt x="479" y="296"/>
                    <a:pt x="479" y="296"/>
                  </a:cubicBezTo>
                  <a:cubicBezTo>
                    <a:pt x="480" y="297"/>
                    <a:pt x="480" y="297"/>
                    <a:pt x="480" y="297"/>
                  </a:cubicBezTo>
                  <a:cubicBezTo>
                    <a:pt x="479" y="298"/>
                    <a:pt x="479" y="298"/>
                    <a:pt x="479" y="298"/>
                  </a:cubicBezTo>
                  <a:cubicBezTo>
                    <a:pt x="478" y="298"/>
                    <a:pt x="478" y="298"/>
                    <a:pt x="478" y="298"/>
                  </a:cubicBezTo>
                  <a:cubicBezTo>
                    <a:pt x="477" y="296"/>
                    <a:pt x="477" y="296"/>
                    <a:pt x="477" y="296"/>
                  </a:cubicBezTo>
                  <a:cubicBezTo>
                    <a:pt x="475" y="296"/>
                    <a:pt x="475" y="296"/>
                    <a:pt x="475" y="296"/>
                  </a:cubicBezTo>
                  <a:cubicBezTo>
                    <a:pt x="474" y="296"/>
                    <a:pt x="474" y="296"/>
                    <a:pt x="474" y="296"/>
                  </a:cubicBezTo>
                  <a:cubicBezTo>
                    <a:pt x="474" y="297"/>
                    <a:pt x="474" y="297"/>
                    <a:pt x="474" y="297"/>
                  </a:cubicBezTo>
                  <a:cubicBezTo>
                    <a:pt x="473" y="297"/>
                    <a:pt x="473" y="297"/>
                    <a:pt x="473" y="297"/>
                  </a:cubicBezTo>
                  <a:cubicBezTo>
                    <a:pt x="472" y="296"/>
                    <a:pt x="472" y="296"/>
                    <a:pt x="472" y="296"/>
                  </a:cubicBezTo>
                  <a:cubicBezTo>
                    <a:pt x="472" y="295"/>
                    <a:pt x="472" y="295"/>
                    <a:pt x="472" y="295"/>
                  </a:cubicBezTo>
                  <a:cubicBezTo>
                    <a:pt x="472" y="295"/>
                    <a:pt x="472" y="295"/>
                    <a:pt x="472" y="295"/>
                  </a:cubicBezTo>
                  <a:cubicBezTo>
                    <a:pt x="473" y="295"/>
                    <a:pt x="473" y="295"/>
                    <a:pt x="473" y="295"/>
                  </a:cubicBezTo>
                  <a:cubicBezTo>
                    <a:pt x="473" y="295"/>
                    <a:pt x="473" y="295"/>
                    <a:pt x="473" y="295"/>
                  </a:cubicBezTo>
                  <a:cubicBezTo>
                    <a:pt x="471" y="293"/>
                    <a:pt x="471" y="293"/>
                    <a:pt x="471" y="293"/>
                  </a:cubicBezTo>
                  <a:cubicBezTo>
                    <a:pt x="469" y="292"/>
                    <a:pt x="469" y="292"/>
                    <a:pt x="469" y="292"/>
                  </a:cubicBezTo>
                  <a:cubicBezTo>
                    <a:pt x="469" y="291"/>
                    <a:pt x="469" y="291"/>
                    <a:pt x="469" y="291"/>
                  </a:cubicBezTo>
                  <a:cubicBezTo>
                    <a:pt x="469" y="289"/>
                    <a:pt x="469" y="289"/>
                    <a:pt x="469" y="289"/>
                  </a:cubicBezTo>
                  <a:cubicBezTo>
                    <a:pt x="469" y="286"/>
                    <a:pt x="469" y="286"/>
                    <a:pt x="469" y="286"/>
                  </a:cubicBezTo>
                  <a:cubicBezTo>
                    <a:pt x="468" y="284"/>
                    <a:pt x="468" y="284"/>
                    <a:pt x="468" y="284"/>
                  </a:cubicBezTo>
                  <a:cubicBezTo>
                    <a:pt x="469" y="283"/>
                    <a:pt x="469" y="283"/>
                    <a:pt x="469" y="283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70" y="282"/>
                    <a:pt x="470" y="282"/>
                    <a:pt x="470" y="282"/>
                  </a:cubicBezTo>
                  <a:cubicBezTo>
                    <a:pt x="469" y="280"/>
                    <a:pt x="469" y="280"/>
                    <a:pt x="469" y="280"/>
                  </a:cubicBezTo>
                  <a:cubicBezTo>
                    <a:pt x="469" y="279"/>
                    <a:pt x="469" y="279"/>
                    <a:pt x="469" y="279"/>
                  </a:cubicBezTo>
                  <a:cubicBezTo>
                    <a:pt x="471" y="279"/>
                    <a:pt x="471" y="279"/>
                    <a:pt x="471" y="279"/>
                  </a:cubicBezTo>
                  <a:cubicBezTo>
                    <a:pt x="472" y="280"/>
                    <a:pt x="472" y="280"/>
                    <a:pt x="472" y="280"/>
                  </a:cubicBezTo>
                  <a:cubicBezTo>
                    <a:pt x="475" y="280"/>
                    <a:pt x="475" y="280"/>
                    <a:pt x="475" y="280"/>
                  </a:cubicBezTo>
                  <a:cubicBezTo>
                    <a:pt x="476" y="282"/>
                    <a:pt x="476" y="282"/>
                    <a:pt x="476" y="282"/>
                  </a:cubicBezTo>
                  <a:cubicBezTo>
                    <a:pt x="477" y="283"/>
                    <a:pt x="477" y="283"/>
                    <a:pt x="477" y="283"/>
                  </a:cubicBezTo>
                  <a:cubicBezTo>
                    <a:pt x="480" y="284"/>
                    <a:pt x="480" y="284"/>
                    <a:pt x="480" y="284"/>
                  </a:cubicBezTo>
                  <a:cubicBezTo>
                    <a:pt x="482" y="284"/>
                    <a:pt x="482" y="284"/>
                    <a:pt x="482" y="284"/>
                  </a:cubicBezTo>
                  <a:cubicBezTo>
                    <a:pt x="483" y="284"/>
                    <a:pt x="483" y="284"/>
                    <a:pt x="483" y="284"/>
                  </a:cubicBezTo>
                  <a:cubicBezTo>
                    <a:pt x="486" y="284"/>
                    <a:pt x="486" y="284"/>
                    <a:pt x="486" y="284"/>
                  </a:cubicBezTo>
                  <a:cubicBezTo>
                    <a:pt x="485" y="283"/>
                    <a:pt x="485" y="283"/>
                    <a:pt x="485" y="283"/>
                  </a:cubicBezTo>
                  <a:cubicBezTo>
                    <a:pt x="484" y="282"/>
                    <a:pt x="484" y="282"/>
                    <a:pt x="484" y="282"/>
                  </a:cubicBezTo>
                  <a:cubicBezTo>
                    <a:pt x="482" y="280"/>
                    <a:pt x="482" y="280"/>
                    <a:pt x="482" y="280"/>
                  </a:cubicBezTo>
                  <a:cubicBezTo>
                    <a:pt x="482" y="278"/>
                    <a:pt x="482" y="278"/>
                    <a:pt x="482" y="278"/>
                  </a:cubicBezTo>
                  <a:cubicBezTo>
                    <a:pt x="480" y="278"/>
                    <a:pt x="480" y="278"/>
                    <a:pt x="480" y="278"/>
                  </a:cubicBezTo>
                  <a:cubicBezTo>
                    <a:pt x="478" y="277"/>
                    <a:pt x="478" y="277"/>
                    <a:pt x="478" y="277"/>
                  </a:cubicBezTo>
                  <a:cubicBezTo>
                    <a:pt x="476" y="277"/>
                    <a:pt x="476" y="277"/>
                    <a:pt x="476" y="277"/>
                  </a:cubicBezTo>
                  <a:cubicBezTo>
                    <a:pt x="474" y="276"/>
                    <a:pt x="474" y="276"/>
                    <a:pt x="474" y="276"/>
                  </a:cubicBezTo>
                  <a:cubicBezTo>
                    <a:pt x="473" y="275"/>
                    <a:pt x="473" y="275"/>
                    <a:pt x="473" y="275"/>
                  </a:cubicBezTo>
                  <a:cubicBezTo>
                    <a:pt x="470" y="274"/>
                    <a:pt x="470" y="274"/>
                    <a:pt x="470" y="274"/>
                  </a:cubicBezTo>
                  <a:cubicBezTo>
                    <a:pt x="469" y="272"/>
                    <a:pt x="469" y="272"/>
                    <a:pt x="469" y="272"/>
                  </a:cubicBezTo>
                  <a:cubicBezTo>
                    <a:pt x="469" y="269"/>
                    <a:pt x="469" y="269"/>
                    <a:pt x="469" y="269"/>
                  </a:cubicBezTo>
                  <a:cubicBezTo>
                    <a:pt x="471" y="268"/>
                    <a:pt x="471" y="268"/>
                    <a:pt x="471" y="268"/>
                  </a:cubicBezTo>
                  <a:cubicBezTo>
                    <a:pt x="471" y="267"/>
                    <a:pt x="471" y="267"/>
                    <a:pt x="471" y="267"/>
                  </a:cubicBezTo>
                  <a:cubicBezTo>
                    <a:pt x="471" y="265"/>
                    <a:pt x="471" y="265"/>
                    <a:pt x="471" y="265"/>
                  </a:cubicBezTo>
                  <a:cubicBezTo>
                    <a:pt x="473" y="265"/>
                    <a:pt x="473" y="265"/>
                    <a:pt x="473" y="265"/>
                  </a:cubicBezTo>
                  <a:cubicBezTo>
                    <a:pt x="473" y="264"/>
                    <a:pt x="473" y="264"/>
                    <a:pt x="473" y="264"/>
                  </a:cubicBezTo>
                  <a:cubicBezTo>
                    <a:pt x="473" y="260"/>
                    <a:pt x="473" y="260"/>
                    <a:pt x="473" y="260"/>
                  </a:cubicBezTo>
                  <a:cubicBezTo>
                    <a:pt x="474" y="259"/>
                    <a:pt x="474" y="259"/>
                    <a:pt x="474" y="259"/>
                  </a:cubicBezTo>
                  <a:cubicBezTo>
                    <a:pt x="475" y="259"/>
                    <a:pt x="475" y="259"/>
                    <a:pt x="475" y="259"/>
                  </a:cubicBezTo>
                  <a:cubicBezTo>
                    <a:pt x="476" y="257"/>
                    <a:pt x="476" y="257"/>
                    <a:pt x="476" y="257"/>
                  </a:cubicBezTo>
                  <a:cubicBezTo>
                    <a:pt x="478" y="256"/>
                    <a:pt x="478" y="256"/>
                    <a:pt x="478" y="256"/>
                  </a:cubicBezTo>
                  <a:cubicBezTo>
                    <a:pt x="480" y="256"/>
                    <a:pt x="480" y="256"/>
                    <a:pt x="480" y="256"/>
                  </a:cubicBezTo>
                  <a:cubicBezTo>
                    <a:pt x="480" y="255"/>
                    <a:pt x="480" y="255"/>
                    <a:pt x="480" y="255"/>
                  </a:cubicBezTo>
                  <a:cubicBezTo>
                    <a:pt x="479" y="255"/>
                    <a:pt x="479" y="255"/>
                    <a:pt x="479" y="255"/>
                  </a:cubicBezTo>
                  <a:cubicBezTo>
                    <a:pt x="478" y="255"/>
                    <a:pt x="478" y="255"/>
                    <a:pt x="478" y="255"/>
                  </a:cubicBezTo>
                  <a:cubicBezTo>
                    <a:pt x="478" y="254"/>
                    <a:pt x="478" y="254"/>
                    <a:pt x="478" y="254"/>
                  </a:cubicBezTo>
                  <a:cubicBezTo>
                    <a:pt x="480" y="251"/>
                    <a:pt x="480" y="251"/>
                    <a:pt x="480" y="251"/>
                  </a:cubicBezTo>
                  <a:cubicBezTo>
                    <a:pt x="481" y="248"/>
                    <a:pt x="481" y="248"/>
                    <a:pt x="481" y="248"/>
                  </a:cubicBezTo>
                  <a:cubicBezTo>
                    <a:pt x="482" y="248"/>
                    <a:pt x="482" y="248"/>
                    <a:pt x="482" y="248"/>
                  </a:cubicBezTo>
                  <a:cubicBezTo>
                    <a:pt x="483" y="246"/>
                    <a:pt x="483" y="246"/>
                    <a:pt x="483" y="246"/>
                  </a:cubicBezTo>
                  <a:cubicBezTo>
                    <a:pt x="485" y="246"/>
                    <a:pt x="485" y="246"/>
                    <a:pt x="485" y="246"/>
                  </a:cubicBezTo>
                  <a:cubicBezTo>
                    <a:pt x="485" y="246"/>
                    <a:pt x="485" y="246"/>
                    <a:pt x="485" y="246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7" y="244"/>
                    <a:pt x="487" y="244"/>
                    <a:pt x="487" y="244"/>
                  </a:cubicBezTo>
                  <a:cubicBezTo>
                    <a:pt x="487" y="245"/>
                    <a:pt x="487" y="245"/>
                    <a:pt x="487" y="245"/>
                  </a:cubicBezTo>
                  <a:cubicBezTo>
                    <a:pt x="488" y="244"/>
                    <a:pt x="488" y="244"/>
                    <a:pt x="488" y="244"/>
                  </a:cubicBezTo>
                  <a:cubicBezTo>
                    <a:pt x="488" y="243"/>
                    <a:pt x="488" y="243"/>
                    <a:pt x="488" y="243"/>
                  </a:cubicBezTo>
                  <a:cubicBezTo>
                    <a:pt x="490" y="240"/>
                    <a:pt x="490" y="240"/>
                    <a:pt x="490" y="240"/>
                  </a:cubicBezTo>
                  <a:cubicBezTo>
                    <a:pt x="491" y="240"/>
                    <a:pt x="491" y="240"/>
                    <a:pt x="491" y="240"/>
                  </a:cubicBezTo>
                  <a:cubicBezTo>
                    <a:pt x="491" y="238"/>
                    <a:pt x="491" y="238"/>
                    <a:pt x="491" y="238"/>
                  </a:cubicBezTo>
                  <a:cubicBezTo>
                    <a:pt x="492" y="236"/>
                    <a:pt x="492" y="236"/>
                    <a:pt x="492" y="236"/>
                  </a:cubicBezTo>
                  <a:cubicBezTo>
                    <a:pt x="494" y="236"/>
                    <a:pt x="494" y="236"/>
                    <a:pt x="494" y="236"/>
                  </a:cubicBezTo>
                  <a:cubicBezTo>
                    <a:pt x="495" y="234"/>
                    <a:pt x="495" y="234"/>
                    <a:pt x="495" y="234"/>
                  </a:cubicBezTo>
                  <a:cubicBezTo>
                    <a:pt x="497" y="234"/>
                    <a:pt x="497" y="234"/>
                    <a:pt x="497" y="234"/>
                  </a:cubicBezTo>
                  <a:cubicBezTo>
                    <a:pt x="498" y="235"/>
                    <a:pt x="498" y="235"/>
                    <a:pt x="498" y="235"/>
                  </a:cubicBezTo>
                  <a:cubicBezTo>
                    <a:pt x="497" y="233"/>
                    <a:pt x="497" y="233"/>
                    <a:pt x="497" y="233"/>
                  </a:cubicBezTo>
                  <a:cubicBezTo>
                    <a:pt x="498" y="232"/>
                    <a:pt x="498" y="232"/>
                    <a:pt x="498" y="232"/>
                  </a:cubicBezTo>
                  <a:cubicBezTo>
                    <a:pt x="501" y="230"/>
                    <a:pt x="501" y="230"/>
                    <a:pt x="501" y="230"/>
                  </a:cubicBezTo>
                  <a:cubicBezTo>
                    <a:pt x="504" y="228"/>
                    <a:pt x="504" y="228"/>
                    <a:pt x="504" y="228"/>
                  </a:cubicBezTo>
                  <a:cubicBezTo>
                    <a:pt x="509" y="226"/>
                    <a:pt x="509" y="226"/>
                    <a:pt x="509" y="226"/>
                  </a:cubicBezTo>
                  <a:cubicBezTo>
                    <a:pt x="512" y="226"/>
                    <a:pt x="512" y="226"/>
                    <a:pt x="512" y="226"/>
                  </a:cubicBezTo>
                  <a:cubicBezTo>
                    <a:pt x="513" y="226"/>
                    <a:pt x="513" y="226"/>
                    <a:pt x="513" y="226"/>
                  </a:cubicBezTo>
                  <a:cubicBezTo>
                    <a:pt x="515" y="226"/>
                    <a:pt x="515" y="226"/>
                    <a:pt x="515" y="226"/>
                  </a:cubicBezTo>
                  <a:cubicBezTo>
                    <a:pt x="517" y="226"/>
                    <a:pt x="517" y="226"/>
                    <a:pt x="517" y="226"/>
                  </a:cubicBezTo>
                  <a:cubicBezTo>
                    <a:pt x="518" y="226"/>
                    <a:pt x="518" y="226"/>
                    <a:pt x="518" y="226"/>
                  </a:cubicBezTo>
                  <a:cubicBezTo>
                    <a:pt x="520" y="226"/>
                    <a:pt x="520" y="226"/>
                    <a:pt x="520" y="226"/>
                  </a:cubicBezTo>
                  <a:cubicBezTo>
                    <a:pt x="522" y="227"/>
                    <a:pt x="522" y="227"/>
                    <a:pt x="522" y="227"/>
                  </a:cubicBezTo>
                  <a:cubicBezTo>
                    <a:pt x="526" y="229"/>
                    <a:pt x="526" y="229"/>
                    <a:pt x="526" y="229"/>
                  </a:cubicBezTo>
                  <a:cubicBezTo>
                    <a:pt x="526" y="230"/>
                    <a:pt x="526" y="230"/>
                    <a:pt x="526" y="230"/>
                  </a:cubicBezTo>
                  <a:cubicBezTo>
                    <a:pt x="526" y="231"/>
                    <a:pt x="526" y="231"/>
                    <a:pt x="526" y="231"/>
                  </a:cubicBezTo>
                  <a:cubicBezTo>
                    <a:pt x="523" y="232"/>
                    <a:pt x="523" y="232"/>
                    <a:pt x="523" y="232"/>
                  </a:cubicBezTo>
                  <a:cubicBezTo>
                    <a:pt x="521" y="234"/>
                    <a:pt x="521" y="234"/>
                    <a:pt x="521" y="234"/>
                  </a:cubicBezTo>
                  <a:cubicBezTo>
                    <a:pt x="519" y="234"/>
                    <a:pt x="519" y="234"/>
                    <a:pt x="519" y="234"/>
                  </a:cubicBezTo>
                  <a:cubicBezTo>
                    <a:pt x="518" y="235"/>
                    <a:pt x="518" y="235"/>
                    <a:pt x="518" y="23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15" y="237"/>
                    <a:pt x="515" y="237"/>
                    <a:pt x="515" y="237"/>
                  </a:cubicBezTo>
                  <a:cubicBezTo>
                    <a:pt x="511" y="240"/>
                    <a:pt x="511" y="240"/>
                    <a:pt x="511" y="240"/>
                  </a:cubicBezTo>
                  <a:cubicBezTo>
                    <a:pt x="508" y="244"/>
                    <a:pt x="508" y="244"/>
                    <a:pt x="508" y="244"/>
                  </a:cubicBezTo>
                  <a:cubicBezTo>
                    <a:pt x="506" y="246"/>
                    <a:pt x="506" y="246"/>
                    <a:pt x="506" y="246"/>
                  </a:cubicBezTo>
                  <a:cubicBezTo>
                    <a:pt x="505" y="246"/>
                    <a:pt x="505" y="246"/>
                    <a:pt x="505" y="246"/>
                  </a:cubicBezTo>
                  <a:cubicBezTo>
                    <a:pt x="503" y="250"/>
                    <a:pt x="503" y="250"/>
                    <a:pt x="503" y="250"/>
                  </a:cubicBezTo>
                  <a:cubicBezTo>
                    <a:pt x="503" y="252"/>
                    <a:pt x="503" y="252"/>
                    <a:pt x="503" y="252"/>
                  </a:cubicBezTo>
                  <a:cubicBezTo>
                    <a:pt x="504" y="253"/>
                    <a:pt x="504" y="253"/>
                    <a:pt x="504" y="253"/>
                  </a:cubicBezTo>
                  <a:cubicBezTo>
                    <a:pt x="505" y="255"/>
                    <a:pt x="505" y="255"/>
                    <a:pt x="505" y="255"/>
                  </a:cubicBezTo>
                  <a:cubicBezTo>
                    <a:pt x="505" y="256"/>
                    <a:pt x="505" y="256"/>
                    <a:pt x="505" y="256"/>
                  </a:cubicBezTo>
                  <a:cubicBezTo>
                    <a:pt x="503" y="257"/>
                    <a:pt x="503" y="257"/>
                    <a:pt x="503" y="257"/>
                  </a:cubicBezTo>
                  <a:cubicBezTo>
                    <a:pt x="502" y="259"/>
                    <a:pt x="502" y="259"/>
                    <a:pt x="502" y="259"/>
                  </a:cubicBezTo>
                  <a:cubicBezTo>
                    <a:pt x="500" y="260"/>
                    <a:pt x="500" y="260"/>
                    <a:pt x="500" y="260"/>
                  </a:cubicBezTo>
                  <a:cubicBezTo>
                    <a:pt x="500" y="262"/>
                    <a:pt x="500" y="262"/>
                    <a:pt x="500" y="262"/>
                  </a:cubicBezTo>
                  <a:cubicBezTo>
                    <a:pt x="499" y="264"/>
                    <a:pt x="499" y="264"/>
                    <a:pt x="499" y="264"/>
                  </a:cubicBezTo>
                  <a:cubicBezTo>
                    <a:pt x="498" y="265"/>
                    <a:pt x="498" y="265"/>
                    <a:pt x="498" y="265"/>
                  </a:cubicBezTo>
                  <a:cubicBezTo>
                    <a:pt x="498" y="266"/>
                    <a:pt x="498" y="266"/>
                    <a:pt x="498" y="266"/>
                  </a:cubicBezTo>
                  <a:cubicBezTo>
                    <a:pt x="499" y="268"/>
                    <a:pt x="499" y="268"/>
                    <a:pt x="499" y="268"/>
                  </a:cubicBezTo>
                  <a:cubicBezTo>
                    <a:pt x="499" y="270"/>
                    <a:pt x="499" y="270"/>
                    <a:pt x="499" y="270"/>
                  </a:cubicBezTo>
                  <a:cubicBezTo>
                    <a:pt x="500" y="272"/>
                    <a:pt x="500" y="272"/>
                    <a:pt x="500" y="272"/>
                  </a:cubicBezTo>
                  <a:cubicBezTo>
                    <a:pt x="500" y="274"/>
                    <a:pt x="500" y="274"/>
                    <a:pt x="500" y="274"/>
                  </a:cubicBezTo>
                  <a:cubicBezTo>
                    <a:pt x="501" y="276"/>
                    <a:pt x="501" y="276"/>
                    <a:pt x="501" y="276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03" y="278"/>
                    <a:pt x="503" y="278"/>
                    <a:pt x="503" y="278"/>
                  </a:cubicBezTo>
                  <a:cubicBezTo>
                    <a:pt x="503" y="279"/>
                    <a:pt x="503" y="279"/>
                    <a:pt x="503" y="279"/>
                  </a:cubicBezTo>
                  <a:cubicBezTo>
                    <a:pt x="503" y="281"/>
                    <a:pt x="503" y="281"/>
                    <a:pt x="503" y="281"/>
                  </a:cubicBezTo>
                  <a:cubicBezTo>
                    <a:pt x="502" y="280"/>
                    <a:pt x="502" y="280"/>
                    <a:pt x="502" y="280"/>
                  </a:cubicBezTo>
                  <a:cubicBezTo>
                    <a:pt x="501" y="280"/>
                    <a:pt x="501" y="280"/>
                    <a:pt x="501" y="280"/>
                  </a:cubicBezTo>
                  <a:cubicBezTo>
                    <a:pt x="501" y="280"/>
                    <a:pt x="501" y="280"/>
                    <a:pt x="501" y="280"/>
                  </a:cubicBezTo>
                  <a:cubicBezTo>
                    <a:pt x="500" y="281"/>
                    <a:pt x="500" y="281"/>
                    <a:pt x="500" y="281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498" y="281"/>
                    <a:pt x="498" y="281"/>
                    <a:pt x="498" y="281"/>
                  </a:cubicBezTo>
                  <a:cubicBezTo>
                    <a:pt x="499" y="282"/>
                    <a:pt x="499" y="282"/>
                    <a:pt x="499" y="282"/>
                  </a:cubicBezTo>
                  <a:cubicBezTo>
                    <a:pt x="500" y="283"/>
                    <a:pt x="500" y="283"/>
                    <a:pt x="500" y="283"/>
                  </a:cubicBezTo>
                  <a:cubicBezTo>
                    <a:pt x="501" y="283"/>
                    <a:pt x="501" y="283"/>
                    <a:pt x="501" y="283"/>
                  </a:cubicBezTo>
                  <a:cubicBezTo>
                    <a:pt x="501" y="283"/>
                    <a:pt x="501" y="283"/>
                    <a:pt x="501" y="283"/>
                  </a:cubicBezTo>
                  <a:cubicBezTo>
                    <a:pt x="502" y="283"/>
                    <a:pt x="502" y="283"/>
                    <a:pt x="502" y="283"/>
                  </a:cubicBezTo>
                  <a:cubicBezTo>
                    <a:pt x="501" y="285"/>
                    <a:pt x="501" y="285"/>
                    <a:pt x="501" y="285"/>
                  </a:cubicBezTo>
                  <a:cubicBezTo>
                    <a:pt x="500" y="287"/>
                    <a:pt x="500" y="287"/>
                    <a:pt x="500" y="287"/>
                  </a:cubicBezTo>
                  <a:cubicBezTo>
                    <a:pt x="500" y="289"/>
                    <a:pt x="500" y="289"/>
                    <a:pt x="500" y="289"/>
                  </a:cubicBezTo>
                  <a:cubicBezTo>
                    <a:pt x="499" y="290"/>
                    <a:pt x="499" y="290"/>
                    <a:pt x="499" y="290"/>
                  </a:cubicBezTo>
                  <a:cubicBezTo>
                    <a:pt x="502" y="288"/>
                    <a:pt x="502" y="288"/>
                    <a:pt x="502" y="288"/>
                  </a:cubicBezTo>
                  <a:cubicBezTo>
                    <a:pt x="502" y="286"/>
                    <a:pt x="502" y="286"/>
                    <a:pt x="502" y="286"/>
                  </a:cubicBezTo>
                  <a:cubicBezTo>
                    <a:pt x="503" y="283"/>
                    <a:pt x="503" y="283"/>
                    <a:pt x="503" y="283"/>
                  </a:cubicBezTo>
                  <a:cubicBezTo>
                    <a:pt x="504" y="282"/>
                    <a:pt x="504" y="282"/>
                    <a:pt x="504" y="282"/>
                  </a:cubicBezTo>
                  <a:cubicBezTo>
                    <a:pt x="505" y="279"/>
                    <a:pt x="505" y="279"/>
                    <a:pt x="505" y="279"/>
                  </a:cubicBezTo>
                  <a:cubicBezTo>
                    <a:pt x="505" y="278"/>
                    <a:pt x="505" y="278"/>
                    <a:pt x="505" y="278"/>
                  </a:cubicBezTo>
                  <a:cubicBezTo>
                    <a:pt x="507" y="277"/>
                    <a:pt x="507" y="277"/>
                    <a:pt x="507" y="277"/>
                  </a:cubicBezTo>
                  <a:cubicBezTo>
                    <a:pt x="507" y="275"/>
                    <a:pt x="507" y="275"/>
                    <a:pt x="507" y="275"/>
                  </a:cubicBezTo>
                  <a:cubicBezTo>
                    <a:pt x="506" y="274"/>
                    <a:pt x="506" y="274"/>
                    <a:pt x="506" y="274"/>
                  </a:cubicBezTo>
                  <a:cubicBezTo>
                    <a:pt x="507" y="273"/>
                    <a:pt x="507" y="273"/>
                    <a:pt x="507" y="273"/>
                  </a:cubicBezTo>
                  <a:cubicBezTo>
                    <a:pt x="506" y="272"/>
                    <a:pt x="506" y="272"/>
                    <a:pt x="506" y="272"/>
                  </a:cubicBezTo>
                  <a:cubicBezTo>
                    <a:pt x="505" y="272"/>
                    <a:pt x="505" y="272"/>
                    <a:pt x="505" y="272"/>
                  </a:cubicBezTo>
                  <a:cubicBezTo>
                    <a:pt x="505" y="270"/>
                    <a:pt x="505" y="270"/>
                    <a:pt x="505" y="270"/>
                  </a:cubicBezTo>
                  <a:cubicBezTo>
                    <a:pt x="504" y="269"/>
                    <a:pt x="504" y="269"/>
                    <a:pt x="504" y="269"/>
                  </a:cubicBezTo>
                  <a:cubicBezTo>
                    <a:pt x="504" y="267"/>
                    <a:pt x="504" y="267"/>
                    <a:pt x="504" y="267"/>
                  </a:cubicBezTo>
                  <a:cubicBezTo>
                    <a:pt x="503" y="265"/>
                    <a:pt x="503" y="265"/>
                    <a:pt x="503" y="265"/>
                  </a:cubicBezTo>
                  <a:cubicBezTo>
                    <a:pt x="503" y="264"/>
                    <a:pt x="503" y="264"/>
                    <a:pt x="503" y="264"/>
                  </a:cubicBezTo>
                  <a:cubicBezTo>
                    <a:pt x="504" y="263"/>
                    <a:pt x="504" y="263"/>
                    <a:pt x="504" y="263"/>
                  </a:cubicBezTo>
                  <a:cubicBezTo>
                    <a:pt x="504" y="265"/>
                    <a:pt x="504" y="265"/>
                    <a:pt x="504" y="265"/>
                  </a:cubicBezTo>
                  <a:cubicBezTo>
                    <a:pt x="505" y="264"/>
                    <a:pt x="505" y="264"/>
                    <a:pt x="505" y="264"/>
                  </a:cubicBezTo>
                  <a:cubicBezTo>
                    <a:pt x="507" y="263"/>
                    <a:pt x="507" y="263"/>
                    <a:pt x="507" y="263"/>
                  </a:cubicBezTo>
                  <a:cubicBezTo>
                    <a:pt x="508" y="262"/>
                    <a:pt x="508" y="262"/>
                    <a:pt x="508" y="262"/>
                  </a:cubicBezTo>
                  <a:cubicBezTo>
                    <a:pt x="507" y="261"/>
                    <a:pt x="507" y="261"/>
                    <a:pt x="507" y="261"/>
                  </a:cubicBezTo>
                  <a:cubicBezTo>
                    <a:pt x="508" y="259"/>
                    <a:pt x="508" y="259"/>
                    <a:pt x="508" y="259"/>
                  </a:cubicBezTo>
                  <a:cubicBezTo>
                    <a:pt x="510" y="260"/>
                    <a:pt x="510" y="260"/>
                    <a:pt x="510" y="260"/>
                  </a:cubicBezTo>
                  <a:cubicBezTo>
                    <a:pt x="511" y="262"/>
                    <a:pt x="511" y="262"/>
                    <a:pt x="511" y="262"/>
                  </a:cubicBezTo>
                  <a:cubicBezTo>
                    <a:pt x="510" y="263"/>
                    <a:pt x="510" y="263"/>
                    <a:pt x="510" y="263"/>
                  </a:cubicBezTo>
                  <a:cubicBezTo>
                    <a:pt x="511" y="264"/>
                    <a:pt x="511" y="264"/>
                    <a:pt x="511" y="264"/>
                  </a:cubicBezTo>
                  <a:cubicBezTo>
                    <a:pt x="512" y="263"/>
                    <a:pt x="512" y="263"/>
                    <a:pt x="512" y="263"/>
                  </a:cubicBezTo>
                  <a:cubicBezTo>
                    <a:pt x="512" y="261"/>
                    <a:pt x="512" y="261"/>
                    <a:pt x="512" y="261"/>
                  </a:cubicBezTo>
                  <a:cubicBezTo>
                    <a:pt x="513" y="259"/>
                    <a:pt x="513" y="259"/>
                    <a:pt x="513" y="259"/>
                  </a:cubicBezTo>
                  <a:cubicBezTo>
                    <a:pt x="515" y="259"/>
                    <a:pt x="515" y="259"/>
                    <a:pt x="515" y="259"/>
                  </a:cubicBezTo>
                  <a:cubicBezTo>
                    <a:pt x="514" y="259"/>
                    <a:pt x="514" y="259"/>
                    <a:pt x="514" y="259"/>
                  </a:cubicBezTo>
                  <a:cubicBezTo>
                    <a:pt x="515" y="258"/>
                    <a:pt x="515" y="258"/>
                    <a:pt x="515" y="258"/>
                  </a:cubicBezTo>
                  <a:cubicBezTo>
                    <a:pt x="517" y="257"/>
                    <a:pt x="517" y="257"/>
                    <a:pt x="517" y="257"/>
                  </a:cubicBezTo>
                  <a:cubicBezTo>
                    <a:pt x="516" y="256"/>
                    <a:pt x="516" y="256"/>
                    <a:pt x="516" y="256"/>
                  </a:cubicBezTo>
                  <a:cubicBezTo>
                    <a:pt x="515" y="256"/>
                    <a:pt x="515" y="256"/>
                    <a:pt x="515" y="256"/>
                  </a:cubicBezTo>
                  <a:cubicBezTo>
                    <a:pt x="512" y="258"/>
                    <a:pt x="512" y="258"/>
                    <a:pt x="512" y="258"/>
                  </a:cubicBezTo>
                  <a:cubicBezTo>
                    <a:pt x="511" y="258"/>
                    <a:pt x="511" y="258"/>
                    <a:pt x="511" y="258"/>
                  </a:cubicBezTo>
                  <a:cubicBezTo>
                    <a:pt x="510" y="257"/>
                    <a:pt x="510" y="257"/>
                    <a:pt x="510" y="257"/>
                  </a:cubicBezTo>
                  <a:cubicBezTo>
                    <a:pt x="509" y="256"/>
                    <a:pt x="509" y="256"/>
                    <a:pt x="509" y="256"/>
                  </a:cubicBezTo>
                  <a:cubicBezTo>
                    <a:pt x="510" y="255"/>
                    <a:pt x="510" y="255"/>
                    <a:pt x="510" y="255"/>
                  </a:cubicBezTo>
                  <a:cubicBezTo>
                    <a:pt x="511" y="254"/>
                    <a:pt x="511" y="254"/>
                    <a:pt x="511" y="254"/>
                  </a:cubicBezTo>
                  <a:cubicBezTo>
                    <a:pt x="510" y="253"/>
                    <a:pt x="510" y="253"/>
                    <a:pt x="510" y="253"/>
                  </a:cubicBezTo>
                  <a:cubicBezTo>
                    <a:pt x="511" y="250"/>
                    <a:pt x="511" y="250"/>
                    <a:pt x="511" y="250"/>
                  </a:cubicBezTo>
                  <a:cubicBezTo>
                    <a:pt x="512" y="248"/>
                    <a:pt x="512" y="248"/>
                    <a:pt x="512" y="248"/>
                  </a:cubicBezTo>
                  <a:cubicBezTo>
                    <a:pt x="512" y="246"/>
                    <a:pt x="512" y="246"/>
                    <a:pt x="512" y="246"/>
                  </a:cubicBezTo>
                  <a:cubicBezTo>
                    <a:pt x="514" y="245"/>
                    <a:pt x="514" y="245"/>
                    <a:pt x="514" y="245"/>
                  </a:cubicBezTo>
                  <a:cubicBezTo>
                    <a:pt x="516" y="245"/>
                    <a:pt x="516" y="245"/>
                    <a:pt x="516" y="245"/>
                  </a:cubicBezTo>
                  <a:cubicBezTo>
                    <a:pt x="517" y="247"/>
                    <a:pt x="517" y="247"/>
                    <a:pt x="517" y="247"/>
                  </a:cubicBezTo>
                  <a:cubicBezTo>
                    <a:pt x="517" y="248"/>
                    <a:pt x="517" y="248"/>
                    <a:pt x="517" y="248"/>
                  </a:cubicBezTo>
                  <a:cubicBezTo>
                    <a:pt x="520" y="249"/>
                    <a:pt x="520" y="249"/>
                    <a:pt x="520" y="249"/>
                  </a:cubicBezTo>
                  <a:cubicBezTo>
                    <a:pt x="521" y="251"/>
                    <a:pt x="521" y="251"/>
                    <a:pt x="521" y="251"/>
                  </a:cubicBezTo>
                  <a:cubicBezTo>
                    <a:pt x="522" y="251"/>
                    <a:pt x="522" y="251"/>
                    <a:pt x="522" y="251"/>
                  </a:cubicBezTo>
                  <a:cubicBezTo>
                    <a:pt x="521" y="250"/>
                    <a:pt x="521" y="250"/>
                    <a:pt x="521" y="250"/>
                  </a:cubicBezTo>
                  <a:cubicBezTo>
                    <a:pt x="521" y="249"/>
                    <a:pt x="521" y="249"/>
                    <a:pt x="521" y="249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18" y="245"/>
                    <a:pt x="518" y="245"/>
                    <a:pt x="518" y="245"/>
                  </a:cubicBezTo>
                  <a:cubicBezTo>
                    <a:pt x="517" y="244"/>
                    <a:pt x="517" y="244"/>
                    <a:pt x="517" y="244"/>
                  </a:cubicBezTo>
                  <a:cubicBezTo>
                    <a:pt x="516" y="244"/>
                    <a:pt x="516" y="244"/>
                    <a:pt x="516" y="244"/>
                  </a:cubicBezTo>
                  <a:cubicBezTo>
                    <a:pt x="515" y="243"/>
                    <a:pt x="515" y="243"/>
                    <a:pt x="515" y="243"/>
                  </a:cubicBezTo>
                  <a:cubicBezTo>
                    <a:pt x="515" y="243"/>
                    <a:pt x="515" y="243"/>
                    <a:pt x="515" y="243"/>
                  </a:cubicBezTo>
                  <a:cubicBezTo>
                    <a:pt x="518" y="243"/>
                    <a:pt x="518" y="243"/>
                    <a:pt x="518" y="243"/>
                  </a:cubicBezTo>
                  <a:cubicBezTo>
                    <a:pt x="519" y="242"/>
                    <a:pt x="519" y="242"/>
                    <a:pt x="519" y="242"/>
                  </a:cubicBezTo>
                  <a:cubicBezTo>
                    <a:pt x="520" y="242"/>
                    <a:pt x="520" y="242"/>
                    <a:pt x="520" y="242"/>
                  </a:cubicBezTo>
                  <a:cubicBezTo>
                    <a:pt x="522" y="245"/>
                    <a:pt x="522" y="245"/>
                    <a:pt x="522" y="245"/>
                  </a:cubicBezTo>
                  <a:cubicBezTo>
                    <a:pt x="525" y="246"/>
                    <a:pt x="525" y="246"/>
                    <a:pt x="525" y="246"/>
                  </a:cubicBezTo>
                  <a:cubicBezTo>
                    <a:pt x="526" y="246"/>
                    <a:pt x="526" y="246"/>
                    <a:pt x="526" y="246"/>
                  </a:cubicBezTo>
                  <a:cubicBezTo>
                    <a:pt x="523" y="245"/>
                    <a:pt x="523" y="245"/>
                    <a:pt x="523" y="245"/>
                  </a:cubicBezTo>
                  <a:cubicBezTo>
                    <a:pt x="522" y="243"/>
                    <a:pt x="522" y="243"/>
                    <a:pt x="522" y="243"/>
                  </a:cubicBezTo>
                  <a:cubicBezTo>
                    <a:pt x="520" y="241"/>
                    <a:pt x="520" y="241"/>
                    <a:pt x="520" y="241"/>
                  </a:cubicBezTo>
                  <a:cubicBezTo>
                    <a:pt x="520" y="240"/>
                    <a:pt x="520" y="240"/>
                    <a:pt x="520" y="240"/>
                  </a:cubicBezTo>
                  <a:cubicBezTo>
                    <a:pt x="521" y="239"/>
                    <a:pt x="521" y="239"/>
                    <a:pt x="521" y="239"/>
                  </a:cubicBezTo>
                  <a:cubicBezTo>
                    <a:pt x="523" y="238"/>
                    <a:pt x="523" y="238"/>
                    <a:pt x="523" y="238"/>
                  </a:cubicBezTo>
                  <a:cubicBezTo>
                    <a:pt x="524" y="238"/>
                    <a:pt x="524" y="238"/>
                    <a:pt x="524" y="238"/>
                  </a:cubicBezTo>
                  <a:cubicBezTo>
                    <a:pt x="524" y="240"/>
                    <a:pt x="524" y="240"/>
                    <a:pt x="524" y="240"/>
                  </a:cubicBezTo>
                  <a:cubicBezTo>
                    <a:pt x="524" y="241"/>
                    <a:pt x="524" y="241"/>
                    <a:pt x="524" y="241"/>
                  </a:cubicBezTo>
                  <a:cubicBezTo>
                    <a:pt x="525" y="240"/>
                    <a:pt x="525" y="240"/>
                    <a:pt x="525" y="240"/>
                  </a:cubicBezTo>
                  <a:cubicBezTo>
                    <a:pt x="525" y="239"/>
                    <a:pt x="525" y="239"/>
                    <a:pt x="525" y="239"/>
                  </a:cubicBezTo>
                  <a:cubicBezTo>
                    <a:pt x="526" y="238"/>
                    <a:pt x="526" y="238"/>
                    <a:pt x="526" y="238"/>
                  </a:cubicBezTo>
                  <a:cubicBezTo>
                    <a:pt x="528" y="238"/>
                    <a:pt x="528" y="238"/>
                    <a:pt x="528" y="238"/>
                  </a:cubicBezTo>
                  <a:cubicBezTo>
                    <a:pt x="529" y="240"/>
                    <a:pt x="529" y="240"/>
                    <a:pt x="529" y="240"/>
                  </a:cubicBezTo>
                  <a:cubicBezTo>
                    <a:pt x="529" y="240"/>
                    <a:pt x="529" y="240"/>
                    <a:pt x="529" y="240"/>
                  </a:cubicBezTo>
                  <a:cubicBezTo>
                    <a:pt x="530" y="243"/>
                    <a:pt x="530" y="243"/>
                    <a:pt x="530" y="243"/>
                  </a:cubicBezTo>
                  <a:cubicBezTo>
                    <a:pt x="531" y="242"/>
                    <a:pt x="531" y="242"/>
                    <a:pt x="531" y="242"/>
                  </a:cubicBezTo>
                  <a:cubicBezTo>
                    <a:pt x="531" y="240"/>
                    <a:pt x="531" y="240"/>
                    <a:pt x="531" y="240"/>
                  </a:cubicBezTo>
                  <a:cubicBezTo>
                    <a:pt x="529" y="238"/>
                    <a:pt x="529" y="238"/>
                    <a:pt x="529" y="238"/>
                  </a:cubicBezTo>
                  <a:cubicBezTo>
                    <a:pt x="530" y="237"/>
                    <a:pt x="530" y="237"/>
                    <a:pt x="530" y="237"/>
                  </a:cubicBezTo>
                  <a:cubicBezTo>
                    <a:pt x="534" y="236"/>
                    <a:pt x="534" y="236"/>
                    <a:pt x="534" y="236"/>
                  </a:cubicBezTo>
                  <a:cubicBezTo>
                    <a:pt x="537" y="235"/>
                    <a:pt x="537" y="235"/>
                    <a:pt x="537" y="235"/>
                  </a:cubicBezTo>
                  <a:cubicBezTo>
                    <a:pt x="539" y="235"/>
                    <a:pt x="539" y="235"/>
                    <a:pt x="539" y="235"/>
                  </a:cubicBezTo>
                  <a:cubicBezTo>
                    <a:pt x="541" y="234"/>
                    <a:pt x="541" y="234"/>
                    <a:pt x="541" y="234"/>
                  </a:cubicBezTo>
                  <a:cubicBezTo>
                    <a:pt x="543" y="235"/>
                    <a:pt x="543" y="235"/>
                    <a:pt x="543" y="235"/>
                  </a:cubicBezTo>
                  <a:cubicBezTo>
                    <a:pt x="546" y="235"/>
                    <a:pt x="546" y="235"/>
                    <a:pt x="546" y="235"/>
                  </a:cubicBezTo>
                  <a:cubicBezTo>
                    <a:pt x="549" y="235"/>
                    <a:pt x="549" y="235"/>
                    <a:pt x="549" y="235"/>
                  </a:cubicBezTo>
                  <a:cubicBezTo>
                    <a:pt x="549" y="236"/>
                    <a:pt x="549" y="236"/>
                    <a:pt x="549" y="236"/>
                  </a:cubicBezTo>
                  <a:cubicBezTo>
                    <a:pt x="548" y="237"/>
                    <a:pt x="548" y="237"/>
                    <a:pt x="548" y="237"/>
                  </a:cubicBezTo>
                  <a:cubicBezTo>
                    <a:pt x="548" y="241"/>
                    <a:pt x="548" y="241"/>
                    <a:pt x="548" y="241"/>
                  </a:cubicBezTo>
                  <a:cubicBezTo>
                    <a:pt x="548" y="242"/>
                    <a:pt x="548" y="242"/>
                    <a:pt x="548" y="242"/>
                  </a:cubicBezTo>
                  <a:cubicBezTo>
                    <a:pt x="546" y="243"/>
                    <a:pt x="546" y="243"/>
                    <a:pt x="546" y="243"/>
                  </a:cubicBezTo>
                  <a:cubicBezTo>
                    <a:pt x="545" y="245"/>
                    <a:pt x="545" y="245"/>
                    <a:pt x="545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7" y="247"/>
                    <a:pt x="547" y="247"/>
                    <a:pt x="547" y="247"/>
                  </a:cubicBezTo>
                  <a:cubicBezTo>
                    <a:pt x="548" y="248"/>
                    <a:pt x="548" y="248"/>
                    <a:pt x="548" y="248"/>
                  </a:cubicBezTo>
                  <a:cubicBezTo>
                    <a:pt x="548" y="249"/>
                    <a:pt x="548" y="249"/>
                    <a:pt x="548" y="249"/>
                  </a:cubicBezTo>
                  <a:cubicBezTo>
                    <a:pt x="545" y="252"/>
                    <a:pt x="545" y="252"/>
                    <a:pt x="545" y="252"/>
                  </a:cubicBezTo>
                  <a:cubicBezTo>
                    <a:pt x="545" y="253"/>
                    <a:pt x="545" y="253"/>
                    <a:pt x="545" y="253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6" y="256"/>
                    <a:pt x="546" y="256"/>
                    <a:pt x="546" y="256"/>
                  </a:cubicBezTo>
                  <a:cubicBezTo>
                    <a:pt x="546" y="257"/>
                    <a:pt x="546" y="257"/>
                    <a:pt x="546" y="257"/>
                  </a:cubicBezTo>
                  <a:cubicBezTo>
                    <a:pt x="545" y="259"/>
                    <a:pt x="545" y="259"/>
                    <a:pt x="545" y="259"/>
                  </a:cubicBezTo>
                  <a:cubicBezTo>
                    <a:pt x="543" y="259"/>
                    <a:pt x="543" y="259"/>
                    <a:pt x="543" y="259"/>
                  </a:cubicBezTo>
                  <a:cubicBezTo>
                    <a:pt x="542" y="260"/>
                    <a:pt x="542" y="260"/>
                    <a:pt x="542" y="260"/>
                  </a:cubicBezTo>
                  <a:cubicBezTo>
                    <a:pt x="541" y="261"/>
                    <a:pt x="541" y="261"/>
                    <a:pt x="541" y="261"/>
                  </a:cubicBezTo>
                  <a:cubicBezTo>
                    <a:pt x="540" y="262"/>
                    <a:pt x="540" y="262"/>
                    <a:pt x="540" y="262"/>
                  </a:cubicBezTo>
                  <a:cubicBezTo>
                    <a:pt x="538" y="263"/>
                    <a:pt x="538" y="263"/>
                    <a:pt x="538" y="263"/>
                  </a:cubicBezTo>
                  <a:cubicBezTo>
                    <a:pt x="537" y="265"/>
                    <a:pt x="537" y="265"/>
                    <a:pt x="537" y="265"/>
                  </a:cubicBezTo>
                  <a:cubicBezTo>
                    <a:pt x="539" y="265"/>
                    <a:pt x="539" y="265"/>
                    <a:pt x="539" y="265"/>
                  </a:cubicBezTo>
                  <a:cubicBezTo>
                    <a:pt x="540" y="263"/>
                    <a:pt x="540" y="263"/>
                    <a:pt x="540" y="263"/>
                  </a:cubicBezTo>
                  <a:cubicBezTo>
                    <a:pt x="543" y="261"/>
                    <a:pt x="543" y="261"/>
                    <a:pt x="543" y="261"/>
                  </a:cubicBezTo>
                  <a:cubicBezTo>
                    <a:pt x="543" y="261"/>
                    <a:pt x="543" y="261"/>
                    <a:pt x="543" y="261"/>
                  </a:cubicBezTo>
                  <a:cubicBezTo>
                    <a:pt x="544" y="261"/>
                    <a:pt x="544" y="261"/>
                    <a:pt x="544" y="261"/>
                  </a:cubicBezTo>
                  <a:cubicBezTo>
                    <a:pt x="543" y="262"/>
                    <a:pt x="543" y="262"/>
                    <a:pt x="543" y="262"/>
                  </a:cubicBezTo>
                  <a:cubicBezTo>
                    <a:pt x="543" y="263"/>
                    <a:pt x="543" y="263"/>
                    <a:pt x="543" y="263"/>
                  </a:cubicBezTo>
                  <a:cubicBezTo>
                    <a:pt x="540" y="266"/>
                    <a:pt x="540" y="266"/>
                    <a:pt x="540" y="266"/>
                  </a:cubicBezTo>
                  <a:cubicBezTo>
                    <a:pt x="539" y="267"/>
                    <a:pt x="539" y="267"/>
                    <a:pt x="539" y="267"/>
                  </a:cubicBezTo>
                  <a:cubicBezTo>
                    <a:pt x="538" y="267"/>
                    <a:pt x="538" y="267"/>
                    <a:pt x="538" y="267"/>
                  </a:cubicBezTo>
                  <a:cubicBezTo>
                    <a:pt x="539" y="268"/>
                    <a:pt x="539" y="268"/>
                    <a:pt x="539" y="268"/>
                  </a:cubicBezTo>
                  <a:cubicBezTo>
                    <a:pt x="538" y="269"/>
                    <a:pt x="538" y="269"/>
                    <a:pt x="538" y="269"/>
                  </a:cubicBezTo>
                  <a:cubicBezTo>
                    <a:pt x="537" y="268"/>
                    <a:pt x="537" y="268"/>
                    <a:pt x="537" y="268"/>
                  </a:cubicBezTo>
                  <a:cubicBezTo>
                    <a:pt x="536" y="269"/>
                    <a:pt x="536" y="269"/>
                    <a:pt x="536" y="269"/>
                  </a:cubicBezTo>
                  <a:cubicBezTo>
                    <a:pt x="536" y="269"/>
                    <a:pt x="536" y="269"/>
                    <a:pt x="536" y="269"/>
                  </a:cubicBezTo>
                  <a:cubicBezTo>
                    <a:pt x="537" y="270"/>
                    <a:pt x="537" y="270"/>
                    <a:pt x="537" y="270"/>
                  </a:cubicBezTo>
                  <a:cubicBezTo>
                    <a:pt x="538" y="270"/>
                    <a:pt x="538" y="270"/>
                    <a:pt x="538" y="270"/>
                  </a:cubicBezTo>
                  <a:cubicBezTo>
                    <a:pt x="538" y="272"/>
                    <a:pt x="538" y="272"/>
                    <a:pt x="538" y="272"/>
                  </a:cubicBezTo>
                  <a:cubicBezTo>
                    <a:pt x="536" y="273"/>
                    <a:pt x="536" y="273"/>
                    <a:pt x="536" y="273"/>
                  </a:cubicBezTo>
                  <a:cubicBezTo>
                    <a:pt x="538" y="273"/>
                    <a:pt x="538" y="273"/>
                    <a:pt x="538" y="273"/>
                  </a:cubicBezTo>
                  <a:cubicBezTo>
                    <a:pt x="538" y="272"/>
                    <a:pt x="538" y="272"/>
                    <a:pt x="538" y="272"/>
                  </a:cubicBezTo>
                  <a:cubicBezTo>
                    <a:pt x="540" y="271"/>
                    <a:pt x="540" y="271"/>
                    <a:pt x="540" y="271"/>
                  </a:cubicBezTo>
                  <a:cubicBezTo>
                    <a:pt x="541" y="270"/>
                    <a:pt x="541" y="270"/>
                    <a:pt x="541" y="270"/>
                  </a:cubicBezTo>
                  <a:cubicBezTo>
                    <a:pt x="541" y="268"/>
                    <a:pt x="541" y="268"/>
                    <a:pt x="541" y="268"/>
                  </a:cubicBezTo>
                  <a:cubicBezTo>
                    <a:pt x="542" y="268"/>
                    <a:pt x="542" y="268"/>
                    <a:pt x="542" y="268"/>
                  </a:cubicBezTo>
                  <a:cubicBezTo>
                    <a:pt x="543" y="266"/>
                    <a:pt x="543" y="266"/>
                    <a:pt x="543" y="266"/>
                  </a:cubicBezTo>
                  <a:cubicBezTo>
                    <a:pt x="544" y="267"/>
                    <a:pt x="544" y="267"/>
                    <a:pt x="544" y="267"/>
                  </a:cubicBezTo>
                  <a:cubicBezTo>
                    <a:pt x="544" y="269"/>
                    <a:pt x="544" y="269"/>
                    <a:pt x="544" y="269"/>
                  </a:cubicBezTo>
                  <a:cubicBezTo>
                    <a:pt x="545" y="270"/>
                    <a:pt x="545" y="270"/>
                    <a:pt x="545" y="270"/>
                  </a:cubicBezTo>
                  <a:cubicBezTo>
                    <a:pt x="545" y="268"/>
                    <a:pt x="545" y="268"/>
                    <a:pt x="545" y="268"/>
                  </a:cubicBezTo>
                  <a:cubicBezTo>
                    <a:pt x="544" y="266"/>
                    <a:pt x="544" y="266"/>
                    <a:pt x="544" y="266"/>
                  </a:cubicBezTo>
                  <a:cubicBezTo>
                    <a:pt x="545" y="265"/>
                    <a:pt x="545" y="265"/>
                    <a:pt x="545" y="265"/>
                  </a:cubicBezTo>
                  <a:cubicBezTo>
                    <a:pt x="545" y="264"/>
                    <a:pt x="545" y="264"/>
                    <a:pt x="545" y="264"/>
                  </a:cubicBezTo>
                  <a:cubicBezTo>
                    <a:pt x="547" y="264"/>
                    <a:pt x="547" y="264"/>
                    <a:pt x="547" y="264"/>
                  </a:cubicBezTo>
                  <a:cubicBezTo>
                    <a:pt x="547" y="266"/>
                    <a:pt x="547" y="266"/>
                    <a:pt x="547" y="266"/>
                  </a:cubicBezTo>
                  <a:cubicBezTo>
                    <a:pt x="547" y="267"/>
                    <a:pt x="547" y="267"/>
                    <a:pt x="547" y="267"/>
                  </a:cubicBezTo>
                  <a:cubicBezTo>
                    <a:pt x="548" y="266"/>
                    <a:pt x="548" y="266"/>
                    <a:pt x="548" y="266"/>
                  </a:cubicBezTo>
                  <a:cubicBezTo>
                    <a:pt x="550" y="265"/>
                    <a:pt x="550" y="265"/>
                    <a:pt x="550" y="265"/>
                  </a:cubicBezTo>
                  <a:cubicBezTo>
                    <a:pt x="550" y="266"/>
                    <a:pt x="550" y="266"/>
                    <a:pt x="550" y="266"/>
                  </a:cubicBezTo>
                  <a:cubicBezTo>
                    <a:pt x="552" y="267"/>
                    <a:pt x="552" y="267"/>
                    <a:pt x="552" y="267"/>
                  </a:cubicBezTo>
                  <a:cubicBezTo>
                    <a:pt x="551" y="269"/>
                    <a:pt x="551" y="269"/>
                    <a:pt x="551" y="269"/>
                  </a:cubicBezTo>
                  <a:cubicBezTo>
                    <a:pt x="549" y="272"/>
                    <a:pt x="549" y="272"/>
                    <a:pt x="549" y="272"/>
                  </a:cubicBezTo>
                  <a:cubicBezTo>
                    <a:pt x="547" y="273"/>
                    <a:pt x="547" y="273"/>
                    <a:pt x="547" y="273"/>
                  </a:cubicBezTo>
                  <a:cubicBezTo>
                    <a:pt x="546" y="274"/>
                    <a:pt x="546" y="274"/>
                    <a:pt x="546" y="274"/>
                  </a:cubicBezTo>
                  <a:cubicBezTo>
                    <a:pt x="548" y="275"/>
                    <a:pt x="548" y="275"/>
                    <a:pt x="548" y="275"/>
                  </a:cubicBezTo>
                  <a:cubicBezTo>
                    <a:pt x="550" y="275"/>
                    <a:pt x="550" y="275"/>
                    <a:pt x="550" y="275"/>
                  </a:cubicBezTo>
                  <a:cubicBezTo>
                    <a:pt x="551" y="275"/>
                    <a:pt x="551" y="275"/>
                    <a:pt x="551" y="275"/>
                  </a:cubicBezTo>
                  <a:cubicBezTo>
                    <a:pt x="550" y="274"/>
                    <a:pt x="550" y="274"/>
                    <a:pt x="550" y="274"/>
                  </a:cubicBezTo>
                  <a:cubicBezTo>
                    <a:pt x="551" y="272"/>
                    <a:pt x="551" y="272"/>
                    <a:pt x="551" y="272"/>
                  </a:cubicBezTo>
                  <a:cubicBezTo>
                    <a:pt x="552" y="270"/>
                    <a:pt x="552" y="270"/>
                    <a:pt x="552" y="270"/>
                  </a:cubicBezTo>
                  <a:cubicBezTo>
                    <a:pt x="553" y="272"/>
                    <a:pt x="553" y="272"/>
                    <a:pt x="553" y="272"/>
                  </a:cubicBezTo>
                  <a:cubicBezTo>
                    <a:pt x="553" y="274"/>
                    <a:pt x="553" y="274"/>
                    <a:pt x="553" y="274"/>
                  </a:cubicBezTo>
                  <a:cubicBezTo>
                    <a:pt x="554" y="273"/>
                    <a:pt x="554" y="273"/>
                    <a:pt x="554" y="273"/>
                  </a:cubicBezTo>
                  <a:cubicBezTo>
                    <a:pt x="553" y="271"/>
                    <a:pt x="553" y="271"/>
                    <a:pt x="553" y="271"/>
                  </a:cubicBezTo>
                  <a:cubicBezTo>
                    <a:pt x="553" y="269"/>
                    <a:pt x="553" y="269"/>
                    <a:pt x="553" y="269"/>
                  </a:cubicBezTo>
                  <a:cubicBezTo>
                    <a:pt x="552" y="266"/>
                    <a:pt x="552" y="266"/>
                    <a:pt x="552" y="266"/>
                  </a:cubicBezTo>
                  <a:cubicBezTo>
                    <a:pt x="553" y="265"/>
                    <a:pt x="553" y="265"/>
                    <a:pt x="553" y="265"/>
                  </a:cubicBezTo>
                  <a:cubicBezTo>
                    <a:pt x="555" y="266"/>
                    <a:pt x="555" y="266"/>
                    <a:pt x="555" y="266"/>
                  </a:cubicBezTo>
                  <a:cubicBezTo>
                    <a:pt x="555" y="268"/>
                    <a:pt x="555" y="268"/>
                    <a:pt x="555" y="268"/>
                  </a:cubicBezTo>
                  <a:cubicBezTo>
                    <a:pt x="554" y="269"/>
                    <a:pt x="554" y="269"/>
                    <a:pt x="554" y="269"/>
                  </a:cubicBezTo>
                  <a:cubicBezTo>
                    <a:pt x="555" y="269"/>
                    <a:pt x="555" y="269"/>
                    <a:pt x="555" y="269"/>
                  </a:cubicBezTo>
                  <a:cubicBezTo>
                    <a:pt x="556" y="269"/>
                    <a:pt x="556" y="269"/>
                    <a:pt x="556" y="269"/>
                  </a:cubicBezTo>
                  <a:cubicBezTo>
                    <a:pt x="559" y="271"/>
                    <a:pt x="559" y="271"/>
                    <a:pt x="559" y="271"/>
                  </a:cubicBezTo>
                  <a:cubicBezTo>
                    <a:pt x="559" y="272"/>
                    <a:pt x="559" y="272"/>
                    <a:pt x="559" y="272"/>
                  </a:cubicBezTo>
                  <a:cubicBezTo>
                    <a:pt x="561" y="272"/>
                    <a:pt x="561" y="272"/>
                    <a:pt x="561" y="272"/>
                  </a:cubicBezTo>
                  <a:cubicBezTo>
                    <a:pt x="562" y="273"/>
                    <a:pt x="562" y="273"/>
                    <a:pt x="562" y="273"/>
                  </a:cubicBezTo>
                  <a:cubicBezTo>
                    <a:pt x="563" y="273"/>
                    <a:pt x="563" y="273"/>
                    <a:pt x="563" y="273"/>
                  </a:cubicBezTo>
                  <a:cubicBezTo>
                    <a:pt x="562" y="271"/>
                    <a:pt x="562" y="271"/>
                    <a:pt x="562" y="271"/>
                  </a:cubicBezTo>
                  <a:cubicBezTo>
                    <a:pt x="561" y="271"/>
                    <a:pt x="561" y="271"/>
                    <a:pt x="561" y="271"/>
                  </a:cubicBezTo>
                  <a:cubicBezTo>
                    <a:pt x="561" y="270"/>
                    <a:pt x="561" y="270"/>
                    <a:pt x="561" y="270"/>
                  </a:cubicBezTo>
                  <a:cubicBezTo>
                    <a:pt x="558" y="268"/>
                    <a:pt x="558" y="268"/>
                    <a:pt x="558" y="268"/>
                  </a:cubicBezTo>
                  <a:cubicBezTo>
                    <a:pt x="556" y="267"/>
                    <a:pt x="556" y="267"/>
                    <a:pt x="556" y="267"/>
                  </a:cubicBezTo>
                  <a:cubicBezTo>
                    <a:pt x="556" y="266"/>
                    <a:pt x="556" y="266"/>
                    <a:pt x="556" y="266"/>
                  </a:cubicBezTo>
                  <a:cubicBezTo>
                    <a:pt x="558" y="264"/>
                    <a:pt x="558" y="264"/>
                    <a:pt x="558" y="264"/>
                  </a:cubicBezTo>
                  <a:cubicBezTo>
                    <a:pt x="560" y="264"/>
                    <a:pt x="560" y="264"/>
                    <a:pt x="560" y="264"/>
                  </a:cubicBezTo>
                  <a:cubicBezTo>
                    <a:pt x="561" y="262"/>
                    <a:pt x="561" y="262"/>
                    <a:pt x="561" y="262"/>
                  </a:cubicBezTo>
                  <a:cubicBezTo>
                    <a:pt x="564" y="262"/>
                    <a:pt x="564" y="262"/>
                    <a:pt x="564" y="262"/>
                  </a:cubicBezTo>
                  <a:cubicBezTo>
                    <a:pt x="566" y="262"/>
                    <a:pt x="566" y="262"/>
                    <a:pt x="566" y="262"/>
                  </a:cubicBezTo>
                  <a:cubicBezTo>
                    <a:pt x="567" y="263"/>
                    <a:pt x="567" y="263"/>
                    <a:pt x="567" y="263"/>
                  </a:cubicBezTo>
                  <a:cubicBezTo>
                    <a:pt x="568" y="263"/>
                    <a:pt x="568" y="263"/>
                    <a:pt x="568" y="263"/>
                  </a:cubicBezTo>
                  <a:cubicBezTo>
                    <a:pt x="570" y="264"/>
                    <a:pt x="570" y="264"/>
                    <a:pt x="570" y="264"/>
                  </a:cubicBezTo>
                  <a:cubicBezTo>
                    <a:pt x="570" y="265"/>
                    <a:pt x="570" y="265"/>
                    <a:pt x="570" y="265"/>
                  </a:cubicBezTo>
                  <a:cubicBezTo>
                    <a:pt x="571" y="266"/>
                    <a:pt x="571" y="266"/>
                    <a:pt x="571" y="266"/>
                  </a:cubicBezTo>
                  <a:cubicBezTo>
                    <a:pt x="573" y="266"/>
                    <a:pt x="573" y="266"/>
                    <a:pt x="573" y="266"/>
                  </a:cubicBezTo>
                  <a:cubicBezTo>
                    <a:pt x="573" y="268"/>
                    <a:pt x="573" y="268"/>
                    <a:pt x="573" y="268"/>
                  </a:cubicBezTo>
                  <a:cubicBezTo>
                    <a:pt x="574" y="268"/>
                    <a:pt x="574" y="268"/>
                    <a:pt x="574" y="268"/>
                  </a:cubicBezTo>
                  <a:cubicBezTo>
                    <a:pt x="574" y="267"/>
                    <a:pt x="574" y="267"/>
                    <a:pt x="574" y="267"/>
                  </a:cubicBezTo>
                  <a:cubicBezTo>
                    <a:pt x="575" y="267"/>
                    <a:pt x="575" y="267"/>
                    <a:pt x="575" y="267"/>
                  </a:cubicBezTo>
                  <a:cubicBezTo>
                    <a:pt x="576" y="269"/>
                    <a:pt x="576" y="269"/>
                    <a:pt x="576" y="269"/>
                  </a:cubicBezTo>
                  <a:cubicBezTo>
                    <a:pt x="578" y="270"/>
                    <a:pt x="578" y="270"/>
                    <a:pt x="578" y="270"/>
                  </a:cubicBezTo>
                  <a:cubicBezTo>
                    <a:pt x="578" y="271"/>
                    <a:pt x="578" y="271"/>
                    <a:pt x="578" y="271"/>
                  </a:cubicBezTo>
                  <a:cubicBezTo>
                    <a:pt x="578" y="272"/>
                    <a:pt x="578" y="272"/>
                    <a:pt x="578" y="272"/>
                  </a:cubicBezTo>
                  <a:cubicBezTo>
                    <a:pt x="578" y="273"/>
                    <a:pt x="578" y="273"/>
                    <a:pt x="578" y="273"/>
                  </a:cubicBezTo>
                  <a:cubicBezTo>
                    <a:pt x="578" y="274"/>
                    <a:pt x="578" y="274"/>
                    <a:pt x="578" y="274"/>
                  </a:cubicBezTo>
                  <a:cubicBezTo>
                    <a:pt x="577" y="276"/>
                    <a:pt x="577" y="276"/>
                    <a:pt x="577" y="276"/>
                  </a:cubicBezTo>
                  <a:cubicBezTo>
                    <a:pt x="576" y="275"/>
                    <a:pt x="576" y="275"/>
                    <a:pt x="576" y="275"/>
                  </a:cubicBezTo>
                  <a:cubicBezTo>
                    <a:pt x="574" y="275"/>
                    <a:pt x="574" y="275"/>
                    <a:pt x="574" y="275"/>
                  </a:cubicBezTo>
                  <a:cubicBezTo>
                    <a:pt x="571" y="276"/>
                    <a:pt x="571" y="276"/>
                    <a:pt x="571" y="276"/>
                  </a:cubicBezTo>
                  <a:cubicBezTo>
                    <a:pt x="569" y="278"/>
                    <a:pt x="569" y="278"/>
                    <a:pt x="569" y="278"/>
                  </a:cubicBezTo>
                  <a:cubicBezTo>
                    <a:pt x="572" y="276"/>
                    <a:pt x="572" y="276"/>
                    <a:pt x="572" y="276"/>
                  </a:cubicBezTo>
                  <a:cubicBezTo>
                    <a:pt x="575" y="276"/>
                    <a:pt x="575" y="276"/>
                    <a:pt x="575" y="276"/>
                  </a:cubicBezTo>
                  <a:cubicBezTo>
                    <a:pt x="575" y="277"/>
                    <a:pt x="575" y="277"/>
                    <a:pt x="575" y="277"/>
                  </a:cubicBezTo>
                  <a:cubicBezTo>
                    <a:pt x="574" y="278"/>
                    <a:pt x="574" y="278"/>
                    <a:pt x="574" y="278"/>
                  </a:cubicBezTo>
                  <a:cubicBezTo>
                    <a:pt x="572" y="279"/>
                    <a:pt x="572" y="279"/>
                    <a:pt x="572" y="279"/>
                  </a:cubicBezTo>
                  <a:cubicBezTo>
                    <a:pt x="570" y="282"/>
                    <a:pt x="570" y="282"/>
                    <a:pt x="570" y="282"/>
                  </a:cubicBezTo>
                  <a:cubicBezTo>
                    <a:pt x="569" y="283"/>
                    <a:pt x="569" y="283"/>
                    <a:pt x="569" y="283"/>
                  </a:cubicBezTo>
                  <a:cubicBezTo>
                    <a:pt x="568" y="283"/>
                    <a:pt x="568" y="283"/>
                    <a:pt x="568" y="283"/>
                  </a:cubicBezTo>
                  <a:cubicBezTo>
                    <a:pt x="568" y="285"/>
                    <a:pt x="568" y="285"/>
                    <a:pt x="568" y="285"/>
                  </a:cubicBezTo>
                  <a:cubicBezTo>
                    <a:pt x="568" y="285"/>
                    <a:pt x="568" y="285"/>
                    <a:pt x="568" y="285"/>
                  </a:cubicBezTo>
                  <a:cubicBezTo>
                    <a:pt x="572" y="282"/>
                    <a:pt x="572" y="282"/>
                    <a:pt x="572" y="282"/>
                  </a:cubicBezTo>
                  <a:cubicBezTo>
                    <a:pt x="573" y="280"/>
                    <a:pt x="573" y="280"/>
                    <a:pt x="573" y="280"/>
                  </a:cubicBezTo>
                  <a:cubicBezTo>
                    <a:pt x="575" y="279"/>
                    <a:pt x="575" y="279"/>
                    <a:pt x="575" y="279"/>
                  </a:cubicBezTo>
                  <a:cubicBezTo>
                    <a:pt x="577" y="277"/>
                    <a:pt x="577" y="277"/>
                    <a:pt x="577" y="277"/>
                  </a:cubicBezTo>
                  <a:cubicBezTo>
                    <a:pt x="579" y="278"/>
                    <a:pt x="579" y="278"/>
                    <a:pt x="579" y="278"/>
                  </a:cubicBezTo>
                  <a:cubicBezTo>
                    <a:pt x="580" y="278"/>
                    <a:pt x="580" y="278"/>
                    <a:pt x="580" y="278"/>
                  </a:cubicBezTo>
                  <a:cubicBezTo>
                    <a:pt x="581" y="278"/>
                    <a:pt x="581" y="278"/>
                    <a:pt x="581" y="278"/>
                  </a:cubicBezTo>
                  <a:cubicBezTo>
                    <a:pt x="581" y="280"/>
                    <a:pt x="581" y="280"/>
                    <a:pt x="581" y="280"/>
                  </a:cubicBezTo>
                  <a:cubicBezTo>
                    <a:pt x="580" y="281"/>
                    <a:pt x="580" y="281"/>
                    <a:pt x="580" y="281"/>
                  </a:cubicBezTo>
                  <a:cubicBezTo>
                    <a:pt x="580" y="282"/>
                    <a:pt x="580" y="282"/>
                    <a:pt x="580" y="282"/>
                  </a:cubicBezTo>
                  <a:cubicBezTo>
                    <a:pt x="578" y="283"/>
                    <a:pt x="578" y="283"/>
                    <a:pt x="578" y="283"/>
                  </a:cubicBezTo>
                  <a:cubicBezTo>
                    <a:pt x="577" y="285"/>
                    <a:pt x="577" y="285"/>
                    <a:pt x="577" y="285"/>
                  </a:cubicBezTo>
                  <a:cubicBezTo>
                    <a:pt x="576" y="285"/>
                    <a:pt x="576" y="285"/>
                    <a:pt x="576" y="285"/>
                  </a:cubicBezTo>
                  <a:cubicBezTo>
                    <a:pt x="575" y="284"/>
                    <a:pt x="575" y="284"/>
                    <a:pt x="575" y="284"/>
                  </a:cubicBezTo>
                  <a:cubicBezTo>
                    <a:pt x="573" y="284"/>
                    <a:pt x="573" y="284"/>
                    <a:pt x="573" y="284"/>
                  </a:cubicBezTo>
                  <a:cubicBezTo>
                    <a:pt x="572" y="285"/>
                    <a:pt x="572" y="285"/>
                    <a:pt x="572" y="285"/>
                  </a:cubicBezTo>
                  <a:cubicBezTo>
                    <a:pt x="574" y="285"/>
                    <a:pt x="574" y="285"/>
                    <a:pt x="574" y="285"/>
                  </a:cubicBezTo>
                  <a:cubicBezTo>
                    <a:pt x="574" y="286"/>
                    <a:pt x="574" y="286"/>
                    <a:pt x="574" y="286"/>
                  </a:cubicBezTo>
                  <a:cubicBezTo>
                    <a:pt x="571" y="288"/>
                    <a:pt x="571" y="288"/>
                    <a:pt x="571" y="288"/>
                  </a:cubicBezTo>
                  <a:cubicBezTo>
                    <a:pt x="573" y="288"/>
                    <a:pt x="573" y="288"/>
                    <a:pt x="573" y="288"/>
                  </a:cubicBezTo>
                  <a:cubicBezTo>
                    <a:pt x="574" y="287"/>
                    <a:pt x="574" y="287"/>
                    <a:pt x="574" y="287"/>
                  </a:cubicBezTo>
                  <a:cubicBezTo>
                    <a:pt x="575" y="287"/>
                    <a:pt x="575" y="287"/>
                    <a:pt x="575" y="287"/>
                  </a:cubicBezTo>
                  <a:cubicBezTo>
                    <a:pt x="576" y="286"/>
                    <a:pt x="576" y="286"/>
                    <a:pt x="576" y="286"/>
                  </a:cubicBezTo>
                  <a:cubicBezTo>
                    <a:pt x="577" y="287"/>
                    <a:pt x="577" y="287"/>
                    <a:pt x="577" y="287"/>
                  </a:cubicBezTo>
                  <a:cubicBezTo>
                    <a:pt x="576" y="288"/>
                    <a:pt x="576" y="288"/>
                    <a:pt x="576" y="288"/>
                  </a:cubicBezTo>
                  <a:cubicBezTo>
                    <a:pt x="574" y="288"/>
                    <a:pt x="574" y="288"/>
                    <a:pt x="574" y="288"/>
                  </a:cubicBezTo>
                  <a:cubicBezTo>
                    <a:pt x="573" y="290"/>
                    <a:pt x="573" y="290"/>
                    <a:pt x="573" y="290"/>
                  </a:cubicBezTo>
                  <a:cubicBezTo>
                    <a:pt x="574" y="289"/>
                    <a:pt x="574" y="289"/>
                    <a:pt x="574" y="289"/>
                  </a:cubicBezTo>
                  <a:cubicBezTo>
                    <a:pt x="574" y="290"/>
                    <a:pt x="574" y="290"/>
                    <a:pt x="574" y="290"/>
                  </a:cubicBezTo>
                  <a:cubicBezTo>
                    <a:pt x="573" y="291"/>
                    <a:pt x="573" y="291"/>
                    <a:pt x="573" y="291"/>
                  </a:cubicBezTo>
                  <a:cubicBezTo>
                    <a:pt x="572" y="293"/>
                    <a:pt x="572" y="293"/>
                    <a:pt x="572" y="293"/>
                  </a:cubicBezTo>
                  <a:cubicBezTo>
                    <a:pt x="570" y="294"/>
                    <a:pt x="570" y="294"/>
                    <a:pt x="570" y="294"/>
                  </a:cubicBezTo>
                  <a:cubicBezTo>
                    <a:pt x="571" y="294"/>
                    <a:pt x="571" y="294"/>
                    <a:pt x="571" y="294"/>
                  </a:cubicBezTo>
                  <a:cubicBezTo>
                    <a:pt x="573" y="293"/>
                    <a:pt x="573" y="293"/>
                    <a:pt x="573" y="293"/>
                  </a:cubicBezTo>
                  <a:cubicBezTo>
                    <a:pt x="575" y="290"/>
                    <a:pt x="575" y="290"/>
                    <a:pt x="575" y="290"/>
                  </a:cubicBezTo>
                  <a:cubicBezTo>
                    <a:pt x="576" y="289"/>
                    <a:pt x="576" y="289"/>
                    <a:pt x="576" y="289"/>
                  </a:cubicBezTo>
                  <a:cubicBezTo>
                    <a:pt x="579" y="287"/>
                    <a:pt x="579" y="287"/>
                    <a:pt x="579" y="287"/>
                  </a:cubicBezTo>
                  <a:cubicBezTo>
                    <a:pt x="579" y="287"/>
                    <a:pt x="579" y="287"/>
                    <a:pt x="579" y="287"/>
                  </a:cubicBezTo>
                  <a:cubicBezTo>
                    <a:pt x="579" y="288"/>
                    <a:pt x="579" y="288"/>
                    <a:pt x="579" y="288"/>
                  </a:cubicBezTo>
                  <a:cubicBezTo>
                    <a:pt x="581" y="288"/>
                    <a:pt x="581" y="288"/>
                    <a:pt x="581" y="288"/>
                  </a:cubicBezTo>
                  <a:cubicBezTo>
                    <a:pt x="581" y="286"/>
                    <a:pt x="581" y="286"/>
                    <a:pt x="581" y="286"/>
                  </a:cubicBezTo>
                  <a:cubicBezTo>
                    <a:pt x="583" y="285"/>
                    <a:pt x="583" y="285"/>
                    <a:pt x="583" y="285"/>
                  </a:cubicBezTo>
                  <a:cubicBezTo>
                    <a:pt x="584" y="285"/>
                    <a:pt x="584" y="285"/>
                    <a:pt x="584" y="285"/>
                  </a:cubicBezTo>
                  <a:cubicBezTo>
                    <a:pt x="584" y="286"/>
                    <a:pt x="584" y="286"/>
                    <a:pt x="584" y="286"/>
                  </a:cubicBezTo>
                  <a:cubicBezTo>
                    <a:pt x="581" y="288"/>
                    <a:pt x="581" y="288"/>
                    <a:pt x="581" y="288"/>
                  </a:cubicBezTo>
                  <a:cubicBezTo>
                    <a:pt x="578" y="290"/>
                    <a:pt x="578" y="290"/>
                    <a:pt x="578" y="290"/>
                  </a:cubicBezTo>
                  <a:cubicBezTo>
                    <a:pt x="577" y="291"/>
                    <a:pt x="577" y="291"/>
                    <a:pt x="577" y="291"/>
                  </a:cubicBezTo>
                  <a:cubicBezTo>
                    <a:pt x="577" y="292"/>
                    <a:pt x="577" y="292"/>
                    <a:pt x="577" y="292"/>
                  </a:cubicBezTo>
                  <a:cubicBezTo>
                    <a:pt x="578" y="292"/>
                    <a:pt x="578" y="292"/>
                    <a:pt x="578" y="292"/>
                  </a:cubicBezTo>
                  <a:cubicBezTo>
                    <a:pt x="577" y="293"/>
                    <a:pt x="577" y="293"/>
                    <a:pt x="577" y="293"/>
                  </a:cubicBezTo>
                  <a:cubicBezTo>
                    <a:pt x="577" y="295"/>
                    <a:pt x="577" y="295"/>
                    <a:pt x="577" y="295"/>
                  </a:cubicBezTo>
                  <a:cubicBezTo>
                    <a:pt x="577" y="295"/>
                    <a:pt x="577" y="295"/>
                    <a:pt x="577" y="295"/>
                  </a:cubicBezTo>
                  <a:cubicBezTo>
                    <a:pt x="578" y="294"/>
                    <a:pt x="578" y="294"/>
                    <a:pt x="578" y="294"/>
                  </a:cubicBezTo>
                  <a:cubicBezTo>
                    <a:pt x="579" y="292"/>
                    <a:pt x="579" y="292"/>
                    <a:pt x="579" y="292"/>
                  </a:cubicBezTo>
                  <a:cubicBezTo>
                    <a:pt x="581" y="290"/>
                    <a:pt x="581" y="290"/>
                    <a:pt x="581" y="290"/>
                  </a:cubicBezTo>
                  <a:cubicBezTo>
                    <a:pt x="583" y="289"/>
                    <a:pt x="583" y="289"/>
                    <a:pt x="583" y="289"/>
                  </a:cubicBezTo>
                  <a:cubicBezTo>
                    <a:pt x="583" y="290"/>
                    <a:pt x="583" y="290"/>
                    <a:pt x="583" y="290"/>
                  </a:cubicBezTo>
                  <a:cubicBezTo>
                    <a:pt x="583" y="291"/>
                    <a:pt x="583" y="291"/>
                    <a:pt x="583" y="291"/>
                  </a:cubicBezTo>
                  <a:cubicBezTo>
                    <a:pt x="582" y="292"/>
                    <a:pt x="582" y="292"/>
                    <a:pt x="582" y="292"/>
                  </a:cubicBezTo>
                  <a:cubicBezTo>
                    <a:pt x="580" y="294"/>
                    <a:pt x="580" y="294"/>
                    <a:pt x="580" y="294"/>
                  </a:cubicBezTo>
                  <a:cubicBezTo>
                    <a:pt x="580" y="295"/>
                    <a:pt x="580" y="295"/>
                    <a:pt x="580" y="295"/>
                  </a:cubicBezTo>
                  <a:cubicBezTo>
                    <a:pt x="578" y="298"/>
                    <a:pt x="578" y="298"/>
                    <a:pt x="578" y="298"/>
                  </a:cubicBezTo>
                  <a:cubicBezTo>
                    <a:pt x="577" y="299"/>
                    <a:pt x="577" y="299"/>
                    <a:pt x="577" y="299"/>
                  </a:cubicBezTo>
                  <a:cubicBezTo>
                    <a:pt x="578" y="299"/>
                    <a:pt x="578" y="299"/>
                    <a:pt x="578" y="299"/>
                  </a:cubicBezTo>
                  <a:cubicBezTo>
                    <a:pt x="579" y="299"/>
                    <a:pt x="579" y="299"/>
                    <a:pt x="579" y="299"/>
                  </a:cubicBezTo>
                  <a:cubicBezTo>
                    <a:pt x="580" y="297"/>
                    <a:pt x="580" y="297"/>
                    <a:pt x="580" y="297"/>
                  </a:cubicBezTo>
                  <a:cubicBezTo>
                    <a:pt x="582" y="294"/>
                    <a:pt x="582" y="294"/>
                    <a:pt x="582" y="294"/>
                  </a:cubicBezTo>
                  <a:cubicBezTo>
                    <a:pt x="583" y="294"/>
                    <a:pt x="583" y="294"/>
                    <a:pt x="583" y="294"/>
                  </a:cubicBezTo>
                  <a:cubicBezTo>
                    <a:pt x="584" y="295"/>
                    <a:pt x="584" y="295"/>
                    <a:pt x="584" y="295"/>
                  </a:cubicBezTo>
                  <a:cubicBezTo>
                    <a:pt x="584" y="295"/>
                    <a:pt x="584" y="295"/>
                    <a:pt x="584" y="295"/>
                  </a:cubicBezTo>
                  <a:cubicBezTo>
                    <a:pt x="584" y="296"/>
                    <a:pt x="584" y="296"/>
                    <a:pt x="584" y="296"/>
                  </a:cubicBezTo>
                  <a:cubicBezTo>
                    <a:pt x="583" y="297"/>
                    <a:pt x="583" y="297"/>
                    <a:pt x="583" y="297"/>
                  </a:cubicBezTo>
                  <a:cubicBezTo>
                    <a:pt x="582" y="299"/>
                    <a:pt x="582" y="299"/>
                    <a:pt x="582" y="299"/>
                  </a:cubicBezTo>
                  <a:cubicBezTo>
                    <a:pt x="581" y="301"/>
                    <a:pt x="581" y="301"/>
                    <a:pt x="581" y="301"/>
                  </a:cubicBezTo>
                  <a:cubicBezTo>
                    <a:pt x="582" y="301"/>
                    <a:pt x="582" y="301"/>
                    <a:pt x="582" y="301"/>
                  </a:cubicBezTo>
                  <a:cubicBezTo>
                    <a:pt x="583" y="300"/>
                    <a:pt x="583" y="300"/>
                    <a:pt x="583" y="300"/>
                  </a:cubicBezTo>
                  <a:cubicBezTo>
                    <a:pt x="583" y="299"/>
                    <a:pt x="583" y="299"/>
                    <a:pt x="583" y="299"/>
                  </a:cubicBezTo>
                  <a:cubicBezTo>
                    <a:pt x="584" y="297"/>
                    <a:pt x="584" y="297"/>
                    <a:pt x="584" y="297"/>
                  </a:cubicBezTo>
                  <a:cubicBezTo>
                    <a:pt x="586" y="296"/>
                    <a:pt x="586" y="296"/>
                    <a:pt x="586" y="296"/>
                  </a:cubicBezTo>
                  <a:cubicBezTo>
                    <a:pt x="586" y="295"/>
                    <a:pt x="586" y="295"/>
                    <a:pt x="586" y="295"/>
                  </a:cubicBezTo>
                  <a:cubicBezTo>
                    <a:pt x="587" y="293"/>
                    <a:pt x="587" y="293"/>
                    <a:pt x="587" y="293"/>
                  </a:cubicBezTo>
                  <a:cubicBezTo>
                    <a:pt x="588" y="292"/>
                    <a:pt x="588" y="292"/>
                    <a:pt x="588" y="292"/>
                  </a:cubicBezTo>
                  <a:cubicBezTo>
                    <a:pt x="588" y="291"/>
                    <a:pt x="588" y="291"/>
                    <a:pt x="588" y="291"/>
                  </a:cubicBezTo>
                  <a:cubicBezTo>
                    <a:pt x="589" y="290"/>
                    <a:pt x="589" y="290"/>
                    <a:pt x="589" y="290"/>
                  </a:cubicBezTo>
                  <a:cubicBezTo>
                    <a:pt x="589" y="290"/>
                    <a:pt x="589" y="290"/>
                    <a:pt x="589" y="290"/>
                  </a:cubicBezTo>
                  <a:cubicBezTo>
                    <a:pt x="590" y="289"/>
                    <a:pt x="590" y="289"/>
                    <a:pt x="590" y="289"/>
                  </a:cubicBezTo>
                  <a:cubicBezTo>
                    <a:pt x="590" y="288"/>
                    <a:pt x="590" y="288"/>
                    <a:pt x="590" y="288"/>
                  </a:cubicBezTo>
                  <a:cubicBezTo>
                    <a:pt x="591" y="287"/>
                    <a:pt x="591" y="287"/>
                    <a:pt x="591" y="287"/>
                  </a:cubicBezTo>
                  <a:cubicBezTo>
                    <a:pt x="592" y="290"/>
                    <a:pt x="592" y="290"/>
                    <a:pt x="592" y="290"/>
                  </a:cubicBezTo>
                  <a:cubicBezTo>
                    <a:pt x="594" y="291"/>
                    <a:pt x="594" y="291"/>
                    <a:pt x="594" y="291"/>
                  </a:cubicBezTo>
                  <a:cubicBezTo>
                    <a:pt x="595" y="292"/>
                    <a:pt x="595" y="292"/>
                    <a:pt x="595" y="292"/>
                  </a:cubicBezTo>
                  <a:cubicBezTo>
                    <a:pt x="595" y="294"/>
                    <a:pt x="595" y="294"/>
                    <a:pt x="595" y="294"/>
                  </a:cubicBezTo>
                  <a:cubicBezTo>
                    <a:pt x="596" y="295"/>
                    <a:pt x="596" y="295"/>
                    <a:pt x="596" y="295"/>
                  </a:cubicBezTo>
                  <a:cubicBezTo>
                    <a:pt x="597" y="297"/>
                    <a:pt x="597" y="297"/>
                    <a:pt x="597" y="297"/>
                  </a:cubicBezTo>
                  <a:cubicBezTo>
                    <a:pt x="597" y="298"/>
                    <a:pt x="597" y="298"/>
                    <a:pt x="597" y="298"/>
                  </a:cubicBezTo>
                  <a:cubicBezTo>
                    <a:pt x="596" y="299"/>
                    <a:pt x="596" y="299"/>
                    <a:pt x="596" y="299"/>
                  </a:cubicBezTo>
                  <a:cubicBezTo>
                    <a:pt x="595" y="301"/>
                    <a:pt x="595" y="301"/>
                    <a:pt x="595" y="301"/>
                  </a:cubicBezTo>
                  <a:cubicBezTo>
                    <a:pt x="594" y="301"/>
                    <a:pt x="594" y="301"/>
                    <a:pt x="594" y="301"/>
                  </a:cubicBezTo>
                  <a:cubicBezTo>
                    <a:pt x="593" y="300"/>
                    <a:pt x="593" y="300"/>
                    <a:pt x="593" y="300"/>
                  </a:cubicBezTo>
                  <a:cubicBezTo>
                    <a:pt x="591" y="299"/>
                    <a:pt x="591" y="299"/>
                    <a:pt x="591" y="299"/>
                  </a:cubicBezTo>
                  <a:cubicBezTo>
                    <a:pt x="590" y="299"/>
                    <a:pt x="590" y="299"/>
                    <a:pt x="590" y="299"/>
                  </a:cubicBezTo>
                  <a:cubicBezTo>
                    <a:pt x="589" y="300"/>
                    <a:pt x="589" y="300"/>
                    <a:pt x="589" y="300"/>
                  </a:cubicBezTo>
                  <a:cubicBezTo>
                    <a:pt x="588" y="300"/>
                    <a:pt x="588" y="300"/>
                    <a:pt x="588" y="300"/>
                  </a:cubicBezTo>
                  <a:cubicBezTo>
                    <a:pt x="588" y="302"/>
                    <a:pt x="588" y="302"/>
                    <a:pt x="588" y="302"/>
                  </a:cubicBezTo>
                  <a:cubicBezTo>
                    <a:pt x="586" y="303"/>
                    <a:pt x="586" y="303"/>
                    <a:pt x="586" y="303"/>
                  </a:cubicBezTo>
                  <a:cubicBezTo>
                    <a:pt x="585" y="303"/>
                    <a:pt x="585" y="303"/>
                    <a:pt x="585" y="303"/>
                  </a:cubicBezTo>
                  <a:cubicBezTo>
                    <a:pt x="584" y="304"/>
                    <a:pt x="584" y="304"/>
                    <a:pt x="584" y="304"/>
                  </a:cubicBezTo>
                  <a:cubicBezTo>
                    <a:pt x="586" y="303"/>
                    <a:pt x="586" y="303"/>
                    <a:pt x="586" y="303"/>
                  </a:cubicBezTo>
                  <a:cubicBezTo>
                    <a:pt x="587" y="303"/>
                    <a:pt x="587" y="303"/>
                    <a:pt x="587" y="303"/>
                  </a:cubicBezTo>
                  <a:cubicBezTo>
                    <a:pt x="588" y="304"/>
                    <a:pt x="588" y="304"/>
                    <a:pt x="588" y="304"/>
                  </a:cubicBezTo>
                  <a:cubicBezTo>
                    <a:pt x="586" y="306"/>
                    <a:pt x="586" y="306"/>
                    <a:pt x="586" y="306"/>
                  </a:cubicBezTo>
                  <a:cubicBezTo>
                    <a:pt x="585" y="307"/>
                    <a:pt x="585" y="307"/>
                    <a:pt x="585" y="307"/>
                  </a:cubicBezTo>
                  <a:cubicBezTo>
                    <a:pt x="583" y="307"/>
                    <a:pt x="583" y="307"/>
                    <a:pt x="583" y="307"/>
                  </a:cubicBezTo>
                  <a:cubicBezTo>
                    <a:pt x="585" y="307"/>
                    <a:pt x="585" y="307"/>
                    <a:pt x="585" y="307"/>
                  </a:cubicBezTo>
                  <a:cubicBezTo>
                    <a:pt x="587" y="307"/>
                    <a:pt x="587" y="307"/>
                    <a:pt x="587" y="307"/>
                  </a:cubicBezTo>
                  <a:cubicBezTo>
                    <a:pt x="589" y="306"/>
                    <a:pt x="589" y="306"/>
                    <a:pt x="589" y="306"/>
                  </a:cubicBezTo>
                  <a:cubicBezTo>
                    <a:pt x="590" y="307"/>
                    <a:pt x="590" y="307"/>
                    <a:pt x="590" y="307"/>
                  </a:cubicBezTo>
                  <a:cubicBezTo>
                    <a:pt x="592" y="305"/>
                    <a:pt x="592" y="305"/>
                    <a:pt x="592" y="305"/>
                  </a:cubicBezTo>
                  <a:cubicBezTo>
                    <a:pt x="593" y="305"/>
                    <a:pt x="593" y="305"/>
                    <a:pt x="593" y="305"/>
                  </a:cubicBezTo>
                  <a:cubicBezTo>
                    <a:pt x="594" y="306"/>
                    <a:pt x="594" y="306"/>
                    <a:pt x="594" y="306"/>
                  </a:cubicBezTo>
                  <a:cubicBezTo>
                    <a:pt x="594" y="307"/>
                    <a:pt x="594" y="307"/>
                    <a:pt x="594" y="307"/>
                  </a:cubicBezTo>
                  <a:cubicBezTo>
                    <a:pt x="594" y="308"/>
                    <a:pt x="594" y="308"/>
                    <a:pt x="594" y="308"/>
                  </a:cubicBezTo>
                  <a:cubicBezTo>
                    <a:pt x="595" y="307"/>
                    <a:pt x="595" y="307"/>
                    <a:pt x="595" y="307"/>
                  </a:cubicBezTo>
                  <a:cubicBezTo>
                    <a:pt x="595" y="305"/>
                    <a:pt x="595" y="305"/>
                    <a:pt x="595" y="305"/>
                  </a:cubicBezTo>
                  <a:cubicBezTo>
                    <a:pt x="595" y="304"/>
                    <a:pt x="595" y="304"/>
                    <a:pt x="595" y="304"/>
                  </a:cubicBezTo>
                  <a:cubicBezTo>
                    <a:pt x="596" y="302"/>
                    <a:pt x="596" y="302"/>
                    <a:pt x="596" y="302"/>
                  </a:cubicBezTo>
                  <a:cubicBezTo>
                    <a:pt x="599" y="301"/>
                    <a:pt x="599" y="301"/>
                    <a:pt x="599" y="301"/>
                  </a:cubicBezTo>
                  <a:cubicBezTo>
                    <a:pt x="599" y="302"/>
                    <a:pt x="599" y="302"/>
                    <a:pt x="599" y="302"/>
                  </a:cubicBezTo>
                  <a:cubicBezTo>
                    <a:pt x="599" y="303"/>
                    <a:pt x="599" y="303"/>
                    <a:pt x="599" y="303"/>
                  </a:cubicBezTo>
                  <a:cubicBezTo>
                    <a:pt x="599" y="304"/>
                    <a:pt x="599" y="304"/>
                    <a:pt x="599" y="304"/>
                  </a:cubicBezTo>
                  <a:cubicBezTo>
                    <a:pt x="598" y="306"/>
                    <a:pt x="598" y="306"/>
                    <a:pt x="598" y="306"/>
                  </a:cubicBezTo>
                  <a:cubicBezTo>
                    <a:pt x="597" y="308"/>
                    <a:pt x="597" y="308"/>
                    <a:pt x="597" y="308"/>
                  </a:cubicBezTo>
                  <a:cubicBezTo>
                    <a:pt x="595" y="308"/>
                    <a:pt x="595" y="308"/>
                    <a:pt x="595" y="308"/>
                  </a:cubicBezTo>
                  <a:cubicBezTo>
                    <a:pt x="594" y="310"/>
                    <a:pt x="594" y="310"/>
                    <a:pt x="594" y="310"/>
                  </a:cubicBezTo>
                  <a:cubicBezTo>
                    <a:pt x="594" y="310"/>
                    <a:pt x="594" y="310"/>
                    <a:pt x="594" y="310"/>
                  </a:cubicBezTo>
                  <a:cubicBezTo>
                    <a:pt x="592" y="310"/>
                    <a:pt x="592" y="310"/>
                    <a:pt x="592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0" y="310"/>
                    <a:pt x="590" y="310"/>
                    <a:pt x="590" y="310"/>
                  </a:cubicBezTo>
                  <a:cubicBezTo>
                    <a:pt x="589" y="311"/>
                    <a:pt x="589" y="311"/>
                    <a:pt x="589" y="311"/>
                  </a:cubicBezTo>
                  <a:cubicBezTo>
                    <a:pt x="589" y="312"/>
                    <a:pt x="589" y="312"/>
                    <a:pt x="589" y="312"/>
                  </a:cubicBezTo>
                  <a:cubicBezTo>
                    <a:pt x="587" y="314"/>
                    <a:pt x="587" y="314"/>
                    <a:pt x="587" y="314"/>
                  </a:cubicBezTo>
                  <a:cubicBezTo>
                    <a:pt x="587" y="315"/>
                    <a:pt x="587" y="315"/>
                    <a:pt x="587" y="315"/>
                  </a:cubicBezTo>
                  <a:cubicBezTo>
                    <a:pt x="587" y="316"/>
                    <a:pt x="587" y="316"/>
                    <a:pt x="587" y="316"/>
                  </a:cubicBezTo>
                  <a:cubicBezTo>
                    <a:pt x="587" y="316"/>
                    <a:pt x="587" y="316"/>
                    <a:pt x="587" y="316"/>
                  </a:cubicBezTo>
                  <a:cubicBezTo>
                    <a:pt x="589" y="313"/>
                    <a:pt x="589" y="313"/>
                    <a:pt x="589" y="313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2" y="311"/>
                    <a:pt x="592" y="311"/>
                    <a:pt x="592" y="311"/>
                  </a:cubicBezTo>
                  <a:cubicBezTo>
                    <a:pt x="592" y="311"/>
                    <a:pt x="592" y="311"/>
                    <a:pt x="592" y="311"/>
                  </a:cubicBezTo>
                  <a:cubicBezTo>
                    <a:pt x="593" y="311"/>
                    <a:pt x="593" y="311"/>
                    <a:pt x="593" y="311"/>
                  </a:cubicBezTo>
                  <a:cubicBezTo>
                    <a:pt x="593" y="312"/>
                    <a:pt x="593" y="312"/>
                    <a:pt x="593" y="312"/>
                  </a:cubicBezTo>
                  <a:cubicBezTo>
                    <a:pt x="592" y="313"/>
                    <a:pt x="592" y="313"/>
                    <a:pt x="592" y="313"/>
                  </a:cubicBezTo>
                  <a:cubicBezTo>
                    <a:pt x="591" y="315"/>
                    <a:pt x="591" y="315"/>
                    <a:pt x="591" y="315"/>
                  </a:cubicBezTo>
                  <a:cubicBezTo>
                    <a:pt x="589" y="317"/>
                    <a:pt x="589" y="317"/>
                    <a:pt x="589" y="317"/>
                  </a:cubicBezTo>
                  <a:cubicBezTo>
                    <a:pt x="588" y="318"/>
                    <a:pt x="588" y="318"/>
                    <a:pt x="588" y="318"/>
                  </a:cubicBezTo>
                  <a:cubicBezTo>
                    <a:pt x="588" y="319"/>
                    <a:pt x="588" y="319"/>
                    <a:pt x="588" y="319"/>
                  </a:cubicBezTo>
                  <a:cubicBezTo>
                    <a:pt x="590" y="317"/>
                    <a:pt x="590" y="317"/>
                    <a:pt x="590" y="317"/>
                  </a:cubicBezTo>
                  <a:cubicBezTo>
                    <a:pt x="593" y="314"/>
                    <a:pt x="593" y="314"/>
                    <a:pt x="593" y="314"/>
                  </a:cubicBezTo>
                  <a:cubicBezTo>
                    <a:pt x="595" y="311"/>
                    <a:pt x="595" y="311"/>
                    <a:pt x="595" y="311"/>
                  </a:cubicBezTo>
                  <a:cubicBezTo>
                    <a:pt x="595" y="310"/>
                    <a:pt x="595" y="310"/>
                    <a:pt x="595" y="310"/>
                  </a:cubicBezTo>
                  <a:cubicBezTo>
                    <a:pt x="595" y="309"/>
                    <a:pt x="595" y="309"/>
                    <a:pt x="595" y="309"/>
                  </a:cubicBezTo>
                  <a:cubicBezTo>
                    <a:pt x="596" y="309"/>
                    <a:pt x="596" y="309"/>
                    <a:pt x="596" y="309"/>
                  </a:cubicBezTo>
                  <a:cubicBezTo>
                    <a:pt x="599" y="308"/>
                    <a:pt x="599" y="308"/>
                    <a:pt x="599" y="308"/>
                  </a:cubicBezTo>
                  <a:cubicBezTo>
                    <a:pt x="601" y="307"/>
                    <a:pt x="601" y="307"/>
                    <a:pt x="601" y="307"/>
                  </a:cubicBezTo>
                  <a:cubicBezTo>
                    <a:pt x="602" y="306"/>
                    <a:pt x="602" y="306"/>
                    <a:pt x="602" y="306"/>
                  </a:cubicBezTo>
                  <a:cubicBezTo>
                    <a:pt x="603" y="307"/>
                    <a:pt x="603" y="307"/>
                    <a:pt x="603" y="307"/>
                  </a:cubicBezTo>
                  <a:cubicBezTo>
                    <a:pt x="602" y="308"/>
                    <a:pt x="602" y="308"/>
                    <a:pt x="602" y="308"/>
                  </a:cubicBezTo>
                  <a:cubicBezTo>
                    <a:pt x="600" y="310"/>
                    <a:pt x="600" y="310"/>
                    <a:pt x="600" y="310"/>
                  </a:cubicBezTo>
                  <a:cubicBezTo>
                    <a:pt x="598" y="310"/>
                    <a:pt x="598" y="310"/>
                    <a:pt x="598" y="310"/>
                  </a:cubicBezTo>
                  <a:cubicBezTo>
                    <a:pt x="597" y="311"/>
                    <a:pt x="597" y="311"/>
                    <a:pt x="597" y="311"/>
                  </a:cubicBezTo>
                  <a:cubicBezTo>
                    <a:pt x="597" y="312"/>
                    <a:pt x="597" y="312"/>
                    <a:pt x="597" y="312"/>
                  </a:cubicBezTo>
                  <a:cubicBezTo>
                    <a:pt x="598" y="312"/>
                    <a:pt x="598" y="312"/>
                    <a:pt x="598" y="312"/>
                  </a:cubicBezTo>
                  <a:cubicBezTo>
                    <a:pt x="599" y="311"/>
                    <a:pt x="599" y="311"/>
                    <a:pt x="599" y="311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2" y="310"/>
                    <a:pt x="602" y="310"/>
                    <a:pt x="602" y="310"/>
                  </a:cubicBezTo>
                  <a:cubicBezTo>
                    <a:pt x="603" y="309"/>
                    <a:pt x="603" y="309"/>
                    <a:pt x="603" y="309"/>
                  </a:cubicBezTo>
                  <a:cubicBezTo>
                    <a:pt x="604" y="309"/>
                    <a:pt x="604" y="309"/>
                    <a:pt x="604" y="309"/>
                  </a:cubicBezTo>
                  <a:cubicBezTo>
                    <a:pt x="605" y="308"/>
                    <a:pt x="605" y="308"/>
                    <a:pt x="605" y="308"/>
                  </a:cubicBezTo>
                  <a:cubicBezTo>
                    <a:pt x="607" y="308"/>
                    <a:pt x="607" y="308"/>
                    <a:pt x="607" y="308"/>
                  </a:cubicBezTo>
                  <a:cubicBezTo>
                    <a:pt x="607" y="309"/>
                    <a:pt x="607" y="309"/>
                    <a:pt x="607" y="309"/>
                  </a:cubicBezTo>
                  <a:cubicBezTo>
                    <a:pt x="609" y="312"/>
                    <a:pt x="609" y="312"/>
                    <a:pt x="609" y="312"/>
                  </a:cubicBezTo>
                  <a:cubicBezTo>
                    <a:pt x="610" y="313"/>
                    <a:pt x="610" y="313"/>
                    <a:pt x="610" y="313"/>
                  </a:cubicBezTo>
                  <a:cubicBezTo>
                    <a:pt x="611" y="314"/>
                    <a:pt x="611" y="314"/>
                    <a:pt x="611" y="314"/>
                  </a:cubicBezTo>
                  <a:cubicBezTo>
                    <a:pt x="612" y="315"/>
                    <a:pt x="612" y="315"/>
                    <a:pt x="612" y="315"/>
                  </a:cubicBezTo>
                  <a:cubicBezTo>
                    <a:pt x="612" y="316"/>
                    <a:pt x="612" y="316"/>
                    <a:pt x="612" y="316"/>
                  </a:cubicBezTo>
                  <a:cubicBezTo>
                    <a:pt x="610" y="318"/>
                    <a:pt x="610" y="318"/>
                    <a:pt x="610" y="318"/>
                  </a:cubicBezTo>
                  <a:cubicBezTo>
                    <a:pt x="609" y="317"/>
                    <a:pt x="609" y="317"/>
                    <a:pt x="609" y="317"/>
                  </a:cubicBezTo>
                  <a:cubicBezTo>
                    <a:pt x="609" y="316"/>
                    <a:pt x="609" y="316"/>
                    <a:pt x="609" y="316"/>
                  </a:cubicBezTo>
                  <a:cubicBezTo>
                    <a:pt x="608" y="316"/>
                    <a:pt x="608" y="316"/>
                    <a:pt x="608" y="316"/>
                  </a:cubicBezTo>
                  <a:cubicBezTo>
                    <a:pt x="608" y="317"/>
                    <a:pt x="608" y="317"/>
                    <a:pt x="608" y="317"/>
                  </a:cubicBezTo>
                  <a:cubicBezTo>
                    <a:pt x="607" y="318"/>
                    <a:pt x="607" y="318"/>
                    <a:pt x="607" y="318"/>
                  </a:cubicBezTo>
                  <a:cubicBezTo>
                    <a:pt x="606" y="319"/>
                    <a:pt x="606" y="319"/>
                    <a:pt x="606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2" y="320"/>
                    <a:pt x="602" y="320"/>
                    <a:pt x="602" y="320"/>
                  </a:cubicBezTo>
                  <a:cubicBezTo>
                    <a:pt x="600" y="319"/>
                    <a:pt x="600" y="319"/>
                    <a:pt x="600" y="319"/>
                  </a:cubicBezTo>
                  <a:cubicBezTo>
                    <a:pt x="598" y="321"/>
                    <a:pt x="598" y="321"/>
                    <a:pt x="598" y="321"/>
                  </a:cubicBezTo>
                  <a:cubicBezTo>
                    <a:pt x="596" y="321"/>
                    <a:pt x="596" y="321"/>
                    <a:pt x="596" y="321"/>
                  </a:cubicBezTo>
                  <a:cubicBezTo>
                    <a:pt x="594" y="323"/>
                    <a:pt x="594" y="323"/>
                    <a:pt x="594" y="323"/>
                  </a:cubicBezTo>
                  <a:cubicBezTo>
                    <a:pt x="596" y="322"/>
                    <a:pt x="596" y="322"/>
                    <a:pt x="596" y="322"/>
                  </a:cubicBezTo>
                  <a:cubicBezTo>
                    <a:pt x="596" y="323"/>
                    <a:pt x="596" y="323"/>
                    <a:pt x="596" y="323"/>
                  </a:cubicBezTo>
                  <a:cubicBezTo>
                    <a:pt x="596" y="324"/>
                    <a:pt x="596" y="324"/>
                    <a:pt x="596" y="324"/>
                  </a:cubicBezTo>
                  <a:cubicBezTo>
                    <a:pt x="594" y="324"/>
                    <a:pt x="594" y="324"/>
                    <a:pt x="594" y="324"/>
                  </a:cubicBezTo>
                  <a:cubicBezTo>
                    <a:pt x="593" y="325"/>
                    <a:pt x="593" y="325"/>
                    <a:pt x="593" y="325"/>
                  </a:cubicBezTo>
                  <a:cubicBezTo>
                    <a:pt x="596" y="325"/>
                    <a:pt x="596" y="325"/>
                    <a:pt x="596" y="325"/>
                  </a:cubicBezTo>
                  <a:cubicBezTo>
                    <a:pt x="598" y="323"/>
                    <a:pt x="598" y="323"/>
                    <a:pt x="598" y="323"/>
                  </a:cubicBezTo>
                  <a:cubicBezTo>
                    <a:pt x="600" y="321"/>
                    <a:pt x="600" y="321"/>
                    <a:pt x="600" y="321"/>
                  </a:cubicBezTo>
                  <a:cubicBezTo>
                    <a:pt x="602" y="321"/>
                    <a:pt x="602" y="321"/>
                    <a:pt x="602" y="321"/>
                  </a:cubicBezTo>
                  <a:cubicBezTo>
                    <a:pt x="603" y="321"/>
                    <a:pt x="603" y="321"/>
                    <a:pt x="603" y="321"/>
                  </a:cubicBezTo>
                  <a:cubicBezTo>
                    <a:pt x="605" y="321"/>
                    <a:pt x="605" y="321"/>
                    <a:pt x="605" y="321"/>
                  </a:cubicBezTo>
                  <a:cubicBezTo>
                    <a:pt x="606" y="321"/>
                    <a:pt x="606" y="321"/>
                    <a:pt x="606" y="321"/>
                  </a:cubicBezTo>
                  <a:cubicBezTo>
                    <a:pt x="606" y="321"/>
                    <a:pt x="606" y="321"/>
                    <a:pt x="606" y="321"/>
                  </a:cubicBezTo>
                  <a:cubicBezTo>
                    <a:pt x="606" y="323"/>
                    <a:pt x="606" y="323"/>
                    <a:pt x="606" y="323"/>
                  </a:cubicBezTo>
                  <a:cubicBezTo>
                    <a:pt x="605" y="324"/>
                    <a:pt x="605" y="324"/>
                    <a:pt x="605" y="324"/>
                  </a:cubicBezTo>
                  <a:cubicBezTo>
                    <a:pt x="603" y="325"/>
                    <a:pt x="603" y="325"/>
                    <a:pt x="603" y="325"/>
                  </a:cubicBezTo>
                  <a:cubicBezTo>
                    <a:pt x="602" y="325"/>
                    <a:pt x="602" y="325"/>
                    <a:pt x="602" y="325"/>
                  </a:cubicBezTo>
                  <a:cubicBezTo>
                    <a:pt x="601" y="325"/>
                    <a:pt x="601" y="325"/>
                    <a:pt x="601" y="325"/>
                  </a:cubicBezTo>
                  <a:cubicBezTo>
                    <a:pt x="600" y="327"/>
                    <a:pt x="600" y="327"/>
                    <a:pt x="600" y="327"/>
                  </a:cubicBezTo>
                  <a:cubicBezTo>
                    <a:pt x="598" y="327"/>
                    <a:pt x="598" y="327"/>
                    <a:pt x="598" y="327"/>
                  </a:cubicBezTo>
                  <a:cubicBezTo>
                    <a:pt x="597" y="327"/>
                    <a:pt x="597" y="327"/>
                    <a:pt x="597" y="327"/>
                  </a:cubicBezTo>
                  <a:cubicBezTo>
                    <a:pt x="596" y="327"/>
                    <a:pt x="596" y="327"/>
                    <a:pt x="596" y="327"/>
                  </a:cubicBezTo>
                  <a:cubicBezTo>
                    <a:pt x="595" y="329"/>
                    <a:pt x="595" y="329"/>
                    <a:pt x="595" y="329"/>
                  </a:cubicBezTo>
                  <a:cubicBezTo>
                    <a:pt x="595" y="328"/>
                    <a:pt x="595" y="328"/>
                    <a:pt x="595" y="328"/>
                  </a:cubicBezTo>
                  <a:cubicBezTo>
                    <a:pt x="597" y="328"/>
                    <a:pt x="597" y="328"/>
                    <a:pt x="597" y="328"/>
                  </a:cubicBezTo>
                  <a:cubicBezTo>
                    <a:pt x="598" y="328"/>
                    <a:pt x="598" y="328"/>
                    <a:pt x="598" y="328"/>
                  </a:cubicBezTo>
                  <a:cubicBezTo>
                    <a:pt x="599" y="329"/>
                    <a:pt x="599" y="329"/>
                    <a:pt x="599" y="329"/>
                  </a:cubicBezTo>
                  <a:cubicBezTo>
                    <a:pt x="601" y="327"/>
                    <a:pt x="601" y="327"/>
                    <a:pt x="601" y="327"/>
                  </a:cubicBezTo>
                  <a:cubicBezTo>
                    <a:pt x="602" y="326"/>
                    <a:pt x="602" y="326"/>
                    <a:pt x="602" y="326"/>
                  </a:cubicBezTo>
                  <a:cubicBezTo>
                    <a:pt x="603" y="325"/>
                    <a:pt x="603" y="325"/>
                    <a:pt x="603" y="325"/>
                  </a:cubicBezTo>
                  <a:cubicBezTo>
                    <a:pt x="605" y="326"/>
                    <a:pt x="605" y="326"/>
                    <a:pt x="605" y="326"/>
                  </a:cubicBezTo>
                  <a:cubicBezTo>
                    <a:pt x="606" y="326"/>
                    <a:pt x="606" y="326"/>
                    <a:pt x="606" y="326"/>
                  </a:cubicBezTo>
                  <a:cubicBezTo>
                    <a:pt x="607" y="325"/>
                    <a:pt x="607" y="325"/>
                    <a:pt x="607" y="325"/>
                  </a:cubicBezTo>
                  <a:cubicBezTo>
                    <a:pt x="609" y="324"/>
                    <a:pt x="609" y="324"/>
                    <a:pt x="609" y="324"/>
                  </a:cubicBezTo>
                  <a:cubicBezTo>
                    <a:pt x="609" y="323"/>
                    <a:pt x="609" y="323"/>
                    <a:pt x="609" y="323"/>
                  </a:cubicBezTo>
                  <a:cubicBezTo>
                    <a:pt x="609" y="322"/>
                    <a:pt x="609" y="322"/>
                    <a:pt x="609" y="322"/>
                  </a:cubicBezTo>
                  <a:cubicBezTo>
                    <a:pt x="609" y="322"/>
                    <a:pt x="609" y="322"/>
                    <a:pt x="609" y="322"/>
                  </a:cubicBezTo>
                  <a:cubicBezTo>
                    <a:pt x="610" y="320"/>
                    <a:pt x="610" y="320"/>
                    <a:pt x="610" y="320"/>
                  </a:cubicBezTo>
                  <a:cubicBezTo>
                    <a:pt x="610" y="319"/>
                    <a:pt x="610" y="319"/>
                    <a:pt x="610" y="319"/>
                  </a:cubicBezTo>
                  <a:cubicBezTo>
                    <a:pt x="611" y="319"/>
                    <a:pt x="611" y="319"/>
                    <a:pt x="611" y="319"/>
                  </a:cubicBezTo>
                  <a:cubicBezTo>
                    <a:pt x="611" y="319"/>
                    <a:pt x="611" y="319"/>
                    <a:pt x="611" y="319"/>
                  </a:cubicBezTo>
                  <a:cubicBezTo>
                    <a:pt x="612" y="319"/>
                    <a:pt x="612" y="319"/>
                    <a:pt x="612" y="319"/>
                  </a:cubicBezTo>
                  <a:cubicBezTo>
                    <a:pt x="613" y="321"/>
                    <a:pt x="613" y="321"/>
                    <a:pt x="613" y="321"/>
                  </a:cubicBezTo>
                  <a:cubicBezTo>
                    <a:pt x="614" y="324"/>
                    <a:pt x="614" y="324"/>
                    <a:pt x="614" y="324"/>
                  </a:cubicBezTo>
                  <a:cubicBezTo>
                    <a:pt x="615" y="327"/>
                    <a:pt x="615" y="327"/>
                    <a:pt x="615" y="327"/>
                  </a:cubicBezTo>
                  <a:cubicBezTo>
                    <a:pt x="616" y="328"/>
                    <a:pt x="616" y="328"/>
                    <a:pt x="616" y="328"/>
                  </a:cubicBezTo>
                  <a:cubicBezTo>
                    <a:pt x="615" y="329"/>
                    <a:pt x="615" y="329"/>
                    <a:pt x="615" y="329"/>
                  </a:cubicBezTo>
                  <a:cubicBezTo>
                    <a:pt x="615" y="330"/>
                    <a:pt x="615" y="330"/>
                    <a:pt x="615" y="330"/>
                  </a:cubicBezTo>
                  <a:cubicBezTo>
                    <a:pt x="613" y="330"/>
                    <a:pt x="613" y="330"/>
                    <a:pt x="613" y="330"/>
                  </a:cubicBezTo>
                  <a:cubicBezTo>
                    <a:pt x="612" y="329"/>
                    <a:pt x="612" y="329"/>
                    <a:pt x="612" y="329"/>
                  </a:cubicBezTo>
                  <a:cubicBezTo>
                    <a:pt x="609" y="329"/>
                    <a:pt x="609" y="329"/>
                    <a:pt x="609" y="329"/>
                  </a:cubicBezTo>
                  <a:cubicBezTo>
                    <a:pt x="608" y="330"/>
                    <a:pt x="608" y="330"/>
                    <a:pt x="608" y="330"/>
                  </a:cubicBezTo>
                  <a:cubicBezTo>
                    <a:pt x="606" y="331"/>
                    <a:pt x="606" y="331"/>
                    <a:pt x="606" y="331"/>
                  </a:cubicBezTo>
                  <a:cubicBezTo>
                    <a:pt x="605" y="331"/>
                    <a:pt x="605" y="331"/>
                    <a:pt x="605" y="331"/>
                  </a:cubicBezTo>
                  <a:cubicBezTo>
                    <a:pt x="605" y="330"/>
                    <a:pt x="605" y="330"/>
                    <a:pt x="605" y="330"/>
                  </a:cubicBezTo>
                  <a:cubicBezTo>
                    <a:pt x="604" y="331"/>
                    <a:pt x="604" y="331"/>
                    <a:pt x="604" y="331"/>
                  </a:cubicBezTo>
                  <a:cubicBezTo>
                    <a:pt x="602" y="332"/>
                    <a:pt x="602" y="332"/>
                    <a:pt x="602" y="332"/>
                  </a:cubicBezTo>
                  <a:cubicBezTo>
                    <a:pt x="600" y="332"/>
                    <a:pt x="600" y="332"/>
                    <a:pt x="600" y="332"/>
                  </a:cubicBezTo>
                  <a:cubicBezTo>
                    <a:pt x="601" y="332"/>
                    <a:pt x="601" y="332"/>
                    <a:pt x="601" y="332"/>
                  </a:cubicBezTo>
                  <a:cubicBezTo>
                    <a:pt x="604" y="332"/>
                    <a:pt x="604" y="332"/>
                    <a:pt x="604" y="332"/>
                  </a:cubicBezTo>
                  <a:cubicBezTo>
                    <a:pt x="606" y="332"/>
                    <a:pt x="606" y="332"/>
                    <a:pt x="606" y="332"/>
                  </a:cubicBezTo>
                  <a:cubicBezTo>
                    <a:pt x="608" y="335"/>
                    <a:pt x="608" y="335"/>
                    <a:pt x="608" y="335"/>
                  </a:cubicBezTo>
                  <a:cubicBezTo>
                    <a:pt x="609" y="335"/>
                    <a:pt x="609" y="335"/>
                    <a:pt x="609" y="335"/>
                  </a:cubicBezTo>
                  <a:cubicBezTo>
                    <a:pt x="610" y="335"/>
                    <a:pt x="610" y="335"/>
                    <a:pt x="610" y="335"/>
                  </a:cubicBezTo>
                  <a:cubicBezTo>
                    <a:pt x="611" y="335"/>
                    <a:pt x="611" y="335"/>
                    <a:pt x="611" y="335"/>
                  </a:cubicBezTo>
                  <a:cubicBezTo>
                    <a:pt x="612" y="335"/>
                    <a:pt x="612" y="335"/>
                    <a:pt x="612" y="335"/>
                  </a:cubicBezTo>
                  <a:cubicBezTo>
                    <a:pt x="613" y="336"/>
                    <a:pt x="613" y="336"/>
                    <a:pt x="613" y="336"/>
                  </a:cubicBezTo>
                  <a:cubicBezTo>
                    <a:pt x="615" y="337"/>
                    <a:pt x="615" y="337"/>
                    <a:pt x="615" y="337"/>
                  </a:cubicBezTo>
                  <a:cubicBezTo>
                    <a:pt x="615" y="338"/>
                    <a:pt x="615" y="338"/>
                    <a:pt x="615" y="338"/>
                  </a:cubicBezTo>
                  <a:cubicBezTo>
                    <a:pt x="616" y="339"/>
                    <a:pt x="616" y="339"/>
                    <a:pt x="616" y="339"/>
                  </a:cubicBezTo>
                  <a:cubicBezTo>
                    <a:pt x="616" y="341"/>
                    <a:pt x="616" y="341"/>
                    <a:pt x="616" y="341"/>
                  </a:cubicBezTo>
                  <a:cubicBezTo>
                    <a:pt x="615" y="342"/>
                    <a:pt x="615" y="342"/>
                    <a:pt x="615" y="342"/>
                  </a:cubicBezTo>
                  <a:cubicBezTo>
                    <a:pt x="614" y="342"/>
                    <a:pt x="614" y="342"/>
                    <a:pt x="614" y="342"/>
                  </a:cubicBezTo>
                  <a:cubicBezTo>
                    <a:pt x="613" y="340"/>
                    <a:pt x="613" y="340"/>
                    <a:pt x="613" y="340"/>
                  </a:cubicBezTo>
                  <a:cubicBezTo>
                    <a:pt x="613" y="341"/>
                    <a:pt x="613" y="341"/>
                    <a:pt x="613" y="341"/>
                  </a:cubicBezTo>
                  <a:cubicBezTo>
                    <a:pt x="612" y="341"/>
                    <a:pt x="612" y="341"/>
                    <a:pt x="612" y="341"/>
                  </a:cubicBezTo>
                  <a:cubicBezTo>
                    <a:pt x="611" y="341"/>
                    <a:pt x="611" y="341"/>
                    <a:pt x="611" y="341"/>
                  </a:cubicBezTo>
                  <a:cubicBezTo>
                    <a:pt x="611" y="340"/>
                    <a:pt x="611" y="340"/>
                    <a:pt x="611" y="340"/>
                  </a:cubicBezTo>
                  <a:cubicBezTo>
                    <a:pt x="610" y="341"/>
                    <a:pt x="610" y="341"/>
                    <a:pt x="610" y="341"/>
                  </a:cubicBezTo>
                  <a:cubicBezTo>
                    <a:pt x="609" y="340"/>
                    <a:pt x="609" y="340"/>
                    <a:pt x="609" y="340"/>
                  </a:cubicBezTo>
                  <a:cubicBezTo>
                    <a:pt x="607" y="338"/>
                    <a:pt x="607" y="338"/>
                    <a:pt x="607" y="338"/>
                  </a:cubicBezTo>
                  <a:cubicBezTo>
                    <a:pt x="606" y="338"/>
                    <a:pt x="606" y="338"/>
                    <a:pt x="606" y="338"/>
                  </a:cubicBezTo>
                  <a:cubicBezTo>
                    <a:pt x="605" y="338"/>
                    <a:pt x="605" y="338"/>
                    <a:pt x="605" y="338"/>
                  </a:cubicBezTo>
                  <a:cubicBezTo>
                    <a:pt x="603" y="338"/>
                    <a:pt x="603" y="338"/>
                    <a:pt x="603" y="338"/>
                  </a:cubicBezTo>
                  <a:cubicBezTo>
                    <a:pt x="602" y="337"/>
                    <a:pt x="602" y="337"/>
                    <a:pt x="602" y="337"/>
                  </a:cubicBezTo>
                  <a:cubicBezTo>
                    <a:pt x="602" y="338"/>
                    <a:pt x="602" y="338"/>
                    <a:pt x="602" y="338"/>
                  </a:cubicBezTo>
                  <a:cubicBezTo>
                    <a:pt x="604" y="339"/>
                    <a:pt x="604" y="339"/>
                    <a:pt x="604" y="339"/>
                  </a:cubicBezTo>
                  <a:cubicBezTo>
                    <a:pt x="605" y="339"/>
                    <a:pt x="605" y="339"/>
                    <a:pt x="605" y="339"/>
                  </a:cubicBezTo>
                  <a:cubicBezTo>
                    <a:pt x="605" y="340"/>
                    <a:pt x="605" y="340"/>
                    <a:pt x="605" y="340"/>
                  </a:cubicBezTo>
                  <a:cubicBezTo>
                    <a:pt x="603" y="340"/>
                    <a:pt x="603" y="340"/>
                    <a:pt x="603" y="340"/>
                  </a:cubicBezTo>
                  <a:cubicBezTo>
                    <a:pt x="602" y="340"/>
                    <a:pt x="602" y="340"/>
                    <a:pt x="602" y="340"/>
                  </a:cubicBezTo>
                  <a:cubicBezTo>
                    <a:pt x="600" y="340"/>
                    <a:pt x="600" y="340"/>
                    <a:pt x="600" y="340"/>
                  </a:cubicBezTo>
                  <a:cubicBezTo>
                    <a:pt x="599" y="341"/>
                    <a:pt x="599" y="341"/>
                    <a:pt x="599" y="341"/>
                  </a:cubicBezTo>
                  <a:cubicBezTo>
                    <a:pt x="599" y="342"/>
                    <a:pt x="599" y="342"/>
                    <a:pt x="599" y="342"/>
                  </a:cubicBezTo>
                  <a:cubicBezTo>
                    <a:pt x="600" y="342"/>
                    <a:pt x="600" y="342"/>
                    <a:pt x="600" y="342"/>
                  </a:cubicBezTo>
                  <a:cubicBezTo>
                    <a:pt x="600" y="341"/>
                    <a:pt x="600" y="341"/>
                    <a:pt x="600" y="341"/>
                  </a:cubicBezTo>
                  <a:cubicBezTo>
                    <a:pt x="602" y="342"/>
                    <a:pt x="602" y="342"/>
                    <a:pt x="602" y="342"/>
                  </a:cubicBezTo>
                  <a:cubicBezTo>
                    <a:pt x="604" y="341"/>
                    <a:pt x="604" y="341"/>
                    <a:pt x="604" y="341"/>
                  </a:cubicBezTo>
                  <a:cubicBezTo>
                    <a:pt x="605" y="341"/>
                    <a:pt x="605" y="341"/>
                    <a:pt x="605" y="341"/>
                  </a:cubicBezTo>
                  <a:cubicBezTo>
                    <a:pt x="606" y="342"/>
                    <a:pt x="606" y="342"/>
                    <a:pt x="606" y="342"/>
                  </a:cubicBezTo>
                  <a:cubicBezTo>
                    <a:pt x="606" y="342"/>
                    <a:pt x="606" y="342"/>
                    <a:pt x="606" y="342"/>
                  </a:cubicBezTo>
                  <a:cubicBezTo>
                    <a:pt x="607" y="343"/>
                    <a:pt x="607" y="343"/>
                    <a:pt x="607" y="343"/>
                  </a:cubicBezTo>
                  <a:cubicBezTo>
                    <a:pt x="607" y="343"/>
                    <a:pt x="607" y="343"/>
                    <a:pt x="607" y="343"/>
                  </a:cubicBezTo>
                  <a:cubicBezTo>
                    <a:pt x="607" y="344"/>
                    <a:pt x="607" y="344"/>
                    <a:pt x="607" y="344"/>
                  </a:cubicBezTo>
                  <a:cubicBezTo>
                    <a:pt x="605" y="344"/>
                    <a:pt x="605" y="344"/>
                    <a:pt x="605" y="344"/>
                  </a:cubicBezTo>
                  <a:cubicBezTo>
                    <a:pt x="604" y="344"/>
                    <a:pt x="604" y="344"/>
                    <a:pt x="604" y="344"/>
                  </a:cubicBezTo>
                  <a:cubicBezTo>
                    <a:pt x="604" y="344"/>
                    <a:pt x="604" y="344"/>
                    <a:pt x="604" y="344"/>
                  </a:cubicBezTo>
                  <a:cubicBezTo>
                    <a:pt x="603" y="343"/>
                    <a:pt x="603" y="343"/>
                    <a:pt x="603" y="343"/>
                  </a:cubicBezTo>
                  <a:cubicBezTo>
                    <a:pt x="602" y="343"/>
                    <a:pt x="602" y="343"/>
                    <a:pt x="602" y="343"/>
                  </a:cubicBezTo>
                  <a:cubicBezTo>
                    <a:pt x="602" y="344"/>
                    <a:pt x="602" y="344"/>
                    <a:pt x="602" y="344"/>
                  </a:cubicBezTo>
                  <a:cubicBezTo>
                    <a:pt x="603" y="345"/>
                    <a:pt x="603" y="345"/>
                    <a:pt x="603" y="345"/>
                  </a:cubicBezTo>
                  <a:cubicBezTo>
                    <a:pt x="604" y="345"/>
                    <a:pt x="604" y="345"/>
                    <a:pt x="604" y="345"/>
                  </a:cubicBezTo>
                  <a:cubicBezTo>
                    <a:pt x="605" y="346"/>
                    <a:pt x="605" y="346"/>
                    <a:pt x="605" y="346"/>
                  </a:cubicBezTo>
                  <a:cubicBezTo>
                    <a:pt x="605" y="347"/>
                    <a:pt x="605" y="347"/>
                    <a:pt x="605" y="347"/>
                  </a:cubicBezTo>
                  <a:cubicBezTo>
                    <a:pt x="606" y="348"/>
                    <a:pt x="606" y="348"/>
                    <a:pt x="606" y="348"/>
                  </a:cubicBezTo>
                  <a:cubicBezTo>
                    <a:pt x="605" y="348"/>
                    <a:pt x="605" y="348"/>
                    <a:pt x="605" y="348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99" y="347"/>
                    <a:pt x="599" y="347"/>
                    <a:pt x="599" y="347"/>
                  </a:cubicBezTo>
                  <a:cubicBezTo>
                    <a:pt x="596" y="346"/>
                    <a:pt x="596" y="346"/>
                    <a:pt x="596" y="346"/>
                  </a:cubicBezTo>
                  <a:cubicBezTo>
                    <a:pt x="595" y="346"/>
                    <a:pt x="595" y="346"/>
                    <a:pt x="595" y="346"/>
                  </a:cubicBezTo>
                  <a:cubicBezTo>
                    <a:pt x="595" y="346"/>
                    <a:pt x="595" y="346"/>
                    <a:pt x="595" y="346"/>
                  </a:cubicBezTo>
                  <a:cubicBezTo>
                    <a:pt x="597" y="347"/>
                    <a:pt x="597" y="347"/>
                    <a:pt x="597" y="347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2" y="350"/>
                    <a:pt x="602" y="350"/>
                    <a:pt x="602" y="350"/>
                  </a:cubicBezTo>
                  <a:cubicBezTo>
                    <a:pt x="601" y="350"/>
                    <a:pt x="601" y="350"/>
                    <a:pt x="601" y="350"/>
                  </a:cubicBezTo>
                  <a:cubicBezTo>
                    <a:pt x="598" y="349"/>
                    <a:pt x="598" y="349"/>
                    <a:pt x="598" y="349"/>
                  </a:cubicBezTo>
                  <a:cubicBezTo>
                    <a:pt x="598" y="349"/>
                    <a:pt x="598" y="349"/>
                    <a:pt x="598" y="349"/>
                  </a:cubicBezTo>
                  <a:cubicBezTo>
                    <a:pt x="597" y="350"/>
                    <a:pt x="597" y="350"/>
                    <a:pt x="597" y="350"/>
                  </a:cubicBezTo>
                  <a:cubicBezTo>
                    <a:pt x="598" y="350"/>
                    <a:pt x="598" y="350"/>
                    <a:pt x="598" y="350"/>
                  </a:cubicBezTo>
                  <a:cubicBezTo>
                    <a:pt x="598" y="351"/>
                    <a:pt x="598" y="351"/>
                    <a:pt x="598" y="351"/>
                  </a:cubicBezTo>
                  <a:cubicBezTo>
                    <a:pt x="599" y="351"/>
                    <a:pt x="599" y="351"/>
                    <a:pt x="599" y="351"/>
                  </a:cubicBezTo>
                  <a:cubicBezTo>
                    <a:pt x="600" y="351"/>
                    <a:pt x="600" y="351"/>
                    <a:pt x="600" y="351"/>
                  </a:cubicBezTo>
                  <a:cubicBezTo>
                    <a:pt x="601" y="351"/>
                    <a:pt x="601" y="351"/>
                    <a:pt x="601" y="351"/>
                  </a:cubicBezTo>
                  <a:cubicBezTo>
                    <a:pt x="601" y="353"/>
                    <a:pt x="601" y="353"/>
                    <a:pt x="601" y="353"/>
                  </a:cubicBezTo>
                  <a:cubicBezTo>
                    <a:pt x="601" y="353"/>
                    <a:pt x="601" y="353"/>
                    <a:pt x="601" y="353"/>
                  </a:cubicBezTo>
                  <a:cubicBezTo>
                    <a:pt x="602" y="353"/>
                    <a:pt x="602" y="353"/>
                    <a:pt x="602" y="353"/>
                  </a:cubicBezTo>
                  <a:cubicBezTo>
                    <a:pt x="602" y="352"/>
                    <a:pt x="602" y="352"/>
                    <a:pt x="602" y="352"/>
                  </a:cubicBezTo>
                  <a:cubicBezTo>
                    <a:pt x="604" y="352"/>
                    <a:pt x="604" y="352"/>
                    <a:pt x="604" y="352"/>
                  </a:cubicBezTo>
                  <a:cubicBezTo>
                    <a:pt x="604" y="353"/>
                    <a:pt x="604" y="353"/>
                    <a:pt x="604" y="353"/>
                  </a:cubicBezTo>
                  <a:cubicBezTo>
                    <a:pt x="603" y="354"/>
                    <a:pt x="603" y="354"/>
                    <a:pt x="603" y="354"/>
                  </a:cubicBezTo>
                  <a:cubicBezTo>
                    <a:pt x="603" y="354"/>
                    <a:pt x="603" y="354"/>
                    <a:pt x="603" y="354"/>
                  </a:cubicBezTo>
                  <a:cubicBezTo>
                    <a:pt x="604" y="354"/>
                    <a:pt x="604" y="354"/>
                    <a:pt x="604" y="354"/>
                  </a:cubicBezTo>
                  <a:cubicBezTo>
                    <a:pt x="604" y="353"/>
                    <a:pt x="604" y="353"/>
                    <a:pt x="604" y="353"/>
                  </a:cubicBezTo>
                  <a:cubicBezTo>
                    <a:pt x="605" y="353"/>
                    <a:pt x="605" y="353"/>
                    <a:pt x="605" y="353"/>
                  </a:cubicBezTo>
                  <a:cubicBezTo>
                    <a:pt x="607" y="354"/>
                    <a:pt x="607" y="354"/>
                    <a:pt x="607" y="354"/>
                  </a:cubicBezTo>
                  <a:cubicBezTo>
                    <a:pt x="608" y="354"/>
                    <a:pt x="608" y="354"/>
                    <a:pt x="608" y="354"/>
                  </a:cubicBezTo>
                  <a:cubicBezTo>
                    <a:pt x="610" y="354"/>
                    <a:pt x="610" y="354"/>
                    <a:pt x="610" y="354"/>
                  </a:cubicBezTo>
                  <a:cubicBezTo>
                    <a:pt x="609" y="355"/>
                    <a:pt x="609" y="355"/>
                    <a:pt x="609" y="355"/>
                  </a:cubicBezTo>
                  <a:cubicBezTo>
                    <a:pt x="609" y="356"/>
                    <a:pt x="609" y="356"/>
                    <a:pt x="609" y="356"/>
                  </a:cubicBezTo>
                  <a:cubicBezTo>
                    <a:pt x="607" y="356"/>
                    <a:pt x="607" y="356"/>
                    <a:pt x="607" y="356"/>
                  </a:cubicBezTo>
                  <a:cubicBezTo>
                    <a:pt x="607" y="355"/>
                    <a:pt x="607" y="355"/>
                    <a:pt x="607" y="355"/>
                  </a:cubicBezTo>
                  <a:cubicBezTo>
                    <a:pt x="605" y="355"/>
                    <a:pt x="605" y="355"/>
                    <a:pt x="605" y="355"/>
                  </a:cubicBezTo>
                  <a:cubicBezTo>
                    <a:pt x="602" y="357"/>
                    <a:pt x="602" y="357"/>
                    <a:pt x="602" y="357"/>
                  </a:cubicBezTo>
                  <a:cubicBezTo>
                    <a:pt x="602" y="358"/>
                    <a:pt x="602" y="358"/>
                    <a:pt x="602" y="358"/>
                  </a:cubicBezTo>
                  <a:cubicBezTo>
                    <a:pt x="603" y="357"/>
                    <a:pt x="603" y="357"/>
                    <a:pt x="603" y="357"/>
                  </a:cubicBezTo>
                  <a:cubicBezTo>
                    <a:pt x="605" y="357"/>
                    <a:pt x="605" y="357"/>
                    <a:pt x="605" y="357"/>
                  </a:cubicBezTo>
                  <a:cubicBezTo>
                    <a:pt x="607" y="357"/>
                    <a:pt x="607" y="357"/>
                    <a:pt x="607" y="357"/>
                  </a:cubicBezTo>
                  <a:cubicBezTo>
                    <a:pt x="605" y="357"/>
                    <a:pt x="605" y="357"/>
                    <a:pt x="605" y="357"/>
                  </a:cubicBezTo>
                  <a:cubicBezTo>
                    <a:pt x="605" y="358"/>
                    <a:pt x="605" y="358"/>
                    <a:pt x="605" y="358"/>
                  </a:cubicBezTo>
                  <a:cubicBezTo>
                    <a:pt x="606" y="358"/>
                    <a:pt x="606" y="358"/>
                    <a:pt x="606" y="358"/>
                  </a:cubicBezTo>
                  <a:cubicBezTo>
                    <a:pt x="608" y="358"/>
                    <a:pt x="608" y="358"/>
                    <a:pt x="608" y="358"/>
                  </a:cubicBezTo>
                  <a:cubicBezTo>
                    <a:pt x="609" y="359"/>
                    <a:pt x="609" y="359"/>
                    <a:pt x="609" y="359"/>
                  </a:cubicBezTo>
                  <a:cubicBezTo>
                    <a:pt x="608" y="359"/>
                    <a:pt x="608" y="359"/>
                    <a:pt x="608" y="359"/>
                  </a:cubicBezTo>
                  <a:cubicBezTo>
                    <a:pt x="610" y="360"/>
                    <a:pt x="610" y="360"/>
                    <a:pt x="610" y="360"/>
                  </a:cubicBezTo>
                  <a:cubicBezTo>
                    <a:pt x="610" y="361"/>
                    <a:pt x="610" y="361"/>
                    <a:pt x="610" y="361"/>
                  </a:cubicBezTo>
                  <a:cubicBezTo>
                    <a:pt x="610" y="362"/>
                    <a:pt x="610" y="362"/>
                    <a:pt x="610" y="362"/>
                  </a:cubicBezTo>
                  <a:cubicBezTo>
                    <a:pt x="609" y="364"/>
                    <a:pt x="609" y="364"/>
                    <a:pt x="609" y="364"/>
                  </a:cubicBezTo>
                  <a:cubicBezTo>
                    <a:pt x="609" y="365"/>
                    <a:pt x="609" y="365"/>
                    <a:pt x="609" y="365"/>
                  </a:cubicBezTo>
                  <a:cubicBezTo>
                    <a:pt x="610" y="364"/>
                    <a:pt x="610" y="364"/>
                    <a:pt x="610" y="364"/>
                  </a:cubicBezTo>
                  <a:cubicBezTo>
                    <a:pt x="610" y="363"/>
                    <a:pt x="610" y="363"/>
                    <a:pt x="610" y="363"/>
                  </a:cubicBezTo>
                  <a:cubicBezTo>
                    <a:pt x="611" y="362"/>
                    <a:pt x="611" y="362"/>
                    <a:pt x="611" y="362"/>
                  </a:cubicBezTo>
                  <a:cubicBezTo>
                    <a:pt x="612" y="362"/>
                    <a:pt x="612" y="362"/>
                    <a:pt x="612" y="362"/>
                  </a:cubicBezTo>
                  <a:cubicBezTo>
                    <a:pt x="613" y="363"/>
                    <a:pt x="613" y="363"/>
                    <a:pt x="613" y="363"/>
                  </a:cubicBezTo>
                  <a:cubicBezTo>
                    <a:pt x="612" y="364"/>
                    <a:pt x="612" y="364"/>
                    <a:pt x="612" y="364"/>
                  </a:cubicBezTo>
                  <a:cubicBezTo>
                    <a:pt x="610" y="367"/>
                    <a:pt x="610" y="367"/>
                    <a:pt x="610" y="367"/>
                  </a:cubicBezTo>
                  <a:cubicBezTo>
                    <a:pt x="610" y="369"/>
                    <a:pt x="610" y="369"/>
                    <a:pt x="610" y="369"/>
                  </a:cubicBezTo>
                  <a:cubicBezTo>
                    <a:pt x="610" y="370"/>
                    <a:pt x="610" y="370"/>
                    <a:pt x="610" y="370"/>
                  </a:cubicBezTo>
                  <a:cubicBezTo>
                    <a:pt x="610" y="369"/>
                    <a:pt x="610" y="369"/>
                    <a:pt x="610" y="369"/>
                  </a:cubicBezTo>
                  <a:cubicBezTo>
                    <a:pt x="612" y="367"/>
                    <a:pt x="612" y="367"/>
                    <a:pt x="612" y="367"/>
                  </a:cubicBezTo>
                  <a:cubicBezTo>
                    <a:pt x="612" y="366"/>
                    <a:pt x="612" y="366"/>
                    <a:pt x="612" y="366"/>
                  </a:cubicBezTo>
                  <a:cubicBezTo>
                    <a:pt x="612" y="365"/>
                    <a:pt x="612" y="365"/>
                    <a:pt x="612" y="365"/>
                  </a:cubicBezTo>
                  <a:cubicBezTo>
                    <a:pt x="614" y="364"/>
                    <a:pt x="614" y="364"/>
                    <a:pt x="614" y="364"/>
                  </a:cubicBezTo>
                  <a:cubicBezTo>
                    <a:pt x="614" y="364"/>
                    <a:pt x="614" y="364"/>
                    <a:pt x="614" y="364"/>
                  </a:cubicBezTo>
                  <a:cubicBezTo>
                    <a:pt x="614" y="363"/>
                    <a:pt x="614" y="363"/>
                    <a:pt x="614" y="363"/>
                  </a:cubicBezTo>
                  <a:cubicBezTo>
                    <a:pt x="616" y="362"/>
                    <a:pt x="616" y="362"/>
                    <a:pt x="616" y="362"/>
                  </a:cubicBezTo>
                  <a:cubicBezTo>
                    <a:pt x="616" y="362"/>
                    <a:pt x="616" y="362"/>
                    <a:pt x="616" y="362"/>
                  </a:cubicBezTo>
                  <a:cubicBezTo>
                    <a:pt x="616" y="363"/>
                    <a:pt x="616" y="363"/>
                    <a:pt x="616" y="363"/>
                  </a:cubicBezTo>
                  <a:cubicBezTo>
                    <a:pt x="614" y="366"/>
                    <a:pt x="614" y="366"/>
                    <a:pt x="614" y="366"/>
                  </a:cubicBezTo>
                  <a:cubicBezTo>
                    <a:pt x="613" y="367"/>
                    <a:pt x="613" y="367"/>
                    <a:pt x="613" y="367"/>
                  </a:cubicBezTo>
                  <a:cubicBezTo>
                    <a:pt x="613" y="368"/>
                    <a:pt x="613" y="368"/>
                    <a:pt x="613" y="368"/>
                  </a:cubicBezTo>
                  <a:cubicBezTo>
                    <a:pt x="614" y="370"/>
                    <a:pt x="614" y="370"/>
                    <a:pt x="614" y="370"/>
                  </a:cubicBezTo>
                  <a:cubicBezTo>
                    <a:pt x="614" y="369"/>
                    <a:pt x="614" y="369"/>
                    <a:pt x="614" y="369"/>
                  </a:cubicBezTo>
                  <a:cubicBezTo>
                    <a:pt x="614" y="368"/>
                    <a:pt x="614" y="368"/>
                    <a:pt x="614" y="368"/>
                  </a:cubicBezTo>
                  <a:cubicBezTo>
                    <a:pt x="614" y="367"/>
                    <a:pt x="614" y="367"/>
                    <a:pt x="614" y="367"/>
                  </a:cubicBezTo>
                  <a:cubicBezTo>
                    <a:pt x="615" y="366"/>
                    <a:pt x="615" y="366"/>
                    <a:pt x="615" y="366"/>
                  </a:cubicBezTo>
                  <a:cubicBezTo>
                    <a:pt x="616" y="365"/>
                    <a:pt x="616" y="365"/>
                    <a:pt x="616" y="365"/>
                  </a:cubicBezTo>
                  <a:cubicBezTo>
                    <a:pt x="618" y="363"/>
                    <a:pt x="618" y="363"/>
                    <a:pt x="618" y="363"/>
                  </a:cubicBezTo>
                  <a:cubicBezTo>
                    <a:pt x="620" y="362"/>
                    <a:pt x="620" y="362"/>
                    <a:pt x="620" y="362"/>
                  </a:cubicBezTo>
                  <a:cubicBezTo>
                    <a:pt x="620" y="363"/>
                    <a:pt x="620" y="363"/>
                    <a:pt x="620" y="363"/>
                  </a:cubicBezTo>
                  <a:cubicBezTo>
                    <a:pt x="620" y="364"/>
                    <a:pt x="620" y="364"/>
                    <a:pt x="620" y="364"/>
                  </a:cubicBezTo>
                  <a:cubicBezTo>
                    <a:pt x="619" y="365"/>
                    <a:pt x="619" y="365"/>
                    <a:pt x="619" y="365"/>
                  </a:cubicBezTo>
                  <a:cubicBezTo>
                    <a:pt x="617" y="366"/>
                    <a:pt x="617" y="366"/>
                    <a:pt x="617" y="366"/>
                  </a:cubicBezTo>
                  <a:cubicBezTo>
                    <a:pt x="617" y="367"/>
                    <a:pt x="617" y="367"/>
                    <a:pt x="617" y="367"/>
                  </a:cubicBezTo>
                  <a:cubicBezTo>
                    <a:pt x="616" y="368"/>
                    <a:pt x="616" y="368"/>
                    <a:pt x="616" y="368"/>
                  </a:cubicBezTo>
                  <a:cubicBezTo>
                    <a:pt x="617" y="369"/>
                    <a:pt x="617" y="369"/>
                    <a:pt x="617" y="369"/>
                  </a:cubicBezTo>
                  <a:cubicBezTo>
                    <a:pt x="617" y="368"/>
                    <a:pt x="617" y="368"/>
                    <a:pt x="617" y="368"/>
                  </a:cubicBezTo>
                  <a:cubicBezTo>
                    <a:pt x="618" y="369"/>
                    <a:pt x="618" y="369"/>
                    <a:pt x="618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21" y="367"/>
                    <a:pt x="621" y="367"/>
                    <a:pt x="621" y="367"/>
                  </a:cubicBezTo>
                  <a:cubicBezTo>
                    <a:pt x="622" y="368"/>
                    <a:pt x="622" y="368"/>
                    <a:pt x="622" y="368"/>
                  </a:cubicBezTo>
                  <a:cubicBezTo>
                    <a:pt x="622" y="370"/>
                    <a:pt x="622" y="370"/>
                    <a:pt x="622" y="370"/>
                  </a:cubicBezTo>
                  <a:cubicBezTo>
                    <a:pt x="622" y="371"/>
                    <a:pt x="622" y="371"/>
                    <a:pt x="622" y="371"/>
                  </a:cubicBezTo>
                  <a:cubicBezTo>
                    <a:pt x="621" y="372"/>
                    <a:pt x="621" y="372"/>
                    <a:pt x="621" y="372"/>
                  </a:cubicBezTo>
                  <a:cubicBezTo>
                    <a:pt x="621" y="373"/>
                    <a:pt x="621" y="373"/>
                    <a:pt x="621" y="373"/>
                  </a:cubicBezTo>
                  <a:cubicBezTo>
                    <a:pt x="622" y="373"/>
                    <a:pt x="622" y="373"/>
                    <a:pt x="622" y="373"/>
                  </a:cubicBezTo>
                  <a:cubicBezTo>
                    <a:pt x="623" y="374"/>
                    <a:pt x="623" y="374"/>
                    <a:pt x="623" y="374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0" y="374"/>
                    <a:pt x="620" y="374"/>
                    <a:pt x="620" y="374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3" y="376"/>
                    <a:pt x="623" y="376"/>
                    <a:pt x="623" y="376"/>
                  </a:cubicBezTo>
                  <a:cubicBezTo>
                    <a:pt x="619" y="377"/>
                    <a:pt x="619" y="377"/>
                    <a:pt x="619" y="377"/>
                  </a:cubicBezTo>
                  <a:cubicBezTo>
                    <a:pt x="618" y="376"/>
                    <a:pt x="618" y="376"/>
                    <a:pt x="618" y="376"/>
                  </a:cubicBezTo>
                  <a:cubicBezTo>
                    <a:pt x="619" y="377"/>
                    <a:pt x="619" y="377"/>
                    <a:pt x="619" y="377"/>
                  </a:cubicBezTo>
                  <a:cubicBezTo>
                    <a:pt x="620" y="377"/>
                    <a:pt x="620" y="377"/>
                    <a:pt x="620" y="377"/>
                  </a:cubicBezTo>
                  <a:cubicBezTo>
                    <a:pt x="623" y="378"/>
                    <a:pt x="623" y="378"/>
                    <a:pt x="623" y="378"/>
                  </a:cubicBezTo>
                  <a:cubicBezTo>
                    <a:pt x="623" y="377"/>
                    <a:pt x="623" y="377"/>
                    <a:pt x="623" y="377"/>
                  </a:cubicBezTo>
                  <a:cubicBezTo>
                    <a:pt x="625" y="377"/>
                    <a:pt x="625" y="377"/>
                    <a:pt x="625" y="377"/>
                  </a:cubicBezTo>
                  <a:cubicBezTo>
                    <a:pt x="625" y="377"/>
                    <a:pt x="625" y="377"/>
                    <a:pt x="625" y="377"/>
                  </a:cubicBezTo>
                  <a:cubicBezTo>
                    <a:pt x="624" y="378"/>
                    <a:pt x="624" y="378"/>
                    <a:pt x="624" y="378"/>
                  </a:cubicBezTo>
                  <a:cubicBezTo>
                    <a:pt x="623" y="380"/>
                    <a:pt x="623" y="380"/>
                    <a:pt x="623" y="380"/>
                  </a:cubicBezTo>
                  <a:cubicBezTo>
                    <a:pt x="625" y="379"/>
                    <a:pt x="625" y="379"/>
                    <a:pt x="625" y="379"/>
                  </a:cubicBezTo>
                  <a:cubicBezTo>
                    <a:pt x="626" y="378"/>
                    <a:pt x="626" y="378"/>
                    <a:pt x="626" y="378"/>
                  </a:cubicBezTo>
                  <a:cubicBezTo>
                    <a:pt x="627" y="377"/>
                    <a:pt x="627" y="377"/>
                    <a:pt x="627" y="377"/>
                  </a:cubicBezTo>
                  <a:cubicBezTo>
                    <a:pt x="629" y="376"/>
                    <a:pt x="629" y="376"/>
                    <a:pt x="629" y="376"/>
                  </a:cubicBezTo>
                  <a:cubicBezTo>
                    <a:pt x="630" y="376"/>
                    <a:pt x="630" y="376"/>
                    <a:pt x="630" y="376"/>
                  </a:cubicBezTo>
                  <a:cubicBezTo>
                    <a:pt x="630" y="377"/>
                    <a:pt x="630" y="377"/>
                    <a:pt x="630" y="377"/>
                  </a:cubicBezTo>
                  <a:cubicBezTo>
                    <a:pt x="629" y="378"/>
                    <a:pt x="629" y="378"/>
                    <a:pt x="629" y="378"/>
                  </a:cubicBezTo>
                  <a:cubicBezTo>
                    <a:pt x="628" y="378"/>
                    <a:pt x="628" y="378"/>
                    <a:pt x="628" y="378"/>
                  </a:cubicBezTo>
                  <a:cubicBezTo>
                    <a:pt x="627" y="379"/>
                    <a:pt x="627" y="379"/>
                    <a:pt x="627" y="379"/>
                  </a:cubicBezTo>
                  <a:cubicBezTo>
                    <a:pt x="626" y="381"/>
                    <a:pt x="626" y="381"/>
                    <a:pt x="626" y="381"/>
                  </a:cubicBezTo>
                  <a:cubicBezTo>
                    <a:pt x="624" y="382"/>
                    <a:pt x="624" y="382"/>
                    <a:pt x="624" y="382"/>
                  </a:cubicBezTo>
                  <a:cubicBezTo>
                    <a:pt x="624" y="383"/>
                    <a:pt x="624" y="383"/>
                    <a:pt x="624" y="383"/>
                  </a:cubicBezTo>
                  <a:cubicBezTo>
                    <a:pt x="624" y="385"/>
                    <a:pt x="624" y="385"/>
                    <a:pt x="624" y="385"/>
                  </a:cubicBezTo>
                  <a:cubicBezTo>
                    <a:pt x="625" y="385"/>
                    <a:pt x="625" y="385"/>
                    <a:pt x="625" y="385"/>
                  </a:cubicBezTo>
                  <a:cubicBezTo>
                    <a:pt x="626" y="383"/>
                    <a:pt x="626" y="383"/>
                    <a:pt x="626" y="383"/>
                  </a:cubicBezTo>
                  <a:cubicBezTo>
                    <a:pt x="626" y="383"/>
                    <a:pt x="626" y="383"/>
                    <a:pt x="626" y="383"/>
                  </a:cubicBezTo>
                  <a:cubicBezTo>
                    <a:pt x="628" y="381"/>
                    <a:pt x="628" y="381"/>
                    <a:pt x="628" y="381"/>
                  </a:cubicBezTo>
                  <a:cubicBezTo>
                    <a:pt x="629" y="380"/>
                    <a:pt x="629" y="380"/>
                    <a:pt x="629" y="380"/>
                  </a:cubicBezTo>
                  <a:cubicBezTo>
                    <a:pt x="629" y="381"/>
                    <a:pt x="629" y="381"/>
                    <a:pt x="629" y="381"/>
                  </a:cubicBezTo>
                  <a:cubicBezTo>
                    <a:pt x="628" y="383"/>
                    <a:pt x="628" y="383"/>
                    <a:pt x="628" y="383"/>
                  </a:cubicBezTo>
                  <a:cubicBezTo>
                    <a:pt x="628" y="385"/>
                    <a:pt x="628" y="385"/>
                    <a:pt x="628" y="385"/>
                  </a:cubicBezTo>
                  <a:cubicBezTo>
                    <a:pt x="627" y="386"/>
                    <a:pt x="627" y="386"/>
                    <a:pt x="627" y="386"/>
                  </a:cubicBezTo>
                  <a:cubicBezTo>
                    <a:pt x="628" y="385"/>
                    <a:pt x="628" y="385"/>
                    <a:pt x="628" y="385"/>
                  </a:cubicBezTo>
                  <a:cubicBezTo>
                    <a:pt x="629" y="383"/>
                    <a:pt x="629" y="383"/>
                    <a:pt x="629" y="383"/>
                  </a:cubicBezTo>
                  <a:cubicBezTo>
                    <a:pt x="629" y="382"/>
                    <a:pt x="629" y="382"/>
                    <a:pt x="629" y="382"/>
                  </a:cubicBezTo>
                  <a:cubicBezTo>
                    <a:pt x="630" y="382"/>
                    <a:pt x="630" y="382"/>
                    <a:pt x="630" y="382"/>
                  </a:cubicBezTo>
                  <a:cubicBezTo>
                    <a:pt x="631" y="382"/>
                    <a:pt x="631" y="382"/>
                    <a:pt x="631" y="382"/>
                  </a:cubicBezTo>
                  <a:cubicBezTo>
                    <a:pt x="631" y="385"/>
                    <a:pt x="631" y="385"/>
                    <a:pt x="631" y="385"/>
                  </a:cubicBezTo>
                  <a:cubicBezTo>
                    <a:pt x="632" y="385"/>
                    <a:pt x="632" y="385"/>
                    <a:pt x="632" y="385"/>
                  </a:cubicBezTo>
                  <a:cubicBezTo>
                    <a:pt x="632" y="385"/>
                    <a:pt x="632" y="385"/>
                    <a:pt x="632" y="385"/>
                  </a:cubicBezTo>
                  <a:cubicBezTo>
                    <a:pt x="632" y="384"/>
                    <a:pt x="632" y="384"/>
                    <a:pt x="632" y="384"/>
                  </a:cubicBezTo>
                  <a:cubicBezTo>
                    <a:pt x="633" y="382"/>
                    <a:pt x="633" y="382"/>
                    <a:pt x="633" y="382"/>
                  </a:cubicBezTo>
                  <a:cubicBezTo>
                    <a:pt x="635" y="381"/>
                    <a:pt x="635" y="381"/>
                    <a:pt x="635" y="381"/>
                  </a:cubicBezTo>
                  <a:cubicBezTo>
                    <a:pt x="635" y="382"/>
                    <a:pt x="635" y="382"/>
                    <a:pt x="635" y="382"/>
                  </a:cubicBezTo>
                  <a:cubicBezTo>
                    <a:pt x="634" y="383"/>
                    <a:pt x="634" y="383"/>
                    <a:pt x="634" y="383"/>
                  </a:cubicBezTo>
                  <a:cubicBezTo>
                    <a:pt x="635" y="383"/>
                    <a:pt x="635" y="383"/>
                    <a:pt x="635" y="383"/>
                  </a:cubicBezTo>
                  <a:cubicBezTo>
                    <a:pt x="636" y="383"/>
                    <a:pt x="636" y="383"/>
                    <a:pt x="636" y="383"/>
                  </a:cubicBezTo>
                  <a:cubicBezTo>
                    <a:pt x="637" y="384"/>
                    <a:pt x="637" y="384"/>
                    <a:pt x="637" y="384"/>
                  </a:cubicBezTo>
                  <a:cubicBezTo>
                    <a:pt x="637" y="386"/>
                    <a:pt x="637" y="386"/>
                    <a:pt x="637" y="386"/>
                  </a:cubicBezTo>
                  <a:cubicBezTo>
                    <a:pt x="638" y="386"/>
                    <a:pt x="638" y="386"/>
                    <a:pt x="638" y="386"/>
                  </a:cubicBezTo>
                  <a:cubicBezTo>
                    <a:pt x="639" y="387"/>
                    <a:pt x="639" y="387"/>
                    <a:pt x="639" y="387"/>
                  </a:cubicBezTo>
                  <a:cubicBezTo>
                    <a:pt x="639" y="388"/>
                    <a:pt x="639" y="388"/>
                    <a:pt x="639" y="388"/>
                  </a:cubicBezTo>
                  <a:cubicBezTo>
                    <a:pt x="640" y="389"/>
                    <a:pt x="640" y="389"/>
                    <a:pt x="640" y="389"/>
                  </a:cubicBezTo>
                  <a:cubicBezTo>
                    <a:pt x="640" y="390"/>
                    <a:pt x="640" y="390"/>
                    <a:pt x="640" y="390"/>
                  </a:cubicBezTo>
                  <a:cubicBezTo>
                    <a:pt x="640" y="390"/>
                    <a:pt x="640" y="390"/>
                    <a:pt x="640" y="390"/>
                  </a:cubicBezTo>
                  <a:cubicBezTo>
                    <a:pt x="639" y="391"/>
                    <a:pt x="639" y="391"/>
                    <a:pt x="639" y="391"/>
                  </a:cubicBezTo>
                  <a:cubicBezTo>
                    <a:pt x="637" y="391"/>
                    <a:pt x="637" y="391"/>
                    <a:pt x="637" y="391"/>
                  </a:cubicBezTo>
                  <a:cubicBezTo>
                    <a:pt x="637" y="390"/>
                    <a:pt x="637" y="390"/>
                    <a:pt x="637" y="390"/>
                  </a:cubicBezTo>
                  <a:cubicBezTo>
                    <a:pt x="636" y="388"/>
                    <a:pt x="636" y="388"/>
                    <a:pt x="636" y="388"/>
                  </a:cubicBezTo>
                  <a:cubicBezTo>
                    <a:pt x="635" y="388"/>
                    <a:pt x="635" y="388"/>
                    <a:pt x="635" y="388"/>
                  </a:cubicBezTo>
                  <a:cubicBezTo>
                    <a:pt x="635" y="388"/>
                    <a:pt x="635" y="388"/>
                    <a:pt x="635" y="388"/>
                  </a:cubicBezTo>
                  <a:cubicBezTo>
                    <a:pt x="634" y="388"/>
                    <a:pt x="634" y="388"/>
                    <a:pt x="634" y="388"/>
                  </a:cubicBezTo>
                  <a:cubicBezTo>
                    <a:pt x="633" y="389"/>
                    <a:pt x="633" y="389"/>
                    <a:pt x="633" y="389"/>
                  </a:cubicBezTo>
                  <a:cubicBezTo>
                    <a:pt x="634" y="389"/>
                    <a:pt x="634" y="389"/>
                    <a:pt x="634" y="389"/>
                  </a:cubicBezTo>
                  <a:cubicBezTo>
                    <a:pt x="635" y="389"/>
                    <a:pt x="635" y="389"/>
                    <a:pt x="635" y="389"/>
                  </a:cubicBezTo>
                  <a:cubicBezTo>
                    <a:pt x="636" y="390"/>
                    <a:pt x="636" y="390"/>
                    <a:pt x="636" y="390"/>
                  </a:cubicBezTo>
                  <a:cubicBezTo>
                    <a:pt x="635" y="390"/>
                    <a:pt x="635" y="390"/>
                    <a:pt x="635" y="390"/>
                  </a:cubicBezTo>
                  <a:cubicBezTo>
                    <a:pt x="636" y="391"/>
                    <a:pt x="636" y="391"/>
                    <a:pt x="636" y="391"/>
                  </a:cubicBezTo>
                  <a:cubicBezTo>
                    <a:pt x="636" y="392"/>
                    <a:pt x="636" y="392"/>
                    <a:pt x="636" y="392"/>
                  </a:cubicBezTo>
                  <a:cubicBezTo>
                    <a:pt x="636" y="392"/>
                    <a:pt x="636" y="392"/>
                    <a:pt x="636" y="392"/>
                  </a:cubicBezTo>
                  <a:cubicBezTo>
                    <a:pt x="634" y="392"/>
                    <a:pt x="634" y="392"/>
                    <a:pt x="634" y="392"/>
                  </a:cubicBezTo>
                  <a:cubicBezTo>
                    <a:pt x="633" y="392"/>
                    <a:pt x="633" y="392"/>
                    <a:pt x="633" y="392"/>
                  </a:cubicBezTo>
                  <a:cubicBezTo>
                    <a:pt x="634" y="393"/>
                    <a:pt x="634" y="393"/>
                    <a:pt x="634" y="393"/>
                  </a:cubicBezTo>
                  <a:cubicBezTo>
                    <a:pt x="636" y="393"/>
                    <a:pt x="636" y="393"/>
                    <a:pt x="636" y="393"/>
                  </a:cubicBezTo>
                  <a:cubicBezTo>
                    <a:pt x="637" y="393"/>
                    <a:pt x="637" y="393"/>
                    <a:pt x="637" y="393"/>
                  </a:cubicBezTo>
                  <a:cubicBezTo>
                    <a:pt x="637" y="393"/>
                    <a:pt x="637" y="393"/>
                    <a:pt x="637" y="393"/>
                  </a:cubicBezTo>
                  <a:cubicBezTo>
                    <a:pt x="636" y="394"/>
                    <a:pt x="636" y="394"/>
                    <a:pt x="636" y="394"/>
                  </a:cubicBezTo>
                  <a:cubicBezTo>
                    <a:pt x="635" y="394"/>
                    <a:pt x="635" y="394"/>
                    <a:pt x="635" y="394"/>
                  </a:cubicBezTo>
                  <a:cubicBezTo>
                    <a:pt x="634" y="395"/>
                    <a:pt x="634" y="395"/>
                    <a:pt x="634" y="395"/>
                  </a:cubicBezTo>
                  <a:cubicBezTo>
                    <a:pt x="632" y="394"/>
                    <a:pt x="632" y="394"/>
                    <a:pt x="632" y="394"/>
                  </a:cubicBezTo>
                  <a:cubicBezTo>
                    <a:pt x="631" y="394"/>
                    <a:pt x="631" y="394"/>
                    <a:pt x="631" y="394"/>
                  </a:cubicBezTo>
                  <a:cubicBezTo>
                    <a:pt x="631" y="393"/>
                    <a:pt x="631" y="393"/>
                    <a:pt x="631" y="393"/>
                  </a:cubicBezTo>
                  <a:cubicBezTo>
                    <a:pt x="631" y="392"/>
                    <a:pt x="631" y="392"/>
                    <a:pt x="631" y="392"/>
                  </a:cubicBezTo>
                  <a:cubicBezTo>
                    <a:pt x="630" y="391"/>
                    <a:pt x="630" y="391"/>
                    <a:pt x="630" y="391"/>
                  </a:cubicBezTo>
                  <a:cubicBezTo>
                    <a:pt x="629" y="391"/>
                    <a:pt x="629" y="391"/>
                    <a:pt x="629" y="391"/>
                  </a:cubicBezTo>
                  <a:cubicBezTo>
                    <a:pt x="629" y="391"/>
                    <a:pt x="629" y="391"/>
                    <a:pt x="629" y="391"/>
                  </a:cubicBezTo>
                  <a:cubicBezTo>
                    <a:pt x="629" y="392"/>
                    <a:pt x="629" y="392"/>
                    <a:pt x="629" y="392"/>
                  </a:cubicBezTo>
                  <a:cubicBezTo>
                    <a:pt x="629" y="393"/>
                    <a:pt x="629" y="393"/>
                    <a:pt x="629" y="393"/>
                  </a:cubicBezTo>
                  <a:cubicBezTo>
                    <a:pt x="630" y="394"/>
                    <a:pt x="630" y="394"/>
                    <a:pt x="630" y="394"/>
                  </a:cubicBezTo>
                  <a:cubicBezTo>
                    <a:pt x="630" y="395"/>
                    <a:pt x="630" y="395"/>
                    <a:pt x="630" y="395"/>
                  </a:cubicBezTo>
                  <a:cubicBezTo>
                    <a:pt x="628" y="395"/>
                    <a:pt x="628" y="395"/>
                    <a:pt x="628" y="395"/>
                  </a:cubicBezTo>
                  <a:cubicBezTo>
                    <a:pt x="627" y="394"/>
                    <a:pt x="627" y="394"/>
                    <a:pt x="627" y="394"/>
                  </a:cubicBezTo>
                  <a:cubicBezTo>
                    <a:pt x="627" y="393"/>
                    <a:pt x="627" y="393"/>
                    <a:pt x="627" y="393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6"/>
                    <a:pt x="628" y="396"/>
                    <a:pt x="628" y="396"/>
                  </a:cubicBezTo>
                  <a:cubicBezTo>
                    <a:pt x="629" y="396"/>
                    <a:pt x="629" y="396"/>
                    <a:pt x="629" y="396"/>
                  </a:cubicBezTo>
                  <a:cubicBezTo>
                    <a:pt x="630" y="396"/>
                    <a:pt x="630" y="396"/>
                    <a:pt x="630" y="396"/>
                  </a:cubicBezTo>
                  <a:cubicBezTo>
                    <a:pt x="631" y="397"/>
                    <a:pt x="631" y="397"/>
                    <a:pt x="631" y="397"/>
                  </a:cubicBezTo>
                  <a:cubicBezTo>
                    <a:pt x="631" y="398"/>
                    <a:pt x="631" y="398"/>
                    <a:pt x="631" y="398"/>
                  </a:cubicBezTo>
                  <a:cubicBezTo>
                    <a:pt x="631" y="399"/>
                    <a:pt x="631" y="399"/>
                    <a:pt x="631" y="399"/>
                  </a:cubicBezTo>
                  <a:cubicBezTo>
                    <a:pt x="628" y="399"/>
                    <a:pt x="628" y="399"/>
                    <a:pt x="628" y="399"/>
                  </a:cubicBezTo>
                  <a:cubicBezTo>
                    <a:pt x="628" y="398"/>
                    <a:pt x="628" y="398"/>
                    <a:pt x="628" y="398"/>
                  </a:cubicBezTo>
                  <a:cubicBezTo>
                    <a:pt x="626" y="397"/>
                    <a:pt x="626" y="397"/>
                    <a:pt x="626" y="397"/>
                  </a:cubicBezTo>
                  <a:cubicBezTo>
                    <a:pt x="625" y="396"/>
                    <a:pt x="625" y="396"/>
                    <a:pt x="625" y="396"/>
                  </a:cubicBezTo>
                  <a:cubicBezTo>
                    <a:pt x="625" y="396"/>
                    <a:pt x="625" y="396"/>
                    <a:pt x="625" y="396"/>
                  </a:cubicBezTo>
                  <a:cubicBezTo>
                    <a:pt x="625" y="397"/>
                    <a:pt x="625" y="397"/>
                    <a:pt x="625" y="397"/>
                  </a:cubicBezTo>
                  <a:cubicBezTo>
                    <a:pt x="627" y="398"/>
                    <a:pt x="627" y="398"/>
                    <a:pt x="627" y="398"/>
                  </a:cubicBezTo>
                  <a:cubicBezTo>
                    <a:pt x="628" y="399"/>
                    <a:pt x="628" y="399"/>
                    <a:pt x="628" y="399"/>
                  </a:cubicBezTo>
                  <a:cubicBezTo>
                    <a:pt x="628" y="401"/>
                    <a:pt x="628" y="401"/>
                    <a:pt x="628" y="401"/>
                  </a:cubicBezTo>
                  <a:cubicBezTo>
                    <a:pt x="627" y="402"/>
                    <a:pt x="627" y="402"/>
                    <a:pt x="627" y="402"/>
                  </a:cubicBezTo>
                  <a:cubicBezTo>
                    <a:pt x="626" y="402"/>
                    <a:pt x="626" y="402"/>
                    <a:pt x="626" y="402"/>
                  </a:cubicBezTo>
                  <a:cubicBezTo>
                    <a:pt x="626" y="401"/>
                    <a:pt x="626" y="401"/>
                    <a:pt x="626" y="401"/>
                  </a:cubicBezTo>
                  <a:cubicBezTo>
                    <a:pt x="625" y="400"/>
                    <a:pt x="625" y="400"/>
                    <a:pt x="625" y="400"/>
                  </a:cubicBezTo>
                  <a:cubicBezTo>
                    <a:pt x="624" y="400"/>
                    <a:pt x="624" y="400"/>
                    <a:pt x="624" y="400"/>
                  </a:cubicBezTo>
                  <a:cubicBezTo>
                    <a:pt x="624" y="400"/>
                    <a:pt x="624" y="400"/>
                    <a:pt x="624" y="400"/>
                  </a:cubicBezTo>
                  <a:cubicBezTo>
                    <a:pt x="625" y="401"/>
                    <a:pt x="625" y="401"/>
                    <a:pt x="625" y="401"/>
                  </a:cubicBezTo>
                  <a:cubicBezTo>
                    <a:pt x="625" y="402"/>
                    <a:pt x="625" y="402"/>
                    <a:pt x="625" y="402"/>
                  </a:cubicBezTo>
                  <a:cubicBezTo>
                    <a:pt x="625" y="404"/>
                    <a:pt x="625" y="404"/>
                    <a:pt x="625" y="404"/>
                  </a:cubicBezTo>
                  <a:cubicBezTo>
                    <a:pt x="624" y="405"/>
                    <a:pt x="624" y="405"/>
                    <a:pt x="624" y="405"/>
                  </a:cubicBezTo>
                  <a:cubicBezTo>
                    <a:pt x="623" y="405"/>
                    <a:pt x="623" y="405"/>
                    <a:pt x="623" y="405"/>
                  </a:cubicBezTo>
                  <a:cubicBezTo>
                    <a:pt x="623" y="404"/>
                    <a:pt x="623" y="404"/>
                    <a:pt x="623" y="404"/>
                  </a:cubicBezTo>
                  <a:cubicBezTo>
                    <a:pt x="623" y="402"/>
                    <a:pt x="623" y="402"/>
                    <a:pt x="623" y="402"/>
                  </a:cubicBezTo>
                  <a:cubicBezTo>
                    <a:pt x="622" y="403"/>
                    <a:pt x="622" y="403"/>
                    <a:pt x="622" y="403"/>
                  </a:cubicBezTo>
                  <a:cubicBezTo>
                    <a:pt x="622" y="404"/>
                    <a:pt x="622" y="404"/>
                    <a:pt x="622" y="404"/>
                  </a:cubicBezTo>
                  <a:cubicBezTo>
                    <a:pt x="621" y="404"/>
                    <a:pt x="621" y="404"/>
                    <a:pt x="621" y="404"/>
                  </a:cubicBezTo>
                  <a:cubicBezTo>
                    <a:pt x="620" y="404"/>
                    <a:pt x="620" y="404"/>
                    <a:pt x="620" y="404"/>
                  </a:cubicBezTo>
                  <a:cubicBezTo>
                    <a:pt x="620" y="402"/>
                    <a:pt x="620" y="402"/>
                    <a:pt x="620" y="402"/>
                  </a:cubicBezTo>
                  <a:cubicBezTo>
                    <a:pt x="620" y="401"/>
                    <a:pt x="620" y="401"/>
                    <a:pt x="620" y="401"/>
                  </a:cubicBezTo>
                  <a:cubicBezTo>
                    <a:pt x="620" y="400"/>
                    <a:pt x="620" y="400"/>
                    <a:pt x="620" y="400"/>
                  </a:cubicBezTo>
                  <a:cubicBezTo>
                    <a:pt x="619" y="399"/>
                    <a:pt x="619" y="399"/>
                    <a:pt x="619" y="399"/>
                  </a:cubicBezTo>
                  <a:cubicBezTo>
                    <a:pt x="619" y="400"/>
                    <a:pt x="619" y="400"/>
                    <a:pt x="619" y="400"/>
                  </a:cubicBezTo>
                  <a:cubicBezTo>
                    <a:pt x="619" y="402"/>
                    <a:pt x="619" y="402"/>
                    <a:pt x="619" y="402"/>
                  </a:cubicBezTo>
                  <a:cubicBezTo>
                    <a:pt x="618" y="403"/>
                    <a:pt x="618" y="403"/>
                    <a:pt x="618" y="403"/>
                  </a:cubicBezTo>
                  <a:cubicBezTo>
                    <a:pt x="617" y="403"/>
                    <a:pt x="617" y="403"/>
                    <a:pt x="617" y="403"/>
                  </a:cubicBezTo>
                  <a:cubicBezTo>
                    <a:pt x="617" y="404"/>
                    <a:pt x="617" y="404"/>
                    <a:pt x="617" y="404"/>
                  </a:cubicBezTo>
                  <a:cubicBezTo>
                    <a:pt x="618" y="404"/>
                    <a:pt x="618" y="404"/>
                    <a:pt x="618" y="404"/>
                  </a:cubicBezTo>
                  <a:cubicBezTo>
                    <a:pt x="619" y="404"/>
                    <a:pt x="619" y="404"/>
                    <a:pt x="619" y="404"/>
                  </a:cubicBezTo>
                  <a:cubicBezTo>
                    <a:pt x="618" y="405"/>
                    <a:pt x="618" y="405"/>
                    <a:pt x="618" y="405"/>
                  </a:cubicBezTo>
                  <a:cubicBezTo>
                    <a:pt x="617" y="405"/>
                    <a:pt x="617" y="405"/>
                    <a:pt x="617" y="405"/>
                  </a:cubicBezTo>
                  <a:cubicBezTo>
                    <a:pt x="616" y="405"/>
                    <a:pt x="616" y="405"/>
                    <a:pt x="616" y="405"/>
                  </a:cubicBezTo>
                  <a:cubicBezTo>
                    <a:pt x="616" y="405"/>
                    <a:pt x="616" y="405"/>
                    <a:pt x="616" y="405"/>
                  </a:cubicBezTo>
                  <a:cubicBezTo>
                    <a:pt x="617" y="406"/>
                    <a:pt x="617" y="406"/>
                    <a:pt x="617" y="406"/>
                  </a:cubicBezTo>
                  <a:cubicBezTo>
                    <a:pt x="618" y="406"/>
                    <a:pt x="618" y="406"/>
                    <a:pt x="618" y="406"/>
                  </a:cubicBezTo>
                  <a:cubicBezTo>
                    <a:pt x="618" y="407"/>
                    <a:pt x="618" y="407"/>
                    <a:pt x="618" y="407"/>
                  </a:cubicBezTo>
                  <a:cubicBezTo>
                    <a:pt x="618" y="408"/>
                    <a:pt x="618" y="408"/>
                    <a:pt x="618" y="408"/>
                  </a:cubicBezTo>
                  <a:cubicBezTo>
                    <a:pt x="617" y="408"/>
                    <a:pt x="617" y="408"/>
                    <a:pt x="617" y="408"/>
                  </a:cubicBezTo>
                  <a:cubicBezTo>
                    <a:pt x="617" y="409"/>
                    <a:pt x="617" y="409"/>
                    <a:pt x="617" y="409"/>
                  </a:cubicBezTo>
                  <a:cubicBezTo>
                    <a:pt x="618" y="410"/>
                    <a:pt x="618" y="410"/>
                    <a:pt x="618" y="410"/>
                  </a:cubicBezTo>
                  <a:cubicBezTo>
                    <a:pt x="618" y="411"/>
                    <a:pt x="618" y="411"/>
                    <a:pt x="618" y="411"/>
                  </a:cubicBezTo>
                  <a:cubicBezTo>
                    <a:pt x="617" y="411"/>
                    <a:pt x="617" y="411"/>
                    <a:pt x="617" y="411"/>
                  </a:cubicBezTo>
                  <a:cubicBezTo>
                    <a:pt x="616" y="411"/>
                    <a:pt x="616" y="411"/>
                    <a:pt x="616" y="411"/>
                  </a:cubicBezTo>
                  <a:cubicBezTo>
                    <a:pt x="616" y="411"/>
                    <a:pt x="616" y="411"/>
                    <a:pt x="616" y="411"/>
                  </a:cubicBezTo>
                  <a:cubicBezTo>
                    <a:pt x="617" y="412"/>
                    <a:pt x="617" y="412"/>
                    <a:pt x="617" y="412"/>
                  </a:cubicBezTo>
                  <a:cubicBezTo>
                    <a:pt x="617" y="413"/>
                    <a:pt x="617" y="413"/>
                    <a:pt x="617" y="413"/>
                  </a:cubicBezTo>
                  <a:cubicBezTo>
                    <a:pt x="617" y="414"/>
                    <a:pt x="617" y="414"/>
                    <a:pt x="617" y="414"/>
                  </a:cubicBezTo>
                  <a:cubicBezTo>
                    <a:pt x="615" y="415"/>
                    <a:pt x="615" y="415"/>
                    <a:pt x="615" y="415"/>
                  </a:cubicBezTo>
                  <a:cubicBezTo>
                    <a:pt x="615" y="416"/>
                    <a:pt x="615" y="416"/>
                    <a:pt x="615" y="416"/>
                  </a:cubicBezTo>
                  <a:cubicBezTo>
                    <a:pt x="614" y="415"/>
                    <a:pt x="614" y="415"/>
                    <a:pt x="614" y="415"/>
                  </a:cubicBezTo>
                  <a:cubicBezTo>
                    <a:pt x="614" y="415"/>
                    <a:pt x="614" y="415"/>
                    <a:pt x="614" y="415"/>
                  </a:cubicBezTo>
                  <a:cubicBezTo>
                    <a:pt x="614" y="414"/>
                    <a:pt x="614" y="414"/>
                    <a:pt x="614" y="414"/>
                  </a:cubicBezTo>
                  <a:cubicBezTo>
                    <a:pt x="614" y="413"/>
                    <a:pt x="614" y="413"/>
                    <a:pt x="614" y="413"/>
                  </a:cubicBezTo>
                  <a:cubicBezTo>
                    <a:pt x="613" y="413"/>
                    <a:pt x="613" y="413"/>
                    <a:pt x="613" y="413"/>
                  </a:cubicBezTo>
                  <a:cubicBezTo>
                    <a:pt x="613" y="413"/>
                    <a:pt x="613" y="413"/>
                    <a:pt x="613" y="413"/>
                  </a:cubicBezTo>
                  <a:cubicBezTo>
                    <a:pt x="613" y="412"/>
                    <a:pt x="613" y="412"/>
                    <a:pt x="613" y="412"/>
                  </a:cubicBezTo>
                  <a:cubicBezTo>
                    <a:pt x="613" y="411"/>
                    <a:pt x="613" y="411"/>
                    <a:pt x="613" y="411"/>
                  </a:cubicBezTo>
                  <a:cubicBezTo>
                    <a:pt x="613" y="411"/>
                    <a:pt x="613" y="411"/>
                    <a:pt x="613" y="411"/>
                  </a:cubicBezTo>
                  <a:cubicBezTo>
                    <a:pt x="612" y="412"/>
                    <a:pt x="612" y="412"/>
                    <a:pt x="612" y="412"/>
                  </a:cubicBezTo>
                  <a:cubicBezTo>
                    <a:pt x="611" y="412"/>
                    <a:pt x="611" y="412"/>
                    <a:pt x="611" y="412"/>
                  </a:cubicBezTo>
                  <a:cubicBezTo>
                    <a:pt x="611" y="412"/>
                    <a:pt x="611" y="412"/>
                    <a:pt x="611" y="412"/>
                  </a:cubicBezTo>
                  <a:cubicBezTo>
                    <a:pt x="610" y="411"/>
                    <a:pt x="610" y="411"/>
                    <a:pt x="610" y="411"/>
                  </a:cubicBezTo>
                  <a:cubicBezTo>
                    <a:pt x="610" y="411"/>
                    <a:pt x="610" y="411"/>
                    <a:pt x="610" y="411"/>
                  </a:cubicBezTo>
                  <a:cubicBezTo>
                    <a:pt x="610" y="410"/>
                    <a:pt x="610" y="410"/>
                    <a:pt x="610" y="410"/>
                  </a:cubicBezTo>
                  <a:cubicBezTo>
                    <a:pt x="610" y="409"/>
                    <a:pt x="610" y="409"/>
                    <a:pt x="610" y="409"/>
                  </a:cubicBezTo>
                  <a:cubicBezTo>
                    <a:pt x="610" y="409"/>
                    <a:pt x="610" y="409"/>
                    <a:pt x="610" y="409"/>
                  </a:cubicBezTo>
                  <a:cubicBezTo>
                    <a:pt x="610" y="408"/>
                    <a:pt x="610" y="408"/>
                    <a:pt x="610" y="408"/>
                  </a:cubicBezTo>
                  <a:cubicBezTo>
                    <a:pt x="611" y="407"/>
                    <a:pt x="611" y="407"/>
                    <a:pt x="611" y="407"/>
                  </a:cubicBezTo>
                  <a:cubicBezTo>
                    <a:pt x="610" y="407"/>
                    <a:pt x="610" y="407"/>
                    <a:pt x="610" y="407"/>
                  </a:cubicBezTo>
                  <a:cubicBezTo>
                    <a:pt x="610" y="408"/>
                    <a:pt x="610" y="408"/>
                    <a:pt x="610" y="408"/>
                  </a:cubicBezTo>
                  <a:cubicBezTo>
                    <a:pt x="609" y="410"/>
                    <a:pt x="609" y="410"/>
                    <a:pt x="609" y="410"/>
                  </a:cubicBezTo>
                  <a:cubicBezTo>
                    <a:pt x="608" y="411"/>
                    <a:pt x="608" y="411"/>
                    <a:pt x="608" y="411"/>
                  </a:cubicBezTo>
                  <a:cubicBezTo>
                    <a:pt x="608" y="410"/>
                    <a:pt x="608" y="410"/>
                    <a:pt x="608" y="410"/>
                  </a:cubicBezTo>
                  <a:cubicBezTo>
                    <a:pt x="608" y="409"/>
                    <a:pt x="608" y="409"/>
                    <a:pt x="608" y="409"/>
                  </a:cubicBezTo>
                  <a:cubicBezTo>
                    <a:pt x="607" y="408"/>
                    <a:pt x="607" y="408"/>
                    <a:pt x="607" y="408"/>
                  </a:cubicBezTo>
                  <a:cubicBezTo>
                    <a:pt x="607" y="407"/>
                    <a:pt x="607" y="407"/>
                    <a:pt x="607" y="407"/>
                  </a:cubicBezTo>
                  <a:cubicBezTo>
                    <a:pt x="607" y="407"/>
                    <a:pt x="607" y="407"/>
                    <a:pt x="607" y="407"/>
                  </a:cubicBezTo>
                  <a:cubicBezTo>
                    <a:pt x="609" y="406"/>
                    <a:pt x="609" y="406"/>
                    <a:pt x="609" y="406"/>
                  </a:cubicBezTo>
                  <a:cubicBezTo>
                    <a:pt x="609" y="406"/>
                    <a:pt x="609" y="406"/>
                    <a:pt x="609" y="406"/>
                  </a:cubicBezTo>
                  <a:cubicBezTo>
                    <a:pt x="610" y="405"/>
                    <a:pt x="610" y="405"/>
                    <a:pt x="610" y="405"/>
                  </a:cubicBezTo>
                  <a:cubicBezTo>
                    <a:pt x="609" y="405"/>
                    <a:pt x="609" y="405"/>
                    <a:pt x="609" y="405"/>
                  </a:cubicBezTo>
                  <a:cubicBezTo>
                    <a:pt x="608" y="405"/>
                    <a:pt x="608" y="405"/>
                    <a:pt x="608" y="405"/>
                  </a:cubicBezTo>
                  <a:cubicBezTo>
                    <a:pt x="607" y="405"/>
                    <a:pt x="607" y="405"/>
                    <a:pt x="607" y="40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5" y="404"/>
                    <a:pt x="605" y="404"/>
                    <a:pt x="605" y="404"/>
                  </a:cubicBezTo>
                  <a:cubicBezTo>
                    <a:pt x="606" y="403"/>
                    <a:pt x="606" y="403"/>
                    <a:pt x="606" y="403"/>
                  </a:cubicBezTo>
                  <a:cubicBezTo>
                    <a:pt x="607" y="403"/>
                    <a:pt x="607" y="403"/>
                    <a:pt x="607" y="403"/>
                  </a:cubicBezTo>
                  <a:cubicBezTo>
                    <a:pt x="608" y="402"/>
                    <a:pt x="608" y="402"/>
                    <a:pt x="608" y="402"/>
                  </a:cubicBezTo>
                  <a:cubicBezTo>
                    <a:pt x="608" y="402"/>
                    <a:pt x="608" y="402"/>
                    <a:pt x="608" y="402"/>
                  </a:cubicBezTo>
                  <a:cubicBezTo>
                    <a:pt x="606" y="402"/>
                    <a:pt x="606" y="402"/>
                    <a:pt x="606" y="402"/>
                  </a:cubicBezTo>
                  <a:cubicBezTo>
                    <a:pt x="606" y="402"/>
                    <a:pt x="606" y="402"/>
                    <a:pt x="606" y="402"/>
                  </a:cubicBezTo>
                  <a:cubicBezTo>
                    <a:pt x="606" y="401"/>
                    <a:pt x="606" y="401"/>
                    <a:pt x="606" y="401"/>
                  </a:cubicBezTo>
                  <a:cubicBezTo>
                    <a:pt x="606" y="401"/>
                    <a:pt x="606" y="401"/>
                    <a:pt x="606" y="401"/>
                  </a:cubicBezTo>
                  <a:cubicBezTo>
                    <a:pt x="608" y="400"/>
                    <a:pt x="608" y="400"/>
                    <a:pt x="608" y="400"/>
                  </a:cubicBezTo>
                  <a:cubicBezTo>
                    <a:pt x="609" y="400"/>
                    <a:pt x="609" y="400"/>
                    <a:pt x="609" y="400"/>
                  </a:cubicBezTo>
                  <a:cubicBezTo>
                    <a:pt x="608" y="399"/>
                    <a:pt x="608" y="399"/>
                    <a:pt x="608" y="399"/>
                  </a:cubicBezTo>
                  <a:cubicBezTo>
                    <a:pt x="607" y="399"/>
                    <a:pt x="607" y="399"/>
                    <a:pt x="607" y="399"/>
                  </a:cubicBezTo>
                  <a:cubicBezTo>
                    <a:pt x="606" y="400"/>
                    <a:pt x="606" y="400"/>
                    <a:pt x="606" y="400"/>
                  </a:cubicBezTo>
                  <a:cubicBezTo>
                    <a:pt x="605" y="400"/>
                    <a:pt x="605" y="400"/>
                    <a:pt x="605" y="400"/>
                  </a:cubicBezTo>
                  <a:cubicBezTo>
                    <a:pt x="605" y="399"/>
                    <a:pt x="605" y="399"/>
                    <a:pt x="605" y="399"/>
                  </a:cubicBezTo>
                  <a:cubicBezTo>
                    <a:pt x="607" y="397"/>
                    <a:pt x="607" y="397"/>
                    <a:pt x="607" y="397"/>
                  </a:cubicBezTo>
                  <a:cubicBezTo>
                    <a:pt x="607" y="397"/>
                    <a:pt x="607" y="397"/>
                    <a:pt x="607" y="397"/>
                  </a:cubicBezTo>
                  <a:cubicBezTo>
                    <a:pt x="609" y="396"/>
                    <a:pt x="609" y="396"/>
                    <a:pt x="609" y="396"/>
                  </a:cubicBezTo>
                  <a:cubicBezTo>
                    <a:pt x="611" y="395"/>
                    <a:pt x="611" y="395"/>
                    <a:pt x="611" y="395"/>
                  </a:cubicBezTo>
                  <a:cubicBezTo>
                    <a:pt x="612" y="394"/>
                    <a:pt x="612" y="394"/>
                    <a:pt x="612" y="394"/>
                  </a:cubicBezTo>
                  <a:cubicBezTo>
                    <a:pt x="612" y="393"/>
                    <a:pt x="612" y="393"/>
                    <a:pt x="612" y="393"/>
                  </a:cubicBezTo>
                  <a:cubicBezTo>
                    <a:pt x="614" y="392"/>
                    <a:pt x="614" y="392"/>
                    <a:pt x="614" y="392"/>
                  </a:cubicBezTo>
                  <a:cubicBezTo>
                    <a:pt x="614" y="391"/>
                    <a:pt x="614" y="391"/>
                    <a:pt x="614" y="391"/>
                  </a:cubicBezTo>
                  <a:cubicBezTo>
                    <a:pt x="614" y="391"/>
                    <a:pt x="614" y="391"/>
                    <a:pt x="614" y="391"/>
                  </a:cubicBezTo>
                  <a:cubicBezTo>
                    <a:pt x="613" y="391"/>
                    <a:pt x="613" y="391"/>
                    <a:pt x="613" y="391"/>
                  </a:cubicBezTo>
                  <a:cubicBezTo>
                    <a:pt x="612" y="392"/>
                    <a:pt x="612" y="392"/>
                    <a:pt x="612" y="392"/>
                  </a:cubicBezTo>
                  <a:cubicBezTo>
                    <a:pt x="611" y="392"/>
                    <a:pt x="611" y="392"/>
                    <a:pt x="611" y="392"/>
                  </a:cubicBezTo>
                  <a:cubicBezTo>
                    <a:pt x="610" y="394"/>
                    <a:pt x="610" y="394"/>
                    <a:pt x="610" y="394"/>
                  </a:cubicBezTo>
                  <a:cubicBezTo>
                    <a:pt x="608" y="395"/>
                    <a:pt x="608" y="395"/>
                    <a:pt x="608" y="395"/>
                  </a:cubicBezTo>
                  <a:cubicBezTo>
                    <a:pt x="607" y="395"/>
                    <a:pt x="607" y="395"/>
                    <a:pt x="607" y="395"/>
                  </a:cubicBezTo>
                  <a:cubicBezTo>
                    <a:pt x="605" y="396"/>
                    <a:pt x="605" y="396"/>
                    <a:pt x="605" y="396"/>
                  </a:cubicBezTo>
                  <a:cubicBezTo>
                    <a:pt x="603" y="397"/>
                    <a:pt x="603" y="397"/>
                    <a:pt x="603" y="397"/>
                  </a:cubicBezTo>
                  <a:cubicBezTo>
                    <a:pt x="602" y="396"/>
                    <a:pt x="602" y="396"/>
                    <a:pt x="602" y="396"/>
                  </a:cubicBezTo>
                  <a:cubicBezTo>
                    <a:pt x="602" y="395"/>
                    <a:pt x="602" y="395"/>
                    <a:pt x="602" y="395"/>
                  </a:cubicBezTo>
                  <a:cubicBezTo>
                    <a:pt x="604" y="393"/>
                    <a:pt x="604" y="393"/>
                    <a:pt x="604" y="393"/>
                  </a:cubicBezTo>
                  <a:cubicBezTo>
                    <a:pt x="606" y="392"/>
                    <a:pt x="606" y="392"/>
                    <a:pt x="606" y="392"/>
                  </a:cubicBezTo>
                  <a:cubicBezTo>
                    <a:pt x="607" y="391"/>
                    <a:pt x="607" y="391"/>
                    <a:pt x="607" y="391"/>
                  </a:cubicBezTo>
                  <a:cubicBezTo>
                    <a:pt x="607" y="390"/>
                    <a:pt x="607" y="390"/>
                    <a:pt x="607" y="390"/>
                  </a:cubicBezTo>
                  <a:cubicBezTo>
                    <a:pt x="607" y="389"/>
                    <a:pt x="607" y="389"/>
                    <a:pt x="607" y="389"/>
                  </a:cubicBezTo>
                  <a:cubicBezTo>
                    <a:pt x="606" y="391"/>
                    <a:pt x="606" y="391"/>
                    <a:pt x="606" y="391"/>
                  </a:cubicBezTo>
                  <a:cubicBezTo>
                    <a:pt x="603" y="393"/>
                    <a:pt x="603" y="393"/>
                    <a:pt x="603" y="393"/>
                  </a:cubicBezTo>
                  <a:cubicBezTo>
                    <a:pt x="602" y="394"/>
                    <a:pt x="602" y="394"/>
                    <a:pt x="602" y="394"/>
                  </a:cubicBezTo>
                  <a:cubicBezTo>
                    <a:pt x="601" y="393"/>
                    <a:pt x="601" y="393"/>
                    <a:pt x="601" y="393"/>
                  </a:cubicBezTo>
                  <a:cubicBezTo>
                    <a:pt x="600" y="393"/>
                    <a:pt x="600" y="393"/>
                    <a:pt x="600" y="393"/>
                  </a:cubicBezTo>
                  <a:cubicBezTo>
                    <a:pt x="601" y="392"/>
                    <a:pt x="601" y="392"/>
                    <a:pt x="601" y="392"/>
                  </a:cubicBezTo>
                  <a:cubicBezTo>
                    <a:pt x="600" y="391"/>
                    <a:pt x="600" y="391"/>
                    <a:pt x="600" y="391"/>
                  </a:cubicBezTo>
                  <a:cubicBezTo>
                    <a:pt x="599" y="391"/>
                    <a:pt x="599" y="391"/>
                    <a:pt x="599" y="391"/>
                  </a:cubicBezTo>
                  <a:cubicBezTo>
                    <a:pt x="598" y="391"/>
                    <a:pt x="598" y="391"/>
                    <a:pt x="598" y="391"/>
                  </a:cubicBezTo>
                  <a:cubicBezTo>
                    <a:pt x="599" y="390"/>
                    <a:pt x="599" y="390"/>
                    <a:pt x="599" y="390"/>
                  </a:cubicBezTo>
                  <a:cubicBezTo>
                    <a:pt x="600" y="390"/>
                    <a:pt x="600" y="390"/>
                    <a:pt x="600" y="390"/>
                  </a:cubicBezTo>
                  <a:cubicBezTo>
                    <a:pt x="600" y="389"/>
                    <a:pt x="600" y="389"/>
                    <a:pt x="600" y="389"/>
                  </a:cubicBezTo>
                  <a:cubicBezTo>
                    <a:pt x="599" y="388"/>
                    <a:pt x="599" y="388"/>
                    <a:pt x="599" y="388"/>
                  </a:cubicBezTo>
                  <a:cubicBezTo>
                    <a:pt x="598" y="388"/>
                    <a:pt x="598" y="388"/>
                    <a:pt x="598" y="388"/>
                  </a:cubicBezTo>
                  <a:cubicBezTo>
                    <a:pt x="598" y="388"/>
                    <a:pt x="598" y="388"/>
                    <a:pt x="598" y="388"/>
                  </a:cubicBezTo>
                  <a:cubicBezTo>
                    <a:pt x="598" y="386"/>
                    <a:pt x="598" y="386"/>
                    <a:pt x="598" y="386"/>
                  </a:cubicBezTo>
                  <a:cubicBezTo>
                    <a:pt x="599" y="386"/>
                    <a:pt x="599" y="386"/>
                    <a:pt x="599" y="386"/>
                  </a:cubicBezTo>
                  <a:cubicBezTo>
                    <a:pt x="599" y="385"/>
                    <a:pt x="599" y="385"/>
                    <a:pt x="599" y="385"/>
                  </a:cubicBezTo>
                  <a:cubicBezTo>
                    <a:pt x="598" y="385"/>
                    <a:pt x="598" y="385"/>
                    <a:pt x="598" y="385"/>
                  </a:cubicBezTo>
                  <a:cubicBezTo>
                    <a:pt x="597" y="384"/>
                    <a:pt x="597" y="384"/>
                    <a:pt x="597" y="384"/>
                  </a:cubicBezTo>
                  <a:cubicBezTo>
                    <a:pt x="597" y="384"/>
                    <a:pt x="597" y="384"/>
                    <a:pt x="597" y="384"/>
                  </a:cubicBezTo>
                  <a:cubicBezTo>
                    <a:pt x="597" y="385"/>
                    <a:pt x="597" y="385"/>
                    <a:pt x="597" y="385"/>
                  </a:cubicBezTo>
                  <a:cubicBezTo>
                    <a:pt x="597" y="386"/>
                    <a:pt x="597" y="386"/>
                    <a:pt x="597" y="386"/>
                  </a:cubicBezTo>
                  <a:cubicBezTo>
                    <a:pt x="596" y="386"/>
                    <a:pt x="596" y="386"/>
                    <a:pt x="596" y="386"/>
                  </a:cubicBezTo>
                  <a:cubicBezTo>
                    <a:pt x="595" y="386"/>
                    <a:pt x="595" y="386"/>
                    <a:pt x="595" y="386"/>
                  </a:cubicBezTo>
                  <a:cubicBezTo>
                    <a:pt x="594" y="385"/>
                    <a:pt x="594" y="385"/>
                    <a:pt x="594" y="385"/>
                  </a:cubicBezTo>
                  <a:cubicBezTo>
                    <a:pt x="593" y="385"/>
                    <a:pt x="593" y="385"/>
                    <a:pt x="593" y="385"/>
                  </a:cubicBezTo>
                  <a:cubicBezTo>
                    <a:pt x="594" y="386"/>
                    <a:pt x="594" y="386"/>
                    <a:pt x="594" y="386"/>
                  </a:cubicBezTo>
                  <a:cubicBezTo>
                    <a:pt x="595" y="387"/>
                    <a:pt x="595" y="387"/>
                    <a:pt x="595" y="387"/>
                  </a:cubicBezTo>
                  <a:cubicBezTo>
                    <a:pt x="596" y="389"/>
                    <a:pt x="596" y="389"/>
                    <a:pt x="596" y="389"/>
                  </a:cubicBezTo>
                  <a:cubicBezTo>
                    <a:pt x="594" y="389"/>
                    <a:pt x="594" y="389"/>
                    <a:pt x="594" y="389"/>
                  </a:cubicBezTo>
                  <a:cubicBezTo>
                    <a:pt x="594" y="389"/>
                    <a:pt x="594" y="389"/>
                    <a:pt x="594" y="389"/>
                  </a:cubicBezTo>
                  <a:cubicBezTo>
                    <a:pt x="594" y="390"/>
                    <a:pt x="594" y="390"/>
                    <a:pt x="594" y="390"/>
                  </a:cubicBezTo>
                  <a:cubicBezTo>
                    <a:pt x="593" y="390"/>
                    <a:pt x="593" y="390"/>
                    <a:pt x="593" y="390"/>
                  </a:cubicBezTo>
                  <a:cubicBezTo>
                    <a:pt x="592" y="389"/>
                    <a:pt x="592" y="389"/>
                    <a:pt x="592" y="389"/>
                  </a:cubicBezTo>
                  <a:cubicBezTo>
                    <a:pt x="592" y="387"/>
                    <a:pt x="592" y="387"/>
                    <a:pt x="592" y="387"/>
                  </a:cubicBezTo>
                  <a:cubicBezTo>
                    <a:pt x="591" y="387"/>
                    <a:pt x="591" y="387"/>
                    <a:pt x="591" y="387"/>
                  </a:cubicBezTo>
                  <a:cubicBezTo>
                    <a:pt x="591" y="387"/>
                    <a:pt x="591" y="387"/>
                    <a:pt x="591" y="387"/>
                  </a:cubicBezTo>
                  <a:cubicBezTo>
                    <a:pt x="592" y="388"/>
                    <a:pt x="592" y="388"/>
                    <a:pt x="592" y="388"/>
                  </a:cubicBezTo>
                  <a:cubicBezTo>
                    <a:pt x="592" y="389"/>
                    <a:pt x="592" y="389"/>
                    <a:pt x="592" y="389"/>
                  </a:cubicBezTo>
                  <a:cubicBezTo>
                    <a:pt x="591" y="390"/>
                    <a:pt x="591" y="390"/>
                    <a:pt x="591" y="390"/>
                  </a:cubicBezTo>
                  <a:cubicBezTo>
                    <a:pt x="592" y="391"/>
                    <a:pt x="592" y="391"/>
                    <a:pt x="592" y="391"/>
                  </a:cubicBezTo>
                  <a:cubicBezTo>
                    <a:pt x="593" y="392"/>
                    <a:pt x="593" y="392"/>
                    <a:pt x="593" y="392"/>
                  </a:cubicBezTo>
                  <a:cubicBezTo>
                    <a:pt x="594" y="393"/>
                    <a:pt x="594" y="393"/>
                    <a:pt x="594" y="393"/>
                  </a:cubicBezTo>
                  <a:cubicBezTo>
                    <a:pt x="594" y="395"/>
                    <a:pt x="594" y="395"/>
                    <a:pt x="594" y="395"/>
                  </a:cubicBezTo>
                  <a:cubicBezTo>
                    <a:pt x="595" y="395"/>
                    <a:pt x="595" y="395"/>
                    <a:pt x="595" y="395"/>
                  </a:cubicBezTo>
                  <a:cubicBezTo>
                    <a:pt x="594" y="395"/>
                    <a:pt x="594" y="395"/>
                    <a:pt x="594" y="395"/>
                  </a:cubicBezTo>
                  <a:cubicBezTo>
                    <a:pt x="593" y="396"/>
                    <a:pt x="593" y="396"/>
                    <a:pt x="593" y="396"/>
                  </a:cubicBezTo>
                  <a:cubicBezTo>
                    <a:pt x="592" y="396"/>
                    <a:pt x="592" y="396"/>
                    <a:pt x="592" y="396"/>
                  </a:cubicBezTo>
                  <a:cubicBezTo>
                    <a:pt x="591" y="395"/>
                    <a:pt x="591" y="395"/>
                    <a:pt x="591" y="395"/>
                  </a:cubicBezTo>
                  <a:cubicBezTo>
                    <a:pt x="590" y="396"/>
                    <a:pt x="590" y="396"/>
                    <a:pt x="590" y="396"/>
                  </a:cubicBezTo>
                  <a:cubicBezTo>
                    <a:pt x="590" y="396"/>
                    <a:pt x="590" y="396"/>
                    <a:pt x="590" y="396"/>
                  </a:cubicBezTo>
                  <a:cubicBezTo>
                    <a:pt x="588" y="394"/>
                    <a:pt x="588" y="394"/>
                    <a:pt x="588" y="394"/>
                  </a:cubicBezTo>
                  <a:cubicBezTo>
                    <a:pt x="588" y="393"/>
                    <a:pt x="588" y="393"/>
                    <a:pt x="588" y="393"/>
                  </a:cubicBezTo>
                  <a:cubicBezTo>
                    <a:pt x="589" y="392"/>
                    <a:pt x="589" y="392"/>
                    <a:pt x="589" y="392"/>
                  </a:cubicBezTo>
                  <a:cubicBezTo>
                    <a:pt x="588" y="391"/>
                    <a:pt x="588" y="391"/>
                    <a:pt x="588" y="391"/>
                  </a:cubicBezTo>
                  <a:cubicBezTo>
                    <a:pt x="587" y="390"/>
                    <a:pt x="587" y="390"/>
                    <a:pt x="587" y="390"/>
                  </a:cubicBezTo>
                  <a:cubicBezTo>
                    <a:pt x="585" y="390"/>
                    <a:pt x="585" y="390"/>
                    <a:pt x="585" y="390"/>
                  </a:cubicBezTo>
                  <a:cubicBezTo>
                    <a:pt x="585" y="389"/>
                    <a:pt x="585" y="389"/>
                    <a:pt x="585" y="389"/>
                  </a:cubicBezTo>
                  <a:cubicBezTo>
                    <a:pt x="585" y="388"/>
                    <a:pt x="585" y="388"/>
                    <a:pt x="585" y="388"/>
                  </a:cubicBezTo>
                  <a:cubicBezTo>
                    <a:pt x="584" y="389"/>
                    <a:pt x="584" y="389"/>
                    <a:pt x="584" y="389"/>
                  </a:cubicBezTo>
                  <a:cubicBezTo>
                    <a:pt x="582" y="389"/>
                    <a:pt x="582" y="389"/>
                    <a:pt x="582" y="389"/>
                  </a:cubicBezTo>
                  <a:cubicBezTo>
                    <a:pt x="580" y="389"/>
                    <a:pt x="580" y="389"/>
                    <a:pt x="580" y="389"/>
                  </a:cubicBezTo>
                  <a:cubicBezTo>
                    <a:pt x="581" y="390"/>
                    <a:pt x="581" y="390"/>
                    <a:pt x="581" y="390"/>
                  </a:cubicBezTo>
                  <a:cubicBezTo>
                    <a:pt x="583" y="390"/>
                    <a:pt x="583" y="390"/>
                    <a:pt x="583" y="390"/>
                  </a:cubicBezTo>
                  <a:cubicBezTo>
                    <a:pt x="584" y="391"/>
                    <a:pt x="584" y="391"/>
                    <a:pt x="584" y="391"/>
                  </a:cubicBezTo>
                  <a:cubicBezTo>
                    <a:pt x="586" y="391"/>
                    <a:pt x="586" y="391"/>
                    <a:pt x="586" y="391"/>
                  </a:cubicBezTo>
                  <a:cubicBezTo>
                    <a:pt x="586" y="393"/>
                    <a:pt x="586" y="393"/>
                    <a:pt x="586" y="393"/>
                  </a:cubicBezTo>
                  <a:cubicBezTo>
                    <a:pt x="585" y="394"/>
                    <a:pt x="585" y="394"/>
                    <a:pt x="585" y="394"/>
                  </a:cubicBezTo>
                  <a:cubicBezTo>
                    <a:pt x="585" y="395"/>
                    <a:pt x="585" y="395"/>
                    <a:pt x="585" y="395"/>
                  </a:cubicBezTo>
                  <a:cubicBezTo>
                    <a:pt x="586" y="395"/>
                    <a:pt x="586" y="395"/>
                    <a:pt x="586" y="395"/>
                  </a:cubicBezTo>
                  <a:cubicBezTo>
                    <a:pt x="587" y="396"/>
                    <a:pt x="587" y="396"/>
                    <a:pt x="587" y="396"/>
                  </a:cubicBezTo>
                  <a:cubicBezTo>
                    <a:pt x="586" y="397"/>
                    <a:pt x="586" y="397"/>
                    <a:pt x="586" y="397"/>
                  </a:cubicBezTo>
                  <a:cubicBezTo>
                    <a:pt x="587" y="397"/>
                    <a:pt x="587" y="397"/>
                    <a:pt x="587" y="397"/>
                  </a:cubicBezTo>
                  <a:cubicBezTo>
                    <a:pt x="588" y="397"/>
                    <a:pt x="588" y="397"/>
                    <a:pt x="588" y="397"/>
                  </a:cubicBezTo>
                  <a:cubicBezTo>
                    <a:pt x="588" y="398"/>
                    <a:pt x="588" y="398"/>
                    <a:pt x="588" y="398"/>
                  </a:cubicBezTo>
                  <a:cubicBezTo>
                    <a:pt x="587" y="399"/>
                    <a:pt x="587" y="399"/>
                    <a:pt x="587" y="399"/>
                  </a:cubicBezTo>
                  <a:cubicBezTo>
                    <a:pt x="585" y="401"/>
                    <a:pt x="585" y="401"/>
                    <a:pt x="585" y="401"/>
                  </a:cubicBezTo>
                  <a:cubicBezTo>
                    <a:pt x="584" y="402"/>
                    <a:pt x="584" y="402"/>
                    <a:pt x="584" y="402"/>
                  </a:cubicBezTo>
                  <a:cubicBezTo>
                    <a:pt x="587" y="402"/>
                    <a:pt x="587" y="402"/>
                    <a:pt x="587" y="402"/>
                  </a:cubicBezTo>
                  <a:cubicBezTo>
                    <a:pt x="588" y="401"/>
                    <a:pt x="588" y="401"/>
                    <a:pt x="588" y="401"/>
                  </a:cubicBezTo>
                  <a:cubicBezTo>
                    <a:pt x="588" y="400"/>
                    <a:pt x="588" y="400"/>
                    <a:pt x="588" y="400"/>
                  </a:cubicBezTo>
                  <a:cubicBezTo>
                    <a:pt x="591" y="400"/>
                    <a:pt x="591" y="400"/>
                    <a:pt x="591" y="400"/>
                  </a:cubicBezTo>
                  <a:cubicBezTo>
                    <a:pt x="591" y="401"/>
                    <a:pt x="591" y="401"/>
                    <a:pt x="591" y="401"/>
                  </a:cubicBezTo>
                  <a:cubicBezTo>
                    <a:pt x="591" y="401"/>
                    <a:pt x="591" y="401"/>
                    <a:pt x="591" y="401"/>
                  </a:cubicBezTo>
                  <a:cubicBezTo>
                    <a:pt x="590" y="402"/>
                    <a:pt x="590" y="402"/>
                    <a:pt x="590" y="402"/>
                  </a:cubicBezTo>
                  <a:cubicBezTo>
                    <a:pt x="589" y="403"/>
                    <a:pt x="589" y="403"/>
                    <a:pt x="589" y="403"/>
                  </a:cubicBezTo>
                  <a:cubicBezTo>
                    <a:pt x="590" y="404"/>
                    <a:pt x="590" y="404"/>
                    <a:pt x="590" y="404"/>
                  </a:cubicBezTo>
                  <a:cubicBezTo>
                    <a:pt x="591" y="404"/>
                    <a:pt x="591" y="404"/>
                    <a:pt x="591" y="404"/>
                  </a:cubicBezTo>
                  <a:cubicBezTo>
                    <a:pt x="592" y="405"/>
                    <a:pt x="592" y="405"/>
                    <a:pt x="592" y="405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90" y="406"/>
                    <a:pt x="590" y="406"/>
                    <a:pt x="590" y="406"/>
                  </a:cubicBezTo>
                  <a:cubicBezTo>
                    <a:pt x="589" y="406"/>
                    <a:pt x="589" y="406"/>
                    <a:pt x="589" y="406"/>
                  </a:cubicBezTo>
                  <a:cubicBezTo>
                    <a:pt x="590" y="407"/>
                    <a:pt x="590" y="407"/>
                    <a:pt x="590" y="407"/>
                  </a:cubicBezTo>
                  <a:cubicBezTo>
                    <a:pt x="590" y="408"/>
                    <a:pt x="590" y="408"/>
                    <a:pt x="590" y="408"/>
                  </a:cubicBezTo>
                  <a:cubicBezTo>
                    <a:pt x="590" y="408"/>
                    <a:pt x="590" y="408"/>
                    <a:pt x="590" y="408"/>
                  </a:cubicBezTo>
                  <a:cubicBezTo>
                    <a:pt x="590" y="408"/>
                    <a:pt x="590" y="408"/>
                    <a:pt x="590" y="408"/>
                  </a:cubicBezTo>
                  <a:cubicBezTo>
                    <a:pt x="591" y="408"/>
                    <a:pt x="591" y="408"/>
                    <a:pt x="591" y="408"/>
                  </a:cubicBezTo>
                  <a:cubicBezTo>
                    <a:pt x="591" y="410"/>
                    <a:pt x="591" y="410"/>
                    <a:pt x="591" y="410"/>
                  </a:cubicBezTo>
                  <a:cubicBezTo>
                    <a:pt x="591" y="410"/>
                    <a:pt x="591" y="410"/>
                    <a:pt x="591" y="410"/>
                  </a:cubicBezTo>
                  <a:cubicBezTo>
                    <a:pt x="592" y="411"/>
                    <a:pt x="592" y="411"/>
                    <a:pt x="592" y="411"/>
                  </a:cubicBezTo>
                  <a:cubicBezTo>
                    <a:pt x="592" y="413"/>
                    <a:pt x="592" y="413"/>
                    <a:pt x="592" y="413"/>
                  </a:cubicBezTo>
                  <a:cubicBezTo>
                    <a:pt x="592" y="413"/>
                    <a:pt x="592" y="413"/>
                    <a:pt x="592" y="413"/>
                  </a:cubicBezTo>
                  <a:cubicBezTo>
                    <a:pt x="593" y="413"/>
                    <a:pt x="593" y="413"/>
                    <a:pt x="593" y="413"/>
                  </a:cubicBezTo>
                  <a:cubicBezTo>
                    <a:pt x="593" y="411"/>
                    <a:pt x="593" y="411"/>
                    <a:pt x="593" y="411"/>
                  </a:cubicBezTo>
                  <a:cubicBezTo>
                    <a:pt x="594" y="410"/>
                    <a:pt x="594" y="410"/>
                    <a:pt x="594" y="410"/>
                  </a:cubicBezTo>
                  <a:cubicBezTo>
                    <a:pt x="595" y="411"/>
                    <a:pt x="595" y="411"/>
                    <a:pt x="595" y="411"/>
                  </a:cubicBezTo>
                  <a:cubicBezTo>
                    <a:pt x="595" y="413"/>
                    <a:pt x="595" y="413"/>
                    <a:pt x="595" y="413"/>
                  </a:cubicBezTo>
                  <a:cubicBezTo>
                    <a:pt x="596" y="414"/>
                    <a:pt x="596" y="414"/>
                    <a:pt x="596" y="414"/>
                  </a:cubicBezTo>
                  <a:cubicBezTo>
                    <a:pt x="595" y="415"/>
                    <a:pt x="595" y="415"/>
                    <a:pt x="595" y="415"/>
                  </a:cubicBezTo>
                  <a:cubicBezTo>
                    <a:pt x="594" y="415"/>
                    <a:pt x="594" y="415"/>
                    <a:pt x="594" y="415"/>
                  </a:cubicBezTo>
                  <a:cubicBezTo>
                    <a:pt x="594" y="416"/>
                    <a:pt x="594" y="416"/>
                    <a:pt x="594" y="416"/>
                  </a:cubicBezTo>
                  <a:cubicBezTo>
                    <a:pt x="596" y="416"/>
                    <a:pt x="596" y="416"/>
                    <a:pt x="596" y="416"/>
                  </a:cubicBezTo>
                  <a:cubicBezTo>
                    <a:pt x="597" y="415"/>
                    <a:pt x="597" y="415"/>
                    <a:pt x="597" y="415"/>
                  </a:cubicBezTo>
                  <a:cubicBezTo>
                    <a:pt x="597" y="416"/>
                    <a:pt x="597" y="416"/>
                    <a:pt x="597" y="416"/>
                  </a:cubicBezTo>
                  <a:cubicBezTo>
                    <a:pt x="598" y="415"/>
                    <a:pt x="598" y="415"/>
                    <a:pt x="598" y="415"/>
                  </a:cubicBezTo>
                  <a:cubicBezTo>
                    <a:pt x="598" y="414"/>
                    <a:pt x="598" y="414"/>
                    <a:pt x="598" y="414"/>
                  </a:cubicBezTo>
                  <a:cubicBezTo>
                    <a:pt x="599" y="414"/>
                    <a:pt x="599" y="414"/>
                    <a:pt x="599" y="414"/>
                  </a:cubicBezTo>
                  <a:cubicBezTo>
                    <a:pt x="599" y="416"/>
                    <a:pt x="599" y="416"/>
                    <a:pt x="599" y="416"/>
                  </a:cubicBezTo>
                  <a:cubicBezTo>
                    <a:pt x="599" y="417"/>
                    <a:pt x="599" y="417"/>
                    <a:pt x="599" y="417"/>
                  </a:cubicBezTo>
                  <a:cubicBezTo>
                    <a:pt x="598" y="418"/>
                    <a:pt x="598" y="418"/>
                    <a:pt x="598" y="418"/>
                  </a:cubicBezTo>
                  <a:cubicBezTo>
                    <a:pt x="598" y="419"/>
                    <a:pt x="598" y="419"/>
                    <a:pt x="598" y="419"/>
                  </a:cubicBezTo>
                  <a:cubicBezTo>
                    <a:pt x="597" y="420"/>
                    <a:pt x="597" y="420"/>
                    <a:pt x="597" y="420"/>
                  </a:cubicBezTo>
                  <a:cubicBezTo>
                    <a:pt x="598" y="421"/>
                    <a:pt x="598" y="421"/>
                    <a:pt x="598" y="421"/>
                  </a:cubicBezTo>
                  <a:cubicBezTo>
                    <a:pt x="600" y="420"/>
                    <a:pt x="600" y="420"/>
                    <a:pt x="600" y="420"/>
                  </a:cubicBezTo>
                  <a:cubicBezTo>
                    <a:pt x="601" y="420"/>
                    <a:pt x="601" y="420"/>
                    <a:pt x="601" y="420"/>
                  </a:cubicBezTo>
                  <a:cubicBezTo>
                    <a:pt x="602" y="420"/>
                    <a:pt x="602" y="420"/>
                    <a:pt x="602" y="420"/>
                  </a:cubicBezTo>
                  <a:cubicBezTo>
                    <a:pt x="601" y="421"/>
                    <a:pt x="601" y="421"/>
                    <a:pt x="601" y="421"/>
                  </a:cubicBezTo>
                  <a:cubicBezTo>
                    <a:pt x="600" y="422"/>
                    <a:pt x="600" y="422"/>
                    <a:pt x="600" y="422"/>
                  </a:cubicBezTo>
                  <a:cubicBezTo>
                    <a:pt x="598" y="422"/>
                    <a:pt x="598" y="422"/>
                    <a:pt x="598" y="422"/>
                  </a:cubicBezTo>
                  <a:cubicBezTo>
                    <a:pt x="599" y="424"/>
                    <a:pt x="599" y="424"/>
                    <a:pt x="599" y="424"/>
                  </a:cubicBezTo>
                  <a:cubicBezTo>
                    <a:pt x="601" y="425"/>
                    <a:pt x="601" y="425"/>
                    <a:pt x="601" y="425"/>
                  </a:cubicBezTo>
                  <a:cubicBezTo>
                    <a:pt x="600" y="427"/>
                    <a:pt x="600" y="427"/>
                    <a:pt x="600" y="427"/>
                  </a:cubicBezTo>
                  <a:cubicBezTo>
                    <a:pt x="601" y="427"/>
                    <a:pt x="601" y="427"/>
                    <a:pt x="601" y="427"/>
                  </a:cubicBezTo>
                  <a:cubicBezTo>
                    <a:pt x="601" y="429"/>
                    <a:pt x="601" y="429"/>
                    <a:pt x="601" y="429"/>
                  </a:cubicBezTo>
                  <a:cubicBezTo>
                    <a:pt x="603" y="432"/>
                    <a:pt x="603" y="432"/>
                    <a:pt x="603" y="432"/>
                  </a:cubicBezTo>
                  <a:cubicBezTo>
                    <a:pt x="604" y="433"/>
                    <a:pt x="604" y="433"/>
                    <a:pt x="604" y="433"/>
                  </a:cubicBezTo>
                  <a:cubicBezTo>
                    <a:pt x="603" y="433"/>
                    <a:pt x="603" y="433"/>
                    <a:pt x="603" y="433"/>
                  </a:cubicBezTo>
                  <a:cubicBezTo>
                    <a:pt x="602" y="436"/>
                    <a:pt x="602" y="436"/>
                    <a:pt x="602" y="436"/>
                  </a:cubicBezTo>
                  <a:cubicBezTo>
                    <a:pt x="602" y="437"/>
                    <a:pt x="602" y="437"/>
                    <a:pt x="602" y="437"/>
                  </a:cubicBezTo>
                  <a:cubicBezTo>
                    <a:pt x="602" y="439"/>
                    <a:pt x="602" y="439"/>
                    <a:pt x="602" y="439"/>
                  </a:cubicBezTo>
                  <a:cubicBezTo>
                    <a:pt x="601" y="440"/>
                    <a:pt x="601" y="440"/>
                    <a:pt x="601" y="440"/>
                  </a:cubicBezTo>
                  <a:cubicBezTo>
                    <a:pt x="599" y="437"/>
                    <a:pt x="599" y="437"/>
                    <a:pt x="599" y="437"/>
                  </a:cubicBezTo>
                  <a:cubicBezTo>
                    <a:pt x="599" y="435"/>
                    <a:pt x="599" y="435"/>
                    <a:pt x="599" y="435"/>
                  </a:cubicBezTo>
                  <a:cubicBezTo>
                    <a:pt x="599" y="434"/>
                    <a:pt x="599" y="434"/>
                    <a:pt x="599" y="434"/>
                  </a:cubicBezTo>
                  <a:cubicBezTo>
                    <a:pt x="598" y="431"/>
                    <a:pt x="598" y="431"/>
                    <a:pt x="598" y="431"/>
                  </a:cubicBezTo>
                  <a:cubicBezTo>
                    <a:pt x="598" y="433"/>
                    <a:pt x="598" y="433"/>
                    <a:pt x="598" y="433"/>
                  </a:cubicBezTo>
                  <a:cubicBezTo>
                    <a:pt x="598" y="436"/>
                    <a:pt x="598" y="436"/>
                    <a:pt x="598" y="436"/>
                  </a:cubicBezTo>
                  <a:cubicBezTo>
                    <a:pt x="599" y="439"/>
                    <a:pt x="599" y="439"/>
                    <a:pt x="599" y="439"/>
                  </a:cubicBezTo>
                  <a:cubicBezTo>
                    <a:pt x="599" y="441"/>
                    <a:pt x="599" y="441"/>
                    <a:pt x="599" y="441"/>
                  </a:cubicBezTo>
                  <a:cubicBezTo>
                    <a:pt x="598" y="443"/>
                    <a:pt x="598" y="443"/>
                    <a:pt x="598" y="443"/>
                  </a:cubicBezTo>
                  <a:cubicBezTo>
                    <a:pt x="599" y="444"/>
                    <a:pt x="599" y="444"/>
                    <a:pt x="599" y="444"/>
                  </a:cubicBezTo>
                  <a:cubicBezTo>
                    <a:pt x="599" y="445"/>
                    <a:pt x="599" y="445"/>
                    <a:pt x="599" y="445"/>
                  </a:cubicBezTo>
                  <a:cubicBezTo>
                    <a:pt x="597" y="445"/>
                    <a:pt x="597" y="445"/>
                    <a:pt x="597" y="445"/>
                  </a:cubicBezTo>
                  <a:cubicBezTo>
                    <a:pt x="596" y="443"/>
                    <a:pt x="596" y="443"/>
                    <a:pt x="596" y="443"/>
                  </a:cubicBezTo>
                  <a:cubicBezTo>
                    <a:pt x="595" y="443"/>
                    <a:pt x="595" y="443"/>
                    <a:pt x="595" y="443"/>
                  </a:cubicBezTo>
                  <a:cubicBezTo>
                    <a:pt x="596" y="447"/>
                    <a:pt x="596" y="447"/>
                    <a:pt x="596" y="447"/>
                  </a:cubicBezTo>
                  <a:cubicBezTo>
                    <a:pt x="596" y="449"/>
                    <a:pt x="596" y="449"/>
                    <a:pt x="596" y="449"/>
                  </a:cubicBezTo>
                  <a:cubicBezTo>
                    <a:pt x="596" y="449"/>
                    <a:pt x="596" y="449"/>
                    <a:pt x="596" y="449"/>
                  </a:cubicBezTo>
                  <a:cubicBezTo>
                    <a:pt x="596" y="450"/>
                    <a:pt x="596" y="450"/>
                    <a:pt x="596" y="450"/>
                  </a:cubicBezTo>
                  <a:cubicBezTo>
                    <a:pt x="595" y="450"/>
                    <a:pt x="595" y="450"/>
                    <a:pt x="595" y="450"/>
                  </a:cubicBezTo>
                  <a:cubicBezTo>
                    <a:pt x="594" y="449"/>
                    <a:pt x="594" y="449"/>
                    <a:pt x="594" y="449"/>
                  </a:cubicBezTo>
                  <a:cubicBezTo>
                    <a:pt x="593" y="446"/>
                    <a:pt x="593" y="446"/>
                    <a:pt x="593" y="446"/>
                  </a:cubicBezTo>
                  <a:cubicBezTo>
                    <a:pt x="594" y="446"/>
                    <a:pt x="594" y="446"/>
                    <a:pt x="594" y="446"/>
                  </a:cubicBezTo>
                  <a:cubicBezTo>
                    <a:pt x="594" y="444"/>
                    <a:pt x="594" y="444"/>
                    <a:pt x="594" y="444"/>
                  </a:cubicBezTo>
                  <a:cubicBezTo>
                    <a:pt x="593" y="445"/>
                    <a:pt x="593" y="445"/>
                    <a:pt x="593" y="445"/>
                  </a:cubicBezTo>
                  <a:cubicBezTo>
                    <a:pt x="592" y="445"/>
                    <a:pt x="592" y="445"/>
                    <a:pt x="592" y="445"/>
                  </a:cubicBezTo>
                  <a:cubicBezTo>
                    <a:pt x="591" y="444"/>
                    <a:pt x="591" y="444"/>
                    <a:pt x="591" y="444"/>
                  </a:cubicBezTo>
                  <a:cubicBezTo>
                    <a:pt x="591" y="441"/>
                    <a:pt x="591" y="441"/>
                    <a:pt x="591" y="441"/>
                  </a:cubicBezTo>
                  <a:cubicBezTo>
                    <a:pt x="590" y="442"/>
                    <a:pt x="590" y="442"/>
                    <a:pt x="590" y="442"/>
                  </a:cubicBezTo>
                  <a:cubicBezTo>
                    <a:pt x="590" y="443"/>
                    <a:pt x="590" y="443"/>
                    <a:pt x="590" y="443"/>
                  </a:cubicBezTo>
                  <a:cubicBezTo>
                    <a:pt x="590" y="443"/>
                    <a:pt x="590" y="443"/>
                    <a:pt x="590" y="443"/>
                  </a:cubicBezTo>
                  <a:cubicBezTo>
                    <a:pt x="590" y="442"/>
                    <a:pt x="590" y="442"/>
                    <a:pt x="590" y="442"/>
                  </a:cubicBezTo>
                  <a:cubicBezTo>
                    <a:pt x="589" y="440"/>
                    <a:pt x="589" y="440"/>
                    <a:pt x="589" y="440"/>
                  </a:cubicBezTo>
                  <a:cubicBezTo>
                    <a:pt x="588" y="440"/>
                    <a:pt x="588" y="440"/>
                    <a:pt x="588" y="440"/>
                  </a:cubicBezTo>
                  <a:cubicBezTo>
                    <a:pt x="588" y="441"/>
                    <a:pt x="588" y="441"/>
                    <a:pt x="588" y="441"/>
                  </a:cubicBezTo>
                  <a:cubicBezTo>
                    <a:pt x="589" y="441"/>
                    <a:pt x="589" y="441"/>
                    <a:pt x="589" y="441"/>
                  </a:cubicBezTo>
                  <a:cubicBezTo>
                    <a:pt x="588" y="442"/>
                    <a:pt x="588" y="442"/>
                    <a:pt x="588" y="442"/>
                  </a:cubicBezTo>
                  <a:cubicBezTo>
                    <a:pt x="587" y="442"/>
                    <a:pt x="587" y="442"/>
                    <a:pt x="587" y="442"/>
                  </a:cubicBezTo>
                  <a:cubicBezTo>
                    <a:pt x="586" y="441"/>
                    <a:pt x="586" y="441"/>
                    <a:pt x="586" y="441"/>
                  </a:cubicBezTo>
                  <a:cubicBezTo>
                    <a:pt x="586" y="440"/>
                    <a:pt x="586" y="440"/>
                    <a:pt x="586" y="440"/>
                  </a:cubicBezTo>
                  <a:cubicBezTo>
                    <a:pt x="586" y="438"/>
                    <a:pt x="586" y="438"/>
                    <a:pt x="586" y="438"/>
                  </a:cubicBezTo>
                  <a:cubicBezTo>
                    <a:pt x="585" y="436"/>
                    <a:pt x="585" y="436"/>
                    <a:pt x="585" y="436"/>
                  </a:cubicBezTo>
                  <a:cubicBezTo>
                    <a:pt x="585" y="435"/>
                    <a:pt x="585" y="435"/>
                    <a:pt x="585" y="435"/>
                  </a:cubicBezTo>
                  <a:cubicBezTo>
                    <a:pt x="585" y="436"/>
                    <a:pt x="585" y="436"/>
                    <a:pt x="585" y="436"/>
                  </a:cubicBezTo>
                  <a:cubicBezTo>
                    <a:pt x="585" y="439"/>
                    <a:pt x="585" y="439"/>
                    <a:pt x="585" y="439"/>
                  </a:cubicBezTo>
                  <a:cubicBezTo>
                    <a:pt x="585" y="440"/>
                    <a:pt x="585" y="440"/>
                    <a:pt x="585" y="440"/>
                  </a:cubicBezTo>
                  <a:cubicBezTo>
                    <a:pt x="584" y="441"/>
                    <a:pt x="584" y="441"/>
                    <a:pt x="584" y="441"/>
                  </a:cubicBezTo>
                  <a:cubicBezTo>
                    <a:pt x="583" y="439"/>
                    <a:pt x="583" y="439"/>
                    <a:pt x="583" y="439"/>
                  </a:cubicBezTo>
                  <a:cubicBezTo>
                    <a:pt x="582" y="437"/>
                    <a:pt x="582" y="437"/>
                    <a:pt x="582" y="437"/>
                  </a:cubicBezTo>
                  <a:cubicBezTo>
                    <a:pt x="582" y="437"/>
                    <a:pt x="582" y="437"/>
                    <a:pt x="582" y="437"/>
                  </a:cubicBezTo>
                  <a:cubicBezTo>
                    <a:pt x="581" y="436"/>
                    <a:pt x="581" y="436"/>
                    <a:pt x="581" y="436"/>
                  </a:cubicBezTo>
                  <a:cubicBezTo>
                    <a:pt x="580" y="434"/>
                    <a:pt x="580" y="434"/>
                    <a:pt x="580" y="434"/>
                  </a:cubicBezTo>
                  <a:cubicBezTo>
                    <a:pt x="579" y="433"/>
                    <a:pt x="579" y="433"/>
                    <a:pt x="579" y="433"/>
                  </a:cubicBezTo>
                  <a:cubicBezTo>
                    <a:pt x="579" y="432"/>
                    <a:pt x="579" y="432"/>
                    <a:pt x="579" y="432"/>
                  </a:cubicBezTo>
                  <a:cubicBezTo>
                    <a:pt x="579" y="431"/>
                    <a:pt x="579" y="431"/>
                    <a:pt x="579" y="431"/>
                  </a:cubicBezTo>
                  <a:cubicBezTo>
                    <a:pt x="578" y="431"/>
                    <a:pt x="578" y="431"/>
                    <a:pt x="578" y="431"/>
                  </a:cubicBezTo>
                  <a:cubicBezTo>
                    <a:pt x="578" y="432"/>
                    <a:pt x="578" y="432"/>
                    <a:pt x="578" y="432"/>
                  </a:cubicBezTo>
                  <a:cubicBezTo>
                    <a:pt x="578" y="434"/>
                    <a:pt x="578" y="434"/>
                    <a:pt x="578" y="434"/>
                  </a:cubicBezTo>
                  <a:cubicBezTo>
                    <a:pt x="578" y="435"/>
                    <a:pt x="578" y="435"/>
                    <a:pt x="578" y="435"/>
                  </a:cubicBezTo>
                  <a:cubicBezTo>
                    <a:pt x="578" y="435"/>
                    <a:pt x="578" y="435"/>
                    <a:pt x="578" y="435"/>
                  </a:cubicBezTo>
                  <a:cubicBezTo>
                    <a:pt x="578" y="434"/>
                    <a:pt x="578" y="434"/>
                    <a:pt x="578" y="434"/>
                  </a:cubicBezTo>
                  <a:cubicBezTo>
                    <a:pt x="577" y="433"/>
                    <a:pt x="577" y="433"/>
                    <a:pt x="577" y="433"/>
                  </a:cubicBezTo>
                  <a:cubicBezTo>
                    <a:pt x="575" y="432"/>
                    <a:pt x="575" y="432"/>
                    <a:pt x="575" y="432"/>
                  </a:cubicBezTo>
                  <a:cubicBezTo>
                    <a:pt x="574" y="430"/>
                    <a:pt x="574" y="430"/>
                    <a:pt x="574" y="430"/>
                  </a:cubicBezTo>
                  <a:cubicBezTo>
                    <a:pt x="573" y="428"/>
                    <a:pt x="573" y="428"/>
                    <a:pt x="573" y="428"/>
                  </a:cubicBezTo>
                  <a:cubicBezTo>
                    <a:pt x="572" y="428"/>
                    <a:pt x="572" y="428"/>
                    <a:pt x="572" y="428"/>
                  </a:cubicBezTo>
                  <a:cubicBezTo>
                    <a:pt x="571" y="429"/>
                    <a:pt x="571" y="429"/>
                    <a:pt x="571" y="429"/>
                  </a:cubicBezTo>
                  <a:cubicBezTo>
                    <a:pt x="570" y="428"/>
                    <a:pt x="570" y="428"/>
                    <a:pt x="570" y="428"/>
                  </a:cubicBezTo>
                  <a:cubicBezTo>
                    <a:pt x="570" y="430"/>
                    <a:pt x="570" y="430"/>
                    <a:pt x="570" y="430"/>
                  </a:cubicBezTo>
                  <a:cubicBezTo>
                    <a:pt x="570" y="432"/>
                    <a:pt x="570" y="432"/>
                    <a:pt x="570" y="432"/>
                  </a:cubicBezTo>
                  <a:cubicBezTo>
                    <a:pt x="573" y="434"/>
                    <a:pt x="573" y="434"/>
                    <a:pt x="573" y="434"/>
                  </a:cubicBezTo>
                  <a:cubicBezTo>
                    <a:pt x="573" y="435"/>
                    <a:pt x="573" y="435"/>
                    <a:pt x="573" y="435"/>
                  </a:cubicBezTo>
                  <a:cubicBezTo>
                    <a:pt x="573" y="436"/>
                    <a:pt x="573" y="436"/>
                    <a:pt x="573" y="436"/>
                  </a:cubicBezTo>
                  <a:cubicBezTo>
                    <a:pt x="573" y="438"/>
                    <a:pt x="573" y="438"/>
                    <a:pt x="573" y="438"/>
                  </a:cubicBezTo>
                  <a:cubicBezTo>
                    <a:pt x="574" y="438"/>
                    <a:pt x="574" y="438"/>
                    <a:pt x="574" y="438"/>
                  </a:cubicBezTo>
                  <a:cubicBezTo>
                    <a:pt x="576" y="438"/>
                    <a:pt x="576" y="438"/>
                    <a:pt x="576" y="438"/>
                  </a:cubicBezTo>
                  <a:cubicBezTo>
                    <a:pt x="577" y="440"/>
                    <a:pt x="577" y="440"/>
                    <a:pt x="577" y="440"/>
                  </a:cubicBezTo>
                  <a:cubicBezTo>
                    <a:pt x="576" y="441"/>
                    <a:pt x="576" y="441"/>
                    <a:pt x="576" y="441"/>
                  </a:cubicBezTo>
                  <a:cubicBezTo>
                    <a:pt x="577" y="440"/>
                    <a:pt x="577" y="440"/>
                    <a:pt x="577" y="440"/>
                  </a:cubicBezTo>
                  <a:cubicBezTo>
                    <a:pt x="578" y="441"/>
                    <a:pt x="578" y="441"/>
                    <a:pt x="578" y="441"/>
                  </a:cubicBezTo>
                  <a:cubicBezTo>
                    <a:pt x="577" y="442"/>
                    <a:pt x="577" y="442"/>
                    <a:pt x="577" y="442"/>
                  </a:cubicBezTo>
                  <a:cubicBezTo>
                    <a:pt x="579" y="442"/>
                    <a:pt x="579" y="442"/>
                    <a:pt x="579" y="442"/>
                  </a:cubicBezTo>
                  <a:cubicBezTo>
                    <a:pt x="579" y="443"/>
                    <a:pt x="579" y="443"/>
                    <a:pt x="579" y="443"/>
                  </a:cubicBezTo>
                  <a:cubicBezTo>
                    <a:pt x="580" y="445"/>
                    <a:pt x="580" y="445"/>
                    <a:pt x="580" y="445"/>
                  </a:cubicBezTo>
                  <a:cubicBezTo>
                    <a:pt x="580" y="446"/>
                    <a:pt x="580" y="446"/>
                    <a:pt x="580" y="446"/>
                  </a:cubicBezTo>
                  <a:cubicBezTo>
                    <a:pt x="581" y="446"/>
                    <a:pt x="581" y="446"/>
                    <a:pt x="581" y="446"/>
                  </a:cubicBezTo>
                  <a:cubicBezTo>
                    <a:pt x="582" y="446"/>
                    <a:pt x="582" y="446"/>
                    <a:pt x="582" y="446"/>
                  </a:cubicBezTo>
                  <a:cubicBezTo>
                    <a:pt x="583" y="448"/>
                    <a:pt x="583" y="448"/>
                    <a:pt x="583" y="448"/>
                  </a:cubicBezTo>
                  <a:cubicBezTo>
                    <a:pt x="581" y="450"/>
                    <a:pt x="581" y="450"/>
                    <a:pt x="581" y="450"/>
                  </a:cubicBezTo>
                  <a:cubicBezTo>
                    <a:pt x="582" y="450"/>
                    <a:pt x="582" y="450"/>
                    <a:pt x="582" y="450"/>
                  </a:cubicBezTo>
                  <a:cubicBezTo>
                    <a:pt x="583" y="451"/>
                    <a:pt x="583" y="451"/>
                    <a:pt x="583" y="451"/>
                  </a:cubicBezTo>
                  <a:cubicBezTo>
                    <a:pt x="583" y="452"/>
                    <a:pt x="583" y="452"/>
                    <a:pt x="583" y="452"/>
                  </a:cubicBezTo>
                  <a:cubicBezTo>
                    <a:pt x="584" y="450"/>
                    <a:pt x="584" y="450"/>
                    <a:pt x="584" y="450"/>
                  </a:cubicBezTo>
                  <a:cubicBezTo>
                    <a:pt x="585" y="451"/>
                    <a:pt x="585" y="451"/>
                    <a:pt x="585" y="451"/>
                  </a:cubicBezTo>
                  <a:cubicBezTo>
                    <a:pt x="584" y="453"/>
                    <a:pt x="584" y="453"/>
                    <a:pt x="584" y="453"/>
                  </a:cubicBezTo>
                  <a:cubicBezTo>
                    <a:pt x="585" y="453"/>
                    <a:pt x="585" y="453"/>
                    <a:pt x="585" y="453"/>
                  </a:cubicBezTo>
                  <a:cubicBezTo>
                    <a:pt x="586" y="453"/>
                    <a:pt x="586" y="453"/>
                    <a:pt x="586" y="453"/>
                  </a:cubicBezTo>
                  <a:cubicBezTo>
                    <a:pt x="586" y="454"/>
                    <a:pt x="586" y="454"/>
                    <a:pt x="586" y="454"/>
                  </a:cubicBezTo>
                  <a:cubicBezTo>
                    <a:pt x="586" y="455"/>
                    <a:pt x="586" y="455"/>
                    <a:pt x="586" y="455"/>
                  </a:cubicBezTo>
                  <a:cubicBezTo>
                    <a:pt x="584" y="455"/>
                    <a:pt x="584" y="455"/>
                    <a:pt x="584" y="455"/>
                  </a:cubicBezTo>
                  <a:cubicBezTo>
                    <a:pt x="584" y="455"/>
                    <a:pt x="584" y="455"/>
                    <a:pt x="584" y="455"/>
                  </a:cubicBezTo>
                  <a:cubicBezTo>
                    <a:pt x="584" y="457"/>
                    <a:pt x="584" y="457"/>
                    <a:pt x="584" y="457"/>
                  </a:cubicBezTo>
                  <a:cubicBezTo>
                    <a:pt x="585" y="458"/>
                    <a:pt x="585" y="458"/>
                    <a:pt x="585" y="458"/>
                  </a:cubicBezTo>
                  <a:cubicBezTo>
                    <a:pt x="585" y="459"/>
                    <a:pt x="585" y="459"/>
                    <a:pt x="585" y="459"/>
                  </a:cubicBezTo>
                  <a:close/>
                  <a:moveTo>
                    <a:pt x="438" y="416"/>
                  </a:moveTo>
                  <a:cubicBezTo>
                    <a:pt x="438" y="416"/>
                    <a:pt x="439" y="416"/>
                    <a:pt x="439" y="416"/>
                  </a:cubicBezTo>
                  <a:cubicBezTo>
                    <a:pt x="439" y="414"/>
                    <a:pt x="439" y="414"/>
                    <a:pt x="439" y="414"/>
                  </a:cubicBezTo>
                  <a:cubicBezTo>
                    <a:pt x="440" y="414"/>
                    <a:pt x="440" y="414"/>
                    <a:pt x="440" y="414"/>
                  </a:cubicBezTo>
                  <a:cubicBezTo>
                    <a:pt x="441" y="414"/>
                    <a:pt x="441" y="414"/>
                    <a:pt x="441" y="414"/>
                  </a:cubicBezTo>
                  <a:cubicBezTo>
                    <a:pt x="442" y="415"/>
                    <a:pt x="442" y="415"/>
                    <a:pt x="442" y="415"/>
                  </a:cubicBezTo>
                  <a:cubicBezTo>
                    <a:pt x="443" y="415"/>
                    <a:pt x="443" y="415"/>
                    <a:pt x="443" y="415"/>
                  </a:cubicBezTo>
                  <a:cubicBezTo>
                    <a:pt x="444" y="415"/>
                    <a:pt x="444" y="415"/>
                    <a:pt x="444" y="415"/>
                  </a:cubicBezTo>
                  <a:cubicBezTo>
                    <a:pt x="445" y="415"/>
                    <a:pt x="445" y="415"/>
                    <a:pt x="445" y="415"/>
                  </a:cubicBezTo>
                  <a:cubicBezTo>
                    <a:pt x="446" y="415"/>
                    <a:pt x="446" y="415"/>
                    <a:pt x="446" y="415"/>
                  </a:cubicBezTo>
                  <a:cubicBezTo>
                    <a:pt x="446" y="416"/>
                    <a:pt x="446" y="416"/>
                    <a:pt x="446" y="416"/>
                  </a:cubicBezTo>
                  <a:cubicBezTo>
                    <a:pt x="445" y="418"/>
                    <a:pt x="445" y="418"/>
                    <a:pt x="445" y="418"/>
                  </a:cubicBezTo>
                  <a:cubicBezTo>
                    <a:pt x="445" y="419"/>
                    <a:pt x="445" y="419"/>
                    <a:pt x="445" y="419"/>
                  </a:cubicBezTo>
                  <a:cubicBezTo>
                    <a:pt x="444" y="421"/>
                    <a:pt x="444" y="421"/>
                    <a:pt x="444" y="421"/>
                  </a:cubicBezTo>
                  <a:cubicBezTo>
                    <a:pt x="444" y="423"/>
                    <a:pt x="444" y="423"/>
                    <a:pt x="444" y="423"/>
                  </a:cubicBezTo>
                  <a:cubicBezTo>
                    <a:pt x="444" y="424"/>
                    <a:pt x="444" y="424"/>
                    <a:pt x="444" y="424"/>
                  </a:cubicBezTo>
                  <a:cubicBezTo>
                    <a:pt x="445" y="423"/>
                    <a:pt x="445" y="423"/>
                    <a:pt x="445" y="423"/>
                  </a:cubicBezTo>
                  <a:cubicBezTo>
                    <a:pt x="446" y="424"/>
                    <a:pt x="446" y="424"/>
                    <a:pt x="446" y="424"/>
                  </a:cubicBezTo>
                  <a:cubicBezTo>
                    <a:pt x="447" y="424"/>
                    <a:pt x="447" y="424"/>
                    <a:pt x="447" y="424"/>
                  </a:cubicBezTo>
                  <a:cubicBezTo>
                    <a:pt x="448" y="423"/>
                    <a:pt x="448" y="423"/>
                    <a:pt x="448" y="423"/>
                  </a:cubicBezTo>
                  <a:cubicBezTo>
                    <a:pt x="450" y="423"/>
                    <a:pt x="450" y="423"/>
                    <a:pt x="450" y="423"/>
                  </a:cubicBezTo>
                  <a:cubicBezTo>
                    <a:pt x="450" y="423"/>
                    <a:pt x="450" y="423"/>
                    <a:pt x="450" y="423"/>
                  </a:cubicBezTo>
                  <a:cubicBezTo>
                    <a:pt x="451" y="422"/>
                    <a:pt x="451" y="422"/>
                    <a:pt x="451" y="422"/>
                  </a:cubicBezTo>
                  <a:cubicBezTo>
                    <a:pt x="452" y="422"/>
                    <a:pt x="452" y="422"/>
                    <a:pt x="452" y="422"/>
                  </a:cubicBezTo>
                  <a:cubicBezTo>
                    <a:pt x="454" y="421"/>
                    <a:pt x="454" y="421"/>
                    <a:pt x="454" y="421"/>
                  </a:cubicBezTo>
                  <a:cubicBezTo>
                    <a:pt x="454" y="419"/>
                    <a:pt x="454" y="419"/>
                    <a:pt x="454" y="419"/>
                  </a:cubicBezTo>
                  <a:cubicBezTo>
                    <a:pt x="455" y="418"/>
                    <a:pt x="455" y="418"/>
                    <a:pt x="455" y="418"/>
                  </a:cubicBezTo>
                  <a:cubicBezTo>
                    <a:pt x="456" y="416"/>
                    <a:pt x="456" y="416"/>
                    <a:pt x="456" y="416"/>
                  </a:cubicBezTo>
                  <a:cubicBezTo>
                    <a:pt x="457" y="416"/>
                    <a:pt x="457" y="416"/>
                    <a:pt x="457" y="416"/>
                  </a:cubicBezTo>
                  <a:cubicBezTo>
                    <a:pt x="458" y="417"/>
                    <a:pt x="458" y="417"/>
                    <a:pt x="458" y="417"/>
                  </a:cubicBezTo>
                  <a:cubicBezTo>
                    <a:pt x="459" y="416"/>
                    <a:pt x="459" y="416"/>
                    <a:pt x="459" y="416"/>
                  </a:cubicBezTo>
                  <a:cubicBezTo>
                    <a:pt x="460" y="416"/>
                    <a:pt x="460" y="416"/>
                    <a:pt x="460" y="416"/>
                  </a:cubicBezTo>
                  <a:cubicBezTo>
                    <a:pt x="461" y="416"/>
                    <a:pt x="461" y="416"/>
                    <a:pt x="461" y="416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61" y="411"/>
                    <a:pt x="461" y="411"/>
                    <a:pt x="461" y="411"/>
                  </a:cubicBezTo>
                  <a:cubicBezTo>
                    <a:pt x="463" y="410"/>
                    <a:pt x="463" y="410"/>
                    <a:pt x="463" y="410"/>
                  </a:cubicBezTo>
                  <a:cubicBezTo>
                    <a:pt x="464" y="409"/>
                    <a:pt x="464" y="409"/>
                    <a:pt x="464" y="409"/>
                  </a:cubicBezTo>
                  <a:cubicBezTo>
                    <a:pt x="465" y="409"/>
                    <a:pt x="465" y="409"/>
                    <a:pt x="465" y="409"/>
                  </a:cubicBezTo>
                  <a:cubicBezTo>
                    <a:pt x="465" y="410"/>
                    <a:pt x="465" y="410"/>
                    <a:pt x="465" y="410"/>
                  </a:cubicBezTo>
                  <a:cubicBezTo>
                    <a:pt x="466" y="409"/>
                    <a:pt x="466" y="409"/>
                    <a:pt x="466" y="409"/>
                  </a:cubicBezTo>
                  <a:cubicBezTo>
                    <a:pt x="467" y="409"/>
                    <a:pt x="467" y="409"/>
                    <a:pt x="467" y="409"/>
                  </a:cubicBezTo>
                  <a:cubicBezTo>
                    <a:pt x="468" y="409"/>
                    <a:pt x="468" y="409"/>
                    <a:pt x="468" y="409"/>
                  </a:cubicBezTo>
                  <a:cubicBezTo>
                    <a:pt x="468" y="410"/>
                    <a:pt x="468" y="410"/>
                    <a:pt x="468" y="410"/>
                  </a:cubicBezTo>
                  <a:cubicBezTo>
                    <a:pt x="467" y="411"/>
                    <a:pt x="467" y="411"/>
                    <a:pt x="467" y="411"/>
                  </a:cubicBezTo>
                  <a:cubicBezTo>
                    <a:pt x="466" y="412"/>
                    <a:pt x="466" y="412"/>
                    <a:pt x="466" y="412"/>
                  </a:cubicBezTo>
                  <a:cubicBezTo>
                    <a:pt x="468" y="413"/>
                    <a:pt x="468" y="413"/>
                    <a:pt x="468" y="413"/>
                  </a:cubicBezTo>
                  <a:cubicBezTo>
                    <a:pt x="470" y="413"/>
                    <a:pt x="470" y="413"/>
                    <a:pt x="470" y="413"/>
                  </a:cubicBezTo>
                  <a:cubicBezTo>
                    <a:pt x="471" y="414"/>
                    <a:pt x="471" y="414"/>
                    <a:pt x="471" y="414"/>
                  </a:cubicBezTo>
                  <a:cubicBezTo>
                    <a:pt x="472" y="415"/>
                    <a:pt x="472" y="415"/>
                    <a:pt x="472" y="415"/>
                  </a:cubicBezTo>
                  <a:cubicBezTo>
                    <a:pt x="471" y="417"/>
                    <a:pt x="471" y="417"/>
                    <a:pt x="471" y="417"/>
                  </a:cubicBezTo>
                  <a:cubicBezTo>
                    <a:pt x="470" y="417"/>
                    <a:pt x="470" y="417"/>
                    <a:pt x="470" y="417"/>
                  </a:cubicBezTo>
                  <a:cubicBezTo>
                    <a:pt x="470" y="419"/>
                    <a:pt x="470" y="419"/>
                    <a:pt x="470" y="419"/>
                  </a:cubicBezTo>
                  <a:cubicBezTo>
                    <a:pt x="471" y="419"/>
                    <a:pt x="471" y="419"/>
                    <a:pt x="471" y="419"/>
                  </a:cubicBezTo>
                  <a:cubicBezTo>
                    <a:pt x="471" y="419"/>
                    <a:pt x="471" y="419"/>
                    <a:pt x="471" y="419"/>
                  </a:cubicBezTo>
                  <a:cubicBezTo>
                    <a:pt x="473" y="419"/>
                    <a:pt x="473" y="419"/>
                    <a:pt x="473" y="419"/>
                  </a:cubicBezTo>
                  <a:cubicBezTo>
                    <a:pt x="473" y="420"/>
                    <a:pt x="473" y="420"/>
                    <a:pt x="473" y="420"/>
                  </a:cubicBezTo>
                  <a:cubicBezTo>
                    <a:pt x="474" y="419"/>
                    <a:pt x="474" y="419"/>
                    <a:pt x="474" y="419"/>
                  </a:cubicBezTo>
                  <a:cubicBezTo>
                    <a:pt x="475" y="420"/>
                    <a:pt x="475" y="420"/>
                    <a:pt x="475" y="420"/>
                  </a:cubicBezTo>
                  <a:cubicBezTo>
                    <a:pt x="476" y="421"/>
                    <a:pt x="476" y="421"/>
                    <a:pt x="476" y="421"/>
                  </a:cubicBezTo>
                  <a:cubicBezTo>
                    <a:pt x="477" y="421"/>
                    <a:pt x="477" y="421"/>
                    <a:pt x="477" y="421"/>
                  </a:cubicBezTo>
                  <a:cubicBezTo>
                    <a:pt x="478" y="421"/>
                    <a:pt x="478" y="421"/>
                    <a:pt x="478" y="421"/>
                  </a:cubicBezTo>
                  <a:cubicBezTo>
                    <a:pt x="480" y="423"/>
                    <a:pt x="480" y="423"/>
                    <a:pt x="480" y="423"/>
                  </a:cubicBezTo>
                  <a:cubicBezTo>
                    <a:pt x="481" y="422"/>
                    <a:pt x="481" y="422"/>
                    <a:pt x="481" y="422"/>
                  </a:cubicBezTo>
                  <a:cubicBezTo>
                    <a:pt x="482" y="420"/>
                    <a:pt x="482" y="420"/>
                    <a:pt x="482" y="420"/>
                  </a:cubicBezTo>
                  <a:cubicBezTo>
                    <a:pt x="483" y="420"/>
                    <a:pt x="483" y="420"/>
                    <a:pt x="483" y="420"/>
                  </a:cubicBezTo>
                  <a:cubicBezTo>
                    <a:pt x="484" y="418"/>
                    <a:pt x="484" y="418"/>
                    <a:pt x="484" y="418"/>
                  </a:cubicBezTo>
                  <a:cubicBezTo>
                    <a:pt x="486" y="418"/>
                    <a:pt x="486" y="418"/>
                    <a:pt x="486" y="418"/>
                  </a:cubicBezTo>
                  <a:cubicBezTo>
                    <a:pt x="486" y="418"/>
                    <a:pt x="486" y="418"/>
                    <a:pt x="486" y="418"/>
                  </a:cubicBezTo>
                  <a:cubicBezTo>
                    <a:pt x="485" y="417"/>
                    <a:pt x="485" y="417"/>
                    <a:pt x="485" y="417"/>
                  </a:cubicBezTo>
                  <a:cubicBezTo>
                    <a:pt x="484" y="416"/>
                    <a:pt x="484" y="416"/>
                    <a:pt x="484" y="416"/>
                  </a:cubicBezTo>
                  <a:cubicBezTo>
                    <a:pt x="485" y="416"/>
                    <a:pt x="485" y="416"/>
                    <a:pt x="485" y="416"/>
                  </a:cubicBezTo>
                  <a:cubicBezTo>
                    <a:pt x="486" y="415"/>
                    <a:pt x="486" y="415"/>
                    <a:pt x="486" y="415"/>
                  </a:cubicBezTo>
                  <a:cubicBezTo>
                    <a:pt x="485" y="414"/>
                    <a:pt x="485" y="414"/>
                    <a:pt x="485" y="414"/>
                  </a:cubicBezTo>
                  <a:cubicBezTo>
                    <a:pt x="484" y="413"/>
                    <a:pt x="484" y="413"/>
                    <a:pt x="484" y="413"/>
                  </a:cubicBezTo>
                  <a:cubicBezTo>
                    <a:pt x="484" y="413"/>
                    <a:pt x="484" y="413"/>
                    <a:pt x="484" y="413"/>
                  </a:cubicBezTo>
                  <a:cubicBezTo>
                    <a:pt x="484" y="414"/>
                    <a:pt x="484" y="414"/>
                    <a:pt x="484" y="414"/>
                  </a:cubicBezTo>
                  <a:cubicBezTo>
                    <a:pt x="483" y="415"/>
                    <a:pt x="483" y="415"/>
                    <a:pt x="483" y="415"/>
                  </a:cubicBezTo>
                  <a:cubicBezTo>
                    <a:pt x="482" y="414"/>
                    <a:pt x="482" y="414"/>
                    <a:pt x="482" y="414"/>
                  </a:cubicBezTo>
                  <a:cubicBezTo>
                    <a:pt x="481" y="413"/>
                    <a:pt x="481" y="413"/>
                    <a:pt x="481" y="413"/>
                  </a:cubicBezTo>
                  <a:cubicBezTo>
                    <a:pt x="481" y="412"/>
                    <a:pt x="481" y="412"/>
                    <a:pt x="481" y="412"/>
                  </a:cubicBezTo>
                  <a:cubicBezTo>
                    <a:pt x="480" y="413"/>
                    <a:pt x="480" y="413"/>
                    <a:pt x="480" y="413"/>
                  </a:cubicBezTo>
                  <a:cubicBezTo>
                    <a:pt x="479" y="414"/>
                    <a:pt x="479" y="414"/>
                    <a:pt x="479" y="414"/>
                  </a:cubicBezTo>
                  <a:cubicBezTo>
                    <a:pt x="476" y="414"/>
                    <a:pt x="476" y="414"/>
                    <a:pt x="476" y="414"/>
                  </a:cubicBezTo>
                  <a:cubicBezTo>
                    <a:pt x="475" y="413"/>
                    <a:pt x="475" y="413"/>
                    <a:pt x="475" y="413"/>
                  </a:cubicBezTo>
                  <a:cubicBezTo>
                    <a:pt x="477" y="412"/>
                    <a:pt x="477" y="412"/>
                    <a:pt x="477" y="412"/>
                  </a:cubicBezTo>
                  <a:cubicBezTo>
                    <a:pt x="478" y="412"/>
                    <a:pt x="478" y="412"/>
                    <a:pt x="478" y="412"/>
                  </a:cubicBezTo>
                  <a:cubicBezTo>
                    <a:pt x="479" y="411"/>
                    <a:pt x="479" y="411"/>
                    <a:pt x="479" y="411"/>
                  </a:cubicBezTo>
                  <a:cubicBezTo>
                    <a:pt x="479" y="410"/>
                    <a:pt x="479" y="410"/>
                    <a:pt x="479" y="410"/>
                  </a:cubicBezTo>
                  <a:cubicBezTo>
                    <a:pt x="478" y="409"/>
                    <a:pt x="478" y="409"/>
                    <a:pt x="478" y="409"/>
                  </a:cubicBezTo>
                  <a:cubicBezTo>
                    <a:pt x="478" y="407"/>
                    <a:pt x="478" y="407"/>
                    <a:pt x="478" y="407"/>
                  </a:cubicBezTo>
                  <a:cubicBezTo>
                    <a:pt x="479" y="406"/>
                    <a:pt x="479" y="406"/>
                    <a:pt x="479" y="406"/>
                  </a:cubicBezTo>
                  <a:cubicBezTo>
                    <a:pt x="479" y="405"/>
                    <a:pt x="479" y="405"/>
                    <a:pt x="479" y="405"/>
                  </a:cubicBezTo>
                  <a:cubicBezTo>
                    <a:pt x="478" y="405"/>
                    <a:pt x="478" y="405"/>
                    <a:pt x="478" y="405"/>
                  </a:cubicBezTo>
                  <a:cubicBezTo>
                    <a:pt x="478" y="403"/>
                    <a:pt x="478" y="403"/>
                    <a:pt x="478" y="403"/>
                  </a:cubicBezTo>
                  <a:cubicBezTo>
                    <a:pt x="476" y="401"/>
                    <a:pt x="476" y="401"/>
                    <a:pt x="476" y="401"/>
                  </a:cubicBezTo>
                  <a:cubicBezTo>
                    <a:pt x="473" y="400"/>
                    <a:pt x="473" y="400"/>
                    <a:pt x="473" y="400"/>
                  </a:cubicBezTo>
                  <a:cubicBezTo>
                    <a:pt x="473" y="399"/>
                    <a:pt x="473" y="399"/>
                    <a:pt x="473" y="399"/>
                  </a:cubicBezTo>
                  <a:cubicBezTo>
                    <a:pt x="473" y="397"/>
                    <a:pt x="473" y="397"/>
                    <a:pt x="473" y="397"/>
                  </a:cubicBezTo>
                  <a:cubicBezTo>
                    <a:pt x="471" y="397"/>
                    <a:pt x="471" y="397"/>
                    <a:pt x="471" y="397"/>
                  </a:cubicBezTo>
                  <a:cubicBezTo>
                    <a:pt x="471" y="396"/>
                    <a:pt x="471" y="396"/>
                    <a:pt x="471" y="396"/>
                  </a:cubicBezTo>
                  <a:cubicBezTo>
                    <a:pt x="471" y="394"/>
                    <a:pt x="471" y="394"/>
                    <a:pt x="471" y="394"/>
                  </a:cubicBezTo>
                  <a:cubicBezTo>
                    <a:pt x="471" y="393"/>
                    <a:pt x="471" y="393"/>
                    <a:pt x="471" y="393"/>
                  </a:cubicBezTo>
                  <a:cubicBezTo>
                    <a:pt x="469" y="393"/>
                    <a:pt x="469" y="393"/>
                    <a:pt x="469" y="393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65" y="390"/>
                    <a:pt x="465" y="390"/>
                    <a:pt x="465" y="390"/>
                  </a:cubicBezTo>
                  <a:cubicBezTo>
                    <a:pt x="466" y="389"/>
                    <a:pt x="466" y="389"/>
                    <a:pt x="466" y="389"/>
                  </a:cubicBezTo>
                  <a:cubicBezTo>
                    <a:pt x="466" y="388"/>
                    <a:pt x="466" y="388"/>
                    <a:pt x="466" y="388"/>
                  </a:cubicBezTo>
                  <a:cubicBezTo>
                    <a:pt x="464" y="387"/>
                    <a:pt x="464" y="387"/>
                    <a:pt x="464" y="387"/>
                  </a:cubicBezTo>
                  <a:cubicBezTo>
                    <a:pt x="464" y="386"/>
                    <a:pt x="464" y="386"/>
                    <a:pt x="464" y="386"/>
                  </a:cubicBezTo>
                  <a:cubicBezTo>
                    <a:pt x="463" y="386"/>
                    <a:pt x="463" y="386"/>
                    <a:pt x="463" y="386"/>
                  </a:cubicBezTo>
                  <a:cubicBezTo>
                    <a:pt x="462" y="388"/>
                    <a:pt x="462" y="388"/>
                    <a:pt x="462" y="388"/>
                  </a:cubicBezTo>
                  <a:cubicBezTo>
                    <a:pt x="462" y="389"/>
                    <a:pt x="462" y="389"/>
                    <a:pt x="462" y="389"/>
                  </a:cubicBezTo>
                  <a:cubicBezTo>
                    <a:pt x="461" y="390"/>
                    <a:pt x="461" y="390"/>
                    <a:pt x="461" y="390"/>
                  </a:cubicBezTo>
                  <a:cubicBezTo>
                    <a:pt x="460" y="389"/>
                    <a:pt x="460" y="389"/>
                    <a:pt x="460" y="389"/>
                  </a:cubicBezTo>
                  <a:cubicBezTo>
                    <a:pt x="460" y="387"/>
                    <a:pt x="460" y="387"/>
                    <a:pt x="460" y="387"/>
                  </a:cubicBezTo>
                  <a:cubicBezTo>
                    <a:pt x="459" y="386"/>
                    <a:pt x="459" y="386"/>
                    <a:pt x="459" y="386"/>
                  </a:cubicBezTo>
                  <a:cubicBezTo>
                    <a:pt x="459" y="385"/>
                    <a:pt x="459" y="385"/>
                    <a:pt x="459" y="385"/>
                  </a:cubicBezTo>
                  <a:cubicBezTo>
                    <a:pt x="460" y="385"/>
                    <a:pt x="460" y="385"/>
                    <a:pt x="460" y="385"/>
                  </a:cubicBezTo>
                  <a:cubicBezTo>
                    <a:pt x="462" y="385"/>
                    <a:pt x="462" y="385"/>
                    <a:pt x="462" y="385"/>
                  </a:cubicBezTo>
                  <a:cubicBezTo>
                    <a:pt x="461" y="384"/>
                    <a:pt x="461" y="384"/>
                    <a:pt x="461" y="384"/>
                  </a:cubicBezTo>
                  <a:cubicBezTo>
                    <a:pt x="461" y="382"/>
                    <a:pt x="461" y="382"/>
                    <a:pt x="461" y="382"/>
                  </a:cubicBezTo>
                  <a:cubicBezTo>
                    <a:pt x="461" y="381"/>
                    <a:pt x="461" y="381"/>
                    <a:pt x="461" y="381"/>
                  </a:cubicBezTo>
                  <a:cubicBezTo>
                    <a:pt x="459" y="381"/>
                    <a:pt x="459" y="381"/>
                    <a:pt x="459" y="381"/>
                  </a:cubicBezTo>
                  <a:cubicBezTo>
                    <a:pt x="460" y="380"/>
                    <a:pt x="460" y="380"/>
                    <a:pt x="460" y="380"/>
                  </a:cubicBezTo>
                  <a:cubicBezTo>
                    <a:pt x="461" y="378"/>
                    <a:pt x="461" y="378"/>
                    <a:pt x="461" y="378"/>
                  </a:cubicBezTo>
                  <a:cubicBezTo>
                    <a:pt x="460" y="378"/>
                    <a:pt x="460" y="378"/>
                    <a:pt x="460" y="378"/>
                  </a:cubicBezTo>
                  <a:cubicBezTo>
                    <a:pt x="457" y="379"/>
                    <a:pt x="457" y="379"/>
                    <a:pt x="457" y="379"/>
                  </a:cubicBezTo>
                  <a:cubicBezTo>
                    <a:pt x="455" y="381"/>
                    <a:pt x="455" y="381"/>
                    <a:pt x="455" y="381"/>
                  </a:cubicBezTo>
                  <a:cubicBezTo>
                    <a:pt x="454" y="384"/>
                    <a:pt x="454" y="384"/>
                    <a:pt x="454" y="384"/>
                  </a:cubicBezTo>
                  <a:cubicBezTo>
                    <a:pt x="452" y="386"/>
                    <a:pt x="452" y="386"/>
                    <a:pt x="452" y="386"/>
                  </a:cubicBezTo>
                  <a:cubicBezTo>
                    <a:pt x="452" y="388"/>
                    <a:pt x="452" y="388"/>
                    <a:pt x="452" y="388"/>
                  </a:cubicBezTo>
                  <a:cubicBezTo>
                    <a:pt x="451" y="389"/>
                    <a:pt x="451" y="389"/>
                    <a:pt x="451" y="389"/>
                  </a:cubicBezTo>
                  <a:cubicBezTo>
                    <a:pt x="451" y="390"/>
                    <a:pt x="451" y="390"/>
                    <a:pt x="451" y="390"/>
                  </a:cubicBezTo>
                  <a:cubicBezTo>
                    <a:pt x="449" y="393"/>
                    <a:pt x="449" y="393"/>
                    <a:pt x="449" y="393"/>
                  </a:cubicBezTo>
                  <a:cubicBezTo>
                    <a:pt x="450" y="394"/>
                    <a:pt x="450" y="394"/>
                    <a:pt x="450" y="394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8" y="396"/>
                    <a:pt x="448" y="396"/>
                    <a:pt x="448" y="396"/>
                  </a:cubicBezTo>
                  <a:cubicBezTo>
                    <a:pt x="448" y="398"/>
                    <a:pt x="448" y="398"/>
                    <a:pt x="448" y="398"/>
                  </a:cubicBezTo>
                  <a:cubicBezTo>
                    <a:pt x="446" y="400"/>
                    <a:pt x="446" y="400"/>
                    <a:pt x="446" y="400"/>
                  </a:cubicBezTo>
                  <a:cubicBezTo>
                    <a:pt x="445" y="401"/>
                    <a:pt x="445" y="401"/>
                    <a:pt x="445" y="401"/>
                  </a:cubicBezTo>
                  <a:cubicBezTo>
                    <a:pt x="445" y="403"/>
                    <a:pt x="445" y="403"/>
                    <a:pt x="445" y="403"/>
                  </a:cubicBezTo>
                  <a:cubicBezTo>
                    <a:pt x="445" y="404"/>
                    <a:pt x="445" y="404"/>
                    <a:pt x="445" y="404"/>
                  </a:cubicBezTo>
                  <a:cubicBezTo>
                    <a:pt x="445" y="407"/>
                    <a:pt x="445" y="407"/>
                    <a:pt x="445" y="407"/>
                  </a:cubicBezTo>
                  <a:cubicBezTo>
                    <a:pt x="444" y="408"/>
                    <a:pt x="444" y="408"/>
                    <a:pt x="444" y="408"/>
                  </a:cubicBezTo>
                  <a:cubicBezTo>
                    <a:pt x="442" y="408"/>
                    <a:pt x="442" y="408"/>
                    <a:pt x="442" y="408"/>
                  </a:cubicBezTo>
                  <a:cubicBezTo>
                    <a:pt x="439" y="409"/>
                    <a:pt x="439" y="409"/>
                    <a:pt x="439" y="409"/>
                  </a:cubicBezTo>
                  <a:cubicBezTo>
                    <a:pt x="439" y="411"/>
                    <a:pt x="439" y="411"/>
                    <a:pt x="439" y="411"/>
                  </a:cubicBezTo>
                  <a:cubicBezTo>
                    <a:pt x="438" y="414"/>
                    <a:pt x="438" y="414"/>
                    <a:pt x="438" y="414"/>
                  </a:cubicBezTo>
                  <a:lnTo>
                    <a:pt x="438" y="416"/>
                  </a:lnTo>
                  <a:close/>
                  <a:moveTo>
                    <a:pt x="452" y="441"/>
                  </a:moveTo>
                  <a:cubicBezTo>
                    <a:pt x="452" y="441"/>
                    <a:pt x="453" y="442"/>
                    <a:pt x="453" y="442"/>
                  </a:cubicBezTo>
                  <a:cubicBezTo>
                    <a:pt x="453" y="442"/>
                    <a:pt x="453" y="442"/>
                    <a:pt x="453" y="442"/>
                  </a:cubicBezTo>
                  <a:cubicBezTo>
                    <a:pt x="455" y="440"/>
                    <a:pt x="455" y="440"/>
                    <a:pt x="455" y="440"/>
                  </a:cubicBezTo>
                  <a:cubicBezTo>
                    <a:pt x="456" y="439"/>
                    <a:pt x="456" y="439"/>
                    <a:pt x="456" y="439"/>
                  </a:cubicBezTo>
                  <a:cubicBezTo>
                    <a:pt x="457" y="440"/>
                    <a:pt x="457" y="440"/>
                    <a:pt x="457" y="440"/>
                  </a:cubicBezTo>
                  <a:cubicBezTo>
                    <a:pt x="457" y="441"/>
                    <a:pt x="457" y="441"/>
                    <a:pt x="457" y="441"/>
                  </a:cubicBezTo>
                  <a:cubicBezTo>
                    <a:pt x="458" y="441"/>
                    <a:pt x="458" y="441"/>
                    <a:pt x="458" y="441"/>
                  </a:cubicBezTo>
                  <a:cubicBezTo>
                    <a:pt x="461" y="439"/>
                    <a:pt x="461" y="439"/>
                    <a:pt x="461" y="439"/>
                  </a:cubicBezTo>
                  <a:cubicBezTo>
                    <a:pt x="462" y="438"/>
                    <a:pt x="462" y="438"/>
                    <a:pt x="462" y="438"/>
                  </a:cubicBezTo>
                  <a:cubicBezTo>
                    <a:pt x="464" y="437"/>
                    <a:pt x="464" y="437"/>
                    <a:pt x="464" y="437"/>
                  </a:cubicBezTo>
                  <a:cubicBezTo>
                    <a:pt x="465" y="435"/>
                    <a:pt x="465" y="435"/>
                    <a:pt x="465" y="435"/>
                  </a:cubicBezTo>
                  <a:cubicBezTo>
                    <a:pt x="467" y="435"/>
                    <a:pt x="467" y="435"/>
                    <a:pt x="467" y="435"/>
                  </a:cubicBezTo>
                  <a:cubicBezTo>
                    <a:pt x="469" y="434"/>
                    <a:pt x="469" y="434"/>
                    <a:pt x="469" y="434"/>
                  </a:cubicBezTo>
                  <a:cubicBezTo>
                    <a:pt x="469" y="433"/>
                    <a:pt x="469" y="433"/>
                    <a:pt x="469" y="433"/>
                  </a:cubicBezTo>
                  <a:cubicBezTo>
                    <a:pt x="470" y="431"/>
                    <a:pt x="470" y="431"/>
                    <a:pt x="470" y="431"/>
                  </a:cubicBezTo>
                  <a:cubicBezTo>
                    <a:pt x="469" y="430"/>
                    <a:pt x="469" y="430"/>
                    <a:pt x="469" y="430"/>
                  </a:cubicBezTo>
                  <a:cubicBezTo>
                    <a:pt x="468" y="430"/>
                    <a:pt x="468" y="430"/>
                    <a:pt x="468" y="430"/>
                  </a:cubicBezTo>
                  <a:cubicBezTo>
                    <a:pt x="467" y="430"/>
                    <a:pt x="467" y="430"/>
                    <a:pt x="467" y="430"/>
                  </a:cubicBezTo>
                  <a:cubicBezTo>
                    <a:pt x="466" y="430"/>
                    <a:pt x="466" y="430"/>
                    <a:pt x="466" y="430"/>
                  </a:cubicBezTo>
                  <a:cubicBezTo>
                    <a:pt x="465" y="431"/>
                    <a:pt x="465" y="431"/>
                    <a:pt x="465" y="431"/>
                  </a:cubicBezTo>
                  <a:cubicBezTo>
                    <a:pt x="464" y="430"/>
                    <a:pt x="464" y="430"/>
                    <a:pt x="464" y="430"/>
                  </a:cubicBezTo>
                  <a:cubicBezTo>
                    <a:pt x="463" y="430"/>
                    <a:pt x="463" y="430"/>
                    <a:pt x="463" y="430"/>
                  </a:cubicBezTo>
                  <a:cubicBezTo>
                    <a:pt x="462" y="432"/>
                    <a:pt x="462" y="432"/>
                    <a:pt x="462" y="432"/>
                  </a:cubicBezTo>
                  <a:cubicBezTo>
                    <a:pt x="460" y="431"/>
                    <a:pt x="460" y="431"/>
                    <a:pt x="460" y="431"/>
                  </a:cubicBezTo>
                  <a:cubicBezTo>
                    <a:pt x="460" y="429"/>
                    <a:pt x="460" y="429"/>
                    <a:pt x="460" y="429"/>
                  </a:cubicBezTo>
                  <a:cubicBezTo>
                    <a:pt x="459" y="430"/>
                    <a:pt x="459" y="430"/>
                    <a:pt x="459" y="430"/>
                  </a:cubicBezTo>
                  <a:cubicBezTo>
                    <a:pt x="458" y="430"/>
                    <a:pt x="458" y="430"/>
                    <a:pt x="458" y="430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6" y="433"/>
                    <a:pt x="456" y="433"/>
                    <a:pt x="456" y="433"/>
                  </a:cubicBezTo>
                  <a:cubicBezTo>
                    <a:pt x="455" y="434"/>
                    <a:pt x="455" y="434"/>
                    <a:pt x="455" y="434"/>
                  </a:cubicBezTo>
                  <a:cubicBezTo>
                    <a:pt x="452" y="435"/>
                    <a:pt x="452" y="435"/>
                    <a:pt x="452" y="435"/>
                  </a:cubicBezTo>
                  <a:cubicBezTo>
                    <a:pt x="452" y="436"/>
                    <a:pt x="452" y="436"/>
                    <a:pt x="452" y="436"/>
                  </a:cubicBezTo>
                  <a:cubicBezTo>
                    <a:pt x="452" y="437"/>
                    <a:pt x="452" y="437"/>
                    <a:pt x="452" y="437"/>
                  </a:cubicBezTo>
                  <a:cubicBezTo>
                    <a:pt x="453" y="438"/>
                    <a:pt x="453" y="438"/>
                    <a:pt x="453" y="438"/>
                  </a:cubicBezTo>
                  <a:cubicBezTo>
                    <a:pt x="452" y="440"/>
                    <a:pt x="452" y="440"/>
                    <a:pt x="452" y="440"/>
                  </a:cubicBezTo>
                  <a:lnTo>
                    <a:pt x="452" y="441"/>
                  </a:lnTo>
                  <a:close/>
                  <a:moveTo>
                    <a:pt x="594" y="453"/>
                  </a:moveTo>
                  <a:cubicBezTo>
                    <a:pt x="595" y="453"/>
                    <a:pt x="595" y="453"/>
                    <a:pt x="595" y="453"/>
                  </a:cubicBezTo>
                  <a:cubicBezTo>
                    <a:pt x="596" y="453"/>
                    <a:pt x="596" y="453"/>
                    <a:pt x="596" y="453"/>
                  </a:cubicBezTo>
                  <a:cubicBezTo>
                    <a:pt x="597" y="455"/>
                    <a:pt x="597" y="455"/>
                    <a:pt x="597" y="455"/>
                  </a:cubicBezTo>
                  <a:cubicBezTo>
                    <a:pt x="598" y="454"/>
                    <a:pt x="598" y="454"/>
                    <a:pt x="598" y="454"/>
                  </a:cubicBezTo>
                  <a:cubicBezTo>
                    <a:pt x="599" y="453"/>
                    <a:pt x="599" y="453"/>
                    <a:pt x="599" y="453"/>
                  </a:cubicBezTo>
                  <a:cubicBezTo>
                    <a:pt x="599" y="452"/>
                    <a:pt x="599" y="452"/>
                    <a:pt x="599" y="452"/>
                  </a:cubicBezTo>
                  <a:cubicBezTo>
                    <a:pt x="599" y="451"/>
                    <a:pt x="599" y="451"/>
                    <a:pt x="599" y="451"/>
                  </a:cubicBezTo>
                  <a:cubicBezTo>
                    <a:pt x="598" y="451"/>
                    <a:pt x="598" y="451"/>
                    <a:pt x="598" y="451"/>
                  </a:cubicBezTo>
                  <a:cubicBezTo>
                    <a:pt x="597" y="452"/>
                    <a:pt x="597" y="452"/>
                    <a:pt x="597" y="452"/>
                  </a:cubicBezTo>
                  <a:cubicBezTo>
                    <a:pt x="595" y="452"/>
                    <a:pt x="595" y="452"/>
                    <a:pt x="595" y="452"/>
                  </a:cubicBezTo>
                  <a:lnTo>
                    <a:pt x="594" y="453"/>
                  </a:lnTo>
                  <a:close/>
                  <a:moveTo>
                    <a:pt x="550" y="441"/>
                  </a:moveTo>
                  <a:cubicBezTo>
                    <a:pt x="550" y="442"/>
                    <a:pt x="550" y="442"/>
                    <a:pt x="550" y="442"/>
                  </a:cubicBezTo>
                  <a:cubicBezTo>
                    <a:pt x="552" y="442"/>
                    <a:pt x="552" y="442"/>
                    <a:pt x="552" y="442"/>
                  </a:cubicBezTo>
                  <a:cubicBezTo>
                    <a:pt x="552" y="443"/>
                    <a:pt x="552" y="443"/>
                    <a:pt x="552" y="443"/>
                  </a:cubicBezTo>
                  <a:cubicBezTo>
                    <a:pt x="552" y="443"/>
                    <a:pt x="552" y="443"/>
                    <a:pt x="552" y="443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53" y="445"/>
                    <a:pt x="553" y="445"/>
                    <a:pt x="553" y="445"/>
                  </a:cubicBezTo>
                  <a:cubicBezTo>
                    <a:pt x="554" y="446"/>
                    <a:pt x="554" y="446"/>
                    <a:pt x="554" y="446"/>
                  </a:cubicBezTo>
                  <a:cubicBezTo>
                    <a:pt x="555" y="446"/>
                    <a:pt x="555" y="446"/>
                    <a:pt x="555" y="446"/>
                  </a:cubicBezTo>
                  <a:cubicBezTo>
                    <a:pt x="555" y="445"/>
                    <a:pt x="555" y="445"/>
                    <a:pt x="555" y="445"/>
                  </a:cubicBezTo>
                  <a:cubicBezTo>
                    <a:pt x="556" y="445"/>
                    <a:pt x="556" y="445"/>
                    <a:pt x="556" y="445"/>
                  </a:cubicBezTo>
                  <a:cubicBezTo>
                    <a:pt x="556" y="444"/>
                    <a:pt x="556" y="444"/>
                    <a:pt x="556" y="444"/>
                  </a:cubicBezTo>
                  <a:cubicBezTo>
                    <a:pt x="555" y="443"/>
                    <a:pt x="555" y="443"/>
                    <a:pt x="555" y="443"/>
                  </a:cubicBezTo>
                  <a:cubicBezTo>
                    <a:pt x="553" y="442"/>
                    <a:pt x="553" y="442"/>
                    <a:pt x="553" y="442"/>
                  </a:cubicBezTo>
                  <a:cubicBezTo>
                    <a:pt x="553" y="442"/>
                    <a:pt x="553" y="442"/>
                    <a:pt x="553" y="442"/>
                  </a:cubicBezTo>
                  <a:cubicBezTo>
                    <a:pt x="552" y="441"/>
                    <a:pt x="552" y="441"/>
                    <a:pt x="552" y="441"/>
                  </a:cubicBezTo>
                  <a:cubicBezTo>
                    <a:pt x="550" y="441"/>
                    <a:pt x="550" y="441"/>
                    <a:pt x="550" y="441"/>
                  </a:cubicBezTo>
                  <a:close/>
                  <a:moveTo>
                    <a:pt x="592" y="464"/>
                  </a:moveTo>
                  <a:cubicBezTo>
                    <a:pt x="591" y="463"/>
                    <a:pt x="591" y="463"/>
                    <a:pt x="591" y="463"/>
                  </a:cubicBezTo>
                  <a:cubicBezTo>
                    <a:pt x="591" y="462"/>
                    <a:pt x="591" y="462"/>
                    <a:pt x="591" y="462"/>
                  </a:cubicBezTo>
                  <a:cubicBezTo>
                    <a:pt x="590" y="461"/>
                    <a:pt x="590" y="461"/>
                    <a:pt x="590" y="461"/>
                  </a:cubicBezTo>
                  <a:cubicBezTo>
                    <a:pt x="590" y="460"/>
                    <a:pt x="590" y="460"/>
                    <a:pt x="590" y="460"/>
                  </a:cubicBezTo>
                  <a:cubicBezTo>
                    <a:pt x="591" y="460"/>
                    <a:pt x="591" y="460"/>
                    <a:pt x="591" y="460"/>
                  </a:cubicBezTo>
                  <a:cubicBezTo>
                    <a:pt x="592" y="461"/>
                    <a:pt x="592" y="461"/>
                    <a:pt x="592" y="461"/>
                  </a:cubicBezTo>
                  <a:cubicBezTo>
                    <a:pt x="592" y="461"/>
                    <a:pt x="592" y="461"/>
                    <a:pt x="592" y="461"/>
                  </a:cubicBezTo>
                  <a:cubicBezTo>
                    <a:pt x="593" y="462"/>
                    <a:pt x="593" y="462"/>
                    <a:pt x="593" y="462"/>
                  </a:cubicBezTo>
                  <a:cubicBezTo>
                    <a:pt x="593" y="464"/>
                    <a:pt x="593" y="464"/>
                    <a:pt x="593" y="464"/>
                  </a:cubicBezTo>
                  <a:lnTo>
                    <a:pt x="592" y="464"/>
                  </a:lnTo>
                  <a:close/>
                  <a:moveTo>
                    <a:pt x="591" y="469"/>
                  </a:moveTo>
                  <a:cubicBezTo>
                    <a:pt x="590" y="469"/>
                    <a:pt x="590" y="469"/>
                    <a:pt x="590" y="469"/>
                  </a:cubicBezTo>
                  <a:cubicBezTo>
                    <a:pt x="590" y="468"/>
                    <a:pt x="590" y="468"/>
                    <a:pt x="590" y="468"/>
                  </a:cubicBezTo>
                  <a:cubicBezTo>
                    <a:pt x="589" y="467"/>
                    <a:pt x="589" y="467"/>
                    <a:pt x="589" y="467"/>
                  </a:cubicBezTo>
                  <a:cubicBezTo>
                    <a:pt x="588" y="467"/>
                    <a:pt x="588" y="467"/>
                    <a:pt x="588" y="467"/>
                  </a:cubicBezTo>
                  <a:cubicBezTo>
                    <a:pt x="587" y="466"/>
                    <a:pt x="587" y="466"/>
                    <a:pt x="587" y="466"/>
                  </a:cubicBezTo>
                  <a:cubicBezTo>
                    <a:pt x="587" y="465"/>
                    <a:pt x="587" y="465"/>
                    <a:pt x="587" y="465"/>
                  </a:cubicBezTo>
                  <a:cubicBezTo>
                    <a:pt x="588" y="465"/>
                    <a:pt x="588" y="465"/>
                    <a:pt x="588" y="465"/>
                  </a:cubicBezTo>
                  <a:cubicBezTo>
                    <a:pt x="589" y="464"/>
                    <a:pt x="589" y="464"/>
                    <a:pt x="589" y="464"/>
                  </a:cubicBezTo>
                  <a:cubicBezTo>
                    <a:pt x="591" y="465"/>
                    <a:pt x="591" y="465"/>
                    <a:pt x="591" y="465"/>
                  </a:cubicBezTo>
                  <a:cubicBezTo>
                    <a:pt x="593" y="465"/>
                    <a:pt x="593" y="465"/>
                    <a:pt x="593" y="465"/>
                  </a:cubicBezTo>
                  <a:cubicBezTo>
                    <a:pt x="593" y="466"/>
                    <a:pt x="593" y="466"/>
                    <a:pt x="593" y="466"/>
                  </a:cubicBezTo>
                  <a:cubicBezTo>
                    <a:pt x="592" y="467"/>
                    <a:pt x="592" y="467"/>
                    <a:pt x="592" y="467"/>
                  </a:cubicBezTo>
                  <a:cubicBezTo>
                    <a:pt x="592" y="468"/>
                    <a:pt x="592" y="468"/>
                    <a:pt x="592" y="468"/>
                  </a:cubicBezTo>
                  <a:cubicBezTo>
                    <a:pt x="592" y="468"/>
                    <a:pt x="592" y="468"/>
                    <a:pt x="592" y="468"/>
                  </a:cubicBezTo>
                  <a:cubicBezTo>
                    <a:pt x="591" y="469"/>
                    <a:pt x="591" y="469"/>
                    <a:pt x="591" y="469"/>
                  </a:cubicBezTo>
                  <a:close/>
                  <a:moveTo>
                    <a:pt x="547" y="496"/>
                  </a:moveTo>
                  <a:cubicBezTo>
                    <a:pt x="547" y="497"/>
                    <a:pt x="547" y="497"/>
                    <a:pt x="547" y="497"/>
                  </a:cubicBezTo>
                  <a:cubicBezTo>
                    <a:pt x="547" y="496"/>
                    <a:pt x="547" y="496"/>
                    <a:pt x="547" y="496"/>
                  </a:cubicBezTo>
                  <a:close/>
                  <a:moveTo>
                    <a:pt x="548" y="496"/>
                  </a:moveTo>
                  <a:cubicBezTo>
                    <a:pt x="548" y="497"/>
                    <a:pt x="548" y="497"/>
                    <a:pt x="548" y="497"/>
                  </a:cubicBezTo>
                  <a:cubicBezTo>
                    <a:pt x="548" y="497"/>
                    <a:pt x="548" y="497"/>
                    <a:pt x="548" y="497"/>
                  </a:cubicBezTo>
                  <a:lnTo>
                    <a:pt x="548" y="496"/>
                  </a:lnTo>
                  <a:close/>
                  <a:moveTo>
                    <a:pt x="549" y="496"/>
                  </a:moveTo>
                  <a:cubicBezTo>
                    <a:pt x="548" y="497"/>
                    <a:pt x="548" y="497"/>
                    <a:pt x="548" y="497"/>
                  </a:cubicBezTo>
                  <a:cubicBezTo>
                    <a:pt x="549" y="498"/>
                    <a:pt x="549" y="498"/>
                    <a:pt x="549" y="498"/>
                  </a:cubicBezTo>
                  <a:cubicBezTo>
                    <a:pt x="549" y="499"/>
                    <a:pt x="549" y="499"/>
                    <a:pt x="549" y="499"/>
                  </a:cubicBezTo>
                  <a:cubicBezTo>
                    <a:pt x="549" y="499"/>
                    <a:pt x="549" y="499"/>
                    <a:pt x="549" y="499"/>
                  </a:cubicBezTo>
                  <a:cubicBezTo>
                    <a:pt x="550" y="497"/>
                    <a:pt x="550" y="497"/>
                    <a:pt x="550" y="497"/>
                  </a:cubicBezTo>
                  <a:lnTo>
                    <a:pt x="549" y="496"/>
                  </a:lnTo>
                  <a:close/>
                  <a:moveTo>
                    <a:pt x="561" y="483"/>
                  </a:moveTo>
                  <a:cubicBezTo>
                    <a:pt x="560" y="482"/>
                    <a:pt x="560" y="482"/>
                    <a:pt x="560" y="482"/>
                  </a:cubicBezTo>
                  <a:cubicBezTo>
                    <a:pt x="561" y="480"/>
                    <a:pt x="561" y="480"/>
                    <a:pt x="561" y="480"/>
                  </a:cubicBezTo>
                  <a:cubicBezTo>
                    <a:pt x="562" y="479"/>
                    <a:pt x="562" y="479"/>
                    <a:pt x="562" y="479"/>
                  </a:cubicBezTo>
                  <a:cubicBezTo>
                    <a:pt x="562" y="479"/>
                    <a:pt x="562" y="479"/>
                    <a:pt x="562" y="479"/>
                  </a:cubicBezTo>
                  <a:cubicBezTo>
                    <a:pt x="564" y="477"/>
                    <a:pt x="564" y="477"/>
                    <a:pt x="564" y="477"/>
                  </a:cubicBezTo>
                  <a:cubicBezTo>
                    <a:pt x="566" y="477"/>
                    <a:pt x="566" y="477"/>
                    <a:pt x="566" y="477"/>
                  </a:cubicBezTo>
                  <a:cubicBezTo>
                    <a:pt x="566" y="478"/>
                    <a:pt x="566" y="478"/>
                    <a:pt x="566" y="478"/>
                  </a:cubicBezTo>
                  <a:cubicBezTo>
                    <a:pt x="566" y="478"/>
                    <a:pt x="566" y="478"/>
                    <a:pt x="566" y="478"/>
                  </a:cubicBezTo>
                  <a:cubicBezTo>
                    <a:pt x="566" y="479"/>
                    <a:pt x="566" y="479"/>
                    <a:pt x="566" y="479"/>
                  </a:cubicBezTo>
                  <a:cubicBezTo>
                    <a:pt x="566" y="480"/>
                    <a:pt x="566" y="480"/>
                    <a:pt x="566" y="480"/>
                  </a:cubicBezTo>
                  <a:cubicBezTo>
                    <a:pt x="565" y="480"/>
                    <a:pt x="565" y="480"/>
                    <a:pt x="565" y="480"/>
                  </a:cubicBezTo>
                  <a:cubicBezTo>
                    <a:pt x="564" y="481"/>
                    <a:pt x="564" y="481"/>
                    <a:pt x="564" y="481"/>
                  </a:cubicBezTo>
                  <a:cubicBezTo>
                    <a:pt x="563" y="481"/>
                    <a:pt x="563" y="481"/>
                    <a:pt x="563" y="481"/>
                  </a:cubicBezTo>
                  <a:cubicBezTo>
                    <a:pt x="561" y="483"/>
                    <a:pt x="561" y="483"/>
                    <a:pt x="561" y="483"/>
                  </a:cubicBezTo>
                  <a:close/>
                  <a:moveTo>
                    <a:pt x="522" y="439"/>
                  </a:moveTo>
                  <a:cubicBezTo>
                    <a:pt x="524" y="440"/>
                    <a:pt x="524" y="440"/>
                    <a:pt x="524" y="440"/>
                  </a:cubicBezTo>
                  <a:cubicBezTo>
                    <a:pt x="525" y="442"/>
                    <a:pt x="525" y="442"/>
                    <a:pt x="525" y="442"/>
                  </a:cubicBezTo>
                  <a:cubicBezTo>
                    <a:pt x="526" y="442"/>
                    <a:pt x="526" y="442"/>
                    <a:pt x="526" y="442"/>
                  </a:cubicBezTo>
                  <a:cubicBezTo>
                    <a:pt x="528" y="442"/>
                    <a:pt x="528" y="442"/>
                    <a:pt x="528" y="442"/>
                  </a:cubicBezTo>
                  <a:cubicBezTo>
                    <a:pt x="527" y="442"/>
                    <a:pt x="527" y="442"/>
                    <a:pt x="527" y="442"/>
                  </a:cubicBezTo>
                  <a:cubicBezTo>
                    <a:pt x="526" y="441"/>
                    <a:pt x="526" y="441"/>
                    <a:pt x="526" y="441"/>
                  </a:cubicBezTo>
                  <a:cubicBezTo>
                    <a:pt x="524" y="439"/>
                    <a:pt x="524" y="439"/>
                    <a:pt x="524" y="439"/>
                  </a:cubicBezTo>
                  <a:cubicBezTo>
                    <a:pt x="523" y="439"/>
                    <a:pt x="523" y="439"/>
                    <a:pt x="523" y="439"/>
                  </a:cubicBezTo>
                  <a:lnTo>
                    <a:pt x="522" y="439"/>
                  </a:lnTo>
                  <a:close/>
                  <a:moveTo>
                    <a:pt x="509" y="427"/>
                  </a:moveTo>
                  <a:cubicBezTo>
                    <a:pt x="510" y="428"/>
                    <a:pt x="510" y="428"/>
                    <a:pt x="510" y="428"/>
                  </a:cubicBezTo>
                  <a:cubicBezTo>
                    <a:pt x="511" y="428"/>
                    <a:pt x="511" y="428"/>
                    <a:pt x="511" y="428"/>
                  </a:cubicBezTo>
                  <a:cubicBezTo>
                    <a:pt x="511" y="428"/>
                    <a:pt x="511" y="428"/>
                    <a:pt x="511" y="428"/>
                  </a:cubicBezTo>
                  <a:cubicBezTo>
                    <a:pt x="512" y="428"/>
                    <a:pt x="512" y="428"/>
                    <a:pt x="512" y="428"/>
                  </a:cubicBezTo>
                  <a:cubicBezTo>
                    <a:pt x="512" y="427"/>
                    <a:pt x="512" y="427"/>
                    <a:pt x="512" y="427"/>
                  </a:cubicBezTo>
                  <a:cubicBezTo>
                    <a:pt x="513" y="427"/>
                    <a:pt x="513" y="427"/>
                    <a:pt x="513" y="427"/>
                  </a:cubicBezTo>
                  <a:cubicBezTo>
                    <a:pt x="513" y="426"/>
                    <a:pt x="513" y="426"/>
                    <a:pt x="513" y="426"/>
                  </a:cubicBezTo>
                  <a:cubicBezTo>
                    <a:pt x="512" y="426"/>
                    <a:pt x="512" y="426"/>
                    <a:pt x="512" y="426"/>
                  </a:cubicBezTo>
                  <a:cubicBezTo>
                    <a:pt x="513" y="425"/>
                    <a:pt x="513" y="425"/>
                    <a:pt x="513" y="425"/>
                  </a:cubicBezTo>
                  <a:cubicBezTo>
                    <a:pt x="513" y="425"/>
                    <a:pt x="513" y="425"/>
                    <a:pt x="513" y="425"/>
                  </a:cubicBezTo>
                  <a:cubicBezTo>
                    <a:pt x="511" y="424"/>
                    <a:pt x="511" y="424"/>
                    <a:pt x="511" y="424"/>
                  </a:cubicBezTo>
                  <a:cubicBezTo>
                    <a:pt x="510" y="424"/>
                    <a:pt x="510" y="424"/>
                    <a:pt x="510" y="424"/>
                  </a:cubicBezTo>
                  <a:cubicBezTo>
                    <a:pt x="510" y="423"/>
                    <a:pt x="510" y="423"/>
                    <a:pt x="510" y="423"/>
                  </a:cubicBezTo>
                  <a:cubicBezTo>
                    <a:pt x="509" y="422"/>
                    <a:pt x="509" y="422"/>
                    <a:pt x="509" y="422"/>
                  </a:cubicBezTo>
                  <a:cubicBezTo>
                    <a:pt x="508" y="423"/>
                    <a:pt x="508" y="423"/>
                    <a:pt x="508" y="423"/>
                  </a:cubicBezTo>
                  <a:cubicBezTo>
                    <a:pt x="508" y="422"/>
                    <a:pt x="508" y="422"/>
                    <a:pt x="508" y="422"/>
                  </a:cubicBezTo>
                  <a:cubicBezTo>
                    <a:pt x="507" y="422"/>
                    <a:pt x="507" y="422"/>
                    <a:pt x="507" y="422"/>
                  </a:cubicBezTo>
                  <a:cubicBezTo>
                    <a:pt x="506" y="423"/>
                    <a:pt x="506" y="423"/>
                    <a:pt x="506" y="423"/>
                  </a:cubicBezTo>
                  <a:cubicBezTo>
                    <a:pt x="507" y="424"/>
                    <a:pt x="507" y="424"/>
                    <a:pt x="507" y="424"/>
                  </a:cubicBezTo>
                  <a:cubicBezTo>
                    <a:pt x="507" y="424"/>
                    <a:pt x="507" y="424"/>
                    <a:pt x="507" y="424"/>
                  </a:cubicBezTo>
                  <a:cubicBezTo>
                    <a:pt x="508" y="424"/>
                    <a:pt x="508" y="424"/>
                    <a:pt x="508" y="424"/>
                  </a:cubicBezTo>
                  <a:cubicBezTo>
                    <a:pt x="508" y="425"/>
                    <a:pt x="508" y="425"/>
                    <a:pt x="508" y="425"/>
                  </a:cubicBezTo>
                  <a:cubicBezTo>
                    <a:pt x="509" y="426"/>
                    <a:pt x="509" y="426"/>
                    <a:pt x="509" y="426"/>
                  </a:cubicBezTo>
                  <a:lnTo>
                    <a:pt x="509" y="427"/>
                  </a:lnTo>
                  <a:close/>
                  <a:moveTo>
                    <a:pt x="500" y="432"/>
                  </a:moveTo>
                  <a:cubicBezTo>
                    <a:pt x="501" y="432"/>
                    <a:pt x="501" y="432"/>
                    <a:pt x="501" y="432"/>
                  </a:cubicBezTo>
                  <a:cubicBezTo>
                    <a:pt x="502" y="431"/>
                    <a:pt x="502" y="431"/>
                    <a:pt x="502" y="431"/>
                  </a:cubicBezTo>
                  <a:cubicBezTo>
                    <a:pt x="503" y="431"/>
                    <a:pt x="503" y="431"/>
                    <a:pt x="503" y="431"/>
                  </a:cubicBezTo>
                  <a:cubicBezTo>
                    <a:pt x="504" y="430"/>
                    <a:pt x="504" y="430"/>
                    <a:pt x="504" y="430"/>
                  </a:cubicBezTo>
                  <a:cubicBezTo>
                    <a:pt x="504" y="429"/>
                    <a:pt x="504" y="429"/>
                    <a:pt x="504" y="429"/>
                  </a:cubicBezTo>
                  <a:cubicBezTo>
                    <a:pt x="504" y="429"/>
                    <a:pt x="504" y="429"/>
                    <a:pt x="504" y="429"/>
                  </a:cubicBezTo>
                  <a:cubicBezTo>
                    <a:pt x="504" y="427"/>
                    <a:pt x="504" y="427"/>
                    <a:pt x="504" y="427"/>
                  </a:cubicBezTo>
                  <a:cubicBezTo>
                    <a:pt x="503" y="426"/>
                    <a:pt x="503" y="426"/>
                    <a:pt x="503" y="426"/>
                  </a:cubicBezTo>
                  <a:cubicBezTo>
                    <a:pt x="501" y="426"/>
                    <a:pt x="501" y="426"/>
                    <a:pt x="501" y="426"/>
                  </a:cubicBezTo>
                  <a:cubicBezTo>
                    <a:pt x="500" y="425"/>
                    <a:pt x="500" y="425"/>
                    <a:pt x="500" y="425"/>
                  </a:cubicBezTo>
                  <a:cubicBezTo>
                    <a:pt x="499" y="424"/>
                    <a:pt x="499" y="424"/>
                    <a:pt x="499" y="424"/>
                  </a:cubicBezTo>
                  <a:cubicBezTo>
                    <a:pt x="499" y="424"/>
                    <a:pt x="499" y="424"/>
                    <a:pt x="499" y="424"/>
                  </a:cubicBezTo>
                  <a:cubicBezTo>
                    <a:pt x="497" y="425"/>
                    <a:pt x="497" y="425"/>
                    <a:pt x="497" y="425"/>
                  </a:cubicBezTo>
                  <a:cubicBezTo>
                    <a:pt x="496" y="424"/>
                    <a:pt x="496" y="424"/>
                    <a:pt x="496" y="424"/>
                  </a:cubicBezTo>
                  <a:cubicBezTo>
                    <a:pt x="496" y="425"/>
                    <a:pt x="496" y="425"/>
                    <a:pt x="496" y="425"/>
                  </a:cubicBezTo>
                  <a:cubicBezTo>
                    <a:pt x="496" y="427"/>
                    <a:pt x="496" y="427"/>
                    <a:pt x="496" y="427"/>
                  </a:cubicBezTo>
                  <a:cubicBezTo>
                    <a:pt x="498" y="428"/>
                    <a:pt x="498" y="428"/>
                    <a:pt x="498" y="428"/>
                  </a:cubicBezTo>
                  <a:cubicBezTo>
                    <a:pt x="498" y="429"/>
                    <a:pt x="498" y="429"/>
                    <a:pt x="498" y="429"/>
                  </a:cubicBezTo>
                  <a:cubicBezTo>
                    <a:pt x="499" y="430"/>
                    <a:pt x="499" y="430"/>
                    <a:pt x="499" y="430"/>
                  </a:cubicBezTo>
                  <a:cubicBezTo>
                    <a:pt x="499" y="431"/>
                    <a:pt x="499" y="431"/>
                    <a:pt x="499" y="431"/>
                  </a:cubicBezTo>
                  <a:lnTo>
                    <a:pt x="500" y="432"/>
                  </a:lnTo>
                  <a:close/>
                  <a:moveTo>
                    <a:pt x="499" y="439"/>
                  </a:moveTo>
                  <a:cubicBezTo>
                    <a:pt x="499" y="439"/>
                    <a:pt x="499" y="439"/>
                    <a:pt x="499" y="439"/>
                  </a:cubicBezTo>
                  <a:cubicBezTo>
                    <a:pt x="497" y="438"/>
                    <a:pt x="497" y="438"/>
                    <a:pt x="497" y="438"/>
                  </a:cubicBezTo>
                  <a:cubicBezTo>
                    <a:pt x="497" y="439"/>
                    <a:pt x="497" y="439"/>
                    <a:pt x="497" y="439"/>
                  </a:cubicBezTo>
                  <a:cubicBezTo>
                    <a:pt x="497" y="439"/>
                    <a:pt x="497" y="439"/>
                    <a:pt x="497" y="439"/>
                  </a:cubicBezTo>
                  <a:lnTo>
                    <a:pt x="499" y="439"/>
                  </a:lnTo>
                  <a:close/>
                  <a:moveTo>
                    <a:pt x="479" y="453"/>
                  </a:moveTo>
                  <a:cubicBezTo>
                    <a:pt x="480" y="453"/>
                    <a:pt x="480" y="453"/>
                    <a:pt x="480" y="453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81" y="451"/>
                    <a:pt x="481" y="451"/>
                    <a:pt x="481" y="451"/>
                  </a:cubicBezTo>
                  <a:cubicBezTo>
                    <a:pt x="481" y="450"/>
                    <a:pt x="481" y="450"/>
                    <a:pt x="481" y="450"/>
                  </a:cubicBezTo>
                  <a:cubicBezTo>
                    <a:pt x="481" y="450"/>
                    <a:pt x="481" y="450"/>
                    <a:pt x="481" y="450"/>
                  </a:cubicBezTo>
                  <a:cubicBezTo>
                    <a:pt x="481" y="449"/>
                    <a:pt x="481" y="449"/>
                    <a:pt x="481" y="449"/>
                  </a:cubicBezTo>
                  <a:cubicBezTo>
                    <a:pt x="482" y="448"/>
                    <a:pt x="482" y="448"/>
                    <a:pt x="482" y="448"/>
                  </a:cubicBezTo>
                  <a:cubicBezTo>
                    <a:pt x="483" y="446"/>
                    <a:pt x="483" y="446"/>
                    <a:pt x="483" y="446"/>
                  </a:cubicBezTo>
                  <a:cubicBezTo>
                    <a:pt x="484" y="446"/>
                    <a:pt x="484" y="446"/>
                    <a:pt x="484" y="446"/>
                  </a:cubicBezTo>
                  <a:cubicBezTo>
                    <a:pt x="485" y="445"/>
                    <a:pt x="485" y="445"/>
                    <a:pt x="485" y="445"/>
                  </a:cubicBezTo>
                  <a:cubicBezTo>
                    <a:pt x="485" y="445"/>
                    <a:pt x="485" y="445"/>
                    <a:pt x="485" y="445"/>
                  </a:cubicBezTo>
                  <a:cubicBezTo>
                    <a:pt x="484" y="444"/>
                    <a:pt x="484" y="444"/>
                    <a:pt x="484" y="444"/>
                  </a:cubicBezTo>
                  <a:cubicBezTo>
                    <a:pt x="485" y="443"/>
                    <a:pt x="485" y="443"/>
                    <a:pt x="485" y="443"/>
                  </a:cubicBezTo>
                  <a:cubicBezTo>
                    <a:pt x="486" y="442"/>
                    <a:pt x="486" y="442"/>
                    <a:pt x="486" y="442"/>
                  </a:cubicBezTo>
                  <a:cubicBezTo>
                    <a:pt x="486" y="441"/>
                    <a:pt x="486" y="441"/>
                    <a:pt x="486" y="441"/>
                  </a:cubicBezTo>
                  <a:cubicBezTo>
                    <a:pt x="486" y="440"/>
                    <a:pt x="486" y="440"/>
                    <a:pt x="486" y="440"/>
                  </a:cubicBezTo>
                  <a:cubicBezTo>
                    <a:pt x="485" y="439"/>
                    <a:pt x="485" y="439"/>
                    <a:pt x="485" y="439"/>
                  </a:cubicBezTo>
                  <a:cubicBezTo>
                    <a:pt x="484" y="440"/>
                    <a:pt x="484" y="440"/>
                    <a:pt x="484" y="440"/>
                  </a:cubicBezTo>
                  <a:cubicBezTo>
                    <a:pt x="483" y="440"/>
                    <a:pt x="483" y="440"/>
                    <a:pt x="483" y="440"/>
                  </a:cubicBezTo>
                  <a:cubicBezTo>
                    <a:pt x="483" y="439"/>
                    <a:pt x="483" y="439"/>
                    <a:pt x="483" y="439"/>
                  </a:cubicBezTo>
                  <a:cubicBezTo>
                    <a:pt x="482" y="438"/>
                    <a:pt x="482" y="438"/>
                    <a:pt x="482" y="438"/>
                  </a:cubicBezTo>
                  <a:cubicBezTo>
                    <a:pt x="481" y="439"/>
                    <a:pt x="481" y="439"/>
                    <a:pt x="481" y="439"/>
                  </a:cubicBezTo>
                  <a:cubicBezTo>
                    <a:pt x="480" y="441"/>
                    <a:pt x="480" y="441"/>
                    <a:pt x="480" y="441"/>
                  </a:cubicBezTo>
                  <a:cubicBezTo>
                    <a:pt x="479" y="441"/>
                    <a:pt x="479" y="441"/>
                    <a:pt x="479" y="441"/>
                  </a:cubicBezTo>
                  <a:cubicBezTo>
                    <a:pt x="478" y="442"/>
                    <a:pt x="478" y="442"/>
                    <a:pt x="478" y="442"/>
                  </a:cubicBezTo>
                  <a:cubicBezTo>
                    <a:pt x="478" y="444"/>
                    <a:pt x="478" y="444"/>
                    <a:pt x="478" y="444"/>
                  </a:cubicBezTo>
                  <a:cubicBezTo>
                    <a:pt x="478" y="445"/>
                    <a:pt x="478" y="445"/>
                    <a:pt x="478" y="445"/>
                  </a:cubicBezTo>
                  <a:cubicBezTo>
                    <a:pt x="477" y="446"/>
                    <a:pt x="477" y="446"/>
                    <a:pt x="477" y="446"/>
                  </a:cubicBezTo>
                  <a:cubicBezTo>
                    <a:pt x="476" y="447"/>
                    <a:pt x="476" y="447"/>
                    <a:pt x="476" y="447"/>
                  </a:cubicBezTo>
                  <a:cubicBezTo>
                    <a:pt x="477" y="448"/>
                    <a:pt x="477" y="448"/>
                    <a:pt x="477" y="448"/>
                  </a:cubicBezTo>
                  <a:cubicBezTo>
                    <a:pt x="476" y="449"/>
                    <a:pt x="476" y="449"/>
                    <a:pt x="476" y="449"/>
                  </a:cubicBezTo>
                  <a:cubicBezTo>
                    <a:pt x="476" y="450"/>
                    <a:pt x="476" y="450"/>
                    <a:pt x="476" y="450"/>
                  </a:cubicBezTo>
                  <a:cubicBezTo>
                    <a:pt x="478" y="450"/>
                    <a:pt x="478" y="450"/>
                    <a:pt x="478" y="450"/>
                  </a:cubicBezTo>
                  <a:cubicBezTo>
                    <a:pt x="478" y="451"/>
                    <a:pt x="478" y="451"/>
                    <a:pt x="478" y="451"/>
                  </a:cubicBezTo>
                  <a:cubicBezTo>
                    <a:pt x="479" y="452"/>
                    <a:pt x="479" y="452"/>
                    <a:pt x="479" y="452"/>
                  </a:cubicBezTo>
                  <a:lnTo>
                    <a:pt x="479" y="453"/>
                  </a:lnTo>
                  <a:close/>
                  <a:moveTo>
                    <a:pt x="461" y="526"/>
                  </a:moveTo>
                  <a:cubicBezTo>
                    <a:pt x="462" y="527"/>
                    <a:pt x="462" y="527"/>
                    <a:pt x="462" y="527"/>
                  </a:cubicBezTo>
                  <a:cubicBezTo>
                    <a:pt x="462" y="527"/>
                    <a:pt x="462" y="527"/>
                    <a:pt x="462" y="527"/>
                  </a:cubicBezTo>
                  <a:cubicBezTo>
                    <a:pt x="462" y="526"/>
                    <a:pt x="462" y="526"/>
                    <a:pt x="462" y="526"/>
                  </a:cubicBezTo>
                  <a:lnTo>
                    <a:pt x="461" y="526"/>
                  </a:lnTo>
                  <a:close/>
                  <a:moveTo>
                    <a:pt x="463" y="534"/>
                  </a:moveTo>
                  <a:cubicBezTo>
                    <a:pt x="464" y="532"/>
                    <a:pt x="464" y="532"/>
                    <a:pt x="464" y="532"/>
                  </a:cubicBezTo>
                  <a:cubicBezTo>
                    <a:pt x="464" y="531"/>
                    <a:pt x="464" y="531"/>
                    <a:pt x="464" y="531"/>
                  </a:cubicBezTo>
                  <a:cubicBezTo>
                    <a:pt x="465" y="531"/>
                    <a:pt x="465" y="531"/>
                    <a:pt x="465" y="531"/>
                  </a:cubicBezTo>
                  <a:cubicBezTo>
                    <a:pt x="464" y="533"/>
                    <a:pt x="464" y="533"/>
                    <a:pt x="464" y="533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463" y="534"/>
                    <a:pt x="463" y="534"/>
                    <a:pt x="463" y="534"/>
                  </a:cubicBezTo>
                  <a:moveTo>
                    <a:pt x="452" y="532"/>
                  </a:moveTo>
                  <a:cubicBezTo>
                    <a:pt x="453" y="530"/>
                    <a:pt x="453" y="530"/>
                    <a:pt x="453" y="530"/>
                  </a:cubicBezTo>
                  <a:cubicBezTo>
                    <a:pt x="454" y="530"/>
                    <a:pt x="454" y="530"/>
                    <a:pt x="454" y="530"/>
                  </a:cubicBezTo>
                  <a:cubicBezTo>
                    <a:pt x="455" y="529"/>
                    <a:pt x="455" y="529"/>
                    <a:pt x="455" y="529"/>
                  </a:cubicBezTo>
                  <a:cubicBezTo>
                    <a:pt x="455" y="529"/>
                    <a:pt x="455" y="529"/>
                    <a:pt x="455" y="529"/>
                  </a:cubicBezTo>
                  <a:cubicBezTo>
                    <a:pt x="457" y="528"/>
                    <a:pt x="457" y="528"/>
                    <a:pt x="457" y="528"/>
                  </a:cubicBezTo>
                  <a:cubicBezTo>
                    <a:pt x="457" y="528"/>
                    <a:pt x="457" y="528"/>
                    <a:pt x="457" y="528"/>
                  </a:cubicBezTo>
                  <a:cubicBezTo>
                    <a:pt x="456" y="530"/>
                    <a:pt x="456" y="530"/>
                    <a:pt x="456" y="530"/>
                  </a:cubicBezTo>
                  <a:cubicBezTo>
                    <a:pt x="454" y="531"/>
                    <a:pt x="454" y="531"/>
                    <a:pt x="454" y="531"/>
                  </a:cubicBezTo>
                  <a:cubicBezTo>
                    <a:pt x="453" y="532"/>
                    <a:pt x="453" y="532"/>
                    <a:pt x="453" y="532"/>
                  </a:cubicBezTo>
                  <a:lnTo>
                    <a:pt x="452" y="532"/>
                  </a:lnTo>
                  <a:close/>
                  <a:moveTo>
                    <a:pt x="459" y="535"/>
                  </a:moveTo>
                  <a:cubicBezTo>
                    <a:pt x="461" y="532"/>
                    <a:pt x="461" y="532"/>
                    <a:pt x="461" y="532"/>
                  </a:cubicBezTo>
                  <a:cubicBezTo>
                    <a:pt x="462" y="531"/>
                    <a:pt x="462" y="531"/>
                    <a:pt x="462" y="531"/>
                  </a:cubicBezTo>
                  <a:cubicBezTo>
                    <a:pt x="462" y="531"/>
                    <a:pt x="462" y="531"/>
                    <a:pt x="462" y="531"/>
                  </a:cubicBezTo>
                  <a:cubicBezTo>
                    <a:pt x="462" y="532"/>
                    <a:pt x="462" y="532"/>
                    <a:pt x="462" y="532"/>
                  </a:cubicBezTo>
                  <a:cubicBezTo>
                    <a:pt x="460" y="534"/>
                    <a:pt x="460" y="534"/>
                    <a:pt x="460" y="534"/>
                  </a:cubicBezTo>
                  <a:cubicBezTo>
                    <a:pt x="459" y="536"/>
                    <a:pt x="459" y="536"/>
                    <a:pt x="459" y="536"/>
                  </a:cubicBezTo>
                  <a:cubicBezTo>
                    <a:pt x="460" y="535"/>
                    <a:pt x="460" y="535"/>
                    <a:pt x="460" y="535"/>
                  </a:cubicBezTo>
                  <a:cubicBezTo>
                    <a:pt x="462" y="533"/>
                    <a:pt x="462" y="533"/>
                    <a:pt x="462" y="533"/>
                  </a:cubicBezTo>
                  <a:cubicBezTo>
                    <a:pt x="463" y="532"/>
                    <a:pt x="463" y="532"/>
                    <a:pt x="463" y="532"/>
                  </a:cubicBezTo>
                  <a:cubicBezTo>
                    <a:pt x="463" y="530"/>
                    <a:pt x="463" y="530"/>
                    <a:pt x="463" y="530"/>
                  </a:cubicBezTo>
                  <a:cubicBezTo>
                    <a:pt x="463" y="529"/>
                    <a:pt x="463" y="529"/>
                    <a:pt x="463" y="529"/>
                  </a:cubicBezTo>
                  <a:cubicBezTo>
                    <a:pt x="462" y="529"/>
                    <a:pt x="462" y="529"/>
                    <a:pt x="462" y="529"/>
                  </a:cubicBezTo>
                  <a:cubicBezTo>
                    <a:pt x="462" y="528"/>
                    <a:pt x="462" y="528"/>
                    <a:pt x="462" y="528"/>
                  </a:cubicBezTo>
                  <a:cubicBezTo>
                    <a:pt x="461" y="527"/>
                    <a:pt x="461" y="527"/>
                    <a:pt x="461" y="527"/>
                  </a:cubicBezTo>
                  <a:cubicBezTo>
                    <a:pt x="460" y="528"/>
                    <a:pt x="460" y="528"/>
                    <a:pt x="460" y="528"/>
                  </a:cubicBezTo>
                  <a:cubicBezTo>
                    <a:pt x="460" y="531"/>
                    <a:pt x="460" y="531"/>
                    <a:pt x="460" y="531"/>
                  </a:cubicBezTo>
                  <a:cubicBezTo>
                    <a:pt x="458" y="532"/>
                    <a:pt x="458" y="532"/>
                    <a:pt x="458" y="532"/>
                  </a:cubicBezTo>
                  <a:cubicBezTo>
                    <a:pt x="457" y="533"/>
                    <a:pt x="457" y="533"/>
                    <a:pt x="457" y="533"/>
                  </a:cubicBezTo>
                  <a:cubicBezTo>
                    <a:pt x="457" y="532"/>
                    <a:pt x="457" y="532"/>
                    <a:pt x="457" y="532"/>
                  </a:cubicBezTo>
                  <a:cubicBezTo>
                    <a:pt x="459" y="530"/>
                    <a:pt x="459" y="530"/>
                    <a:pt x="459" y="530"/>
                  </a:cubicBezTo>
                  <a:cubicBezTo>
                    <a:pt x="459" y="529"/>
                    <a:pt x="459" y="529"/>
                    <a:pt x="459" y="529"/>
                  </a:cubicBezTo>
                  <a:cubicBezTo>
                    <a:pt x="459" y="528"/>
                    <a:pt x="459" y="528"/>
                    <a:pt x="459" y="528"/>
                  </a:cubicBezTo>
                  <a:cubicBezTo>
                    <a:pt x="458" y="529"/>
                    <a:pt x="458" y="529"/>
                    <a:pt x="458" y="529"/>
                  </a:cubicBezTo>
                  <a:cubicBezTo>
                    <a:pt x="457" y="531"/>
                    <a:pt x="457" y="531"/>
                    <a:pt x="457" y="531"/>
                  </a:cubicBezTo>
                  <a:cubicBezTo>
                    <a:pt x="455" y="533"/>
                    <a:pt x="455" y="533"/>
                    <a:pt x="455" y="533"/>
                  </a:cubicBezTo>
                  <a:cubicBezTo>
                    <a:pt x="455" y="534"/>
                    <a:pt x="455" y="534"/>
                    <a:pt x="455" y="534"/>
                  </a:cubicBezTo>
                  <a:cubicBezTo>
                    <a:pt x="453" y="536"/>
                    <a:pt x="453" y="536"/>
                    <a:pt x="453" y="536"/>
                  </a:cubicBezTo>
                  <a:cubicBezTo>
                    <a:pt x="454" y="537"/>
                    <a:pt x="454" y="537"/>
                    <a:pt x="454" y="537"/>
                  </a:cubicBezTo>
                  <a:cubicBezTo>
                    <a:pt x="454" y="537"/>
                    <a:pt x="454" y="537"/>
                    <a:pt x="454" y="537"/>
                  </a:cubicBezTo>
                  <a:cubicBezTo>
                    <a:pt x="456" y="534"/>
                    <a:pt x="456" y="534"/>
                    <a:pt x="456" y="534"/>
                  </a:cubicBezTo>
                  <a:cubicBezTo>
                    <a:pt x="457" y="534"/>
                    <a:pt x="457" y="534"/>
                    <a:pt x="457" y="534"/>
                  </a:cubicBezTo>
                  <a:cubicBezTo>
                    <a:pt x="456" y="535"/>
                    <a:pt x="456" y="535"/>
                    <a:pt x="456" y="535"/>
                  </a:cubicBezTo>
                  <a:cubicBezTo>
                    <a:pt x="455" y="537"/>
                    <a:pt x="455" y="537"/>
                    <a:pt x="455" y="537"/>
                  </a:cubicBezTo>
                  <a:cubicBezTo>
                    <a:pt x="456" y="537"/>
                    <a:pt x="456" y="537"/>
                    <a:pt x="456" y="537"/>
                  </a:cubicBezTo>
                  <a:cubicBezTo>
                    <a:pt x="457" y="536"/>
                    <a:pt x="457" y="536"/>
                    <a:pt x="457" y="536"/>
                  </a:cubicBezTo>
                  <a:cubicBezTo>
                    <a:pt x="458" y="536"/>
                    <a:pt x="458" y="536"/>
                    <a:pt x="458" y="536"/>
                  </a:cubicBezTo>
                  <a:cubicBezTo>
                    <a:pt x="458" y="536"/>
                    <a:pt x="459" y="535"/>
                    <a:pt x="459" y="535"/>
                  </a:cubicBezTo>
                  <a:moveTo>
                    <a:pt x="458" y="535"/>
                  </a:moveTo>
                  <a:cubicBezTo>
                    <a:pt x="458" y="534"/>
                    <a:pt x="458" y="534"/>
                    <a:pt x="458" y="534"/>
                  </a:cubicBezTo>
                  <a:cubicBezTo>
                    <a:pt x="460" y="531"/>
                    <a:pt x="460" y="531"/>
                    <a:pt x="460" y="531"/>
                  </a:cubicBezTo>
                  <a:cubicBezTo>
                    <a:pt x="459" y="533"/>
                    <a:pt x="459" y="533"/>
                    <a:pt x="459" y="533"/>
                  </a:cubicBezTo>
                  <a:cubicBezTo>
                    <a:pt x="458" y="535"/>
                    <a:pt x="458" y="535"/>
                    <a:pt x="458" y="535"/>
                  </a:cubicBezTo>
                  <a:close/>
                  <a:moveTo>
                    <a:pt x="576" y="655"/>
                  </a:moveTo>
                  <a:cubicBezTo>
                    <a:pt x="575" y="655"/>
                    <a:pt x="575" y="655"/>
                    <a:pt x="575" y="655"/>
                  </a:cubicBezTo>
                  <a:cubicBezTo>
                    <a:pt x="575" y="654"/>
                    <a:pt x="575" y="654"/>
                    <a:pt x="575" y="654"/>
                  </a:cubicBezTo>
                  <a:cubicBezTo>
                    <a:pt x="576" y="654"/>
                    <a:pt x="576" y="654"/>
                    <a:pt x="576" y="654"/>
                  </a:cubicBezTo>
                  <a:cubicBezTo>
                    <a:pt x="576" y="653"/>
                    <a:pt x="576" y="653"/>
                    <a:pt x="576" y="653"/>
                  </a:cubicBezTo>
                  <a:cubicBezTo>
                    <a:pt x="577" y="652"/>
                    <a:pt x="577" y="652"/>
                    <a:pt x="577" y="652"/>
                  </a:cubicBezTo>
                  <a:cubicBezTo>
                    <a:pt x="577" y="652"/>
                    <a:pt x="577" y="652"/>
                    <a:pt x="577" y="652"/>
                  </a:cubicBezTo>
                  <a:cubicBezTo>
                    <a:pt x="578" y="652"/>
                    <a:pt x="578" y="652"/>
                    <a:pt x="578" y="652"/>
                  </a:cubicBezTo>
                  <a:cubicBezTo>
                    <a:pt x="577" y="652"/>
                    <a:pt x="577" y="652"/>
                    <a:pt x="577" y="652"/>
                  </a:cubicBezTo>
                  <a:cubicBezTo>
                    <a:pt x="576" y="653"/>
                    <a:pt x="576" y="653"/>
                    <a:pt x="576" y="653"/>
                  </a:cubicBezTo>
                  <a:cubicBezTo>
                    <a:pt x="575" y="654"/>
                    <a:pt x="575" y="654"/>
                    <a:pt x="575" y="654"/>
                  </a:cubicBezTo>
                  <a:cubicBezTo>
                    <a:pt x="575" y="655"/>
                    <a:pt x="575" y="655"/>
                    <a:pt x="575" y="655"/>
                  </a:cubicBezTo>
                  <a:cubicBezTo>
                    <a:pt x="576" y="656"/>
                    <a:pt x="576" y="656"/>
                    <a:pt x="576" y="656"/>
                  </a:cubicBezTo>
                  <a:lnTo>
                    <a:pt x="576" y="655"/>
                  </a:lnTo>
                  <a:close/>
                  <a:moveTo>
                    <a:pt x="619" y="663"/>
                  </a:moveTo>
                  <a:cubicBezTo>
                    <a:pt x="619" y="662"/>
                    <a:pt x="619" y="662"/>
                    <a:pt x="619" y="662"/>
                  </a:cubicBezTo>
                  <a:cubicBezTo>
                    <a:pt x="619" y="661"/>
                    <a:pt x="619" y="661"/>
                    <a:pt x="619" y="661"/>
                  </a:cubicBezTo>
                  <a:cubicBezTo>
                    <a:pt x="619" y="660"/>
                    <a:pt x="619" y="660"/>
                    <a:pt x="619" y="660"/>
                  </a:cubicBezTo>
                  <a:cubicBezTo>
                    <a:pt x="619" y="658"/>
                    <a:pt x="619" y="658"/>
                    <a:pt x="619" y="658"/>
                  </a:cubicBezTo>
                  <a:cubicBezTo>
                    <a:pt x="619" y="658"/>
                    <a:pt x="619" y="658"/>
                    <a:pt x="619" y="658"/>
                  </a:cubicBezTo>
                  <a:cubicBezTo>
                    <a:pt x="620" y="657"/>
                    <a:pt x="620" y="657"/>
                    <a:pt x="620" y="657"/>
                  </a:cubicBezTo>
                  <a:cubicBezTo>
                    <a:pt x="620" y="658"/>
                    <a:pt x="620" y="658"/>
                    <a:pt x="620" y="658"/>
                  </a:cubicBezTo>
                  <a:cubicBezTo>
                    <a:pt x="620" y="658"/>
                    <a:pt x="620" y="658"/>
                    <a:pt x="620" y="658"/>
                  </a:cubicBezTo>
                  <a:cubicBezTo>
                    <a:pt x="620" y="659"/>
                    <a:pt x="620" y="659"/>
                    <a:pt x="620" y="659"/>
                  </a:cubicBezTo>
                  <a:cubicBezTo>
                    <a:pt x="620" y="660"/>
                    <a:pt x="620" y="660"/>
                    <a:pt x="620" y="660"/>
                  </a:cubicBezTo>
                  <a:cubicBezTo>
                    <a:pt x="620" y="661"/>
                    <a:pt x="620" y="661"/>
                    <a:pt x="620" y="661"/>
                  </a:cubicBezTo>
                  <a:cubicBezTo>
                    <a:pt x="620" y="661"/>
                    <a:pt x="620" y="661"/>
                    <a:pt x="620" y="661"/>
                  </a:cubicBezTo>
                  <a:cubicBezTo>
                    <a:pt x="620" y="662"/>
                    <a:pt x="620" y="662"/>
                    <a:pt x="620" y="662"/>
                  </a:cubicBezTo>
                  <a:cubicBezTo>
                    <a:pt x="620" y="663"/>
                    <a:pt x="620" y="663"/>
                    <a:pt x="620" y="663"/>
                  </a:cubicBezTo>
                  <a:lnTo>
                    <a:pt x="619" y="663"/>
                  </a:lnTo>
                  <a:close/>
                  <a:moveTo>
                    <a:pt x="621" y="664"/>
                  </a:moveTo>
                  <a:cubicBezTo>
                    <a:pt x="621" y="663"/>
                    <a:pt x="621" y="663"/>
                    <a:pt x="621" y="663"/>
                  </a:cubicBezTo>
                  <a:cubicBezTo>
                    <a:pt x="622" y="663"/>
                    <a:pt x="622" y="663"/>
                    <a:pt x="622" y="663"/>
                  </a:cubicBezTo>
                  <a:cubicBezTo>
                    <a:pt x="622" y="664"/>
                    <a:pt x="622" y="664"/>
                    <a:pt x="622" y="664"/>
                  </a:cubicBezTo>
                  <a:cubicBezTo>
                    <a:pt x="621" y="664"/>
                    <a:pt x="621" y="664"/>
                    <a:pt x="621" y="664"/>
                  </a:cubicBezTo>
                  <a:close/>
                  <a:moveTo>
                    <a:pt x="638" y="602"/>
                  </a:moveTo>
                  <a:cubicBezTo>
                    <a:pt x="639" y="601"/>
                    <a:pt x="639" y="601"/>
                    <a:pt x="639" y="601"/>
                  </a:cubicBezTo>
                  <a:cubicBezTo>
                    <a:pt x="640" y="600"/>
                    <a:pt x="640" y="600"/>
                    <a:pt x="640" y="600"/>
                  </a:cubicBezTo>
                  <a:cubicBezTo>
                    <a:pt x="640" y="601"/>
                    <a:pt x="640" y="601"/>
                    <a:pt x="640" y="601"/>
                  </a:cubicBezTo>
                  <a:cubicBezTo>
                    <a:pt x="639" y="602"/>
                    <a:pt x="639" y="602"/>
                    <a:pt x="639" y="602"/>
                  </a:cubicBezTo>
                  <a:cubicBezTo>
                    <a:pt x="638" y="602"/>
                    <a:pt x="638" y="602"/>
                    <a:pt x="638" y="602"/>
                  </a:cubicBezTo>
                  <a:cubicBezTo>
                    <a:pt x="638" y="602"/>
                    <a:pt x="638" y="602"/>
                    <a:pt x="638" y="602"/>
                  </a:cubicBezTo>
                  <a:moveTo>
                    <a:pt x="633" y="615"/>
                  </a:moveTo>
                  <a:cubicBezTo>
                    <a:pt x="633" y="616"/>
                    <a:pt x="633" y="616"/>
                    <a:pt x="633" y="616"/>
                  </a:cubicBezTo>
                  <a:cubicBezTo>
                    <a:pt x="633" y="616"/>
                    <a:pt x="633" y="616"/>
                    <a:pt x="633" y="616"/>
                  </a:cubicBezTo>
                  <a:cubicBezTo>
                    <a:pt x="634" y="616"/>
                    <a:pt x="634" y="616"/>
                    <a:pt x="634" y="616"/>
                  </a:cubicBezTo>
                  <a:cubicBezTo>
                    <a:pt x="634" y="616"/>
                    <a:pt x="634" y="616"/>
                    <a:pt x="634" y="616"/>
                  </a:cubicBezTo>
                  <a:cubicBezTo>
                    <a:pt x="634" y="615"/>
                    <a:pt x="634" y="615"/>
                    <a:pt x="634" y="615"/>
                  </a:cubicBezTo>
                  <a:cubicBezTo>
                    <a:pt x="634" y="615"/>
                    <a:pt x="634" y="615"/>
                    <a:pt x="634" y="615"/>
                  </a:cubicBezTo>
                  <a:lnTo>
                    <a:pt x="633" y="615"/>
                  </a:lnTo>
                  <a:close/>
                  <a:moveTo>
                    <a:pt x="642" y="630"/>
                  </a:moveTo>
                  <a:cubicBezTo>
                    <a:pt x="642" y="628"/>
                    <a:pt x="642" y="628"/>
                    <a:pt x="642" y="628"/>
                  </a:cubicBezTo>
                  <a:cubicBezTo>
                    <a:pt x="641" y="627"/>
                    <a:pt x="641" y="627"/>
                    <a:pt x="641" y="627"/>
                  </a:cubicBezTo>
                  <a:cubicBezTo>
                    <a:pt x="642" y="628"/>
                    <a:pt x="642" y="628"/>
                    <a:pt x="642" y="628"/>
                  </a:cubicBezTo>
                  <a:cubicBezTo>
                    <a:pt x="642" y="628"/>
                    <a:pt x="642" y="628"/>
                    <a:pt x="642" y="628"/>
                  </a:cubicBezTo>
                  <a:cubicBezTo>
                    <a:pt x="643" y="628"/>
                    <a:pt x="643" y="628"/>
                    <a:pt x="643" y="628"/>
                  </a:cubicBezTo>
                  <a:cubicBezTo>
                    <a:pt x="644" y="628"/>
                    <a:pt x="644" y="628"/>
                    <a:pt x="644" y="628"/>
                  </a:cubicBezTo>
                  <a:cubicBezTo>
                    <a:pt x="644" y="629"/>
                    <a:pt x="644" y="629"/>
                    <a:pt x="644" y="629"/>
                  </a:cubicBezTo>
                  <a:cubicBezTo>
                    <a:pt x="643" y="630"/>
                    <a:pt x="643" y="630"/>
                    <a:pt x="643" y="630"/>
                  </a:cubicBezTo>
                  <a:cubicBezTo>
                    <a:pt x="643" y="630"/>
                    <a:pt x="642" y="630"/>
                    <a:pt x="642" y="630"/>
                  </a:cubicBezTo>
                  <a:moveTo>
                    <a:pt x="638" y="629"/>
                  </a:moveTo>
                  <a:cubicBezTo>
                    <a:pt x="639" y="630"/>
                    <a:pt x="639" y="630"/>
                    <a:pt x="639" y="630"/>
                  </a:cubicBezTo>
                  <a:cubicBezTo>
                    <a:pt x="639" y="630"/>
                    <a:pt x="639" y="630"/>
                    <a:pt x="639" y="630"/>
                  </a:cubicBezTo>
                  <a:cubicBezTo>
                    <a:pt x="640" y="629"/>
                    <a:pt x="640" y="629"/>
                    <a:pt x="640" y="629"/>
                  </a:cubicBezTo>
                  <a:cubicBezTo>
                    <a:pt x="639" y="628"/>
                    <a:pt x="639" y="628"/>
                    <a:pt x="639" y="628"/>
                  </a:cubicBezTo>
                  <a:cubicBezTo>
                    <a:pt x="640" y="628"/>
                    <a:pt x="640" y="628"/>
                    <a:pt x="640" y="628"/>
                  </a:cubicBezTo>
                  <a:cubicBezTo>
                    <a:pt x="640" y="629"/>
                    <a:pt x="640" y="629"/>
                    <a:pt x="640" y="629"/>
                  </a:cubicBezTo>
                  <a:cubicBezTo>
                    <a:pt x="639" y="630"/>
                    <a:pt x="639" y="630"/>
                    <a:pt x="639" y="630"/>
                  </a:cubicBezTo>
                  <a:cubicBezTo>
                    <a:pt x="638" y="631"/>
                    <a:pt x="638" y="631"/>
                    <a:pt x="638" y="631"/>
                  </a:cubicBezTo>
                  <a:cubicBezTo>
                    <a:pt x="637" y="630"/>
                    <a:pt x="637" y="630"/>
                    <a:pt x="637" y="630"/>
                  </a:cubicBezTo>
                  <a:cubicBezTo>
                    <a:pt x="637" y="630"/>
                    <a:pt x="637" y="630"/>
                    <a:pt x="637" y="630"/>
                  </a:cubicBezTo>
                  <a:lnTo>
                    <a:pt x="638" y="629"/>
                  </a:lnTo>
                  <a:close/>
                  <a:moveTo>
                    <a:pt x="624" y="652"/>
                  </a:moveTo>
                  <a:cubicBezTo>
                    <a:pt x="624" y="651"/>
                    <a:pt x="624" y="651"/>
                    <a:pt x="624" y="651"/>
                  </a:cubicBezTo>
                  <a:cubicBezTo>
                    <a:pt x="624" y="652"/>
                    <a:pt x="624" y="652"/>
                    <a:pt x="624" y="652"/>
                  </a:cubicBezTo>
                  <a:cubicBezTo>
                    <a:pt x="624" y="652"/>
                    <a:pt x="624" y="652"/>
                    <a:pt x="624" y="652"/>
                  </a:cubicBezTo>
                  <a:close/>
                  <a:moveTo>
                    <a:pt x="642" y="647"/>
                  </a:moveTo>
                  <a:cubicBezTo>
                    <a:pt x="642" y="647"/>
                    <a:pt x="642" y="647"/>
                    <a:pt x="642" y="647"/>
                  </a:cubicBezTo>
                  <a:cubicBezTo>
                    <a:pt x="643" y="648"/>
                    <a:pt x="643" y="648"/>
                    <a:pt x="643" y="648"/>
                  </a:cubicBezTo>
                  <a:cubicBezTo>
                    <a:pt x="644" y="648"/>
                    <a:pt x="644" y="648"/>
                    <a:pt x="644" y="648"/>
                  </a:cubicBezTo>
                  <a:cubicBezTo>
                    <a:pt x="644" y="647"/>
                    <a:pt x="644" y="647"/>
                    <a:pt x="644" y="647"/>
                  </a:cubicBezTo>
                  <a:cubicBezTo>
                    <a:pt x="643" y="647"/>
                    <a:pt x="643" y="647"/>
                    <a:pt x="643" y="647"/>
                  </a:cubicBezTo>
                  <a:lnTo>
                    <a:pt x="642" y="647"/>
                  </a:lnTo>
                  <a:close/>
                  <a:moveTo>
                    <a:pt x="622" y="613"/>
                  </a:moveTo>
                  <a:cubicBezTo>
                    <a:pt x="622" y="614"/>
                    <a:pt x="622" y="614"/>
                    <a:pt x="622" y="614"/>
                  </a:cubicBezTo>
                  <a:cubicBezTo>
                    <a:pt x="620" y="615"/>
                    <a:pt x="620" y="615"/>
                    <a:pt x="620" y="615"/>
                  </a:cubicBezTo>
                  <a:cubicBezTo>
                    <a:pt x="619" y="616"/>
                    <a:pt x="619" y="616"/>
                    <a:pt x="619" y="616"/>
                  </a:cubicBezTo>
                  <a:cubicBezTo>
                    <a:pt x="619" y="616"/>
                    <a:pt x="619" y="616"/>
                    <a:pt x="619" y="616"/>
                  </a:cubicBezTo>
                  <a:cubicBezTo>
                    <a:pt x="619" y="617"/>
                    <a:pt x="619" y="617"/>
                    <a:pt x="619" y="617"/>
                  </a:cubicBezTo>
                  <a:cubicBezTo>
                    <a:pt x="618" y="617"/>
                    <a:pt x="618" y="617"/>
                    <a:pt x="618" y="617"/>
                  </a:cubicBezTo>
                  <a:cubicBezTo>
                    <a:pt x="618" y="618"/>
                    <a:pt x="618" y="618"/>
                    <a:pt x="618" y="618"/>
                  </a:cubicBezTo>
                  <a:cubicBezTo>
                    <a:pt x="619" y="618"/>
                    <a:pt x="619" y="618"/>
                    <a:pt x="619" y="618"/>
                  </a:cubicBezTo>
                  <a:cubicBezTo>
                    <a:pt x="618" y="619"/>
                    <a:pt x="618" y="619"/>
                    <a:pt x="618" y="619"/>
                  </a:cubicBezTo>
                  <a:cubicBezTo>
                    <a:pt x="617" y="619"/>
                    <a:pt x="617" y="619"/>
                    <a:pt x="617" y="619"/>
                  </a:cubicBezTo>
                  <a:cubicBezTo>
                    <a:pt x="616" y="620"/>
                    <a:pt x="616" y="620"/>
                    <a:pt x="616" y="620"/>
                  </a:cubicBezTo>
                  <a:cubicBezTo>
                    <a:pt x="616" y="621"/>
                    <a:pt x="616" y="621"/>
                    <a:pt x="616" y="621"/>
                  </a:cubicBezTo>
                  <a:cubicBezTo>
                    <a:pt x="617" y="621"/>
                    <a:pt x="617" y="621"/>
                    <a:pt x="617" y="621"/>
                  </a:cubicBezTo>
                  <a:cubicBezTo>
                    <a:pt x="617" y="621"/>
                    <a:pt x="617" y="621"/>
                    <a:pt x="617" y="621"/>
                  </a:cubicBezTo>
                  <a:cubicBezTo>
                    <a:pt x="616" y="622"/>
                    <a:pt x="616" y="622"/>
                    <a:pt x="616" y="622"/>
                  </a:cubicBezTo>
                  <a:cubicBezTo>
                    <a:pt x="615" y="622"/>
                    <a:pt x="615" y="622"/>
                    <a:pt x="615" y="622"/>
                  </a:cubicBezTo>
                  <a:cubicBezTo>
                    <a:pt x="614" y="623"/>
                    <a:pt x="614" y="623"/>
                    <a:pt x="614" y="623"/>
                  </a:cubicBezTo>
                  <a:cubicBezTo>
                    <a:pt x="614" y="624"/>
                    <a:pt x="614" y="624"/>
                    <a:pt x="614" y="624"/>
                  </a:cubicBezTo>
                  <a:cubicBezTo>
                    <a:pt x="612" y="627"/>
                    <a:pt x="612" y="627"/>
                    <a:pt x="612" y="627"/>
                  </a:cubicBezTo>
                  <a:cubicBezTo>
                    <a:pt x="612" y="628"/>
                    <a:pt x="612" y="628"/>
                    <a:pt x="612" y="628"/>
                  </a:cubicBezTo>
                  <a:cubicBezTo>
                    <a:pt x="613" y="629"/>
                    <a:pt x="613" y="629"/>
                    <a:pt x="613" y="629"/>
                  </a:cubicBezTo>
                  <a:cubicBezTo>
                    <a:pt x="613" y="630"/>
                    <a:pt x="613" y="630"/>
                    <a:pt x="613" y="630"/>
                  </a:cubicBezTo>
                  <a:cubicBezTo>
                    <a:pt x="612" y="630"/>
                    <a:pt x="612" y="630"/>
                    <a:pt x="612" y="630"/>
                  </a:cubicBezTo>
                  <a:cubicBezTo>
                    <a:pt x="612" y="629"/>
                    <a:pt x="612" y="629"/>
                    <a:pt x="612" y="629"/>
                  </a:cubicBezTo>
                  <a:cubicBezTo>
                    <a:pt x="611" y="629"/>
                    <a:pt x="611" y="629"/>
                    <a:pt x="611" y="629"/>
                  </a:cubicBezTo>
                  <a:cubicBezTo>
                    <a:pt x="610" y="630"/>
                    <a:pt x="610" y="630"/>
                    <a:pt x="610" y="630"/>
                  </a:cubicBezTo>
                  <a:cubicBezTo>
                    <a:pt x="609" y="631"/>
                    <a:pt x="609" y="631"/>
                    <a:pt x="609" y="631"/>
                  </a:cubicBezTo>
                  <a:cubicBezTo>
                    <a:pt x="609" y="632"/>
                    <a:pt x="609" y="632"/>
                    <a:pt x="609" y="632"/>
                  </a:cubicBezTo>
                  <a:cubicBezTo>
                    <a:pt x="610" y="632"/>
                    <a:pt x="610" y="632"/>
                    <a:pt x="610" y="632"/>
                  </a:cubicBezTo>
                  <a:cubicBezTo>
                    <a:pt x="611" y="633"/>
                    <a:pt x="611" y="633"/>
                    <a:pt x="611" y="633"/>
                  </a:cubicBezTo>
                  <a:cubicBezTo>
                    <a:pt x="610" y="633"/>
                    <a:pt x="610" y="633"/>
                    <a:pt x="610" y="633"/>
                  </a:cubicBezTo>
                  <a:cubicBezTo>
                    <a:pt x="610" y="634"/>
                    <a:pt x="610" y="634"/>
                    <a:pt x="610" y="634"/>
                  </a:cubicBezTo>
                  <a:cubicBezTo>
                    <a:pt x="609" y="635"/>
                    <a:pt x="609" y="635"/>
                    <a:pt x="609" y="635"/>
                  </a:cubicBezTo>
                  <a:cubicBezTo>
                    <a:pt x="607" y="634"/>
                    <a:pt x="607" y="634"/>
                    <a:pt x="607" y="634"/>
                  </a:cubicBezTo>
                  <a:cubicBezTo>
                    <a:pt x="607" y="635"/>
                    <a:pt x="607" y="635"/>
                    <a:pt x="607" y="635"/>
                  </a:cubicBezTo>
                  <a:cubicBezTo>
                    <a:pt x="607" y="636"/>
                    <a:pt x="607" y="636"/>
                    <a:pt x="607" y="636"/>
                  </a:cubicBezTo>
                  <a:cubicBezTo>
                    <a:pt x="606" y="637"/>
                    <a:pt x="606" y="637"/>
                    <a:pt x="606" y="637"/>
                  </a:cubicBezTo>
                  <a:cubicBezTo>
                    <a:pt x="605" y="638"/>
                    <a:pt x="605" y="638"/>
                    <a:pt x="605" y="638"/>
                  </a:cubicBezTo>
                  <a:cubicBezTo>
                    <a:pt x="604" y="640"/>
                    <a:pt x="604" y="640"/>
                    <a:pt x="604" y="640"/>
                  </a:cubicBezTo>
                  <a:cubicBezTo>
                    <a:pt x="604" y="640"/>
                    <a:pt x="604" y="640"/>
                    <a:pt x="604" y="640"/>
                  </a:cubicBezTo>
                  <a:cubicBezTo>
                    <a:pt x="603" y="638"/>
                    <a:pt x="603" y="638"/>
                    <a:pt x="603" y="638"/>
                  </a:cubicBezTo>
                  <a:cubicBezTo>
                    <a:pt x="603" y="639"/>
                    <a:pt x="603" y="639"/>
                    <a:pt x="603" y="639"/>
                  </a:cubicBezTo>
                  <a:cubicBezTo>
                    <a:pt x="602" y="638"/>
                    <a:pt x="602" y="638"/>
                    <a:pt x="602" y="638"/>
                  </a:cubicBezTo>
                  <a:cubicBezTo>
                    <a:pt x="602" y="638"/>
                    <a:pt x="602" y="638"/>
                    <a:pt x="602" y="638"/>
                  </a:cubicBezTo>
                  <a:cubicBezTo>
                    <a:pt x="603" y="637"/>
                    <a:pt x="603" y="637"/>
                    <a:pt x="603" y="637"/>
                  </a:cubicBezTo>
                  <a:cubicBezTo>
                    <a:pt x="604" y="636"/>
                    <a:pt x="604" y="636"/>
                    <a:pt x="604" y="636"/>
                  </a:cubicBezTo>
                  <a:cubicBezTo>
                    <a:pt x="603" y="637"/>
                    <a:pt x="603" y="637"/>
                    <a:pt x="603" y="637"/>
                  </a:cubicBezTo>
                  <a:cubicBezTo>
                    <a:pt x="602" y="637"/>
                    <a:pt x="602" y="637"/>
                    <a:pt x="602" y="637"/>
                  </a:cubicBezTo>
                  <a:cubicBezTo>
                    <a:pt x="600" y="639"/>
                    <a:pt x="600" y="639"/>
                    <a:pt x="600" y="639"/>
                  </a:cubicBezTo>
                  <a:cubicBezTo>
                    <a:pt x="599" y="641"/>
                    <a:pt x="599" y="641"/>
                    <a:pt x="599" y="641"/>
                  </a:cubicBezTo>
                  <a:cubicBezTo>
                    <a:pt x="600" y="641"/>
                    <a:pt x="600" y="641"/>
                    <a:pt x="600" y="641"/>
                  </a:cubicBezTo>
                  <a:cubicBezTo>
                    <a:pt x="601" y="640"/>
                    <a:pt x="601" y="640"/>
                    <a:pt x="601" y="640"/>
                  </a:cubicBezTo>
                  <a:cubicBezTo>
                    <a:pt x="604" y="640"/>
                    <a:pt x="604" y="640"/>
                    <a:pt x="604" y="640"/>
                  </a:cubicBezTo>
                  <a:cubicBezTo>
                    <a:pt x="606" y="640"/>
                    <a:pt x="606" y="640"/>
                    <a:pt x="606" y="640"/>
                  </a:cubicBezTo>
                  <a:cubicBezTo>
                    <a:pt x="604" y="641"/>
                    <a:pt x="604" y="641"/>
                    <a:pt x="604" y="641"/>
                  </a:cubicBezTo>
                  <a:cubicBezTo>
                    <a:pt x="603" y="643"/>
                    <a:pt x="603" y="643"/>
                    <a:pt x="603" y="643"/>
                  </a:cubicBezTo>
                  <a:cubicBezTo>
                    <a:pt x="602" y="645"/>
                    <a:pt x="602" y="645"/>
                    <a:pt x="602" y="645"/>
                  </a:cubicBezTo>
                  <a:cubicBezTo>
                    <a:pt x="600" y="646"/>
                    <a:pt x="600" y="646"/>
                    <a:pt x="600" y="646"/>
                  </a:cubicBezTo>
                  <a:cubicBezTo>
                    <a:pt x="598" y="647"/>
                    <a:pt x="598" y="647"/>
                    <a:pt x="598" y="647"/>
                  </a:cubicBezTo>
                  <a:cubicBezTo>
                    <a:pt x="597" y="648"/>
                    <a:pt x="597" y="648"/>
                    <a:pt x="597" y="648"/>
                  </a:cubicBezTo>
                  <a:cubicBezTo>
                    <a:pt x="597" y="648"/>
                    <a:pt x="597" y="648"/>
                    <a:pt x="597" y="648"/>
                  </a:cubicBezTo>
                  <a:cubicBezTo>
                    <a:pt x="597" y="649"/>
                    <a:pt x="597" y="649"/>
                    <a:pt x="597" y="649"/>
                  </a:cubicBezTo>
                  <a:cubicBezTo>
                    <a:pt x="597" y="651"/>
                    <a:pt x="597" y="651"/>
                    <a:pt x="597" y="651"/>
                  </a:cubicBezTo>
                  <a:cubicBezTo>
                    <a:pt x="597" y="651"/>
                    <a:pt x="597" y="651"/>
                    <a:pt x="597" y="651"/>
                  </a:cubicBezTo>
                  <a:cubicBezTo>
                    <a:pt x="598" y="651"/>
                    <a:pt x="598" y="651"/>
                    <a:pt x="598" y="651"/>
                  </a:cubicBezTo>
                  <a:cubicBezTo>
                    <a:pt x="600" y="652"/>
                    <a:pt x="600" y="652"/>
                    <a:pt x="600" y="652"/>
                  </a:cubicBezTo>
                  <a:cubicBezTo>
                    <a:pt x="602" y="652"/>
                    <a:pt x="602" y="652"/>
                    <a:pt x="602" y="652"/>
                  </a:cubicBezTo>
                  <a:cubicBezTo>
                    <a:pt x="603" y="651"/>
                    <a:pt x="603" y="651"/>
                    <a:pt x="603" y="651"/>
                  </a:cubicBezTo>
                  <a:cubicBezTo>
                    <a:pt x="604" y="650"/>
                    <a:pt x="604" y="650"/>
                    <a:pt x="604" y="650"/>
                  </a:cubicBezTo>
                  <a:cubicBezTo>
                    <a:pt x="605" y="650"/>
                    <a:pt x="605" y="650"/>
                    <a:pt x="605" y="650"/>
                  </a:cubicBezTo>
                  <a:cubicBezTo>
                    <a:pt x="606" y="649"/>
                    <a:pt x="606" y="649"/>
                    <a:pt x="606" y="649"/>
                  </a:cubicBezTo>
                  <a:cubicBezTo>
                    <a:pt x="606" y="649"/>
                    <a:pt x="606" y="649"/>
                    <a:pt x="606" y="649"/>
                  </a:cubicBezTo>
                  <a:cubicBezTo>
                    <a:pt x="605" y="651"/>
                    <a:pt x="605" y="651"/>
                    <a:pt x="605" y="651"/>
                  </a:cubicBezTo>
                  <a:cubicBezTo>
                    <a:pt x="607" y="651"/>
                    <a:pt x="607" y="651"/>
                    <a:pt x="607" y="651"/>
                  </a:cubicBezTo>
                  <a:cubicBezTo>
                    <a:pt x="608" y="650"/>
                    <a:pt x="608" y="650"/>
                    <a:pt x="608" y="650"/>
                  </a:cubicBezTo>
                  <a:cubicBezTo>
                    <a:pt x="609" y="651"/>
                    <a:pt x="609" y="651"/>
                    <a:pt x="609" y="651"/>
                  </a:cubicBezTo>
                  <a:cubicBezTo>
                    <a:pt x="611" y="651"/>
                    <a:pt x="611" y="651"/>
                    <a:pt x="611" y="651"/>
                  </a:cubicBezTo>
                  <a:cubicBezTo>
                    <a:pt x="612" y="651"/>
                    <a:pt x="612" y="651"/>
                    <a:pt x="612" y="651"/>
                  </a:cubicBezTo>
                  <a:cubicBezTo>
                    <a:pt x="613" y="652"/>
                    <a:pt x="613" y="652"/>
                    <a:pt x="613" y="652"/>
                  </a:cubicBezTo>
                  <a:cubicBezTo>
                    <a:pt x="613" y="652"/>
                    <a:pt x="613" y="652"/>
                    <a:pt x="613" y="652"/>
                  </a:cubicBezTo>
                  <a:cubicBezTo>
                    <a:pt x="615" y="652"/>
                    <a:pt x="615" y="652"/>
                    <a:pt x="615" y="652"/>
                  </a:cubicBezTo>
                  <a:cubicBezTo>
                    <a:pt x="616" y="652"/>
                    <a:pt x="616" y="652"/>
                    <a:pt x="616" y="652"/>
                  </a:cubicBezTo>
                  <a:cubicBezTo>
                    <a:pt x="616" y="653"/>
                    <a:pt x="616" y="653"/>
                    <a:pt x="616" y="653"/>
                  </a:cubicBezTo>
                  <a:cubicBezTo>
                    <a:pt x="617" y="653"/>
                    <a:pt x="617" y="653"/>
                    <a:pt x="617" y="653"/>
                  </a:cubicBezTo>
                  <a:cubicBezTo>
                    <a:pt x="618" y="652"/>
                    <a:pt x="618" y="652"/>
                    <a:pt x="618" y="652"/>
                  </a:cubicBezTo>
                  <a:cubicBezTo>
                    <a:pt x="618" y="652"/>
                    <a:pt x="618" y="652"/>
                    <a:pt x="618" y="652"/>
                  </a:cubicBezTo>
                  <a:cubicBezTo>
                    <a:pt x="619" y="652"/>
                    <a:pt x="619" y="652"/>
                    <a:pt x="619" y="652"/>
                  </a:cubicBezTo>
                  <a:cubicBezTo>
                    <a:pt x="619" y="652"/>
                    <a:pt x="619" y="652"/>
                    <a:pt x="619" y="652"/>
                  </a:cubicBezTo>
                  <a:cubicBezTo>
                    <a:pt x="620" y="652"/>
                    <a:pt x="620" y="652"/>
                    <a:pt x="620" y="652"/>
                  </a:cubicBezTo>
                  <a:cubicBezTo>
                    <a:pt x="621" y="651"/>
                    <a:pt x="621" y="651"/>
                    <a:pt x="621" y="651"/>
                  </a:cubicBezTo>
                  <a:cubicBezTo>
                    <a:pt x="621" y="651"/>
                    <a:pt x="621" y="651"/>
                    <a:pt x="621" y="651"/>
                  </a:cubicBezTo>
                  <a:cubicBezTo>
                    <a:pt x="622" y="652"/>
                    <a:pt x="622" y="652"/>
                    <a:pt x="622" y="652"/>
                  </a:cubicBezTo>
                  <a:cubicBezTo>
                    <a:pt x="623" y="651"/>
                    <a:pt x="623" y="651"/>
                    <a:pt x="623" y="651"/>
                  </a:cubicBezTo>
                  <a:cubicBezTo>
                    <a:pt x="622" y="650"/>
                    <a:pt x="622" y="650"/>
                    <a:pt x="622" y="650"/>
                  </a:cubicBezTo>
                  <a:cubicBezTo>
                    <a:pt x="623" y="649"/>
                    <a:pt x="623" y="649"/>
                    <a:pt x="623" y="649"/>
                  </a:cubicBezTo>
                  <a:cubicBezTo>
                    <a:pt x="623" y="650"/>
                    <a:pt x="623" y="650"/>
                    <a:pt x="623" y="650"/>
                  </a:cubicBezTo>
                  <a:cubicBezTo>
                    <a:pt x="624" y="649"/>
                    <a:pt x="624" y="649"/>
                    <a:pt x="624" y="649"/>
                  </a:cubicBezTo>
                  <a:cubicBezTo>
                    <a:pt x="624" y="648"/>
                    <a:pt x="624" y="648"/>
                    <a:pt x="624" y="648"/>
                  </a:cubicBezTo>
                  <a:cubicBezTo>
                    <a:pt x="624" y="649"/>
                    <a:pt x="624" y="649"/>
                    <a:pt x="624" y="649"/>
                  </a:cubicBezTo>
                  <a:cubicBezTo>
                    <a:pt x="623" y="650"/>
                    <a:pt x="623" y="650"/>
                    <a:pt x="623" y="650"/>
                  </a:cubicBezTo>
                  <a:cubicBezTo>
                    <a:pt x="624" y="651"/>
                    <a:pt x="624" y="651"/>
                    <a:pt x="624" y="651"/>
                  </a:cubicBezTo>
                  <a:cubicBezTo>
                    <a:pt x="624" y="650"/>
                    <a:pt x="624" y="650"/>
                    <a:pt x="624" y="650"/>
                  </a:cubicBezTo>
                  <a:cubicBezTo>
                    <a:pt x="625" y="649"/>
                    <a:pt x="625" y="649"/>
                    <a:pt x="625" y="649"/>
                  </a:cubicBezTo>
                  <a:cubicBezTo>
                    <a:pt x="625" y="649"/>
                    <a:pt x="625" y="649"/>
                    <a:pt x="625" y="649"/>
                  </a:cubicBezTo>
                  <a:cubicBezTo>
                    <a:pt x="625" y="650"/>
                    <a:pt x="625" y="650"/>
                    <a:pt x="625" y="650"/>
                  </a:cubicBezTo>
                  <a:cubicBezTo>
                    <a:pt x="625" y="651"/>
                    <a:pt x="625" y="651"/>
                    <a:pt x="625" y="651"/>
                  </a:cubicBezTo>
                  <a:cubicBezTo>
                    <a:pt x="625" y="652"/>
                    <a:pt x="625" y="652"/>
                    <a:pt x="625" y="652"/>
                  </a:cubicBezTo>
                  <a:cubicBezTo>
                    <a:pt x="626" y="651"/>
                    <a:pt x="626" y="651"/>
                    <a:pt x="626" y="651"/>
                  </a:cubicBezTo>
                  <a:cubicBezTo>
                    <a:pt x="626" y="651"/>
                    <a:pt x="626" y="651"/>
                    <a:pt x="626" y="651"/>
                  </a:cubicBezTo>
                  <a:cubicBezTo>
                    <a:pt x="626" y="651"/>
                    <a:pt x="626" y="651"/>
                    <a:pt x="626" y="651"/>
                  </a:cubicBezTo>
                  <a:cubicBezTo>
                    <a:pt x="625" y="653"/>
                    <a:pt x="625" y="653"/>
                    <a:pt x="625" y="653"/>
                  </a:cubicBezTo>
                  <a:cubicBezTo>
                    <a:pt x="623" y="653"/>
                    <a:pt x="623" y="653"/>
                    <a:pt x="623" y="653"/>
                  </a:cubicBezTo>
                  <a:cubicBezTo>
                    <a:pt x="623" y="654"/>
                    <a:pt x="623" y="654"/>
                    <a:pt x="623" y="654"/>
                  </a:cubicBezTo>
                  <a:cubicBezTo>
                    <a:pt x="624" y="653"/>
                    <a:pt x="624" y="653"/>
                    <a:pt x="624" y="653"/>
                  </a:cubicBezTo>
                  <a:cubicBezTo>
                    <a:pt x="625" y="653"/>
                    <a:pt x="625" y="653"/>
                    <a:pt x="625" y="653"/>
                  </a:cubicBezTo>
                  <a:cubicBezTo>
                    <a:pt x="625" y="654"/>
                    <a:pt x="625" y="654"/>
                    <a:pt x="625" y="654"/>
                  </a:cubicBezTo>
                  <a:cubicBezTo>
                    <a:pt x="626" y="654"/>
                    <a:pt x="626" y="654"/>
                    <a:pt x="626" y="654"/>
                  </a:cubicBezTo>
                  <a:cubicBezTo>
                    <a:pt x="627" y="654"/>
                    <a:pt x="627" y="654"/>
                    <a:pt x="627" y="654"/>
                  </a:cubicBezTo>
                  <a:cubicBezTo>
                    <a:pt x="627" y="654"/>
                    <a:pt x="627" y="654"/>
                    <a:pt x="627" y="654"/>
                  </a:cubicBezTo>
                  <a:cubicBezTo>
                    <a:pt x="628" y="654"/>
                    <a:pt x="628" y="654"/>
                    <a:pt x="628" y="654"/>
                  </a:cubicBezTo>
                  <a:cubicBezTo>
                    <a:pt x="629" y="652"/>
                    <a:pt x="629" y="652"/>
                    <a:pt x="629" y="652"/>
                  </a:cubicBezTo>
                  <a:cubicBezTo>
                    <a:pt x="629" y="651"/>
                    <a:pt x="629" y="651"/>
                    <a:pt x="629" y="651"/>
                  </a:cubicBezTo>
                  <a:cubicBezTo>
                    <a:pt x="629" y="652"/>
                    <a:pt x="629" y="652"/>
                    <a:pt x="629" y="652"/>
                  </a:cubicBezTo>
                  <a:cubicBezTo>
                    <a:pt x="631" y="652"/>
                    <a:pt x="631" y="652"/>
                    <a:pt x="631" y="652"/>
                  </a:cubicBezTo>
                  <a:cubicBezTo>
                    <a:pt x="631" y="653"/>
                    <a:pt x="631" y="653"/>
                    <a:pt x="631" y="653"/>
                  </a:cubicBezTo>
                  <a:cubicBezTo>
                    <a:pt x="632" y="653"/>
                    <a:pt x="632" y="653"/>
                    <a:pt x="632" y="653"/>
                  </a:cubicBezTo>
                  <a:cubicBezTo>
                    <a:pt x="633" y="652"/>
                    <a:pt x="633" y="652"/>
                    <a:pt x="633" y="652"/>
                  </a:cubicBezTo>
                  <a:cubicBezTo>
                    <a:pt x="634" y="652"/>
                    <a:pt x="634" y="652"/>
                    <a:pt x="634" y="652"/>
                  </a:cubicBezTo>
                  <a:cubicBezTo>
                    <a:pt x="633" y="653"/>
                    <a:pt x="633" y="653"/>
                    <a:pt x="633" y="653"/>
                  </a:cubicBezTo>
                  <a:cubicBezTo>
                    <a:pt x="633" y="654"/>
                    <a:pt x="633" y="654"/>
                    <a:pt x="633" y="654"/>
                  </a:cubicBezTo>
                  <a:cubicBezTo>
                    <a:pt x="632" y="654"/>
                    <a:pt x="632" y="654"/>
                    <a:pt x="632" y="654"/>
                  </a:cubicBezTo>
                  <a:cubicBezTo>
                    <a:pt x="630" y="654"/>
                    <a:pt x="630" y="654"/>
                    <a:pt x="630" y="654"/>
                  </a:cubicBezTo>
                  <a:cubicBezTo>
                    <a:pt x="629" y="655"/>
                    <a:pt x="629" y="655"/>
                    <a:pt x="629" y="655"/>
                  </a:cubicBezTo>
                  <a:cubicBezTo>
                    <a:pt x="629" y="656"/>
                    <a:pt x="629" y="656"/>
                    <a:pt x="629" y="656"/>
                  </a:cubicBezTo>
                  <a:cubicBezTo>
                    <a:pt x="629" y="656"/>
                    <a:pt x="629" y="656"/>
                    <a:pt x="629" y="656"/>
                  </a:cubicBezTo>
                  <a:cubicBezTo>
                    <a:pt x="629" y="657"/>
                    <a:pt x="629" y="657"/>
                    <a:pt x="629" y="657"/>
                  </a:cubicBezTo>
                  <a:cubicBezTo>
                    <a:pt x="628" y="657"/>
                    <a:pt x="628" y="657"/>
                    <a:pt x="628" y="657"/>
                  </a:cubicBezTo>
                  <a:cubicBezTo>
                    <a:pt x="627" y="657"/>
                    <a:pt x="627" y="657"/>
                    <a:pt x="627" y="657"/>
                  </a:cubicBezTo>
                  <a:cubicBezTo>
                    <a:pt x="627" y="658"/>
                    <a:pt x="627" y="658"/>
                    <a:pt x="627" y="658"/>
                  </a:cubicBezTo>
                  <a:cubicBezTo>
                    <a:pt x="626" y="658"/>
                    <a:pt x="626" y="658"/>
                    <a:pt x="626" y="658"/>
                  </a:cubicBezTo>
                  <a:cubicBezTo>
                    <a:pt x="624" y="659"/>
                    <a:pt x="624" y="659"/>
                    <a:pt x="624" y="659"/>
                  </a:cubicBezTo>
                  <a:cubicBezTo>
                    <a:pt x="623" y="660"/>
                    <a:pt x="623" y="660"/>
                    <a:pt x="623" y="660"/>
                  </a:cubicBezTo>
                  <a:cubicBezTo>
                    <a:pt x="623" y="660"/>
                    <a:pt x="623" y="660"/>
                    <a:pt x="623" y="660"/>
                  </a:cubicBezTo>
                  <a:cubicBezTo>
                    <a:pt x="623" y="661"/>
                    <a:pt x="623" y="661"/>
                    <a:pt x="623" y="661"/>
                  </a:cubicBezTo>
                  <a:cubicBezTo>
                    <a:pt x="624" y="661"/>
                    <a:pt x="624" y="661"/>
                    <a:pt x="624" y="661"/>
                  </a:cubicBezTo>
                  <a:cubicBezTo>
                    <a:pt x="625" y="661"/>
                    <a:pt x="625" y="661"/>
                    <a:pt x="625" y="661"/>
                  </a:cubicBezTo>
                  <a:cubicBezTo>
                    <a:pt x="625" y="661"/>
                    <a:pt x="625" y="661"/>
                    <a:pt x="625" y="661"/>
                  </a:cubicBezTo>
                  <a:cubicBezTo>
                    <a:pt x="626" y="660"/>
                    <a:pt x="626" y="660"/>
                    <a:pt x="626" y="660"/>
                  </a:cubicBezTo>
                  <a:cubicBezTo>
                    <a:pt x="627" y="660"/>
                    <a:pt x="627" y="660"/>
                    <a:pt x="627" y="660"/>
                  </a:cubicBezTo>
                  <a:cubicBezTo>
                    <a:pt x="627" y="661"/>
                    <a:pt x="627" y="661"/>
                    <a:pt x="627" y="661"/>
                  </a:cubicBezTo>
                  <a:cubicBezTo>
                    <a:pt x="627" y="661"/>
                    <a:pt x="627" y="661"/>
                    <a:pt x="627" y="661"/>
                  </a:cubicBezTo>
                  <a:cubicBezTo>
                    <a:pt x="628" y="661"/>
                    <a:pt x="628" y="661"/>
                    <a:pt x="628" y="661"/>
                  </a:cubicBezTo>
                  <a:cubicBezTo>
                    <a:pt x="629" y="660"/>
                    <a:pt x="629" y="660"/>
                    <a:pt x="629" y="660"/>
                  </a:cubicBezTo>
                  <a:cubicBezTo>
                    <a:pt x="630" y="659"/>
                    <a:pt x="630" y="659"/>
                    <a:pt x="630" y="659"/>
                  </a:cubicBezTo>
                  <a:cubicBezTo>
                    <a:pt x="630" y="659"/>
                    <a:pt x="630" y="659"/>
                    <a:pt x="630" y="659"/>
                  </a:cubicBezTo>
                  <a:cubicBezTo>
                    <a:pt x="630" y="658"/>
                    <a:pt x="630" y="658"/>
                    <a:pt x="630" y="658"/>
                  </a:cubicBezTo>
                  <a:cubicBezTo>
                    <a:pt x="631" y="657"/>
                    <a:pt x="631" y="657"/>
                    <a:pt x="631" y="657"/>
                  </a:cubicBezTo>
                  <a:cubicBezTo>
                    <a:pt x="631" y="657"/>
                    <a:pt x="631" y="657"/>
                    <a:pt x="631" y="657"/>
                  </a:cubicBezTo>
                  <a:cubicBezTo>
                    <a:pt x="633" y="655"/>
                    <a:pt x="633" y="655"/>
                    <a:pt x="633" y="655"/>
                  </a:cubicBezTo>
                  <a:cubicBezTo>
                    <a:pt x="633" y="655"/>
                    <a:pt x="633" y="655"/>
                    <a:pt x="633" y="655"/>
                  </a:cubicBezTo>
                  <a:cubicBezTo>
                    <a:pt x="634" y="655"/>
                    <a:pt x="634" y="655"/>
                    <a:pt x="634" y="655"/>
                  </a:cubicBezTo>
                  <a:cubicBezTo>
                    <a:pt x="635" y="655"/>
                    <a:pt x="635" y="655"/>
                    <a:pt x="635" y="655"/>
                  </a:cubicBezTo>
                  <a:cubicBezTo>
                    <a:pt x="634" y="656"/>
                    <a:pt x="634" y="656"/>
                    <a:pt x="634" y="656"/>
                  </a:cubicBezTo>
                  <a:cubicBezTo>
                    <a:pt x="635" y="656"/>
                    <a:pt x="635" y="656"/>
                    <a:pt x="635" y="656"/>
                  </a:cubicBezTo>
                  <a:cubicBezTo>
                    <a:pt x="636" y="655"/>
                    <a:pt x="636" y="655"/>
                    <a:pt x="636" y="655"/>
                  </a:cubicBezTo>
                  <a:cubicBezTo>
                    <a:pt x="637" y="653"/>
                    <a:pt x="637" y="653"/>
                    <a:pt x="637" y="653"/>
                  </a:cubicBezTo>
                  <a:cubicBezTo>
                    <a:pt x="638" y="652"/>
                    <a:pt x="638" y="652"/>
                    <a:pt x="638" y="652"/>
                  </a:cubicBezTo>
                  <a:cubicBezTo>
                    <a:pt x="638" y="650"/>
                    <a:pt x="638" y="650"/>
                    <a:pt x="638" y="650"/>
                  </a:cubicBezTo>
                  <a:cubicBezTo>
                    <a:pt x="638" y="649"/>
                    <a:pt x="638" y="649"/>
                    <a:pt x="638" y="649"/>
                  </a:cubicBezTo>
                  <a:cubicBezTo>
                    <a:pt x="638" y="649"/>
                    <a:pt x="638" y="649"/>
                    <a:pt x="638" y="649"/>
                  </a:cubicBezTo>
                  <a:cubicBezTo>
                    <a:pt x="639" y="650"/>
                    <a:pt x="639" y="650"/>
                    <a:pt x="639" y="650"/>
                  </a:cubicBezTo>
                  <a:cubicBezTo>
                    <a:pt x="640" y="650"/>
                    <a:pt x="640" y="650"/>
                    <a:pt x="640" y="650"/>
                  </a:cubicBezTo>
                  <a:cubicBezTo>
                    <a:pt x="640" y="651"/>
                    <a:pt x="640" y="651"/>
                    <a:pt x="640" y="651"/>
                  </a:cubicBezTo>
                  <a:cubicBezTo>
                    <a:pt x="640" y="652"/>
                    <a:pt x="640" y="652"/>
                    <a:pt x="640" y="652"/>
                  </a:cubicBezTo>
                  <a:cubicBezTo>
                    <a:pt x="640" y="653"/>
                    <a:pt x="640" y="653"/>
                    <a:pt x="640" y="653"/>
                  </a:cubicBezTo>
                  <a:cubicBezTo>
                    <a:pt x="640" y="655"/>
                    <a:pt x="640" y="655"/>
                    <a:pt x="640" y="655"/>
                  </a:cubicBezTo>
                  <a:cubicBezTo>
                    <a:pt x="640" y="655"/>
                    <a:pt x="640" y="655"/>
                    <a:pt x="640" y="655"/>
                  </a:cubicBezTo>
                  <a:cubicBezTo>
                    <a:pt x="640" y="656"/>
                    <a:pt x="640" y="656"/>
                    <a:pt x="640" y="656"/>
                  </a:cubicBezTo>
                  <a:cubicBezTo>
                    <a:pt x="639" y="657"/>
                    <a:pt x="639" y="657"/>
                    <a:pt x="639" y="657"/>
                  </a:cubicBezTo>
                  <a:cubicBezTo>
                    <a:pt x="638" y="660"/>
                    <a:pt x="638" y="660"/>
                    <a:pt x="638" y="660"/>
                  </a:cubicBezTo>
                  <a:cubicBezTo>
                    <a:pt x="638" y="661"/>
                    <a:pt x="638" y="661"/>
                    <a:pt x="638" y="661"/>
                  </a:cubicBezTo>
                  <a:cubicBezTo>
                    <a:pt x="637" y="662"/>
                    <a:pt x="637" y="662"/>
                    <a:pt x="637" y="662"/>
                  </a:cubicBezTo>
                  <a:cubicBezTo>
                    <a:pt x="637" y="663"/>
                    <a:pt x="637" y="663"/>
                    <a:pt x="637" y="663"/>
                  </a:cubicBezTo>
                  <a:cubicBezTo>
                    <a:pt x="638" y="663"/>
                    <a:pt x="638" y="663"/>
                    <a:pt x="638" y="663"/>
                  </a:cubicBezTo>
                  <a:cubicBezTo>
                    <a:pt x="639" y="662"/>
                    <a:pt x="639" y="662"/>
                    <a:pt x="639" y="662"/>
                  </a:cubicBezTo>
                  <a:cubicBezTo>
                    <a:pt x="640" y="660"/>
                    <a:pt x="640" y="660"/>
                    <a:pt x="640" y="660"/>
                  </a:cubicBezTo>
                  <a:cubicBezTo>
                    <a:pt x="641" y="660"/>
                    <a:pt x="641" y="660"/>
                    <a:pt x="641" y="660"/>
                  </a:cubicBezTo>
                  <a:cubicBezTo>
                    <a:pt x="642" y="658"/>
                    <a:pt x="642" y="658"/>
                    <a:pt x="642" y="658"/>
                  </a:cubicBezTo>
                  <a:cubicBezTo>
                    <a:pt x="643" y="657"/>
                    <a:pt x="643" y="657"/>
                    <a:pt x="643" y="657"/>
                  </a:cubicBezTo>
                  <a:cubicBezTo>
                    <a:pt x="643" y="658"/>
                    <a:pt x="643" y="658"/>
                    <a:pt x="643" y="658"/>
                  </a:cubicBezTo>
                  <a:cubicBezTo>
                    <a:pt x="645" y="658"/>
                    <a:pt x="645" y="658"/>
                    <a:pt x="645" y="658"/>
                  </a:cubicBezTo>
                  <a:cubicBezTo>
                    <a:pt x="645" y="659"/>
                    <a:pt x="645" y="659"/>
                    <a:pt x="645" y="659"/>
                  </a:cubicBezTo>
                  <a:cubicBezTo>
                    <a:pt x="644" y="659"/>
                    <a:pt x="644" y="659"/>
                    <a:pt x="644" y="659"/>
                  </a:cubicBezTo>
                  <a:cubicBezTo>
                    <a:pt x="642" y="660"/>
                    <a:pt x="642" y="660"/>
                    <a:pt x="642" y="660"/>
                  </a:cubicBezTo>
                  <a:cubicBezTo>
                    <a:pt x="642" y="661"/>
                    <a:pt x="642" y="661"/>
                    <a:pt x="642" y="661"/>
                  </a:cubicBezTo>
                  <a:cubicBezTo>
                    <a:pt x="642" y="663"/>
                    <a:pt x="642" y="663"/>
                    <a:pt x="642" y="663"/>
                  </a:cubicBezTo>
                  <a:cubicBezTo>
                    <a:pt x="642" y="663"/>
                    <a:pt x="642" y="663"/>
                    <a:pt x="642" y="663"/>
                  </a:cubicBezTo>
                  <a:cubicBezTo>
                    <a:pt x="642" y="665"/>
                    <a:pt x="642" y="665"/>
                    <a:pt x="642" y="665"/>
                  </a:cubicBezTo>
                  <a:cubicBezTo>
                    <a:pt x="643" y="665"/>
                    <a:pt x="643" y="665"/>
                    <a:pt x="643" y="665"/>
                  </a:cubicBezTo>
                  <a:cubicBezTo>
                    <a:pt x="643" y="664"/>
                    <a:pt x="643" y="664"/>
                    <a:pt x="643" y="664"/>
                  </a:cubicBezTo>
                  <a:cubicBezTo>
                    <a:pt x="644" y="663"/>
                    <a:pt x="644" y="663"/>
                    <a:pt x="644" y="663"/>
                  </a:cubicBezTo>
                  <a:cubicBezTo>
                    <a:pt x="644" y="663"/>
                    <a:pt x="645" y="663"/>
                    <a:pt x="645" y="663"/>
                  </a:cubicBezTo>
                  <a:cubicBezTo>
                    <a:pt x="645" y="663"/>
                    <a:pt x="646" y="665"/>
                    <a:pt x="646" y="665"/>
                  </a:cubicBezTo>
                  <a:cubicBezTo>
                    <a:pt x="646" y="665"/>
                    <a:pt x="646" y="665"/>
                    <a:pt x="646" y="665"/>
                  </a:cubicBezTo>
                  <a:cubicBezTo>
                    <a:pt x="648" y="664"/>
                    <a:pt x="648" y="664"/>
                    <a:pt x="648" y="664"/>
                  </a:cubicBezTo>
                  <a:cubicBezTo>
                    <a:pt x="648" y="663"/>
                    <a:pt x="648" y="663"/>
                    <a:pt x="648" y="663"/>
                  </a:cubicBezTo>
                  <a:cubicBezTo>
                    <a:pt x="648" y="663"/>
                    <a:pt x="648" y="663"/>
                    <a:pt x="648" y="663"/>
                  </a:cubicBezTo>
                  <a:cubicBezTo>
                    <a:pt x="648" y="662"/>
                    <a:pt x="648" y="662"/>
                    <a:pt x="648" y="662"/>
                  </a:cubicBezTo>
                  <a:cubicBezTo>
                    <a:pt x="648" y="661"/>
                    <a:pt x="648" y="661"/>
                    <a:pt x="648" y="661"/>
                  </a:cubicBezTo>
                  <a:cubicBezTo>
                    <a:pt x="649" y="661"/>
                    <a:pt x="649" y="661"/>
                    <a:pt x="649" y="661"/>
                  </a:cubicBezTo>
                  <a:cubicBezTo>
                    <a:pt x="649" y="660"/>
                    <a:pt x="649" y="660"/>
                    <a:pt x="649" y="660"/>
                  </a:cubicBezTo>
                  <a:cubicBezTo>
                    <a:pt x="649" y="659"/>
                    <a:pt x="649" y="659"/>
                    <a:pt x="649" y="659"/>
                  </a:cubicBezTo>
                  <a:cubicBezTo>
                    <a:pt x="649" y="658"/>
                    <a:pt x="649" y="658"/>
                    <a:pt x="649" y="658"/>
                  </a:cubicBezTo>
                  <a:cubicBezTo>
                    <a:pt x="650" y="656"/>
                    <a:pt x="650" y="656"/>
                    <a:pt x="650" y="656"/>
                  </a:cubicBezTo>
                  <a:cubicBezTo>
                    <a:pt x="651" y="655"/>
                    <a:pt x="651" y="655"/>
                    <a:pt x="651" y="655"/>
                  </a:cubicBezTo>
                  <a:cubicBezTo>
                    <a:pt x="651" y="652"/>
                    <a:pt x="651" y="652"/>
                    <a:pt x="651" y="652"/>
                  </a:cubicBezTo>
                  <a:cubicBezTo>
                    <a:pt x="651" y="651"/>
                    <a:pt x="651" y="651"/>
                    <a:pt x="651" y="651"/>
                  </a:cubicBezTo>
                  <a:cubicBezTo>
                    <a:pt x="651" y="651"/>
                    <a:pt x="651" y="651"/>
                    <a:pt x="651" y="651"/>
                  </a:cubicBezTo>
                  <a:cubicBezTo>
                    <a:pt x="651" y="652"/>
                    <a:pt x="651" y="652"/>
                    <a:pt x="651" y="652"/>
                  </a:cubicBezTo>
                  <a:cubicBezTo>
                    <a:pt x="650" y="653"/>
                    <a:pt x="650" y="653"/>
                    <a:pt x="650" y="653"/>
                  </a:cubicBezTo>
                  <a:cubicBezTo>
                    <a:pt x="649" y="654"/>
                    <a:pt x="649" y="654"/>
                    <a:pt x="649" y="654"/>
                  </a:cubicBezTo>
                  <a:cubicBezTo>
                    <a:pt x="648" y="655"/>
                    <a:pt x="648" y="655"/>
                    <a:pt x="648" y="655"/>
                  </a:cubicBezTo>
                  <a:cubicBezTo>
                    <a:pt x="647" y="655"/>
                    <a:pt x="647" y="655"/>
                    <a:pt x="647" y="655"/>
                  </a:cubicBezTo>
                  <a:cubicBezTo>
                    <a:pt x="646" y="654"/>
                    <a:pt x="646" y="654"/>
                    <a:pt x="646" y="654"/>
                  </a:cubicBezTo>
                  <a:cubicBezTo>
                    <a:pt x="647" y="653"/>
                    <a:pt x="647" y="653"/>
                    <a:pt x="647" y="653"/>
                  </a:cubicBezTo>
                  <a:cubicBezTo>
                    <a:pt x="647" y="652"/>
                    <a:pt x="647" y="652"/>
                    <a:pt x="647" y="652"/>
                  </a:cubicBezTo>
                  <a:cubicBezTo>
                    <a:pt x="648" y="650"/>
                    <a:pt x="648" y="650"/>
                    <a:pt x="648" y="650"/>
                  </a:cubicBezTo>
                  <a:cubicBezTo>
                    <a:pt x="648" y="650"/>
                    <a:pt x="648" y="650"/>
                    <a:pt x="648" y="650"/>
                  </a:cubicBezTo>
                  <a:cubicBezTo>
                    <a:pt x="650" y="649"/>
                    <a:pt x="650" y="649"/>
                    <a:pt x="650" y="649"/>
                  </a:cubicBezTo>
                  <a:cubicBezTo>
                    <a:pt x="650" y="649"/>
                    <a:pt x="650" y="649"/>
                    <a:pt x="650" y="649"/>
                  </a:cubicBezTo>
                  <a:cubicBezTo>
                    <a:pt x="651" y="648"/>
                    <a:pt x="651" y="648"/>
                    <a:pt x="651" y="648"/>
                  </a:cubicBezTo>
                  <a:cubicBezTo>
                    <a:pt x="651" y="647"/>
                    <a:pt x="651" y="647"/>
                    <a:pt x="651" y="647"/>
                  </a:cubicBezTo>
                  <a:cubicBezTo>
                    <a:pt x="650" y="648"/>
                    <a:pt x="650" y="648"/>
                    <a:pt x="650" y="648"/>
                  </a:cubicBezTo>
                  <a:cubicBezTo>
                    <a:pt x="649" y="648"/>
                    <a:pt x="649" y="648"/>
                    <a:pt x="649" y="648"/>
                  </a:cubicBezTo>
                  <a:cubicBezTo>
                    <a:pt x="648" y="649"/>
                    <a:pt x="648" y="649"/>
                    <a:pt x="648" y="649"/>
                  </a:cubicBezTo>
                  <a:cubicBezTo>
                    <a:pt x="647" y="649"/>
                    <a:pt x="647" y="649"/>
                    <a:pt x="647" y="649"/>
                  </a:cubicBezTo>
                  <a:cubicBezTo>
                    <a:pt x="646" y="650"/>
                    <a:pt x="646" y="650"/>
                    <a:pt x="646" y="650"/>
                  </a:cubicBezTo>
                  <a:cubicBezTo>
                    <a:pt x="646" y="651"/>
                    <a:pt x="646" y="651"/>
                    <a:pt x="646" y="651"/>
                  </a:cubicBezTo>
                  <a:cubicBezTo>
                    <a:pt x="644" y="652"/>
                    <a:pt x="644" y="652"/>
                    <a:pt x="644" y="652"/>
                  </a:cubicBezTo>
                  <a:cubicBezTo>
                    <a:pt x="644" y="653"/>
                    <a:pt x="644" y="653"/>
                    <a:pt x="644" y="653"/>
                  </a:cubicBezTo>
                  <a:cubicBezTo>
                    <a:pt x="643" y="653"/>
                    <a:pt x="643" y="653"/>
                    <a:pt x="643" y="653"/>
                  </a:cubicBezTo>
                  <a:cubicBezTo>
                    <a:pt x="642" y="652"/>
                    <a:pt x="642" y="652"/>
                    <a:pt x="642" y="652"/>
                  </a:cubicBezTo>
                  <a:cubicBezTo>
                    <a:pt x="642" y="652"/>
                    <a:pt x="642" y="652"/>
                    <a:pt x="642" y="652"/>
                  </a:cubicBezTo>
                  <a:cubicBezTo>
                    <a:pt x="641" y="651"/>
                    <a:pt x="641" y="651"/>
                    <a:pt x="641" y="651"/>
                  </a:cubicBezTo>
                  <a:cubicBezTo>
                    <a:pt x="641" y="650"/>
                    <a:pt x="641" y="650"/>
                    <a:pt x="641" y="650"/>
                  </a:cubicBezTo>
                  <a:cubicBezTo>
                    <a:pt x="642" y="650"/>
                    <a:pt x="642" y="650"/>
                    <a:pt x="642" y="650"/>
                  </a:cubicBezTo>
                  <a:cubicBezTo>
                    <a:pt x="642" y="650"/>
                    <a:pt x="642" y="650"/>
                    <a:pt x="642" y="650"/>
                  </a:cubicBezTo>
                  <a:cubicBezTo>
                    <a:pt x="643" y="649"/>
                    <a:pt x="643" y="649"/>
                    <a:pt x="643" y="649"/>
                  </a:cubicBezTo>
                  <a:cubicBezTo>
                    <a:pt x="643" y="649"/>
                    <a:pt x="643" y="649"/>
                    <a:pt x="643" y="649"/>
                  </a:cubicBezTo>
                  <a:cubicBezTo>
                    <a:pt x="641" y="648"/>
                    <a:pt x="641" y="648"/>
                    <a:pt x="641" y="648"/>
                  </a:cubicBezTo>
                  <a:cubicBezTo>
                    <a:pt x="642" y="649"/>
                    <a:pt x="642" y="649"/>
                    <a:pt x="642" y="649"/>
                  </a:cubicBezTo>
                  <a:cubicBezTo>
                    <a:pt x="644" y="648"/>
                    <a:pt x="644" y="648"/>
                    <a:pt x="644" y="648"/>
                  </a:cubicBezTo>
                  <a:cubicBezTo>
                    <a:pt x="642" y="648"/>
                    <a:pt x="642" y="648"/>
                    <a:pt x="642" y="648"/>
                  </a:cubicBezTo>
                  <a:cubicBezTo>
                    <a:pt x="642" y="648"/>
                    <a:pt x="642" y="648"/>
                    <a:pt x="642" y="648"/>
                  </a:cubicBezTo>
                  <a:cubicBezTo>
                    <a:pt x="642" y="647"/>
                    <a:pt x="642" y="647"/>
                    <a:pt x="642" y="647"/>
                  </a:cubicBezTo>
                  <a:cubicBezTo>
                    <a:pt x="642" y="646"/>
                    <a:pt x="642" y="646"/>
                    <a:pt x="642" y="646"/>
                  </a:cubicBezTo>
                  <a:cubicBezTo>
                    <a:pt x="644" y="646"/>
                    <a:pt x="644" y="646"/>
                    <a:pt x="644" y="646"/>
                  </a:cubicBezTo>
                  <a:cubicBezTo>
                    <a:pt x="644" y="646"/>
                    <a:pt x="644" y="646"/>
                    <a:pt x="644" y="646"/>
                  </a:cubicBezTo>
                  <a:cubicBezTo>
                    <a:pt x="645" y="645"/>
                    <a:pt x="645" y="645"/>
                    <a:pt x="645" y="645"/>
                  </a:cubicBezTo>
                  <a:cubicBezTo>
                    <a:pt x="646" y="643"/>
                    <a:pt x="646" y="643"/>
                    <a:pt x="646" y="643"/>
                  </a:cubicBezTo>
                  <a:cubicBezTo>
                    <a:pt x="647" y="643"/>
                    <a:pt x="647" y="643"/>
                    <a:pt x="647" y="643"/>
                  </a:cubicBezTo>
                  <a:cubicBezTo>
                    <a:pt x="648" y="644"/>
                    <a:pt x="648" y="644"/>
                    <a:pt x="648" y="644"/>
                  </a:cubicBezTo>
                  <a:cubicBezTo>
                    <a:pt x="649" y="643"/>
                    <a:pt x="649" y="643"/>
                    <a:pt x="649" y="643"/>
                  </a:cubicBezTo>
                  <a:cubicBezTo>
                    <a:pt x="650" y="642"/>
                    <a:pt x="650" y="642"/>
                    <a:pt x="650" y="642"/>
                  </a:cubicBezTo>
                  <a:cubicBezTo>
                    <a:pt x="650" y="641"/>
                    <a:pt x="650" y="641"/>
                    <a:pt x="650" y="641"/>
                  </a:cubicBezTo>
                  <a:cubicBezTo>
                    <a:pt x="649" y="640"/>
                    <a:pt x="649" y="640"/>
                    <a:pt x="649" y="640"/>
                  </a:cubicBezTo>
                  <a:cubicBezTo>
                    <a:pt x="648" y="641"/>
                    <a:pt x="648" y="641"/>
                    <a:pt x="648" y="641"/>
                  </a:cubicBezTo>
                  <a:cubicBezTo>
                    <a:pt x="647" y="641"/>
                    <a:pt x="647" y="641"/>
                    <a:pt x="647" y="641"/>
                  </a:cubicBezTo>
                  <a:cubicBezTo>
                    <a:pt x="647" y="641"/>
                    <a:pt x="647" y="641"/>
                    <a:pt x="647" y="641"/>
                  </a:cubicBezTo>
                  <a:cubicBezTo>
                    <a:pt x="646" y="641"/>
                    <a:pt x="646" y="641"/>
                    <a:pt x="646" y="641"/>
                  </a:cubicBezTo>
                  <a:cubicBezTo>
                    <a:pt x="646" y="641"/>
                    <a:pt x="646" y="641"/>
                    <a:pt x="646" y="641"/>
                  </a:cubicBezTo>
                  <a:cubicBezTo>
                    <a:pt x="646" y="643"/>
                    <a:pt x="646" y="643"/>
                    <a:pt x="646" y="643"/>
                  </a:cubicBezTo>
                  <a:cubicBezTo>
                    <a:pt x="645" y="643"/>
                    <a:pt x="645" y="643"/>
                    <a:pt x="645" y="643"/>
                  </a:cubicBezTo>
                  <a:cubicBezTo>
                    <a:pt x="644" y="643"/>
                    <a:pt x="644" y="643"/>
                    <a:pt x="644" y="643"/>
                  </a:cubicBezTo>
                  <a:cubicBezTo>
                    <a:pt x="643" y="644"/>
                    <a:pt x="643" y="644"/>
                    <a:pt x="643" y="644"/>
                  </a:cubicBezTo>
                  <a:cubicBezTo>
                    <a:pt x="643" y="644"/>
                    <a:pt x="643" y="644"/>
                    <a:pt x="643" y="644"/>
                  </a:cubicBezTo>
                  <a:cubicBezTo>
                    <a:pt x="642" y="645"/>
                    <a:pt x="642" y="645"/>
                    <a:pt x="642" y="645"/>
                  </a:cubicBezTo>
                  <a:cubicBezTo>
                    <a:pt x="642" y="645"/>
                    <a:pt x="642" y="645"/>
                    <a:pt x="642" y="645"/>
                  </a:cubicBezTo>
                  <a:cubicBezTo>
                    <a:pt x="642" y="645"/>
                    <a:pt x="642" y="645"/>
                    <a:pt x="642" y="645"/>
                  </a:cubicBezTo>
                  <a:cubicBezTo>
                    <a:pt x="642" y="644"/>
                    <a:pt x="642" y="644"/>
                    <a:pt x="642" y="644"/>
                  </a:cubicBezTo>
                  <a:cubicBezTo>
                    <a:pt x="642" y="644"/>
                    <a:pt x="642" y="644"/>
                    <a:pt x="642" y="644"/>
                  </a:cubicBezTo>
                  <a:cubicBezTo>
                    <a:pt x="641" y="644"/>
                    <a:pt x="641" y="644"/>
                    <a:pt x="641" y="644"/>
                  </a:cubicBezTo>
                  <a:cubicBezTo>
                    <a:pt x="642" y="644"/>
                    <a:pt x="642" y="644"/>
                    <a:pt x="642" y="644"/>
                  </a:cubicBezTo>
                  <a:cubicBezTo>
                    <a:pt x="643" y="643"/>
                    <a:pt x="643" y="643"/>
                    <a:pt x="643" y="643"/>
                  </a:cubicBezTo>
                  <a:cubicBezTo>
                    <a:pt x="643" y="642"/>
                    <a:pt x="643" y="642"/>
                    <a:pt x="643" y="642"/>
                  </a:cubicBezTo>
                  <a:cubicBezTo>
                    <a:pt x="642" y="642"/>
                    <a:pt x="642" y="642"/>
                    <a:pt x="642" y="642"/>
                  </a:cubicBezTo>
                  <a:cubicBezTo>
                    <a:pt x="643" y="641"/>
                    <a:pt x="643" y="641"/>
                    <a:pt x="643" y="641"/>
                  </a:cubicBezTo>
                  <a:cubicBezTo>
                    <a:pt x="644" y="640"/>
                    <a:pt x="644" y="640"/>
                    <a:pt x="644" y="640"/>
                  </a:cubicBezTo>
                  <a:cubicBezTo>
                    <a:pt x="643" y="640"/>
                    <a:pt x="643" y="640"/>
                    <a:pt x="643" y="640"/>
                  </a:cubicBezTo>
                  <a:cubicBezTo>
                    <a:pt x="642" y="640"/>
                    <a:pt x="642" y="640"/>
                    <a:pt x="642" y="640"/>
                  </a:cubicBezTo>
                  <a:cubicBezTo>
                    <a:pt x="643" y="639"/>
                    <a:pt x="643" y="639"/>
                    <a:pt x="643" y="639"/>
                  </a:cubicBezTo>
                  <a:cubicBezTo>
                    <a:pt x="643" y="639"/>
                    <a:pt x="643" y="639"/>
                    <a:pt x="643" y="639"/>
                  </a:cubicBezTo>
                  <a:cubicBezTo>
                    <a:pt x="642" y="638"/>
                    <a:pt x="642" y="638"/>
                    <a:pt x="642" y="638"/>
                  </a:cubicBezTo>
                  <a:cubicBezTo>
                    <a:pt x="641" y="639"/>
                    <a:pt x="641" y="639"/>
                    <a:pt x="641" y="639"/>
                  </a:cubicBezTo>
                  <a:cubicBezTo>
                    <a:pt x="640" y="638"/>
                    <a:pt x="640" y="638"/>
                    <a:pt x="640" y="638"/>
                  </a:cubicBezTo>
                  <a:cubicBezTo>
                    <a:pt x="641" y="638"/>
                    <a:pt x="641" y="638"/>
                    <a:pt x="641" y="638"/>
                  </a:cubicBezTo>
                  <a:cubicBezTo>
                    <a:pt x="642" y="638"/>
                    <a:pt x="642" y="638"/>
                    <a:pt x="642" y="638"/>
                  </a:cubicBezTo>
                  <a:cubicBezTo>
                    <a:pt x="643" y="638"/>
                    <a:pt x="643" y="638"/>
                    <a:pt x="643" y="638"/>
                  </a:cubicBezTo>
                  <a:cubicBezTo>
                    <a:pt x="644" y="637"/>
                    <a:pt x="644" y="637"/>
                    <a:pt x="644" y="637"/>
                  </a:cubicBezTo>
                  <a:cubicBezTo>
                    <a:pt x="645" y="637"/>
                    <a:pt x="645" y="637"/>
                    <a:pt x="645" y="637"/>
                  </a:cubicBezTo>
                  <a:cubicBezTo>
                    <a:pt x="646" y="636"/>
                    <a:pt x="646" y="636"/>
                    <a:pt x="646" y="636"/>
                  </a:cubicBezTo>
                  <a:cubicBezTo>
                    <a:pt x="646" y="636"/>
                    <a:pt x="646" y="636"/>
                    <a:pt x="646" y="636"/>
                  </a:cubicBezTo>
                  <a:cubicBezTo>
                    <a:pt x="647" y="635"/>
                    <a:pt x="647" y="635"/>
                    <a:pt x="647" y="635"/>
                  </a:cubicBezTo>
                  <a:cubicBezTo>
                    <a:pt x="647" y="634"/>
                    <a:pt x="647" y="634"/>
                    <a:pt x="647" y="634"/>
                  </a:cubicBezTo>
                  <a:cubicBezTo>
                    <a:pt x="647" y="633"/>
                    <a:pt x="647" y="633"/>
                    <a:pt x="647" y="633"/>
                  </a:cubicBezTo>
                  <a:cubicBezTo>
                    <a:pt x="646" y="633"/>
                    <a:pt x="646" y="633"/>
                    <a:pt x="646" y="633"/>
                  </a:cubicBezTo>
                  <a:cubicBezTo>
                    <a:pt x="645" y="631"/>
                    <a:pt x="645" y="631"/>
                    <a:pt x="645" y="631"/>
                  </a:cubicBezTo>
                  <a:cubicBezTo>
                    <a:pt x="643" y="631"/>
                    <a:pt x="643" y="631"/>
                    <a:pt x="643" y="631"/>
                  </a:cubicBezTo>
                  <a:cubicBezTo>
                    <a:pt x="642" y="631"/>
                    <a:pt x="642" y="631"/>
                    <a:pt x="642" y="631"/>
                  </a:cubicBezTo>
                  <a:cubicBezTo>
                    <a:pt x="641" y="631"/>
                    <a:pt x="641" y="631"/>
                    <a:pt x="641" y="631"/>
                  </a:cubicBezTo>
                  <a:cubicBezTo>
                    <a:pt x="641" y="632"/>
                    <a:pt x="641" y="632"/>
                    <a:pt x="641" y="632"/>
                  </a:cubicBezTo>
                  <a:cubicBezTo>
                    <a:pt x="641" y="633"/>
                    <a:pt x="641" y="633"/>
                    <a:pt x="641" y="633"/>
                  </a:cubicBezTo>
                  <a:cubicBezTo>
                    <a:pt x="640" y="635"/>
                    <a:pt x="640" y="635"/>
                    <a:pt x="640" y="635"/>
                  </a:cubicBezTo>
                  <a:cubicBezTo>
                    <a:pt x="639" y="636"/>
                    <a:pt x="639" y="636"/>
                    <a:pt x="639" y="636"/>
                  </a:cubicBezTo>
                  <a:cubicBezTo>
                    <a:pt x="640" y="635"/>
                    <a:pt x="640" y="635"/>
                    <a:pt x="640" y="635"/>
                  </a:cubicBezTo>
                  <a:cubicBezTo>
                    <a:pt x="640" y="633"/>
                    <a:pt x="640" y="633"/>
                    <a:pt x="640" y="633"/>
                  </a:cubicBezTo>
                  <a:cubicBezTo>
                    <a:pt x="640" y="633"/>
                    <a:pt x="640" y="633"/>
                    <a:pt x="640" y="633"/>
                  </a:cubicBezTo>
                  <a:cubicBezTo>
                    <a:pt x="640" y="632"/>
                    <a:pt x="640" y="632"/>
                    <a:pt x="640" y="632"/>
                  </a:cubicBezTo>
                  <a:cubicBezTo>
                    <a:pt x="641" y="631"/>
                    <a:pt x="641" y="631"/>
                    <a:pt x="641" y="631"/>
                  </a:cubicBezTo>
                  <a:cubicBezTo>
                    <a:pt x="640" y="631"/>
                    <a:pt x="640" y="631"/>
                    <a:pt x="640" y="631"/>
                  </a:cubicBezTo>
                  <a:cubicBezTo>
                    <a:pt x="639" y="632"/>
                    <a:pt x="639" y="632"/>
                    <a:pt x="639" y="632"/>
                  </a:cubicBezTo>
                  <a:cubicBezTo>
                    <a:pt x="638" y="633"/>
                    <a:pt x="638" y="633"/>
                    <a:pt x="638" y="633"/>
                  </a:cubicBezTo>
                  <a:cubicBezTo>
                    <a:pt x="637" y="633"/>
                    <a:pt x="637" y="633"/>
                    <a:pt x="637" y="633"/>
                  </a:cubicBezTo>
                  <a:cubicBezTo>
                    <a:pt x="637" y="633"/>
                    <a:pt x="637" y="633"/>
                    <a:pt x="637" y="633"/>
                  </a:cubicBezTo>
                  <a:cubicBezTo>
                    <a:pt x="636" y="633"/>
                    <a:pt x="636" y="633"/>
                    <a:pt x="636" y="633"/>
                  </a:cubicBezTo>
                  <a:cubicBezTo>
                    <a:pt x="636" y="634"/>
                    <a:pt x="636" y="634"/>
                    <a:pt x="636" y="634"/>
                  </a:cubicBezTo>
                  <a:cubicBezTo>
                    <a:pt x="635" y="633"/>
                    <a:pt x="635" y="633"/>
                    <a:pt x="635" y="633"/>
                  </a:cubicBezTo>
                  <a:cubicBezTo>
                    <a:pt x="634" y="634"/>
                    <a:pt x="634" y="634"/>
                    <a:pt x="634" y="634"/>
                  </a:cubicBezTo>
                  <a:cubicBezTo>
                    <a:pt x="634" y="635"/>
                    <a:pt x="634" y="635"/>
                    <a:pt x="634" y="635"/>
                  </a:cubicBezTo>
                  <a:cubicBezTo>
                    <a:pt x="632" y="636"/>
                    <a:pt x="632" y="636"/>
                    <a:pt x="632" y="636"/>
                  </a:cubicBezTo>
                  <a:cubicBezTo>
                    <a:pt x="633" y="635"/>
                    <a:pt x="633" y="635"/>
                    <a:pt x="633" y="635"/>
                  </a:cubicBezTo>
                  <a:cubicBezTo>
                    <a:pt x="634" y="633"/>
                    <a:pt x="634" y="633"/>
                    <a:pt x="634" y="633"/>
                  </a:cubicBezTo>
                  <a:cubicBezTo>
                    <a:pt x="635" y="632"/>
                    <a:pt x="635" y="632"/>
                    <a:pt x="635" y="632"/>
                  </a:cubicBezTo>
                  <a:cubicBezTo>
                    <a:pt x="634" y="631"/>
                    <a:pt x="634" y="631"/>
                    <a:pt x="634" y="631"/>
                  </a:cubicBezTo>
                  <a:cubicBezTo>
                    <a:pt x="633" y="632"/>
                    <a:pt x="633" y="632"/>
                    <a:pt x="633" y="632"/>
                  </a:cubicBezTo>
                  <a:cubicBezTo>
                    <a:pt x="633" y="633"/>
                    <a:pt x="633" y="633"/>
                    <a:pt x="633" y="633"/>
                  </a:cubicBezTo>
                  <a:cubicBezTo>
                    <a:pt x="632" y="634"/>
                    <a:pt x="632" y="634"/>
                    <a:pt x="632" y="634"/>
                  </a:cubicBezTo>
                  <a:cubicBezTo>
                    <a:pt x="632" y="633"/>
                    <a:pt x="632" y="633"/>
                    <a:pt x="632" y="633"/>
                  </a:cubicBezTo>
                  <a:cubicBezTo>
                    <a:pt x="632" y="632"/>
                    <a:pt x="632" y="632"/>
                    <a:pt x="632" y="632"/>
                  </a:cubicBezTo>
                  <a:cubicBezTo>
                    <a:pt x="632" y="631"/>
                    <a:pt x="632" y="631"/>
                    <a:pt x="632" y="631"/>
                  </a:cubicBezTo>
                  <a:cubicBezTo>
                    <a:pt x="632" y="631"/>
                    <a:pt x="632" y="631"/>
                    <a:pt x="632" y="631"/>
                  </a:cubicBezTo>
                  <a:cubicBezTo>
                    <a:pt x="631" y="631"/>
                    <a:pt x="631" y="631"/>
                    <a:pt x="631" y="631"/>
                  </a:cubicBezTo>
                  <a:cubicBezTo>
                    <a:pt x="630" y="633"/>
                    <a:pt x="630" y="633"/>
                    <a:pt x="630" y="633"/>
                  </a:cubicBezTo>
                  <a:cubicBezTo>
                    <a:pt x="629" y="632"/>
                    <a:pt x="629" y="632"/>
                    <a:pt x="629" y="632"/>
                  </a:cubicBezTo>
                  <a:cubicBezTo>
                    <a:pt x="629" y="631"/>
                    <a:pt x="629" y="631"/>
                    <a:pt x="629" y="631"/>
                  </a:cubicBezTo>
                  <a:cubicBezTo>
                    <a:pt x="628" y="631"/>
                    <a:pt x="628" y="631"/>
                    <a:pt x="628" y="631"/>
                  </a:cubicBezTo>
                  <a:cubicBezTo>
                    <a:pt x="627" y="632"/>
                    <a:pt x="627" y="632"/>
                    <a:pt x="627" y="632"/>
                  </a:cubicBezTo>
                  <a:cubicBezTo>
                    <a:pt x="626" y="632"/>
                    <a:pt x="626" y="632"/>
                    <a:pt x="626" y="632"/>
                  </a:cubicBezTo>
                  <a:cubicBezTo>
                    <a:pt x="626" y="631"/>
                    <a:pt x="626" y="631"/>
                    <a:pt x="626" y="631"/>
                  </a:cubicBezTo>
                  <a:cubicBezTo>
                    <a:pt x="628" y="631"/>
                    <a:pt x="628" y="631"/>
                    <a:pt x="628" y="631"/>
                  </a:cubicBezTo>
                  <a:cubicBezTo>
                    <a:pt x="628" y="629"/>
                    <a:pt x="628" y="629"/>
                    <a:pt x="628" y="629"/>
                  </a:cubicBezTo>
                  <a:cubicBezTo>
                    <a:pt x="629" y="628"/>
                    <a:pt x="629" y="628"/>
                    <a:pt x="629" y="628"/>
                  </a:cubicBezTo>
                  <a:cubicBezTo>
                    <a:pt x="628" y="628"/>
                    <a:pt x="628" y="628"/>
                    <a:pt x="628" y="628"/>
                  </a:cubicBezTo>
                  <a:cubicBezTo>
                    <a:pt x="628" y="628"/>
                    <a:pt x="628" y="628"/>
                    <a:pt x="628" y="628"/>
                  </a:cubicBezTo>
                  <a:cubicBezTo>
                    <a:pt x="626" y="629"/>
                    <a:pt x="626" y="629"/>
                    <a:pt x="626" y="629"/>
                  </a:cubicBezTo>
                  <a:cubicBezTo>
                    <a:pt x="627" y="628"/>
                    <a:pt x="627" y="628"/>
                    <a:pt x="627" y="628"/>
                  </a:cubicBezTo>
                  <a:cubicBezTo>
                    <a:pt x="628" y="627"/>
                    <a:pt x="628" y="627"/>
                    <a:pt x="628" y="627"/>
                  </a:cubicBezTo>
                  <a:cubicBezTo>
                    <a:pt x="630" y="627"/>
                    <a:pt x="630" y="627"/>
                    <a:pt x="630" y="627"/>
                  </a:cubicBezTo>
                  <a:cubicBezTo>
                    <a:pt x="631" y="626"/>
                    <a:pt x="631" y="626"/>
                    <a:pt x="631" y="626"/>
                  </a:cubicBezTo>
                  <a:cubicBezTo>
                    <a:pt x="632" y="626"/>
                    <a:pt x="632" y="626"/>
                    <a:pt x="632" y="626"/>
                  </a:cubicBezTo>
                  <a:cubicBezTo>
                    <a:pt x="633" y="625"/>
                    <a:pt x="633" y="625"/>
                    <a:pt x="633" y="625"/>
                  </a:cubicBezTo>
                  <a:cubicBezTo>
                    <a:pt x="633" y="625"/>
                    <a:pt x="633" y="625"/>
                    <a:pt x="633" y="625"/>
                  </a:cubicBezTo>
                  <a:cubicBezTo>
                    <a:pt x="632" y="625"/>
                    <a:pt x="632" y="625"/>
                    <a:pt x="632" y="625"/>
                  </a:cubicBezTo>
                  <a:cubicBezTo>
                    <a:pt x="631" y="625"/>
                    <a:pt x="631" y="625"/>
                    <a:pt x="631" y="625"/>
                  </a:cubicBezTo>
                  <a:cubicBezTo>
                    <a:pt x="630" y="625"/>
                    <a:pt x="630" y="625"/>
                    <a:pt x="630" y="625"/>
                  </a:cubicBezTo>
                  <a:cubicBezTo>
                    <a:pt x="628" y="624"/>
                    <a:pt x="628" y="624"/>
                    <a:pt x="628" y="624"/>
                  </a:cubicBezTo>
                  <a:cubicBezTo>
                    <a:pt x="628" y="624"/>
                    <a:pt x="628" y="624"/>
                    <a:pt x="628" y="624"/>
                  </a:cubicBezTo>
                  <a:cubicBezTo>
                    <a:pt x="627" y="625"/>
                    <a:pt x="627" y="625"/>
                    <a:pt x="627" y="625"/>
                  </a:cubicBezTo>
                  <a:cubicBezTo>
                    <a:pt x="628" y="623"/>
                    <a:pt x="628" y="623"/>
                    <a:pt x="628" y="623"/>
                  </a:cubicBezTo>
                  <a:cubicBezTo>
                    <a:pt x="628" y="623"/>
                    <a:pt x="628" y="623"/>
                    <a:pt x="628" y="623"/>
                  </a:cubicBezTo>
                  <a:cubicBezTo>
                    <a:pt x="628" y="622"/>
                    <a:pt x="628" y="622"/>
                    <a:pt x="628" y="622"/>
                  </a:cubicBezTo>
                  <a:cubicBezTo>
                    <a:pt x="627" y="623"/>
                    <a:pt x="627" y="623"/>
                    <a:pt x="627" y="623"/>
                  </a:cubicBezTo>
                  <a:cubicBezTo>
                    <a:pt x="626" y="623"/>
                    <a:pt x="626" y="623"/>
                    <a:pt x="626" y="623"/>
                  </a:cubicBezTo>
                  <a:cubicBezTo>
                    <a:pt x="625" y="624"/>
                    <a:pt x="625" y="624"/>
                    <a:pt x="625" y="624"/>
                  </a:cubicBezTo>
                  <a:cubicBezTo>
                    <a:pt x="624" y="626"/>
                    <a:pt x="624" y="626"/>
                    <a:pt x="624" y="626"/>
                  </a:cubicBezTo>
                  <a:cubicBezTo>
                    <a:pt x="623" y="626"/>
                    <a:pt x="623" y="626"/>
                    <a:pt x="623" y="626"/>
                  </a:cubicBezTo>
                  <a:cubicBezTo>
                    <a:pt x="623" y="627"/>
                    <a:pt x="623" y="627"/>
                    <a:pt x="623" y="627"/>
                  </a:cubicBezTo>
                  <a:cubicBezTo>
                    <a:pt x="622" y="628"/>
                    <a:pt x="622" y="628"/>
                    <a:pt x="622" y="628"/>
                  </a:cubicBezTo>
                  <a:cubicBezTo>
                    <a:pt x="621" y="629"/>
                    <a:pt x="621" y="629"/>
                    <a:pt x="621" y="629"/>
                  </a:cubicBezTo>
                  <a:cubicBezTo>
                    <a:pt x="621" y="628"/>
                    <a:pt x="621" y="628"/>
                    <a:pt x="621" y="628"/>
                  </a:cubicBezTo>
                  <a:cubicBezTo>
                    <a:pt x="621" y="626"/>
                    <a:pt x="621" y="626"/>
                    <a:pt x="621" y="626"/>
                  </a:cubicBezTo>
                  <a:cubicBezTo>
                    <a:pt x="622" y="625"/>
                    <a:pt x="622" y="625"/>
                    <a:pt x="622" y="625"/>
                  </a:cubicBezTo>
                  <a:cubicBezTo>
                    <a:pt x="622" y="624"/>
                    <a:pt x="622" y="624"/>
                    <a:pt x="622" y="624"/>
                  </a:cubicBezTo>
                  <a:cubicBezTo>
                    <a:pt x="623" y="623"/>
                    <a:pt x="623" y="623"/>
                    <a:pt x="623" y="623"/>
                  </a:cubicBezTo>
                  <a:cubicBezTo>
                    <a:pt x="624" y="622"/>
                    <a:pt x="624" y="622"/>
                    <a:pt x="624" y="622"/>
                  </a:cubicBezTo>
                  <a:cubicBezTo>
                    <a:pt x="624" y="621"/>
                    <a:pt x="624" y="621"/>
                    <a:pt x="624" y="621"/>
                  </a:cubicBezTo>
                  <a:cubicBezTo>
                    <a:pt x="625" y="620"/>
                    <a:pt x="625" y="620"/>
                    <a:pt x="625" y="620"/>
                  </a:cubicBezTo>
                  <a:cubicBezTo>
                    <a:pt x="625" y="620"/>
                    <a:pt x="625" y="620"/>
                    <a:pt x="625" y="620"/>
                  </a:cubicBezTo>
                  <a:cubicBezTo>
                    <a:pt x="626" y="618"/>
                    <a:pt x="626" y="618"/>
                    <a:pt x="626" y="618"/>
                  </a:cubicBezTo>
                  <a:cubicBezTo>
                    <a:pt x="627" y="618"/>
                    <a:pt x="627" y="618"/>
                    <a:pt x="627" y="618"/>
                  </a:cubicBezTo>
                  <a:cubicBezTo>
                    <a:pt x="628" y="617"/>
                    <a:pt x="628" y="617"/>
                    <a:pt x="628" y="617"/>
                  </a:cubicBezTo>
                  <a:cubicBezTo>
                    <a:pt x="629" y="616"/>
                    <a:pt x="629" y="616"/>
                    <a:pt x="629" y="616"/>
                  </a:cubicBezTo>
                  <a:cubicBezTo>
                    <a:pt x="629" y="616"/>
                    <a:pt x="629" y="616"/>
                    <a:pt x="629" y="616"/>
                  </a:cubicBezTo>
                  <a:cubicBezTo>
                    <a:pt x="629" y="615"/>
                    <a:pt x="629" y="615"/>
                    <a:pt x="629" y="615"/>
                  </a:cubicBezTo>
                  <a:cubicBezTo>
                    <a:pt x="629" y="614"/>
                    <a:pt x="629" y="614"/>
                    <a:pt x="629" y="614"/>
                  </a:cubicBezTo>
                  <a:cubicBezTo>
                    <a:pt x="630" y="613"/>
                    <a:pt x="630" y="613"/>
                    <a:pt x="630" y="613"/>
                  </a:cubicBezTo>
                  <a:cubicBezTo>
                    <a:pt x="630" y="614"/>
                    <a:pt x="630" y="614"/>
                    <a:pt x="630" y="614"/>
                  </a:cubicBezTo>
                  <a:cubicBezTo>
                    <a:pt x="629" y="615"/>
                    <a:pt x="629" y="615"/>
                    <a:pt x="629" y="615"/>
                  </a:cubicBezTo>
                  <a:cubicBezTo>
                    <a:pt x="630" y="615"/>
                    <a:pt x="630" y="615"/>
                    <a:pt x="630" y="615"/>
                  </a:cubicBezTo>
                  <a:cubicBezTo>
                    <a:pt x="631" y="614"/>
                    <a:pt x="631" y="614"/>
                    <a:pt x="631" y="614"/>
                  </a:cubicBezTo>
                  <a:cubicBezTo>
                    <a:pt x="633" y="612"/>
                    <a:pt x="633" y="612"/>
                    <a:pt x="633" y="612"/>
                  </a:cubicBezTo>
                  <a:cubicBezTo>
                    <a:pt x="633" y="611"/>
                    <a:pt x="633" y="611"/>
                    <a:pt x="633" y="611"/>
                  </a:cubicBezTo>
                  <a:cubicBezTo>
                    <a:pt x="632" y="610"/>
                    <a:pt x="632" y="610"/>
                    <a:pt x="632" y="610"/>
                  </a:cubicBezTo>
                  <a:cubicBezTo>
                    <a:pt x="632" y="610"/>
                    <a:pt x="632" y="610"/>
                    <a:pt x="632" y="610"/>
                  </a:cubicBezTo>
                  <a:cubicBezTo>
                    <a:pt x="631" y="611"/>
                    <a:pt x="631" y="611"/>
                    <a:pt x="631" y="611"/>
                  </a:cubicBezTo>
                  <a:cubicBezTo>
                    <a:pt x="631" y="610"/>
                    <a:pt x="631" y="610"/>
                    <a:pt x="631" y="610"/>
                  </a:cubicBezTo>
                  <a:cubicBezTo>
                    <a:pt x="630" y="609"/>
                    <a:pt x="630" y="609"/>
                    <a:pt x="630" y="609"/>
                  </a:cubicBezTo>
                  <a:cubicBezTo>
                    <a:pt x="631" y="608"/>
                    <a:pt x="631" y="608"/>
                    <a:pt x="631" y="608"/>
                  </a:cubicBezTo>
                  <a:cubicBezTo>
                    <a:pt x="632" y="608"/>
                    <a:pt x="632" y="608"/>
                    <a:pt x="632" y="608"/>
                  </a:cubicBezTo>
                  <a:cubicBezTo>
                    <a:pt x="633" y="608"/>
                    <a:pt x="633" y="608"/>
                    <a:pt x="633" y="608"/>
                  </a:cubicBezTo>
                  <a:cubicBezTo>
                    <a:pt x="634" y="609"/>
                    <a:pt x="634" y="609"/>
                    <a:pt x="634" y="609"/>
                  </a:cubicBezTo>
                  <a:cubicBezTo>
                    <a:pt x="635" y="609"/>
                    <a:pt x="635" y="609"/>
                    <a:pt x="635" y="609"/>
                  </a:cubicBezTo>
                  <a:cubicBezTo>
                    <a:pt x="635" y="608"/>
                    <a:pt x="635" y="608"/>
                    <a:pt x="635" y="608"/>
                  </a:cubicBezTo>
                  <a:cubicBezTo>
                    <a:pt x="635" y="606"/>
                    <a:pt x="635" y="606"/>
                    <a:pt x="635" y="606"/>
                  </a:cubicBezTo>
                  <a:cubicBezTo>
                    <a:pt x="634" y="606"/>
                    <a:pt x="634" y="606"/>
                    <a:pt x="634" y="606"/>
                  </a:cubicBezTo>
                  <a:cubicBezTo>
                    <a:pt x="633" y="606"/>
                    <a:pt x="633" y="606"/>
                    <a:pt x="633" y="606"/>
                  </a:cubicBezTo>
                  <a:cubicBezTo>
                    <a:pt x="633" y="607"/>
                    <a:pt x="633" y="607"/>
                    <a:pt x="633" y="607"/>
                  </a:cubicBezTo>
                  <a:cubicBezTo>
                    <a:pt x="633" y="607"/>
                    <a:pt x="633" y="607"/>
                    <a:pt x="633" y="607"/>
                  </a:cubicBezTo>
                  <a:cubicBezTo>
                    <a:pt x="633" y="606"/>
                    <a:pt x="633" y="606"/>
                    <a:pt x="633" y="606"/>
                  </a:cubicBezTo>
                  <a:cubicBezTo>
                    <a:pt x="633" y="605"/>
                    <a:pt x="633" y="605"/>
                    <a:pt x="633" y="605"/>
                  </a:cubicBezTo>
                  <a:cubicBezTo>
                    <a:pt x="632" y="606"/>
                    <a:pt x="632" y="606"/>
                    <a:pt x="632" y="606"/>
                  </a:cubicBezTo>
                  <a:cubicBezTo>
                    <a:pt x="631" y="607"/>
                    <a:pt x="631" y="607"/>
                    <a:pt x="631" y="607"/>
                  </a:cubicBezTo>
                  <a:cubicBezTo>
                    <a:pt x="630" y="607"/>
                    <a:pt x="630" y="607"/>
                    <a:pt x="630" y="607"/>
                  </a:cubicBezTo>
                  <a:cubicBezTo>
                    <a:pt x="629" y="607"/>
                    <a:pt x="629" y="607"/>
                    <a:pt x="629" y="607"/>
                  </a:cubicBezTo>
                  <a:cubicBezTo>
                    <a:pt x="628" y="608"/>
                    <a:pt x="628" y="608"/>
                    <a:pt x="628" y="608"/>
                  </a:cubicBezTo>
                  <a:cubicBezTo>
                    <a:pt x="627" y="608"/>
                    <a:pt x="627" y="608"/>
                    <a:pt x="627" y="608"/>
                  </a:cubicBezTo>
                  <a:cubicBezTo>
                    <a:pt x="625" y="609"/>
                    <a:pt x="625" y="609"/>
                    <a:pt x="625" y="609"/>
                  </a:cubicBezTo>
                  <a:cubicBezTo>
                    <a:pt x="624" y="610"/>
                    <a:pt x="624" y="610"/>
                    <a:pt x="624" y="610"/>
                  </a:cubicBezTo>
                  <a:cubicBezTo>
                    <a:pt x="624" y="612"/>
                    <a:pt x="624" y="612"/>
                    <a:pt x="624" y="612"/>
                  </a:cubicBezTo>
                  <a:cubicBezTo>
                    <a:pt x="623" y="612"/>
                    <a:pt x="623" y="612"/>
                    <a:pt x="623" y="612"/>
                  </a:cubicBezTo>
                  <a:cubicBezTo>
                    <a:pt x="622" y="612"/>
                    <a:pt x="622" y="612"/>
                    <a:pt x="622" y="612"/>
                  </a:cubicBezTo>
                  <a:cubicBezTo>
                    <a:pt x="622" y="612"/>
                    <a:pt x="622" y="612"/>
                    <a:pt x="622" y="612"/>
                  </a:cubicBezTo>
                  <a:cubicBezTo>
                    <a:pt x="622" y="613"/>
                    <a:pt x="622" y="613"/>
                    <a:pt x="622" y="613"/>
                  </a:cubicBezTo>
                  <a:close/>
                  <a:moveTo>
                    <a:pt x="566" y="630"/>
                  </a:moveTo>
                  <a:cubicBezTo>
                    <a:pt x="567" y="630"/>
                    <a:pt x="567" y="630"/>
                    <a:pt x="567" y="630"/>
                  </a:cubicBezTo>
                  <a:cubicBezTo>
                    <a:pt x="570" y="632"/>
                    <a:pt x="570" y="632"/>
                    <a:pt x="570" y="632"/>
                  </a:cubicBezTo>
                  <a:cubicBezTo>
                    <a:pt x="573" y="632"/>
                    <a:pt x="573" y="632"/>
                    <a:pt x="573" y="632"/>
                  </a:cubicBezTo>
                  <a:cubicBezTo>
                    <a:pt x="574" y="633"/>
                    <a:pt x="574" y="633"/>
                    <a:pt x="574" y="633"/>
                  </a:cubicBezTo>
                  <a:cubicBezTo>
                    <a:pt x="576" y="634"/>
                    <a:pt x="576" y="634"/>
                    <a:pt x="576" y="634"/>
                  </a:cubicBezTo>
                  <a:cubicBezTo>
                    <a:pt x="577" y="634"/>
                    <a:pt x="577" y="634"/>
                    <a:pt x="577" y="634"/>
                  </a:cubicBezTo>
                  <a:cubicBezTo>
                    <a:pt x="579" y="634"/>
                    <a:pt x="579" y="634"/>
                    <a:pt x="579" y="634"/>
                  </a:cubicBezTo>
                  <a:cubicBezTo>
                    <a:pt x="581" y="634"/>
                    <a:pt x="581" y="634"/>
                    <a:pt x="581" y="634"/>
                  </a:cubicBezTo>
                  <a:cubicBezTo>
                    <a:pt x="581" y="633"/>
                    <a:pt x="581" y="633"/>
                    <a:pt x="581" y="633"/>
                  </a:cubicBezTo>
                  <a:cubicBezTo>
                    <a:pt x="580" y="632"/>
                    <a:pt x="580" y="632"/>
                    <a:pt x="580" y="632"/>
                  </a:cubicBezTo>
                  <a:cubicBezTo>
                    <a:pt x="579" y="631"/>
                    <a:pt x="579" y="631"/>
                    <a:pt x="579" y="631"/>
                  </a:cubicBezTo>
                  <a:cubicBezTo>
                    <a:pt x="579" y="630"/>
                    <a:pt x="579" y="630"/>
                    <a:pt x="579" y="630"/>
                  </a:cubicBezTo>
                  <a:cubicBezTo>
                    <a:pt x="577" y="630"/>
                    <a:pt x="577" y="630"/>
                    <a:pt x="577" y="630"/>
                  </a:cubicBezTo>
                  <a:cubicBezTo>
                    <a:pt x="576" y="628"/>
                    <a:pt x="576" y="628"/>
                    <a:pt x="576" y="628"/>
                  </a:cubicBezTo>
                  <a:cubicBezTo>
                    <a:pt x="574" y="627"/>
                    <a:pt x="574" y="627"/>
                    <a:pt x="574" y="627"/>
                  </a:cubicBezTo>
                  <a:cubicBezTo>
                    <a:pt x="573" y="627"/>
                    <a:pt x="573" y="627"/>
                    <a:pt x="573" y="627"/>
                  </a:cubicBezTo>
                  <a:cubicBezTo>
                    <a:pt x="572" y="625"/>
                    <a:pt x="572" y="625"/>
                    <a:pt x="572" y="625"/>
                  </a:cubicBezTo>
                  <a:cubicBezTo>
                    <a:pt x="569" y="624"/>
                    <a:pt x="569" y="624"/>
                    <a:pt x="569" y="624"/>
                  </a:cubicBezTo>
                  <a:cubicBezTo>
                    <a:pt x="567" y="624"/>
                    <a:pt x="567" y="624"/>
                    <a:pt x="567" y="624"/>
                  </a:cubicBezTo>
                  <a:cubicBezTo>
                    <a:pt x="563" y="622"/>
                    <a:pt x="563" y="622"/>
                    <a:pt x="563" y="622"/>
                  </a:cubicBezTo>
                  <a:cubicBezTo>
                    <a:pt x="562" y="622"/>
                    <a:pt x="562" y="622"/>
                    <a:pt x="562" y="622"/>
                  </a:cubicBezTo>
                  <a:cubicBezTo>
                    <a:pt x="560" y="623"/>
                    <a:pt x="560" y="623"/>
                    <a:pt x="560" y="623"/>
                  </a:cubicBezTo>
                  <a:cubicBezTo>
                    <a:pt x="561" y="624"/>
                    <a:pt x="561" y="624"/>
                    <a:pt x="561" y="624"/>
                  </a:cubicBezTo>
                  <a:cubicBezTo>
                    <a:pt x="562" y="625"/>
                    <a:pt x="562" y="625"/>
                    <a:pt x="562" y="625"/>
                  </a:cubicBezTo>
                  <a:cubicBezTo>
                    <a:pt x="565" y="627"/>
                    <a:pt x="565" y="627"/>
                    <a:pt x="565" y="627"/>
                  </a:cubicBezTo>
                  <a:cubicBezTo>
                    <a:pt x="566" y="629"/>
                    <a:pt x="566" y="629"/>
                    <a:pt x="566" y="629"/>
                  </a:cubicBezTo>
                  <a:lnTo>
                    <a:pt x="566" y="630"/>
                  </a:lnTo>
                  <a:close/>
                  <a:moveTo>
                    <a:pt x="567" y="670"/>
                  </a:moveTo>
                  <a:cubicBezTo>
                    <a:pt x="565" y="669"/>
                    <a:pt x="565" y="669"/>
                    <a:pt x="565" y="669"/>
                  </a:cubicBezTo>
                  <a:cubicBezTo>
                    <a:pt x="564" y="667"/>
                    <a:pt x="564" y="667"/>
                    <a:pt x="564" y="667"/>
                  </a:cubicBezTo>
                  <a:cubicBezTo>
                    <a:pt x="560" y="666"/>
                    <a:pt x="560" y="666"/>
                    <a:pt x="560" y="666"/>
                  </a:cubicBezTo>
                  <a:cubicBezTo>
                    <a:pt x="559" y="666"/>
                    <a:pt x="559" y="666"/>
                    <a:pt x="559" y="666"/>
                  </a:cubicBezTo>
                  <a:cubicBezTo>
                    <a:pt x="559" y="665"/>
                    <a:pt x="559" y="665"/>
                    <a:pt x="559" y="665"/>
                  </a:cubicBezTo>
                  <a:cubicBezTo>
                    <a:pt x="558" y="664"/>
                    <a:pt x="558" y="664"/>
                    <a:pt x="558" y="664"/>
                  </a:cubicBezTo>
                  <a:cubicBezTo>
                    <a:pt x="557" y="664"/>
                    <a:pt x="557" y="664"/>
                    <a:pt x="557" y="664"/>
                  </a:cubicBezTo>
                  <a:cubicBezTo>
                    <a:pt x="557" y="663"/>
                    <a:pt x="557" y="663"/>
                    <a:pt x="557" y="663"/>
                  </a:cubicBezTo>
                  <a:cubicBezTo>
                    <a:pt x="556" y="662"/>
                    <a:pt x="556" y="662"/>
                    <a:pt x="556" y="662"/>
                  </a:cubicBezTo>
                  <a:cubicBezTo>
                    <a:pt x="556" y="661"/>
                    <a:pt x="556" y="661"/>
                    <a:pt x="556" y="661"/>
                  </a:cubicBezTo>
                  <a:cubicBezTo>
                    <a:pt x="555" y="660"/>
                    <a:pt x="555" y="660"/>
                    <a:pt x="555" y="660"/>
                  </a:cubicBezTo>
                  <a:cubicBezTo>
                    <a:pt x="554" y="661"/>
                    <a:pt x="554" y="661"/>
                    <a:pt x="554" y="661"/>
                  </a:cubicBezTo>
                  <a:cubicBezTo>
                    <a:pt x="553" y="660"/>
                    <a:pt x="553" y="660"/>
                    <a:pt x="553" y="660"/>
                  </a:cubicBezTo>
                  <a:cubicBezTo>
                    <a:pt x="554" y="659"/>
                    <a:pt x="554" y="659"/>
                    <a:pt x="554" y="659"/>
                  </a:cubicBezTo>
                  <a:cubicBezTo>
                    <a:pt x="557" y="656"/>
                    <a:pt x="557" y="656"/>
                    <a:pt x="557" y="656"/>
                  </a:cubicBezTo>
                  <a:cubicBezTo>
                    <a:pt x="558" y="658"/>
                    <a:pt x="558" y="658"/>
                    <a:pt x="558" y="658"/>
                  </a:cubicBezTo>
                  <a:cubicBezTo>
                    <a:pt x="557" y="659"/>
                    <a:pt x="557" y="659"/>
                    <a:pt x="557" y="659"/>
                  </a:cubicBezTo>
                  <a:cubicBezTo>
                    <a:pt x="557" y="660"/>
                    <a:pt x="557" y="660"/>
                    <a:pt x="557" y="660"/>
                  </a:cubicBezTo>
                  <a:cubicBezTo>
                    <a:pt x="557" y="660"/>
                    <a:pt x="557" y="660"/>
                    <a:pt x="557" y="660"/>
                  </a:cubicBezTo>
                  <a:cubicBezTo>
                    <a:pt x="557" y="662"/>
                    <a:pt x="557" y="662"/>
                    <a:pt x="557" y="662"/>
                  </a:cubicBezTo>
                  <a:cubicBezTo>
                    <a:pt x="559" y="663"/>
                    <a:pt x="559" y="663"/>
                    <a:pt x="559" y="663"/>
                  </a:cubicBezTo>
                  <a:cubicBezTo>
                    <a:pt x="559" y="662"/>
                    <a:pt x="559" y="662"/>
                    <a:pt x="559" y="662"/>
                  </a:cubicBezTo>
                  <a:cubicBezTo>
                    <a:pt x="560" y="662"/>
                    <a:pt x="560" y="662"/>
                    <a:pt x="560" y="662"/>
                  </a:cubicBezTo>
                  <a:cubicBezTo>
                    <a:pt x="562" y="663"/>
                    <a:pt x="562" y="663"/>
                    <a:pt x="562" y="663"/>
                  </a:cubicBezTo>
                  <a:cubicBezTo>
                    <a:pt x="563" y="663"/>
                    <a:pt x="563" y="663"/>
                    <a:pt x="563" y="663"/>
                  </a:cubicBezTo>
                  <a:cubicBezTo>
                    <a:pt x="564" y="664"/>
                    <a:pt x="564" y="664"/>
                    <a:pt x="564" y="664"/>
                  </a:cubicBezTo>
                  <a:cubicBezTo>
                    <a:pt x="567" y="664"/>
                    <a:pt x="567" y="664"/>
                    <a:pt x="567" y="664"/>
                  </a:cubicBezTo>
                  <a:cubicBezTo>
                    <a:pt x="567" y="663"/>
                    <a:pt x="567" y="663"/>
                    <a:pt x="567" y="663"/>
                  </a:cubicBezTo>
                  <a:cubicBezTo>
                    <a:pt x="569" y="664"/>
                    <a:pt x="569" y="664"/>
                    <a:pt x="569" y="664"/>
                  </a:cubicBezTo>
                  <a:cubicBezTo>
                    <a:pt x="571" y="664"/>
                    <a:pt x="571" y="664"/>
                    <a:pt x="571" y="664"/>
                  </a:cubicBezTo>
                  <a:cubicBezTo>
                    <a:pt x="571" y="664"/>
                    <a:pt x="571" y="664"/>
                    <a:pt x="571" y="664"/>
                  </a:cubicBezTo>
                  <a:cubicBezTo>
                    <a:pt x="569" y="665"/>
                    <a:pt x="569" y="665"/>
                    <a:pt x="569" y="665"/>
                  </a:cubicBezTo>
                  <a:cubicBezTo>
                    <a:pt x="568" y="666"/>
                    <a:pt x="568" y="666"/>
                    <a:pt x="568" y="666"/>
                  </a:cubicBezTo>
                  <a:cubicBezTo>
                    <a:pt x="569" y="667"/>
                    <a:pt x="569" y="667"/>
                    <a:pt x="569" y="667"/>
                  </a:cubicBezTo>
                  <a:cubicBezTo>
                    <a:pt x="568" y="669"/>
                    <a:pt x="568" y="669"/>
                    <a:pt x="568" y="669"/>
                  </a:cubicBezTo>
                  <a:lnTo>
                    <a:pt x="567" y="670"/>
                  </a:lnTo>
                  <a:close/>
                  <a:moveTo>
                    <a:pt x="579" y="676"/>
                  </a:moveTo>
                  <a:cubicBezTo>
                    <a:pt x="579" y="674"/>
                    <a:pt x="579" y="674"/>
                    <a:pt x="579" y="674"/>
                  </a:cubicBezTo>
                  <a:cubicBezTo>
                    <a:pt x="576" y="673"/>
                    <a:pt x="576" y="673"/>
                    <a:pt x="576" y="673"/>
                  </a:cubicBezTo>
                  <a:cubicBezTo>
                    <a:pt x="576" y="671"/>
                    <a:pt x="576" y="671"/>
                    <a:pt x="576" y="671"/>
                  </a:cubicBezTo>
                  <a:cubicBezTo>
                    <a:pt x="575" y="669"/>
                    <a:pt x="575" y="669"/>
                    <a:pt x="575" y="669"/>
                  </a:cubicBezTo>
                  <a:cubicBezTo>
                    <a:pt x="576" y="668"/>
                    <a:pt x="576" y="668"/>
                    <a:pt x="576" y="668"/>
                  </a:cubicBezTo>
                  <a:cubicBezTo>
                    <a:pt x="578" y="667"/>
                    <a:pt x="578" y="667"/>
                    <a:pt x="578" y="667"/>
                  </a:cubicBezTo>
                  <a:cubicBezTo>
                    <a:pt x="580" y="664"/>
                    <a:pt x="580" y="664"/>
                    <a:pt x="580" y="664"/>
                  </a:cubicBezTo>
                  <a:cubicBezTo>
                    <a:pt x="581" y="663"/>
                    <a:pt x="581" y="663"/>
                    <a:pt x="581" y="663"/>
                  </a:cubicBezTo>
                  <a:cubicBezTo>
                    <a:pt x="582" y="661"/>
                    <a:pt x="582" y="661"/>
                    <a:pt x="582" y="661"/>
                  </a:cubicBezTo>
                  <a:cubicBezTo>
                    <a:pt x="584" y="660"/>
                    <a:pt x="584" y="660"/>
                    <a:pt x="584" y="660"/>
                  </a:cubicBezTo>
                  <a:cubicBezTo>
                    <a:pt x="585" y="658"/>
                    <a:pt x="585" y="658"/>
                    <a:pt x="585" y="658"/>
                  </a:cubicBezTo>
                  <a:cubicBezTo>
                    <a:pt x="586" y="658"/>
                    <a:pt x="586" y="658"/>
                    <a:pt x="586" y="658"/>
                  </a:cubicBezTo>
                  <a:cubicBezTo>
                    <a:pt x="586" y="659"/>
                    <a:pt x="586" y="659"/>
                    <a:pt x="586" y="659"/>
                  </a:cubicBezTo>
                  <a:cubicBezTo>
                    <a:pt x="585" y="660"/>
                    <a:pt x="585" y="660"/>
                    <a:pt x="585" y="660"/>
                  </a:cubicBezTo>
                  <a:cubicBezTo>
                    <a:pt x="587" y="660"/>
                    <a:pt x="587" y="660"/>
                    <a:pt x="587" y="660"/>
                  </a:cubicBezTo>
                  <a:cubicBezTo>
                    <a:pt x="587" y="661"/>
                    <a:pt x="587" y="661"/>
                    <a:pt x="587" y="661"/>
                  </a:cubicBezTo>
                  <a:cubicBezTo>
                    <a:pt x="585" y="665"/>
                    <a:pt x="585" y="665"/>
                    <a:pt x="585" y="665"/>
                  </a:cubicBezTo>
                  <a:cubicBezTo>
                    <a:pt x="584" y="666"/>
                    <a:pt x="584" y="666"/>
                    <a:pt x="584" y="666"/>
                  </a:cubicBezTo>
                  <a:cubicBezTo>
                    <a:pt x="586" y="666"/>
                    <a:pt x="586" y="666"/>
                    <a:pt x="586" y="666"/>
                  </a:cubicBezTo>
                  <a:cubicBezTo>
                    <a:pt x="586" y="668"/>
                    <a:pt x="586" y="668"/>
                    <a:pt x="586" y="668"/>
                  </a:cubicBezTo>
                  <a:cubicBezTo>
                    <a:pt x="586" y="669"/>
                    <a:pt x="586" y="669"/>
                    <a:pt x="586" y="669"/>
                  </a:cubicBezTo>
                  <a:cubicBezTo>
                    <a:pt x="586" y="670"/>
                    <a:pt x="586" y="670"/>
                    <a:pt x="586" y="670"/>
                  </a:cubicBezTo>
                  <a:cubicBezTo>
                    <a:pt x="587" y="669"/>
                    <a:pt x="587" y="669"/>
                    <a:pt x="587" y="669"/>
                  </a:cubicBezTo>
                  <a:cubicBezTo>
                    <a:pt x="587" y="668"/>
                    <a:pt x="587" y="668"/>
                    <a:pt x="587" y="668"/>
                  </a:cubicBezTo>
                  <a:cubicBezTo>
                    <a:pt x="588" y="667"/>
                    <a:pt x="588" y="667"/>
                    <a:pt x="588" y="667"/>
                  </a:cubicBezTo>
                  <a:cubicBezTo>
                    <a:pt x="590" y="668"/>
                    <a:pt x="590" y="668"/>
                    <a:pt x="590" y="668"/>
                  </a:cubicBezTo>
                  <a:cubicBezTo>
                    <a:pt x="590" y="670"/>
                    <a:pt x="590" y="670"/>
                    <a:pt x="590" y="670"/>
                  </a:cubicBezTo>
                  <a:cubicBezTo>
                    <a:pt x="591" y="671"/>
                    <a:pt x="591" y="671"/>
                    <a:pt x="591" y="671"/>
                  </a:cubicBezTo>
                  <a:cubicBezTo>
                    <a:pt x="589" y="671"/>
                    <a:pt x="589" y="671"/>
                    <a:pt x="589" y="671"/>
                  </a:cubicBezTo>
                  <a:cubicBezTo>
                    <a:pt x="588" y="672"/>
                    <a:pt x="588" y="672"/>
                    <a:pt x="588" y="672"/>
                  </a:cubicBezTo>
                  <a:cubicBezTo>
                    <a:pt x="586" y="672"/>
                    <a:pt x="586" y="672"/>
                    <a:pt x="586" y="672"/>
                  </a:cubicBezTo>
                  <a:cubicBezTo>
                    <a:pt x="583" y="674"/>
                    <a:pt x="583" y="674"/>
                    <a:pt x="583" y="674"/>
                  </a:cubicBezTo>
                  <a:cubicBezTo>
                    <a:pt x="581" y="674"/>
                    <a:pt x="581" y="674"/>
                    <a:pt x="581" y="674"/>
                  </a:cubicBezTo>
                  <a:cubicBezTo>
                    <a:pt x="581" y="673"/>
                    <a:pt x="581" y="673"/>
                    <a:pt x="581" y="673"/>
                  </a:cubicBezTo>
                  <a:cubicBezTo>
                    <a:pt x="580" y="674"/>
                    <a:pt x="580" y="674"/>
                    <a:pt x="580" y="674"/>
                  </a:cubicBezTo>
                  <a:cubicBezTo>
                    <a:pt x="580" y="675"/>
                    <a:pt x="580" y="675"/>
                    <a:pt x="580" y="675"/>
                  </a:cubicBezTo>
                  <a:lnTo>
                    <a:pt x="579" y="676"/>
                  </a:lnTo>
                  <a:close/>
                  <a:moveTo>
                    <a:pt x="443" y="569"/>
                  </a:moveTo>
                  <a:cubicBezTo>
                    <a:pt x="443" y="571"/>
                    <a:pt x="443" y="571"/>
                    <a:pt x="443" y="571"/>
                  </a:cubicBezTo>
                  <a:cubicBezTo>
                    <a:pt x="444" y="572"/>
                    <a:pt x="444" y="572"/>
                    <a:pt x="444" y="572"/>
                  </a:cubicBezTo>
                  <a:cubicBezTo>
                    <a:pt x="444" y="571"/>
                    <a:pt x="444" y="571"/>
                    <a:pt x="444" y="571"/>
                  </a:cubicBezTo>
                  <a:cubicBezTo>
                    <a:pt x="444" y="569"/>
                    <a:pt x="444" y="569"/>
                    <a:pt x="444" y="569"/>
                  </a:cubicBezTo>
                  <a:cubicBezTo>
                    <a:pt x="444" y="569"/>
                    <a:pt x="444" y="569"/>
                    <a:pt x="444" y="569"/>
                  </a:cubicBezTo>
                  <a:lnTo>
                    <a:pt x="443" y="569"/>
                  </a:lnTo>
                  <a:close/>
                  <a:moveTo>
                    <a:pt x="443" y="589"/>
                  </a:moveTo>
                  <a:cubicBezTo>
                    <a:pt x="443" y="588"/>
                    <a:pt x="443" y="588"/>
                    <a:pt x="443" y="588"/>
                  </a:cubicBezTo>
                  <a:cubicBezTo>
                    <a:pt x="445" y="588"/>
                    <a:pt x="445" y="588"/>
                    <a:pt x="445" y="588"/>
                  </a:cubicBezTo>
                  <a:cubicBezTo>
                    <a:pt x="445" y="587"/>
                    <a:pt x="445" y="587"/>
                    <a:pt x="445" y="587"/>
                  </a:cubicBezTo>
                  <a:cubicBezTo>
                    <a:pt x="446" y="588"/>
                    <a:pt x="446" y="588"/>
                    <a:pt x="446" y="588"/>
                  </a:cubicBezTo>
                  <a:cubicBezTo>
                    <a:pt x="444" y="589"/>
                    <a:pt x="444" y="589"/>
                    <a:pt x="444" y="589"/>
                  </a:cubicBezTo>
                  <a:lnTo>
                    <a:pt x="443" y="589"/>
                  </a:lnTo>
                  <a:close/>
                  <a:moveTo>
                    <a:pt x="427" y="575"/>
                  </a:moveTo>
                  <a:cubicBezTo>
                    <a:pt x="428" y="573"/>
                    <a:pt x="428" y="573"/>
                    <a:pt x="428" y="573"/>
                  </a:cubicBezTo>
                  <a:cubicBezTo>
                    <a:pt x="430" y="573"/>
                    <a:pt x="430" y="573"/>
                    <a:pt x="430" y="573"/>
                  </a:cubicBezTo>
                  <a:cubicBezTo>
                    <a:pt x="430" y="572"/>
                    <a:pt x="430" y="572"/>
                    <a:pt x="430" y="572"/>
                  </a:cubicBezTo>
                  <a:cubicBezTo>
                    <a:pt x="431" y="571"/>
                    <a:pt x="431" y="571"/>
                    <a:pt x="431" y="571"/>
                  </a:cubicBezTo>
                  <a:cubicBezTo>
                    <a:pt x="433" y="571"/>
                    <a:pt x="433" y="571"/>
                    <a:pt x="433" y="571"/>
                  </a:cubicBezTo>
                  <a:cubicBezTo>
                    <a:pt x="433" y="572"/>
                    <a:pt x="433" y="572"/>
                    <a:pt x="433" y="572"/>
                  </a:cubicBezTo>
                  <a:cubicBezTo>
                    <a:pt x="434" y="572"/>
                    <a:pt x="434" y="572"/>
                    <a:pt x="434" y="572"/>
                  </a:cubicBezTo>
                  <a:cubicBezTo>
                    <a:pt x="436" y="574"/>
                    <a:pt x="436" y="574"/>
                    <a:pt x="436" y="574"/>
                  </a:cubicBezTo>
                  <a:cubicBezTo>
                    <a:pt x="437" y="576"/>
                    <a:pt x="437" y="576"/>
                    <a:pt x="437" y="576"/>
                  </a:cubicBezTo>
                  <a:cubicBezTo>
                    <a:pt x="437" y="576"/>
                    <a:pt x="437" y="576"/>
                    <a:pt x="437" y="576"/>
                  </a:cubicBezTo>
                  <a:cubicBezTo>
                    <a:pt x="437" y="578"/>
                    <a:pt x="437" y="578"/>
                    <a:pt x="437" y="578"/>
                  </a:cubicBezTo>
                  <a:cubicBezTo>
                    <a:pt x="433" y="577"/>
                    <a:pt x="433" y="577"/>
                    <a:pt x="433" y="577"/>
                  </a:cubicBezTo>
                  <a:cubicBezTo>
                    <a:pt x="431" y="576"/>
                    <a:pt x="431" y="576"/>
                    <a:pt x="431" y="576"/>
                  </a:cubicBezTo>
                  <a:cubicBezTo>
                    <a:pt x="430" y="576"/>
                    <a:pt x="430" y="576"/>
                    <a:pt x="430" y="576"/>
                  </a:cubicBezTo>
                  <a:cubicBezTo>
                    <a:pt x="430" y="577"/>
                    <a:pt x="430" y="577"/>
                    <a:pt x="430" y="577"/>
                  </a:cubicBezTo>
                  <a:cubicBezTo>
                    <a:pt x="430" y="577"/>
                    <a:pt x="430" y="577"/>
                    <a:pt x="430" y="577"/>
                  </a:cubicBezTo>
                  <a:cubicBezTo>
                    <a:pt x="429" y="577"/>
                    <a:pt x="429" y="577"/>
                    <a:pt x="429" y="577"/>
                  </a:cubicBezTo>
                  <a:cubicBezTo>
                    <a:pt x="429" y="576"/>
                    <a:pt x="429" y="576"/>
                    <a:pt x="429" y="576"/>
                  </a:cubicBezTo>
                  <a:cubicBezTo>
                    <a:pt x="427" y="576"/>
                    <a:pt x="427" y="576"/>
                    <a:pt x="427" y="576"/>
                  </a:cubicBezTo>
                  <a:lnTo>
                    <a:pt x="427" y="575"/>
                  </a:lnTo>
                  <a:close/>
                  <a:moveTo>
                    <a:pt x="67" y="582"/>
                  </a:moveTo>
                  <a:cubicBezTo>
                    <a:pt x="69" y="584"/>
                    <a:pt x="69" y="584"/>
                    <a:pt x="69" y="584"/>
                  </a:cubicBezTo>
                  <a:cubicBezTo>
                    <a:pt x="71" y="586"/>
                    <a:pt x="71" y="586"/>
                    <a:pt x="71" y="586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67" y="585"/>
                    <a:pt x="67" y="585"/>
                    <a:pt x="67" y="585"/>
                  </a:cubicBezTo>
                  <a:lnTo>
                    <a:pt x="67" y="582"/>
                  </a:lnTo>
                  <a:close/>
                  <a:moveTo>
                    <a:pt x="64" y="578"/>
                  </a:moveTo>
                  <a:cubicBezTo>
                    <a:pt x="64" y="576"/>
                    <a:pt x="64" y="576"/>
                    <a:pt x="64" y="576"/>
                  </a:cubicBezTo>
                  <a:cubicBezTo>
                    <a:pt x="65" y="575"/>
                    <a:pt x="65" y="575"/>
                    <a:pt x="65" y="575"/>
                  </a:cubicBezTo>
                  <a:lnTo>
                    <a:pt x="64" y="578"/>
                  </a:lnTo>
                  <a:close/>
                  <a:moveTo>
                    <a:pt x="54" y="570"/>
                  </a:moveTo>
                  <a:cubicBezTo>
                    <a:pt x="57" y="571"/>
                    <a:pt x="57" y="571"/>
                    <a:pt x="57" y="571"/>
                  </a:cubicBezTo>
                  <a:cubicBezTo>
                    <a:pt x="57" y="570"/>
                    <a:pt x="57" y="570"/>
                    <a:pt x="57" y="570"/>
                  </a:cubicBezTo>
                  <a:lnTo>
                    <a:pt x="54" y="570"/>
                  </a:lnTo>
                  <a:close/>
                  <a:moveTo>
                    <a:pt x="40" y="564"/>
                  </a:moveTo>
                  <a:cubicBezTo>
                    <a:pt x="40" y="566"/>
                    <a:pt x="40" y="566"/>
                    <a:pt x="40" y="566"/>
                  </a:cubicBezTo>
                  <a:cubicBezTo>
                    <a:pt x="41" y="566"/>
                    <a:pt x="41" y="566"/>
                    <a:pt x="41" y="566"/>
                  </a:cubicBezTo>
                  <a:cubicBezTo>
                    <a:pt x="42" y="568"/>
                    <a:pt x="42" y="568"/>
                    <a:pt x="42" y="568"/>
                  </a:cubicBezTo>
                  <a:cubicBezTo>
                    <a:pt x="46" y="569"/>
                    <a:pt x="46" y="569"/>
                    <a:pt x="46" y="569"/>
                  </a:cubicBezTo>
                  <a:cubicBezTo>
                    <a:pt x="44" y="570"/>
                    <a:pt x="44" y="570"/>
                    <a:pt x="44" y="570"/>
                  </a:cubicBezTo>
                  <a:cubicBezTo>
                    <a:pt x="42" y="570"/>
                    <a:pt x="42" y="570"/>
                    <a:pt x="42" y="570"/>
                  </a:cubicBezTo>
                  <a:cubicBezTo>
                    <a:pt x="41" y="572"/>
                    <a:pt x="41" y="572"/>
                    <a:pt x="41" y="572"/>
                  </a:cubicBezTo>
                  <a:cubicBezTo>
                    <a:pt x="42" y="572"/>
                    <a:pt x="42" y="572"/>
                    <a:pt x="42" y="572"/>
                  </a:cubicBezTo>
                  <a:cubicBezTo>
                    <a:pt x="41" y="574"/>
                    <a:pt x="41" y="574"/>
                    <a:pt x="41" y="574"/>
                  </a:cubicBezTo>
                  <a:cubicBezTo>
                    <a:pt x="42" y="575"/>
                    <a:pt x="42" y="575"/>
                    <a:pt x="42" y="575"/>
                  </a:cubicBezTo>
                  <a:cubicBezTo>
                    <a:pt x="44" y="574"/>
                    <a:pt x="44" y="574"/>
                    <a:pt x="44" y="574"/>
                  </a:cubicBezTo>
                  <a:cubicBezTo>
                    <a:pt x="44" y="576"/>
                    <a:pt x="44" y="576"/>
                    <a:pt x="44" y="576"/>
                  </a:cubicBezTo>
                  <a:cubicBezTo>
                    <a:pt x="46" y="576"/>
                    <a:pt x="46" y="576"/>
                    <a:pt x="46" y="576"/>
                  </a:cubicBezTo>
                  <a:cubicBezTo>
                    <a:pt x="46" y="577"/>
                    <a:pt x="46" y="577"/>
                    <a:pt x="46" y="577"/>
                  </a:cubicBezTo>
                  <a:cubicBezTo>
                    <a:pt x="47" y="579"/>
                    <a:pt x="47" y="579"/>
                    <a:pt x="47" y="579"/>
                  </a:cubicBezTo>
                  <a:cubicBezTo>
                    <a:pt x="49" y="578"/>
                    <a:pt x="49" y="578"/>
                    <a:pt x="49" y="578"/>
                  </a:cubicBezTo>
                  <a:cubicBezTo>
                    <a:pt x="47" y="580"/>
                    <a:pt x="47" y="580"/>
                    <a:pt x="47" y="580"/>
                  </a:cubicBezTo>
                  <a:cubicBezTo>
                    <a:pt x="48" y="582"/>
                    <a:pt x="48" y="582"/>
                    <a:pt x="48" y="582"/>
                  </a:cubicBezTo>
                  <a:cubicBezTo>
                    <a:pt x="49" y="582"/>
                    <a:pt x="49" y="582"/>
                    <a:pt x="49" y="582"/>
                  </a:cubicBezTo>
                  <a:cubicBezTo>
                    <a:pt x="50" y="580"/>
                    <a:pt x="50" y="580"/>
                    <a:pt x="50" y="580"/>
                  </a:cubicBezTo>
                  <a:cubicBezTo>
                    <a:pt x="52" y="580"/>
                    <a:pt x="52" y="580"/>
                    <a:pt x="52" y="580"/>
                  </a:cubicBezTo>
                  <a:cubicBezTo>
                    <a:pt x="51" y="582"/>
                    <a:pt x="51" y="582"/>
                    <a:pt x="51" y="582"/>
                  </a:cubicBezTo>
                  <a:cubicBezTo>
                    <a:pt x="50" y="583"/>
                    <a:pt x="50" y="583"/>
                    <a:pt x="50" y="583"/>
                  </a:cubicBezTo>
                  <a:cubicBezTo>
                    <a:pt x="50" y="585"/>
                    <a:pt x="50" y="585"/>
                    <a:pt x="50" y="585"/>
                  </a:cubicBezTo>
                  <a:cubicBezTo>
                    <a:pt x="51" y="584"/>
                    <a:pt x="51" y="584"/>
                    <a:pt x="51" y="584"/>
                  </a:cubicBezTo>
                  <a:cubicBezTo>
                    <a:pt x="51" y="586"/>
                    <a:pt x="51" y="586"/>
                    <a:pt x="51" y="586"/>
                  </a:cubicBezTo>
                  <a:cubicBezTo>
                    <a:pt x="54" y="586"/>
                    <a:pt x="54" y="586"/>
                    <a:pt x="54" y="586"/>
                  </a:cubicBezTo>
                  <a:cubicBezTo>
                    <a:pt x="54" y="588"/>
                    <a:pt x="54" y="588"/>
                    <a:pt x="54" y="588"/>
                  </a:cubicBezTo>
                  <a:cubicBezTo>
                    <a:pt x="55" y="588"/>
                    <a:pt x="55" y="588"/>
                    <a:pt x="55" y="588"/>
                  </a:cubicBezTo>
                  <a:cubicBezTo>
                    <a:pt x="56" y="589"/>
                    <a:pt x="56" y="589"/>
                    <a:pt x="56" y="589"/>
                  </a:cubicBezTo>
                  <a:cubicBezTo>
                    <a:pt x="55" y="591"/>
                    <a:pt x="55" y="591"/>
                    <a:pt x="55" y="591"/>
                  </a:cubicBezTo>
                  <a:cubicBezTo>
                    <a:pt x="57" y="593"/>
                    <a:pt x="57" y="593"/>
                    <a:pt x="57" y="593"/>
                  </a:cubicBezTo>
                  <a:cubicBezTo>
                    <a:pt x="59" y="592"/>
                    <a:pt x="59" y="592"/>
                    <a:pt x="59" y="592"/>
                  </a:cubicBezTo>
                  <a:cubicBezTo>
                    <a:pt x="59" y="593"/>
                    <a:pt x="59" y="593"/>
                    <a:pt x="59" y="593"/>
                  </a:cubicBezTo>
                  <a:cubicBezTo>
                    <a:pt x="61" y="593"/>
                    <a:pt x="61" y="593"/>
                    <a:pt x="61" y="593"/>
                  </a:cubicBezTo>
                  <a:cubicBezTo>
                    <a:pt x="59" y="595"/>
                    <a:pt x="59" y="595"/>
                    <a:pt x="59" y="595"/>
                  </a:cubicBezTo>
                  <a:cubicBezTo>
                    <a:pt x="62" y="598"/>
                    <a:pt x="62" y="598"/>
                    <a:pt x="62" y="598"/>
                  </a:cubicBezTo>
                  <a:cubicBezTo>
                    <a:pt x="63" y="599"/>
                    <a:pt x="63" y="599"/>
                    <a:pt x="63" y="599"/>
                  </a:cubicBezTo>
                  <a:cubicBezTo>
                    <a:pt x="64" y="600"/>
                    <a:pt x="64" y="600"/>
                    <a:pt x="64" y="600"/>
                  </a:cubicBezTo>
                  <a:cubicBezTo>
                    <a:pt x="69" y="603"/>
                    <a:pt x="69" y="603"/>
                    <a:pt x="69" y="603"/>
                  </a:cubicBezTo>
                  <a:cubicBezTo>
                    <a:pt x="70" y="603"/>
                    <a:pt x="70" y="603"/>
                    <a:pt x="70" y="603"/>
                  </a:cubicBezTo>
                  <a:cubicBezTo>
                    <a:pt x="72" y="603"/>
                    <a:pt x="72" y="603"/>
                    <a:pt x="72" y="603"/>
                  </a:cubicBezTo>
                  <a:cubicBezTo>
                    <a:pt x="70" y="598"/>
                    <a:pt x="70" y="598"/>
                    <a:pt x="70" y="598"/>
                  </a:cubicBezTo>
                  <a:cubicBezTo>
                    <a:pt x="71" y="596"/>
                    <a:pt x="71" y="596"/>
                    <a:pt x="71" y="596"/>
                  </a:cubicBezTo>
                  <a:cubicBezTo>
                    <a:pt x="70" y="595"/>
                    <a:pt x="70" y="595"/>
                    <a:pt x="70" y="595"/>
                  </a:cubicBezTo>
                  <a:cubicBezTo>
                    <a:pt x="70" y="591"/>
                    <a:pt x="70" y="591"/>
                    <a:pt x="70" y="591"/>
                  </a:cubicBezTo>
                  <a:cubicBezTo>
                    <a:pt x="69" y="589"/>
                    <a:pt x="69" y="589"/>
                    <a:pt x="69" y="589"/>
                  </a:cubicBezTo>
                  <a:cubicBezTo>
                    <a:pt x="65" y="586"/>
                    <a:pt x="65" y="586"/>
                    <a:pt x="65" y="586"/>
                  </a:cubicBezTo>
                  <a:cubicBezTo>
                    <a:pt x="65" y="581"/>
                    <a:pt x="65" y="581"/>
                    <a:pt x="65" y="581"/>
                  </a:cubicBezTo>
                  <a:cubicBezTo>
                    <a:pt x="62" y="578"/>
                    <a:pt x="62" y="578"/>
                    <a:pt x="62" y="578"/>
                  </a:cubicBezTo>
                  <a:cubicBezTo>
                    <a:pt x="62" y="575"/>
                    <a:pt x="62" y="575"/>
                    <a:pt x="62" y="575"/>
                  </a:cubicBezTo>
                  <a:cubicBezTo>
                    <a:pt x="61" y="574"/>
                    <a:pt x="61" y="574"/>
                    <a:pt x="61" y="574"/>
                  </a:cubicBezTo>
                  <a:cubicBezTo>
                    <a:pt x="60" y="574"/>
                    <a:pt x="60" y="574"/>
                    <a:pt x="60" y="574"/>
                  </a:cubicBezTo>
                  <a:cubicBezTo>
                    <a:pt x="57" y="572"/>
                    <a:pt x="57" y="572"/>
                    <a:pt x="57" y="572"/>
                  </a:cubicBezTo>
                  <a:cubicBezTo>
                    <a:pt x="55" y="572"/>
                    <a:pt x="55" y="572"/>
                    <a:pt x="55" y="572"/>
                  </a:cubicBezTo>
                  <a:cubicBezTo>
                    <a:pt x="53" y="571"/>
                    <a:pt x="53" y="571"/>
                    <a:pt x="53" y="571"/>
                  </a:cubicBezTo>
                  <a:cubicBezTo>
                    <a:pt x="52" y="570"/>
                    <a:pt x="52" y="570"/>
                    <a:pt x="52" y="570"/>
                  </a:cubicBezTo>
                  <a:cubicBezTo>
                    <a:pt x="49" y="568"/>
                    <a:pt x="49" y="568"/>
                    <a:pt x="49" y="568"/>
                  </a:cubicBezTo>
                  <a:cubicBezTo>
                    <a:pt x="48" y="567"/>
                    <a:pt x="48" y="567"/>
                    <a:pt x="48" y="567"/>
                  </a:cubicBezTo>
                  <a:cubicBezTo>
                    <a:pt x="48" y="565"/>
                    <a:pt x="48" y="565"/>
                    <a:pt x="48" y="565"/>
                  </a:cubicBezTo>
                  <a:cubicBezTo>
                    <a:pt x="46" y="565"/>
                    <a:pt x="46" y="565"/>
                    <a:pt x="46" y="565"/>
                  </a:cubicBezTo>
                  <a:cubicBezTo>
                    <a:pt x="44" y="563"/>
                    <a:pt x="44" y="563"/>
                    <a:pt x="44" y="563"/>
                  </a:cubicBezTo>
                  <a:cubicBezTo>
                    <a:pt x="43" y="563"/>
                    <a:pt x="43" y="563"/>
                    <a:pt x="43" y="563"/>
                  </a:cubicBezTo>
                  <a:cubicBezTo>
                    <a:pt x="42" y="564"/>
                    <a:pt x="42" y="564"/>
                    <a:pt x="42" y="564"/>
                  </a:cubicBezTo>
                  <a:lnTo>
                    <a:pt x="40" y="564"/>
                  </a:lnTo>
                  <a:close/>
                  <a:moveTo>
                    <a:pt x="55" y="567"/>
                  </a:moveTo>
                  <a:cubicBezTo>
                    <a:pt x="57" y="567"/>
                    <a:pt x="57" y="567"/>
                    <a:pt x="57" y="567"/>
                  </a:cubicBezTo>
                  <a:cubicBezTo>
                    <a:pt x="57" y="567"/>
                    <a:pt x="57" y="567"/>
                    <a:pt x="57" y="567"/>
                  </a:cubicBezTo>
                  <a:cubicBezTo>
                    <a:pt x="58" y="567"/>
                    <a:pt x="58" y="567"/>
                    <a:pt x="58" y="567"/>
                  </a:cubicBezTo>
                  <a:cubicBezTo>
                    <a:pt x="57" y="569"/>
                    <a:pt x="57" y="569"/>
                    <a:pt x="57" y="569"/>
                  </a:cubicBezTo>
                  <a:cubicBezTo>
                    <a:pt x="55" y="569"/>
                    <a:pt x="55" y="569"/>
                    <a:pt x="55" y="569"/>
                  </a:cubicBezTo>
                  <a:lnTo>
                    <a:pt x="55" y="567"/>
                  </a:lnTo>
                  <a:close/>
                  <a:moveTo>
                    <a:pt x="54" y="566"/>
                  </a:moveTo>
                  <a:cubicBezTo>
                    <a:pt x="55" y="565"/>
                    <a:pt x="55" y="565"/>
                    <a:pt x="55" y="565"/>
                  </a:cubicBezTo>
                  <a:cubicBezTo>
                    <a:pt x="56" y="566"/>
                    <a:pt x="56" y="566"/>
                    <a:pt x="56" y="566"/>
                  </a:cubicBezTo>
                  <a:lnTo>
                    <a:pt x="54" y="566"/>
                  </a:lnTo>
                  <a:close/>
                  <a:moveTo>
                    <a:pt x="44" y="527"/>
                  </a:moveTo>
                  <a:cubicBezTo>
                    <a:pt x="44" y="529"/>
                    <a:pt x="44" y="529"/>
                    <a:pt x="44" y="529"/>
                  </a:cubicBezTo>
                  <a:cubicBezTo>
                    <a:pt x="45" y="529"/>
                    <a:pt x="45" y="529"/>
                    <a:pt x="45" y="529"/>
                  </a:cubicBezTo>
                  <a:lnTo>
                    <a:pt x="44" y="527"/>
                  </a:lnTo>
                  <a:close/>
                  <a:moveTo>
                    <a:pt x="48" y="545"/>
                  </a:moveTo>
                  <a:cubicBezTo>
                    <a:pt x="48" y="544"/>
                    <a:pt x="48" y="544"/>
                    <a:pt x="48" y="544"/>
                  </a:cubicBezTo>
                  <a:cubicBezTo>
                    <a:pt x="49" y="543"/>
                    <a:pt x="49" y="543"/>
                    <a:pt x="49" y="543"/>
                  </a:cubicBezTo>
                  <a:cubicBezTo>
                    <a:pt x="50" y="544"/>
                    <a:pt x="50" y="544"/>
                    <a:pt x="50" y="544"/>
                  </a:cubicBezTo>
                  <a:cubicBezTo>
                    <a:pt x="49" y="545"/>
                    <a:pt x="49" y="545"/>
                    <a:pt x="49" y="545"/>
                  </a:cubicBezTo>
                  <a:lnTo>
                    <a:pt x="48" y="545"/>
                  </a:lnTo>
                  <a:close/>
                  <a:moveTo>
                    <a:pt x="48" y="551"/>
                  </a:moveTo>
                  <a:cubicBezTo>
                    <a:pt x="47" y="552"/>
                    <a:pt x="47" y="552"/>
                    <a:pt x="47" y="552"/>
                  </a:cubicBezTo>
                  <a:cubicBezTo>
                    <a:pt x="47" y="554"/>
                    <a:pt x="47" y="554"/>
                    <a:pt x="47" y="554"/>
                  </a:cubicBezTo>
                  <a:cubicBezTo>
                    <a:pt x="48" y="555"/>
                    <a:pt x="48" y="555"/>
                    <a:pt x="48" y="555"/>
                  </a:cubicBezTo>
                  <a:cubicBezTo>
                    <a:pt x="48" y="552"/>
                    <a:pt x="48" y="552"/>
                    <a:pt x="48" y="552"/>
                  </a:cubicBezTo>
                  <a:lnTo>
                    <a:pt x="48" y="551"/>
                  </a:lnTo>
                  <a:close/>
                  <a:moveTo>
                    <a:pt x="49" y="549"/>
                  </a:moveTo>
                  <a:cubicBezTo>
                    <a:pt x="51" y="547"/>
                    <a:pt x="51" y="547"/>
                    <a:pt x="51" y="547"/>
                  </a:cubicBezTo>
                  <a:cubicBezTo>
                    <a:pt x="50" y="546"/>
                    <a:pt x="50" y="546"/>
                    <a:pt x="50" y="546"/>
                  </a:cubicBezTo>
                  <a:cubicBezTo>
                    <a:pt x="48" y="547"/>
                    <a:pt x="48" y="547"/>
                    <a:pt x="48" y="547"/>
                  </a:cubicBezTo>
                  <a:cubicBezTo>
                    <a:pt x="47" y="549"/>
                    <a:pt x="47" y="549"/>
                    <a:pt x="47" y="549"/>
                  </a:cubicBezTo>
                  <a:cubicBezTo>
                    <a:pt x="48" y="549"/>
                    <a:pt x="48" y="549"/>
                    <a:pt x="48" y="549"/>
                  </a:cubicBezTo>
                  <a:cubicBezTo>
                    <a:pt x="48" y="549"/>
                    <a:pt x="49" y="549"/>
                    <a:pt x="49" y="549"/>
                  </a:cubicBezTo>
                  <a:moveTo>
                    <a:pt x="51" y="547"/>
                  </a:moveTo>
                  <a:cubicBezTo>
                    <a:pt x="53" y="544"/>
                    <a:pt x="53" y="544"/>
                    <a:pt x="53" y="544"/>
                  </a:cubicBezTo>
                  <a:cubicBezTo>
                    <a:pt x="55" y="544"/>
                    <a:pt x="55" y="544"/>
                    <a:pt x="55" y="544"/>
                  </a:cubicBezTo>
                  <a:cubicBezTo>
                    <a:pt x="56" y="542"/>
                    <a:pt x="56" y="542"/>
                    <a:pt x="56" y="542"/>
                  </a:cubicBezTo>
                  <a:cubicBezTo>
                    <a:pt x="58" y="542"/>
                    <a:pt x="58" y="542"/>
                    <a:pt x="58" y="542"/>
                  </a:cubicBezTo>
                  <a:cubicBezTo>
                    <a:pt x="58" y="543"/>
                    <a:pt x="58" y="543"/>
                    <a:pt x="58" y="543"/>
                  </a:cubicBezTo>
                  <a:cubicBezTo>
                    <a:pt x="55" y="545"/>
                    <a:pt x="55" y="545"/>
                    <a:pt x="55" y="545"/>
                  </a:cubicBezTo>
                  <a:cubicBezTo>
                    <a:pt x="54" y="545"/>
                    <a:pt x="54" y="545"/>
                    <a:pt x="54" y="545"/>
                  </a:cubicBezTo>
                  <a:cubicBezTo>
                    <a:pt x="52" y="547"/>
                    <a:pt x="52" y="547"/>
                    <a:pt x="52" y="547"/>
                  </a:cubicBezTo>
                  <a:lnTo>
                    <a:pt x="51" y="547"/>
                  </a:lnTo>
                  <a:close/>
                  <a:moveTo>
                    <a:pt x="50" y="538"/>
                  </a:moveTo>
                  <a:cubicBezTo>
                    <a:pt x="50" y="536"/>
                    <a:pt x="50" y="536"/>
                    <a:pt x="50" y="536"/>
                  </a:cubicBezTo>
                  <a:cubicBezTo>
                    <a:pt x="51" y="534"/>
                    <a:pt x="51" y="534"/>
                    <a:pt x="51" y="534"/>
                  </a:cubicBezTo>
                  <a:cubicBezTo>
                    <a:pt x="51" y="536"/>
                    <a:pt x="51" y="536"/>
                    <a:pt x="51" y="536"/>
                  </a:cubicBezTo>
                  <a:cubicBezTo>
                    <a:pt x="51" y="537"/>
                    <a:pt x="51" y="537"/>
                    <a:pt x="51" y="537"/>
                  </a:cubicBezTo>
                  <a:cubicBezTo>
                    <a:pt x="51" y="537"/>
                    <a:pt x="51" y="537"/>
                    <a:pt x="51" y="537"/>
                  </a:cubicBezTo>
                  <a:lnTo>
                    <a:pt x="50" y="538"/>
                  </a:lnTo>
                  <a:close/>
                  <a:moveTo>
                    <a:pt x="46" y="537"/>
                  </a:moveTo>
                  <a:cubicBezTo>
                    <a:pt x="48" y="538"/>
                    <a:pt x="48" y="538"/>
                    <a:pt x="48" y="538"/>
                  </a:cubicBezTo>
                  <a:cubicBezTo>
                    <a:pt x="49" y="537"/>
                    <a:pt x="49" y="537"/>
                    <a:pt x="49" y="537"/>
                  </a:cubicBezTo>
                  <a:cubicBezTo>
                    <a:pt x="48" y="536"/>
                    <a:pt x="48" y="536"/>
                    <a:pt x="48" y="536"/>
                  </a:cubicBezTo>
                  <a:lnTo>
                    <a:pt x="46" y="537"/>
                  </a:lnTo>
                  <a:close/>
                  <a:moveTo>
                    <a:pt x="44" y="532"/>
                  </a:moveTo>
                  <a:cubicBezTo>
                    <a:pt x="43" y="535"/>
                    <a:pt x="43" y="535"/>
                    <a:pt x="43" y="535"/>
                  </a:cubicBezTo>
                  <a:cubicBezTo>
                    <a:pt x="44" y="536"/>
                    <a:pt x="44" y="536"/>
                    <a:pt x="44" y="536"/>
                  </a:cubicBezTo>
                  <a:cubicBezTo>
                    <a:pt x="44" y="537"/>
                    <a:pt x="44" y="537"/>
                    <a:pt x="44" y="537"/>
                  </a:cubicBezTo>
                  <a:cubicBezTo>
                    <a:pt x="45" y="535"/>
                    <a:pt x="45" y="535"/>
                    <a:pt x="45" y="535"/>
                  </a:cubicBezTo>
                  <a:cubicBezTo>
                    <a:pt x="45" y="534"/>
                    <a:pt x="45" y="534"/>
                    <a:pt x="45" y="534"/>
                  </a:cubicBezTo>
                  <a:lnTo>
                    <a:pt x="44" y="532"/>
                  </a:lnTo>
                  <a:close/>
                  <a:moveTo>
                    <a:pt x="45" y="530"/>
                  </a:moveTo>
                  <a:cubicBezTo>
                    <a:pt x="46" y="531"/>
                    <a:pt x="46" y="531"/>
                    <a:pt x="46" y="531"/>
                  </a:cubicBezTo>
                  <a:cubicBezTo>
                    <a:pt x="46" y="532"/>
                    <a:pt x="46" y="532"/>
                    <a:pt x="46" y="532"/>
                  </a:cubicBezTo>
                  <a:cubicBezTo>
                    <a:pt x="46" y="533"/>
                    <a:pt x="46" y="533"/>
                    <a:pt x="46" y="533"/>
                  </a:cubicBezTo>
                  <a:cubicBezTo>
                    <a:pt x="47" y="533"/>
                    <a:pt x="47" y="533"/>
                    <a:pt x="47" y="533"/>
                  </a:cubicBezTo>
                  <a:cubicBezTo>
                    <a:pt x="49" y="532"/>
                    <a:pt x="49" y="532"/>
                    <a:pt x="49" y="532"/>
                  </a:cubicBezTo>
                  <a:cubicBezTo>
                    <a:pt x="48" y="534"/>
                    <a:pt x="48" y="534"/>
                    <a:pt x="48" y="534"/>
                  </a:cubicBezTo>
                  <a:cubicBezTo>
                    <a:pt x="48" y="535"/>
                    <a:pt x="48" y="535"/>
                    <a:pt x="48" y="535"/>
                  </a:cubicBezTo>
                  <a:cubicBezTo>
                    <a:pt x="50" y="533"/>
                    <a:pt x="50" y="533"/>
                    <a:pt x="50" y="533"/>
                  </a:cubicBezTo>
                  <a:cubicBezTo>
                    <a:pt x="50" y="529"/>
                    <a:pt x="50" y="529"/>
                    <a:pt x="50" y="529"/>
                  </a:cubicBezTo>
                  <a:cubicBezTo>
                    <a:pt x="48" y="528"/>
                    <a:pt x="48" y="528"/>
                    <a:pt x="48" y="528"/>
                  </a:cubicBezTo>
                  <a:cubicBezTo>
                    <a:pt x="47" y="529"/>
                    <a:pt x="47" y="529"/>
                    <a:pt x="47" y="529"/>
                  </a:cubicBezTo>
                  <a:lnTo>
                    <a:pt x="45" y="530"/>
                  </a:lnTo>
                  <a:close/>
                  <a:moveTo>
                    <a:pt x="45" y="526"/>
                  </a:moveTo>
                  <a:cubicBezTo>
                    <a:pt x="46" y="528"/>
                    <a:pt x="46" y="528"/>
                    <a:pt x="46" y="528"/>
                  </a:cubicBezTo>
                  <a:cubicBezTo>
                    <a:pt x="47" y="527"/>
                    <a:pt x="47" y="527"/>
                    <a:pt x="47" y="527"/>
                  </a:cubicBezTo>
                  <a:cubicBezTo>
                    <a:pt x="46" y="526"/>
                    <a:pt x="46" y="526"/>
                    <a:pt x="46" y="526"/>
                  </a:cubicBezTo>
                  <a:lnTo>
                    <a:pt x="45" y="526"/>
                  </a:lnTo>
                  <a:close/>
                  <a:moveTo>
                    <a:pt x="48" y="524"/>
                  </a:moveTo>
                  <a:cubicBezTo>
                    <a:pt x="49" y="522"/>
                    <a:pt x="49" y="522"/>
                    <a:pt x="49" y="522"/>
                  </a:cubicBezTo>
                  <a:cubicBezTo>
                    <a:pt x="51" y="521"/>
                    <a:pt x="51" y="521"/>
                    <a:pt x="51" y="521"/>
                  </a:cubicBezTo>
                  <a:cubicBezTo>
                    <a:pt x="52" y="521"/>
                    <a:pt x="52" y="521"/>
                    <a:pt x="52" y="521"/>
                  </a:cubicBezTo>
                  <a:cubicBezTo>
                    <a:pt x="51" y="522"/>
                    <a:pt x="51" y="522"/>
                    <a:pt x="51" y="522"/>
                  </a:cubicBezTo>
                  <a:cubicBezTo>
                    <a:pt x="49" y="523"/>
                    <a:pt x="49" y="523"/>
                    <a:pt x="49" y="523"/>
                  </a:cubicBezTo>
                  <a:lnTo>
                    <a:pt x="48" y="524"/>
                  </a:lnTo>
                  <a:close/>
                  <a:moveTo>
                    <a:pt x="38" y="518"/>
                  </a:moveTo>
                  <a:cubicBezTo>
                    <a:pt x="41" y="523"/>
                    <a:pt x="41" y="523"/>
                    <a:pt x="41" y="523"/>
                  </a:cubicBezTo>
                  <a:cubicBezTo>
                    <a:pt x="42" y="525"/>
                    <a:pt x="42" y="525"/>
                    <a:pt x="42" y="525"/>
                  </a:cubicBezTo>
                  <a:cubicBezTo>
                    <a:pt x="42" y="527"/>
                    <a:pt x="42" y="527"/>
                    <a:pt x="42" y="527"/>
                  </a:cubicBezTo>
                  <a:cubicBezTo>
                    <a:pt x="40" y="526"/>
                    <a:pt x="40" y="526"/>
                    <a:pt x="40" y="526"/>
                  </a:cubicBezTo>
                  <a:cubicBezTo>
                    <a:pt x="40" y="524"/>
                    <a:pt x="40" y="524"/>
                    <a:pt x="40" y="524"/>
                  </a:cubicBezTo>
                  <a:cubicBezTo>
                    <a:pt x="38" y="521"/>
                    <a:pt x="38" y="521"/>
                    <a:pt x="38" y="521"/>
                  </a:cubicBezTo>
                  <a:cubicBezTo>
                    <a:pt x="37" y="520"/>
                    <a:pt x="37" y="520"/>
                    <a:pt x="37" y="520"/>
                  </a:cubicBezTo>
                  <a:cubicBezTo>
                    <a:pt x="37" y="520"/>
                    <a:pt x="37" y="518"/>
                    <a:pt x="38" y="518"/>
                  </a:cubicBezTo>
                  <a:moveTo>
                    <a:pt x="41" y="517"/>
                  </a:moveTo>
                  <a:cubicBezTo>
                    <a:pt x="41" y="519"/>
                    <a:pt x="41" y="519"/>
                    <a:pt x="41" y="519"/>
                  </a:cubicBezTo>
                  <a:cubicBezTo>
                    <a:pt x="42" y="521"/>
                    <a:pt x="42" y="521"/>
                    <a:pt x="42" y="521"/>
                  </a:cubicBezTo>
                  <a:cubicBezTo>
                    <a:pt x="43" y="523"/>
                    <a:pt x="43" y="523"/>
                    <a:pt x="43" y="523"/>
                  </a:cubicBezTo>
                  <a:cubicBezTo>
                    <a:pt x="44" y="525"/>
                    <a:pt x="44" y="525"/>
                    <a:pt x="44" y="525"/>
                  </a:cubicBezTo>
                  <a:cubicBezTo>
                    <a:pt x="45" y="522"/>
                    <a:pt x="45" y="522"/>
                    <a:pt x="45" y="522"/>
                  </a:cubicBezTo>
                  <a:cubicBezTo>
                    <a:pt x="43" y="519"/>
                    <a:pt x="43" y="519"/>
                    <a:pt x="43" y="519"/>
                  </a:cubicBezTo>
                  <a:cubicBezTo>
                    <a:pt x="42" y="516"/>
                    <a:pt x="42" y="516"/>
                    <a:pt x="42" y="516"/>
                  </a:cubicBezTo>
                  <a:cubicBezTo>
                    <a:pt x="41" y="516"/>
                    <a:pt x="41" y="516"/>
                    <a:pt x="41" y="516"/>
                  </a:cubicBezTo>
                  <a:lnTo>
                    <a:pt x="41" y="517"/>
                  </a:lnTo>
                  <a:close/>
                  <a:moveTo>
                    <a:pt x="38" y="514"/>
                  </a:moveTo>
                  <a:cubicBezTo>
                    <a:pt x="40" y="514"/>
                    <a:pt x="40" y="514"/>
                    <a:pt x="40" y="514"/>
                  </a:cubicBezTo>
                  <a:cubicBezTo>
                    <a:pt x="40" y="515"/>
                    <a:pt x="40" y="515"/>
                    <a:pt x="40" y="515"/>
                  </a:cubicBezTo>
                  <a:cubicBezTo>
                    <a:pt x="42" y="515"/>
                    <a:pt x="42" y="515"/>
                    <a:pt x="42" y="515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41" y="512"/>
                    <a:pt x="41" y="512"/>
                    <a:pt x="41" y="512"/>
                  </a:cubicBezTo>
                  <a:cubicBezTo>
                    <a:pt x="39" y="513"/>
                    <a:pt x="39" y="513"/>
                    <a:pt x="39" y="513"/>
                  </a:cubicBezTo>
                  <a:lnTo>
                    <a:pt x="38" y="514"/>
                  </a:lnTo>
                  <a:close/>
                  <a:moveTo>
                    <a:pt x="19" y="515"/>
                  </a:moveTo>
                  <a:cubicBezTo>
                    <a:pt x="19" y="512"/>
                    <a:pt x="19" y="512"/>
                    <a:pt x="19" y="512"/>
                  </a:cubicBezTo>
                  <a:cubicBezTo>
                    <a:pt x="22" y="508"/>
                    <a:pt x="22" y="508"/>
                    <a:pt x="22" y="508"/>
                  </a:cubicBezTo>
                  <a:cubicBezTo>
                    <a:pt x="24" y="509"/>
                    <a:pt x="24" y="509"/>
                    <a:pt x="24" y="509"/>
                  </a:cubicBezTo>
                  <a:cubicBezTo>
                    <a:pt x="24" y="511"/>
                    <a:pt x="24" y="511"/>
                    <a:pt x="24" y="511"/>
                  </a:cubicBezTo>
                  <a:cubicBezTo>
                    <a:pt x="25" y="510"/>
                    <a:pt x="25" y="510"/>
                    <a:pt x="25" y="510"/>
                  </a:cubicBezTo>
                  <a:cubicBezTo>
                    <a:pt x="26" y="509"/>
                    <a:pt x="26" y="509"/>
                    <a:pt x="26" y="509"/>
                  </a:cubicBezTo>
                  <a:cubicBezTo>
                    <a:pt x="27" y="510"/>
                    <a:pt x="27" y="510"/>
                    <a:pt x="27" y="510"/>
                  </a:cubicBezTo>
                  <a:cubicBezTo>
                    <a:pt x="27" y="511"/>
                    <a:pt x="27" y="511"/>
                    <a:pt x="27" y="511"/>
                  </a:cubicBezTo>
                  <a:cubicBezTo>
                    <a:pt x="27" y="513"/>
                    <a:pt x="27" y="513"/>
                    <a:pt x="27" y="513"/>
                  </a:cubicBezTo>
                  <a:cubicBezTo>
                    <a:pt x="26" y="514"/>
                    <a:pt x="26" y="514"/>
                    <a:pt x="26" y="514"/>
                  </a:cubicBezTo>
                  <a:cubicBezTo>
                    <a:pt x="22" y="516"/>
                    <a:pt x="22" y="516"/>
                    <a:pt x="22" y="516"/>
                  </a:cubicBezTo>
                  <a:cubicBezTo>
                    <a:pt x="23" y="517"/>
                    <a:pt x="23" y="517"/>
                    <a:pt x="23" y="517"/>
                  </a:cubicBezTo>
                  <a:cubicBezTo>
                    <a:pt x="24" y="517"/>
                    <a:pt x="24" y="517"/>
                    <a:pt x="24" y="517"/>
                  </a:cubicBezTo>
                  <a:cubicBezTo>
                    <a:pt x="26" y="517"/>
                    <a:pt x="26" y="517"/>
                    <a:pt x="26" y="517"/>
                  </a:cubicBezTo>
                  <a:cubicBezTo>
                    <a:pt x="27" y="514"/>
                    <a:pt x="27" y="514"/>
                    <a:pt x="27" y="514"/>
                  </a:cubicBezTo>
                  <a:cubicBezTo>
                    <a:pt x="29" y="512"/>
                    <a:pt x="29" y="512"/>
                    <a:pt x="29" y="512"/>
                  </a:cubicBezTo>
                  <a:cubicBezTo>
                    <a:pt x="32" y="510"/>
                    <a:pt x="32" y="510"/>
                    <a:pt x="32" y="510"/>
                  </a:cubicBezTo>
                  <a:cubicBezTo>
                    <a:pt x="32" y="511"/>
                    <a:pt x="32" y="511"/>
                    <a:pt x="32" y="511"/>
                  </a:cubicBezTo>
                  <a:cubicBezTo>
                    <a:pt x="29" y="514"/>
                    <a:pt x="29" y="514"/>
                    <a:pt x="29" y="514"/>
                  </a:cubicBezTo>
                  <a:cubicBezTo>
                    <a:pt x="29" y="517"/>
                    <a:pt x="29" y="517"/>
                    <a:pt x="29" y="517"/>
                  </a:cubicBezTo>
                  <a:cubicBezTo>
                    <a:pt x="27" y="519"/>
                    <a:pt x="27" y="519"/>
                    <a:pt x="27" y="519"/>
                  </a:cubicBezTo>
                  <a:cubicBezTo>
                    <a:pt x="27" y="522"/>
                    <a:pt x="27" y="522"/>
                    <a:pt x="27" y="522"/>
                  </a:cubicBezTo>
                  <a:cubicBezTo>
                    <a:pt x="25" y="523"/>
                    <a:pt x="25" y="523"/>
                    <a:pt x="25" y="523"/>
                  </a:cubicBezTo>
                  <a:cubicBezTo>
                    <a:pt x="23" y="523"/>
                    <a:pt x="23" y="523"/>
                    <a:pt x="23" y="523"/>
                  </a:cubicBezTo>
                  <a:cubicBezTo>
                    <a:pt x="22" y="525"/>
                    <a:pt x="22" y="525"/>
                    <a:pt x="22" y="525"/>
                  </a:cubicBezTo>
                  <a:cubicBezTo>
                    <a:pt x="23" y="525"/>
                    <a:pt x="23" y="525"/>
                    <a:pt x="23" y="525"/>
                  </a:cubicBezTo>
                  <a:cubicBezTo>
                    <a:pt x="25" y="524"/>
                    <a:pt x="25" y="524"/>
                    <a:pt x="25" y="524"/>
                  </a:cubicBezTo>
                  <a:cubicBezTo>
                    <a:pt x="27" y="524"/>
                    <a:pt x="27" y="524"/>
                    <a:pt x="27" y="524"/>
                  </a:cubicBezTo>
                  <a:cubicBezTo>
                    <a:pt x="27" y="526"/>
                    <a:pt x="27" y="526"/>
                    <a:pt x="27" y="526"/>
                  </a:cubicBezTo>
                  <a:cubicBezTo>
                    <a:pt x="24" y="526"/>
                    <a:pt x="24" y="526"/>
                    <a:pt x="24" y="526"/>
                  </a:cubicBezTo>
                  <a:cubicBezTo>
                    <a:pt x="23" y="529"/>
                    <a:pt x="23" y="529"/>
                    <a:pt x="23" y="529"/>
                  </a:cubicBezTo>
                  <a:cubicBezTo>
                    <a:pt x="24" y="530"/>
                    <a:pt x="24" y="530"/>
                    <a:pt x="24" y="530"/>
                  </a:cubicBezTo>
                  <a:cubicBezTo>
                    <a:pt x="24" y="533"/>
                    <a:pt x="24" y="533"/>
                    <a:pt x="24" y="533"/>
                  </a:cubicBezTo>
                  <a:cubicBezTo>
                    <a:pt x="24" y="536"/>
                    <a:pt x="24" y="536"/>
                    <a:pt x="24" y="536"/>
                  </a:cubicBezTo>
                  <a:cubicBezTo>
                    <a:pt x="25" y="538"/>
                    <a:pt x="25" y="538"/>
                    <a:pt x="25" y="538"/>
                  </a:cubicBezTo>
                  <a:cubicBezTo>
                    <a:pt x="26" y="538"/>
                    <a:pt x="26" y="538"/>
                    <a:pt x="26" y="538"/>
                  </a:cubicBezTo>
                  <a:cubicBezTo>
                    <a:pt x="27" y="539"/>
                    <a:pt x="27" y="539"/>
                    <a:pt x="27" y="539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4" y="540"/>
                    <a:pt x="24" y="540"/>
                    <a:pt x="24" y="540"/>
                  </a:cubicBezTo>
                  <a:cubicBezTo>
                    <a:pt x="21" y="534"/>
                    <a:pt x="21" y="534"/>
                    <a:pt x="21" y="534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21" y="531"/>
                    <a:pt x="21" y="531"/>
                    <a:pt x="21" y="531"/>
                  </a:cubicBezTo>
                  <a:cubicBezTo>
                    <a:pt x="19" y="530"/>
                    <a:pt x="19" y="530"/>
                    <a:pt x="19" y="530"/>
                  </a:cubicBezTo>
                  <a:cubicBezTo>
                    <a:pt x="19" y="529"/>
                    <a:pt x="19" y="529"/>
                    <a:pt x="19" y="529"/>
                  </a:cubicBezTo>
                  <a:cubicBezTo>
                    <a:pt x="20" y="527"/>
                    <a:pt x="20" y="527"/>
                    <a:pt x="20" y="527"/>
                  </a:cubicBezTo>
                  <a:cubicBezTo>
                    <a:pt x="22" y="528"/>
                    <a:pt x="22" y="528"/>
                    <a:pt x="22" y="528"/>
                  </a:cubicBezTo>
                  <a:cubicBezTo>
                    <a:pt x="20" y="526"/>
                    <a:pt x="20" y="526"/>
                    <a:pt x="20" y="526"/>
                  </a:cubicBezTo>
                  <a:cubicBezTo>
                    <a:pt x="19" y="526"/>
                    <a:pt x="19" y="526"/>
                    <a:pt x="19" y="526"/>
                  </a:cubicBezTo>
                  <a:cubicBezTo>
                    <a:pt x="20" y="524"/>
                    <a:pt x="20" y="524"/>
                    <a:pt x="20" y="524"/>
                  </a:cubicBezTo>
                  <a:cubicBezTo>
                    <a:pt x="19" y="522"/>
                    <a:pt x="19" y="522"/>
                    <a:pt x="19" y="522"/>
                  </a:cubicBezTo>
                  <a:cubicBezTo>
                    <a:pt x="19" y="521"/>
                    <a:pt x="19" y="521"/>
                    <a:pt x="19" y="521"/>
                  </a:cubicBezTo>
                  <a:cubicBezTo>
                    <a:pt x="20" y="521"/>
                    <a:pt x="20" y="521"/>
                    <a:pt x="20" y="521"/>
                  </a:cubicBezTo>
                  <a:cubicBezTo>
                    <a:pt x="21" y="522"/>
                    <a:pt x="21" y="522"/>
                    <a:pt x="21" y="522"/>
                  </a:cubicBezTo>
                  <a:cubicBezTo>
                    <a:pt x="21" y="520"/>
                    <a:pt x="21" y="520"/>
                    <a:pt x="21" y="520"/>
                  </a:cubicBezTo>
                  <a:cubicBezTo>
                    <a:pt x="20" y="519"/>
                    <a:pt x="20" y="519"/>
                    <a:pt x="20" y="519"/>
                  </a:cubicBezTo>
                  <a:cubicBezTo>
                    <a:pt x="18" y="519"/>
                    <a:pt x="18" y="519"/>
                    <a:pt x="18" y="519"/>
                  </a:cubicBezTo>
                  <a:cubicBezTo>
                    <a:pt x="18" y="517"/>
                    <a:pt x="18" y="517"/>
                    <a:pt x="18" y="517"/>
                  </a:cubicBezTo>
                  <a:lnTo>
                    <a:pt x="19" y="515"/>
                  </a:lnTo>
                  <a:close/>
                  <a:moveTo>
                    <a:pt x="41" y="506"/>
                  </a:moveTo>
                  <a:cubicBezTo>
                    <a:pt x="40" y="505"/>
                    <a:pt x="40" y="505"/>
                    <a:pt x="40" y="505"/>
                  </a:cubicBezTo>
                  <a:cubicBezTo>
                    <a:pt x="42" y="504"/>
                    <a:pt x="42" y="504"/>
                    <a:pt x="42" y="504"/>
                  </a:cubicBezTo>
                  <a:cubicBezTo>
                    <a:pt x="42" y="505"/>
                    <a:pt x="42" y="505"/>
                    <a:pt x="42" y="505"/>
                  </a:cubicBezTo>
                  <a:lnTo>
                    <a:pt x="41" y="506"/>
                  </a:lnTo>
                  <a:close/>
                  <a:moveTo>
                    <a:pt x="219" y="238"/>
                  </a:moveTo>
                  <a:cubicBezTo>
                    <a:pt x="221" y="239"/>
                    <a:pt x="221" y="239"/>
                    <a:pt x="221" y="239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1" y="238"/>
                    <a:pt x="221" y="238"/>
                    <a:pt x="221" y="238"/>
                  </a:cubicBezTo>
                  <a:cubicBezTo>
                    <a:pt x="222" y="238"/>
                    <a:pt x="222" y="238"/>
                    <a:pt x="222" y="238"/>
                  </a:cubicBezTo>
                  <a:cubicBezTo>
                    <a:pt x="220" y="237"/>
                    <a:pt x="220" y="237"/>
                    <a:pt x="220" y="237"/>
                  </a:cubicBezTo>
                  <a:lnTo>
                    <a:pt x="219" y="238"/>
                  </a:lnTo>
                  <a:close/>
                  <a:moveTo>
                    <a:pt x="203" y="221"/>
                  </a:moveTo>
                  <a:cubicBezTo>
                    <a:pt x="204" y="222"/>
                    <a:pt x="204" y="222"/>
                    <a:pt x="204" y="222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05" y="219"/>
                    <a:pt x="205" y="219"/>
                    <a:pt x="205" y="219"/>
                  </a:cubicBezTo>
                  <a:cubicBezTo>
                    <a:pt x="203" y="220"/>
                    <a:pt x="203" y="220"/>
                    <a:pt x="203" y="220"/>
                  </a:cubicBezTo>
                  <a:lnTo>
                    <a:pt x="203" y="221"/>
                  </a:lnTo>
                  <a:close/>
                  <a:moveTo>
                    <a:pt x="141" y="227"/>
                  </a:moveTo>
                  <a:cubicBezTo>
                    <a:pt x="142" y="227"/>
                    <a:pt x="142" y="227"/>
                    <a:pt x="142" y="227"/>
                  </a:cubicBezTo>
                  <a:cubicBezTo>
                    <a:pt x="143" y="226"/>
                    <a:pt x="143" y="226"/>
                    <a:pt x="143" y="226"/>
                  </a:cubicBezTo>
                  <a:cubicBezTo>
                    <a:pt x="142" y="226"/>
                    <a:pt x="142" y="226"/>
                    <a:pt x="142" y="226"/>
                  </a:cubicBezTo>
                  <a:cubicBezTo>
                    <a:pt x="142" y="226"/>
                    <a:pt x="141" y="227"/>
                    <a:pt x="141" y="227"/>
                  </a:cubicBezTo>
                  <a:moveTo>
                    <a:pt x="140" y="230"/>
                  </a:moveTo>
                  <a:cubicBezTo>
                    <a:pt x="140" y="229"/>
                    <a:pt x="140" y="229"/>
                    <a:pt x="140" y="229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1" y="229"/>
                    <a:pt x="141" y="229"/>
                    <a:pt x="141" y="229"/>
                  </a:cubicBezTo>
                  <a:lnTo>
                    <a:pt x="140" y="230"/>
                  </a:lnTo>
                  <a:close/>
                  <a:moveTo>
                    <a:pt x="137" y="235"/>
                  </a:moveTo>
                  <a:cubicBezTo>
                    <a:pt x="137" y="238"/>
                    <a:pt x="137" y="238"/>
                    <a:pt x="137" y="238"/>
                  </a:cubicBezTo>
                  <a:cubicBezTo>
                    <a:pt x="136" y="239"/>
                    <a:pt x="136" y="239"/>
                    <a:pt x="136" y="239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8" y="241"/>
                    <a:pt x="138" y="241"/>
                    <a:pt x="138" y="241"/>
                  </a:cubicBezTo>
                  <a:cubicBezTo>
                    <a:pt x="140" y="240"/>
                    <a:pt x="140" y="240"/>
                    <a:pt x="140" y="240"/>
                  </a:cubicBezTo>
                  <a:cubicBezTo>
                    <a:pt x="141" y="240"/>
                    <a:pt x="141" y="240"/>
                    <a:pt x="141" y="240"/>
                  </a:cubicBezTo>
                  <a:cubicBezTo>
                    <a:pt x="147" y="235"/>
                    <a:pt x="147" y="235"/>
                    <a:pt x="147" y="235"/>
                  </a:cubicBezTo>
                  <a:cubicBezTo>
                    <a:pt x="150" y="234"/>
                    <a:pt x="150" y="234"/>
                    <a:pt x="150" y="234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0" y="232"/>
                    <a:pt x="150" y="232"/>
                    <a:pt x="150" y="232"/>
                  </a:cubicBezTo>
                  <a:cubicBezTo>
                    <a:pt x="149" y="231"/>
                    <a:pt x="149" y="231"/>
                    <a:pt x="149" y="231"/>
                  </a:cubicBezTo>
                  <a:cubicBezTo>
                    <a:pt x="148" y="228"/>
                    <a:pt x="148" y="228"/>
                    <a:pt x="148" y="228"/>
                  </a:cubicBezTo>
                  <a:cubicBezTo>
                    <a:pt x="147" y="228"/>
                    <a:pt x="147" y="228"/>
                    <a:pt x="147" y="228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4" y="231"/>
                    <a:pt x="144" y="231"/>
                    <a:pt x="144" y="231"/>
                  </a:cubicBezTo>
                  <a:cubicBezTo>
                    <a:pt x="145" y="233"/>
                    <a:pt x="145" y="233"/>
                    <a:pt x="145" y="233"/>
                  </a:cubicBezTo>
                  <a:cubicBezTo>
                    <a:pt x="143" y="232"/>
                    <a:pt x="143" y="232"/>
                    <a:pt x="143" y="232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2" y="235"/>
                    <a:pt x="142" y="235"/>
                    <a:pt x="142" y="235"/>
                  </a:cubicBezTo>
                  <a:cubicBezTo>
                    <a:pt x="141" y="233"/>
                    <a:pt x="141" y="233"/>
                    <a:pt x="141" y="233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140" y="232"/>
                    <a:pt x="140" y="232"/>
                    <a:pt x="140" y="232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4"/>
                    <a:pt x="138" y="234"/>
                    <a:pt x="138" y="234"/>
                  </a:cubicBezTo>
                  <a:lnTo>
                    <a:pt x="137" y="235"/>
                  </a:lnTo>
                  <a:close/>
                  <a:moveTo>
                    <a:pt x="131" y="241"/>
                  </a:moveTo>
                  <a:cubicBezTo>
                    <a:pt x="132" y="239"/>
                    <a:pt x="132" y="239"/>
                    <a:pt x="132" y="239"/>
                  </a:cubicBezTo>
                  <a:cubicBezTo>
                    <a:pt x="132" y="235"/>
                    <a:pt x="132" y="235"/>
                    <a:pt x="132" y="235"/>
                  </a:cubicBezTo>
                  <a:cubicBezTo>
                    <a:pt x="130" y="237"/>
                    <a:pt x="130" y="237"/>
                    <a:pt x="130" y="237"/>
                  </a:cubicBezTo>
                  <a:cubicBezTo>
                    <a:pt x="129" y="239"/>
                    <a:pt x="129" y="239"/>
                    <a:pt x="129" y="239"/>
                  </a:cubicBezTo>
                  <a:cubicBezTo>
                    <a:pt x="129" y="239"/>
                    <a:pt x="129" y="239"/>
                    <a:pt x="129" y="239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129" y="240"/>
                    <a:pt x="131" y="240"/>
                    <a:pt x="131" y="241"/>
                  </a:cubicBezTo>
                  <a:moveTo>
                    <a:pt x="131" y="242"/>
                  </a:move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5"/>
                    <a:pt x="132" y="235"/>
                    <a:pt x="132" y="235"/>
                  </a:cubicBezTo>
                  <a:cubicBezTo>
                    <a:pt x="133" y="234"/>
                    <a:pt x="133" y="234"/>
                    <a:pt x="133" y="234"/>
                  </a:cubicBezTo>
                  <a:cubicBezTo>
                    <a:pt x="134" y="234"/>
                    <a:pt x="134" y="234"/>
                    <a:pt x="134" y="234"/>
                  </a:cubicBezTo>
                  <a:cubicBezTo>
                    <a:pt x="135" y="233"/>
                    <a:pt x="135" y="233"/>
                    <a:pt x="135" y="233"/>
                  </a:cubicBezTo>
                  <a:cubicBezTo>
                    <a:pt x="135" y="233"/>
                    <a:pt x="135" y="233"/>
                    <a:pt x="135" y="233"/>
                  </a:cubicBezTo>
                  <a:cubicBezTo>
                    <a:pt x="136" y="235"/>
                    <a:pt x="136" y="235"/>
                    <a:pt x="136" y="235"/>
                  </a:cubicBezTo>
                  <a:cubicBezTo>
                    <a:pt x="136" y="239"/>
                    <a:pt x="136" y="239"/>
                    <a:pt x="136" y="239"/>
                  </a:cubicBezTo>
                  <a:cubicBezTo>
                    <a:pt x="135" y="240"/>
                    <a:pt x="135" y="240"/>
                    <a:pt x="135" y="240"/>
                  </a:cubicBezTo>
                  <a:cubicBezTo>
                    <a:pt x="136" y="242"/>
                    <a:pt x="136" y="242"/>
                    <a:pt x="136" y="242"/>
                  </a:cubicBezTo>
                  <a:cubicBezTo>
                    <a:pt x="134" y="243"/>
                    <a:pt x="134" y="243"/>
                    <a:pt x="134" y="243"/>
                  </a:cubicBezTo>
                  <a:lnTo>
                    <a:pt x="131" y="242"/>
                  </a:lnTo>
                  <a:close/>
                  <a:moveTo>
                    <a:pt x="134" y="251"/>
                  </a:moveTo>
                  <a:cubicBezTo>
                    <a:pt x="135" y="249"/>
                    <a:pt x="135" y="249"/>
                    <a:pt x="135" y="249"/>
                  </a:cubicBezTo>
                  <a:cubicBezTo>
                    <a:pt x="134" y="246"/>
                    <a:pt x="134" y="246"/>
                    <a:pt x="134" y="246"/>
                  </a:cubicBezTo>
                  <a:cubicBezTo>
                    <a:pt x="134" y="243"/>
                    <a:pt x="134" y="243"/>
                    <a:pt x="134" y="243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0" y="241"/>
                    <a:pt x="130" y="241"/>
                    <a:pt x="130" y="241"/>
                  </a:cubicBezTo>
                  <a:cubicBezTo>
                    <a:pt x="129" y="241"/>
                    <a:pt x="129" y="241"/>
                    <a:pt x="129" y="241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2" y="245"/>
                    <a:pt x="132" y="245"/>
                    <a:pt x="132" y="245"/>
                  </a:cubicBezTo>
                  <a:cubicBezTo>
                    <a:pt x="130" y="245"/>
                    <a:pt x="130" y="245"/>
                    <a:pt x="130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2" y="248"/>
                    <a:pt x="132" y="248"/>
                    <a:pt x="132" y="248"/>
                  </a:cubicBezTo>
                  <a:lnTo>
                    <a:pt x="134" y="251"/>
                  </a:lnTo>
                  <a:close/>
                  <a:moveTo>
                    <a:pt x="114" y="219"/>
                  </a:moveTo>
                  <a:cubicBezTo>
                    <a:pt x="116" y="221"/>
                    <a:pt x="116" y="221"/>
                    <a:pt x="116" y="221"/>
                  </a:cubicBezTo>
                  <a:cubicBezTo>
                    <a:pt x="117" y="220"/>
                    <a:pt x="117" y="220"/>
                    <a:pt x="117" y="220"/>
                  </a:cubicBezTo>
                  <a:cubicBezTo>
                    <a:pt x="118" y="221"/>
                    <a:pt x="118" y="221"/>
                    <a:pt x="118" y="221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17" y="218"/>
                    <a:pt x="117" y="218"/>
                    <a:pt x="117" y="218"/>
                  </a:cubicBezTo>
                  <a:cubicBezTo>
                    <a:pt x="116" y="218"/>
                    <a:pt x="116" y="218"/>
                    <a:pt x="116" y="218"/>
                  </a:cubicBezTo>
                  <a:lnTo>
                    <a:pt x="114" y="219"/>
                  </a:lnTo>
                  <a:close/>
                  <a:moveTo>
                    <a:pt x="78" y="594"/>
                  </a:moveTo>
                  <a:cubicBezTo>
                    <a:pt x="78" y="594"/>
                    <a:pt x="78" y="594"/>
                    <a:pt x="78" y="594"/>
                  </a:cubicBezTo>
                  <a:cubicBezTo>
                    <a:pt x="76" y="594"/>
                    <a:pt x="76" y="594"/>
                    <a:pt x="76" y="594"/>
                  </a:cubicBezTo>
                  <a:cubicBezTo>
                    <a:pt x="76" y="591"/>
                    <a:pt x="76" y="591"/>
                    <a:pt x="76" y="591"/>
                  </a:cubicBezTo>
                  <a:cubicBezTo>
                    <a:pt x="78" y="587"/>
                    <a:pt x="78" y="587"/>
                    <a:pt x="78" y="587"/>
                  </a:cubicBezTo>
                  <a:cubicBezTo>
                    <a:pt x="78" y="585"/>
                    <a:pt x="78" y="585"/>
                    <a:pt x="78" y="585"/>
                  </a:cubicBezTo>
                  <a:cubicBezTo>
                    <a:pt x="77" y="586"/>
                    <a:pt x="77" y="586"/>
                    <a:pt x="77" y="586"/>
                  </a:cubicBezTo>
                  <a:cubicBezTo>
                    <a:pt x="75" y="587"/>
                    <a:pt x="75" y="587"/>
                    <a:pt x="75" y="587"/>
                  </a:cubicBezTo>
                  <a:cubicBezTo>
                    <a:pt x="73" y="588"/>
                    <a:pt x="73" y="588"/>
                    <a:pt x="73" y="588"/>
                  </a:cubicBezTo>
                  <a:cubicBezTo>
                    <a:pt x="71" y="586"/>
                    <a:pt x="71" y="586"/>
                    <a:pt x="71" y="586"/>
                  </a:cubicBezTo>
                  <a:cubicBezTo>
                    <a:pt x="71" y="584"/>
                    <a:pt x="71" y="584"/>
                    <a:pt x="71" y="584"/>
                  </a:cubicBezTo>
                  <a:cubicBezTo>
                    <a:pt x="72" y="584"/>
                    <a:pt x="72" y="584"/>
                    <a:pt x="72" y="584"/>
                  </a:cubicBezTo>
                  <a:cubicBezTo>
                    <a:pt x="73" y="586"/>
                    <a:pt x="73" y="586"/>
                    <a:pt x="73" y="586"/>
                  </a:cubicBezTo>
                  <a:cubicBezTo>
                    <a:pt x="74" y="586"/>
                    <a:pt x="74" y="586"/>
                    <a:pt x="74" y="586"/>
                  </a:cubicBezTo>
                  <a:cubicBezTo>
                    <a:pt x="74" y="585"/>
                    <a:pt x="74" y="585"/>
                    <a:pt x="74" y="585"/>
                  </a:cubicBezTo>
                  <a:cubicBezTo>
                    <a:pt x="73" y="583"/>
                    <a:pt x="73" y="583"/>
                    <a:pt x="73" y="583"/>
                  </a:cubicBezTo>
                  <a:cubicBezTo>
                    <a:pt x="73" y="582"/>
                    <a:pt x="73" y="582"/>
                    <a:pt x="73" y="582"/>
                  </a:cubicBezTo>
                  <a:cubicBezTo>
                    <a:pt x="71" y="582"/>
                    <a:pt x="71" y="582"/>
                    <a:pt x="71" y="582"/>
                  </a:cubicBezTo>
                  <a:cubicBezTo>
                    <a:pt x="70" y="583"/>
                    <a:pt x="70" y="583"/>
                    <a:pt x="70" y="583"/>
                  </a:cubicBezTo>
                  <a:cubicBezTo>
                    <a:pt x="68" y="582"/>
                    <a:pt x="68" y="582"/>
                    <a:pt x="68" y="582"/>
                  </a:cubicBezTo>
                  <a:cubicBezTo>
                    <a:pt x="67" y="579"/>
                    <a:pt x="67" y="579"/>
                    <a:pt x="67" y="579"/>
                  </a:cubicBezTo>
                  <a:cubicBezTo>
                    <a:pt x="67" y="579"/>
                    <a:pt x="67" y="579"/>
                    <a:pt x="67" y="579"/>
                  </a:cubicBezTo>
                  <a:cubicBezTo>
                    <a:pt x="69" y="577"/>
                    <a:pt x="69" y="577"/>
                    <a:pt x="69" y="577"/>
                  </a:cubicBezTo>
                  <a:cubicBezTo>
                    <a:pt x="70" y="575"/>
                    <a:pt x="70" y="575"/>
                    <a:pt x="70" y="575"/>
                  </a:cubicBezTo>
                  <a:cubicBezTo>
                    <a:pt x="71" y="574"/>
                    <a:pt x="71" y="574"/>
                    <a:pt x="71" y="574"/>
                  </a:cubicBezTo>
                  <a:cubicBezTo>
                    <a:pt x="71" y="573"/>
                    <a:pt x="71" y="573"/>
                    <a:pt x="71" y="573"/>
                  </a:cubicBezTo>
                  <a:cubicBezTo>
                    <a:pt x="69" y="574"/>
                    <a:pt x="69" y="574"/>
                    <a:pt x="69" y="574"/>
                  </a:cubicBezTo>
                  <a:cubicBezTo>
                    <a:pt x="67" y="574"/>
                    <a:pt x="67" y="574"/>
                    <a:pt x="67" y="574"/>
                  </a:cubicBezTo>
                  <a:cubicBezTo>
                    <a:pt x="67" y="573"/>
                    <a:pt x="67" y="573"/>
                    <a:pt x="67" y="573"/>
                  </a:cubicBezTo>
                  <a:cubicBezTo>
                    <a:pt x="68" y="572"/>
                    <a:pt x="68" y="572"/>
                    <a:pt x="68" y="572"/>
                  </a:cubicBezTo>
                  <a:cubicBezTo>
                    <a:pt x="70" y="570"/>
                    <a:pt x="70" y="570"/>
                    <a:pt x="70" y="570"/>
                  </a:cubicBezTo>
                  <a:cubicBezTo>
                    <a:pt x="70" y="567"/>
                    <a:pt x="70" y="567"/>
                    <a:pt x="70" y="567"/>
                  </a:cubicBezTo>
                  <a:cubicBezTo>
                    <a:pt x="70" y="566"/>
                    <a:pt x="70" y="566"/>
                    <a:pt x="70" y="566"/>
                  </a:cubicBezTo>
                  <a:cubicBezTo>
                    <a:pt x="70" y="565"/>
                    <a:pt x="70" y="565"/>
                    <a:pt x="70" y="565"/>
                  </a:cubicBezTo>
                  <a:cubicBezTo>
                    <a:pt x="69" y="565"/>
                    <a:pt x="69" y="565"/>
                    <a:pt x="69" y="565"/>
                  </a:cubicBezTo>
                  <a:cubicBezTo>
                    <a:pt x="69" y="567"/>
                    <a:pt x="69" y="567"/>
                    <a:pt x="69" y="567"/>
                  </a:cubicBezTo>
                  <a:cubicBezTo>
                    <a:pt x="68" y="570"/>
                    <a:pt x="68" y="570"/>
                    <a:pt x="68" y="570"/>
                  </a:cubicBezTo>
                  <a:cubicBezTo>
                    <a:pt x="67" y="573"/>
                    <a:pt x="67" y="573"/>
                    <a:pt x="67" y="573"/>
                  </a:cubicBezTo>
                  <a:cubicBezTo>
                    <a:pt x="65" y="573"/>
                    <a:pt x="65" y="573"/>
                    <a:pt x="65" y="573"/>
                  </a:cubicBezTo>
                  <a:cubicBezTo>
                    <a:pt x="64" y="572"/>
                    <a:pt x="64" y="572"/>
                    <a:pt x="64" y="572"/>
                  </a:cubicBezTo>
                  <a:cubicBezTo>
                    <a:pt x="63" y="572"/>
                    <a:pt x="63" y="572"/>
                    <a:pt x="63" y="572"/>
                  </a:cubicBezTo>
                  <a:cubicBezTo>
                    <a:pt x="63" y="571"/>
                    <a:pt x="63" y="571"/>
                    <a:pt x="63" y="571"/>
                  </a:cubicBezTo>
                  <a:cubicBezTo>
                    <a:pt x="64" y="570"/>
                    <a:pt x="64" y="570"/>
                    <a:pt x="64" y="570"/>
                  </a:cubicBezTo>
                  <a:cubicBezTo>
                    <a:pt x="64" y="569"/>
                    <a:pt x="64" y="569"/>
                    <a:pt x="64" y="569"/>
                  </a:cubicBezTo>
                  <a:cubicBezTo>
                    <a:pt x="63" y="570"/>
                    <a:pt x="63" y="570"/>
                    <a:pt x="63" y="570"/>
                  </a:cubicBezTo>
                  <a:cubicBezTo>
                    <a:pt x="62" y="571"/>
                    <a:pt x="62" y="571"/>
                    <a:pt x="62" y="571"/>
                  </a:cubicBezTo>
                  <a:cubicBezTo>
                    <a:pt x="61" y="571"/>
                    <a:pt x="61" y="571"/>
                    <a:pt x="61" y="571"/>
                  </a:cubicBezTo>
                  <a:cubicBezTo>
                    <a:pt x="61" y="570"/>
                    <a:pt x="61" y="570"/>
                    <a:pt x="61" y="570"/>
                  </a:cubicBezTo>
                  <a:cubicBezTo>
                    <a:pt x="60" y="571"/>
                    <a:pt x="60" y="571"/>
                    <a:pt x="60" y="571"/>
                  </a:cubicBezTo>
                  <a:cubicBezTo>
                    <a:pt x="59" y="571"/>
                    <a:pt x="59" y="571"/>
                    <a:pt x="59" y="571"/>
                  </a:cubicBezTo>
                  <a:cubicBezTo>
                    <a:pt x="58" y="571"/>
                    <a:pt x="58" y="571"/>
                    <a:pt x="58" y="571"/>
                  </a:cubicBezTo>
                  <a:cubicBezTo>
                    <a:pt x="58" y="570"/>
                    <a:pt x="58" y="570"/>
                    <a:pt x="58" y="570"/>
                  </a:cubicBezTo>
                  <a:cubicBezTo>
                    <a:pt x="59" y="569"/>
                    <a:pt x="59" y="569"/>
                    <a:pt x="59" y="569"/>
                  </a:cubicBezTo>
                  <a:cubicBezTo>
                    <a:pt x="60" y="569"/>
                    <a:pt x="60" y="569"/>
                    <a:pt x="60" y="569"/>
                  </a:cubicBezTo>
                  <a:cubicBezTo>
                    <a:pt x="62" y="568"/>
                    <a:pt x="62" y="568"/>
                    <a:pt x="62" y="568"/>
                  </a:cubicBezTo>
                  <a:cubicBezTo>
                    <a:pt x="65" y="566"/>
                    <a:pt x="65" y="566"/>
                    <a:pt x="65" y="566"/>
                  </a:cubicBezTo>
                  <a:cubicBezTo>
                    <a:pt x="66" y="565"/>
                    <a:pt x="66" y="565"/>
                    <a:pt x="66" y="565"/>
                  </a:cubicBezTo>
                  <a:cubicBezTo>
                    <a:pt x="66" y="563"/>
                    <a:pt x="66" y="563"/>
                    <a:pt x="66" y="563"/>
                  </a:cubicBezTo>
                  <a:cubicBezTo>
                    <a:pt x="65" y="564"/>
                    <a:pt x="65" y="564"/>
                    <a:pt x="65" y="564"/>
                  </a:cubicBezTo>
                  <a:cubicBezTo>
                    <a:pt x="64" y="565"/>
                    <a:pt x="64" y="565"/>
                    <a:pt x="64" y="565"/>
                  </a:cubicBezTo>
                  <a:cubicBezTo>
                    <a:pt x="63" y="567"/>
                    <a:pt x="63" y="567"/>
                    <a:pt x="63" y="567"/>
                  </a:cubicBezTo>
                  <a:cubicBezTo>
                    <a:pt x="62" y="568"/>
                    <a:pt x="62" y="568"/>
                    <a:pt x="62" y="568"/>
                  </a:cubicBezTo>
                  <a:cubicBezTo>
                    <a:pt x="59" y="567"/>
                    <a:pt x="59" y="567"/>
                    <a:pt x="59" y="567"/>
                  </a:cubicBezTo>
                  <a:cubicBezTo>
                    <a:pt x="59" y="566"/>
                    <a:pt x="59" y="566"/>
                    <a:pt x="59" y="566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7" y="565"/>
                    <a:pt x="57" y="565"/>
                    <a:pt x="57" y="565"/>
                  </a:cubicBezTo>
                  <a:cubicBezTo>
                    <a:pt x="59" y="565"/>
                    <a:pt x="59" y="565"/>
                    <a:pt x="59" y="565"/>
                  </a:cubicBezTo>
                  <a:cubicBezTo>
                    <a:pt x="58" y="564"/>
                    <a:pt x="58" y="564"/>
                    <a:pt x="58" y="564"/>
                  </a:cubicBezTo>
                  <a:cubicBezTo>
                    <a:pt x="56" y="564"/>
                    <a:pt x="56" y="564"/>
                    <a:pt x="56" y="564"/>
                  </a:cubicBezTo>
                  <a:cubicBezTo>
                    <a:pt x="54" y="564"/>
                    <a:pt x="54" y="564"/>
                    <a:pt x="54" y="564"/>
                  </a:cubicBezTo>
                  <a:cubicBezTo>
                    <a:pt x="53" y="564"/>
                    <a:pt x="53" y="564"/>
                    <a:pt x="53" y="564"/>
                  </a:cubicBezTo>
                  <a:cubicBezTo>
                    <a:pt x="53" y="565"/>
                    <a:pt x="53" y="565"/>
                    <a:pt x="53" y="565"/>
                  </a:cubicBezTo>
                  <a:cubicBezTo>
                    <a:pt x="51" y="564"/>
                    <a:pt x="51" y="564"/>
                    <a:pt x="51" y="564"/>
                  </a:cubicBezTo>
                  <a:cubicBezTo>
                    <a:pt x="50" y="562"/>
                    <a:pt x="50" y="562"/>
                    <a:pt x="50" y="562"/>
                  </a:cubicBezTo>
                  <a:cubicBezTo>
                    <a:pt x="51" y="561"/>
                    <a:pt x="51" y="561"/>
                    <a:pt x="51" y="561"/>
                  </a:cubicBezTo>
                  <a:cubicBezTo>
                    <a:pt x="52" y="562"/>
                    <a:pt x="52" y="562"/>
                    <a:pt x="52" y="562"/>
                  </a:cubicBezTo>
                  <a:cubicBezTo>
                    <a:pt x="54" y="563"/>
                    <a:pt x="54" y="563"/>
                    <a:pt x="54" y="563"/>
                  </a:cubicBezTo>
                  <a:cubicBezTo>
                    <a:pt x="56" y="562"/>
                    <a:pt x="56" y="562"/>
                    <a:pt x="56" y="562"/>
                  </a:cubicBezTo>
                  <a:cubicBezTo>
                    <a:pt x="56" y="561"/>
                    <a:pt x="56" y="561"/>
                    <a:pt x="56" y="561"/>
                  </a:cubicBezTo>
                  <a:cubicBezTo>
                    <a:pt x="55" y="562"/>
                    <a:pt x="55" y="562"/>
                    <a:pt x="55" y="562"/>
                  </a:cubicBezTo>
                  <a:cubicBezTo>
                    <a:pt x="52" y="561"/>
                    <a:pt x="52" y="561"/>
                    <a:pt x="52" y="561"/>
                  </a:cubicBezTo>
                  <a:cubicBezTo>
                    <a:pt x="52" y="561"/>
                    <a:pt x="52" y="561"/>
                    <a:pt x="52" y="561"/>
                  </a:cubicBezTo>
                  <a:cubicBezTo>
                    <a:pt x="52" y="561"/>
                    <a:pt x="52" y="561"/>
                    <a:pt x="52" y="561"/>
                  </a:cubicBezTo>
                  <a:cubicBezTo>
                    <a:pt x="54" y="561"/>
                    <a:pt x="54" y="561"/>
                    <a:pt x="54" y="561"/>
                  </a:cubicBezTo>
                  <a:cubicBezTo>
                    <a:pt x="55" y="561"/>
                    <a:pt x="55" y="561"/>
                    <a:pt x="55" y="561"/>
                  </a:cubicBezTo>
                  <a:cubicBezTo>
                    <a:pt x="56" y="560"/>
                    <a:pt x="56" y="560"/>
                    <a:pt x="56" y="560"/>
                  </a:cubicBezTo>
                  <a:cubicBezTo>
                    <a:pt x="53" y="560"/>
                    <a:pt x="53" y="560"/>
                    <a:pt x="53" y="560"/>
                  </a:cubicBezTo>
                  <a:cubicBezTo>
                    <a:pt x="52" y="559"/>
                    <a:pt x="52" y="559"/>
                    <a:pt x="52" y="559"/>
                  </a:cubicBezTo>
                  <a:cubicBezTo>
                    <a:pt x="50" y="560"/>
                    <a:pt x="50" y="560"/>
                    <a:pt x="50" y="560"/>
                  </a:cubicBezTo>
                  <a:cubicBezTo>
                    <a:pt x="49" y="560"/>
                    <a:pt x="49" y="560"/>
                    <a:pt x="49" y="560"/>
                  </a:cubicBezTo>
                  <a:cubicBezTo>
                    <a:pt x="48" y="559"/>
                    <a:pt x="48" y="559"/>
                    <a:pt x="48" y="559"/>
                  </a:cubicBezTo>
                  <a:cubicBezTo>
                    <a:pt x="49" y="557"/>
                    <a:pt x="49" y="557"/>
                    <a:pt x="49" y="557"/>
                  </a:cubicBezTo>
                  <a:cubicBezTo>
                    <a:pt x="50" y="557"/>
                    <a:pt x="50" y="557"/>
                    <a:pt x="50" y="557"/>
                  </a:cubicBezTo>
                  <a:cubicBezTo>
                    <a:pt x="51" y="558"/>
                    <a:pt x="51" y="558"/>
                    <a:pt x="51" y="558"/>
                  </a:cubicBezTo>
                  <a:cubicBezTo>
                    <a:pt x="53" y="558"/>
                    <a:pt x="53" y="558"/>
                    <a:pt x="53" y="558"/>
                  </a:cubicBezTo>
                  <a:cubicBezTo>
                    <a:pt x="54" y="557"/>
                    <a:pt x="54" y="557"/>
                    <a:pt x="54" y="557"/>
                  </a:cubicBezTo>
                  <a:cubicBezTo>
                    <a:pt x="52" y="557"/>
                    <a:pt x="52" y="557"/>
                    <a:pt x="52" y="557"/>
                  </a:cubicBezTo>
                  <a:cubicBezTo>
                    <a:pt x="51" y="556"/>
                    <a:pt x="51" y="556"/>
                    <a:pt x="51" y="556"/>
                  </a:cubicBezTo>
                  <a:cubicBezTo>
                    <a:pt x="49" y="556"/>
                    <a:pt x="49" y="556"/>
                    <a:pt x="49" y="556"/>
                  </a:cubicBezTo>
                  <a:cubicBezTo>
                    <a:pt x="49" y="556"/>
                    <a:pt x="49" y="556"/>
                    <a:pt x="49" y="556"/>
                  </a:cubicBezTo>
                  <a:cubicBezTo>
                    <a:pt x="52" y="555"/>
                    <a:pt x="52" y="555"/>
                    <a:pt x="52" y="555"/>
                  </a:cubicBezTo>
                  <a:cubicBezTo>
                    <a:pt x="53" y="555"/>
                    <a:pt x="53" y="555"/>
                    <a:pt x="53" y="555"/>
                  </a:cubicBezTo>
                  <a:cubicBezTo>
                    <a:pt x="54" y="555"/>
                    <a:pt x="54" y="555"/>
                    <a:pt x="54" y="555"/>
                  </a:cubicBezTo>
                  <a:cubicBezTo>
                    <a:pt x="53" y="554"/>
                    <a:pt x="53" y="554"/>
                    <a:pt x="53" y="554"/>
                  </a:cubicBezTo>
                  <a:cubicBezTo>
                    <a:pt x="53" y="553"/>
                    <a:pt x="53" y="553"/>
                    <a:pt x="53" y="553"/>
                  </a:cubicBezTo>
                  <a:cubicBezTo>
                    <a:pt x="55" y="552"/>
                    <a:pt x="55" y="552"/>
                    <a:pt x="55" y="552"/>
                  </a:cubicBezTo>
                  <a:cubicBezTo>
                    <a:pt x="57" y="552"/>
                    <a:pt x="57" y="552"/>
                    <a:pt x="57" y="552"/>
                  </a:cubicBezTo>
                  <a:cubicBezTo>
                    <a:pt x="58" y="553"/>
                    <a:pt x="58" y="553"/>
                    <a:pt x="58" y="553"/>
                  </a:cubicBezTo>
                  <a:cubicBezTo>
                    <a:pt x="59" y="552"/>
                    <a:pt x="59" y="552"/>
                    <a:pt x="59" y="552"/>
                  </a:cubicBezTo>
                  <a:cubicBezTo>
                    <a:pt x="56" y="552"/>
                    <a:pt x="56" y="552"/>
                    <a:pt x="56" y="552"/>
                  </a:cubicBezTo>
                  <a:cubicBezTo>
                    <a:pt x="55" y="551"/>
                    <a:pt x="55" y="551"/>
                    <a:pt x="55" y="551"/>
                  </a:cubicBezTo>
                  <a:cubicBezTo>
                    <a:pt x="54" y="551"/>
                    <a:pt x="54" y="551"/>
                    <a:pt x="54" y="551"/>
                  </a:cubicBezTo>
                  <a:cubicBezTo>
                    <a:pt x="53" y="552"/>
                    <a:pt x="53" y="552"/>
                    <a:pt x="53" y="552"/>
                  </a:cubicBezTo>
                  <a:cubicBezTo>
                    <a:pt x="52" y="553"/>
                    <a:pt x="52" y="553"/>
                    <a:pt x="52" y="553"/>
                  </a:cubicBezTo>
                  <a:cubicBezTo>
                    <a:pt x="51" y="554"/>
                    <a:pt x="51" y="554"/>
                    <a:pt x="51" y="554"/>
                  </a:cubicBezTo>
                  <a:cubicBezTo>
                    <a:pt x="50" y="553"/>
                    <a:pt x="50" y="553"/>
                    <a:pt x="50" y="553"/>
                  </a:cubicBezTo>
                  <a:cubicBezTo>
                    <a:pt x="50" y="552"/>
                    <a:pt x="50" y="552"/>
                    <a:pt x="50" y="552"/>
                  </a:cubicBezTo>
                  <a:cubicBezTo>
                    <a:pt x="50" y="551"/>
                    <a:pt x="50" y="551"/>
                    <a:pt x="50" y="551"/>
                  </a:cubicBezTo>
                  <a:cubicBezTo>
                    <a:pt x="51" y="549"/>
                    <a:pt x="51" y="549"/>
                    <a:pt x="51" y="549"/>
                  </a:cubicBezTo>
                  <a:cubicBezTo>
                    <a:pt x="53" y="548"/>
                    <a:pt x="53" y="548"/>
                    <a:pt x="53" y="548"/>
                  </a:cubicBezTo>
                  <a:cubicBezTo>
                    <a:pt x="54" y="547"/>
                    <a:pt x="54" y="547"/>
                    <a:pt x="54" y="547"/>
                  </a:cubicBezTo>
                  <a:cubicBezTo>
                    <a:pt x="58" y="544"/>
                    <a:pt x="58" y="544"/>
                    <a:pt x="58" y="544"/>
                  </a:cubicBezTo>
                  <a:cubicBezTo>
                    <a:pt x="59" y="543"/>
                    <a:pt x="59" y="543"/>
                    <a:pt x="59" y="543"/>
                  </a:cubicBezTo>
                  <a:cubicBezTo>
                    <a:pt x="60" y="544"/>
                    <a:pt x="60" y="544"/>
                    <a:pt x="60" y="544"/>
                  </a:cubicBezTo>
                  <a:cubicBezTo>
                    <a:pt x="60" y="547"/>
                    <a:pt x="60" y="547"/>
                    <a:pt x="60" y="547"/>
                  </a:cubicBezTo>
                  <a:cubicBezTo>
                    <a:pt x="61" y="548"/>
                    <a:pt x="61" y="548"/>
                    <a:pt x="61" y="548"/>
                  </a:cubicBezTo>
                  <a:cubicBezTo>
                    <a:pt x="61" y="548"/>
                    <a:pt x="61" y="548"/>
                    <a:pt x="61" y="548"/>
                  </a:cubicBezTo>
                  <a:cubicBezTo>
                    <a:pt x="61" y="546"/>
                    <a:pt x="61" y="546"/>
                    <a:pt x="61" y="546"/>
                  </a:cubicBezTo>
                  <a:cubicBezTo>
                    <a:pt x="61" y="543"/>
                    <a:pt x="61" y="543"/>
                    <a:pt x="61" y="543"/>
                  </a:cubicBezTo>
                  <a:cubicBezTo>
                    <a:pt x="63" y="542"/>
                    <a:pt x="63" y="542"/>
                    <a:pt x="63" y="542"/>
                  </a:cubicBezTo>
                  <a:cubicBezTo>
                    <a:pt x="65" y="542"/>
                    <a:pt x="65" y="542"/>
                    <a:pt x="65" y="542"/>
                  </a:cubicBezTo>
                  <a:cubicBezTo>
                    <a:pt x="63" y="542"/>
                    <a:pt x="63" y="542"/>
                    <a:pt x="63" y="542"/>
                  </a:cubicBezTo>
                  <a:cubicBezTo>
                    <a:pt x="61" y="542"/>
                    <a:pt x="61" y="542"/>
                    <a:pt x="61" y="542"/>
                  </a:cubicBezTo>
                  <a:cubicBezTo>
                    <a:pt x="60" y="542"/>
                    <a:pt x="60" y="542"/>
                    <a:pt x="60" y="542"/>
                  </a:cubicBezTo>
                  <a:cubicBezTo>
                    <a:pt x="59" y="541"/>
                    <a:pt x="59" y="541"/>
                    <a:pt x="59" y="541"/>
                  </a:cubicBezTo>
                  <a:cubicBezTo>
                    <a:pt x="59" y="540"/>
                    <a:pt x="59" y="540"/>
                    <a:pt x="59" y="540"/>
                  </a:cubicBezTo>
                  <a:cubicBezTo>
                    <a:pt x="61" y="539"/>
                    <a:pt x="61" y="539"/>
                    <a:pt x="61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64" y="536"/>
                    <a:pt x="64" y="536"/>
                    <a:pt x="64" y="536"/>
                  </a:cubicBezTo>
                  <a:cubicBezTo>
                    <a:pt x="64" y="535"/>
                    <a:pt x="64" y="535"/>
                    <a:pt x="64" y="535"/>
                  </a:cubicBezTo>
                  <a:cubicBezTo>
                    <a:pt x="63" y="535"/>
                    <a:pt x="63" y="535"/>
                    <a:pt x="63" y="535"/>
                  </a:cubicBezTo>
                  <a:cubicBezTo>
                    <a:pt x="63" y="537"/>
                    <a:pt x="63" y="537"/>
                    <a:pt x="63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0" y="538"/>
                    <a:pt x="60" y="538"/>
                    <a:pt x="60" y="538"/>
                  </a:cubicBezTo>
                  <a:cubicBezTo>
                    <a:pt x="58" y="540"/>
                    <a:pt x="58" y="540"/>
                    <a:pt x="58" y="540"/>
                  </a:cubicBezTo>
                  <a:cubicBezTo>
                    <a:pt x="55" y="542"/>
                    <a:pt x="55" y="542"/>
                    <a:pt x="55" y="542"/>
                  </a:cubicBezTo>
                  <a:cubicBezTo>
                    <a:pt x="53" y="543"/>
                    <a:pt x="53" y="543"/>
                    <a:pt x="53" y="543"/>
                  </a:cubicBezTo>
                  <a:cubicBezTo>
                    <a:pt x="52" y="541"/>
                    <a:pt x="52" y="541"/>
                    <a:pt x="52" y="541"/>
                  </a:cubicBezTo>
                  <a:cubicBezTo>
                    <a:pt x="52" y="541"/>
                    <a:pt x="52" y="541"/>
                    <a:pt x="52" y="541"/>
                  </a:cubicBezTo>
                  <a:cubicBezTo>
                    <a:pt x="53" y="540"/>
                    <a:pt x="53" y="540"/>
                    <a:pt x="53" y="540"/>
                  </a:cubicBezTo>
                  <a:cubicBezTo>
                    <a:pt x="52" y="540"/>
                    <a:pt x="52" y="540"/>
                    <a:pt x="52" y="540"/>
                  </a:cubicBezTo>
                  <a:cubicBezTo>
                    <a:pt x="50" y="541"/>
                    <a:pt x="50" y="541"/>
                    <a:pt x="50" y="541"/>
                  </a:cubicBezTo>
                  <a:cubicBezTo>
                    <a:pt x="49" y="540"/>
                    <a:pt x="49" y="540"/>
                    <a:pt x="49" y="540"/>
                  </a:cubicBezTo>
                  <a:cubicBezTo>
                    <a:pt x="49" y="539"/>
                    <a:pt x="49" y="539"/>
                    <a:pt x="49" y="539"/>
                  </a:cubicBezTo>
                  <a:cubicBezTo>
                    <a:pt x="51" y="538"/>
                    <a:pt x="51" y="538"/>
                    <a:pt x="51" y="538"/>
                  </a:cubicBezTo>
                  <a:cubicBezTo>
                    <a:pt x="53" y="537"/>
                    <a:pt x="53" y="537"/>
                    <a:pt x="53" y="537"/>
                  </a:cubicBezTo>
                  <a:cubicBezTo>
                    <a:pt x="54" y="537"/>
                    <a:pt x="54" y="537"/>
                    <a:pt x="54" y="537"/>
                  </a:cubicBezTo>
                  <a:cubicBezTo>
                    <a:pt x="55" y="537"/>
                    <a:pt x="55" y="537"/>
                    <a:pt x="55" y="537"/>
                  </a:cubicBezTo>
                  <a:cubicBezTo>
                    <a:pt x="55" y="536"/>
                    <a:pt x="55" y="536"/>
                    <a:pt x="55" y="536"/>
                  </a:cubicBezTo>
                  <a:cubicBezTo>
                    <a:pt x="54" y="535"/>
                    <a:pt x="54" y="535"/>
                    <a:pt x="54" y="535"/>
                  </a:cubicBezTo>
                  <a:cubicBezTo>
                    <a:pt x="54" y="534"/>
                    <a:pt x="54" y="534"/>
                    <a:pt x="54" y="534"/>
                  </a:cubicBezTo>
                  <a:cubicBezTo>
                    <a:pt x="55" y="534"/>
                    <a:pt x="55" y="534"/>
                    <a:pt x="55" y="534"/>
                  </a:cubicBezTo>
                  <a:cubicBezTo>
                    <a:pt x="54" y="533"/>
                    <a:pt x="54" y="533"/>
                    <a:pt x="54" y="533"/>
                  </a:cubicBezTo>
                  <a:cubicBezTo>
                    <a:pt x="53" y="534"/>
                    <a:pt x="53" y="534"/>
                    <a:pt x="53" y="534"/>
                  </a:cubicBezTo>
                  <a:cubicBezTo>
                    <a:pt x="52" y="534"/>
                    <a:pt x="52" y="534"/>
                    <a:pt x="52" y="534"/>
                  </a:cubicBezTo>
                  <a:cubicBezTo>
                    <a:pt x="51" y="532"/>
                    <a:pt x="51" y="532"/>
                    <a:pt x="51" y="532"/>
                  </a:cubicBezTo>
                  <a:cubicBezTo>
                    <a:pt x="51" y="529"/>
                    <a:pt x="51" y="529"/>
                    <a:pt x="51" y="529"/>
                  </a:cubicBezTo>
                  <a:cubicBezTo>
                    <a:pt x="50" y="527"/>
                    <a:pt x="50" y="527"/>
                    <a:pt x="50" y="527"/>
                  </a:cubicBezTo>
                  <a:cubicBezTo>
                    <a:pt x="50" y="526"/>
                    <a:pt x="50" y="526"/>
                    <a:pt x="50" y="526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3" y="525"/>
                    <a:pt x="53" y="525"/>
                    <a:pt x="53" y="525"/>
                  </a:cubicBezTo>
                  <a:cubicBezTo>
                    <a:pt x="55" y="526"/>
                    <a:pt x="55" y="526"/>
                    <a:pt x="55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9" y="526"/>
                    <a:pt x="59" y="526"/>
                    <a:pt x="59" y="526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5" y="525"/>
                    <a:pt x="55" y="525"/>
                    <a:pt x="55" y="525"/>
                  </a:cubicBezTo>
                  <a:cubicBezTo>
                    <a:pt x="54" y="524"/>
                    <a:pt x="54" y="524"/>
                    <a:pt x="54" y="524"/>
                  </a:cubicBezTo>
                  <a:cubicBezTo>
                    <a:pt x="52" y="523"/>
                    <a:pt x="52" y="523"/>
                    <a:pt x="52" y="523"/>
                  </a:cubicBezTo>
                  <a:cubicBezTo>
                    <a:pt x="52" y="522"/>
                    <a:pt x="52" y="522"/>
                    <a:pt x="52" y="522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4" y="520"/>
                    <a:pt x="54" y="520"/>
                    <a:pt x="54" y="520"/>
                  </a:cubicBezTo>
                  <a:cubicBezTo>
                    <a:pt x="55" y="518"/>
                    <a:pt x="55" y="518"/>
                    <a:pt x="55" y="518"/>
                  </a:cubicBezTo>
                  <a:cubicBezTo>
                    <a:pt x="55" y="516"/>
                    <a:pt x="55" y="516"/>
                    <a:pt x="55" y="516"/>
                  </a:cubicBezTo>
                  <a:cubicBezTo>
                    <a:pt x="54" y="516"/>
                    <a:pt x="54" y="516"/>
                    <a:pt x="54" y="516"/>
                  </a:cubicBezTo>
                  <a:cubicBezTo>
                    <a:pt x="53" y="518"/>
                    <a:pt x="53" y="518"/>
                    <a:pt x="53" y="518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49" y="520"/>
                    <a:pt x="49" y="520"/>
                    <a:pt x="49" y="520"/>
                  </a:cubicBezTo>
                  <a:cubicBezTo>
                    <a:pt x="47" y="522"/>
                    <a:pt x="47" y="522"/>
                    <a:pt x="47" y="522"/>
                  </a:cubicBezTo>
                  <a:cubicBezTo>
                    <a:pt x="47" y="523"/>
                    <a:pt x="47" y="523"/>
                    <a:pt x="47" y="523"/>
                  </a:cubicBezTo>
                  <a:cubicBezTo>
                    <a:pt x="46" y="523"/>
                    <a:pt x="46" y="523"/>
                    <a:pt x="46" y="523"/>
                  </a:cubicBezTo>
                  <a:cubicBezTo>
                    <a:pt x="45" y="520"/>
                    <a:pt x="45" y="520"/>
                    <a:pt x="45" y="520"/>
                  </a:cubicBezTo>
                  <a:cubicBezTo>
                    <a:pt x="44" y="518"/>
                    <a:pt x="44" y="518"/>
                    <a:pt x="44" y="518"/>
                  </a:cubicBezTo>
                  <a:cubicBezTo>
                    <a:pt x="44" y="513"/>
                    <a:pt x="44" y="513"/>
                    <a:pt x="44" y="513"/>
                  </a:cubicBezTo>
                  <a:cubicBezTo>
                    <a:pt x="45" y="510"/>
                    <a:pt x="45" y="510"/>
                    <a:pt x="45" y="510"/>
                  </a:cubicBezTo>
                  <a:cubicBezTo>
                    <a:pt x="45" y="509"/>
                    <a:pt x="45" y="509"/>
                    <a:pt x="45" y="509"/>
                  </a:cubicBezTo>
                  <a:cubicBezTo>
                    <a:pt x="43" y="509"/>
                    <a:pt x="43" y="509"/>
                    <a:pt x="43" y="509"/>
                  </a:cubicBezTo>
                  <a:cubicBezTo>
                    <a:pt x="43" y="506"/>
                    <a:pt x="43" y="506"/>
                    <a:pt x="43" y="506"/>
                  </a:cubicBezTo>
                  <a:cubicBezTo>
                    <a:pt x="44" y="506"/>
                    <a:pt x="44" y="506"/>
                    <a:pt x="44" y="506"/>
                  </a:cubicBezTo>
                  <a:cubicBezTo>
                    <a:pt x="45" y="506"/>
                    <a:pt x="45" y="506"/>
                    <a:pt x="45" y="506"/>
                  </a:cubicBezTo>
                  <a:cubicBezTo>
                    <a:pt x="46" y="507"/>
                    <a:pt x="46" y="507"/>
                    <a:pt x="46" y="507"/>
                  </a:cubicBezTo>
                  <a:cubicBezTo>
                    <a:pt x="46" y="505"/>
                    <a:pt x="46" y="505"/>
                    <a:pt x="46" y="505"/>
                  </a:cubicBezTo>
                  <a:cubicBezTo>
                    <a:pt x="48" y="503"/>
                    <a:pt x="48" y="503"/>
                    <a:pt x="48" y="503"/>
                  </a:cubicBezTo>
                  <a:cubicBezTo>
                    <a:pt x="48" y="501"/>
                    <a:pt x="48" y="501"/>
                    <a:pt x="48" y="501"/>
                  </a:cubicBezTo>
                  <a:cubicBezTo>
                    <a:pt x="50" y="501"/>
                    <a:pt x="50" y="501"/>
                    <a:pt x="50" y="501"/>
                  </a:cubicBezTo>
                  <a:cubicBezTo>
                    <a:pt x="52" y="501"/>
                    <a:pt x="52" y="501"/>
                    <a:pt x="52" y="501"/>
                  </a:cubicBezTo>
                  <a:cubicBezTo>
                    <a:pt x="53" y="500"/>
                    <a:pt x="53" y="500"/>
                    <a:pt x="53" y="500"/>
                  </a:cubicBezTo>
                  <a:cubicBezTo>
                    <a:pt x="52" y="500"/>
                    <a:pt x="52" y="500"/>
                    <a:pt x="52" y="500"/>
                  </a:cubicBezTo>
                  <a:cubicBezTo>
                    <a:pt x="51" y="500"/>
                    <a:pt x="51" y="500"/>
                    <a:pt x="51" y="500"/>
                  </a:cubicBezTo>
                  <a:cubicBezTo>
                    <a:pt x="54" y="497"/>
                    <a:pt x="54" y="497"/>
                    <a:pt x="54" y="497"/>
                  </a:cubicBezTo>
                  <a:cubicBezTo>
                    <a:pt x="55" y="495"/>
                    <a:pt x="55" y="495"/>
                    <a:pt x="55" y="495"/>
                  </a:cubicBezTo>
                  <a:cubicBezTo>
                    <a:pt x="57" y="494"/>
                    <a:pt x="57" y="494"/>
                    <a:pt x="57" y="494"/>
                  </a:cubicBezTo>
                  <a:cubicBezTo>
                    <a:pt x="57" y="493"/>
                    <a:pt x="57" y="493"/>
                    <a:pt x="57" y="493"/>
                  </a:cubicBezTo>
                  <a:cubicBezTo>
                    <a:pt x="56" y="493"/>
                    <a:pt x="56" y="493"/>
                    <a:pt x="56" y="493"/>
                  </a:cubicBezTo>
                  <a:cubicBezTo>
                    <a:pt x="56" y="492"/>
                    <a:pt x="56" y="492"/>
                    <a:pt x="56" y="492"/>
                  </a:cubicBezTo>
                  <a:cubicBezTo>
                    <a:pt x="54" y="494"/>
                    <a:pt x="54" y="494"/>
                    <a:pt x="54" y="494"/>
                  </a:cubicBezTo>
                  <a:cubicBezTo>
                    <a:pt x="53" y="496"/>
                    <a:pt x="53" y="496"/>
                    <a:pt x="53" y="496"/>
                  </a:cubicBezTo>
                  <a:cubicBezTo>
                    <a:pt x="50" y="499"/>
                    <a:pt x="50" y="499"/>
                    <a:pt x="50" y="499"/>
                  </a:cubicBezTo>
                  <a:cubicBezTo>
                    <a:pt x="50" y="499"/>
                    <a:pt x="50" y="499"/>
                    <a:pt x="50" y="499"/>
                  </a:cubicBezTo>
                  <a:cubicBezTo>
                    <a:pt x="50" y="498"/>
                    <a:pt x="50" y="498"/>
                    <a:pt x="50" y="498"/>
                  </a:cubicBezTo>
                  <a:cubicBezTo>
                    <a:pt x="52" y="495"/>
                    <a:pt x="52" y="495"/>
                    <a:pt x="52" y="495"/>
                  </a:cubicBezTo>
                  <a:cubicBezTo>
                    <a:pt x="52" y="492"/>
                    <a:pt x="52" y="492"/>
                    <a:pt x="52" y="492"/>
                  </a:cubicBezTo>
                  <a:cubicBezTo>
                    <a:pt x="55" y="488"/>
                    <a:pt x="55" y="488"/>
                    <a:pt x="55" y="488"/>
                  </a:cubicBezTo>
                  <a:cubicBezTo>
                    <a:pt x="55" y="486"/>
                    <a:pt x="55" y="486"/>
                    <a:pt x="55" y="486"/>
                  </a:cubicBezTo>
                  <a:cubicBezTo>
                    <a:pt x="55" y="486"/>
                    <a:pt x="55" y="486"/>
                    <a:pt x="55" y="486"/>
                  </a:cubicBezTo>
                  <a:cubicBezTo>
                    <a:pt x="55" y="485"/>
                    <a:pt x="55" y="485"/>
                    <a:pt x="55" y="485"/>
                  </a:cubicBezTo>
                  <a:cubicBezTo>
                    <a:pt x="55" y="484"/>
                    <a:pt x="55" y="484"/>
                    <a:pt x="55" y="484"/>
                  </a:cubicBezTo>
                  <a:cubicBezTo>
                    <a:pt x="56" y="484"/>
                    <a:pt x="56" y="484"/>
                    <a:pt x="56" y="484"/>
                  </a:cubicBezTo>
                  <a:cubicBezTo>
                    <a:pt x="55" y="483"/>
                    <a:pt x="55" y="483"/>
                    <a:pt x="55" y="483"/>
                  </a:cubicBezTo>
                  <a:cubicBezTo>
                    <a:pt x="56" y="482"/>
                    <a:pt x="56" y="482"/>
                    <a:pt x="56" y="482"/>
                  </a:cubicBezTo>
                  <a:cubicBezTo>
                    <a:pt x="55" y="481"/>
                    <a:pt x="55" y="481"/>
                    <a:pt x="55" y="481"/>
                  </a:cubicBezTo>
                  <a:cubicBezTo>
                    <a:pt x="55" y="481"/>
                    <a:pt x="55" y="481"/>
                    <a:pt x="55" y="481"/>
                  </a:cubicBezTo>
                  <a:cubicBezTo>
                    <a:pt x="54" y="479"/>
                    <a:pt x="54" y="479"/>
                    <a:pt x="54" y="479"/>
                  </a:cubicBezTo>
                  <a:cubicBezTo>
                    <a:pt x="54" y="477"/>
                    <a:pt x="54" y="477"/>
                    <a:pt x="54" y="477"/>
                  </a:cubicBezTo>
                  <a:cubicBezTo>
                    <a:pt x="52" y="476"/>
                    <a:pt x="52" y="476"/>
                    <a:pt x="52" y="476"/>
                  </a:cubicBezTo>
                  <a:cubicBezTo>
                    <a:pt x="51" y="475"/>
                    <a:pt x="51" y="475"/>
                    <a:pt x="51" y="475"/>
                  </a:cubicBezTo>
                  <a:cubicBezTo>
                    <a:pt x="50" y="474"/>
                    <a:pt x="50" y="474"/>
                    <a:pt x="50" y="474"/>
                  </a:cubicBezTo>
                  <a:cubicBezTo>
                    <a:pt x="49" y="472"/>
                    <a:pt x="49" y="472"/>
                    <a:pt x="49" y="472"/>
                  </a:cubicBezTo>
                  <a:cubicBezTo>
                    <a:pt x="47" y="471"/>
                    <a:pt x="47" y="471"/>
                    <a:pt x="47" y="471"/>
                  </a:cubicBezTo>
                  <a:cubicBezTo>
                    <a:pt x="46" y="471"/>
                    <a:pt x="46" y="471"/>
                    <a:pt x="46" y="471"/>
                  </a:cubicBezTo>
                  <a:cubicBezTo>
                    <a:pt x="46" y="471"/>
                    <a:pt x="46" y="471"/>
                    <a:pt x="46" y="471"/>
                  </a:cubicBezTo>
                  <a:cubicBezTo>
                    <a:pt x="46" y="470"/>
                    <a:pt x="46" y="470"/>
                    <a:pt x="46" y="470"/>
                  </a:cubicBezTo>
                  <a:cubicBezTo>
                    <a:pt x="46" y="469"/>
                    <a:pt x="46" y="469"/>
                    <a:pt x="46" y="469"/>
                  </a:cubicBezTo>
                  <a:cubicBezTo>
                    <a:pt x="45" y="468"/>
                    <a:pt x="45" y="468"/>
                    <a:pt x="45" y="468"/>
                  </a:cubicBezTo>
                  <a:cubicBezTo>
                    <a:pt x="45" y="467"/>
                    <a:pt x="45" y="467"/>
                    <a:pt x="45" y="467"/>
                  </a:cubicBezTo>
                  <a:cubicBezTo>
                    <a:pt x="46" y="466"/>
                    <a:pt x="46" y="466"/>
                    <a:pt x="46" y="466"/>
                  </a:cubicBezTo>
                  <a:cubicBezTo>
                    <a:pt x="47" y="466"/>
                    <a:pt x="47" y="466"/>
                    <a:pt x="47" y="466"/>
                  </a:cubicBezTo>
                  <a:cubicBezTo>
                    <a:pt x="46" y="465"/>
                    <a:pt x="46" y="465"/>
                    <a:pt x="46" y="465"/>
                  </a:cubicBezTo>
                  <a:cubicBezTo>
                    <a:pt x="45" y="464"/>
                    <a:pt x="45" y="464"/>
                    <a:pt x="45" y="464"/>
                  </a:cubicBezTo>
                  <a:cubicBezTo>
                    <a:pt x="44" y="464"/>
                    <a:pt x="44" y="464"/>
                    <a:pt x="44" y="464"/>
                  </a:cubicBezTo>
                  <a:cubicBezTo>
                    <a:pt x="44" y="463"/>
                    <a:pt x="44" y="463"/>
                    <a:pt x="44" y="463"/>
                  </a:cubicBezTo>
                  <a:cubicBezTo>
                    <a:pt x="46" y="462"/>
                    <a:pt x="46" y="462"/>
                    <a:pt x="46" y="462"/>
                  </a:cubicBezTo>
                  <a:cubicBezTo>
                    <a:pt x="46" y="456"/>
                    <a:pt x="46" y="456"/>
                    <a:pt x="46" y="456"/>
                  </a:cubicBezTo>
                  <a:cubicBezTo>
                    <a:pt x="46" y="450"/>
                    <a:pt x="46" y="450"/>
                    <a:pt x="46" y="450"/>
                  </a:cubicBezTo>
                  <a:cubicBezTo>
                    <a:pt x="46" y="445"/>
                    <a:pt x="46" y="445"/>
                    <a:pt x="46" y="445"/>
                  </a:cubicBezTo>
                  <a:cubicBezTo>
                    <a:pt x="46" y="443"/>
                    <a:pt x="46" y="443"/>
                    <a:pt x="46" y="443"/>
                  </a:cubicBezTo>
                  <a:cubicBezTo>
                    <a:pt x="46" y="442"/>
                    <a:pt x="46" y="442"/>
                    <a:pt x="46" y="442"/>
                  </a:cubicBezTo>
                  <a:cubicBezTo>
                    <a:pt x="46" y="440"/>
                    <a:pt x="46" y="440"/>
                    <a:pt x="46" y="440"/>
                  </a:cubicBezTo>
                  <a:cubicBezTo>
                    <a:pt x="46" y="438"/>
                    <a:pt x="46" y="438"/>
                    <a:pt x="46" y="438"/>
                  </a:cubicBezTo>
                  <a:cubicBezTo>
                    <a:pt x="45" y="437"/>
                    <a:pt x="45" y="437"/>
                    <a:pt x="45" y="437"/>
                  </a:cubicBezTo>
                  <a:cubicBezTo>
                    <a:pt x="45" y="434"/>
                    <a:pt x="45" y="434"/>
                    <a:pt x="45" y="434"/>
                  </a:cubicBezTo>
                  <a:cubicBezTo>
                    <a:pt x="43" y="432"/>
                    <a:pt x="43" y="432"/>
                    <a:pt x="43" y="432"/>
                  </a:cubicBezTo>
                  <a:cubicBezTo>
                    <a:pt x="42" y="428"/>
                    <a:pt x="42" y="428"/>
                    <a:pt x="42" y="428"/>
                  </a:cubicBezTo>
                  <a:cubicBezTo>
                    <a:pt x="43" y="427"/>
                    <a:pt x="43" y="427"/>
                    <a:pt x="43" y="427"/>
                  </a:cubicBezTo>
                  <a:cubicBezTo>
                    <a:pt x="41" y="422"/>
                    <a:pt x="41" y="422"/>
                    <a:pt x="41" y="422"/>
                  </a:cubicBezTo>
                  <a:cubicBezTo>
                    <a:pt x="41" y="421"/>
                    <a:pt x="41" y="421"/>
                    <a:pt x="41" y="421"/>
                  </a:cubicBezTo>
                  <a:cubicBezTo>
                    <a:pt x="43" y="418"/>
                    <a:pt x="43" y="418"/>
                    <a:pt x="43" y="418"/>
                  </a:cubicBezTo>
                  <a:cubicBezTo>
                    <a:pt x="42" y="417"/>
                    <a:pt x="42" y="417"/>
                    <a:pt x="42" y="417"/>
                  </a:cubicBezTo>
                  <a:cubicBezTo>
                    <a:pt x="42" y="415"/>
                    <a:pt x="42" y="415"/>
                    <a:pt x="42" y="415"/>
                  </a:cubicBezTo>
                  <a:cubicBezTo>
                    <a:pt x="40" y="414"/>
                    <a:pt x="40" y="414"/>
                    <a:pt x="40" y="414"/>
                  </a:cubicBezTo>
                  <a:cubicBezTo>
                    <a:pt x="38" y="414"/>
                    <a:pt x="38" y="414"/>
                    <a:pt x="38" y="414"/>
                  </a:cubicBezTo>
                  <a:cubicBezTo>
                    <a:pt x="35" y="415"/>
                    <a:pt x="35" y="415"/>
                    <a:pt x="35" y="415"/>
                  </a:cubicBezTo>
                  <a:cubicBezTo>
                    <a:pt x="34" y="415"/>
                    <a:pt x="34" y="415"/>
                    <a:pt x="34" y="415"/>
                  </a:cubicBezTo>
                  <a:cubicBezTo>
                    <a:pt x="31" y="416"/>
                    <a:pt x="31" y="416"/>
                    <a:pt x="31" y="416"/>
                  </a:cubicBezTo>
                  <a:cubicBezTo>
                    <a:pt x="29" y="418"/>
                    <a:pt x="29" y="418"/>
                    <a:pt x="29" y="418"/>
                  </a:cubicBezTo>
                  <a:cubicBezTo>
                    <a:pt x="26" y="422"/>
                    <a:pt x="26" y="422"/>
                    <a:pt x="26" y="422"/>
                  </a:cubicBezTo>
                  <a:cubicBezTo>
                    <a:pt x="24" y="423"/>
                    <a:pt x="24" y="423"/>
                    <a:pt x="24" y="423"/>
                  </a:cubicBezTo>
                  <a:cubicBezTo>
                    <a:pt x="21" y="423"/>
                    <a:pt x="21" y="423"/>
                    <a:pt x="21" y="423"/>
                  </a:cubicBezTo>
                  <a:cubicBezTo>
                    <a:pt x="18" y="424"/>
                    <a:pt x="18" y="424"/>
                    <a:pt x="18" y="424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17" y="423"/>
                    <a:pt x="17" y="423"/>
                    <a:pt x="17" y="423"/>
                  </a:cubicBezTo>
                  <a:cubicBezTo>
                    <a:pt x="19" y="420"/>
                    <a:pt x="19" y="420"/>
                    <a:pt x="19" y="420"/>
                  </a:cubicBezTo>
                  <a:cubicBezTo>
                    <a:pt x="18" y="418"/>
                    <a:pt x="18" y="418"/>
                    <a:pt x="18" y="418"/>
                  </a:cubicBezTo>
                  <a:cubicBezTo>
                    <a:pt x="16" y="408"/>
                    <a:pt x="16" y="408"/>
                    <a:pt x="16" y="408"/>
                  </a:cubicBezTo>
                  <a:cubicBezTo>
                    <a:pt x="14" y="403"/>
                    <a:pt x="14" y="403"/>
                    <a:pt x="14" y="403"/>
                  </a:cubicBezTo>
                  <a:cubicBezTo>
                    <a:pt x="13" y="401"/>
                    <a:pt x="13" y="401"/>
                    <a:pt x="13" y="401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11" y="397"/>
                    <a:pt x="11" y="397"/>
                    <a:pt x="11" y="397"/>
                  </a:cubicBezTo>
                  <a:cubicBezTo>
                    <a:pt x="7" y="399"/>
                    <a:pt x="7" y="399"/>
                    <a:pt x="7" y="399"/>
                  </a:cubicBezTo>
                  <a:cubicBezTo>
                    <a:pt x="6" y="398"/>
                    <a:pt x="6" y="398"/>
                    <a:pt x="6" y="398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13"/>
                    <a:pt x="102" y="213"/>
                    <a:pt x="102" y="213"/>
                  </a:cubicBezTo>
                  <a:cubicBezTo>
                    <a:pt x="103" y="213"/>
                    <a:pt x="103" y="213"/>
                    <a:pt x="103" y="213"/>
                  </a:cubicBezTo>
                  <a:cubicBezTo>
                    <a:pt x="108" y="217"/>
                    <a:pt x="108" y="217"/>
                    <a:pt x="108" y="217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1" y="218"/>
                    <a:pt x="111" y="218"/>
                    <a:pt x="111" y="218"/>
                  </a:cubicBezTo>
                  <a:cubicBezTo>
                    <a:pt x="112" y="219"/>
                    <a:pt x="112" y="219"/>
                    <a:pt x="112" y="219"/>
                  </a:cubicBezTo>
                  <a:cubicBezTo>
                    <a:pt x="112" y="219"/>
                    <a:pt x="112" y="219"/>
                    <a:pt x="112" y="219"/>
                  </a:cubicBezTo>
                  <a:cubicBezTo>
                    <a:pt x="114" y="221"/>
                    <a:pt x="114" y="221"/>
                    <a:pt x="114" y="221"/>
                  </a:cubicBezTo>
                  <a:cubicBezTo>
                    <a:pt x="114" y="222"/>
                    <a:pt x="114" y="222"/>
                    <a:pt x="114" y="222"/>
                  </a:cubicBezTo>
                  <a:cubicBezTo>
                    <a:pt x="116" y="224"/>
                    <a:pt x="116" y="224"/>
                    <a:pt x="116" y="224"/>
                  </a:cubicBezTo>
                  <a:cubicBezTo>
                    <a:pt x="116" y="225"/>
                    <a:pt x="116" y="225"/>
                    <a:pt x="116" y="225"/>
                  </a:cubicBezTo>
                  <a:cubicBezTo>
                    <a:pt x="116" y="226"/>
                    <a:pt x="116" y="226"/>
                    <a:pt x="116" y="226"/>
                  </a:cubicBezTo>
                  <a:cubicBezTo>
                    <a:pt x="115" y="228"/>
                    <a:pt x="115" y="228"/>
                    <a:pt x="115" y="228"/>
                  </a:cubicBezTo>
                  <a:cubicBezTo>
                    <a:pt x="116" y="230"/>
                    <a:pt x="116" y="230"/>
                    <a:pt x="116" y="230"/>
                  </a:cubicBezTo>
                  <a:cubicBezTo>
                    <a:pt x="117" y="230"/>
                    <a:pt x="117" y="230"/>
                    <a:pt x="117" y="230"/>
                  </a:cubicBezTo>
                  <a:cubicBezTo>
                    <a:pt x="117" y="229"/>
                    <a:pt x="117" y="229"/>
                    <a:pt x="117" y="229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9" y="235"/>
                    <a:pt x="119" y="235"/>
                    <a:pt x="119" y="235"/>
                  </a:cubicBezTo>
                  <a:cubicBezTo>
                    <a:pt x="121" y="238"/>
                    <a:pt x="121" y="238"/>
                    <a:pt x="121" y="238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5" y="239"/>
                    <a:pt x="125" y="239"/>
                    <a:pt x="125" y="239"/>
                  </a:cubicBezTo>
                  <a:cubicBezTo>
                    <a:pt x="125" y="241"/>
                    <a:pt x="125" y="241"/>
                    <a:pt x="125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1"/>
                    <a:pt x="127" y="241"/>
                    <a:pt x="127" y="241"/>
                  </a:cubicBezTo>
                  <a:cubicBezTo>
                    <a:pt x="128" y="244"/>
                    <a:pt x="128" y="244"/>
                    <a:pt x="128" y="244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30" y="247"/>
                    <a:pt x="130" y="247"/>
                    <a:pt x="130" y="247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32" y="248"/>
                    <a:pt x="132" y="248"/>
                    <a:pt x="132" y="248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34" y="252"/>
                    <a:pt x="134" y="252"/>
                    <a:pt x="134" y="252"/>
                  </a:cubicBezTo>
                  <a:cubicBezTo>
                    <a:pt x="134" y="252"/>
                    <a:pt x="134" y="252"/>
                    <a:pt x="134" y="252"/>
                  </a:cubicBezTo>
                  <a:cubicBezTo>
                    <a:pt x="134" y="254"/>
                    <a:pt x="134" y="254"/>
                    <a:pt x="134" y="254"/>
                  </a:cubicBezTo>
                  <a:cubicBezTo>
                    <a:pt x="132" y="256"/>
                    <a:pt x="132" y="256"/>
                    <a:pt x="132" y="256"/>
                  </a:cubicBezTo>
                  <a:cubicBezTo>
                    <a:pt x="131" y="257"/>
                    <a:pt x="131" y="257"/>
                    <a:pt x="131" y="257"/>
                  </a:cubicBezTo>
                  <a:cubicBezTo>
                    <a:pt x="135" y="254"/>
                    <a:pt x="135" y="254"/>
                    <a:pt x="135" y="254"/>
                  </a:cubicBezTo>
                  <a:cubicBezTo>
                    <a:pt x="136" y="253"/>
                    <a:pt x="136" y="253"/>
                    <a:pt x="136" y="253"/>
                  </a:cubicBezTo>
                  <a:cubicBezTo>
                    <a:pt x="137" y="254"/>
                    <a:pt x="137" y="254"/>
                    <a:pt x="137" y="254"/>
                  </a:cubicBezTo>
                  <a:cubicBezTo>
                    <a:pt x="138" y="251"/>
                    <a:pt x="138" y="251"/>
                    <a:pt x="138" y="251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38" y="244"/>
                    <a:pt x="138" y="244"/>
                    <a:pt x="138" y="244"/>
                  </a:cubicBezTo>
                  <a:cubicBezTo>
                    <a:pt x="138" y="242"/>
                    <a:pt x="138" y="242"/>
                    <a:pt x="138" y="242"/>
                  </a:cubicBezTo>
                  <a:cubicBezTo>
                    <a:pt x="141" y="241"/>
                    <a:pt x="141" y="241"/>
                    <a:pt x="141" y="241"/>
                  </a:cubicBezTo>
                  <a:cubicBezTo>
                    <a:pt x="144" y="240"/>
                    <a:pt x="144" y="240"/>
                    <a:pt x="144" y="240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7" y="238"/>
                    <a:pt x="147" y="238"/>
                    <a:pt x="147" y="238"/>
                  </a:cubicBezTo>
                  <a:cubicBezTo>
                    <a:pt x="148" y="237"/>
                    <a:pt x="148" y="237"/>
                    <a:pt x="148" y="237"/>
                  </a:cubicBezTo>
                  <a:cubicBezTo>
                    <a:pt x="149" y="237"/>
                    <a:pt x="149" y="237"/>
                    <a:pt x="149" y="237"/>
                  </a:cubicBezTo>
                  <a:cubicBezTo>
                    <a:pt x="150" y="236"/>
                    <a:pt x="150" y="236"/>
                    <a:pt x="150" y="236"/>
                  </a:cubicBezTo>
                  <a:cubicBezTo>
                    <a:pt x="152" y="236"/>
                    <a:pt x="152" y="236"/>
                    <a:pt x="152" y="236"/>
                  </a:cubicBezTo>
                  <a:cubicBezTo>
                    <a:pt x="152" y="236"/>
                    <a:pt x="152" y="236"/>
                    <a:pt x="152" y="236"/>
                  </a:cubicBezTo>
                  <a:cubicBezTo>
                    <a:pt x="154" y="236"/>
                    <a:pt x="154" y="236"/>
                    <a:pt x="154" y="236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57" y="235"/>
                    <a:pt x="157" y="235"/>
                    <a:pt x="157" y="235"/>
                  </a:cubicBezTo>
                  <a:cubicBezTo>
                    <a:pt x="158" y="233"/>
                    <a:pt x="158" y="233"/>
                    <a:pt x="158" y="233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1" y="233"/>
                    <a:pt x="161" y="233"/>
                    <a:pt x="161" y="233"/>
                  </a:cubicBezTo>
                  <a:cubicBezTo>
                    <a:pt x="162" y="232"/>
                    <a:pt x="162" y="232"/>
                    <a:pt x="162" y="232"/>
                  </a:cubicBezTo>
                  <a:cubicBezTo>
                    <a:pt x="161" y="231"/>
                    <a:pt x="161" y="231"/>
                    <a:pt x="161" y="231"/>
                  </a:cubicBezTo>
                  <a:cubicBezTo>
                    <a:pt x="163" y="231"/>
                    <a:pt x="163" y="231"/>
                    <a:pt x="163" y="231"/>
                  </a:cubicBezTo>
                  <a:cubicBezTo>
                    <a:pt x="163" y="232"/>
                    <a:pt x="163" y="232"/>
                    <a:pt x="163" y="232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73" y="231"/>
                    <a:pt x="173" y="231"/>
                    <a:pt x="173" y="231"/>
                  </a:cubicBezTo>
                  <a:cubicBezTo>
                    <a:pt x="174" y="230"/>
                    <a:pt x="174" y="230"/>
                    <a:pt x="174" y="230"/>
                  </a:cubicBezTo>
                  <a:cubicBezTo>
                    <a:pt x="175" y="229"/>
                    <a:pt x="175" y="229"/>
                    <a:pt x="175" y="229"/>
                  </a:cubicBezTo>
                  <a:cubicBezTo>
                    <a:pt x="176" y="231"/>
                    <a:pt x="176" y="231"/>
                    <a:pt x="176" y="231"/>
                  </a:cubicBezTo>
                  <a:cubicBezTo>
                    <a:pt x="177" y="230"/>
                    <a:pt x="177" y="230"/>
                    <a:pt x="177" y="230"/>
                  </a:cubicBezTo>
                  <a:cubicBezTo>
                    <a:pt x="178" y="228"/>
                    <a:pt x="178" y="228"/>
                    <a:pt x="178" y="228"/>
                  </a:cubicBezTo>
                  <a:cubicBezTo>
                    <a:pt x="180" y="227"/>
                    <a:pt x="180" y="227"/>
                    <a:pt x="180" y="227"/>
                  </a:cubicBezTo>
                  <a:cubicBezTo>
                    <a:pt x="182" y="227"/>
                    <a:pt x="182" y="227"/>
                    <a:pt x="182" y="227"/>
                  </a:cubicBezTo>
                  <a:cubicBezTo>
                    <a:pt x="183" y="228"/>
                    <a:pt x="183" y="228"/>
                    <a:pt x="183" y="228"/>
                  </a:cubicBezTo>
                  <a:cubicBezTo>
                    <a:pt x="184" y="228"/>
                    <a:pt x="184" y="228"/>
                    <a:pt x="184" y="228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86" y="229"/>
                    <a:pt x="186" y="229"/>
                    <a:pt x="186" y="229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8" y="227"/>
                    <a:pt x="188" y="227"/>
                    <a:pt x="188" y="227"/>
                  </a:cubicBezTo>
                  <a:cubicBezTo>
                    <a:pt x="188" y="229"/>
                    <a:pt x="188" y="229"/>
                    <a:pt x="188" y="229"/>
                  </a:cubicBezTo>
                  <a:cubicBezTo>
                    <a:pt x="188" y="230"/>
                    <a:pt x="188" y="230"/>
                    <a:pt x="188" y="230"/>
                  </a:cubicBezTo>
                  <a:cubicBezTo>
                    <a:pt x="188" y="231"/>
                    <a:pt x="188" y="231"/>
                    <a:pt x="188" y="231"/>
                  </a:cubicBezTo>
                  <a:cubicBezTo>
                    <a:pt x="187" y="231"/>
                    <a:pt x="187" y="231"/>
                    <a:pt x="187" y="231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3" y="233"/>
                    <a:pt x="183" y="233"/>
                    <a:pt x="183" y="233"/>
                  </a:cubicBezTo>
                  <a:cubicBezTo>
                    <a:pt x="179" y="234"/>
                    <a:pt x="179" y="234"/>
                    <a:pt x="179" y="234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2" y="237"/>
                    <a:pt x="172" y="237"/>
                    <a:pt x="172" y="237"/>
                  </a:cubicBezTo>
                  <a:cubicBezTo>
                    <a:pt x="172" y="236"/>
                    <a:pt x="172" y="236"/>
                    <a:pt x="172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238"/>
                    <a:pt x="166" y="238"/>
                    <a:pt x="166" y="238"/>
                  </a:cubicBezTo>
                  <a:cubicBezTo>
                    <a:pt x="163" y="237"/>
                    <a:pt x="163" y="237"/>
                    <a:pt x="163" y="237"/>
                  </a:cubicBezTo>
                  <a:cubicBezTo>
                    <a:pt x="161" y="238"/>
                    <a:pt x="161" y="238"/>
                    <a:pt x="161" y="238"/>
                  </a:cubicBezTo>
                  <a:cubicBezTo>
                    <a:pt x="159" y="240"/>
                    <a:pt x="159" y="240"/>
                    <a:pt x="159" y="240"/>
                  </a:cubicBezTo>
                  <a:cubicBezTo>
                    <a:pt x="155" y="242"/>
                    <a:pt x="155" y="242"/>
                    <a:pt x="155" y="242"/>
                  </a:cubicBezTo>
                  <a:cubicBezTo>
                    <a:pt x="155" y="241"/>
                    <a:pt x="155" y="241"/>
                    <a:pt x="155" y="241"/>
                  </a:cubicBezTo>
                  <a:cubicBezTo>
                    <a:pt x="153" y="243"/>
                    <a:pt x="153" y="243"/>
                    <a:pt x="153" y="243"/>
                  </a:cubicBezTo>
                  <a:cubicBezTo>
                    <a:pt x="153" y="244"/>
                    <a:pt x="153" y="244"/>
                    <a:pt x="153" y="244"/>
                  </a:cubicBezTo>
                  <a:cubicBezTo>
                    <a:pt x="151" y="245"/>
                    <a:pt x="151" y="245"/>
                    <a:pt x="151" y="245"/>
                  </a:cubicBezTo>
                  <a:cubicBezTo>
                    <a:pt x="151" y="244"/>
                    <a:pt x="151" y="244"/>
                    <a:pt x="151" y="244"/>
                  </a:cubicBezTo>
                  <a:cubicBezTo>
                    <a:pt x="149" y="245"/>
                    <a:pt x="149" y="245"/>
                    <a:pt x="149" y="245"/>
                  </a:cubicBezTo>
                  <a:cubicBezTo>
                    <a:pt x="148" y="247"/>
                    <a:pt x="148" y="247"/>
                    <a:pt x="148" y="247"/>
                  </a:cubicBezTo>
                  <a:cubicBezTo>
                    <a:pt x="147" y="247"/>
                    <a:pt x="147" y="247"/>
                    <a:pt x="147" y="247"/>
                  </a:cubicBezTo>
                  <a:cubicBezTo>
                    <a:pt x="146" y="248"/>
                    <a:pt x="146" y="248"/>
                    <a:pt x="146" y="248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47" y="249"/>
                    <a:pt x="147" y="249"/>
                    <a:pt x="147" y="249"/>
                  </a:cubicBezTo>
                  <a:cubicBezTo>
                    <a:pt x="147" y="249"/>
                    <a:pt x="147" y="249"/>
                    <a:pt x="147" y="249"/>
                  </a:cubicBezTo>
                  <a:cubicBezTo>
                    <a:pt x="149" y="249"/>
                    <a:pt x="149" y="249"/>
                    <a:pt x="149" y="249"/>
                  </a:cubicBezTo>
                  <a:cubicBezTo>
                    <a:pt x="150" y="248"/>
                    <a:pt x="150" y="248"/>
                    <a:pt x="150" y="248"/>
                  </a:cubicBezTo>
                  <a:cubicBezTo>
                    <a:pt x="152" y="249"/>
                    <a:pt x="152" y="249"/>
                    <a:pt x="152" y="249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6" y="244"/>
                    <a:pt x="156" y="244"/>
                    <a:pt x="156" y="244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62" y="241"/>
                    <a:pt x="162" y="241"/>
                    <a:pt x="162" y="241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64" y="240"/>
                    <a:pt x="164" y="240"/>
                    <a:pt x="164" y="240"/>
                  </a:cubicBezTo>
                  <a:cubicBezTo>
                    <a:pt x="165" y="241"/>
                    <a:pt x="165" y="241"/>
                    <a:pt x="165" y="241"/>
                  </a:cubicBezTo>
                  <a:cubicBezTo>
                    <a:pt x="166" y="240"/>
                    <a:pt x="166" y="240"/>
                    <a:pt x="166" y="240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8" y="241"/>
                    <a:pt x="168" y="241"/>
                    <a:pt x="168" y="241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71" y="240"/>
                    <a:pt x="171" y="240"/>
                    <a:pt x="171" y="240"/>
                  </a:cubicBezTo>
                  <a:cubicBezTo>
                    <a:pt x="169" y="243"/>
                    <a:pt x="169" y="243"/>
                    <a:pt x="169" y="243"/>
                  </a:cubicBezTo>
                  <a:cubicBezTo>
                    <a:pt x="169" y="244"/>
                    <a:pt x="169" y="244"/>
                    <a:pt x="169" y="244"/>
                  </a:cubicBezTo>
                  <a:cubicBezTo>
                    <a:pt x="171" y="241"/>
                    <a:pt x="171" y="241"/>
                    <a:pt x="171" y="241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79" y="237"/>
                    <a:pt x="179" y="237"/>
                    <a:pt x="179" y="237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7" y="235"/>
                    <a:pt x="187" y="235"/>
                    <a:pt x="187" y="235"/>
                  </a:cubicBezTo>
                  <a:cubicBezTo>
                    <a:pt x="188" y="234"/>
                    <a:pt x="188" y="234"/>
                    <a:pt x="188" y="234"/>
                  </a:cubicBezTo>
                  <a:cubicBezTo>
                    <a:pt x="190" y="234"/>
                    <a:pt x="190" y="234"/>
                    <a:pt x="190" y="234"/>
                  </a:cubicBezTo>
                  <a:cubicBezTo>
                    <a:pt x="189" y="236"/>
                    <a:pt x="189" y="236"/>
                    <a:pt x="189" y="236"/>
                  </a:cubicBezTo>
                  <a:cubicBezTo>
                    <a:pt x="187" y="237"/>
                    <a:pt x="187" y="237"/>
                    <a:pt x="187" y="237"/>
                  </a:cubicBezTo>
                  <a:cubicBezTo>
                    <a:pt x="187" y="238"/>
                    <a:pt x="187" y="238"/>
                    <a:pt x="187" y="238"/>
                  </a:cubicBezTo>
                  <a:cubicBezTo>
                    <a:pt x="188" y="239"/>
                    <a:pt x="188" y="239"/>
                    <a:pt x="188" y="239"/>
                  </a:cubicBezTo>
                  <a:cubicBezTo>
                    <a:pt x="191" y="237"/>
                    <a:pt x="191" y="237"/>
                    <a:pt x="191" y="237"/>
                  </a:cubicBezTo>
                  <a:cubicBezTo>
                    <a:pt x="195" y="235"/>
                    <a:pt x="195" y="235"/>
                    <a:pt x="195" y="235"/>
                  </a:cubicBezTo>
                  <a:cubicBezTo>
                    <a:pt x="196" y="235"/>
                    <a:pt x="196" y="235"/>
                    <a:pt x="196" y="235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7" y="233"/>
                    <a:pt x="197" y="233"/>
                    <a:pt x="197" y="233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1"/>
                    <a:pt x="199" y="231"/>
                    <a:pt x="199" y="231"/>
                  </a:cubicBezTo>
                  <a:cubicBezTo>
                    <a:pt x="200" y="232"/>
                    <a:pt x="200" y="232"/>
                    <a:pt x="200" y="232"/>
                  </a:cubicBezTo>
                  <a:cubicBezTo>
                    <a:pt x="202" y="232"/>
                    <a:pt x="202" y="232"/>
                    <a:pt x="202" y="232"/>
                  </a:cubicBezTo>
                  <a:cubicBezTo>
                    <a:pt x="202" y="230"/>
                    <a:pt x="202" y="230"/>
                    <a:pt x="202" y="230"/>
                  </a:cubicBezTo>
                  <a:cubicBezTo>
                    <a:pt x="201" y="228"/>
                    <a:pt x="201" y="228"/>
                    <a:pt x="201" y="228"/>
                  </a:cubicBezTo>
                  <a:cubicBezTo>
                    <a:pt x="202" y="227"/>
                    <a:pt x="202" y="227"/>
                    <a:pt x="202" y="227"/>
                  </a:cubicBezTo>
                  <a:cubicBezTo>
                    <a:pt x="201" y="226"/>
                    <a:pt x="201" y="226"/>
                    <a:pt x="201" y="226"/>
                  </a:cubicBezTo>
                  <a:cubicBezTo>
                    <a:pt x="203" y="223"/>
                    <a:pt x="203" y="223"/>
                    <a:pt x="203" y="223"/>
                  </a:cubicBezTo>
                  <a:cubicBezTo>
                    <a:pt x="205" y="222"/>
                    <a:pt x="205" y="222"/>
                    <a:pt x="205" y="222"/>
                  </a:cubicBezTo>
                  <a:cubicBezTo>
                    <a:pt x="205" y="225"/>
                    <a:pt x="205" y="225"/>
                    <a:pt x="205" y="225"/>
                  </a:cubicBezTo>
                  <a:cubicBezTo>
                    <a:pt x="206" y="231"/>
                    <a:pt x="206" y="231"/>
                    <a:pt x="206" y="231"/>
                  </a:cubicBezTo>
                  <a:cubicBezTo>
                    <a:pt x="205" y="233"/>
                    <a:pt x="205" y="233"/>
                    <a:pt x="205" y="233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3" y="242"/>
                    <a:pt x="203" y="242"/>
                    <a:pt x="203" y="242"/>
                  </a:cubicBezTo>
                  <a:cubicBezTo>
                    <a:pt x="203" y="250"/>
                    <a:pt x="203" y="250"/>
                    <a:pt x="203" y="250"/>
                  </a:cubicBezTo>
                  <a:cubicBezTo>
                    <a:pt x="204" y="252"/>
                    <a:pt x="204" y="252"/>
                    <a:pt x="204" y="252"/>
                  </a:cubicBezTo>
                  <a:cubicBezTo>
                    <a:pt x="206" y="252"/>
                    <a:pt x="206" y="252"/>
                    <a:pt x="206" y="252"/>
                  </a:cubicBezTo>
                  <a:cubicBezTo>
                    <a:pt x="207" y="255"/>
                    <a:pt x="207" y="255"/>
                    <a:pt x="207" y="255"/>
                  </a:cubicBezTo>
                  <a:cubicBezTo>
                    <a:pt x="210" y="254"/>
                    <a:pt x="210" y="254"/>
                    <a:pt x="210" y="254"/>
                  </a:cubicBezTo>
                  <a:cubicBezTo>
                    <a:pt x="209" y="252"/>
                    <a:pt x="209" y="252"/>
                    <a:pt x="209" y="252"/>
                  </a:cubicBezTo>
                  <a:cubicBezTo>
                    <a:pt x="207" y="252"/>
                    <a:pt x="207" y="252"/>
                    <a:pt x="207" y="252"/>
                  </a:cubicBezTo>
                  <a:cubicBezTo>
                    <a:pt x="207" y="251"/>
                    <a:pt x="207" y="251"/>
                    <a:pt x="207" y="251"/>
                  </a:cubicBezTo>
                  <a:cubicBezTo>
                    <a:pt x="208" y="250"/>
                    <a:pt x="208" y="250"/>
                    <a:pt x="208" y="250"/>
                  </a:cubicBezTo>
                  <a:cubicBezTo>
                    <a:pt x="210" y="251"/>
                    <a:pt x="210" y="251"/>
                    <a:pt x="210" y="251"/>
                  </a:cubicBezTo>
                  <a:cubicBezTo>
                    <a:pt x="211" y="249"/>
                    <a:pt x="211" y="249"/>
                    <a:pt x="211" y="249"/>
                  </a:cubicBezTo>
                  <a:cubicBezTo>
                    <a:pt x="210" y="248"/>
                    <a:pt x="210" y="248"/>
                    <a:pt x="210" y="248"/>
                  </a:cubicBezTo>
                  <a:cubicBezTo>
                    <a:pt x="211" y="247"/>
                    <a:pt x="211" y="247"/>
                    <a:pt x="211" y="247"/>
                  </a:cubicBezTo>
                  <a:cubicBezTo>
                    <a:pt x="214" y="247"/>
                    <a:pt x="214" y="247"/>
                    <a:pt x="214" y="247"/>
                  </a:cubicBezTo>
                  <a:cubicBezTo>
                    <a:pt x="214" y="248"/>
                    <a:pt x="214" y="248"/>
                    <a:pt x="214" y="248"/>
                  </a:cubicBezTo>
                  <a:cubicBezTo>
                    <a:pt x="215" y="247"/>
                    <a:pt x="215" y="247"/>
                    <a:pt x="215" y="247"/>
                  </a:cubicBezTo>
                  <a:cubicBezTo>
                    <a:pt x="214" y="244"/>
                    <a:pt x="214" y="244"/>
                    <a:pt x="214" y="244"/>
                  </a:cubicBezTo>
                  <a:cubicBezTo>
                    <a:pt x="215" y="244"/>
                    <a:pt x="215" y="244"/>
                    <a:pt x="215" y="244"/>
                  </a:cubicBezTo>
                  <a:cubicBezTo>
                    <a:pt x="218" y="242"/>
                    <a:pt x="218" y="242"/>
                    <a:pt x="218" y="242"/>
                  </a:cubicBezTo>
                  <a:cubicBezTo>
                    <a:pt x="218" y="241"/>
                    <a:pt x="218" y="241"/>
                    <a:pt x="218" y="241"/>
                  </a:cubicBezTo>
                  <a:cubicBezTo>
                    <a:pt x="220" y="240"/>
                    <a:pt x="220" y="240"/>
                    <a:pt x="220" y="240"/>
                  </a:cubicBezTo>
                  <a:cubicBezTo>
                    <a:pt x="221" y="242"/>
                    <a:pt x="221" y="242"/>
                    <a:pt x="221" y="242"/>
                  </a:cubicBezTo>
                  <a:cubicBezTo>
                    <a:pt x="221" y="243"/>
                    <a:pt x="221" y="243"/>
                    <a:pt x="221" y="243"/>
                  </a:cubicBezTo>
                  <a:cubicBezTo>
                    <a:pt x="219" y="245"/>
                    <a:pt x="219" y="245"/>
                    <a:pt x="219" y="245"/>
                  </a:cubicBezTo>
                  <a:cubicBezTo>
                    <a:pt x="219" y="246"/>
                    <a:pt x="219" y="246"/>
                    <a:pt x="219" y="246"/>
                  </a:cubicBezTo>
                  <a:cubicBezTo>
                    <a:pt x="218" y="247"/>
                    <a:pt x="218" y="247"/>
                    <a:pt x="218" y="247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9" y="249"/>
                    <a:pt x="219" y="249"/>
                    <a:pt x="219" y="249"/>
                  </a:cubicBezTo>
                  <a:cubicBezTo>
                    <a:pt x="220" y="250"/>
                    <a:pt x="220" y="250"/>
                    <a:pt x="220" y="250"/>
                  </a:cubicBezTo>
                  <a:cubicBezTo>
                    <a:pt x="219" y="250"/>
                    <a:pt x="219" y="250"/>
                    <a:pt x="219" y="250"/>
                  </a:cubicBezTo>
                  <a:cubicBezTo>
                    <a:pt x="218" y="251"/>
                    <a:pt x="218" y="251"/>
                    <a:pt x="218" y="251"/>
                  </a:cubicBezTo>
                  <a:cubicBezTo>
                    <a:pt x="217" y="253"/>
                    <a:pt x="217" y="253"/>
                    <a:pt x="217" y="253"/>
                  </a:cubicBezTo>
                  <a:cubicBezTo>
                    <a:pt x="216" y="253"/>
                    <a:pt x="216" y="253"/>
                    <a:pt x="216" y="253"/>
                  </a:cubicBezTo>
                  <a:cubicBezTo>
                    <a:pt x="215" y="253"/>
                    <a:pt x="215" y="253"/>
                    <a:pt x="215" y="253"/>
                  </a:cubicBezTo>
                  <a:cubicBezTo>
                    <a:pt x="214" y="255"/>
                    <a:pt x="214" y="255"/>
                    <a:pt x="214" y="255"/>
                  </a:cubicBezTo>
                  <a:cubicBezTo>
                    <a:pt x="215" y="256"/>
                    <a:pt x="215" y="256"/>
                    <a:pt x="215" y="256"/>
                  </a:cubicBezTo>
                  <a:cubicBezTo>
                    <a:pt x="217" y="256"/>
                    <a:pt x="217" y="256"/>
                    <a:pt x="217" y="256"/>
                  </a:cubicBezTo>
                  <a:cubicBezTo>
                    <a:pt x="219" y="257"/>
                    <a:pt x="219" y="257"/>
                    <a:pt x="219" y="257"/>
                  </a:cubicBezTo>
                  <a:cubicBezTo>
                    <a:pt x="220" y="257"/>
                    <a:pt x="220" y="257"/>
                    <a:pt x="220" y="257"/>
                  </a:cubicBezTo>
                  <a:cubicBezTo>
                    <a:pt x="222" y="256"/>
                    <a:pt x="222" y="256"/>
                    <a:pt x="222" y="256"/>
                  </a:cubicBezTo>
                  <a:cubicBezTo>
                    <a:pt x="224" y="256"/>
                    <a:pt x="224" y="256"/>
                    <a:pt x="224" y="256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7" y="250"/>
                    <a:pt x="227" y="250"/>
                    <a:pt x="227" y="250"/>
                  </a:cubicBezTo>
                  <a:cubicBezTo>
                    <a:pt x="229" y="250"/>
                    <a:pt x="229" y="250"/>
                    <a:pt x="229" y="250"/>
                  </a:cubicBezTo>
                  <a:cubicBezTo>
                    <a:pt x="230" y="251"/>
                    <a:pt x="230" y="251"/>
                    <a:pt x="230" y="251"/>
                  </a:cubicBezTo>
                  <a:cubicBezTo>
                    <a:pt x="232" y="251"/>
                    <a:pt x="232" y="251"/>
                    <a:pt x="232" y="251"/>
                  </a:cubicBezTo>
                  <a:cubicBezTo>
                    <a:pt x="234" y="252"/>
                    <a:pt x="234" y="252"/>
                    <a:pt x="234" y="252"/>
                  </a:cubicBezTo>
                  <a:cubicBezTo>
                    <a:pt x="235" y="252"/>
                    <a:pt x="235" y="252"/>
                    <a:pt x="235" y="252"/>
                  </a:cubicBezTo>
                  <a:cubicBezTo>
                    <a:pt x="237" y="254"/>
                    <a:pt x="237" y="254"/>
                    <a:pt x="237" y="254"/>
                  </a:cubicBezTo>
                  <a:cubicBezTo>
                    <a:pt x="239" y="254"/>
                    <a:pt x="239" y="254"/>
                    <a:pt x="239" y="254"/>
                  </a:cubicBezTo>
                  <a:cubicBezTo>
                    <a:pt x="239" y="256"/>
                    <a:pt x="239" y="256"/>
                    <a:pt x="239" y="256"/>
                  </a:cubicBezTo>
                  <a:cubicBezTo>
                    <a:pt x="240" y="260"/>
                    <a:pt x="240" y="260"/>
                    <a:pt x="240" y="260"/>
                  </a:cubicBezTo>
                  <a:cubicBezTo>
                    <a:pt x="240" y="262"/>
                    <a:pt x="240" y="262"/>
                    <a:pt x="240" y="262"/>
                  </a:cubicBezTo>
                  <a:cubicBezTo>
                    <a:pt x="242" y="265"/>
                    <a:pt x="242" y="265"/>
                    <a:pt x="242" y="265"/>
                  </a:cubicBezTo>
                  <a:cubicBezTo>
                    <a:pt x="249" y="269"/>
                    <a:pt x="249" y="269"/>
                    <a:pt x="249" y="269"/>
                  </a:cubicBezTo>
                  <a:cubicBezTo>
                    <a:pt x="250" y="271"/>
                    <a:pt x="250" y="271"/>
                    <a:pt x="250" y="271"/>
                  </a:cubicBezTo>
                  <a:cubicBezTo>
                    <a:pt x="252" y="272"/>
                    <a:pt x="252" y="272"/>
                    <a:pt x="252" y="272"/>
                  </a:cubicBezTo>
                  <a:cubicBezTo>
                    <a:pt x="255" y="275"/>
                    <a:pt x="255" y="275"/>
                    <a:pt x="255" y="275"/>
                  </a:cubicBezTo>
                  <a:cubicBezTo>
                    <a:pt x="256" y="275"/>
                    <a:pt x="256" y="275"/>
                    <a:pt x="256" y="275"/>
                  </a:cubicBezTo>
                  <a:cubicBezTo>
                    <a:pt x="258" y="276"/>
                    <a:pt x="258" y="276"/>
                    <a:pt x="258" y="276"/>
                  </a:cubicBezTo>
                  <a:cubicBezTo>
                    <a:pt x="258" y="278"/>
                    <a:pt x="258" y="278"/>
                    <a:pt x="258" y="278"/>
                  </a:cubicBezTo>
                  <a:cubicBezTo>
                    <a:pt x="259" y="279"/>
                    <a:pt x="259" y="279"/>
                    <a:pt x="259" y="279"/>
                  </a:cubicBezTo>
                  <a:cubicBezTo>
                    <a:pt x="260" y="278"/>
                    <a:pt x="260" y="278"/>
                    <a:pt x="260" y="278"/>
                  </a:cubicBezTo>
                  <a:cubicBezTo>
                    <a:pt x="261" y="279"/>
                    <a:pt x="261" y="279"/>
                    <a:pt x="261" y="279"/>
                  </a:cubicBezTo>
                  <a:cubicBezTo>
                    <a:pt x="263" y="280"/>
                    <a:pt x="263" y="280"/>
                    <a:pt x="263" y="280"/>
                  </a:cubicBezTo>
                  <a:cubicBezTo>
                    <a:pt x="265" y="280"/>
                    <a:pt x="265" y="280"/>
                    <a:pt x="265" y="280"/>
                  </a:cubicBezTo>
                  <a:cubicBezTo>
                    <a:pt x="265" y="282"/>
                    <a:pt x="265" y="282"/>
                    <a:pt x="265" y="282"/>
                  </a:cubicBezTo>
                  <a:cubicBezTo>
                    <a:pt x="266" y="284"/>
                    <a:pt x="266" y="284"/>
                    <a:pt x="266" y="284"/>
                  </a:cubicBezTo>
                  <a:cubicBezTo>
                    <a:pt x="267" y="282"/>
                    <a:pt x="267" y="282"/>
                    <a:pt x="267" y="282"/>
                  </a:cubicBezTo>
                  <a:cubicBezTo>
                    <a:pt x="266" y="281"/>
                    <a:pt x="266" y="281"/>
                    <a:pt x="266" y="281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65" y="279"/>
                    <a:pt x="265" y="279"/>
                    <a:pt x="265" y="279"/>
                  </a:cubicBezTo>
                  <a:cubicBezTo>
                    <a:pt x="265" y="278"/>
                    <a:pt x="265" y="278"/>
                    <a:pt x="265" y="278"/>
                  </a:cubicBezTo>
                  <a:cubicBezTo>
                    <a:pt x="267" y="279"/>
                    <a:pt x="267" y="279"/>
                    <a:pt x="267" y="279"/>
                  </a:cubicBezTo>
                  <a:cubicBezTo>
                    <a:pt x="268" y="281"/>
                    <a:pt x="268" y="281"/>
                    <a:pt x="268" y="281"/>
                  </a:cubicBezTo>
                  <a:cubicBezTo>
                    <a:pt x="269" y="280"/>
                    <a:pt x="269" y="280"/>
                    <a:pt x="269" y="280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70" y="279"/>
                    <a:pt x="270" y="279"/>
                    <a:pt x="270" y="279"/>
                  </a:cubicBezTo>
                  <a:cubicBezTo>
                    <a:pt x="272" y="281"/>
                    <a:pt x="272" y="281"/>
                    <a:pt x="272" y="281"/>
                  </a:cubicBezTo>
                  <a:cubicBezTo>
                    <a:pt x="272" y="282"/>
                    <a:pt x="272" y="282"/>
                    <a:pt x="272" y="282"/>
                  </a:cubicBezTo>
                  <a:cubicBezTo>
                    <a:pt x="274" y="283"/>
                    <a:pt x="274" y="283"/>
                    <a:pt x="274" y="283"/>
                  </a:cubicBezTo>
                  <a:cubicBezTo>
                    <a:pt x="275" y="285"/>
                    <a:pt x="275" y="285"/>
                    <a:pt x="275" y="285"/>
                  </a:cubicBezTo>
                  <a:cubicBezTo>
                    <a:pt x="275" y="287"/>
                    <a:pt x="275" y="287"/>
                    <a:pt x="275" y="287"/>
                  </a:cubicBezTo>
                  <a:cubicBezTo>
                    <a:pt x="276" y="289"/>
                    <a:pt x="276" y="289"/>
                    <a:pt x="276" y="289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6" y="293"/>
                    <a:pt x="276" y="293"/>
                    <a:pt x="276" y="293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4" y="296"/>
                    <a:pt x="274" y="296"/>
                    <a:pt x="274" y="296"/>
                  </a:cubicBezTo>
                  <a:cubicBezTo>
                    <a:pt x="270" y="295"/>
                    <a:pt x="270" y="295"/>
                    <a:pt x="270" y="295"/>
                  </a:cubicBezTo>
                  <a:cubicBezTo>
                    <a:pt x="268" y="295"/>
                    <a:pt x="268" y="295"/>
                    <a:pt x="268" y="295"/>
                  </a:cubicBezTo>
                  <a:cubicBezTo>
                    <a:pt x="268" y="295"/>
                    <a:pt x="268" y="295"/>
                    <a:pt x="268" y="295"/>
                  </a:cubicBezTo>
                  <a:cubicBezTo>
                    <a:pt x="267" y="296"/>
                    <a:pt x="267" y="296"/>
                    <a:pt x="267" y="296"/>
                  </a:cubicBezTo>
                  <a:cubicBezTo>
                    <a:pt x="265" y="295"/>
                    <a:pt x="265" y="295"/>
                    <a:pt x="265" y="295"/>
                  </a:cubicBezTo>
                  <a:cubicBezTo>
                    <a:pt x="263" y="295"/>
                    <a:pt x="263" y="295"/>
                    <a:pt x="263" y="295"/>
                  </a:cubicBezTo>
                  <a:cubicBezTo>
                    <a:pt x="264" y="296"/>
                    <a:pt x="264" y="296"/>
                    <a:pt x="264" y="296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262" y="299"/>
                    <a:pt x="262" y="299"/>
                    <a:pt x="262" y="299"/>
                  </a:cubicBezTo>
                  <a:cubicBezTo>
                    <a:pt x="260" y="299"/>
                    <a:pt x="260" y="299"/>
                    <a:pt x="260" y="299"/>
                  </a:cubicBezTo>
                  <a:cubicBezTo>
                    <a:pt x="259" y="300"/>
                    <a:pt x="259" y="300"/>
                    <a:pt x="259" y="300"/>
                  </a:cubicBezTo>
                  <a:cubicBezTo>
                    <a:pt x="259" y="300"/>
                    <a:pt x="259" y="300"/>
                    <a:pt x="259" y="300"/>
                  </a:cubicBezTo>
                  <a:cubicBezTo>
                    <a:pt x="261" y="301"/>
                    <a:pt x="261" y="301"/>
                    <a:pt x="261" y="301"/>
                  </a:cubicBezTo>
                  <a:cubicBezTo>
                    <a:pt x="262" y="303"/>
                    <a:pt x="262" y="303"/>
                    <a:pt x="262" y="303"/>
                  </a:cubicBezTo>
                  <a:cubicBezTo>
                    <a:pt x="263" y="304"/>
                    <a:pt x="263" y="304"/>
                    <a:pt x="263" y="304"/>
                  </a:cubicBezTo>
                  <a:cubicBezTo>
                    <a:pt x="264" y="304"/>
                    <a:pt x="264" y="304"/>
                    <a:pt x="264" y="304"/>
                  </a:cubicBezTo>
                  <a:cubicBezTo>
                    <a:pt x="266" y="305"/>
                    <a:pt x="266" y="305"/>
                    <a:pt x="266" y="305"/>
                  </a:cubicBezTo>
                  <a:cubicBezTo>
                    <a:pt x="266" y="307"/>
                    <a:pt x="266" y="307"/>
                    <a:pt x="266" y="307"/>
                  </a:cubicBezTo>
                  <a:cubicBezTo>
                    <a:pt x="269" y="307"/>
                    <a:pt x="269" y="307"/>
                    <a:pt x="269" y="307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9"/>
                    <a:pt x="274" y="309"/>
                    <a:pt x="274" y="309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80" y="310"/>
                    <a:pt x="280" y="310"/>
                    <a:pt x="280" y="310"/>
                  </a:cubicBezTo>
                  <a:cubicBezTo>
                    <a:pt x="280" y="310"/>
                    <a:pt x="280" y="310"/>
                    <a:pt x="280" y="310"/>
                  </a:cubicBezTo>
                  <a:cubicBezTo>
                    <a:pt x="281" y="309"/>
                    <a:pt x="281" y="309"/>
                    <a:pt x="281" y="309"/>
                  </a:cubicBezTo>
                  <a:cubicBezTo>
                    <a:pt x="283" y="310"/>
                    <a:pt x="283" y="310"/>
                    <a:pt x="283" y="310"/>
                  </a:cubicBezTo>
                  <a:cubicBezTo>
                    <a:pt x="283" y="312"/>
                    <a:pt x="283" y="312"/>
                    <a:pt x="283" y="312"/>
                  </a:cubicBezTo>
                  <a:cubicBezTo>
                    <a:pt x="285" y="310"/>
                    <a:pt x="285" y="310"/>
                    <a:pt x="285" y="310"/>
                  </a:cubicBezTo>
                  <a:cubicBezTo>
                    <a:pt x="286" y="311"/>
                    <a:pt x="286" y="311"/>
                    <a:pt x="286" y="311"/>
                  </a:cubicBezTo>
                  <a:cubicBezTo>
                    <a:pt x="287" y="311"/>
                    <a:pt x="287" y="311"/>
                    <a:pt x="287" y="311"/>
                  </a:cubicBezTo>
                  <a:cubicBezTo>
                    <a:pt x="288" y="309"/>
                    <a:pt x="288" y="309"/>
                    <a:pt x="288" y="309"/>
                  </a:cubicBezTo>
                  <a:cubicBezTo>
                    <a:pt x="289" y="309"/>
                    <a:pt x="289" y="309"/>
                    <a:pt x="289" y="309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90" y="310"/>
                    <a:pt x="290" y="310"/>
                    <a:pt x="290" y="310"/>
                  </a:cubicBezTo>
                  <a:cubicBezTo>
                    <a:pt x="293" y="309"/>
                    <a:pt x="293" y="309"/>
                    <a:pt x="293" y="309"/>
                  </a:cubicBezTo>
                  <a:cubicBezTo>
                    <a:pt x="298" y="307"/>
                    <a:pt x="298" y="307"/>
                    <a:pt x="298" y="307"/>
                  </a:cubicBezTo>
                  <a:cubicBezTo>
                    <a:pt x="299" y="307"/>
                    <a:pt x="299" y="307"/>
                    <a:pt x="299" y="307"/>
                  </a:cubicBezTo>
                  <a:cubicBezTo>
                    <a:pt x="299" y="309"/>
                    <a:pt x="299" y="309"/>
                    <a:pt x="299" y="309"/>
                  </a:cubicBezTo>
                  <a:cubicBezTo>
                    <a:pt x="299" y="309"/>
                    <a:pt x="299" y="309"/>
                    <a:pt x="299" y="309"/>
                  </a:cubicBezTo>
                  <a:cubicBezTo>
                    <a:pt x="299" y="310"/>
                    <a:pt x="299" y="310"/>
                    <a:pt x="299" y="310"/>
                  </a:cubicBezTo>
                  <a:cubicBezTo>
                    <a:pt x="299" y="310"/>
                    <a:pt x="299" y="310"/>
                    <a:pt x="299" y="310"/>
                  </a:cubicBezTo>
                  <a:cubicBezTo>
                    <a:pt x="300" y="312"/>
                    <a:pt x="300" y="312"/>
                    <a:pt x="300" y="312"/>
                  </a:cubicBezTo>
                  <a:cubicBezTo>
                    <a:pt x="299" y="313"/>
                    <a:pt x="299" y="313"/>
                    <a:pt x="299" y="313"/>
                  </a:cubicBezTo>
                  <a:cubicBezTo>
                    <a:pt x="300" y="314"/>
                    <a:pt x="300" y="314"/>
                    <a:pt x="300" y="314"/>
                  </a:cubicBezTo>
                  <a:cubicBezTo>
                    <a:pt x="300" y="315"/>
                    <a:pt x="300" y="315"/>
                    <a:pt x="300" y="315"/>
                  </a:cubicBezTo>
                  <a:cubicBezTo>
                    <a:pt x="301" y="314"/>
                    <a:pt x="301" y="314"/>
                    <a:pt x="301" y="314"/>
                  </a:cubicBezTo>
                  <a:cubicBezTo>
                    <a:pt x="302" y="314"/>
                    <a:pt x="302" y="314"/>
                    <a:pt x="302" y="314"/>
                  </a:cubicBezTo>
                  <a:cubicBezTo>
                    <a:pt x="302" y="316"/>
                    <a:pt x="302" y="316"/>
                    <a:pt x="302" y="316"/>
                  </a:cubicBezTo>
                  <a:cubicBezTo>
                    <a:pt x="301" y="319"/>
                    <a:pt x="301" y="319"/>
                    <a:pt x="301" y="319"/>
                  </a:cubicBezTo>
                  <a:cubicBezTo>
                    <a:pt x="301" y="321"/>
                    <a:pt x="301" y="321"/>
                    <a:pt x="301" y="321"/>
                  </a:cubicBezTo>
                  <a:cubicBezTo>
                    <a:pt x="302" y="321"/>
                    <a:pt x="302" y="321"/>
                    <a:pt x="302" y="321"/>
                  </a:cubicBezTo>
                  <a:cubicBezTo>
                    <a:pt x="303" y="320"/>
                    <a:pt x="303" y="320"/>
                    <a:pt x="303" y="320"/>
                  </a:cubicBezTo>
                  <a:cubicBezTo>
                    <a:pt x="303" y="318"/>
                    <a:pt x="303" y="318"/>
                    <a:pt x="303" y="318"/>
                  </a:cubicBezTo>
                  <a:cubicBezTo>
                    <a:pt x="304" y="316"/>
                    <a:pt x="304" y="316"/>
                    <a:pt x="304" y="316"/>
                  </a:cubicBezTo>
                  <a:cubicBezTo>
                    <a:pt x="305" y="316"/>
                    <a:pt x="305" y="316"/>
                    <a:pt x="305" y="31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03" y="322"/>
                    <a:pt x="303" y="322"/>
                    <a:pt x="303" y="322"/>
                  </a:cubicBezTo>
                  <a:cubicBezTo>
                    <a:pt x="302" y="324"/>
                    <a:pt x="302" y="324"/>
                    <a:pt x="302" y="324"/>
                  </a:cubicBezTo>
                  <a:cubicBezTo>
                    <a:pt x="302" y="327"/>
                    <a:pt x="302" y="327"/>
                    <a:pt x="302" y="327"/>
                  </a:cubicBezTo>
                  <a:cubicBezTo>
                    <a:pt x="303" y="329"/>
                    <a:pt x="303" y="329"/>
                    <a:pt x="303" y="329"/>
                  </a:cubicBezTo>
                  <a:cubicBezTo>
                    <a:pt x="303" y="332"/>
                    <a:pt x="303" y="332"/>
                    <a:pt x="303" y="332"/>
                  </a:cubicBezTo>
                  <a:cubicBezTo>
                    <a:pt x="302" y="334"/>
                    <a:pt x="302" y="334"/>
                    <a:pt x="302" y="334"/>
                  </a:cubicBezTo>
                  <a:cubicBezTo>
                    <a:pt x="304" y="335"/>
                    <a:pt x="304" y="335"/>
                    <a:pt x="304" y="335"/>
                  </a:cubicBezTo>
                  <a:cubicBezTo>
                    <a:pt x="304" y="336"/>
                    <a:pt x="304" y="336"/>
                    <a:pt x="304" y="336"/>
                  </a:cubicBezTo>
                  <a:cubicBezTo>
                    <a:pt x="303" y="338"/>
                    <a:pt x="303" y="338"/>
                    <a:pt x="303" y="338"/>
                  </a:cubicBezTo>
                  <a:cubicBezTo>
                    <a:pt x="304" y="339"/>
                    <a:pt x="304" y="339"/>
                    <a:pt x="304" y="339"/>
                  </a:cubicBezTo>
                  <a:cubicBezTo>
                    <a:pt x="305" y="341"/>
                    <a:pt x="305" y="341"/>
                    <a:pt x="305" y="341"/>
                  </a:cubicBezTo>
                  <a:cubicBezTo>
                    <a:pt x="305" y="347"/>
                    <a:pt x="305" y="347"/>
                    <a:pt x="305" y="347"/>
                  </a:cubicBezTo>
                  <a:cubicBezTo>
                    <a:pt x="306" y="341"/>
                    <a:pt x="306" y="341"/>
                    <a:pt x="306" y="341"/>
                  </a:cubicBezTo>
                  <a:cubicBezTo>
                    <a:pt x="305" y="337"/>
                    <a:pt x="305" y="337"/>
                    <a:pt x="305" y="337"/>
                  </a:cubicBezTo>
                  <a:cubicBezTo>
                    <a:pt x="305" y="333"/>
                    <a:pt x="305" y="333"/>
                    <a:pt x="305" y="333"/>
                  </a:cubicBezTo>
                  <a:cubicBezTo>
                    <a:pt x="307" y="329"/>
                    <a:pt x="307" y="329"/>
                    <a:pt x="307" y="329"/>
                  </a:cubicBezTo>
                  <a:cubicBezTo>
                    <a:pt x="308" y="329"/>
                    <a:pt x="308" y="329"/>
                    <a:pt x="308" y="329"/>
                  </a:cubicBezTo>
                  <a:cubicBezTo>
                    <a:pt x="308" y="331"/>
                    <a:pt x="308" y="331"/>
                    <a:pt x="308" y="331"/>
                  </a:cubicBezTo>
                  <a:cubicBezTo>
                    <a:pt x="308" y="331"/>
                    <a:pt x="308" y="331"/>
                    <a:pt x="308" y="331"/>
                  </a:cubicBezTo>
                  <a:cubicBezTo>
                    <a:pt x="307" y="333"/>
                    <a:pt x="307" y="333"/>
                    <a:pt x="307" y="333"/>
                  </a:cubicBezTo>
                  <a:cubicBezTo>
                    <a:pt x="308" y="333"/>
                    <a:pt x="308" y="333"/>
                    <a:pt x="308" y="333"/>
                  </a:cubicBezTo>
                  <a:cubicBezTo>
                    <a:pt x="309" y="332"/>
                    <a:pt x="309" y="332"/>
                    <a:pt x="309" y="332"/>
                  </a:cubicBezTo>
                  <a:cubicBezTo>
                    <a:pt x="310" y="333"/>
                    <a:pt x="310" y="333"/>
                    <a:pt x="310" y="333"/>
                  </a:cubicBezTo>
                  <a:cubicBezTo>
                    <a:pt x="310" y="332"/>
                    <a:pt x="310" y="332"/>
                    <a:pt x="310" y="332"/>
                  </a:cubicBezTo>
                  <a:cubicBezTo>
                    <a:pt x="310" y="330"/>
                    <a:pt x="310" y="330"/>
                    <a:pt x="310" y="330"/>
                  </a:cubicBezTo>
                  <a:cubicBezTo>
                    <a:pt x="309" y="329"/>
                    <a:pt x="309" y="329"/>
                    <a:pt x="309" y="329"/>
                  </a:cubicBezTo>
                  <a:cubicBezTo>
                    <a:pt x="309" y="328"/>
                    <a:pt x="309" y="328"/>
                    <a:pt x="309" y="328"/>
                  </a:cubicBezTo>
                  <a:cubicBezTo>
                    <a:pt x="311" y="327"/>
                    <a:pt x="311" y="327"/>
                    <a:pt x="311" y="327"/>
                  </a:cubicBezTo>
                  <a:cubicBezTo>
                    <a:pt x="311" y="326"/>
                    <a:pt x="311" y="326"/>
                    <a:pt x="311" y="326"/>
                  </a:cubicBezTo>
                  <a:cubicBezTo>
                    <a:pt x="310" y="325"/>
                    <a:pt x="310" y="325"/>
                    <a:pt x="310" y="325"/>
                  </a:cubicBezTo>
                  <a:cubicBezTo>
                    <a:pt x="310" y="324"/>
                    <a:pt x="310" y="324"/>
                    <a:pt x="310" y="324"/>
                  </a:cubicBezTo>
                  <a:cubicBezTo>
                    <a:pt x="311" y="321"/>
                    <a:pt x="311" y="321"/>
                    <a:pt x="311" y="321"/>
                  </a:cubicBezTo>
                  <a:cubicBezTo>
                    <a:pt x="312" y="316"/>
                    <a:pt x="312" y="316"/>
                    <a:pt x="312" y="316"/>
                  </a:cubicBezTo>
                  <a:cubicBezTo>
                    <a:pt x="312" y="315"/>
                    <a:pt x="312" y="315"/>
                    <a:pt x="312" y="315"/>
                  </a:cubicBezTo>
                  <a:cubicBezTo>
                    <a:pt x="312" y="313"/>
                    <a:pt x="312" y="313"/>
                    <a:pt x="312" y="313"/>
                  </a:cubicBezTo>
                  <a:cubicBezTo>
                    <a:pt x="313" y="313"/>
                    <a:pt x="313" y="313"/>
                    <a:pt x="313" y="313"/>
                  </a:cubicBezTo>
                  <a:cubicBezTo>
                    <a:pt x="316" y="312"/>
                    <a:pt x="316" y="312"/>
                    <a:pt x="316" y="312"/>
                  </a:cubicBezTo>
                  <a:cubicBezTo>
                    <a:pt x="316" y="312"/>
                    <a:pt x="316" y="312"/>
                    <a:pt x="316" y="312"/>
                  </a:cubicBezTo>
                  <a:cubicBezTo>
                    <a:pt x="316" y="311"/>
                    <a:pt x="316" y="311"/>
                    <a:pt x="316" y="311"/>
                  </a:cubicBezTo>
                  <a:cubicBezTo>
                    <a:pt x="318" y="311"/>
                    <a:pt x="318" y="311"/>
                    <a:pt x="318" y="311"/>
                  </a:cubicBezTo>
                  <a:cubicBezTo>
                    <a:pt x="318" y="311"/>
                    <a:pt x="318" y="311"/>
                    <a:pt x="318" y="311"/>
                  </a:cubicBezTo>
                  <a:cubicBezTo>
                    <a:pt x="320" y="311"/>
                    <a:pt x="320" y="311"/>
                    <a:pt x="320" y="311"/>
                  </a:cubicBezTo>
                  <a:cubicBezTo>
                    <a:pt x="321" y="309"/>
                    <a:pt x="321" y="309"/>
                    <a:pt x="321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4" y="310"/>
                    <a:pt x="324" y="310"/>
                    <a:pt x="324" y="310"/>
                  </a:cubicBezTo>
                  <a:cubicBezTo>
                    <a:pt x="325" y="308"/>
                    <a:pt x="325" y="308"/>
                    <a:pt x="325" y="308"/>
                  </a:cubicBezTo>
                  <a:cubicBezTo>
                    <a:pt x="326" y="308"/>
                    <a:pt x="326" y="308"/>
                    <a:pt x="326" y="308"/>
                  </a:cubicBezTo>
                  <a:cubicBezTo>
                    <a:pt x="327" y="309"/>
                    <a:pt x="327" y="309"/>
                    <a:pt x="327" y="309"/>
                  </a:cubicBezTo>
                  <a:cubicBezTo>
                    <a:pt x="328" y="310"/>
                    <a:pt x="328" y="310"/>
                    <a:pt x="328" y="310"/>
                  </a:cubicBezTo>
                  <a:cubicBezTo>
                    <a:pt x="328" y="312"/>
                    <a:pt x="328" y="312"/>
                    <a:pt x="328" y="312"/>
                  </a:cubicBezTo>
                  <a:cubicBezTo>
                    <a:pt x="328" y="310"/>
                    <a:pt x="328" y="310"/>
                    <a:pt x="328" y="310"/>
                  </a:cubicBezTo>
                  <a:cubicBezTo>
                    <a:pt x="327" y="308"/>
                    <a:pt x="327" y="308"/>
                    <a:pt x="327" y="308"/>
                  </a:cubicBezTo>
                  <a:cubicBezTo>
                    <a:pt x="329" y="305"/>
                    <a:pt x="329" y="305"/>
                    <a:pt x="329" y="305"/>
                  </a:cubicBezTo>
                  <a:cubicBezTo>
                    <a:pt x="330" y="305"/>
                    <a:pt x="330" y="305"/>
                    <a:pt x="330" y="305"/>
                  </a:cubicBezTo>
                  <a:cubicBezTo>
                    <a:pt x="331" y="306"/>
                    <a:pt x="331" y="306"/>
                    <a:pt x="331" y="306"/>
                  </a:cubicBezTo>
                  <a:cubicBezTo>
                    <a:pt x="332" y="306"/>
                    <a:pt x="332" y="306"/>
                    <a:pt x="332" y="306"/>
                  </a:cubicBezTo>
                  <a:cubicBezTo>
                    <a:pt x="333" y="305"/>
                    <a:pt x="333" y="305"/>
                    <a:pt x="333" y="305"/>
                  </a:cubicBezTo>
                  <a:cubicBezTo>
                    <a:pt x="334" y="306"/>
                    <a:pt x="334" y="306"/>
                    <a:pt x="334" y="306"/>
                  </a:cubicBezTo>
                  <a:cubicBezTo>
                    <a:pt x="336" y="304"/>
                    <a:pt x="336" y="304"/>
                    <a:pt x="336" y="304"/>
                  </a:cubicBezTo>
                  <a:cubicBezTo>
                    <a:pt x="336" y="302"/>
                    <a:pt x="336" y="302"/>
                    <a:pt x="336" y="302"/>
                  </a:cubicBezTo>
                  <a:cubicBezTo>
                    <a:pt x="337" y="301"/>
                    <a:pt x="337" y="301"/>
                    <a:pt x="337" y="301"/>
                  </a:cubicBezTo>
                  <a:cubicBezTo>
                    <a:pt x="335" y="301"/>
                    <a:pt x="335" y="301"/>
                    <a:pt x="335" y="301"/>
                  </a:cubicBezTo>
                  <a:cubicBezTo>
                    <a:pt x="335" y="301"/>
                    <a:pt x="335" y="301"/>
                    <a:pt x="335" y="301"/>
                  </a:cubicBezTo>
                  <a:cubicBezTo>
                    <a:pt x="334" y="301"/>
                    <a:pt x="334" y="301"/>
                    <a:pt x="334" y="301"/>
                  </a:cubicBezTo>
                  <a:cubicBezTo>
                    <a:pt x="330" y="302"/>
                    <a:pt x="330" y="302"/>
                    <a:pt x="330" y="302"/>
                  </a:cubicBezTo>
                  <a:cubicBezTo>
                    <a:pt x="329" y="302"/>
                    <a:pt x="329" y="302"/>
                    <a:pt x="329" y="302"/>
                  </a:cubicBezTo>
                  <a:cubicBezTo>
                    <a:pt x="329" y="303"/>
                    <a:pt x="329" y="303"/>
                    <a:pt x="329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27" y="304"/>
                    <a:pt x="327" y="304"/>
                    <a:pt x="327" y="304"/>
                  </a:cubicBezTo>
                  <a:cubicBezTo>
                    <a:pt x="327" y="305"/>
                    <a:pt x="327" y="305"/>
                    <a:pt x="327" y="305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6" y="302"/>
                    <a:pt x="326" y="302"/>
                    <a:pt x="326" y="302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4" y="304"/>
                    <a:pt x="324" y="304"/>
                    <a:pt x="324" y="304"/>
                  </a:cubicBezTo>
                  <a:cubicBezTo>
                    <a:pt x="323" y="305"/>
                    <a:pt x="323" y="305"/>
                    <a:pt x="323" y="305"/>
                  </a:cubicBezTo>
                  <a:cubicBezTo>
                    <a:pt x="321" y="304"/>
                    <a:pt x="321" y="304"/>
                    <a:pt x="321" y="304"/>
                  </a:cubicBezTo>
                  <a:cubicBezTo>
                    <a:pt x="320" y="304"/>
                    <a:pt x="320" y="304"/>
                    <a:pt x="320" y="304"/>
                  </a:cubicBezTo>
                  <a:cubicBezTo>
                    <a:pt x="320" y="303"/>
                    <a:pt x="320" y="303"/>
                    <a:pt x="320" y="303"/>
                  </a:cubicBezTo>
                  <a:cubicBezTo>
                    <a:pt x="319" y="303"/>
                    <a:pt x="319" y="303"/>
                    <a:pt x="319" y="303"/>
                  </a:cubicBezTo>
                  <a:cubicBezTo>
                    <a:pt x="318" y="304"/>
                    <a:pt x="318" y="304"/>
                    <a:pt x="318" y="304"/>
                  </a:cubicBezTo>
                  <a:cubicBezTo>
                    <a:pt x="320" y="305"/>
                    <a:pt x="320" y="305"/>
                    <a:pt x="320" y="305"/>
                  </a:cubicBezTo>
                  <a:cubicBezTo>
                    <a:pt x="320" y="306"/>
                    <a:pt x="320" y="306"/>
                    <a:pt x="320" y="306"/>
                  </a:cubicBezTo>
                  <a:cubicBezTo>
                    <a:pt x="318" y="307"/>
                    <a:pt x="318" y="307"/>
                    <a:pt x="318" y="307"/>
                  </a:cubicBezTo>
                  <a:cubicBezTo>
                    <a:pt x="317" y="306"/>
                    <a:pt x="317" y="306"/>
                    <a:pt x="317" y="306"/>
                  </a:cubicBezTo>
                  <a:cubicBezTo>
                    <a:pt x="315" y="306"/>
                    <a:pt x="315" y="306"/>
                    <a:pt x="315" y="306"/>
                  </a:cubicBezTo>
                  <a:cubicBezTo>
                    <a:pt x="315" y="305"/>
                    <a:pt x="315" y="305"/>
                    <a:pt x="315" y="305"/>
                  </a:cubicBezTo>
                  <a:cubicBezTo>
                    <a:pt x="316" y="304"/>
                    <a:pt x="316" y="304"/>
                    <a:pt x="316" y="304"/>
                  </a:cubicBezTo>
                  <a:cubicBezTo>
                    <a:pt x="316" y="302"/>
                    <a:pt x="316" y="302"/>
                    <a:pt x="316" y="302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4" y="303"/>
                    <a:pt x="314" y="303"/>
                    <a:pt x="314" y="303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5" y="300"/>
                    <a:pt x="315" y="300"/>
                    <a:pt x="315" y="300"/>
                  </a:cubicBezTo>
                  <a:cubicBezTo>
                    <a:pt x="318" y="297"/>
                    <a:pt x="318" y="297"/>
                    <a:pt x="318" y="297"/>
                  </a:cubicBezTo>
                  <a:cubicBezTo>
                    <a:pt x="319" y="297"/>
                    <a:pt x="319" y="297"/>
                    <a:pt x="319" y="297"/>
                  </a:cubicBezTo>
                  <a:cubicBezTo>
                    <a:pt x="321" y="297"/>
                    <a:pt x="321" y="297"/>
                    <a:pt x="321" y="297"/>
                  </a:cubicBezTo>
                  <a:cubicBezTo>
                    <a:pt x="327" y="297"/>
                    <a:pt x="327" y="297"/>
                    <a:pt x="327" y="297"/>
                  </a:cubicBezTo>
                  <a:cubicBezTo>
                    <a:pt x="332" y="296"/>
                    <a:pt x="332" y="296"/>
                    <a:pt x="332" y="296"/>
                  </a:cubicBezTo>
                  <a:cubicBezTo>
                    <a:pt x="333" y="296"/>
                    <a:pt x="333" y="296"/>
                    <a:pt x="333" y="296"/>
                  </a:cubicBezTo>
                  <a:cubicBezTo>
                    <a:pt x="335" y="295"/>
                    <a:pt x="335" y="295"/>
                    <a:pt x="335" y="295"/>
                  </a:cubicBezTo>
                  <a:cubicBezTo>
                    <a:pt x="336" y="296"/>
                    <a:pt x="336" y="296"/>
                    <a:pt x="336" y="296"/>
                  </a:cubicBezTo>
                  <a:cubicBezTo>
                    <a:pt x="337" y="297"/>
                    <a:pt x="337" y="297"/>
                    <a:pt x="337" y="297"/>
                  </a:cubicBezTo>
                  <a:cubicBezTo>
                    <a:pt x="338" y="297"/>
                    <a:pt x="338" y="297"/>
                    <a:pt x="338" y="297"/>
                  </a:cubicBezTo>
                  <a:cubicBezTo>
                    <a:pt x="339" y="299"/>
                    <a:pt x="339" y="299"/>
                    <a:pt x="339" y="299"/>
                  </a:cubicBezTo>
                  <a:cubicBezTo>
                    <a:pt x="338" y="302"/>
                    <a:pt x="338" y="302"/>
                    <a:pt x="338" y="302"/>
                  </a:cubicBezTo>
                  <a:cubicBezTo>
                    <a:pt x="338" y="304"/>
                    <a:pt x="338" y="304"/>
                    <a:pt x="338" y="304"/>
                  </a:cubicBezTo>
                  <a:cubicBezTo>
                    <a:pt x="339" y="304"/>
                    <a:pt x="339" y="304"/>
                    <a:pt x="339" y="304"/>
                  </a:cubicBezTo>
                  <a:cubicBezTo>
                    <a:pt x="338" y="305"/>
                    <a:pt x="338" y="305"/>
                    <a:pt x="338" y="305"/>
                  </a:cubicBezTo>
                  <a:cubicBezTo>
                    <a:pt x="337" y="306"/>
                    <a:pt x="337" y="306"/>
                    <a:pt x="337" y="306"/>
                  </a:cubicBezTo>
                  <a:cubicBezTo>
                    <a:pt x="337" y="306"/>
                    <a:pt x="337" y="306"/>
                    <a:pt x="337" y="306"/>
                  </a:cubicBezTo>
                  <a:cubicBezTo>
                    <a:pt x="338" y="307"/>
                    <a:pt x="338" y="307"/>
                    <a:pt x="338" y="307"/>
                  </a:cubicBezTo>
                  <a:cubicBezTo>
                    <a:pt x="338" y="310"/>
                    <a:pt x="338" y="310"/>
                    <a:pt x="338" y="310"/>
                  </a:cubicBezTo>
                  <a:cubicBezTo>
                    <a:pt x="340" y="310"/>
                    <a:pt x="340" y="310"/>
                    <a:pt x="340" y="310"/>
                  </a:cubicBezTo>
                  <a:cubicBezTo>
                    <a:pt x="341" y="311"/>
                    <a:pt x="341" y="311"/>
                    <a:pt x="341" y="311"/>
                  </a:cubicBezTo>
                  <a:cubicBezTo>
                    <a:pt x="341" y="312"/>
                    <a:pt x="341" y="312"/>
                    <a:pt x="341" y="312"/>
                  </a:cubicBezTo>
                  <a:cubicBezTo>
                    <a:pt x="339" y="313"/>
                    <a:pt x="339" y="313"/>
                    <a:pt x="339" y="313"/>
                  </a:cubicBezTo>
                  <a:cubicBezTo>
                    <a:pt x="339" y="314"/>
                    <a:pt x="339" y="314"/>
                    <a:pt x="339" y="314"/>
                  </a:cubicBezTo>
                  <a:cubicBezTo>
                    <a:pt x="339" y="315"/>
                    <a:pt x="339" y="315"/>
                    <a:pt x="339" y="315"/>
                  </a:cubicBezTo>
                  <a:cubicBezTo>
                    <a:pt x="340" y="315"/>
                    <a:pt x="340" y="315"/>
                    <a:pt x="340" y="315"/>
                  </a:cubicBezTo>
                  <a:cubicBezTo>
                    <a:pt x="342" y="316"/>
                    <a:pt x="342" y="316"/>
                    <a:pt x="342" y="316"/>
                  </a:cubicBezTo>
                  <a:cubicBezTo>
                    <a:pt x="342" y="316"/>
                    <a:pt x="342" y="316"/>
                    <a:pt x="342" y="316"/>
                  </a:cubicBezTo>
                  <a:cubicBezTo>
                    <a:pt x="343" y="316"/>
                    <a:pt x="343" y="316"/>
                    <a:pt x="343" y="316"/>
                  </a:cubicBezTo>
                  <a:cubicBezTo>
                    <a:pt x="344" y="317"/>
                    <a:pt x="344" y="317"/>
                    <a:pt x="344" y="317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8" y="317"/>
                    <a:pt x="348" y="317"/>
                    <a:pt x="348" y="317"/>
                  </a:cubicBezTo>
                  <a:cubicBezTo>
                    <a:pt x="348" y="318"/>
                    <a:pt x="348" y="318"/>
                    <a:pt x="348" y="318"/>
                  </a:cubicBezTo>
                  <a:cubicBezTo>
                    <a:pt x="348" y="319"/>
                    <a:pt x="348" y="319"/>
                    <a:pt x="348" y="319"/>
                  </a:cubicBezTo>
                  <a:cubicBezTo>
                    <a:pt x="349" y="318"/>
                    <a:pt x="349" y="318"/>
                    <a:pt x="349" y="318"/>
                  </a:cubicBezTo>
                  <a:cubicBezTo>
                    <a:pt x="350" y="320"/>
                    <a:pt x="350" y="320"/>
                    <a:pt x="350" y="320"/>
                  </a:cubicBezTo>
                  <a:cubicBezTo>
                    <a:pt x="350" y="320"/>
                    <a:pt x="350" y="320"/>
                    <a:pt x="350" y="320"/>
                  </a:cubicBezTo>
                  <a:cubicBezTo>
                    <a:pt x="350" y="321"/>
                    <a:pt x="350" y="321"/>
                    <a:pt x="350" y="321"/>
                  </a:cubicBezTo>
                  <a:cubicBezTo>
                    <a:pt x="350" y="322"/>
                    <a:pt x="350" y="322"/>
                    <a:pt x="350" y="322"/>
                  </a:cubicBezTo>
                  <a:cubicBezTo>
                    <a:pt x="351" y="323"/>
                    <a:pt x="351" y="323"/>
                    <a:pt x="351" y="323"/>
                  </a:cubicBezTo>
                  <a:cubicBezTo>
                    <a:pt x="353" y="325"/>
                    <a:pt x="353" y="325"/>
                    <a:pt x="353" y="325"/>
                  </a:cubicBezTo>
                  <a:cubicBezTo>
                    <a:pt x="353" y="326"/>
                    <a:pt x="353" y="326"/>
                    <a:pt x="353" y="326"/>
                  </a:cubicBezTo>
                  <a:cubicBezTo>
                    <a:pt x="355" y="325"/>
                    <a:pt x="355" y="325"/>
                    <a:pt x="355" y="325"/>
                  </a:cubicBezTo>
                  <a:cubicBezTo>
                    <a:pt x="356" y="326"/>
                    <a:pt x="356" y="326"/>
                    <a:pt x="356" y="326"/>
                  </a:cubicBezTo>
                  <a:cubicBezTo>
                    <a:pt x="356" y="327"/>
                    <a:pt x="356" y="327"/>
                    <a:pt x="356" y="327"/>
                  </a:cubicBezTo>
                  <a:cubicBezTo>
                    <a:pt x="356" y="327"/>
                    <a:pt x="356" y="327"/>
                    <a:pt x="356" y="327"/>
                  </a:cubicBezTo>
                  <a:cubicBezTo>
                    <a:pt x="358" y="329"/>
                    <a:pt x="358" y="329"/>
                    <a:pt x="358" y="329"/>
                  </a:cubicBezTo>
                  <a:cubicBezTo>
                    <a:pt x="360" y="328"/>
                    <a:pt x="360" y="328"/>
                    <a:pt x="360" y="328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364" y="326"/>
                    <a:pt x="364" y="326"/>
                    <a:pt x="364" y="326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67" y="325"/>
                    <a:pt x="367" y="325"/>
                    <a:pt x="367" y="325"/>
                  </a:cubicBezTo>
                  <a:cubicBezTo>
                    <a:pt x="367" y="326"/>
                    <a:pt x="367" y="326"/>
                    <a:pt x="367" y="326"/>
                  </a:cubicBezTo>
                  <a:cubicBezTo>
                    <a:pt x="371" y="326"/>
                    <a:pt x="371" y="326"/>
                    <a:pt x="371" y="326"/>
                  </a:cubicBezTo>
                  <a:cubicBezTo>
                    <a:pt x="374" y="328"/>
                    <a:pt x="374" y="328"/>
                    <a:pt x="374" y="328"/>
                  </a:cubicBezTo>
                  <a:cubicBezTo>
                    <a:pt x="375" y="329"/>
                    <a:pt x="375" y="329"/>
                    <a:pt x="375" y="329"/>
                  </a:cubicBezTo>
                  <a:cubicBezTo>
                    <a:pt x="376" y="330"/>
                    <a:pt x="376" y="330"/>
                    <a:pt x="376" y="330"/>
                  </a:cubicBezTo>
                  <a:cubicBezTo>
                    <a:pt x="377" y="329"/>
                    <a:pt x="377" y="329"/>
                    <a:pt x="377" y="329"/>
                  </a:cubicBezTo>
                  <a:cubicBezTo>
                    <a:pt x="380" y="329"/>
                    <a:pt x="380" y="329"/>
                    <a:pt x="380" y="329"/>
                  </a:cubicBezTo>
                  <a:cubicBezTo>
                    <a:pt x="381" y="330"/>
                    <a:pt x="381" y="330"/>
                    <a:pt x="381" y="330"/>
                  </a:cubicBezTo>
                  <a:cubicBezTo>
                    <a:pt x="382" y="330"/>
                    <a:pt x="382" y="330"/>
                    <a:pt x="382" y="330"/>
                  </a:cubicBezTo>
                  <a:cubicBezTo>
                    <a:pt x="382" y="328"/>
                    <a:pt x="382" y="328"/>
                    <a:pt x="382" y="328"/>
                  </a:cubicBezTo>
                  <a:cubicBezTo>
                    <a:pt x="381" y="326"/>
                    <a:pt x="381" y="326"/>
                    <a:pt x="381" y="326"/>
                  </a:cubicBezTo>
                  <a:cubicBezTo>
                    <a:pt x="380" y="324"/>
                    <a:pt x="380" y="324"/>
                    <a:pt x="380" y="324"/>
                  </a:cubicBezTo>
                  <a:cubicBezTo>
                    <a:pt x="381" y="323"/>
                    <a:pt x="381" y="323"/>
                    <a:pt x="381" y="323"/>
                  </a:cubicBezTo>
                  <a:cubicBezTo>
                    <a:pt x="382" y="323"/>
                    <a:pt x="382" y="323"/>
                    <a:pt x="382" y="323"/>
                  </a:cubicBezTo>
                  <a:cubicBezTo>
                    <a:pt x="383" y="326"/>
                    <a:pt x="383" y="326"/>
                    <a:pt x="383" y="326"/>
                  </a:cubicBezTo>
                  <a:cubicBezTo>
                    <a:pt x="383" y="328"/>
                    <a:pt x="383" y="328"/>
                    <a:pt x="383" y="328"/>
                  </a:cubicBezTo>
                  <a:cubicBezTo>
                    <a:pt x="386" y="331"/>
                    <a:pt x="386" y="331"/>
                    <a:pt x="386" y="331"/>
                  </a:cubicBezTo>
                  <a:cubicBezTo>
                    <a:pt x="387" y="332"/>
                    <a:pt x="387" y="332"/>
                    <a:pt x="387" y="332"/>
                  </a:cubicBezTo>
                  <a:cubicBezTo>
                    <a:pt x="387" y="334"/>
                    <a:pt x="387" y="334"/>
                    <a:pt x="387" y="334"/>
                  </a:cubicBezTo>
                  <a:cubicBezTo>
                    <a:pt x="387" y="331"/>
                    <a:pt x="387" y="331"/>
                    <a:pt x="387" y="331"/>
                  </a:cubicBezTo>
                  <a:cubicBezTo>
                    <a:pt x="387" y="329"/>
                    <a:pt x="387" y="329"/>
                    <a:pt x="387" y="329"/>
                  </a:cubicBezTo>
                  <a:cubicBezTo>
                    <a:pt x="384" y="328"/>
                    <a:pt x="384" y="328"/>
                    <a:pt x="384" y="328"/>
                  </a:cubicBezTo>
                  <a:cubicBezTo>
                    <a:pt x="384" y="326"/>
                    <a:pt x="384" y="326"/>
                    <a:pt x="384" y="326"/>
                  </a:cubicBezTo>
                  <a:cubicBezTo>
                    <a:pt x="383" y="322"/>
                    <a:pt x="383" y="322"/>
                    <a:pt x="383" y="322"/>
                  </a:cubicBezTo>
                  <a:cubicBezTo>
                    <a:pt x="383" y="321"/>
                    <a:pt x="383" y="321"/>
                    <a:pt x="383" y="321"/>
                  </a:cubicBezTo>
                  <a:cubicBezTo>
                    <a:pt x="384" y="321"/>
                    <a:pt x="384" y="321"/>
                    <a:pt x="384" y="321"/>
                  </a:cubicBezTo>
                  <a:cubicBezTo>
                    <a:pt x="384" y="322"/>
                    <a:pt x="384" y="322"/>
                    <a:pt x="384" y="322"/>
                  </a:cubicBezTo>
                  <a:cubicBezTo>
                    <a:pt x="385" y="323"/>
                    <a:pt x="385" y="323"/>
                    <a:pt x="385" y="323"/>
                  </a:cubicBezTo>
                  <a:cubicBezTo>
                    <a:pt x="386" y="322"/>
                    <a:pt x="386" y="322"/>
                    <a:pt x="386" y="322"/>
                  </a:cubicBezTo>
                  <a:cubicBezTo>
                    <a:pt x="386" y="321"/>
                    <a:pt x="386" y="321"/>
                    <a:pt x="386" y="321"/>
                  </a:cubicBezTo>
                  <a:cubicBezTo>
                    <a:pt x="385" y="320"/>
                    <a:pt x="385" y="320"/>
                    <a:pt x="385" y="320"/>
                  </a:cubicBezTo>
                  <a:cubicBezTo>
                    <a:pt x="385" y="319"/>
                    <a:pt x="385" y="319"/>
                    <a:pt x="385" y="319"/>
                  </a:cubicBezTo>
                  <a:cubicBezTo>
                    <a:pt x="385" y="318"/>
                    <a:pt x="385" y="318"/>
                    <a:pt x="385" y="318"/>
                  </a:cubicBezTo>
                  <a:cubicBezTo>
                    <a:pt x="385" y="317"/>
                    <a:pt x="385" y="317"/>
                    <a:pt x="385" y="317"/>
                  </a:cubicBezTo>
                  <a:cubicBezTo>
                    <a:pt x="386" y="317"/>
                    <a:pt x="386" y="317"/>
                    <a:pt x="386" y="317"/>
                  </a:cubicBezTo>
                  <a:cubicBezTo>
                    <a:pt x="387" y="318"/>
                    <a:pt x="387" y="318"/>
                    <a:pt x="387" y="318"/>
                  </a:cubicBezTo>
                  <a:cubicBezTo>
                    <a:pt x="387" y="319"/>
                    <a:pt x="387" y="319"/>
                    <a:pt x="387" y="319"/>
                  </a:cubicBezTo>
                  <a:cubicBezTo>
                    <a:pt x="388" y="320"/>
                    <a:pt x="388" y="320"/>
                    <a:pt x="388" y="320"/>
                  </a:cubicBezTo>
                  <a:cubicBezTo>
                    <a:pt x="388" y="319"/>
                    <a:pt x="388" y="319"/>
                    <a:pt x="388" y="319"/>
                  </a:cubicBezTo>
                  <a:cubicBezTo>
                    <a:pt x="390" y="318"/>
                    <a:pt x="390" y="318"/>
                    <a:pt x="390" y="318"/>
                  </a:cubicBezTo>
                  <a:cubicBezTo>
                    <a:pt x="391" y="316"/>
                    <a:pt x="391" y="316"/>
                    <a:pt x="391" y="316"/>
                  </a:cubicBezTo>
                  <a:cubicBezTo>
                    <a:pt x="392" y="316"/>
                    <a:pt x="392" y="316"/>
                    <a:pt x="392" y="316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393" y="319"/>
                    <a:pt x="393" y="319"/>
                    <a:pt x="393" y="319"/>
                  </a:cubicBezTo>
                  <a:cubicBezTo>
                    <a:pt x="393" y="320"/>
                    <a:pt x="393" y="320"/>
                    <a:pt x="393" y="320"/>
                  </a:cubicBezTo>
                  <a:cubicBezTo>
                    <a:pt x="393" y="319"/>
                    <a:pt x="393" y="319"/>
                    <a:pt x="393" y="319"/>
                  </a:cubicBezTo>
                  <a:cubicBezTo>
                    <a:pt x="394" y="318"/>
                    <a:pt x="394" y="318"/>
                    <a:pt x="394" y="318"/>
                  </a:cubicBezTo>
                  <a:cubicBezTo>
                    <a:pt x="395" y="319"/>
                    <a:pt x="395" y="319"/>
                    <a:pt x="395" y="319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394" y="323"/>
                    <a:pt x="394" y="323"/>
                    <a:pt x="394" y="323"/>
                  </a:cubicBezTo>
                  <a:cubicBezTo>
                    <a:pt x="395" y="324"/>
                    <a:pt x="395" y="324"/>
                    <a:pt x="395" y="324"/>
                  </a:cubicBezTo>
                  <a:cubicBezTo>
                    <a:pt x="397" y="323"/>
                    <a:pt x="397" y="323"/>
                    <a:pt x="397" y="323"/>
                  </a:cubicBezTo>
                  <a:cubicBezTo>
                    <a:pt x="398" y="324"/>
                    <a:pt x="398" y="324"/>
                    <a:pt x="398" y="324"/>
                  </a:cubicBezTo>
                  <a:cubicBezTo>
                    <a:pt x="398" y="325"/>
                    <a:pt x="398" y="325"/>
                    <a:pt x="398" y="325"/>
                  </a:cubicBezTo>
                  <a:cubicBezTo>
                    <a:pt x="396" y="326"/>
                    <a:pt x="396" y="326"/>
                    <a:pt x="396" y="326"/>
                  </a:cubicBezTo>
                  <a:cubicBezTo>
                    <a:pt x="395" y="327"/>
                    <a:pt x="395" y="327"/>
                    <a:pt x="395" y="327"/>
                  </a:cubicBezTo>
                  <a:cubicBezTo>
                    <a:pt x="396" y="327"/>
                    <a:pt x="396" y="327"/>
                    <a:pt x="396" y="327"/>
                  </a:cubicBezTo>
                  <a:cubicBezTo>
                    <a:pt x="398" y="326"/>
                    <a:pt x="398" y="326"/>
                    <a:pt x="398" y="326"/>
                  </a:cubicBezTo>
                  <a:cubicBezTo>
                    <a:pt x="399" y="324"/>
                    <a:pt x="399" y="324"/>
                    <a:pt x="399" y="324"/>
                  </a:cubicBezTo>
                  <a:cubicBezTo>
                    <a:pt x="402" y="324"/>
                    <a:pt x="402" y="324"/>
                    <a:pt x="402" y="324"/>
                  </a:cubicBezTo>
                  <a:cubicBezTo>
                    <a:pt x="403" y="324"/>
                    <a:pt x="403" y="324"/>
                    <a:pt x="403" y="324"/>
                  </a:cubicBezTo>
                  <a:cubicBezTo>
                    <a:pt x="403" y="325"/>
                    <a:pt x="403" y="325"/>
                    <a:pt x="403" y="325"/>
                  </a:cubicBezTo>
                  <a:cubicBezTo>
                    <a:pt x="402" y="325"/>
                    <a:pt x="402" y="325"/>
                    <a:pt x="402" y="325"/>
                  </a:cubicBezTo>
                  <a:cubicBezTo>
                    <a:pt x="401" y="326"/>
                    <a:pt x="401" y="326"/>
                    <a:pt x="401" y="326"/>
                  </a:cubicBezTo>
                  <a:cubicBezTo>
                    <a:pt x="401" y="328"/>
                    <a:pt x="401" y="328"/>
                    <a:pt x="401" y="328"/>
                  </a:cubicBezTo>
                  <a:cubicBezTo>
                    <a:pt x="398" y="330"/>
                    <a:pt x="398" y="330"/>
                    <a:pt x="398" y="330"/>
                  </a:cubicBezTo>
                  <a:cubicBezTo>
                    <a:pt x="398" y="331"/>
                    <a:pt x="398" y="331"/>
                    <a:pt x="398" y="331"/>
                  </a:cubicBezTo>
                  <a:cubicBezTo>
                    <a:pt x="396" y="333"/>
                    <a:pt x="396" y="333"/>
                    <a:pt x="396" y="333"/>
                  </a:cubicBezTo>
                  <a:cubicBezTo>
                    <a:pt x="396" y="334"/>
                    <a:pt x="396" y="334"/>
                    <a:pt x="396" y="334"/>
                  </a:cubicBezTo>
                  <a:cubicBezTo>
                    <a:pt x="395" y="335"/>
                    <a:pt x="395" y="335"/>
                    <a:pt x="395" y="335"/>
                  </a:cubicBezTo>
                  <a:cubicBezTo>
                    <a:pt x="394" y="334"/>
                    <a:pt x="394" y="334"/>
                    <a:pt x="394" y="334"/>
                  </a:cubicBezTo>
                  <a:cubicBezTo>
                    <a:pt x="393" y="335"/>
                    <a:pt x="393" y="335"/>
                    <a:pt x="393" y="335"/>
                  </a:cubicBezTo>
                  <a:cubicBezTo>
                    <a:pt x="393" y="338"/>
                    <a:pt x="393" y="338"/>
                    <a:pt x="393" y="338"/>
                  </a:cubicBezTo>
                  <a:cubicBezTo>
                    <a:pt x="393" y="339"/>
                    <a:pt x="393" y="339"/>
                    <a:pt x="393" y="339"/>
                  </a:cubicBezTo>
                  <a:cubicBezTo>
                    <a:pt x="394" y="339"/>
                    <a:pt x="394" y="339"/>
                    <a:pt x="394" y="339"/>
                  </a:cubicBezTo>
                  <a:cubicBezTo>
                    <a:pt x="395" y="338"/>
                    <a:pt x="395" y="338"/>
                    <a:pt x="395" y="338"/>
                  </a:cubicBezTo>
                  <a:cubicBezTo>
                    <a:pt x="395" y="340"/>
                    <a:pt x="395" y="340"/>
                    <a:pt x="395" y="340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3" y="342"/>
                    <a:pt x="393" y="342"/>
                    <a:pt x="393" y="342"/>
                  </a:cubicBezTo>
                  <a:cubicBezTo>
                    <a:pt x="396" y="342"/>
                    <a:pt x="396" y="342"/>
                    <a:pt x="396" y="342"/>
                  </a:cubicBezTo>
                  <a:cubicBezTo>
                    <a:pt x="397" y="340"/>
                    <a:pt x="397" y="340"/>
                    <a:pt x="397" y="340"/>
                  </a:cubicBezTo>
                  <a:cubicBezTo>
                    <a:pt x="398" y="341"/>
                    <a:pt x="398" y="341"/>
                    <a:pt x="398" y="341"/>
                  </a:cubicBezTo>
                  <a:cubicBezTo>
                    <a:pt x="397" y="342"/>
                    <a:pt x="397" y="342"/>
                    <a:pt x="397" y="342"/>
                  </a:cubicBezTo>
                  <a:cubicBezTo>
                    <a:pt x="396" y="343"/>
                    <a:pt x="396" y="343"/>
                    <a:pt x="396" y="343"/>
                  </a:cubicBezTo>
                  <a:cubicBezTo>
                    <a:pt x="397" y="344"/>
                    <a:pt x="397" y="344"/>
                    <a:pt x="397" y="344"/>
                  </a:cubicBezTo>
                  <a:cubicBezTo>
                    <a:pt x="398" y="343"/>
                    <a:pt x="398" y="343"/>
                    <a:pt x="398" y="343"/>
                  </a:cubicBezTo>
                  <a:cubicBezTo>
                    <a:pt x="397" y="345"/>
                    <a:pt x="397" y="345"/>
                    <a:pt x="397" y="345"/>
                  </a:cubicBezTo>
                  <a:cubicBezTo>
                    <a:pt x="397" y="347"/>
                    <a:pt x="397" y="347"/>
                    <a:pt x="397" y="347"/>
                  </a:cubicBezTo>
                  <a:cubicBezTo>
                    <a:pt x="396" y="348"/>
                    <a:pt x="396" y="348"/>
                    <a:pt x="396" y="348"/>
                  </a:cubicBezTo>
                  <a:cubicBezTo>
                    <a:pt x="394" y="347"/>
                    <a:pt x="394" y="347"/>
                    <a:pt x="394" y="347"/>
                  </a:cubicBezTo>
                  <a:cubicBezTo>
                    <a:pt x="393" y="345"/>
                    <a:pt x="393" y="345"/>
                    <a:pt x="393" y="345"/>
                  </a:cubicBezTo>
                  <a:cubicBezTo>
                    <a:pt x="391" y="346"/>
                    <a:pt x="391" y="346"/>
                    <a:pt x="391" y="346"/>
                  </a:cubicBezTo>
                  <a:cubicBezTo>
                    <a:pt x="390" y="344"/>
                    <a:pt x="390" y="344"/>
                    <a:pt x="390" y="344"/>
                  </a:cubicBezTo>
                  <a:cubicBezTo>
                    <a:pt x="390" y="344"/>
                    <a:pt x="390" y="344"/>
                    <a:pt x="390" y="344"/>
                  </a:cubicBezTo>
                  <a:cubicBezTo>
                    <a:pt x="389" y="346"/>
                    <a:pt x="389" y="346"/>
                    <a:pt x="389" y="346"/>
                  </a:cubicBezTo>
                  <a:cubicBezTo>
                    <a:pt x="390" y="348"/>
                    <a:pt x="390" y="348"/>
                    <a:pt x="390" y="348"/>
                  </a:cubicBezTo>
                  <a:cubicBezTo>
                    <a:pt x="391" y="350"/>
                    <a:pt x="391" y="350"/>
                    <a:pt x="391" y="350"/>
                  </a:cubicBezTo>
                  <a:cubicBezTo>
                    <a:pt x="390" y="354"/>
                    <a:pt x="390" y="354"/>
                    <a:pt x="390" y="354"/>
                  </a:cubicBezTo>
                  <a:cubicBezTo>
                    <a:pt x="392" y="351"/>
                    <a:pt x="392" y="351"/>
                    <a:pt x="392" y="351"/>
                  </a:cubicBezTo>
                  <a:cubicBezTo>
                    <a:pt x="391" y="348"/>
                    <a:pt x="391" y="348"/>
                    <a:pt x="391" y="348"/>
                  </a:cubicBezTo>
                  <a:cubicBezTo>
                    <a:pt x="393" y="347"/>
                    <a:pt x="393" y="347"/>
                    <a:pt x="393" y="347"/>
                  </a:cubicBezTo>
                  <a:cubicBezTo>
                    <a:pt x="394" y="348"/>
                    <a:pt x="394" y="348"/>
                    <a:pt x="394" y="348"/>
                  </a:cubicBezTo>
                  <a:cubicBezTo>
                    <a:pt x="395" y="348"/>
                    <a:pt x="395" y="348"/>
                    <a:pt x="395" y="348"/>
                  </a:cubicBezTo>
                  <a:cubicBezTo>
                    <a:pt x="397" y="349"/>
                    <a:pt x="397" y="349"/>
                    <a:pt x="397" y="349"/>
                  </a:cubicBezTo>
                  <a:cubicBezTo>
                    <a:pt x="398" y="348"/>
                    <a:pt x="398" y="348"/>
                    <a:pt x="398" y="348"/>
                  </a:cubicBezTo>
                  <a:cubicBezTo>
                    <a:pt x="398" y="346"/>
                    <a:pt x="398" y="346"/>
                    <a:pt x="398" y="346"/>
                  </a:cubicBezTo>
                  <a:cubicBezTo>
                    <a:pt x="401" y="346"/>
                    <a:pt x="401" y="346"/>
                    <a:pt x="401" y="346"/>
                  </a:cubicBezTo>
                  <a:cubicBezTo>
                    <a:pt x="402" y="344"/>
                    <a:pt x="402" y="344"/>
                    <a:pt x="402" y="344"/>
                  </a:cubicBezTo>
                  <a:cubicBezTo>
                    <a:pt x="404" y="344"/>
                    <a:pt x="404" y="344"/>
                    <a:pt x="404" y="344"/>
                  </a:cubicBezTo>
                  <a:cubicBezTo>
                    <a:pt x="405" y="342"/>
                    <a:pt x="405" y="342"/>
                    <a:pt x="405" y="342"/>
                  </a:cubicBezTo>
                  <a:cubicBezTo>
                    <a:pt x="404" y="343"/>
                    <a:pt x="404" y="343"/>
                    <a:pt x="404" y="343"/>
                  </a:cubicBezTo>
                  <a:cubicBezTo>
                    <a:pt x="402" y="343"/>
                    <a:pt x="402" y="343"/>
                    <a:pt x="402" y="343"/>
                  </a:cubicBezTo>
                  <a:cubicBezTo>
                    <a:pt x="401" y="344"/>
                    <a:pt x="401" y="344"/>
                    <a:pt x="401" y="344"/>
                  </a:cubicBezTo>
                  <a:cubicBezTo>
                    <a:pt x="400" y="345"/>
                    <a:pt x="400" y="345"/>
                    <a:pt x="400" y="345"/>
                  </a:cubicBezTo>
                  <a:cubicBezTo>
                    <a:pt x="399" y="345"/>
                    <a:pt x="399" y="345"/>
                    <a:pt x="399" y="345"/>
                  </a:cubicBezTo>
                  <a:cubicBezTo>
                    <a:pt x="400" y="343"/>
                    <a:pt x="400" y="343"/>
                    <a:pt x="400" y="343"/>
                  </a:cubicBezTo>
                  <a:cubicBezTo>
                    <a:pt x="401" y="342"/>
                    <a:pt x="401" y="342"/>
                    <a:pt x="401" y="342"/>
                  </a:cubicBezTo>
                  <a:cubicBezTo>
                    <a:pt x="401" y="341"/>
                    <a:pt x="401" y="341"/>
                    <a:pt x="401" y="341"/>
                  </a:cubicBezTo>
                  <a:cubicBezTo>
                    <a:pt x="401" y="340"/>
                    <a:pt x="401" y="340"/>
                    <a:pt x="401" y="340"/>
                  </a:cubicBezTo>
                  <a:cubicBezTo>
                    <a:pt x="402" y="337"/>
                    <a:pt x="402" y="337"/>
                    <a:pt x="402" y="337"/>
                  </a:cubicBezTo>
                  <a:cubicBezTo>
                    <a:pt x="402" y="336"/>
                    <a:pt x="402" y="336"/>
                    <a:pt x="402" y="336"/>
                  </a:cubicBezTo>
                  <a:cubicBezTo>
                    <a:pt x="401" y="335"/>
                    <a:pt x="401" y="335"/>
                    <a:pt x="401" y="335"/>
                  </a:cubicBezTo>
                  <a:cubicBezTo>
                    <a:pt x="401" y="334"/>
                    <a:pt x="401" y="334"/>
                    <a:pt x="401" y="334"/>
                  </a:cubicBezTo>
                  <a:cubicBezTo>
                    <a:pt x="403" y="332"/>
                    <a:pt x="403" y="332"/>
                    <a:pt x="403" y="332"/>
                  </a:cubicBezTo>
                  <a:cubicBezTo>
                    <a:pt x="403" y="330"/>
                    <a:pt x="403" y="330"/>
                    <a:pt x="403" y="330"/>
                  </a:cubicBezTo>
                  <a:cubicBezTo>
                    <a:pt x="405" y="328"/>
                    <a:pt x="405" y="328"/>
                    <a:pt x="405" y="328"/>
                  </a:cubicBezTo>
                  <a:cubicBezTo>
                    <a:pt x="406" y="329"/>
                    <a:pt x="406" y="329"/>
                    <a:pt x="406" y="329"/>
                  </a:cubicBezTo>
                  <a:cubicBezTo>
                    <a:pt x="405" y="330"/>
                    <a:pt x="405" y="330"/>
                    <a:pt x="405" y="330"/>
                  </a:cubicBezTo>
                  <a:cubicBezTo>
                    <a:pt x="406" y="329"/>
                    <a:pt x="406" y="329"/>
                    <a:pt x="406" y="329"/>
                  </a:cubicBezTo>
                  <a:cubicBezTo>
                    <a:pt x="407" y="328"/>
                    <a:pt x="407" y="328"/>
                    <a:pt x="407" y="328"/>
                  </a:cubicBezTo>
                  <a:cubicBezTo>
                    <a:pt x="408" y="329"/>
                    <a:pt x="408" y="329"/>
                    <a:pt x="408" y="329"/>
                  </a:cubicBezTo>
                  <a:cubicBezTo>
                    <a:pt x="408" y="329"/>
                    <a:pt x="408" y="329"/>
                    <a:pt x="408" y="329"/>
                  </a:cubicBezTo>
                  <a:cubicBezTo>
                    <a:pt x="409" y="330"/>
                    <a:pt x="409" y="330"/>
                    <a:pt x="409" y="330"/>
                  </a:cubicBezTo>
                  <a:cubicBezTo>
                    <a:pt x="410" y="329"/>
                    <a:pt x="410" y="329"/>
                    <a:pt x="410" y="329"/>
                  </a:cubicBezTo>
                  <a:cubicBezTo>
                    <a:pt x="411" y="328"/>
                    <a:pt x="411" y="328"/>
                    <a:pt x="411" y="328"/>
                  </a:cubicBezTo>
                  <a:cubicBezTo>
                    <a:pt x="415" y="326"/>
                    <a:pt x="415" y="326"/>
                    <a:pt x="415" y="326"/>
                  </a:cubicBezTo>
                  <a:cubicBezTo>
                    <a:pt x="416" y="325"/>
                    <a:pt x="416" y="325"/>
                    <a:pt x="416" y="325"/>
                  </a:cubicBezTo>
                  <a:cubicBezTo>
                    <a:pt x="416" y="324"/>
                    <a:pt x="416" y="324"/>
                    <a:pt x="416" y="324"/>
                  </a:cubicBezTo>
                  <a:cubicBezTo>
                    <a:pt x="417" y="324"/>
                    <a:pt x="417" y="324"/>
                    <a:pt x="417" y="324"/>
                  </a:cubicBezTo>
                  <a:cubicBezTo>
                    <a:pt x="419" y="322"/>
                    <a:pt x="419" y="322"/>
                    <a:pt x="419" y="322"/>
                  </a:cubicBezTo>
                  <a:cubicBezTo>
                    <a:pt x="421" y="322"/>
                    <a:pt x="421" y="322"/>
                    <a:pt x="421" y="322"/>
                  </a:cubicBezTo>
                  <a:cubicBezTo>
                    <a:pt x="423" y="320"/>
                    <a:pt x="423" y="320"/>
                    <a:pt x="423" y="320"/>
                  </a:cubicBezTo>
                  <a:cubicBezTo>
                    <a:pt x="422" y="319"/>
                    <a:pt x="422" y="319"/>
                    <a:pt x="422" y="319"/>
                  </a:cubicBezTo>
                  <a:cubicBezTo>
                    <a:pt x="423" y="317"/>
                    <a:pt x="423" y="317"/>
                    <a:pt x="423" y="317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4" y="313"/>
                    <a:pt x="424" y="313"/>
                    <a:pt x="424" y="313"/>
                  </a:cubicBezTo>
                  <a:cubicBezTo>
                    <a:pt x="424" y="312"/>
                    <a:pt x="424" y="312"/>
                    <a:pt x="424" y="312"/>
                  </a:cubicBezTo>
                  <a:cubicBezTo>
                    <a:pt x="423" y="313"/>
                    <a:pt x="423" y="313"/>
                    <a:pt x="423" y="313"/>
                  </a:cubicBezTo>
                  <a:cubicBezTo>
                    <a:pt x="421" y="313"/>
                    <a:pt x="421" y="313"/>
                    <a:pt x="421" y="313"/>
                  </a:cubicBezTo>
                  <a:cubicBezTo>
                    <a:pt x="422" y="314"/>
                    <a:pt x="422" y="314"/>
                    <a:pt x="422" y="314"/>
                  </a:cubicBezTo>
                  <a:cubicBezTo>
                    <a:pt x="421" y="316"/>
                    <a:pt x="421" y="316"/>
                    <a:pt x="421" y="316"/>
                  </a:cubicBezTo>
                  <a:cubicBezTo>
                    <a:pt x="419" y="316"/>
                    <a:pt x="419" y="316"/>
                    <a:pt x="419" y="316"/>
                  </a:cubicBezTo>
                  <a:cubicBezTo>
                    <a:pt x="418" y="315"/>
                    <a:pt x="418" y="315"/>
                    <a:pt x="418" y="315"/>
                  </a:cubicBezTo>
                  <a:cubicBezTo>
                    <a:pt x="417" y="315"/>
                    <a:pt x="417" y="315"/>
                    <a:pt x="417" y="315"/>
                  </a:cubicBezTo>
                  <a:cubicBezTo>
                    <a:pt x="417" y="315"/>
                    <a:pt x="417" y="315"/>
                    <a:pt x="417" y="315"/>
                  </a:cubicBezTo>
                  <a:cubicBezTo>
                    <a:pt x="418" y="312"/>
                    <a:pt x="418" y="312"/>
                    <a:pt x="418" y="312"/>
                  </a:cubicBezTo>
                  <a:cubicBezTo>
                    <a:pt x="419" y="312"/>
                    <a:pt x="419" y="312"/>
                    <a:pt x="419" y="312"/>
                  </a:cubicBezTo>
                  <a:cubicBezTo>
                    <a:pt x="420" y="311"/>
                    <a:pt x="420" y="311"/>
                    <a:pt x="420" y="311"/>
                  </a:cubicBezTo>
                  <a:cubicBezTo>
                    <a:pt x="422" y="310"/>
                    <a:pt x="422" y="310"/>
                    <a:pt x="422" y="310"/>
                  </a:cubicBezTo>
                  <a:cubicBezTo>
                    <a:pt x="422" y="309"/>
                    <a:pt x="422" y="309"/>
                    <a:pt x="422" y="309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23" y="306"/>
                    <a:pt x="423" y="306"/>
                    <a:pt x="423" y="306"/>
                  </a:cubicBezTo>
                  <a:cubicBezTo>
                    <a:pt x="425" y="306"/>
                    <a:pt x="425" y="306"/>
                    <a:pt x="425" y="306"/>
                  </a:cubicBezTo>
                  <a:cubicBezTo>
                    <a:pt x="427" y="306"/>
                    <a:pt x="427" y="306"/>
                    <a:pt x="427" y="306"/>
                  </a:cubicBezTo>
                  <a:cubicBezTo>
                    <a:pt x="425" y="307"/>
                    <a:pt x="425" y="307"/>
                    <a:pt x="425" y="307"/>
                  </a:cubicBezTo>
                  <a:cubicBezTo>
                    <a:pt x="425" y="309"/>
                    <a:pt x="425" y="309"/>
                    <a:pt x="425" y="309"/>
                  </a:cubicBezTo>
                  <a:cubicBezTo>
                    <a:pt x="426" y="309"/>
                    <a:pt x="426" y="309"/>
                    <a:pt x="426" y="309"/>
                  </a:cubicBezTo>
                  <a:cubicBezTo>
                    <a:pt x="428" y="309"/>
                    <a:pt x="428" y="309"/>
                    <a:pt x="428" y="309"/>
                  </a:cubicBezTo>
                  <a:cubicBezTo>
                    <a:pt x="429" y="305"/>
                    <a:pt x="429" y="305"/>
                    <a:pt x="429" y="305"/>
                  </a:cubicBezTo>
                  <a:cubicBezTo>
                    <a:pt x="429" y="304"/>
                    <a:pt x="429" y="304"/>
                    <a:pt x="429" y="304"/>
                  </a:cubicBezTo>
                  <a:cubicBezTo>
                    <a:pt x="427" y="303"/>
                    <a:pt x="427" y="303"/>
                    <a:pt x="427" y="303"/>
                  </a:cubicBezTo>
                  <a:cubicBezTo>
                    <a:pt x="426" y="303"/>
                    <a:pt x="426" y="303"/>
                    <a:pt x="426" y="303"/>
                  </a:cubicBezTo>
                  <a:cubicBezTo>
                    <a:pt x="425" y="303"/>
                    <a:pt x="425" y="303"/>
                    <a:pt x="425" y="303"/>
                  </a:cubicBezTo>
                  <a:cubicBezTo>
                    <a:pt x="422" y="302"/>
                    <a:pt x="422" y="302"/>
                    <a:pt x="422" y="302"/>
                  </a:cubicBezTo>
                  <a:cubicBezTo>
                    <a:pt x="421" y="300"/>
                    <a:pt x="421" y="300"/>
                    <a:pt x="421" y="300"/>
                  </a:cubicBezTo>
                  <a:cubicBezTo>
                    <a:pt x="422" y="298"/>
                    <a:pt x="422" y="298"/>
                    <a:pt x="422" y="298"/>
                  </a:cubicBezTo>
                  <a:cubicBezTo>
                    <a:pt x="420" y="299"/>
                    <a:pt x="420" y="299"/>
                    <a:pt x="420" y="299"/>
                  </a:cubicBezTo>
                  <a:cubicBezTo>
                    <a:pt x="420" y="299"/>
                    <a:pt x="420" y="299"/>
                    <a:pt x="420" y="299"/>
                  </a:cubicBezTo>
                  <a:cubicBezTo>
                    <a:pt x="419" y="298"/>
                    <a:pt x="419" y="298"/>
                    <a:pt x="419" y="298"/>
                  </a:cubicBezTo>
                  <a:cubicBezTo>
                    <a:pt x="417" y="297"/>
                    <a:pt x="417" y="297"/>
                    <a:pt x="417" y="297"/>
                  </a:cubicBezTo>
                  <a:cubicBezTo>
                    <a:pt x="417" y="295"/>
                    <a:pt x="417" y="295"/>
                    <a:pt x="417" y="295"/>
                  </a:cubicBezTo>
                  <a:cubicBezTo>
                    <a:pt x="416" y="295"/>
                    <a:pt x="416" y="295"/>
                    <a:pt x="416" y="295"/>
                  </a:cubicBezTo>
                  <a:cubicBezTo>
                    <a:pt x="415" y="295"/>
                    <a:pt x="415" y="295"/>
                    <a:pt x="415" y="295"/>
                  </a:cubicBezTo>
                  <a:cubicBezTo>
                    <a:pt x="414" y="293"/>
                    <a:pt x="414" y="293"/>
                    <a:pt x="414" y="293"/>
                  </a:cubicBezTo>
                  <a:cubicBezTo>
                    <a:pt x="414" y="293"/>
                    <a:pt x="414" y="293"/>
                    <a:pt x="414" y="293"/>
                  </a:cubicBezTo>
                  <a:cubicBezTo>
                    <a:pt x="414" y="291"/>
                    <a:pt x="414" y="291"/>
                    <a:pt x="414" y="291"/>
                  </a:cubicBezTo>
                  <a:cubicBezTo>
                    <a:pt x="414" y="290"/>
                    <a:pt x="414" y="290"/>
                    <a:pt x="414" y="290"/>
                  </a:cubicBezTo>
                  <a:cubicBezTo>
                    <a:pt x="414" y="288"/>
                    <a:pt x="414" y="288"/>
                    <a:pt x="414" y="288"/>
                  </a:cubicBezTo>
                  <a:cubicBezTo>
                    <a:pt x="414" y="284"/>
                    <a:pt x="414" y="284"/>
                    <a:pt x="414" y="284"/>
                  </a:cubicBezTo>
                  <a:cubicBezTo>
                    <a:pt x="415" y="282"/>
                    <a:pt x="415" y="282"/>
                    <a:pt x="415" y="282"/>
                  </a:cubicBezTo>
                  <a:cubicBezTo>
                    <a:pt x="418" y="280"/>
                    <a:pt x="418" y="280"/>
                    <a:pt x="418" y="280"/>
                  </a:cubicBezTo>
                  <a:cubicBezTo>
                    <a:pt x="420" y="279"/>
                    <a:pt x="420" y="279"/>
                    <a:pt x="420" y="279"/>
                  </a:cubicBezTo>
                  <a:cubicBezTo>
                    <a:pt x="421" y="279"/>
                    <a:pt x="421" y="279"/>
                    <a:pt x="421" y="279"/>
                  </a:cubicBezTo>
                  <a:cubicBezTo>
                    <a:pt x="421" y="279"/>
                    <a:pt x="421" y="279"/>
                    <a:pt x="421" y="279"/>
                  </a:cubicBezTo>
                  <a:cubicBezTo>
                    <a:pt x="423" y="277"/>
                    <a:pt x="423" y="277"/>
                    <a:pt x="423" y="277"/>
                  </a:cubicBezTo>
                  <a:cubicBezTo>
                    <a:pt x="423" y="276"/>
                    <a:pt x="423" y="276"/>
                    <a:pt x="423" y="276"/>
                  </a:cubicBezTo>
                  <a:cubicBezTo>
                    <a:pt x="422" y="276"/>
                    <a:pt x="422" y="276"/>
                    <a:pt x="422" y="276"/>
                  </a:cubicBezTo>
                  <a:cubicBezTo>
                    <a:pt x="421" y="277"/>
                    <a:pt x="421" y="277"/>
                    <a:pt x="421" y="277"/>
                  </a:cubicBezTo>
                  <a:cubicBezTo>
                    <a:pt x="420" y="277"/>
                    <a:pt x="420" y="277"/>
                    <a:pt x="420" y="277"/>
                  </a:cubicBezTo>
                  <a:cubicBezTo>
                    <a:pt x="420" y="276"/>
                    <a:pt x="420" y="276"/>
                    <a:pt x="420" y="276"/>
                  </a:cubicBezTo>
                  <a:cubicBezTo>
                    <a:pt x="419" y="274"/>
                    <a:pt x="419" y="274"/>
                    <a:pt x="419" y="274"/>
                  </a:cubicBezTo>
                  <a:cubicBezTo>
                    <a:pt x="419" y="272"/>
                    <a:pt x="419" y="272"/>
                    <a:pt x="419" y="272"/>
                  </a:cubicBezTo>
                  <a:cubicBezTo>
                    <a:pt x="422" y="270"/>
                    <a:pt x="422" y="270"/>
                    <a:pt x="422" y="270"/>
                  </a:cubicBezTo>
                  <a:cubicBezTo>
                    <a:pt x="423" y="267"/>
                    <a:pt x="423" y="267"/>
                    <a:pt x="423" y="267"/>
                  </a:cubicBezTo>
                  <a:cubicBezTo>
                    <a:pt x="424" y="266"/>
                    <a:pt x="424" y="266"/>
                    <a:pt x="424" y="266"/>
                  </a:cubicBezTo>
                  <a:cubicBezTo>
                    <a:pt x="425" y="264"/>
                    <a:pt x="425" y="264"/>
                    <a:pt x="425" y="264"/>
                  </a:cubicBezTo>
                  <a:cubicBezTo>
                    <a:pt x="426" y="264"/>
                    <a:pt x="426" y="264"/>
                    <a:pt x="426" y="264"/>
                  </a:cubicBezTo>
                  <a:cubicBezTo>
                    <a:pt x="428" y="262"/>
                    <a:pt x="428" y="262"/>
                    <a:pt x="428" y="262"/>
                  </a:cubicBezTo>
                  <a:cubicBezTo>
                    <a:pt x="430" y="261"/>
                    <a:pt x="430" y="261"/>
                    <a:pt x="430" y="261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30" y="264"/>
                    <a:pt x="430" y="264"/>
                    <a:pt x="430" y="264"/>
                  </a:cubicBezTo>
                  <a:cubicBezTo>
                    <a:pt x="431" y="265"/>
                    <a:pt x="431" y="265"/>
                    <a:pt x="431" y="265"/>
                  </a:cubicBezTo>
                  <a:cubicBezTo>
                    <a:pt x="431" y="266"/>
                    <a:pt x="431" y="266"/>
                    <a:pt x="431" y="266"/>
                  </a:cubicBezTo>
                  <a:cubicBezTo>
                    <a:pt x="433" y="265"/>
                    <a:pt x="433" y="265"/>
                    <a:pt x="433" y="265"/>
                  </a:cubicBezTo>
                  <a:cubicBezTo>
                    <a:pt x="433" y="264"/>
                    <a:pt x="433" y="264"/>
                    <a:pt x="433" y="264"/>
                  </a:cubicBezTo>
                  <a:cubicBezTo>
                    <a:pt x="435" y="261"/>
                    <a:pt x="435" y="261"/>
                    <a:pt x="435" y="261"/>
                  </a:cubicBezTo>
                  <a:cubicBezTo>
                    <a:pt x="435" y="260"/>
                    <a:pt x="435" y="260"/>
                    <a:pt x="435" y="260"/>
                  </a:cubicBezTo>
                  <a:cubicBezTo>
                    <a:pt x="434" y="260"/>
                    <a:pt x="434" y="260"/>
                    <a:pt x="434" y="260"/>
                  </a:cubicBezTo>
                  <a:cubicBezTo>
                    <a:pt x="432" y="259"/>
                    <a:pt x="432" y="259"/>
                    <a:pt x="432" y="259"/>
                  </a:cubicBezTo>
                  <a:cubicBezTo>
                    <a:pt x="431" y="258"/>
                    <a:pt x="431" y="258"/>
                    <a:pt x="431" y="258"/>
                  </a:cubicBezTo>
                  <a:cubicBezTo>
                    <a:pt x="432" y="256"/>
                    <a:pt x="432" y="256"/>
                    <a:pt x="432" y="256"/>
                  </a:cubicBezTo>
                  <a:cubicBezTo>
                    <a:pt x="435" y="256"/>
                    <a:pt x="435" y="256"/>
                    <a:pt x="435" y="256"/>
                  </a:cubicBezTo>
                  <a:cubicBezTo>
                    <a:pt x="435" y="255"/>
                    <a:pt x="435" y="255"/>
                    <a:pt x="435" y="255"/>
                  </a:cubicBezTo>
                  <a:cubicBezTo>
                    <a:pt x="438" y="254"/>
                    <a:pt x="438" y="254"/>
                    <a:pt x="438" y="254"/>
                  </a:cubicBezTo>
                  <a:cubicBezTo>
                    <a:pt x="438" y="252"/>
                    <a:pt x="438" y="252"/>
                    <a:pt x="438" y="252"/>
                  </a:cubicBezTo>
                  <a:cubicBezTo>
                    <a:pt x="439" y="252"/>
                    <a:pt x="439" y="252"/>
                    <a:pt x="439" y="252"/>
                  </a:cubicBezTo>
                  <a:cubicBezTo>
                    <a:pt x="441" y="252"/>
                    <a:pt x="441" y="252"/>
                    <a:pt x="441" y="252"/>
                  </a:cubicBezTo>
                  <a:cubicBezTo>
                    <a:pt x="444" y="253"/>
                    <a:pt x="444" y="253"/>
                    <a:pt x="444" y="253"/>
                  </a:cubicBezTo>
                  <a:cubicBezTo>
                    <a:pt x="444" y="255"/>
                    <a:pt x="444" y="255"/>
                    <a:pt x="444" y="255"/>
                  </a:cubicBezTo>
                  <a:cubicBezTo>
                    <a:pt x="444" y="255"/>
                    <a:pt x="444" y="255"/>
                    <a:pt x="444" y="255"/>
                  </a:cubicBezTo>
                  <a:cubicBezTo>
                    <a:pt x="445" y="256"/>
                    <a:pt x="445" y="256"/>
                    <a:pt x="445" y="256"/>
                  </a:cubicBezTo>
                  <a:cubicBezTo>
                    <a:pt x="446" y="257"/>
                    <a:pt x="446" y="257"/>
                    <a:pt x="446" y="257"/>
                  </a:cubicBezTo>
                  <a:cubicBezTo>
                    <a:pt x="447" y="258"/>
                    <a:pt x="447" y="258"/>
                    <a:pt x="447" y="258"/>
                  </a:cubicBezTo>
                  <a:cubicBezTo>
                    <a:pt x="447" y="260"/>
                    <a:pt x="447" y="260"/>
                    <a:pt x="447" y="260"/>
                  </a:cubicBezTo>
                  <a:cubicBezTo>
                    <a:pt x="446" y="260"/>
                    <a:pt x="446" y="260"/>
                    <a:pt x="446" y="260"/>
                  </a:cubicBezTo>
                  <a:cubicBezTo>
                    <a:pt x="446" y="262"/>
                    <a:pt x="446" y="262"/>
                    <a:pt x="446" y="262"/>
                  </a:cubicBezTo>
                  <a:cubicBezTo>
                    <a:pt x="446" y="263"/>
                    <a:pt x="446" y="263"/>
                    <a:pt x="446" y="263"/>
                  </a:cubicBezTo>
                  <a:cubicBezTo>
                    <a:pt x="448" y="265"/>
                    <a:pt x="448" y="265"/>
                    <a:pt x="448" y="265"/>
                  </a:cubicBezTo>
                  <a:cubicBezTo>
                    <a:pt x="448" y="266"/>
                    <a:pt x="448" y="266"/>
                    <a:pt x="448" y="266"/>
                  </a:cubicBezTo>
                  <a:cubicBezTo>
                    <a:pt x="448" y="269"/>
                    <a:pt x="448" y="269"/>
                    <a:pt x="448" y="269"/>
                  </a:cubicBezTo>
                  <a:cubicBezTo>
                    <a:pt x="449" y="270"/>
                    <a:pt x="449" y="270"/>
                    <a:pt x="449" y="270"/>
                  </a:cubicBezTo>
                  <a:cubicBezTo>
                    <a:pt x="449" y="271"/>
                    <a:pt x="449" y="271"/>
                    <a:pt x="449" y="27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47" y="274"/>
                    <a:pt x="447" y="274"/>
                    <a:pt x="447" y="274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6" y="280"/>
                    <a:pt x="446" y="280"/>
                    <a:pt x="446" y="280"/>
                  </a:cubicBezTo>
                  <a:cubicBezTo>
                    <a:pt x="445" y="282"/>
                    <a:pt x="445" y="282"/>
                    <a:pt x="445" y="282"/>
                  </a:cubicBezTo>
                  <a:cubicBezTo>
                    <a:pt x="447" y="284"/>
                    <a:pt x="447" y="284"/>
                    <a:pt x="447" y="284"/>
                  </a:cubicBezTo>
                  <a:cubicBezTo>
                    <a:pt x="447" y="285"/>
                    <a:pt x="447" y="285"/>
                    <a:pt x="447" y="285"/>
                  </a:cubicBezTo>
                  <a:cubicBezTo>
                    <a:pt x="447" y="286"/>
                    <a:pt x="447" y="286"/>
                    <a:pt x="447" y="286"/>
                  </a:cubicBezTo>
                  <a:cubicBezTo>
                    <a:pt x="447" y="287"/>
                    <a:pt x="447" y="287"/>
                    <a:pt x="447" y="287"/>
                  </a:cubicBezTo>
                  <a:cubicBezTo>
                    <a:pt x="447" y="289"/>
                    <a:pt x="447" y="289"/>
                    <a:pt x="447" y="289"/>
                  </a:cubicBezTo>
                  <a:cubicBezTo>
                    <a:pt x="447" y="290"/>
                    <a:pt x="447" y="290"/>
                    <a:pt x="447" y="290"/>
                  </a:cubicBezTo>
                  <a:cubicBezTo>
                    <a:pt x="448" y="290"/>
                    <a:pt x="448" y="290"/>
                    <a:pt x="448" y="290"/>
                  </a:cubicBezTo>
                  <a:cubicBezTo>
                    <a:pt x="449" y="292"/>
                    <a:pt x="449" y="292"/>
                    <a:pt x="449" y="292"/>
                  </a:cubicBezTo>
                  <a:cubicBezTo>
                    <a:pt x="449" y="293"/>
                    <a:pt x="449" y="293"/>
                    <a:pt x="449" y="293"/>
                  </a:cubicBezTo>
                  <a:cubicBezTo>
                    <a:pt x="447" y="295"/>
                    <a:pt x="447" y="295"/>
                    <a:pt x="447" y="295"/>
                  </a:cubicBezTo>
                  <a:cubicBezTo>
                    <a:pt x="446" y="294"/>
                    <a:pt x="446" y="294"/>
                    <a:pt x="446" y="294"/>
                  </a:cubicBezTo>
                  <a:cubicBezTo>
                    <a:pt x="445" y="294"/>
                    <a:pt x="445" y="294"/>
                    <a:pt x="445" y="294"/>
                  </a:cubicBezTo>
                  <a:cubicBezTo>
                    <a:pt x="444" y="293"/>
                    <a:pt x="444" y="293"/>
                    <a:pt x="444" y="293"/>
                  </a:cubicBezTo>
                  <a:cubicBezTo>
                    <a:pt x="445" y="291"/>
                    <a:pt x="445" y="291"/>
                    <a:pt x="445" y="291"/>
                  </a:cubicBezTo>
                  <a:cubicBezTo>
                    <a:pt x="443" y="292"/>
                    <a:pt x="443" y="292"/>
                    <a:pt x="443" y="292"/>
                  </a:cubicBezTo>
                  <a:cubicBezTo>
                    <a:pt x="442" y="294"/>
                    <a:pt x="442" y="294"/>
                    <a:pt x="442" y="294"/>
                  </a:cubicBezTo>
                  <a:cubicBezTo>
                    <a:pt x="440" y="294"/>
                    <a:pt x="440" y="294"/>
                    <a:pt x="440" y="294"/>
                  </a:cubicBezTo>
                  <a:cubicBezTo>
                    <a:pt x="440" y="295"/>
                    <a:pt x="440" y="295"/>
                    <a:pt x="440" y="295"/>
                  </a:cubicBezTo>
                  <a:cubicBezTo>
                    <a:pt x="442" y="294"/>
                    <a:pt x="442" y="294"/>
                    <a:pt x="442" y="294"/>
                  </a:cubicBezTo>
                  <a:cubicBezTo>
                    <a:pt x="444" y="295"/>
                    <a:pt x="444" y="295"/>
                    <a:pt x="444" y="295"/>
                  </a:cubicBezTo>
                  <a:cubicBezTo>
                    <a:pt x="443" y="296"/>
                    <a:pt x="443" y="296"/>
                    <a:pt x="443" y="296"/>
                  </a:cubicBezTo>
                  <a:cubicBezTo>
                    <a:pt x="439" y="300"/>
                    <a:pt x="439" y="300"/>
                    <a:pt x="439" y="300"/>
                  </a:cubicBezTo>
                  <a:cubicBezTo>
                    <a:pt x="437" y="300"/>
                    <a:pt x="437" y="300"/>
                    <a:pt x="437" y="300"/>
                  </a:cubicBezTo>
                  <a:cubicBezTo>
                    <a:pt x="437" y="301"/>
                    <a:pt x="437" y="301"/>
                    <a:pt x="437" y="301"/>
                  </a:cubicBezTo>
                  <a:cubicBezTo>
                    <a:pt x="436" y="301"/>
                    <a:pt x="436" y="301"/>
                    <a:pt x="436" y="301"/>
                  </a:cubicBezTo>
                  <a:cubicBezTo>
                    <a:pt x="436" y="303"/>
                    <a:pt x="436" y="303"/>
                    <a:pt x="436" y="303"/>
                  </a:cubicBezTo>
                  <a:cubicBezTo>
                    <a:pt x="437" y="304"/>
                    <a:pt x="437" y="304"/>
                    <a:pt x="437" y="304"/>
                  </a:cubicBezTo>
                  <a:cubicBezTo>
                    <a:pt x="438" y="304"/>
                    <a:pt x="438" y="304"/>
                    <a:pt x="438" y="304"/>
                  </a:cubicBezTo>
                  <a:cubicBezTo>
                    <a:pt x="439" y="304"/>
                    <a:pt x="439" y="304"/>
                    <a:pt x="439" y="304"/>
                  </a:cubicBezTo>
                  <a:cubicBezTo>
                    <a:pt x="439" y="306"/>
                    <a:pt x="439" y="306"/>
                    <a:pt x="439" y="306"/>
                  </a:cubicBezTo>
                  <a:cubicBezTo>
                    <a:pt x="441" y="307"/>
                    <a:pt x="441" y="307"/>
                    <a:pt x="441" y="307"/>
                  </a:cubicBezTo>
                  <a:cubicBezTo>
                    <a:pt x="443" y="306"/>
                    <a:pt x="443" y="306"/>
                    <a:pt x="443" y="306"/>
                  </a:cubicBezTo>
                  <a:cubicBezTo>
                    <a:pt x="444" y="305"/>
                    <a:pt x="444" y="305"/>
                    <a:pt x="444" y="305"/>
                  </a:cubicBezTo>
                  <a:cubicBezTo>
                    <a:pt x="445" y="305"/>
                    <a:pt x="445" y="305"/>
                    <a:pt x="445" y="305"/>
                  </a:cubicBezTo>
                  <a:cubicBezTo>
                    <a:pt x="445" y="305"/>
                    <a:pt x="445" y="305"/>
                    <a:pt x="445" y="305"/>
                  </a:cubicBezTo>
                  <a:cubicBezTo>
                    <a:pt x="445" y="306"/>
                    <a:pt x="445" y="306"/>
                    <a:pt x="445" y="306"/>
                  </a:cubicBezTo>
                  <a:cubicBezTo>
                    <a:pt x="445" y="307"/>
                    <a:pt x="445" y="307"/>
                    <a:pt x="445" y="307"/>
                  </a:cubicBezTo>
                  <a:cubicBezTo>
                    <a:pt x="446" y="307"/>
                    <a:pt x="446" y="307"/>
                    <a:pt x="446" y="307"/>
                  </a:cubicBezTo>
                  <a:cubicBezTo>
                    <a:pt x="447" y="308"/>
                    <a:pt x="447" y="308"/>
                    <a:pt x="447" y="308"/>
                  </a:cubicBezTo>
                  <a:cubicBezTo>
                    <a:pt x="449" y="307"/>
                    <a:pt x="449" y="307"/>
                    <a:pt x="449" y="307"/>
                  </a:cubicBezTo>
                  <a:cubicBezTo>
                    <a:pt x="450" y="308"/>
                    <a:pt x="450" y="308"/>
                    <a:pt x="450" y="308"/>
                  </a:cubicBezTo>
                  <a:cubicBezTo>
                    <a:pt x="449" y="309"/>
                    <a:pt x="449" y="309"/>
                    <a:pt x="449" y="309"/>
                  </a:cubicBezTo>
                  <a:cubicBezTo>
                    <a:pt x="447" y="309"/>
                    <a:pt x="447" y="309"/>
                    <a:pt x="447" y="309"/>
                  </a:cubicBezTo>
                  <a:cubicBezTo>
                    <a:pt x="445" y="311"/>
                    <a:pt x="445" y="311"/>
                    <a:pt x="445" y="311"/>
                  </a:cubicBezTo>
                  <a:cubicBezTo>
                    <a:pt x="445" y="312"/>
                    <a:pt x="445" y="312"/>
                    <a:pt x="445" y="312"/>
                  </a:cubicBezTo>
                  <a:cubicBezTo>
                    <a:pt x="444" y="310"/>
                    <a:pt x="444" y="310"/>
                    <a:pt x="444" y="310"/>
                  </a:cubicBezTo>
                  <a:cubicBezTo>
                    <a:pt x="444" y="310"/>
                    <a:pt x="444" y="310"/>
                    <a:pt x="444" y="310"/>
                  </a:cubicBezTo>
                  <a:cubicBezTo>
                    <a:pt x="443" y="309"/>
                    <a:pt x="443" y="309"/>
                    <a:pt x="443" y="309"/>
                  </a:cubicBezTo>
                  <a:cubicBezTo>
                    <a:pt x="443" y="310"/>
                    <a:pt x="443" y="310"/>
                    <a:pt x="443" y="310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3"/>
                    <a:pt x="444" y="313"/>
                    <a:pt x="444" y="313"/>
                  </a:cubicBezTo>
                  <a:cubicBezTo>
                    <a:pt x="446" y="316"/>
                    <a:pt x="446" y="316"/>
                    <a:pt x="446" y="316"/>
                  </a:cubicBezTo>
                  <a:cubicBezTo>
                    <a:pt x="445" y="318"/>
                    <a:pt x="445" y="318"/>
                    <a:pt x="445" y="318"/>
                  </a:cubicBezTo>
                  <a:cubicBezTo>
                    <a:pt x="446" y="318"/>
                    <a:pt x="446" y="318"/>
                    <a:pt x="446" y="318"/>
                  </a:cubicBezTo>
                  <a:cubicBezTo>
                    <a:pt x="445" y="320"/>
                    <a:pt x="445" y="320"/>
                    <a:pt x="445" y="320"/>
                  </a:cubicBezTo>
                  <a:cubicBezTo>
                    <a:pt x="444" y="321"/>
                    <a:pt x="444" y="321"/>
                    <a:pt x="444" y="321"/>
                  </a:cubicBezTo>
                  <a:cubicBezTo>
                    <a:pt x="444" y="322"/>
                    <a:pt x="444" y="322"/>
                    <a:pt x="444" y="322"/>
                  </a:cubicBezTo>
                  <a:cubicBezTo>
                    <a:pt x="444" y="324"/>
                    <a:pt x="444" y="324"/>
                    <a:pt x="444" y="324"/>
                  </a:cubicBezTo>
                  <a:cubicBezTo>
                    <a:pt x="442" y="326"/>
                    <a:pt x="442" y="326"/>
                    <a:pt x="442" y="326"/>
                  </a:cubicBezTo>
                  <a:cubicBezTo>
                    <a:pt x="443" y="327"/>
                    <a:pt x="443" y="327"/>
                    <a:pt x="443" y="327"/>
                  </a:cubicBezTo>
                  <a:cubicBezTo>
                    <a:pt x="443" y="329"/>
                    <a:pt x="443" y="329"/>
                    <a:pt x="443" y="329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2" y="331"/>
                    <a:pt x="442" y="331"/>
                    <a:pt x="442" y="331"/>
                  </a:cubicBezTo>
                  <a:cubicBezTo>
                    <a:pt x="443" y="331"/>
                    <a:pt x="443" y="331"/>
                    <a:pt x="443" y="331"/>
                  </a:cubicBezTo>
                  <a:cubicBezTo>
                    <a:pt x="444" y="329"/>
                    <a:pt x="444" y="329"/>
                    <a:pt x="444" y="329"/>
                  </a:cubicBezTo>
                  <a:cubicBezTo>
                    <a:pt x="445" y="328"/>
                    <a:pt x="445" y="328"/>
                    <a:pt x="445" y="328"/>
                  </a:cubicBezTo>
                  <a:cubicBezTo>
                    <a:pt x="447" y="327"/>
                    <a:pt x="447" y="327"/>
                    <a:pt x="447" y="327"/>
                  </a:cubicBezTo>
                  <a:cubicBezTo>
                    <a:pt x="447" y="326"/>
                    <a:pt x="447" y="326"/>
                    <a:pt x="447" y="326"/>
                  </a:cubicBezTo>
                  <a:cubicBezTo>
                    <a:pt x="447" y="326"/>
                    <a:pt x="447" y="326"/>
                    <a:pt x="447" y="326"/>
                  </a:cubicBezTo>
                  <a:cubicBezTo>
                    <a:pt x="448" y="324"/>
                    <a:pt x="448" y="324"/>
                    <a:pt x="448" y="324"/>
                  </a:cubicBezTo>
                  <a:cubicBezTo>
                    <a:pt x="449" y="325"/>
                    <a:pt x="449" y="325"/>
                    <a:pt x="449" y="325"/>
                  </a:cubicBezTo>
                  <a:cubicBezTo>
                    <a:pt x="450" y="324"/>
                    <a:pt x="450" y="324"/>
                    <a:pt x="450" y="324"/>
                  </a:cubicBezTo>
                  <a:cubicBezTo>
                    <a:pt x="450" y="321"/>
                    <a:pt x="450" y="321"/>
                    <a:pt x="450" y="321"/>
                  </a:cubicBezTo>
                  <a:cubicBezTo>
                    <a:pt x="450" y="320"/>
                    <a:pt x="450" y="320"/>
                    <a:pt x="450" y="320"/>
                  </a:cubicBezTo>
                  <a:cubicBezTo>
                    <a:pt x="453" y="318"/>
                    <a:pt x="453" y="318"/>
                    <a:pt x="453" y="318"/>
                  </a:cubicBezTo>
                  <a:cubicBezTo>
                    <a:pt x="455" y="315"/>
                    <a:pt x="455" y="315"/>
                    <a:pt x="455" y="315"/>
                  </a:cubicBezTo>
                  <a:cubicBezTo>
                    <a:pt x="455" y="313"/>
                    <a:pt x="455" y="313"/>
                    <a:pt x="455" y="313"/>
                  </a:cubicBezTo>
                  <a:cubicBezTo>
                    <a:pt x="456" y="313"/>
                    <a:pt x="456" y="313"/>
                    <a:pt x="456" y="313"/>
                  </a:cubicBezTo>
                  <a:cubicBezTo>
                    <a:pt x="457" y="314"/>
                    <a:pt x="457" y="314"/>
                    <a:pt x="457" y="314"/>
                  </a:cubicBezTo>
                  <a:cubicBezTo>
                    <a:pt x="457" y="315"/>
                    <a:pt x="457" y="315"/>
                    <a:pt x="457" y="315"/>
                  </a:cubicBezTo>
                  <a:cubicBezTo>
                    <a:pt x="458" y="318"/>
                    <a:pt x="458" y="318"/>
                    <a:pt x="458" y="318"/>
                  </a:cubicBezTo>
                  <a:cubicBezTo>
                    <a:pt x="459" y="320"/>
                    <a:pt x="459" y="320"/>
                    <a:pt x="459" y="320"/>
                  </a:cubicBezTo>
                  <a:cubicBezTo>
                    <a:pt x="460" y="322"/>
                    <a:pt x="460" y="322"/>
                    <a:pt x="460" y="322"/>
                  </a:cubicBezTo>
                  <a:cubicBezTo>
                    <a:pt x="460" y="324"/>
                    <a:pt x="460" y="324"/>
                    <a:pt x="460" y="324"/>
                  </a:cubicBezTo>
                  <a:cubicBezTo>
                    <a:pt x="460" y="326"/>
                    <a:pt x="460" y="326"/>
                    <a:pt x="460" y="326"/>
                  </a:cubicBezTo>
                  <a:cubicBezTo>
                    <a:pt x="460" y="329"/>
                    <a:pt x="460" y="329"/>
                    <a:pt x="460" y="329"/>
                  </a:cubicBezTo>
                  <a:cubicBezTo>
                    <a:pt x="459" y="331"/>
                    <a:pt x="459" y="331"/>
                    <a:pt x="459" y="331"/>
                  </a:cubicBezTo>
                  <a:cubicBezTo>
                    <a:pt x="458" y="332"/>
                    <a:pt x="458" y="332"/>
                    <a:pt x="458" y="332"/>
                  </a:cubicBezTo>
                  <a:cubicBezTo>
                    <a:pt x="457" y="331"/>
                    <a:pt x="457" y="331"/>
                    <a:pt x="457" y="331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5" y="333"/>
                    <a:pt x="455" y="333"/>
                    <a:pt x="455" y="333"/>
                  </a:cubicBezTo>
                  <a:cubicBezTo>
                    <a:pt x="456" y="335"/>
                    <a:pt x="456" y="335"/>
                    <a:pt x="456" y="335"/>
                  </a:cubicBezTo>
                  <a:cubicBezTo>
                    <a:pt x="454" y="337"/>
                    <a:pt x="454" y="337"/>
                    <a:pt x="454" y="337"/>
                  </a:cubicBezTo>
                  <a:cubicBezTo>
                    <a:pt x="454" y="339"/>
                    <a:pt x="454" y="339"/>
                    <a:pt x="454" y="339"/>
                  </a:cubicBezTo>
                  <a:cubicBezTo>
                    <a:pt x="454" y="340"/>
                    <a:pt x="454" y="340"/>
                    <a:pt x="454" y="340"/>
                  </a:cubicBezTo>
                  <a:cubicBezTo>
                    <a:pt x="454" y="343"/>
                    <a:pt x="454" y="343"/>
                    <a:pt x="454" y="343"/>
                  </a:cubicBezTo>
                  <a:cubicBezTo>
                    <a:pt x="456" y="349"/>
                    <a:pt x="456" y="349"/>
                    <a:pt x="456" y="349"/>
                  </a:cubicBezTo>
                  <a:cubicBezTo>
                    <a:pt x="457" y="351"/>
                    <a:pt x="457" y="351"/>
                    <a:pt x="457" y="351"/>
                  </a:cubicBezTo>
                  <a:cubicBezTo>
                    <a:pt x="456" y="353"/>
                    <a:pt x="456" y="353"/>
                    <a:pt x="456" y="353"/>
                  </a:cubicBezTo>
                  <a:cubicBezTo>
                    <a:pt x="458" y="355"/>
                    <a:pt x="458" y="355"/>
                    <a:pt x="458" y="355"/>
                  </a:cubicBezTo>
                  <a:cubicBezTo>
                    <a:pt x="459" y="355"/>
                    <a:pt x="459" y="355"/>
                    <a:pt x="459" y="355"/>
                  </a:cubicBezTo>
                  <a:cubicBezTo>
                    <a:pt x="459" y="352"/>
                    <a:pt x="459" y="352"/>
                    <a:pt x="459" y="352"/>
                  </a:cubicBezTo>
                  <a:cubicBezTo>
                    <a:pt x="458" y="352"/>
                    <a:pt x="458" y="352"/>
                    <a:pt x="458" y="352"/>
                  </a:cubicBezTo>
                  <a:cubicBezTo>
                    <a:pt x="459" y="350"/>
                    <a:pt x="459" y="350"/>
                    <a:pt x="459" y="350"/>
                  </a:cubicBezTo>
                  <a:cubicBezTo>
                    <a:pt x="460" y="350"/>
                    <a:pt x="460" y="350"/>
                    <a:pt x="460" y="350"/>
                  </a:cubicBezTo>
                  <a:cubicBezTo>
                    <a:pt x="461" y="352"/>
                    <a:pt x="461" y="352"/>
                    <a:pt x="461" y="352"/>
                  </a:cubicBezTo>
                  <a:cubicBezTo>
                    <a:pt x="462" y="352"/>
                    <a:pt x="462" y="352"/>
                    <a:pt x="462" y="352"/>
                  </a:cubicBezTo>
                  <a:cubicBezTo>
                    <a:pt x="463" y="350"/>
                    <a:pt x="463" y="350"/>
                    <a:pt x="463" y="350"/>
                  </a:cubicBezTo>
                  <a:cubicBezTo>
                    <a:pt x="464" y="349"/>
                    <a:pt x="464" y="349"/>
                    <a:pt x="464" y="349"/>
                  </a:cubicBezTo>
                  <a:cubicBezTo>
                    <a:pt x="464" y="346"/>
                    <a:pt x="464" y="346"/>
                    <a:pt x="464" y="346"/>
                  </a:cubicBezTo>
                  <a:cubicBezTo>
                    <a:pt x="465" y="346"/>
                    <a:pt x="465" y="346"/>
                    <a:pt x="465" y="346"/>
                  </a:cubicBezTo>
                  <a:cubicBezTo>
                    <a:pt x="467" y="343"/>
                    <a:pt x="467" y="343"/>
                    <a:pt x="467" y="343"/>
                  </a:cubicBezTo>
                  <a:cubicBezTo>
                    <a:pt x="468" y="343"/>
                    <a:pt x="468" y="343"/>
                    <a:pt x="468" y="343"/>
                  </a:cubicBezTo>
                  <a:cubicBezTo>
                    <a:pt x="469" y="342"/>
                    <a:pt x="469" y="342"/>
                    <a:pt x="469" y="342"/>
                  </a:cubicBezTo>
                  <a:cubicBezTo>
                    <a:pt x="472" y="339"/>
                    <a:pt x="472" y="339"/>
                    <a:pt x="472" y="339"/>
                  </a:cubicBezTo>
                  <a:cubicBezTo>
                    <a:pt x="474" y="336"/>
                    <a:pt x="474" y="336"/>
                    <a:pt x="474" y="336"/>
                  </a:cubicBezTo>
                  <a:cubicBezTo>
                    <a:pt x="475" y="332"/>
                    <a:pt x="475" y="332"/>
                    <a:pt x="475" y="332"/>
                  </a:cubicBezTo>
                  <a:cubicBezTo>
                    <a:pt x="477" y="329"/>
                    <a:pt x="477" y="329"/>
                    <a:pt x="477" y="329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0" y="330"/>
                    <a:pt x="480" y="330"/>
                    <a:pt x="480" y="330"/>
                  </a:cubicBezTo>
                  <a:cubicBezTo>
                    <a:pt x="481" y="329"/>
                    <a:pt x="481" y="329"/>
                    <a:pt x="481" y="329"/>
                  </a:cubicBezTo>
                  <a:cubicBezTo>
                    <a:pt x="482" y="329"/>
                    <a:pt x="482" y="329"/>
                    <a:pt x="482" y="329"/>
                  </a:cubicBezTo>
                  <a:cubicBezTo>
                    <a:pt x="483" y="329"/>
                    <a:pt x="483" y="329"/>
                    <a:pt x="483" y="329"/>
                  </a:cubicBezTo>
                  <a:cubicBezTo>
                    <a:pt x="484" y="328"/>
                    <a:pt x="484" y="328"/>
                    <a:pt x="484" y="328"/>
                  </a:cubicBezTo>
                  <a:cubicBezTo>
                    <a:pt x="483" y="328"/>
                    <a:pt x="483" y="328"/>
                    <a:pt x="483" y="328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2" y="325"/>
                    <a:pt x="482" y="325"/>
                    <a:pt x="482" y="325"/>
                  </a:cubicBezTo>
                  <a:cubicBezTo>
                    <a:pt x="484" y="325"/>
                    <a:pt x="484" y="325"/>
                    <a:pt x="484" y="325"/>
                  </a:cubicBezTo>
                  <a:cubicBezTo>
                    <a:pt x="485" y="326"/>
                    <a:pt x="485" y="326"/>
                    <a:pt x="485" y="326"/>
                  </a:cubicBezTo>
                  <a:cubicBezTo>
                    <a:pt x="485" y="325"/>
                    <a:pt x="485" y="325"/>
                    <a:pt x="485" y="325"/>
                  </a:cubicBezTo>
                  <a:cubicBezTo>
                    <a:pt x="487" y="326"/>
                    <a:pt x="487" y="326"/>
                    <a:pt x="487" y="326"/>
                  </a:cubicBezTo>
                  <a:cubicBezTo>
                    <a:pt x="487" y="325"/>
                    <a:pt x="487" y="325"/>
                    <a:pt x="487" y="325"/>
                  </a:cubicBezTo>
                  <a:cubicBezTo>
                    <a:pt x="487" y="323"/>
                    <a:pt x="487" y="323"/>
                    <a:pt x="487" y="323"/>
                  </a:cubicBezTo>
                  <a:cubicBezTo>
                    <a:pt x="486" y="323"/>
                    <a:pt x="486" y="323"/>
                    <a:pt x="486" y="323"/>
                  </a:cubicBezTo>
                  <a:cubicBezTo>
                    <a:pt x="485" y="322"/>
                    <a:pt x="485" y="322"/>
                    <a:pt x="485" y="322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84" y="319"/>
                    <a:pt x="484" y="319"/>
                    <a:pt x="484" y="319"/>
                  </a:cubicBezTo>
                  <a:cubicBezTo>
                    <a:pt x="485" y="318"/>
                    <a:pt x="485" y="318"/>
                    <a:pt x="485" y="318"/>
                  </a:cubicBezTo>
                  <a:cubicBezTo>
                    <a:pt x="485" y="316"/>
                    <a:pt x="485" y="316"/>
                    <a:pt x="485" y="316"/>
                  </a:cubicBezTo>
                  <a:cubicBezTo>
                    <a:pt x="487" y="316"/>
                    <a:pt x="487" y="316"/>
                    <a:pt x="487" y="316"/>
                  </a:cubicBezTo>
                  <a:cubicBezTo>
                    <a:pt x="486" y="315"/>
                    <a:pt x="486" y="315"/>
                    <a:pt x="486" y="315"/>
                  </a:cubicBezTo>
                  <a:cubicBezTo>
                    <a:pt x="486" y="314"/>
                    <a:pt x="486" y="314"/>
                    <a:pt x="486" y="314"/>
                  </a:cubicBezTo>
                  <a:cubicBezTo>
                    <a:pt x="487" y="312"/>
                    <a:pt x="487" y="312"/>
                    <a:pt x="487" y="312"/>
                  </a:cubicBezTo>
                  <a:cubicBezTo>
                    <a:pt x="487" y="312"/>
                    <a:pt x="487" y="312"/>
                    <a:pt x="487" y="312"/>
                  </a:cubicBezTo>
                  <a:cubicBezTo>
                    <a:pt x="486" y="311"/>
                    <a:pt x="486" y="311"/>
                    <a:pt x="486" y="311"/>
                  </a:cubicBezTo>
                  <a:cubicBezTo>
                    <a:pt x="488" y="311"/>
                    <a:pt x="488" y="311"/>
                    <a:pt x="488" y="311"/>
                  </a:cubicBezTo>
                  <a:cubicBezTo>
                    <a:pt x="489" y="310"/>
                    <a:pt x="489" y="310"/>
                    <a:pt x="489" y="310"/>
                  </a:cubicBezTo>
                  <a:cubicBezTo>
                    <a:pt x="487" y="309"/>
                    <a:pt x="487" y="309"/>
                    <a:pt x="487" y="309"/>
                  </a:cubicBezTo>
                  <a:cubicBezTo>
                    <a:pt x="487" y="308"/>
                    <a:pt x="487" y="308"/>
                    <a:pt x="487" y="308"/>
                  </a:cubicBezTo>
                  <a:cubicBezTo>
                    <a:pt x="489" y="308"/>
                    <a:pt x="489" y="308"/>
                    <a:pt x="489" y="308"/>
                  </a:cubicBezTo>
                  <a:cubicBezTo>
                    <a:pt x="489" y="310"/>
                    <a:pt x="489" y="310"/>
                    <a:pt x="489" y="310"/>
                  </a:cubicBezTo>
                  <a:cubicBezTo>
                    <a:pt x="491" y="310"/>
                    <a:pt x="491" y="310"/>
                    <a:pt x="491" y="310"/>
                  </a:cubicBezTo>
                  <a:cubicBezTo>
                    <a:pt x="492" y="309"/>
                    <a:pt x="492" y="309"/>
                    <a:pt x="492" y="309"/>
                  </a:cubicBezTo>
                  <a:cubicBezTo>
                    <a:pt x="495" y="309"/>
                    <a:pt x="495" y="309"/>
                    <a:pt x="495" y="309"/>
                  </a:cubicBezTo>
                  <a:cubicBezTo>
                    <a:pt x="497" y="311"/>
                    <a:pt x="497" y="311"/>
                    <a:pt x="497" y="311"/>
                  </a:cubicBezTo>
                  <a:cubicBezTo>
                    <a:pt x="497" y="312"/>
                    <a:pt x="497" y="312"/>
                    <a:pt x="497" y="312"/>
                  </a:cubicBezTo>
                  <a:cubicBezTo>
                    <a:pt x="498" y="313"/>
                    <a:pt x="498" y="313"/>
                    <a:pt x="498" y="313"/>
                  </a:cubicBezTo>
                  <a:cubicBezTo>
                    <a:pt x="501" y="315"/>
                    <a:pt x="501" y="315"/>
                    <a:pt x="501" y="315"/>
                  </a:cubicBezTo>
                  <a:cubicBezTo>
                    <a:pt x="503" y="314"/>
                    <a:pt x="503" y="314"/>
                    <a:pt x="503" y="314"/>
                  </a:cubicBezTo>
                  <a:cubicBezTo>
                    <a:pt x="504" y="315"/>
                    <a:pt x="504" y="315"/>
                    <a:pt x="504" y="315"/>
                  </a:cubicBezTo>
                  <a:cubicBezTo>
                    <a:pt x="507" y="316"/>
                    <a:pt x="507" y="316"/>
                    <a:pt x="507" y="316"/>
                  </a:cubicBezTo>
                  <a:cubicBezTo>
                    <a:pt x="507" y="317"/>
                    <a:pt x="507" y="317"/>
                    <a:pt x="507" y="317"/>
                  </a:cubicBezTo>
                  <a:cubicBezTo>
                    <a:pt x="506" y="317"/>
                    <a:pt x="506" y="317"/>
                    <a:pt x="506" y="317"/>
                  </a:cubicBezTo>
                  <a:cubicBezTo>
                    <a:pt x="507" y="318"/>
                    <a:pt x="507" y="318"/>
                    <a:pt x="507" y="318"/>
                  </a:cubicBezTo>
                  <a:cubicBezTo>
                    <a:pt x="506" y="319"/>
                    <a:pt x="506" y="319"/>
                    <a:pt x="506" y="319"/>
                  </a:cubicBezTo>
                  <a:cubicBezTo>
                    <a:pt x="504" y="318"/>
                    <a:pt x="504" y="318"/>
                    <a:pt x="504" y="318"/>
                  </a:cubicBezTo>
                  <a:cubicBezTo>
                    <a:pt x="503" y="318"/>
                    <a:pt x="503" y="318"/>
                    <a:pt x="503" y="318"/>
                  </a:cubicBezTo>
                  <a:cubicBezTo>
                    <a:pt x="503" y="319"/>
                    <a:pt x="503" y="319"/>
                    <a:pt x="503" y="319"/>
                  </a:cubicBezTo>
                  <a:cubicBezTo>
                    <a:pt x="507" y="321"/>
                    <a:pt x="507" y="321"/>
                    <a:pt x="507" y="321"/>
                  </a:cubicBezTo>
                  <a:cubicBezTo>
                    <a:pt x="507" y="323"/>
                    <a:pt x="507" y="323"/>
                    <a:pt x="507" y="323"/>
                  </a:cubicBezTo>
                  <a:cubicBezTo>
                    <a:pt x="506" y="323"/>
                    <a:pt x="506" y="323"/>
                    <a:pt x="506" y="323"/>
                  </a:cubicBezTo>
                  <a:cubicBezTo>
                    <a:pt x="507" y="324"/>
                    <a:pt x="507" y="324"/>
                    <a:pt x="507" y="324"/>
                  </a:cubicBezTo>
                  <a:cubicBezTo>
                    <a:pt x="508" y="323"/>
                    <a:pt x="508" y="323"/>
                    <a:pt x="508" y="323"/>
                  </a:cubicBezTo>
                  <a:cubicBezTo>
                    <a:pt x="511" y="324"/>
                    <a:pt x="511" y="324"/>
                    <a:pt x="511" y="324"/>
                  </a:cubicBezTo>
                  <a:cubicBezTo>
                    <a:pt x="511" y="325"/>
                    <a:pt x="511" y="325"/>
                    <a:pt x="511" y="325"/>
                  </a:cubicBezTo>
                  <a:cubicBezTo>
                    <a:pt x="512" y="325"/>
                    <a:pt x="512" y="325"/>
                    <a:pt x="512" y="325"/>
                  </a:cubicBezTo>
                  <a:cubicBezTo>
                    <a:pt x="513" y="326"/>
                    <a:pt x="513" y="326"/>
                    <a:pt x="513" y="326"/>
                  </a:cubicBezTo>
                  <a:cubicBezTo>
                    <a:pt x="512" y="328"/>
                    <a:pt x="512" y="328"/>
                    <a:pt x="512" y="328"/>
                  </a:cubicBezTo>
                  <a:cubicBezTo>
                    <a:pt x="509" y="330"/>
                    <a:pt x="509" y="330"/>
                    <a:pt x="509" y="330"/>
                  </a:cubicBezTo>
                  <a:cubicBezTo>
                    <a:pt x="507" y="330"/>
                    <a:pt x="507" y="330"/>
                    <a:pt x="507" y="330"/>
                  </a:cubicBezTo>
                  <a:cubicBezTo>
                    <a:pt x="506" y="331"/>
                    <a:pt x="506" y="331"/>
                    <a:pt x="506" y="331"/>
                  </a:cubicBezTo>
                  <a:cubicBezTo>
                    <a:pt x="508" y="331"/>
                    <a:pt x="508" y="331"/>
                    <a:pt x="508" y="331"/>
                  </a:cubicBezTo>
                  <a:cubicBezTo>
                    <a:pt x="509" y="331"/>
                    <a:pt x="509" y="331"/>
                    <a:pt x="509" y="331"/>
                  </a:cubicBezTo>
                  <a:cubicBezTo>
                    <a:pt x="509" y="333"/>
                    <a:pt x="509" y="333"/>
                    <a:pt x="509" y="333"/>
                  </a:cubicBezTo>
                  <a:cubicBezTo>
                    <a:pt x="510" y="333"/>
                    <a:pt x="510" y="333"/>
                    <a:pt x="510" y="333"/>
                  </a:cubicBezTo>
                  <a:cubicBezTo>
                    <a:pt x="511" y="333"/>
                    <a:pt x="511" y="333"/>
                    <a:pt x="511" y="333"/>
                  </a:cubicBezTo>
                  <a:cubicBezTo>
                    <a:pt x="510" y="335"/>
                    <a:pt x="510" y="335"/>
                    <a:pt x="510" y="335"/>
                  </a:cubicBezTo>
                  <a:cubicBezTo>
                    <a:pt x="510" y="335"/>
                    <a:pt x="510" y="335"/>
                    <a:pt x="510" y="335"/>
                  </a:cubicBezTo>
                  <a:cubicBezTo>
                    <a:pt x="508" y="337"/>
                    <a:pt x="508" y="337"/>
                    <a:pt x="508" y="337"/>
                  </a:cubicBezTo>
                  <a:cubicBezTo>
                    <a:pt x="506" y="338"/>
                    <a:pt x="506" y="338"/>
                    <a:pt x="506" y="338"/>
                  </a:cubicBezTo>
                  <a:cubicBezTo>
                    <a:pt x="504" y="337"/>
                    <a:pt x="504" y="337"/>
                    <a:pt x="504" y="337"/>
                  </a:cubicBezTo>
                  <a:cubicBezTo>
                    <a:pt x="504" y="339"/>
                    <a:pt x="504" y="339"/>
                    <a:pt x="504" y="339"/>
                  </a:cubicBezTo>
                  <a:cubicBezTo>
                    <a:pt x="502" y="338"/>
                    <a:pt x="502" y="338"/>
                    <a:pt x="502" y="338"/>
                  </a:cubicBezTo>
                  <a:cubicBezTo>
                    <a:pt x="501" y="336"/>
                    <a:pt x="501" y="336"/>
                    <a:pt x="501" y="336"/>
                  </a:cubicBezTo>
                  <a:cubicBezTo>
                    <a:pt x="499" y="336"/>
                    <a:pt x="499" y="336"/>
                    <a:pt x="499" y="336"/>
                  </a:cubicBezTo>
                  <a:cubicBezTo>
                    <a:pt x="499" y="335"/>
                    <a:pt x="499" y="335"/>
                    <a:pt x="499" y="335"/>
                  </a:cubicBezTo>
                  <a:cubicBezTo>
                    <a:pt x="498" y="336"/>
                    <a:pt x="498" y="336"/>
                    <a:pt x="498" y="336"/>
                  </a:cubicBezTo>
                  <a:cubicBezTo>
                    <a:pt x="498" y="337"/>
                    <a:pt x="498" y="337"/>
                    <a:pt x="498" y="337"/>
                  </a:cubicBezTo>
                  <a:cubicBezTo>
                    <a:pt x="497" y="338"/>
                    <a:pt x="497" y="338"/>
                    <a:pt x="497" y="338"/>
                  </a:cubicBezTo>
                  <a:cubicBezTo>
                    <a:pt x="498" y="338"/>
                    <a:pt x="498" y="338"/>
                    <a:pt x="498" y="338"/>
                  </a:cubicBezTo>
                  <a:cubicBezTo>
                    <a:pt x="499" y="339"/>
                    <a:pt x="499" y="339"/>
                    <a:pt x="499" y="339"/>
                  </a:cubicBezTo>
                  <a:cubicBezTo>
                    <a:pt x="499" y="340"/>
                    <a:pt x="499" y="340"/>
                    <a:pt x="499" y="340"/>
                  </a:cubicBezTo>
                  <a:cubicBezTo>
                    <a:pt x="498" y="341"/>
                    <a:pt x="498" y="341"/>
                    <a:pt x="498" y="341"/>
                  </a:cubicBezTo>
                  <a:cubicBezTo>
                    <a:pt x="499" y="341"/>
                    <a:pt x="499" y="341"/>
                    <a:pt x="499" y="341"/>
                  </a:cubicBezTo>
                  <a:cubicBezTo>
                    <a:pt x="498" y="343"/>
                    <a:pt x="498" y="343"/>
                    <a:pt x="498" y="343"/>
                  </a:cubicBezTo>
                  <a:cubicBezTo>
                    <a:pt x="498" y="344"/>
                    <a:pt x="498" y="344"/>
                    <a:pt x="498" y="344"/>
                  </a:cubicBezTo>
                  <a:cubicBezTo>
                    <a:pt x="499" y="344"/>
                    <a:pt x="499" y="344"/>
                    <a:pt x="499" y="344"/>
                  </a:cubicBezTo>
                  <a:cubicBezTo>
                    <a:pt x="500" y="343"/>
                    <a:pt x="500" y="343"/>
                    <a:pt x="500" y="343"/>
                  </a:cubicBezTo>
                  <a:cubicBezTo>
                    <a:pt x="501" y="343"/>
                    <a:pt x="501" y="343"/>
                    <a:pt x="501" y="343"/>
                  </a:cubicBezTo>
                  <a:cubicBezTo>
                    <a:pt x="500" y="344"/>
                    <a:pt x="500" y="344"/>
                    <a:pt x="500" y="344"/>
                  </a:cubicBezTo>
                  <a:cubicBezTo>
                    <a:pt x="498" y="345"/>
                    <a:pt x="498" y="345"/>
                    <a:pt x="498" y="345"/>
                  </a:cubicBezTo>
                  <a:cubicBezTo>
                    <a:pt x="497" y="347"/>
                    <a:pt x="497" y="347"/>
                    <a:pt x="497" y="347"/>
                  </a:cubicBezTo>
                  <a:cubicBezTo>
                    <a:pt x="498" y="348"/>
                    <a:pt x="498" y="348"/>
                    <a:pt x="498" y="348"/>
                  </a:cubicBezTo>
                  <a:cubicBezTo>
                    <a:pt x="500" y="350"/>
                    <a:pt x="500" y="350"/>
                    <a:pt x="500" y="350"/>
                  </a:cubicBezTo>
                  <a:cubicBezTo>
                    <a:pt x="499" y="351"/>
                    <a:pt x="499" y="351"/>
                    <a:pt x="499" y="351"/>
                  </a:cubicBezTo>
                  <a:cubicBezTo>
                    <a:pt x="501" y="355"/>
                    <a:pt x="501" y="355"/>
                    <a:pt x="501" y="355"/>
                  </a:cubicBezTo>
                  <a:cubicBezTo>
                    <a:pt x="501" y="357"/>
                    <a:pt x="501" y="357"/>
                    <a:pt x="501" y="357"/>
                  </a:cubicBezTo>
                  <a:cubicBezTo>
                    <a:pt x="500" y="357"/>
                    <a:pt x="500" y="357"/>
                    <a:pt x="500" y="357"/>
                  </a:cubicBezTo>
                  <a:cubicBezTo>
                    <a:pt x="500" y="359"/>
                    <a:pt x="500" y="359"/>
                    <a:pt x="500" y="359"/>
                  </a:cubicBezTo>
                  <a:cubicBezTo>
                    <a:pt x="498" y="361"/>
                    <a:pt x="498" y="361"/>
                    <a:pt x="498" y="361"/>
                  </a:cubicBezTo>
                  <a:cubicBezTo>
                    <a:pt x="498" y="362"/>
                    <a:pt x="498" y="362"/>
                    <a:pt x="498" y="362"/>
                  </a:cubicBezTo>
                  <a:cubicBezTo>
                    <a:pt x="497" y="363"/>
                    <a:pt x="497" y="363"/>
                    <a:pt x="497" y="363"/>
                  </a:cubicBezTo>
                  <a:cubicBezTo>
                    <a:pt x="496" y="363"/>
                    <a:pt x="496" y="363"/>
                    <a:pt x="496" y="363"/>
                  </a:cubicBezTo>
                  <a:cubicBezTo>
                    <a:pt x="493" y="363"/>
                    <a:pt x="493" y="363"/>
                    <a:pt x="493" y="363"/>
                  </a:cubicBezTo>
                  <a:cubicBezTo>
                    <a:pt x="492" y="364"/>
                    <a:pt x="492" y="364"/>
                    <a:pt x="492" y="364"/>
                  </a:cubicBezTo>
                  <a:cubicBezTo>
                    <a:pt x="492" y="366"/>
                    <a:pt x="492" y="366"/>
                    <a:pt x="492" y="366"/>
                  </a:cubicBezTo>
                  <a:cubicBezTo>
                    <a:pt x="490" y="367"/>
                    <a:pt x="490" y="367"/>
                    <a:pt x="490" y="367"/>
                  </a:cubicBezTo>
                  <a:cubicBezTo>
                    <a:pt x="489" y="368"/>
                    <a:pt x="489" y="368"/>
                    <a:pt x="489" y="368"/>
                  </a:cubicBezTo>
                  <a:cubicBezTo>
                    <a:pt x="488" y="368"/>
                    <a:pt x="488" y="368"/>
                    <a:pt x="488" y="368"/>
                  </a:cubicBezTo>
                  <a:cubicBezTo>
                    <a:pt x="485" y="371"/>
                    <a:pt x="485" y="371"/>
                    <a:pt x="485" y="371"/>
                  </a:cubicBezTo>
                  <a:cubicBezTo>
                    <a:pt x="484" y="370"/>
                    <a:pt x="484" y="370"/>
                    <a:pt x="484" y="370"/>
                  </a:cubicBezTo>
                  <a:cubicBezTo>
                    <a:pt x="483" y="370"/>
                    <a:pt x="483" y="370"/>
                    <a:pt x="483" y="370"/>
                  </a:cubicBezTo>
                  <a:cubicBezTo>
                    <a:pt x="482" y="372"/>
                    <a:pt x="482" y="372"/>
                    <a:pt x="482" y="372"/>
                  </a:cubicBezTo>
                  <a:cubicBezTo>
                    <a:pt x="478" y="373"/>
                    <a:pt x="478" y="373"/>
                    <a:pt x="478" y="373"/>
                  </a:cubicBezTo>
                  <a:cubicBezTo>
                    <a:pt x="477" y="373"/>
                    <a:pt x="477" y="373"/>
                    <a:pt x="477" y="373"/>
                  </a:cubicBezTo>
                  <a:cubicBezTo>
                    <a:pt x="478" y="371"/>
                    <a:pt x="478" y="371"/>
                    <a:pt x="478" y="371"/>
                  </a:cubicBezTo>
                  <a:cubicBezTo>
                    <a:pt x="477" y="369"/>
                    <a:pt x="477" y="369"/>
                    <a:pt x="477" y="369"/>
                  </a:cubicBezTo>
                  <a:cubicBezTo>
                    <a:pt x="476" y="368"/>
                    <a:pt x="476" y="368"/>
                    <a:pt x="476" y="368"/>
                  </a:cubicBezTo>
                  <a:cubicBezTo>
                    <a:pt x="476" y="367"/>
                    <a:pt x="476" y="367"/>
                    <a:pt x="476" y="367"/>
                  </a:cubicBezTo>
                  <a:cubicBezTo>
                    <a:pt x="477" y="367"/>
                    <a:pt x="477" y="367"/>
                    <a:pt x="477" y="367"/>
                  </a:cubicBezTo>
                  <a:cubicBezTo>
                    <a:pt x="477" y="365"/>
                    <a:pt x="477" y="365"/>
                    <a:pt x="477" y="365"/>
                  </a:cubicBezTo>
                  <a:cubicBezTo>
                    <a:pt x="478" y="363"/>
                    <a:pt x="478" y="363"/>
                    <a:pt x="478" y="363"/>
                  </a:cubicBezTo>
                  <a:cubicBezTo>
                    <a:pt x="476" y="365"/>
                    <a:pt x="476" y="365"/>
                    <a:pt x="476" y="365"/>
                  </a:cubicBezTo>
                  <a:cubicBezTo>
                    <a:pt x="476" y="365"/>
                    <a:pt x="476" y="365"/>
                    <a:pt x="476" y="365"/>
                  </a:cubicBezTo>
                  <a:cubicBezTo>
                    <a:pt x="476" y="361"/>
                    <a:pt x="476" y="361"/>
                    <a:pt x="476" y="361"/>
                  </a:cubicBezTo>
                  <a:cubicBezTo>
                    <a:pt x="475" y="361"/>
                    <a:pt x="475" y="361"/>
                    <a:pt x="475" y="361"/>
                  </a:cubicBezTo>
                  <a:cubicBezTo>
                    <a:pt x="474" y="359"/>
                    <a:pt x="474" y="359"/>
                    <a:pt x="474" y="359"/>
                  </a:cubicBezTo>
                  <a:cubicBezTo>
                    <a:pt x="472" y="360"/>
                    <a:pt x="472" y="360"/>
                    <a:pt x="472" y="360"/>
                  </a:cubicBezTo>
                  <a:cubicBezTo>
                    <a:pt x="472" y="360"/>
                    <a:pt x="472" y="360"/>
                    <a:pt x="472" y="360"/>
                  </a:cubicBezTo>
                  <a:cubicBezTo>
                    <a:pt x="470" y="360"/>
                    <a:pt x="470" y="360"/>
                    <a:pt x="470" y="360"/>
                  </a:cubicBezTo>
                  <a:cubicBezTo>
                    <a:pt x="468" y="362"/>
                    <a:pt x="468" y="362"/>
                    <a:pt x="468" y="362"/>
                  </a:cubicBezTo>
                  <a:cubicBezTo>
                    <a:pt x="469" y="362"/>
                    <a:pt x="469" y="362"/>
                    <a:pt x="469" y="362"/>
                  </a:cubicBezTo>
                  <a:cubicBezTo>
                    <a:pt x="472" y="361"/>
                    <a:pt x="472" y="361"/>
                    <a:pt x="472" y="361"/>
                  </a:cubicBezTo>
                  <a:cubicBezTo>
                    <a:pt x="472" y="361"/>
                    <a:pt x="472" y="361"/>
                    <a:pt x="472" y="361"/>
                  </a:cubicBezTo>
                  <a:cubicBezTo>
                    <a:pt x="472" y="363"/>
                    <a:pt x="472" y="363"/>
                    <a:pt x="472" y="363"/>
                  </a:cubicBezTo>
                  <a:cubicBezTo>
                    <a:pt x="474" y="363"/>
                    <a:pt x="474" y="363"/>
                    <a:pt x="474" y="363"/>
                  </a:cubicBezTo>
                  <a:cubicBezTo>
                    <a:pt x="475" y="366"/>
                    <a:pt x="475" y="366"/>
                    <a:pt x="475" y="366"/>
                  </a:cubicBezTo>
                  <a:cubicBezTo>
                    <a:pt x="474" y="369"/>
                    <a:pt x="474" y="369"/>
                    <a:pt x="474" y="369"/>
                  </a:cubicBezTo>
                  <a:cubicBezTo>
                    <a:pt x="475" y="369"/>
                    <a:pt x="475" y="369"/>
                    <a:pt x="475" y="369"/>
                  </a:cubicBezTo>
                  <a:cubicBezTo>
                    <a:pt x="476" y="372"/>
                    <a:pt x="476" y="372"/>
                    <a:pt x="476" y="372"/>
                  </a:cubicBezTo>
                  <a:cubicBezTo>
                    <a:pt x="475" y="373"/>
                    <a:pt x="475" y="373"/>
                    <a:pt x="475" y="373"/>
                  </a:cubicBezTo>
                  <a:cubicBezTo>
                    <a:pt x="476" y="373"/>
                    <a:pt x="476" y="373"/>
                    <a:pt x="476" y="373"/>
                  </a:cubicBezTo>
                  <a:cubicBezTo>
                    <a:pt x="475" y="375"/>
                    <a:pt x="475" y="375"/>
                    <a:pt x="475" y="375"/>
                  </a:cubicBezTo>
                  <a:cubicBezTo>
                    <a:pt x="474" y="375"/>
                    <a:pt x="474" y="375"/>
                    <a:pt x="474" y="375"/>
                  </a:cubicBezTo>
                  <a:cubicBezTo>
                    <a:pt x="472" y="372"/>
                    <a:pt x="472" y="372"/>
                    <a:pt x="472" y="372"/>
                  </a:cubicBezTo>
                  <a:cubicBezTo>
                    <a:pt x="471" y="371"/>
                    <a:pt x="471" y="371"/>
                    <a:pt x="471" y="371"/>
                  </a:cubicBezTo>
                  <a:cubicBezTo>
                    <a:pt x="470" y="370"/>
                    <a:pt x="470" y="370"/>
                    <a:pt x="470" y="370"/>
                  </a:cubicBezTo>
                  <a:cubicBezTo>
                    <a:pt x="470" y="369"/>
                    <a:pt x="470" y="369"/>
                    <a:pt x="470" y="369"/>
                  </a:cubicBezTo>
                  <a:cubicBezTo>
                    <a:pt x="469" y="370"/>
                    <a:pt x="469" y="370"/>
                    <a:pt x="469" y="370"/>
                  </a:cubicBezTo>
                  <a:cubicBezTo>
                    <a:pt x="470" y="372"/>
                    <a:pt x="470" y="372"/>
                    <a:pt x="470" y="372"/>
                  </a:cubicBezTo>
                  <a:cubicBezTo>
                    <a:pt x="470" y="373"/>
                    <a:pt x="470" y="373"/>
                    <a:pt x="470" y="373"/>
                  </a:cubicBezTo>
                  <a:cubicBezTo>
                    <a:pt x="468" y="372"/>
                    <a:pt x="468" y="372"/>
                    <a:pt x="468" y="372"/>
                  </a:cubicBezTo>
                  <a:cubicBezTo>
                    <a:pt x="467" y="372"/>
                    <a:pt x="467" y="372"/>
                    <a:pt x="467" y="372"/>
                  </a:cubicBezTo>
                  <a:cubicBezTo>
                    <a:pt x="466" y="371"/>
                    <a:pt x="466" y="371"/>
                    <a:pt x="466" y="371"/>
                  </a:cubicBezTo>
                  <a:cubicBezTo>
                    <a:pt x="465" y="372"/>
                    <a:pt x="465" y="372"/>
                    <a:pt x="465" y="372"/>
                  </a:cubicBezTo>
                  <a:cubicBezTo>
                    <a:pt x="465" y="371"/>
                    <a:pt x="465" y="371"/>
                    <a:pt x="465" y="371"/>
                  </a:cubicBezTo>
                  <a:cubicBezTo>
                    <a:pt x="466" y="368"/>
                    <a:pt x="466" y="368"/>
                    <a:pt x="466" y="368"/>
                  </a:cubicBezTo>
                  <a:cubicBezTo>
                    <a:pt x="466" y="368"/>
                    <a:pt x="466" y="368"/>
                    <a:pt x="466" y="368"/>
                  </a:cubicBezTo>
                  <a:cubicBezTo>
                    <a:pt x="465" y="367"/>
                    <a:pt x="465" y="367"/>
                    <a:pt x="465" y="367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3" y="367"/>
                    <a:pt x="463" y="367"/>
                    <a:pt x="463" y="367"/>
                  </a:cubicBezTo>
                  <a:cubicBezTo>
                    <a:pt x="461" y="367"/>
                    <a:pt x="461" y="367"/>
                    <a:pt x="461" y="367"/>
                  </a:cubicBezTo>
                  <a:cubicBezTo>
                    <a:pt x="459" y="366"/>
                    <a:pt x="459" y="366"/>
                    <a:pt x="459" y="366"/>
                  </a:cubicBezTo>
                  <a:cubicBezTo>
                    <a:pt x="458" y="366"/>
                    <a:pt x="458" y="366"/>
                    <a:pt x="458" y="366"/>
                  </a:cubicBezTo>
                  <a:cubicBezTo>
                    <a:pt x="456" y="365"/>
                    <a:pt x="456" y="365"/>
                    <a:pt x="456" y="365"/>
                  </a:cubicBezTo>
                  <a:cubicBezTo>
                    <a:pt x="456" y="367"/>
                    <a:pt x="456" y="367"/>
                    <a:pt x="456" y="367"/>
                  </a:cubicBezTo>
                  <a:cubicBezTo>
                    <a:pt x="456" y="368"/>
                    <a:pt x="456" y="368"/>
                    <a:pt x="456" y="368"/>
                  </a:cubicBezTo>
                  <a:cubicBezTo>
                    <a:pt x="455" y="368"/>
                    <a:pt x="455" y="368"/>
                    <a:pt x="455" y="368"/>
                  </a:cubicBezTo>
                  <a:cubicBezTo>
                    <a:pt x="455" y="370"/>
                    <a:pt x="455" y="370"/>
                    <a:pt x="455" y="370"/>
                  </a:cubicBezTo>
                  <a:cubicBezTo>
                    <a:pt x="456" y="371"/>
                    <a:pt x="456" y="371"/>
                    <a:pt x="456" y="371"/>
                  </a:cubicBezTo>
                  <a:cubicBezTo>
                    <a:pt x="458" y="372"/>
                    <a:pt x="458" y="372"/>
                    <a:pt x="458" y="372"/>
                  </a:cubicBezTo>
                  <a:cubicBezTo>
                    <a:pt x="459" y="373"/>
                    <a:pt x="459" y="373"/>
                    <a:pt x="459" y="373"/>
                  </a:cubicBezTo>
                  <a:cubicBezTo>
                    <a:pt x="458" y="376"/>
                    <a:pt x="458" y="376"/>
                    <a:pt x="458" y="376"/>
                  </a:cubicBezTo>
                  <a:cubicBezTo>
                    <a:pt x="457" y="376"/>
                    <a:pt x="457" y="376"/>
                    <a:pt x="457" y="376"/>
                  </a:cubicBezTo>
                  <a:cubicBezTo>
                    <a:pt x="453" y="379"/>
                    <a:pt x="453" y="379"/>
                    <a:pt x="453" y="379"/>
                  </a:cubicBezTo>
                  <a:cubicBezTo>
                    <a:pt x="451" y="381"/>
                    <a:pt x="451" y="381"/>
                    <a:pt x="451" y="381"/>
                  </a:cubicBezTo>
                  <a:cubicBezTo>
                    <a:pt x="449" y="384"/>
                    <a:pt x="449" y="384"/>
                    <a:pt x="449" y="384"/>
                  </a:cubicBezTo>
                  <a:cubicBezTo>
                    <a:pt x="448" y="383"/>
                    <a:pt x="448" y="383"/>
                    <a:pt x="448" y="383"/>
                  </a:cubicBezTo>
                  <a:cubicBezTo>
                    <a:pt x="446" y="384"/>
                    <a:pt x="446" y="384"/>
                    <a:pt x="446" y="384"/>
                  </a:cubicBezTo>
                  <a:cubicBezTo>
                    <a:pt x="446" y="386"/>
                    <a:pt x="446" y="386"/>
                    <a:pt x="446" y="386"/>
                  </a:cubicBezTo>
                  <a:cubicBezTo>
                    <a:pt x="444" y="387"/>
                    <a:pt x="444" y="387"/>
                    <a:pt x="444" y="387"/>
                  </a:cubicBezTo>
                  <a:cubicBezTo>
                    <a:pt x="439" y="386"/>
                    <a:pt x="439" y="386"/>
                    <a:pt x="439" y="386"/>
                  </a:cubicBezTo>
                  <a:cubicBezTo>
                    <a:pt x="437" y="384"/>
                    <a:pt x="437" y="384"/>
                    <a:pt x="437" y="384"/>
                  </a:cubicBezTo>
                  <a:cubicBezTo>
                    <a:pt x="437" y="382"/>
                    <a:pt x="437" y="382"/>
                    <a:pt x="437" y="382"/>
                  </a:cubicBezTo>
                  <a:cubicBezTo>
                    <a:pt x="434" y="381"/>
                    <a:pt x="434" y="381"/>
                    <a:pt x="434" y="381"/>
                  </a:cubicBezTo>
                  <a:cubicBezTo>
                    <a:pt x="434" y="380"/>
                    <a:pt x="434" y="380"/>
                    <a:pt x="434" y="380"/>
                  </a:cubicBezTo>
                  <a:cubicBezTo>
                    <a:pt x="435" y="380"/>
                    <a:pt x="435" y="380"/>
                    <a:pt x="435" y="380"/>
                  </a:cubicBezTo>
                  <a:cubicBezTo>
                    <a:pt x="436" y="379"/>
                    <a:pt x="436" y="379"/>
                    <a:pt x="436" y="379"/>
                  </a:cubicBezTo>
                  <a:cubicBezTo>
                    <a:pt x="435" y="378"/>
                    <a:pt x="435" y="378"/>
                    <a:pt x="435" y="378"/>
                  </a:cubicBezTo>
                  <a:cubicBezTo>
                    <a:pt x="433" y="378"/>
                    <a:pt x="433" y="378"/>
                    <a:pt x="433" y="378"/>
                  </a:cubicBezTo>
                  <a:cubicBezTo>
                    <a:pt x="431" y="374"/>
                    <a:pt x="431" y="374"/>
                    <a:pt x="431" y="374"/>
                  </a:cubicBezTo>
                  <a:cubicBezTo>
                    <a:pt x="429" y="373"/>
                    <a:pt x="429" y="373"/>
                    <a:pt x="429" y="373"/>
                  </a:cubicBezTo>
                  <a:cubicBezTo>
                    <a:pt x="425" y="373"/>
                    <a:pt x="425" y="373"/>
                    <a:pt x="425" y="373"/>
                  </a:cubicBezTo>
                  <a:cubicBezTo>
                    <a:pt x="423" y="371"/>
                    <a:pt x="423" y="371"/>
                    <a:pt x="423" y="371"/>
                  </a:cubicBezTo>
                  <a:cubicBezTo>
                    <a:pt x="419" y="371"/>
                    <a:pt x="419" y="371"/>
                    <a:pt x="419" y="371"/>
                  </a:cubicBezTo>
                  <a:cubicBezTo>
                    <a:pt x="417" y="370"/>
                    <a:pt x="417" y="370"/>
                    <a:pt x="417" y="370"/>
                  </a:cubicBezTo>
                  <a:cubicBezTo>
                    <a:pt x="417" y="372"/>
                    <a:pt x="417" y="372"/>
                    <a:pt x="417" y="372"/>
                  </a:cubicBezTo>
                  <a:cubicBezTo>
                    <a:pt x="418" y="373"/>
                    <a:pt x="418" y="373"/>
                    <a:pt x="418" y="373"/>
                  </a:cubicBezTo>
                  <a:cubicBezTo>
                    <a:pt x="419" y="372"/>
                    <a:pt x="419" y="372"/>
                    <a:pt x="419" y="372"/>
                  </a:cubicBezTo>
                  <a:cubicBezTo>
                    <a:pt x="420" y="372"/>
                    <a:pt x="420" y="372"/>
                    <a:pt x="420" y="372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28" y="373"/>
                    <a:pt x="428" y="373"/>
                    <a:pt x="428" y="373"/>
                  </a:cubicBezTo>
                  <a:cubicBezTo>
                    <a:pt x="429" y="374"/>
                    <a:pt x="429" y="374"/>
                    <a:pt x="429" y="374"/>
                  </a:cubicBezTo>
                  <a:cubicBezTo>
                    <a:pt x="428" y="375"/>
                    <a:pt x="428" y="375"/>
                    <a:pt x="428" y="375"/>
                  </a:cubicBezTo>
                  <a:cubicBezTo>
                    <a:pt x="428" y="375"/>
                    <a:pt x="428" y="375"/>
                    <a:pt x="428" y="375"/>
                  </a:cubicBezTo>
                  <a:cubicBezTo>
                    <a:pt x="427" y="376"/>
                    <a:pt x="427" y="376"/>
                    <a:pt x="427" y="376"/>
                  </a:cubicBezTo>
                  <a:cubicBezTo>
                    <a:pt x="428" y="376"/>
                    <a:pt x="428" y="376"/>
                    <a:pt x="428" y="376"/>
                  </a:cubicBezTo>
                  <a:cubicBezTo>
                    <a:pt x="428" y="379"/>
                    <a:pt x="428" y="379"/>
                    <a:pt x="428" y="379"/>
                  </a:cubicBezTo>
                  <a:cubicBezTo>
                    <a:pt x="429" y="379"/>
                    <a:pt x="429" y="379"/>
                    <a:pt x="429" y="379"/>
                  </a:cubicBezTo>
                  <a:cubicBezTo>
                    <a:pt x="430" y="383"/>
                    <a:pt x="430" y="383"/>
                    <a:pt x="430" y="383"/>
                  </a:cubicBezTo>
                  <a:cubicBezTo>
                    <a:pt x="432" y="385"/>
                    <a:pt x="432" y="385"/>
                    <a:pt x="432" y="385"/>
                  </a:cubicBezTo>
                  <a:cubicBezTo>
                    <a:pt x="435" y="387"/>
                    <a:pt x="435" y="387"/>
                    <a:pt x="435" y="387"/>
                  </a:cubicBezTo>
                  <a:cubicBezTo>
                    <a:pt x="438" y="387"/>
                    <a:pt x="438" y="387"/>
                    <a:pt x="438" y="387"/>
                  </a:cubicBezTo>
                  <a:cubicBezTo>
                    <a:pt x="445" y="389"/>
                    <a:pt x="445" y="389"/>
                    <a:pt x="445" y="389"/>
                  </a:cubicBezTo>
                  <a:cubicBezTo>
                    <a:pt x="445" y="391"/>
                    <a:pt x="445" y="391"/>
                    <a:pt x="445" y="391"/>
                  </a:cubicBezTo>
                  <a:cubicBezTo>
                    <a:pt x="444" y="391"/>
                    <a:pt x="444" y="391"/>
                    <a:pt x="444" y="391"/>
                  </a:cubicBezTo>
                  <a:cubicBezTo>
                    <a:pt x="442" y="393"/>
                    <a:pt x="442" y="393"/>
                    <a:pt x="442" y="393"/>
                  </a:cubicBezTo>
                  <a:cubicBezTo>
                    <a:pt x="440" y="394"/>
                    <a:pt x="440" y="394"/>
                    <a:pt x="440" y="394"/>
                  </a:cubicBezTo>
                  <a:cubicBezTo>
                    <a:pt x="438" y="397"/>
                    <a:pt x="438" y="397"/>
                    <a:pt x="438" y="397"/>
                  </a:cubicBezTo>
                  <a:cubicBezTo>
                    <a:pt x="438" y="396"/>
                    <a:pt x="438" y="396"/>
                    <a:pt x="438" y="396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37" y="398"/>
                    <a:pt x="437" y="398"/>
                    <a:pt x="437" y="398"/>
                  </a:cubicBezTo>
                  <a:cubicBezTo>
                    <a:pt x="431" y="404"/>
                    <a:pt x="431" y="404"/>
                    <a:pt x="431" y="404"/>
                  </a:cubicBezTo>
                  <a:cubicBezTo>
                    <a:pt x="429" y="405"/>
                    <a:pt x="429" y="405"/>
                    <a:pt x="429" y="405"/>
                  </a:cubicBezTo>
                  <a:cubicBezTo>
                    <a:pt x="427" y="408"/>
                    <a:pt x="427" y="408"/>
                    <a:pt x="427" y="408"/>
                  </a:cubicBezTo>
                  <a:cubicBezTo>
                    <a:pt x="426" y="408"/>
                    <a:pt x="426" y="408"/>
                    <a:pt x="426" y="408"/>
                  </a:cubicBezTo>
                  <a:cubicBezTo>
                    <a:pt x="425" y="407"/>
                    <a:pt x="425" y="407"/>
                    <a:pt x="425" y="407"/>
                  </a:cubicBezTo>
                  <a:cubicBezTo>
                    <a:pt x="424" y="407"/>
                    <a:pt x="424" y="407"/>
                    <a:pt x="424" y="407"/>
                  </a:cubicBezTo>
                  <a:cubicBezTo>
                    <a:pt x="423" y="408"/>
                    <a:pt x="423" y="408"/>
                    <a:pt x="423" y="408"/>
                  </a:cubicBezTo>
                  <a:cubicBezTo>
                    <a:pt x="421" y="406"/>
                    <a:pt x="421" y="406"/>
                    <a:pt x="421" y="406"/>
                  </a:cubicBezTo>
                  <a:cubicBezTo>
                    <a:pt x="420" y="405"/>
                    <a:pt x="420" y="405"/>
                    <a:pt x="420" y="405"/>
                  </a:cubicBezTo>
                  <a:cubicBezTo>
                    <a:pt x="419" y="406"/>
                    <a:pt x="419" y="406"/>
                    <a:pt x="419" y="406"/>
                  </a:cubicBezTo>
                  <a:cubicBezTo>
                    <a:pt x="419" y="405"/>
                    <a:pt x="419" y="405"/>
                    <a:pt x="419" y="405"/>
                  </a:cubicBezTo>
                  <a:cubicBezTo>
                    <a:pt x="418" y="405"/>
                    <a:pt x="418" y="405"/>
                    <a:pt x="418" y="405"/>
                  </a:cubicBezTo>
                  <a:cubicBezTo>
                    <a:pt x="419" y="403"/>
                    <a:pt x="419" y="403"/>
                    <a:pt x="419" y="403"/>
                  </a:cubicBezTo>
                  <a:cubicBezTo>
                    <a:pt x="419" y="403"/>
                    <a:pt x="419" y="403"/>
                    <a:pt x="419" y="403"/>
                  </a:cubicBezTo>
                  <a:cubicBezTo>
                    <a:pt x="418" y="402"/>
                    <a:pt x="418" y="402"/>
                    <a:pt x="418" y="402"/>
                  </a:cubicBezTo>
                  <a:cubicBezTo>
                    <a:pt x="416" y="403"/>
                    <a:pt x="416" y="403"/>
                    <a:pt x="416" y="403"/>
                  </a:cubicBezTo>
                  <a:cubicBezTo>
                    <a:pt x="415" y="406"/>
                    <a:pt x="415" y="406"/>
                    <a:pt x="415" y="406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4" y="402"/>
                    <a:pt x="414" y="402"/>
                    <a:pt x="414" y="402"/>
                  </a:cubicBezTo>
                  <a:cubicBezTo>
                    <a:pt x="413" y="404"/>
                    <a:pt x="413" y="404"/>
                    <a:pt x="413" y="404"/>
                  </a:cubicBezTo>
                  <a:cubicBezTo>
                    <a:pt x="414" y="405"/>
                    <a:pt x="414" y="405"/>
                    <a:pt x="414" y="405"/>
                  </a:cubicBezTo>
                  <a:cubicBezTo>
                    <a:pt x="414" y="409"/>
                    <a:pt x="414" y="409"/>
                    <a:pt x="414" y="409"/>
                  </a:cubicBezTo>
                  <a:cubicBezTo>
                    <a:pt x="412" y="412"/>
                    <a:pt x="412" y="412"/>
                    <a:pt x="412" y="412"/>
                  </a:cubicBezTo>
                  <a:cubicBezTo>
                    <a:pt x="411" y="411"/>
                    <a:pt x="411" y="411"/>
                    <a:pt x="411" y="411"/>
                  </a:cubicBezTo>
                  <a:cubicBezTo>
                    <a:pt x="410" y="410"/>
                    <a:pt x="410" y="410"/>
                    <a:pt x="410" y="410"/>
                  </a:cubicBezTo>
                  <a:cubicBezTo>
                    <a:pt x="409" y="408"/>
                    <a:pt x="409" y="408"/>
                    <a:pt x="409" y="408"/>
                  </a:cubicBezTo>
                  <a:cubicBezTo>
                    <a:pt x="409" y="410"/>
                    <a:pt x="409" y="410"/>
                    <a:pt x="409" y="410"/>
                  </a:cubicBezTo>
                  <a:cubicBezTo>
                    <a:pt x="410" y="411"/>
                    <a:pt x="410" y="411"/>
                    <a:pt x="410" y="411"/>
                  </a:cubicBezTo>
                  <a:cubicBezTo>
                    <a:pt x="408" y="412"/>
                    <a:pt x="408" y="412"/>
                    <a:pt x="408" y="412"/>
                  </a:cubicBezTo>
                  <a:cubicBezTo>
                    <a:pt x="408" y="413"/>
                    <a:pt x="408" y="413"/>
                    <a:pt x="408" y="413"/>
                  </a:cubicBezTo>
                  <a:cubicBezTo>
                    <a:pt x="407" y="413"/>
                    <a:pt x="407" y="413"/>
                    <a:pt x="407" y="413"/>
                  </a:cubicBezTo>
                  <a:cubicBezTo>
                    <a:pt x="405" y="412"/>
                    <a:pt x="405" y="412"/>
                    <a:pt x="405" y="412"/>
                  </a:cubicBezTo>
                  <a:cubicBezTo>
                    <a:pt x="405" y="411"/>
                    <a:pt x="405" y="411"/>
                    <a:pt x="405" y="411"/>
                  </a:cubicBezTo>
                  <a:cubicBezTo>
                    <a:pt x="404" y="410"/>
                    <a:pt x="404" y="410"/>
                    <a:pt x="404" y="410"/>
                  </a:cubicBezTo>
                  <a:cubicBezTo>
                    <a:pt x="402" y="408"/>
                    <a:pt x="402" y="408"/>
                    <a:pt x="402" y="408"/>
                  </a:cubicBezTo>
                  <a:cubicBezTo>
                    <a:pt x="398" y="406"/>
                    <a:pt x="398" y="406"/>
                    <a:pt x="398" y="406"/>
                  </a:cubicBezTo>
                  <a:cubicBezTo>
                    <a:pt x="395" y="405"/>
                    <a:pt x="395" y="405"/>
                    <a:pt x="395" y="405"/>
                  </a:cubicBezTo>
                  <a:cubicBezTo>
                    <a:pt x="394" y="402"/>
                    <a:pt x="394" y="402"/>
                    <a:pt x="394" y="402"/>
                  </a:cubicBezTo>
                  <a:cubicBezTo>
                    <a:pt x="393" y="401"/>
                    <a:pt x="393" y="401"/>
                    <a:pt x="393" y="401"/>
                  </a:cubicBezTo>
                  <a:cubicBezTo>
                    <a:pt x="390" y="400"/>
                    <a:pt x="390" y="400"/>
                    <a:pt x="390" y="400"/>
                  </a:cubicBezTo>
                  <a:cubicBezTo>
                    <a:pt x="389" y="398"/>
                    <a:pt x="389" y="398"/>
                    <a:pt x="389" y="398"/>
                  </a:cubicBezTo>
                  <a:cubicBezTo>
                    <a:pt x="389" y="401"/>
                    <a:pt x="389" y="401"/>
                    <a:pt x="389" y="401"/>
                  </a:cubicBezTo>
                  <a:cubicBezTo>
                    <a:pt x="388" y="400"/>
                    <a:pt x="388" y="400"/>
                    <a:pt x="388" y="400"/>
                  </a:cubicBezTo>
                  <a:cubicBezTo>
                    <a:pt x="389" y="403"/>
                    <a:pt x="389" y="403"/>
                    <a:pt x="389" y="403"/>
                  </a:cubicBezTo>
                  <a:cubicBezTo>
                    <a:pt x="390" y="404"/>
                    <a:pt x="390" y="404"/>
                    <a:pt x="390" y="404"/>
                  </a:cubicBezTo>
                  <a:cubicBezTo>
                    <a:pt x="391" y="404"/>
                    <a:pt x="391" y="404"/>
                    <a:pt x="391" y="404"/>
                  </a:cubicBezTo>
                  <a:cubicBezTo>
                    <a:pt x="390" y="402"/>
                    <a:pt x="390" y="402"/>
                    <a:pt x="390" y="402"/>
                  </a:cubicBezTo>
                  <a:cubicBezTo>
                    <a:pt x="390" y="402"/>
                    <a:pt x="390" y="402"/>
                    <a:pt x="390" y="402"/>
                  </a:cubicBezTo>
                  <a:cubicBezTo>
                    <a:pt x="391" y="402"/>
                    <a:pt x="391" y="402"/>
                    <a:pt x="391" y="402"/>
                  </a:cubicBezTo>
                  <a:cubicBezTo>
                    <a:pt x="395" y="405"/>
                    <a:pt x="395" y="405"/>
                    <a:pt x="395" y="405"/>
                  </a:cubicBezTo>
                  <a:cubicBezTo>
                    <a:pt x="398" y="407"/>
                    <a:pt x="398" y="407"/>
                    <a:pt x="398" y="407"/>
                  </a:cubicBezTo>
                  <a:cubicBezTo>
                    <a:pt x="398" y="408"/>
                    <a:pt x="398" y="408"/>
                    <a:pt x="398" y="408"/>
                  </a:cubicBezTo>
                  <a:cubicBezTo>
                    <a:pt x="396" y="409"/>
                    <a:pt x="396" y="409"/>
                    <a:pt x="396" y="409"/>
                  </a:cubicBezTo>
                  <a:cubicBezTo>
                    <a:pt x="394" y="410"/>
                    <a:pt x="394" y="410"/>
                    <a:pt x="394" y="410"/>
                  </a:cubicBezTo>
                  <a:cubicBezTo>
                    <a:pt x="393" y="409"/>
                    <a:pt x="393" y="409"/>
                    <a:pt x="393" y="409"/>
                  </a:cubicBezTo>
                  <a:cubicBezTo>
                    <a:pt x="393" y="410"/>
                    <a:pt x="393" y="410"/>
                    <a:pt x="393" y="410"/>
                  </a:cubicBezTo>
                  <a:cubicBezTo>
                    <a:pt x="393" y="411"/>
                    <a:pt x="393" y="411"/>
                    <a:pt x="393" y="411"/>
                  </a:cubicBezTo>
                  <a:cubicBezTo>
                    <a:pt x="394" y="411"/>
                    <a:pt x="394" y="411"/>
                    <a:pt x="394" y="411"/>
                  </a:cubicBezTo>
                  <a:cubicBezTo>
                    <a:pt x="398" y="410"/>
                    <a:pt x="398" y="410"/>
                    <a:pt x="398" y="410"/>
                  </a:cubicBezTo>
                  <a:cubicBezTo>
                    <a:pt x="399" y="409"/>
                    <a:pt x="399" y="409"/>
                    <a:pt x="399" y="409"/>
                  </a:cubicBezTo>
                  <a:cubicBezTo>
                    <a:pt x="400" y="408"/>
                    <a:pt x="400" y="408"/>
                    <a:pt x="400" y="408"/>
                  </a:cubicBezTo>
                  <a:cubicBezTo>
                    <a:pt x="401" y="410"/>
                    <a:pt x="401" y="410"/>
                    <a:pt x="401" y="410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5" y="416"/>
                    <a:pt x="405" y="416"/>
                    <a:pt x="405" y="416"/>
                  </a:cubicBezTo>
                  <a:cubicBezTo>
                    <a:pt x="405" y="420"/>
                    <a:pt x="405" y="420"/>
                    <a:pt x="405" y="420"/>
                  </a:cubicBezTo>
                  <a:cubicBezTo>
                    <a:pt x="402" y="422"/>
                    <a:pt x="402" y="422"/>
                    <a:pt x="402" y="422"/>
                  </a:cubicBezTo>
                  <a:cubicBezTo>
                    <a:pt x="401" y="422"/>
                    <a:pt x="401" y="422"/>
                    <a:pt x="401" y="422"/>
                  </a:cubicBezTo>
                  <a:cubicBezTo>
                    <a:pt x="400" y="423"/>
                    <a:pt x="400" y="423"/>
                    <a:pt x="400" y="423"/>
                  </a:cubicBezTo>
                  <a:cubicBezTo>
                    <a:pt x="398" y="423"/>
                    <a:pt x="398" y="423"/>
                    <a:pt x="398" y="423"/>
                  </a:cubicBezTo>
                  <a:cubicBezTo>
                    <a:pt x="396" y="422"/>
                    <a:pt x="396" y="422"/>
                    <a:pt x="396" y="422"/>
                  </a:cubicBezTo>
                  <a:cubicBezTo>
                    <a:pt x="393" y="421"/>
                    <a:pt x="393" y="421"/>
                    <a:pt x="393" y="421"/>
                  </a:cubicBezTo>
                  <a:cubicBezTo>
                    <a:pt x="390" y="418"/>
                    <a:pt x="390" y="418"/>
                    <a:pt x="390" y="418"/>
                  </a:cubicBezTo>
                  <a:cubicBezTo>
                    <a:pt x="389" y="415"/>
                    <a:pt x="389" y="415"/>
                    <a:pt x="389" y="415"/>
                  </a:cubicBezTo>
                  <a:cubicBezTo>
                    <a:pt x="388" y="414"/>
                    <a:pt x="388" y="414"/>
                    <a:pt x="388" y="414"/>
                  </a:cubicBezTo>
                  <a:cubicBezTo>
                    <a:pt x="388" y="415"/>
                    <a:pt x="388" y="415"/>
                    <a:pt x="388" y="415"/>
                  </a:cubicBezTo>
                  <a:cubicBezTo>
                    <a:pt x="388" y="416"/>
                    <a:pt x="388" y="416"/>
                    <a:pt x="388" y="416"/>
                  </a:cubicBezTo>
                  <a:cubicBezTo>
                    <a:pt x="388" y="418"/>
                    <a:pt x="388" y="418"/>
                    <a:pt x="388" y="418"/>
                  </a:cubicBezTo>
                  <a:cubicBezTo>
                    <a:pt x="389" y="420"/>
                    <a:pt x="389" y="420"/>
                    <a:pt x="389" y="420"/>
                  </a:cubicBezTo>
                  <a:cubicBezTo>
                    <a:pt x="391" y="423"/>
                    <a:pt x="391" y="423"/>
                    <a:pt x="391" y="423"/>
                  </a:cubicBezTo>
                  <a:cubicBezTo>
                    <a:pt x="392" y="426"/>
                    <a:pt x="392" y="426"/>
                    <a:pt x="392" y="426"/>
                  </a:cubicBezTo>
                  <a:cubicBezTo>
                    <a:pt x="391" y="427"/>
                    <a:pt x="391" y="427"/>
                    <a:pt x="391" y="427"/>
                  </a:cubicBezTo>
                  <a:cubicBezTo>
                    <a:pt x="390" y="427"/>
                    <a:pt x="390" y="427"/>
                    <a:pt x="390" y="427"/>
                  </a:cubicBezTo>
                  <a:cubicBezTo>
                    <a:pt x="389" y="427"/>
                    <a:pt x="389" y="427"/>
                    <a:pt x="389" y="427"/>
                  </a:cubicBezTo>
                  <a:cubicBezTo>
                    <a:pt x="388" y="425"/>
                    <a:pt x="388" y="425"/>
                    <a:pt x="388" y="425"/>
                  </a:cubicBezTo>
                  <a:cubicBezTo>
                    <a:pt x="388" y="426"/>
                    <a:pt x="388" y="426"/>
                    <a:pt x="388" y="426"/>
                  </a:cubicBezTo>
                  <a:cubicBezTo>
                    <a:pt x="387" y="426"/>
                    <a:pt x="387" y="426"/>
                    <a:pt x="387" y="426"/>
                  </a:cubicBezTo>
                  <a:cubicBezTo>
                    <a:pt x="388" y="427"/>
                    <a:pt x="388" y="427"/>
                    <a:pt x="388" y="427"/>
                  </a:cubicBezTo>
                  <a:cubicBezTo>
                    <a:pt x="389" y="428"/>
                    <a:pt x="389" y="428"/>
                    <a:pt x="389" y="428"/>
                  </a:cubicBezTo>
                  <a:cubicBezTo>
                    <a:pt x="390" y="429"/>
                    <a:pt x="390" y="429"/>
                    <a:pt x="390" y="429"/>
                  </a:cubicBezTo>
                  <a:cubicBezTo>
                    <a:pt x="387" y="428"/>
                    <a:pt x="387" y="428"/>
                    <a:pt x="387" y="428"/>
                  </a:cubicBezTo>
                  <a:cubicBezTo>
                    <a:pt x="386" y="428"/>
                    <a:pt x="386" y="428"/>
                    <a:pt x="386" y="428"/>
                  </a:cubicBezTo>
                  <a:cubicBezTo>
                    <a:pt x="386" y="429"/>
                    <a:pt x="386" y="429"/>
                    <a:pt x="386" y="429"/>
                  </a:cubicBezTo>
                  <a:cubicBezTo>
                    <a:pt x="387" y="430"/>
                    <a:pt x="387" y="430"/>
                    <a:pt x="387" y="430"/>
                  </a:cubicBezTo>
                  <a:cubicBezTo>
                    <a:pt x="387" y="431"/>
                    <a:pt x="387" y="431"/>
                    <a:pt x="387" y="431"/>
                  </a:cubicBezTo>
                  <a:cubicBezTo>
                    <a:pt x="385" y="433"/>
                    <a:pt x="385" y="433"/>
                    <a:pt x="385" y="433"/>
                  </a:cubicBezTo>
                  <a:cubicBezTo>
                    <a:pt x="385" y="431"/>
                    <a:pt x="385" y="431"/>
                    <a:pt x="385" y="431"/>
                  </a:cubicBezTo>
                  <a:cubicBezTo>
                    <a:pt x="384" y="431"/>
                    <a:pt x="384" y="431"/>
                    <a:pt x="384" y="431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84" y="432"/>
                    <a:pt x="384" y="432"/>
                    <a:pt x="384" y="432"/>
                  </a:cubicBezTo>
                  <a:cubicBezTo>
                    <a:pt x="382" y="432"/>
                    <a:pt x="382" y="432"/>
                    <a:pt x="382" y="432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8" y="434"/>
                    <a:pt x="378" y="434"/>
                    <a:pt x="378" y="434"/>
                  </a:cubicBezTo>
                  <a:cubicBezTo>
                    <a:pt x="380" y="435"/>
                    <a:pt x="380" y="435"/>
                    <a:pt x="380" y="435"/>
                  </a:cubicBezTo>
                  <a:cubicBezTo>
                    <a:pt x="380" y="437"/>
                    <a:pt x="380" y="437"/>
                    <a:pt x="380" y="437"/>
                  </a:cubicBezTo>
                  <a:cubicBezTo>
                    <a:pt x="379" y="437"/>
                    <a:pt x="379" y="437"/>
                    <a:pt x="379" y="437"/>
                  </a:cubicBezTo>
                  <a:cubicBezTo>
                    <a:pt x="379" y="436"/>
                    <a:pt x="379" y="436"/>
                    <a:pt x="379" y="436"/>
                  </a:cubicBezTo>
                  <a:cubicBezTo>
                    <a:pt x="377" y="435"/>
                    <a:pt x="377" y="435"/>
                    <a:pt x="377" y="435"/>
                  </a:cubicBezTo>
                  <a:cubicBezTo>
                    <a:pt x="375" y="434"/>
                    <a:pt x="375" y="434"/>
                    <a:pt x="375" y="434"/>
                  </a:cubicBezTo>
                  <a:cubicBezTo>
                    <a:pt x="375" y="436"/>
                    <a:pt x="375" y="436"/>
                    <a:pt x="375" y="436"/>
                  </a:cubicBezTo>
                  <a:cubicBezTo>
                    <a:pt x="374" y="436"/>
                    <a:pt x="374" y="436"/>
                    <a:pt x="374" y="436"/>
                  </a:cubicBezTo>
                  <a:cubicBezTo>
                    <a:pt x="377" y="438"/>
                    <a:pt x="377" y="438"/>
                    <a:pt x="377" y="438"/>
                  </a:cubicBezTo>
                  <a:cubicBezTo>
                    <a:pt x="376" y="439"/>
                    <a:pt x="376" y="439"/>
                    <a:pt x="376" y="439"/>
                  </a:cubicBezTo>
                  <a:cubicBezTo>
                    <a:pt x="376" y="439"/>
                    <a:pt x="376" y="439"/>
                    <a:pt x="376" y="439"/>
                  </a:cubicBezTo>
                  <a:cubicBezTo>
                    <a:pt x="374" y="439"/>
                    <a:pt x="374" y="439"/>
                    <a:pt x="374" y="439"/>
                  </a:cubicBezTo>
                  <a:cubicBezTo>
                    <a:pt x="373" y="442"/>
                    <a:pt x="373" y="442"/>
                    <a:pt x="373" y="442"/>
                  </a:cubicBezTo>
                  <a:cubicBezTo>
                    <a:pt x="371" y="443"/>
                    <a:pt x="371" y="443"/>
                    <a:pt x="371" y="443"/>
                  </a:cubicBezTo>
                  <a:cubicBezTo>
                    <a:pt x="371" y="444"/>
                    <a:pt x="371" y="444"/>
                    <a:pt x="371" y="444"/>
                  </a:cubicBezTo>
                  <a:cubicBezTo>
                    <a:pt x="371" y="445"/>
                    <a:pt x="371" y="445"/>
                    <a:pt x="371" y="445"/>
                  </a:cubicBezTo>
                  <a:cubicBezTo>
                    <a:pt x="370" y="445"/>
                    <a:pt x="370" y="445"/>
                    <a:pt x="370" y="445"/>
                  </a:cubicBezTo>
                  <a:cubicBezTo>
                    <a:pt x="369" y="446"/>
                    <a:pt x="369" y="446"/>
                    <a:pt x="369" y="446"/>
                  </a:cubicBezTo>
                  <a:cubicBezTo>
                    <a:pt x="369" y="448"/>
                    <a:pt x="369" y="448"/>
                    <a:pt x="369" y="448"/>
                  </a:cubicBezTo>
                  <a:cubicBezTo>
                    <a:pt x="368" y="448"/>
                    <a:pt x="368" y="448"/>
                    <a:pt x="368" y="448"/>
                  </a:cubicBezTo>
                  <a:cubicBezTo>
                    <a:pt x="365" y="451"/>
                    <a:pt x="365" y="451"/>
                    <a:pt x="365" y="451"/>
                  </a:cubicBezTo>
                  <a:cubicBezTo>
                    <a:pt x="363" y="452"/>
                    <a:pt x="363" y="452"/>
                    <a:pt x="363" y="452"/>
                  </a:cubicBezTo>
                  <a:cubicBezTo>
                    <a:pt x="363" y="453"/>
                    <a:pt x="363" y="453"/>
                    <a:pt x="363" y="453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59" y="454"/>
                    <a:pt x="359" y="454"/>
                    <a:pt x="359" y="454"/>
                  </a:cubicBezTo>
                  <a:cubicBezTo>
                    <a:pt x="359" y="455"/>
                    <a:pt x="359" y="455"/>
                    <a:pt x="359" y="455"/>
                  </a:cubicBezTo>
                  <a:cubicBezTo>
                    <a:pt x="360" y="457"/>
                    <a:pt x="360" y="457"/>
                    <a:pt x="360" y="457"/>
                  </a:cubicBezTo>
                  <a:cubicBezTo>
                    <a:pt x="358" y="458"/>
                    <a:pt x="358" y="458"/>
                    <a:pt x="358" y="458"/>
                  </a:cubicBezTo>
                  <a:cubicBezTo>
                    <a:pt x="358" y="462"/>
                    <a:pt x="358" y="462"/>
                    <a:pt x="358" y="462"/>
                  </a:cubicBezTo>
                  <a:cubicBezTo>
                    <a:pt x="357" y="463"/>
                    <a:pt x="357" y="463"/>
                    <a:pt x="357" y="463"/>
                  </a:cubicBezTo>
                  <a:cubicBezTo>
                    <a:pt x="356" y="466"/>
                    <a:pt x="356" y="466"/>
                    <a:pt x="356" y="466"/>
                  </a:cubicBezTo>
                  <a:cubicBezTo>
                    <a:pt x="355" y="466"/>
                    <a:pt x="355" y="466"/>
                    <a:pt x="355" y="466"/>
                  </a:cubicBezTo>
                  <a:cubicBezTo>
                    <a:pt x="353" y="470"/>
                    <a:pt x="353" y="470"/>
                    <a:pt x="353" y="470"/>
                  </a:cubicBezTo>
                  <a:cubicBezTo>
                    <a:pt x="354" y="471"/>
                    <a:pt x="354" y="471"/>
                    <a:pt x="354" y="471"/>
                  </a:cubicBezTo>
                  <a:cubicBezTo>
                    <a:pt x="354" y="473"/>
                    <a:pt x="354" y="473"/>
                    <a:pt x="354" y="473"/>
                  </a:cubicBezTo>
                  <a:cubicBezTo>
                    <a:pt x="352" y="476"/>
                    <a:pt x="352" y="476"/>
                    <a:pt x="352" y="476"/>
                  </a:cubicBezTo>
                  <a:cubicBezTo>
                    <a:pt x="352" y="477"/>
                    <a:pt x="352" y="477"/>
                    <a:pt x="352" y="477"/>
                  </a:cubicBezTo>
                  <a:cubicBezTo>
                    <a:pt x="350" y="478"/>
                    <a:pt x="350" y="478"/>
                    <a:pt x="350" y="478"/>
                  </a:cubicBezTo>
                  <a:cubicBezTo>
                    <a:pt x="350" y="479"/>
                    <a:pt x="350" y="479"/>
                    <a:pt x="350" y="479"/>
                  </a:cubicBezTo>
                  <a:cubicBezTo>
                    <a:pt x="351" y="479"/>
                    <a:pt x="351" y="479"/>
                    <a:pt x="351" y="479"/>
                  </a:cubicBezTo>
                  <a:cubicBezTo>
                    <a:pt x="352" y="480"/>
                    <a:pt x="352" y="480"/>
                    <a:pt x="352" y="480"/>
                  </a:cubicBezTo>
                  <a:cubicBezTo>
                    <a:pt x="351" y="482"/>
                    <a:pt x="351" y="482"/>
                    <a:pt x="351" y="482"/>
                  </a:cubicBezTo>
                  <a:cubicBezTo>
                    <a:pt x="352" y="483"/>
                    <a:pt x="352" y="483"/>
                    <a:pt x="352" y="483"/>
                  </a:cubicBezTo>
                  <a:cubicBezTo>
                    <a:pt x="352" y="485"/>
                    <a:pt x="352" y="485"/>
                    <a:pt x="352" y="485"/>
                  </a:cubicBezTo>
                  <a:cubicBezTo>
                    <a:pt x="353" y="486"/>
                    <a:pt x="353" y="486"/>
                    <a:pt x="353" y="486"/>
                  </a:cubicBezTo>
                  <a:cubicBezTo>
                    <a:pt x="351" y="490"/>
                    <a:pt x="351" y="490"/>
                    <a:pt x="351" y="490"/>
                  </a:cubicBezTo>
                  <a:cubicBezTo>
                    <a:pt x="349" y="492"/>
                    <a:pt x="349" y="492"/>
                    <a:pt x="349" y="492"/>
                  </a:cubicBezTo>
                  <a:cubicBezTo>
                    <a:pt x="344" y="493"/>
                    <a:pt x="344" y="493"/>
                    <a:pt x="344" y="493"/>
                  </a:cubicBezTo>
                  <a:cubicBezTo>
                    <a:pt x="344" y="495"/>
                    <a:pt x="344" y="495"/>
                    <a:pt x="344" y="495"/>
                  </a:cubicBezTo>
                  <a:cubicBezTo>
                    <a:pt x="346" y="493"/>
                    <a:pt x="346" y="493"/>
                    <a:pt x="346" y="493"/>
                  </a:cubicBezTo>
                  <a:cubicBezTo>
                    <a:pt x="350" y="492"/>
                    <a:pt x="350" y="492"/>
                    <a:pt x="350" y="492"/>
                  </a:cubicBezTo>
                  <a:cubicBezTo>
                    <a:pt x="353" y="489"/>
                    <a:pt x="353" y="489"/>
                    <a:pt x="353" y="489"/>
                  </a:cubicBezTo>
                  <a:cubicBezTo>
                    <a:pt x="355" y="484"/>
                    <a:pt x="355" y="484"/>
                    <a:pt x="355" y="484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2" y="485"/>
                    <a:pt x="362" y="485"/>
                    <a:pt x="362" y="485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1" y="488"/>
                    <a:pt x="361" y="488"/>
                    <a:pt x="361" y="488"/>
                  </a:cubicBezTo>
                  <a:cubicBezTo>
                    <a:pt x="361" y="490"/>
                    <a:pt x="361" y="490"/>
                    <a:pt x="361" y="490"/>
                  </a:cubicBezTo>
                  <a:cubicBezTo>
                    <a:pt x="362" y="493"/>
                    <a:pt x="362" y="493"/>
                    <a:pt x="362" y="493"/>
                  </a:cubicBezTo>
                  <a:cubicBezTo>
                    <a:pt x="362" y="496"/>
                    <a:pt x="362" y="496"/>
                    <a:pt x="362" y="496"/>
                  </a:cubicBezTo>
                  <a:cubicBezTo>
                    <a:pt x="361" y="500"/>
                    <a:pt x="361" y="500"/>
                    <a:pt x="361" y="500"/>
                  </a:cubicBezTo>
                  <a:cubicBezTo>
                    <a:pt x="362" y="501"/>
                    <a:pt x="362" y="501"/>
                    <a:pt x="362" y="501"/>
                  </a:cubicBezTo>
                  <a:cubicBezTo>
                    <a:pt x="362" y="505"/>
                    <a:pt x="362" y="505"/>
                    <a:pt x="362" y="505"/>
                  </a:cubicBezTo>
                  <a:cubicBezTo>
                    <a:pt x="362" y="506"/>
                    <a:pt x="362" y="506"/>
                    <a:pt x="362" y="506"/>
                  </a:cubicBezTo>
                  <a:cubicBezTo>
                    <a:pt x="356" y="512"/>
                    <a:pt x="356" y="512"/>
                    <a:pt x="356" y="512"/>
                  </a:cubicBezTo>
                  <a:cubicBezTo>
                    <a:pt x="354" y="512"/>
                    <a:pt x="354" y="512"/>
                    <a:pt x="354" y="512"/>
                  </a:cubicBezTo>
                  <a:cubicBezTo>
                    <a:pt x="352" y="512"/>
                    <a:pt x="352" y="512"/>
                    <a:pt x="352" y="512"/>
                  </a:cubicBezTo>
                  <a:cubicBezTo>
                    <a:pt x="354" y="513"/>
                    <a:pt x="354" y="513"/>
                    <a:pt x="354" y="513"/>
                  </a:cubicBezTo>
                  <a:cubicBezTo>
                    <a:pt x="356" y="513"/>
                    <a:pt x="356" y="513"/>
                    <a:pt x="356" y="513"/>
                  </a:cubicBezTo>
                  <a:cubicBezTo>
                    <a:pt x="363" y="511"/>
                    <a:pt x="363" y="511"/>
                    <a:pt x="363" y="511"/>
                  </a:cubicBezTo>
                  <a:cubicBezTo>
                    <a:pt x="369" y="509"/>
                    <a:pt x="369" y="509"/>
                    <a:pt x="369" y="509"/>
                  </a:cubicBezTo>
                  <a:cubicBezTo>
                    <a:pt x="372" y="509"/>
                    <a:pt x="372" y="509"/>
                    <a:pt x="372" y="509"/>
                  </a:cubicBezTo>
                  <a:cubicBezTo>
                    <a:pt x="376" y="511"/>
                    <a:pt x="376" y="511"/>
                    <a:pt x="376" y="511"/>
                  </a:cubicBezTo>
                  <a:cubicBezTo>
                    <a:pt x="379" y="514"/>
                    <a:pt x="379" y="514"/>
                    <a:pt x="379" y="514"/>
                  </a:cubicBezTo>
                  <a:cubicBezTo>
                    <a:pt x="383" y="515"/>
                    <a:pt x="383" y="515"/>
                    <a:pt x="383" y="515"/>
                  </a:cubicBezTo>
                  <a:cubicBezTo>
                    <a:pt x="384" y="516"/>
                    <a:pt x="384" y="516"/>
                    <a:pt x="384" y="516"/>
                  </a:cubicBezTo>
                  <a:cubicBezTo>
                    <a:pt x="385" y="516"/>
                    <a:pt x="385" y="516"/>
                    <a:pt x="385" y="516"/>
                  </a:cubicBezTo>
                  <a:cubicBezTo>
                    <a:pt x="388" y="519"/>
                    <a:pt x="388" y="519"/>
                    <a:pt x="388" y="519"/>
                  </a:cubicBezTo>
                  <a:cubicBezTo>
                    <a:pt x="389" y="519"/>
                    <a:pt x="389" y="519"/>
                    <a:pt x="389" y="519"/>
                  </a:cubicBezTo>
                  <a:cubicBezTo>
                    <a:pt x="391" y="522"/>
                    <a:pt x="391" y="522"/>
                    <a:pt x="391" y="522"/>
                  </a:cubicBezTo>
                  <a:cubicBezTo>
                    <a:pt x="392" y="523"/>
                    <a:pt x="392" y="523"/>
                    <a:pt x="392" y="523"/>
                  </a:cubicBezTo>
                  <a:cubicBezTo>
                    <a:pt x="392" y="525"/>
                    <a:pt x="392" y="525"/>
                    <a:pt x="392" y="525"/>
                  </a:cubicBezTo>
                  <a:cubicBezTo>
                    <a:pt x="393" y="526"/>
                    <a:pt x="393" y="526"/>
                    <a:pt x="393" y="526"/>
                  </a:cubicBezTo>
                  <a:cubicBezTo>
                    <a:pt x="395" y="529"/>
                    <a:pt x="395" y="529"/>
                    <a:pt x="395" y="529"/>
                  </a:cubicBezTo>
                  <a:cubicBezTo>
                    <a:pt x="395" y="530"/>
                    <a:pt x="395" y="530"/>
                    <a:pt x="395" y="530"/>
                  </a:cubicBezTo>
                  <a:cubicBezTo>
                    <a:pt x="396" y="529"/>
                    <a:pt x="396" y="529"/>
                    <a:pt x="396" y="529"/>
                  </a:cubicBezTo>
                  <a:cubicBezTo>
                    <a:pt x="397" y="530"/>
                    <a:pt x="397" y="530"/>
                    <a:pt x="397" y="530"/>
                  </a:cubicBezTo>
                  <a:cubicBezTo>
                    <a:pt x="400" y="532"/>
                    <a:pt x="400" y="532"/>
                    <a:pt x="400" y="532"/>
                  </a:cubicBezTo>
                  <a:cubicBezTo>
                    <a:pt x="401" y="533"/>
                    <a:pt x="401" y="533"/>
                    <a:pt x="401" y="533"/>
                  </a:cubicBezTo>
                  <a:cubicBezTo>
                    <a:pt x="404" y="535"/>
                    <a:pt x="404" y="535"/>
                    <a:pt x="404" y="535"/>
                  </a:cubicBezTo>
                  <a:cubicBezTo>
                    <a:pt x="405" y="535"/>
                    <a:pt x="405" y="535"/>
                    <a:pt x="405" y="535"/>
                  </a:cubicBezTo>
                  <a:cubicBezTo>
                    <a:pt x="408" y="538"/>
                    <a:pt x="408" y="538"/>
                    <a:pt x="408" y="538"/>
                  </a:cubicBezTo>
                  <a:cubicBezTo>
                    <a:pt x="409" y="539"/>
                    <a:pt x="409" y="539"/>
                    <a:pt x="409" y="539"/>
                  </a:cubicBezTo>
                  <a:cubicBezTo>
                    <a:pt x="411" y="541"/>
                    <a:pt x="411" y="541"/>
                    <a:pt x="411" y="541"/>
                  </a:cubicBezTo>
                  <a:cubicBezTo>
                    <a:pt x="411" y="542"/>
                    <a:pt x="411" y="542"/>
                    <a:pt x="411" y="542"/>
                  </a:cubicBezTo>
                  <a:cubicBezTo>
                    <a:pt x="411" y="542"/>
                    <a:pt x="411" y="542"/>
                    <a:pt x="411" y="542"/>
                  </a:cubicBezTo>
                  <a:cubicBezTo>
                    <a:pt x="414" y="543"/>
                    <a:pt x="414" y="543"/>
                    <a:pt x="414" y="543"/>
                  </a:cubicBezTo>
                  <a:cubicBezTo>
                    <a:pt x="415" y="543"/>
                    <a:pt x="415" y="543"/>
                    <a:pt x="415" y="543"/>
                  </a:cubicBezTo>
                  <a:cubicBezTo>
                    <a:pt x="417" y="542"/>
                    <a:pt x="417" y="542"/>
                    <a:pt x="417" y="542"/>
                  </a:cubicBezTo>
                  <a:cubicBezTo>
                    <a:pt x="420" y="543"/>
                    <a:pt x="420" y="543"/>
                    <a:pt x="420" y="543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22" y="543"/>
                    <a:pt x="422" y="543"/>
                    <a:pt x="422" y="543"/>
                  </a:cubicBezTo>
                  <a:cubicBezTo>
                    <a:pt x="425" y="544"/>
                    <a:pt x="425" y="544"/>
                    <a:pt x="425" y="544"/>
                  </a:cubicBezTo>
                  <a:cubicBezTo>
                    <a:pt x="428" y="545"/>
                    <a:pt x="428" y="545"/>
                    <a:pt x="428" y="545"/>
                  </a:cubicBezTo>
                  <a:cubicBezTo>
                    <a:pt x="430" y="544"/>
                    <a:pt x="430" y="544"/>
                    <a:pt x="430" y="544"/>
                  </a:cubicBezTo>
                  <a:cubicBezTo>
                    <a:pt x="431" y="544"/>
                    <a:pt x="431" y="544"/>
                    <a:pt x="431" y="544"/>
                  </a:cubicBezTo>
                  <a:cubicBezTo>
                    <a:pt x="431" y="545"/>
                    <a:pt x="431" y="545"/>
                    <a:pt x="431" y="545"/>
                  </a:cubicBezTo>
                  <a:cubicBezTo>
                    <a:pt x="432" y="544"/>
                    <a:pt x="432" y="544"/>
                    <a:pt x="432" y="544"/>
                  </a:cubicBezTo>
                  <a:cubicBezTo>
                    <a:pt x="433" y="544"/>
                    <a:pt x="433" y="544"/>
                    <a:pt x="433" y="544"/>
                  </a:cubicBezTo>
                  <a:cubicBezTo>
                    <a:pt x="433" y="547"/>
                    <a:pt x="433" y="547"/>
                    <a:pt x="433" y="547"/>
                  </a:cubicBezTo>
                  <a:cubicBezTo>
                    <a:pt x="431" y="551"/>
                    <a:pt x="431" y="551"/>
                    <a:pt x="431" y="551"/>
                  </a:cubicBezTo>
                  <a:cubicBezTo>
                    <a:pt x="430" y="553"/>
                    <a:pt x="430" y="553"/>
                    <a:pt x="430" y="553"/>
                  </a:cubicBezTo>
                  <a:cubicBezTo>
                    <a:pt x="429" y="554"/>
                    <a:pt x="429" y="554"/>
                    <a:pt x="429" y="554"/>
                  </a:cubicBezTo>
                  <a:cubicBezTo>
                    <a:pt x="428" y="557"/>
                    <a:pt x="428" y="557"/>
                    <a:pt x="428" y="557"/>
                  </a:cubicBezTo>
                  <a:cubicBezTo>
                    <a:pt x="428" y="559"/>
                    <a:pt x="428" y="559"/>
                    <a:pt x="428" y="559"/>
                  </a:cubicBezTo>
                  <a:cubicBezTo>
                    <a:pt x="429" y="559"/>
                    <a:pt x="429" y="559"/>
                    <a:pt x="429" y="559"/>
                  </a:cubicBezTo>
                  <a:cubicBezTo>
                    <a:pt x="429" y="563"/>
                    <a:pt x="429" y="563"/>
                    <a:pt x="429" y="563"/>
                  </a:cubicBezTo>
                  <a:cubicBezTo>
                    <a:pt x="427" y="567"/>
                    <a:pt x="427" y="567"/>
                    <a:pt x="427" y="567"/>
                  </a:cubicBezTo>
                  <a:cubicBezTo>
                    <a:pt x="427" y="568"/>
                    <a:pt x="427" y="568"/>
                    <a:pt x="427" y="568"/>
                  </a:cubicBezTo>
                  <a:cubicBezTo>
                    <a:pt x="426" y="570"/>
                    <a:pt x="426" y="570"/>
                    <a:pt x="426" y="570"/>
                  </a:cubicBezTo>
                  <a:cubicBezTo>
                    <a:pt x="424" y="572"/>
                    <a:pt x="424" y="572"/>
                    <a:pt x="424" y="572"/>
                  </a:cubicBezTo>
                  <a:cubicBezTo>
                    <a:pt x="423" y="575"/>
                    <a:pt x="423" y="575"/>
                    <a:pt x="423" y="575"/>
                  </a:cubicBezTo>
                  <a:cubicBezTo>
                    <a:pt x="424" y="577"/>
                    <a:pt x="424" y="577"/>
                    <a:pt x="424" y="577"/>
                  </a:cubicBezTo>
                  <a:cubicBezTo>
                    <a:pt x="426" y="578"/>
                    <a:pt x="426" y="578"/>
                    <a:pt x="426" y="578"/>
                  </a:cubicBezTo>
                  <a:cubicBezTo>
                    <a:pt x="426" y="580"/>
                    <a:pt x="426" y="580"/>
                    <a:pt x="426" y="580"/>
                  </a:cubicBezTo>
                  <a:cubicBezTo>
                    <a:pt x="427" y="581"/>
                    <a:pt x="427" y="581"/>
                    <a:pt x="427" y="581"/>
                  </a:cubicBezTo>
                  <a:cubicBezTo>
                    <a:pt x="428" y="583"/>
                    <a:pt x="428" y="583"/>
                    <a:pt x="428" y="583"/>
                  </a:cubicBezTo>
                  <a:cubicBezTo>
                    <a:pt x="428" y="584"/>
                    <a:pt x="428" y="584"/>
                    <a:pt x="428" y="584"/>
                  </a:cubicBezTo>
                  <a:cubicBezTo>
                    <a:pt x="428" y="585"/>
                    <a:pt x="428" y="585"/>
                    <a:pt x="428" y="585"/>
                  </a:cubicBezTo>
                  <a:cubicBezTo>
                    <a:pt x="428" y="586"/>
                    <a:pt x="428" y="586"/>
                    <a:pt x="428" y="586"/>
                  </a:cubicBezTo>
                  <a:cubicBezTo>
                    <a:pt x="430" y="587"/>
                    <a:pt x="430" y="587"/>
                    <a:pt x="430" y="587"/>
                  </a:cubicBezTo>
                  <a:cubicBezTo>
                    <a:pt x="432" y="588"/>
                    <a:pt x="432" y="588"/>
                    <a:pt x="432" y="588"/>
                  </a:cubicBezTo>
                  <a:cubicBezTo>
                    <a:pt x="432" y="588"/>
                    <a:pt x="432" y="588"/>
                    <a:pt x="432" y="588"/>
                  </a:cubicBezTo>
                  <a:cubicBezTo>
                    <a:pt x="432" y="589"/>
                    <a:pt x="432" y="589"/>
                    <a:pt x="432" y="589"/>
                  </a:cubicBezTo>
                  <a:cubicBezTo>
                    <a:pt x="433" y="590"/>
                    <a:pt x="433" y="590"/>
                    <a:pt x="433" y="590"/>
                  </a:cubicBezTo>
                  <a:cubicBezTo>
                    <a:pt x="434" y="593"/>
                    <a:pt x="434" y="593"/>
                    <a:pt x="434" y="593"/>
                  </a:cubicBezTo>
                  <a:cubicBezTo>
                    <a:pt x="434" y="594"/>
                    <a:pt x="434" y="594"/>
                    <a:pt x="434" y="594"/>
                  </a:cubicBezTo>
                  <a:cubicBezTo>
                    <a:pt x="434" y="597"/>
                    <a:pt x="434" y="597"/>
                    <a:pt x="434" y="597"/>
                  </a:cubicBezTo>
                  <a:cubicBezTo>
                    <a:pt x="430" y="600"/>
                    <a:pt x="430" y="600"/>
                    <a:pt x="430" y="600"/>
                  </a:cubicBezTo>
                  <a:cubicBezTo>
                    <a:pt x="433" y="598"/>
                    <a:pt x="433" y="598"/>
                    <a:pt x="433" y="598"/>
                  </a:cubicBezTo>
                  <a:cubicBezTo>
                    <a:pt x="435" y="597"/>
                    <a:pt x="435" y="597"/>
                    <a:pt x="435" y="597"/>
                  </a:cubicBezTo>
                  <a:cubicBezTo>
                    <a:pt x="437" y="598"/>
                    <a:pt x="437" y="598"/>
                    <a:pt x="437" y="598"/>
                  </a:cubicBezTo>
                  <a:cubicBezTo>
                    <a:pt x="439" y="599"/>
                    <a:pt x="439" y="599"/>
                    <a:pt x="439" y="599"/>
                  </a:cubicBezTo>
                  <a:cubicBezTo>
                    <a:pt x="440" y="599"/>
                    <a:pt x="440" y="599"/>
                    <a:pt x="440" y="599"/>
                  </a:cubicBezTo>
                  <a:cubicBezTo>
                    <a:pt x="441" y="598"/>
                    <a:pt x="441" y="598"/>
                    <a:pt x="441" y="598"/>
                  </a:cubicBezTo>
                  <a:cubicBezTo>
                    <a:pt x="441" y="596"/>
                    <a:pt x="441" y="596"/>
                    <a:pt x="441" y="596"/>
                  </a:cubicBezTo>
                  <a:cubicBezTo>
                    <a:pt x="444" y="593"/>
                    <a:pt x="444" y="593"/>
                    <a:pt x="444" y="593"/>
                  </a:cubicBezTo>
                  <a:cubicBezTo>
                    <a:pt x="444" y="593"/>
                    <a:pt x="444" y="593"/>
                    <a:pt x="444" y="593"/>
                  </a:cubicBezTo>
                  <a:cubicBezTo>
                    <a:pt x="444" y="594"/>
                    <a:pt x="444" y="594"/>
                    <a:pt x="444" y="594"/>
                  </a:cubicBezTo>
                  <a:cubicBezTo>
                    <a:pt x="444" y="595"/>
                    <a:pt x="444" y="595"/>
                    <a:pt x="444" y="595"/>
                  </a:cubicBezTo>
                  <a:cubicBezTo>
                    <a:pt x="445" y="595"/>
                    <a:pt x="445" y="595"/>
                    <a:pt x="445" y="595"/>
                  </a:cubicBezTo>
                  <a:cubicBezTo>
                    <a:pt x="446" y="598"/>
                    <a:pt x="446" y="598"/>
                    <a:pt x="446" y="598"/>
                  </a:cubicBezTo>
                  <a:cubicBezTo>
                    <a:pt x="446" y="601"/>
                    <a:pt x="446" y="601"/>
                    <a:pt x="446" y="601"/>
                  </a:cubicBezTo>
                  <a:cubicBezTo>
                    <a:pt x="448" y="602"/>
                    <a:pt x="448" y="602"/>
                    <a:pt x="448" y="602"/>
                  </a:cubicBezTo>
                  <a:cubicBezTo>
                    <a:pt x="451" y="603"/>
                    <a:pt x="451" y="603"/>
                    <a:pt x="451" y="603"/>
                  </a:cubicBezTo>
                  <a:cubicBezTo>
                    <a:pt x="449" y="602"/>
                    <a:pt x="449" y="602"/>
                    <a:pt x="449" y="602"/>
                  </a:cubicBezTo>
                  <a:cubicBezTo>
                    <a:pt x="447" y="600"/>
                    <a:pt x="447" y="600"/>
                    <a:pt x="447" y="600"/>
                  </a:cubicBezTo>
                  <a:cubicBezTo>
                    <a:pt x="447" y="598"/>
                    <a:pt x="447" y="598"/>
                    <a:pt x="447" y="598"/>
                  </a:cubicBezTo>
                  <a:cubicBezTo>
                    <a:pt x="447" y="595"/>
                    <a:pt x="447" y="595"/>
                    <a:pt x="447" y="595"/>
                  </a:cubicBezTo>
                  <a:cubicBezTo>
                    <a:pt x="448" y="594"/>
                    <a:pt x="448" y="594"/>
                    <a:pt x="448" y="594"/>
                  </a:cubicBezTo>
                  <a:cubicBezTo>
                    <a:pt x="447" y="593"/>
                    <a:pt x="447" y="593"/>
                    <a:pt x="447" y="593"/>
                  </a:cubicBezTo>
                  <a:cubicBezTo>
                    <a:pt x="447" y="591"/>
                    <a:pt x="447" y="591"/>
                    <a:pt x="447" y="591"/>
                  </a:cubicBezTo>
                  <a:cubicBezTo>
                    <a:pt x="448" y="592"/>
                    <a:pt x="448" y="592"/>
                    <a:pt x="448" y="592"/>
                  </a:cubicBezTo>
                  <a:cubicBezTo>
                    <a:pt x="449" y="591"/>
                    <a:pt x="449" y="591"/>
                    <a:pt x="449" y="591"/>
                  </a:cubicBezTo>
                  <a:cubicBezTo>
                    <a:pt x="450" y="589"/>
                    <a:pt x="450" y="589"/>
                    <a:pt x="450" y="589"/>
                  </a:cubicBezTo>
                  <a:cubicBezTo>
                    <a:pt x="452" y="587"/>
                    <a:pt x="452" y="587"/>
                    <a:pt x="452" y="587"/>
                  </a:cubicBezTo>
                  <a:cubicBezTo>
                    <a:pt x="451" y="586"/>
                    <a:pt x="451" y="586"/>
                    <a:pt x="451" y="586"/>
                  </a:cubicBezTo>
                  <a:cubicBezTo>
                    <a:pt x="451" y="583"/>
                    <a:pt x="451" y="583"/>
                    <a:pt x="451" y="583"/>
                  </a:cubicBezTo>
                  <a:cubicBezTo>
                    <a:pt x="450" y="583"/>
                    <a:pt x="450" y="583"/>
                    <a:pt x="450" y="583"/>
                  </a:cubicBezTo>
                  <a:cubicBezTo>
                    <a:pt x="450" y="581"/>
                    <a:pt x="450" y="581"/>
                    <a:pt x="450" y="581"/>
                  </a:cubicBezTo>
                  <a:cubicBezTo>
                    <a:pt x="452" y="579"/>
                    <a:pt x="452" y="579"/>
                    <a:pt x="452" y="579"/>
                  </a:cubicBezTo>
                  <a:cubicBezTo>
                    <a:pt x="451" y="578"/>
                    <a:pt x="451" y="578"/>
                    <a:pt x="451" y="578"/>
                  </a:cubicBezTo>
                  <a:cubicBezTo>
                    <a:pt x="451" y="577"/>
                    <a:pt x="451" y="577"/>
                    <a:pt x="451" y="577"/>
                  </a:cubicBezTo>
                  <a:cubicBezTo>
                    <a:pt x="450" y="577"/>
                    <a:pt x="450" y="577"/>
                    <a:pt x="450" y="577"/>
                  </a:cubicBezTo>
                  <a:cubicBezTo>
                    <a:pt x="450" y="576"/>
                    <a:pt x="450" y="576"/>
                    <a:pt x="450" y="576"/>
                  </a:cubicBezTo>
                  <a:cubicBezTo>
                    <a:pt x="451" y="571"/>
                    <a:pt x="451" y="571"/>
                    <a:pt x="451" y="571"/>
                  </a:cubicBezTo>
                  <a:cubicBezTo>
                    <a:pt x="451" y="570"/>
                    <a:pt x="451" y="570"/>
                    <a:pt x="451" y="570"/>
                  </a:cubicBezTo>
                  <a:cubicBezTo>
                    <a:pt x="451" y="567"/>
                    <a:pt x="451" y="567"/>
                    <a:pt x="451" y="567"/>
                  </a:cubicBezTo>
                  <a:cubicBezTo>
                    <a:pt x="452" y="566"/>
                    <a:pt x="452" y="566"/>
                    <a:pt x="452" y="566"/>
                  </a:cubicBezTo>
                  <a:cubicBezTo>
                    <a:pt x="452" y="564"/>
                    <a:pt x="452" y="564"/>
                    <a:pt x="452" y="564"/>
                  </a:cubicBezTo>
                  <a:cubicBezTo>
                    <a:pt x="453" y="563"/>
                    <a:pt x="453" y="563"/>
                    <a:pt x="453" y="563"/>
                  </a:cubicBezTo>
                  <a:cubicBezTo>
                    <a:pt x="452" y="562"/>
                    <a:pt x="452" y="562"/>
                    <a:pt x="452" y="562"/>
                  </a:cubicBezTo>
                  <a:cubicBezTo>
                    <a:pt x="453" y="561"/>
                    <a:pt x="453" y="561"/>
                    <a:pt x="453" y="561"/>
                  </a:cubicBezTo>
                  <a:cubicBezTo>
                    <a:pt x="452" y="561"/>
                    <a:pt x="452" y="561"/>
                    <a:pt x="452" y="561"/>
                  </a:cubicBezTo>
                  <a:cubicBezTo>
                    <a:pt x="451" y="560"/>
                    <a:pt x="451" y="560"/>
                    <a:pt x="451" y="560"/>
                  </a:cubicBezTo>
                  <a:cubicBezTo>
                    <a:pt x="452" y="559"/>
                    <a:pt x="452" y="559"/>
                    <a:pt x="452" y="559"/>
                  </a:cubicBezTo>
                  <a:cubicBezTo>
                    <a:pt x="452" y="558"/>
                    <a:pt x="452" y="558"/>
                    <a:pt x="452" y="558"/>
                  </a:cubicBezTo>
                  <a:cubicBezTo>
                    <a:pt x="452" y="556"/>
                    <a:pt x="452" y="556"/>
                    <a:pt x="452" y="556"/>
                  </a:cubicBezTo>
                  <a:cubicBezTo>
                    <a:pt x="451" y="555"/>
                    <a:pt x="451" y="555"/>
                    <a:pt x="451" y="555"/>
                  </a:cubicBezTo>
                  <a:cubicBezTo>
                    <a:pt x="451" y="553"/>
                    <a:pt x="451" y="553"/>
                    <a:pt x="451" y="553"/>
                  </a:cubicBezTo>
                  <a:cubicBezTo>
                    <a:pt x="450" y="552"/>
                    <a:pt x="450" y="552"/>
                    <a:pt x="450" y="552"/>
                  </a:cubicBezTo>
                  <a:cubicBezTo>
                    <a:pt x="452" y="551"/>
                    <a:pt x="452" y="551"/>
                    <a:pt x="452" y="551"/>
                  </a:cubicBezTo>
                  <a:cubicBezTo>
                    <a:pt x="456" y="551"/>
                    <a:pt x="456" y="551"/>
                    <a:pt x="456" y="551"/>
                  </a:cubicBezTo>
                  <a:cubicBezTo>
                    <a:pt x="458" y="549"/>
                    <a:pt x="458" y="549"/>
                    <a:pt x="458" y="549"/>
                  </a:cubicBezTo>
                  <a:cubicBezTo>
                    <a:pt x="460" y="549"/>
                    <a:pt x="460" y="549"/>
                    <a:pt x="460" y="549"/>
                  </a:cubicBezTo>
                  <a:cubicBezTo>
                    <a:pt x="461" y="549"/>
                    <a:pt x="461" y="549"/>
                    <a:pt x="461" y="549"/>
                  </a:cubicBezTo>
                  <a:cubicBezTo>
                    <a:pt x="464" y="547"/>
                    <a:pt x="464" y="547"/>
                    <a:pt x="464" y="547"/>
                  </a:cubicBezTo>
                  <a:cubicBezTo>
                    <a:pt x="469" y="545"/>
                    <a:pt x="469" y="545"/>
                    <a:pt x="469" y="545"/>
                  </a:cubicBezTo>
                  <a:cubicBezTo>
                    <a:pt x="470" y="544"/>
                    <a:pt x="470" y="544"/>
                    <a:pt x="470" y="544"/>
                  </a:cubicBezTo>
                  <a:cubicBezTo>
                    <a:pt x="471" y="543"/>
                    <a:pt x="471" y="543"/>
                    <a:pt x="471" y="543"/>
                  </a:cubicBezTo>
                  <a:cubicBezTo>
                    <a:pt x="475" y="541"/>
                    <a:pt x="475" y="541"/>
                    <a:pt x="475" y="541"/>
                  </a:cubicBezTo>
                  <a:cubicBezTo>
                    <a:pt x="475" y="540"/>
                    <a:pt x="475" y="540"/>
                    <a:pt x="475" y="540"/>
                  </a:cubicBezTo>
                  <a:cubicBezTo>
                    <a:pt x="477" y="539"/>
                    <a:pt x="477" y="539"/>
                    <a:pt x="477" y="539"/>
                  </a:cubicBezTo>
                  <a:cubicBezTo>
                    <a:pt x="479" y="535"/>
                    <a:pt x="479" y="535"/>
                    <a:pt x="479" y="535"/>
                  </a:cubicBezTo>
                  <a:cubicBezTo>
                    <a:pt x="481" y="535"/>
                    <a:pt x="481" y="535"/>
                    <a:pt x="481" y="535"/>
                  </a:cubicBezTo>
                  <a:cubicBezTo>
                    <a:pt x="481" y="536"/>
                    <a:pt x="481" y="536"/>
                    <a:pt x="481" y="536"/>
                  </a:cubicBezTo>
                  <a:cubicBezTo>
                    <a:pt x="483" y="536"/>
                    <a:pt x="483" y="536"/>
                    <a:pt x="483" y="536"/>
                  </a:cubicBezTo>
                  <a:cubicBezTo>
                    <a:pt x="484" y="535"/>
                    <a:pt x="484" y="535"/>
                    <a:pt x="484" y="535"/>
                  </a:cubicBezTo>
                  <a:cubicBezTo>
                    <a:pt x="483" y="532"/>
                    <a:pt x="483" y="532"/>
                    <a:pt x="483" y="532"/>
                  </a:cubicBezTo>
                  <a:cubicBezTo>
                    <a:pt x="483" y="530"/>
                    <a:pt x="483" y="530"/>
                    <a:pt x="483" y="530"/>
                  </a:cubicBezTo>
                  <a:cubicBezTo>
                    <a:pt x="482" y="531"/>
                    <a:pt x="482" y="531"/>
                    <a:pt x="482" y="531"/>
                  </a:cubicBezTo>
                  <a:cubicBezTo>
                    <a:pt x="481" y="533"/>
                    <a:pt x="481" y="533"/>
                    <a:pt x="481" y="533"/>
                  </a:cubicBezTo>
                  <a:cubicBezTo>
                    <a:pt x="481" y="533"/>
                    <a:pt x="481" y="533"/>
                    <a:pt x="481" y="533"/>
                  </a:cubicBezTo>
                  <a:cubicBezTo>
                    <a:pt x="481" y="531"/>
                    <a:pt x="481" y="531"/>
                    <a:pt x="481" y="531"/>
                  </a:cubicBezTo>
                  <a:cubicBezTo>
                    <a:pt x="483" y="527"/>
                    <a:pt x="483" y="527"/>
                    <a:pt x="483" y="527"/>
                  </a:cubicBezTo>
                  <a:cubicBezTo>
                    <a:pt x="483" y="526"/>
                    <a:pt x="483" y="526"/>
                    <a:pt x="483" y="526"/>
                  </a:cubicBezTo>
                  <a:cubicBezTo>
                    <a:pt x="483" y="523"/>
                    <a:pt x="483" y="523"/>
                    <a:pt x="483" y="523"/>
                  </a:cubicBezTo>
                  <a:cubicBezTo>
                    <a:pt x="484" y="521"/>
                    <a:pt x="484" y="521"/>
                    <a:pt x="484" y="521"/>
                  </a:cubicBezTo>
                  <a:cubicBezTo>
                    <a:pt x="482" y="518"/>
                    <a:pt x="482" y="518"/>
                    <a:pt x="482" y="518"/>
                  </a:cubicBezTo>
                  <a:cubicBezTo>
                    <a:pt x="483" y="513"/>
                    <a:pt x="483" y="513"/>
                    <a:pt x="483" y="513"/>
                  </a:cubicBezTo>
                  <a:cubicBezTo>
                    <a:pt x="482" y="508"/>
                    <a:pt x="482" y="508"/>
                    <a:pt x="482" y="508"/>
                  </a:cubicBezTo>
                  <a:cubicBezTo>
                    <a:pt x="479" y="504"/>
                    <a:pt x="479" y="504"/>
                    <a:pt x="479" y="504"/>
                  </a:cubicBezTo>
                  <a:cubicBezTo>
                    <a:pt x="477" y="503"/>
                    <a:pt x="477" y="503"/>
                    <a:pt x="477" y="503"/>
                  </a:cubicBezTo>
                  <a:cubicBezTo>
                    <a:pt x="477" y="501"/>
                    <a:pt x="477" y="501"/>
                    <a:pt x="477" y="501"/>
                  </a:cubicBezTo>
                  <a:cubicBezTo>
                    <a:pt x="475" y="500"/>
                    <a:pt x="475" y="500"/>
                    <a:pt x="475" y="500"/>
                  </a:cubicBezTo>
                  <a:cubicBezTo>
                    <a:pt x="475" y="499"/>
                    <a:pt x="475" y="499"/>
                    <a:pt x="475" y="499"/>
                  </a:cubicBezTo>
                  <a:cubicBezTo>
                    <a:pt x="476" y="496"/>
                    <a:pt x="476" y="496"/>
                    <a:pt x="476" y="496"/>
                  </a:cubicBezTo>
                  <a:cubicBezTo>
                    <a:pt x="477" y="495"/>
                    <a:pt x="477" y="495"/>
                    <a:pt x="477" y="495"/>
                  </a:cubicBezTo>
                  <a:cubicBezTo>
                    <a:pt x="482" y="490"/>
                    <a:pt x="482" y="490"/>
                    <a:pt x="482" y="490"/>
                  </a:cubicBezTo>
                  <a:cubicBezTo>
                    <a:pt x="483" y="490"/>
                    <a:pt x="483" y="490"/>
                    <a:pt x="483" y="490"/>
                  </a:cubicBezTo>
                  <a:cubicBezTo>
                    <a:pt x="485" y="488"/>
                    <a:pt x="485" y="488"/>
                    <a:pt x="485" y="488"/>
                  </a:cubicBezTo>
                  <a:cubicBezTo>
                    <a:pt x="484" y="487"/>
                    <a:pt x="484" y="487"/>
                    <a:pt x="484" y="487"/>
                  </a:cubicBezTo>
                  <a:cubicBezTo>
                    <a:pt x="484" y="487"/>
                    <a:pt x="484" y="487"/>
                    <a:pt x="484" y="487"/>
                  </a:cubicBezTo>
                  <a:cubicBezTo>
                    <a:pt x="484" y="486"/>
                    <a:pt x="484" y="486"/>
                    <a:pt x="484" y="486"/>
                  </a:cubicBezTo>
                  <a:cubicBezTo>
                    <a:pt x="486" y="484"/>
                    <a:pt x="486" y="484"/>
                    <a:pt x="486" y="484"/>
                  </a:cubicBezTo>
                  <a:cubicBezTo>
                    <a:pt x="487" y="484"/>
                    <a:pt x="487" y="484"/>
                    <a:pt x="487" y="484"/>
                  </a:cubicBezTo>
                  <a:cubicBezTo>
                    <a:pt x="488" y="486"/>
                    <a:pt x="488" y="486"/>
                    <a:pt x="488" y="486"/>
                  </a:cubicBezTo>
                  <a:cubicBezTo>
                    <a:pt x="489" y="486"/>
                    <a:pt x="489" y="486"/>
                    <a:pt x="489" y="486"/>
                  </a:cubicBezTo>
                  <a:cubicBezTo>
                    <a:pt x="488" y="486"/>
                    <a:pt x="488" y="486"/>
                    <a:pt x="488" y="486"/>
                  </a:cubicBezTo>
                  <a:cubicBezTo>
                    <a:pt x="488" y="483"/>
                    <a:pt x="488" y="483"/>
                    <a:pt x="488" y="483"/>
                  </a:cubicBezTo>
                  <a:cubicBezTo>
                    <a:pt x="490" y="483"/>
                    <a:pt x="490" y="483"/>
                    <a:pt x="490" y="483"/>
                  </a:cubicBezTo>
                  <a:cubicBezTo>
                    <a:pt x="492" y="479"/>
                    <a:pt x="492" y="479"/>
                    <a:pt x="492" y="479"/>
                  </a:cubicBezTo>
                  <a:cubicBezTo>
                    <a:pt x="492" y="478"/>
                    <a:pt x="492" y="478"/>
                    <a:pt x="492" y="478"/>
                  </a:cubicBezTo>
                  <a:cubicBezTo>
                    <a:pt x="489" y="478"/>
                    <a:pt x="489" y="478"/>
                    <a:pt x="489" y="478"/>
                  </a:cubicBezTo>
                  <a:cubicBezTo>
                    <a:pt x="489" y="477"/>
                    <a:pt x="489" y="477"/>
                    <a:pt x="489" y="477"/>
                  </a:cubicBezTo>
                  <a:cubicBezTo>
                    <a:pt x="491" y="475"/>
                    <a:pt x="491" y="475"/>
                    <a:pt x="491" y="475"/>
                  </a:cubicBezTo>
                  <a:cubicBezTo>
                    <a:pt x="490" y="475"/>
                    <a:pt x="490" y="475"/>
                    <a:pt x="490" y="475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90" y="472"/>
                    <a:pt x="490" y="472"/>
                    <a:pt x="490" y="472"/>
                  </a:cubicBezTo>
                  <a:cubicBezTo>
                    <a:pt x="492" y="471"/>
                    <a:pt x="492" y="471"/>
                    <a:pt x="492" y="471"/>
                  </a:cubicBezTo>
                  <a:cubicBezTo>
                    <a:pt x="490" y="471"/>
                    <a:pt x="490" y="471"/>
                    <a:pt x="490" y="471"/>
                  </a:cubicBezTo>
                  <a:cubicBezTo>
                    <a:pt x="490" y="470"/>
                    <a:pt x="490" y="470"/>
                    <a:pt x="490" y="470"/>
                  </a:cubicBezTo>
                  <a:cubicBezTo>
                    <a:pt x="491" y="468"/>
                    <a:pt x="491" y="468"/>
                    <a:pt x="491" y="468"/>
                  </a:cubicBezTo>
                  <a:cubicBezTo>
                    <a:pt x="492" y="467"/>
                    <a:pt x="492" y="467"/>
                    <a:pt x="492" y="467"/>
                  </a:cubicBezTo>
                  <a:cubicBezTo>
                    <a:pt x="491" y="467"/>
                    <a:pt x="491" y="467"/>
                    <a:pt x="491" y="467"/>
                  </a:cubicBezTo>
                  <a:cubicBezTo>
                    <a:pt x="488" y="467"/>
                    <a:pt x="488" y="467"/>
                    <a:pt x="488" y="467"/>
                  </a:cubicBezTo>
                  <a:cubicBezTo>
                    <a:pt x="487" y="467"/>
                    <a:pt x="487" y="467"/>
                    <a:pt x="487" y="467"/>
                  </a:cubicBezTo>
                  <a:cubicBezTo>
                    <a:pt x="488" y="465"/>
                    <a:pt x="488" y="465"/>
                    <a:pt x="488" y="465"/>
                  </a:cubicBezTo>
                  <a:cubicBezTo>
                    <a:pt x="491" y="462"/>
                    <a:pt x="491" y="462"/>
                    <a:pt x="491" y="462"/>
                  </a:cubicBezTo>
                  <a:cubicBezTo>
                    <a:pt x="494" y="459"/>
                    <a:pt x="494" y="459"/>
                    <a:pt x="494" y="459"/>
                  </a:cubicBezTo>
                  <a:cubicBezTo>
                    <a:pt x="494" y="457"/>
                    <a:pt x="494" y="457"/>
                    <a:pt x="494" y="457"/>
                  </a:cubicBezTo>
                  <a:cubicBezTo>
                    <a:pt x="495" y="457"/>
                    <a:pt x="495" y="457"/>
                    <a:pt x="495" y="457"/>
                  </a:cubicBezTo>
                  <a:cubicBezTo>
                    <a:pt x="496" y="456"/>
                    <a:pt x="496" y="456"/>
                    <a:pt x="496" y="456"/>
                  </a:cubicBezTo>
                  <a:cubicBezTo>
                    <a:pt x="496" y="454"/>
                    <a:pt x="496" y="454"/>
                    <a:pt x="496" y="454"/>
                  </a:cubicBezTo>
                  <a:cubicBezTo>
                    <a:pt x="495" y="454"/>
                    <a:pt x="495" y="454"/>
                    <a:pt x="495" y="454"/>
                  </a:cubicBezTo>
                  <a:cubicBezTo>
                    <a:pt x="495" y="453"/>
                    <a:pt x="495" y="453"/>
                    <a:pt x="495" y="453"/>
                  </a:cubicBezTo>
                  <a:cubicBezTo>
                    <a:pt x="494" y="453"/>
                    <a:pt x="494" y="453"/>
                    <a:pt x="494" y="453"/>
                  </a:cubicBezTo>
                  <a:cubicBezTo>
                    <a:pt x="493" y="451"/>
                    <a:pt x="493" y="451"/>
                    <a:pt x="493" y="451"/>
                  </a:cubicBezTo>
                  <a:cubicBezTo>
                    <a:pt x="493" y="448"/>
                    <a:pt x="493" y="448"/>
                    <a:pt x="493" y="448"/>
                  </a:cubicBezTo>
                  <a:cubicBezTo>
                    <a:pt x="494" y="445"/>
                    <a:pt x="494" y="445"/>
                    <a:pt x="494" y="445"/>
                  </a:cubicBezTo>
                  <a:cubicBezTo>
                    <a:pt x="494" y="443"/>
                    <a:pt x="494" y="443"/>
                    <a:pt x="494" y="443"/>
                  </a:cubicBezTo>
                  <a:cubicBezTo>
                    <a:pt x="496" y="442"/>
                    <a:pt x="496" y="442"/>
                    <a:pt x="496" y="442"/>
                  </a:cubicBezTo>
                  <a:cubicBezTo>
                    <a:pt x="496" y="443"/>
                    <a:pt x="496" y="443"/>
                    <a:pt x="496" y="443"/>
                  </a:cubicBezTo>
                  <a:cubicBezTo>
                    <a:pt x="497" y="443"/>
                    <a:pt x="497" y="443"/>
                    <a:pt x="497" y="443"/>
                  </a:cubicBezTo>
                  <a:cubicBezTo>
                    <a:pt x="497" y="441"/>
                    <a:pt x="497" y="441"/>
                    <a:pt x="497" y="441"/>
                  </a:cubicBezTo>
                  <a:cubicBezTo>
                    <a:pt x="498" y="440"/>
                    <a:pt x="498" y="440"/>
                    <a:pt x="498" y="440"/>
                  </a:cubicBezTo>
                  <a:cubicBezTo>
                    <a:pt x="500" y="440"/>
                    <a:pt x="500" y="440"/>
                    <a:pt x="500" y="440"/>
                  </a:cubicBezTo>
                  <a:cubicBezTo>
                    <a:pt x="501" y="440"/>
                    <a:pt x="501" y="440"/>
                    <a:pt x="501" y="440"/>
                  </a:cubicBezTo>
                  <a:cubicBezTo>
                    <a:pt x="502" y="440"/>
                    <a:pt x="502" y="440"/>
                    <a:pt x="502" y="440"/>
                  </a:cubicBezTo>
                  <a:cubicBezTo>
                    <a:pt x="505" y="441"/>
                    <a:pt x="505" y="441"/>
                    <a:pt x="505" y="441"/>
                  </a:cubicBezTo>
                  <a:cubicBezTo>
                    <a:pt x="508" y="442"/>
                    <a:pt x="508" y="442"/>
                    <a:pt x="508" y="442"/>
                  </a:cubicBezTo>
                  <a:cubicBezTo>
                    <a:pt x="512" y="444"/>
                    <a:pt x="512" y="444"/>
                    <a:pt x="512" y="444"/>
                  </a:cubicBezTo>
                  <a:cubicBezTo>
                    <a:pt x="514" y="444"/>
                    <a:pt x="514" y="444"/>
                    <a:pt x="514" y="444"/>
                  </a:cubicBezTo>
                  <a:cubicBezTo>
                    <a:pt x="513" y="446"/>
                    <a:pt x="513" y="446"/>
                    <a:pt x="513" y="446"/>
                  </a:cubicBezTo>
                  <a:cubicBezTo>
                    <a:pt x="511" y="447"/>
                    <a:pt x="511" y="447"/>
                    <a:pt x="511" y="447"/>
                  </a:cubicBezTo>
                  <a:cubicBezTo>
                    <a:pt x="514" y="447"/>
                    <a:pt x="514" y="447"/>
                    <a:pt x="514" y="447"/>
                  </a:cubicBezTo>
                  <a:cubicBezTo>
                    <a:pt x="516" y="445"/>
                    <a:pt x="516" y="445"/>
                    <a:pt x="516" y="445"/>
                  </a:cubicBezTo>
                  <a:cubicBezTo>
                    <a:pt x="518" y="445"/>
                    <a:pt x="518" y="445"/>
                    <a:pt x="518" y="445"/>
                  </a:cubicBezTo>
                  <a:cubicBezTo>
                    <a:pt x="519" y="446"/>
                    <a:pt x="519" y="446"/>
                    <a:pt x="519" y="446"/>
                  </a:cubicBezTo>
                  <a:cubicBezTo>
                    <a:pt x="520" y="446"/>
                    <a:pt x="520" y="446"/>
                    <a:pt x="520" y="446"/>
                  </a:cubicBezTo>
                  <a:cubicBezTo>
                    <a:pt x="521" y="448"/>
                    <a:pt x="521" y="448"/>
                    <a:pt x="521" y="448"/>
                  </a:cubicBezTo>
                  <a:cubicBezTo>
                    <a:pt x="521" y="446"/>
                    <a:pt x="521" y="446"/>
                    <a:pt x="521" y="446"/>
                  </a:cubicBezTo>
                  <a:cubicBezTo>
                    <a:pt x="523" y="447"/>
                    <a:pt x="523" y="447"/>
                    <a:pt x="523" y="447"/>
                  </a:cubicBezTo>
                  <a:cubicBezTo>
                    <a:pt x="524" y="446"/>
                    <a:pt x="524" y="446"/>
                    <a:pt x="524" y="446"/>
                  </a:cubicBezTo>
                  <a:cubicBezTo>
                    <a:pt x="526" y="446"/>
                    <a:pt x="526" y="446"/>
                    <a:pt x="526" y="446"/>
                  </a:cubicBezTo>
                  <a:cubicBezTo>
                    <a:pt x="528" y="444"/>
                    <a:pt x="528" y="444"/>
                    <a:pt x="528" y="444"/>
                  </a:cubicBezTo>
                  <a:cubicBezTo>
                    <a:pt x="531" y="447"/>
                    <a:pt x="531" y="447"/>
                    <a:pt x="531" y="447"/>
                  </a:cubicBezTo>
                  <a:cubicBezTo>
                    <a:pt x="531" y="449"/>
                    <a:pt x="531" y="449"/>
                    <a:pt x="531" y="449"/>
                  </a:cubicBezTo>
                  <a:cubicBezTo>
                    <a:pt x="533" y="450"/>
                    <a:pt x="533" y="450"/>
                    <a:pt x="533" y="450"/>
                  </a:cubicBezTo>
                  <a:cubicBezTo>
                    <a:pt x="534" y="450"/>
                    <a:pt x="534" y="450"/>
                    <a:pt x="534" y="450"/>
                  </a:cubicBezTo>
                  <a:cubicBezTo>
                    <a:pt x="534" y="453"/>
                    <a:pt x="534" y="453"/>
                    <a:pt x="534" y="453"/>
                  </a:cubicBezTo>
                  <a:cubicBezTo>
                    <a:pt x="533" y="454"/>
                    <a:pt x="533" y="454"/>
                    <a:pt x="533" y="454"/>
                  </a:cubicBezTo>
                  <a:cubicBezTo>
                    <a:pt x="533" y="456"/>
                    <a:pt x="533" y="456"/>
                    <a:pt x="533" y="456"/>
                  </a:cubicBezTo>
                  <a:cubicBezTo>
                    <a:pt x="535" y="455"/>
                    <a:pt x="535" y="455"/>
                    <a:pt x="535" y="455"/>
                  </a:cubicBezTo>
                  <a:cubicBezTo>
                    <a:pt x="536" y="457"/>
                    <a:pt x="536" y="457"/>
                    <a:pt x="536" y="457"/>
                  </a:cubicBezTo>
                  <a:cubicBezTo>
                    <a:pt x="537" y="459"/>
                    <a:pt x="537" y="459"/>
                    <a:pt x="537" y="459"/>
                  </a:cubicBezTo>
                  <a:cubicBezTo>
                    <a:pt x="536" y="459"/>
                    <a:pt x="536" y="459"/>
                    <a:pt x="536" y="459"/>
                  </a:cubicBezTo>
                  <a:cubicBezTo>
                    <a:pt x="537" y="460"/>
                    <a:pt x="537" y="460"/>
                    <a:pt x="537" y="460"/>
                  </a:cubicBezTo>
                  <a:cubicBezTo>
                    <a:pt x="539" y="459"/>
                    <a:pt x="539" y="459"/>
                    <a:pt x="539" y="459"/>
                  </a:cubicBezTo>
                  <a:cubicBezTo>
                    <a:pt x="540" y="461"/>
                    <a:pt x="540" y="461"/>
                    <a:pt x="540" y="461"/>
                  </a:cubicBezTo>
                  <a:cubicBezTo>
                    <a:pt x="540" y="462"/>
                    <a:pt x="540" y="462"/>
                    <a:pt x="540" y="462"/>
                  </a:cubicBezTo>
                  <a:cubicBezTo>
                    <a:pt x="539" y="461"/>
                    <a:pt x="539" y="461"/>
                    <a:pt x="539" y="461"/>
                  </a:cubicBezTo>
                  <a:cubicBezTo>
                    <a:pt x="538" y="463"/>
                    <a:pt x="538" y="463"/>
                    <a:pt x="538" y="463"/>
                  </a:cubicBezTo>
                  <a:cubicBezTo>
                    <a:pt x="536" y="463"/>
                    <a:pt x="536" y="463"/>
                    <a:pt x="536" y="463"/>
                  </a:cubicBezTo>
                  <a:cubicBezTo>
                    <a:pt x="538" y="465"/>
                    <a:pt x="538" y="465"/>
                    <a:pt x="538" y="465"/>
                  </a:cubicBezTo>
                  <a:cubicBezTo>
                    <a:pt x="538" y="466"/>
                    <a:pt x="538" y="466"/>
                    <a:pt x="538" y="466"/>
                  </a:cubicBezTo>
                  <a:cubicBezTo>
                    <a:pt x="540" y="465"/>
                    <a:pt x="540" y="465"/>
                    <a:pt x="540" y="465"/>
                  </a:cubicBezTo>
                  <a:cubicBezTo>
                    <a:pt x="540" y="466"/>
                    <a:pt x="540" y="466"/>
                    <a:pt x="540" y="466"/>
                  </a:cubicBezTo>
                  <a:cubicBezTo>
                    <a:pt x="541" y="466"/>
                    <a:pt x="541" y="466"/>
                    <a:pt x="541" y="466"/>
                  </a:cubicBezTo>
                  <a:cubicBezTo>
                    <a:pt x="544" y="468"/>
                    <a:pt x="544" y="468"/>
                    <a:pt x="544" y="468"/>
                  </a:cubicBezTo>
                  <a:cubicBezTo>
                    <a:pt x="545" y="468"/>
                    <a:pt x="545" y="468"/>
                    <a:pt x="545" y="468"/>
                  </a:cubicBezTo>
                  <a:cubicBezTo>
                    <a:pt x="546" y="468"/>
                    <a:pt x="546" y="468"/>
                    <a:pt x="546" y="468"/>
                  </a:cubicBezTo>
                  <a:cubicBezTo>
                    <a:pt x="548" y="468"/>
                    <a:pt x="548" y="468"/>
                    <a:pt x="548" y="468"/>
                  </a:cubicBezTo>
                  <a:cubicBezTo>
                    <a:pt x="550" y="468"/>
                    <a:pt x="550" y="468"/>
                    <a:pt x="550" y="468"/>
                  </a:cubicBezTo>
                  <a:cubicBezTo>
                    <a:pt x="550" y="471"/>
                    <a:pt x="550" y="471"/>
                    <a:pt x="550" y="471"/>
                  </a:cubicBezTo>
                  <a:cubicBezTo>
                    <a:pt x="550" y="473"/>
                    <a:pt x="550" y="473"/>
                    <a:pt x="550" y="473"/>
                  </a:cubicBezTo>
                  <a:cubicBezTo>
                    <a:pt x="552" y="471"/>
                    <a:pt x="552" y="471"/>
                    <a:pt x="552" y="471"/>
                  </a:cubicBezTo>
                  <a:cubicBezTo>
                    <a:pt x="553" y="469"/>
                    <a:pt x="553" y="469"/>
                    <a:pt x="553" y="469"/>
                  </a:cubicBezTo>
                  <a:cubicBezTo>
                    <a:pt x="554" y="469"/>
                    <a:pt x="554" y="469"/>
                    <a:pt x="554" y="469"/>
                  </a:cubicBezTo>
                  <a:cubicBezTo>
                    <a:pt x="554" y="472"/>
                    <a:pt x="554" y="472"/>
                    <a:pt x="554" y="472"/>
                  </a:cubicBezTo>
                  <a:cubicBezTo>
                    <a:pt x="554" y="475"/>
                    <a:pt x="554" y="475"/>
                    <a:pt x="554" y="475"/>
                  </a:cubicBezTo>
                  <a:cubicBezTo>
                    <a:pt x="552" y="475"/>
                    <a:pt x="552" y="475"/>
                    <a:pt x="552" y="475"/>
                  </a:cubicBezTo>
                  <a:cubicBezTo>
                    <a:pt x="550" y="478"/>
                    <a:pt x="550" y="478"/>
                    <a:pt x="550" y="478"/>
                  </a:cubicBezTo>
                  <a:cubicBezTo>
                    <a:pt x="550" y="482"/>
                    <a:pt x="550" y="482"/>
                    <a:pt x="550" y="482"/>
                  </a:cubicBezTo>
                  <a:cubicBezTo>
                    <a:pt x="550" y="483"/>
                    <a:pt x="550" y="483"/>
                    <a:pt x="550" y="483"/>
                  </a:cubicBezTo>
                  <a:cubicBezTo>
                    <a:pt x="549" y="481"/>
                    <a:pt x="549" y="481"/>
                    <a:pt x="549" y="481"/>
                  </a:cubicBezTo>
                  <a:cubicBezTo>
                    <a:pt x="548" y="482"/>
                    <a:pt x="548" y="482"/>
                    <a:pt x="548" y="482"/>
                  </a:cubicBezTo>
                  <a:cubicBezTo>
                    <a:pt x="548" y="485"/>
                    <a:pt x="548" y="485"/>
                    <a:pt x="548" y="485"/>
                  </a:cubicBezTo>
                  <a:cubicBezTo>
                    <a:pt x="544" y="484"/>
                    <a:pt x="544" y="484"/>
                    <a:pt x="544" y="484"/>
                  </a:cubicBezTo>
                  <a:cubicBezTo>
                    <a:pt x="540" y="483"/>
                    <a:pt x="540" y="483"/>
                    <a:pt x="540" y="483"/>
                  </a:cubicBezTo>
                  <a:cubicBezTo>
                    <a:pt x="544" y="485"/>
                    <a:pt x="544" y="485"/>
                    <a:pt x="544" y="485"/>
                  </a:cubicBezTo>
                  <a:cubicBezTo>
                    <a:pt x="547" y="486"/>
                    <a:pt x="547" y="486"/>
                    <a:pt x="547" y="486"/>
                  </a:cubicBezTo>
                  <a:cubicBezTo>
                    <a:pt x="549" y="488"/>
                    <a:pt x="549" y="488"/>
                    <a:pt x="549" y="488"/>
                  </a:cubicBezTo>
                  <a:cubicBezTo>
                    <a:pt x="549" y="491"/>
                    <a:pt x="549" y="491"/>
                    <a:pt x="549" y="491"/>
                  </a:cubicBezTo>
                  <a:cubicBezTo>
                    <a:pt x="548" y="493"/>
                    <a:pt x="548" y="493"/>
                    <a:pt x="548" y="493"/>
                  </a:cubicBezTo>
                  <a:cubicBezTo>
                    <a:pt x="547" y="494"/>
                    <a:pt x="547" y="494"/>
                    <a:pt x="547" y="494"/>
                  </a:cubicBezTo>
                  <a:cubicBezTo>
                    <a:pt x="545" y="496"/>
                    <a:pt x="545" y="496"/>
                    <a:pt x="545" y="496"/>
                  </a:cubicBezTo>
                  <a:cubicBezTo>
                    <a:pt x="546" y="497"/>
                    <a:pt x="546" y="497"/>
                    <a:pt x="546" y="497"/>
                  </a:cubicBezTo>
                  <a:cubicBezTo>
                    <a:pt x="548" y="500"/>
                    <a:pt x="548" y="500"/>
                    <a:pt x="548" y="500"/>
                  </a:cubicBezTo>
                  <a:cubicBezTo>
                    <a:pt x="550" y="500"/>
                    <a:pt x="550" y="500"/>
                    <a:pt x="550" y="500"/>
                  </a:cubicBezTo>
                  <a:cubicBezTo>
                    <a:pt x="549" y="501"/>
                    <a:pt x="549" y="501"/>
                    <a:pt x="549" y="501"/>
                  </a:cubicBezTo>
                  <a:cubicBezTo>
                    <a:pt x="546" y="499"/>
                    <a:pt x="546" y="499"/>
                    <a:pt x="546" y="499"/>
                  </a:cubicBezTo>
                  <a:cubicBezTo>
                    <a:pt x="548" y="502"/>
                    <a:pt x="548" y="502"/>
                    <a:pt x="548" y="502"/>
                  </a:cubicBezTo>
                  <a:cubicBezTo>
                    <a:pt x="549" y="504"/>
                    <a:pt x="549" y="504"/>
                    <a:pt x="549" y="504"/>
                  </a:cubicBezTo>
                  <a:cubicBezTo>
                    <a:pt x="550" y="503"/>
                    <a:pt x="550" y="503"/>
                    <a:pt x="550" y="503"/>
                  </a:cubicBezTo>
                  <a:cubicBezTo>
                    <a:pt x="549" y="502"/>
                    <a:pt x="549" y="502"/>
                    <a:pt x="549" y="502"/>
                  </a:cubicBezTo>
                  <a:cubicBezTo>
                    <a:pt x="551" y="502"/>
                    <a:pt x="551" y="502"/>
                    <a:pt x="551" y="502"/>
                  </a:cubicBezTo>
                  <a:cubicBezTo>
                    <a:pt x="553" y="503"/>
                    <a:pt x="553" y="503"/>
                    <a:pt x="553" y="503"/>
                  </a:cubicBezTo>
                  <a:cubicBezTo>
                    <a:pt x="554" y="505"/>
                    <a:pt x="554" y="505"/>
                    <a:pt x="554" y="505"/>
                  </a:cubicBezTo>
                  <a:cubicBezTo>
                    <a:pt x="553" y="507"/>
                    <a:pt x="553" y="507"/>
                    <a:pt x="553" y="507"/>
                  </a:cubicBezTo>
                  <a:cubicBezTo>
                    <a:pt x="553" y="509"/>
                    <a:pt x="553" y="509"/>
                    <a:pt x="553" y="509"/>
                  </a:cubicBezTo>
                  <a:cubicBezTo>
                    <a:pt x="551" y="512"/>
                    <a:pt x="551" y="512"/>
                    <a:pt x="551" y="512"/>
                  </a:cubicBezTo>
                  <a:cubicBezTo>
                    <a:pt x="551" y="514"/>
                    <a:pt x="551" y="514"/>
                    <a:pt x="551" y="514"/>
                  </a:cubicBezTo>
                  <a:cubicBezTo>
                    <a:pt x="550" y="515"/>
                    <a:pt x="550" y="515"/>
                    <a:pt x="550" y="515"/>
                  </a:cubicBezTo>
                  <a:cubicBezTo>
                    <a:pt x="552" y="514"/>
                    <a:pt x="552" y="514"/>
                    <a:pt x="552" y="514"/>
                  </a:cubicBezTo>
                  <a:cubicBezTo>
                    <a:pt x="554" y="510"/>
                    <a:pt x="554" y="510"/>
                    <a:pt x="554" y="510"/>
                  </a:cubicBezTo>
                  <a:cubicBezTo>
                    <a:pt x="556" y="507"/>
                    <a:pt x="556" y="507"/>
                    <a:pt x="556" y="507"/>
                  </a:cubicBezTo>
                  <a:cubicBezTo>
                    <a:pt x="557" y="508"/>
                    <a:pt x="557" y="508"/>
                    <a:pt x="557" y="508"/>
                  </a:cubicBezTo>
                  <a:cubicBezTo>
                    <a:pt x="556" y="509"/>
                    <a:pt x="556" y="509"/>
                    <a:pt x="556" y="509"/>
                  </a:cubicBezTo>
                  <a:cubicBezTo>
                    <a:pt x="557" y="513"/>
                    <a:pt x="557" y="513"/>
                    <a:pt x="557" y="513"/>
                  </a:cubicBezTo>
                  <a:cubicBezTo>
                    <a:pt x="556" y="514"/>
                    <a:pt x="556" y="514"/>
                    <a:pt x="556" y="514"/>
                  </a:cubicBezTo>
                  <a:cubicBezTo>
                    <a:pt x="556" y="515"/>
                    <a:pt x="556" y="515"/>
                    <a:pt x="556" y="515"/>
                  </a:cubicBezTo>
                  <a:cubicBezTo>
                    <a:pt x="556" y="517"/>
                    <a:pt x="556" y="517"/>
                    <a:pt x="556" y="517"/>
                  </a:cubicBezTo>
                  <a:cubicBezTo>
                    <a:pt x="557" y="515"/>
                    <a:pt x="557" y="515"/>
                    <a:pt x="557" y="515"/>
                  </a:cubicBezTo>
                  <a:cubicBezTo>
                    <a:pt x="558" y="512"/>
                    <a:pt x="558" y="512"/>
                    <a:pt x="558" y="512"/>
                  </a:cubicBezTo>
                  <a:cubicBezTo>
                    <a:pt x="560" y="511"/>
                    <a:pt x="560" y="511"/>
                    <a:pt x="560" y="511"/>
                  </a:cubicBezTo>
                  <a:cubicBezTo>
                    <a:pt x="561" y="511"/>
                    <a:pt x="561" y="511"/>
                    <a:pt x="561" y="511"/>
                  </a:cubicBezTo>
                  <a:cubicBezTo>
                    <a:pt x="563" y="509"/>
                    <a:pt x="563" y="509"/>
                    <a:pt x="563" y="509"/>
                  </a:cubicBezTo>
                  <a:cubicBezTo>
                    <a:pt x="564" y="510"/>
                    <a:pt x="564" y="510"/>
                    <a:pt x="564" y="510"/>
                  </a:cubicBezTo>
                  <a:cubicBezTo>
                    <a:pt x="564" y="510"/>
                    <a:pt x="564" y="510"/>
                    <a:pt x="564" y="510"/>
                  </a:cubicBezTo>
                  <a:cubicBezTo>
                    <a:pt x="565" y="510"/>
                    <a:pt x="565" y="510"/>
                    <a:pt x="565" y="510"/>
                  </a:cubicBezTo>
                  <a:cubicBezTo>
                    <a:pt x="567" y="509"/>
                    <a:pt x="567" y="509"/>
                    <a:pt x="567" y="509"/>
                  </a:cubicBezTo>
                  <a:cubicBezTo>
                    <a:pt x="567" y="507"/>
                    <a:pt x="567" y="507"/>
                    <a:pt x="567" y="507"/>
                  </a:cubicBezTo>
                  <a:cubicBezTo>
                    <a:pt x="568" y="506"/>
                    <a:pt x="568" y="506"/>
                    <a:pt x="568" y="506"/>
                  </a:cubicBezTo>
                  <a:cubicBezTo>
                    <a:pt x="570" y="504"/>
                    <a:pt x="570" y="504"/>
                    <a:pt x="570" y="504"/>
                  </a:cubicBezTo>
                  <a:cubicBezTo>
                    <a:pt x="571" y="505"/>
                    <a:pt x="571" y="505"/>
                    <a:pt x="571" y="505"/>
                  </a:cubicBezTo>
                  <a:cubicBezTo>
                    <a:pt x="572" y="508"/>
                    <a:pt x="572" y="508"/>
                    <a:pt x="572" y="508"/>
                  </a:cubicBezTo>
                  <a:cubicBezTo>
                    <a:pt x="572" y="510"/>
                    <a:pt x="572" y="510"/>
                    <a:pt x="572" y="510"/>
                  </a:cubicBezTo>
                  <a:cubicBezTo>
                    <a:pt x="573" y="507"/>
                    <a:pt x="573" y="507"/>
                    <a:pt x="573" y="507"/>
                  </a:cubicBezTo>
                  <a:cubicBezTo>
                    <a:pt x="573" y="505"/>
                    <a:pt x="573" y="505"/>
                    <a:pt x="573" y="505"/>
                  </a:cubicBezTo>
                  <a:cubicBezTo>
                    <a:pt x="573" y="504"/>
                    <a:pt x="573" y="504"/>
                    <a:pt x="573" y="504"/>
                  </a:cubicBezTo>
                  <a:cubicBezTo>
                    <a:pt x="573" y="504"/>
                    <a:pt x="573" y="504"/>
                    <a:pt x="573" y="504"/>
                  </a:cubicBezTo>
                  <a:cubicBezTo>
                    <a:pt x="574" y="502"/>
                    <a:pt x="574" y="502"/>
                    <a:pt x="574" y="502"/>
                  </a:cubicBezTo>
                  <a:cubicBezTo>
                    <a:pt x="576" y="502"/>
                    <a:pt x="576" y="502"/>
                    <a:pt x="576" y="502"/>
                  </a:cubicBezTo>
                  <a:cubicBezTo>
                    <a:pt x="576" y="499"/>
                    <a:pt x="576" y="499"/>
                    <a:pt x="576" y="499"/>
                  </a:cubicBezTo>
                  <a:cubicBezTo>
                    <a:pt x="578" y="498"/>
                    <a:pt x="578" y="498"/>
                    <a:pt x="578" y="498"/>
                  </a:cubicBezTo>
                  <a:cubicBezTo>
                    <a:pt x="579" y="497"/>
                    <a:pt x="579" y="497"/>
                    <a:pt x="579" y="497"/>
                  </a:cubicBezTo>
                  <a:cubicBezTo>
                    <a:pt x="579" y="496"/>
                    <a:pt x="579" y="496"/>
                    <a:pt x="579" y="496"/>
                  </a:cubicBezTo>
                  <a:cubicBezTo>
                    <a:pt x="580" y="496"/>
                    <a:pt x="580" y="496"/>
                    <a:pt x="580" y="496"/>
                  </a:cubicBezTo>
                  <a:cubicBezTo>
                    <a:pt x="582" y="497"/>
                    <a:pt x="582" y="497"/>
                    <a:pt x="582" y="497"/>
                  </a:cubicBezTo>
                  <a:cubicBezTo>
                    <a:pt x="582" y="496"/>
                    <a:pt x="582" y="496"/>
                    <a:pt x="582" y="496"/>
                  </a:cubicBezTo>
                  <a:cubicBezTo>
                    <a:pt x="581" y="495"/>
                    <a:pt x="581" y="495"/>
                    <a:pt x="581" y="495"/>
                  </a:cubicBezTo>
                  <a:cubicBezTo>
                    <a:pt x="579" y="495"/>
                    <a:pt x="579" y="495"/>
                    <a:pt x="579" y="495"/>
                  </a:cubicBezTo>
                  <a:cubicBezTo>
                    <a:pt x="579" y="494"/>
                    <a:pt x="579" y="494"/>
                    <a:pt x="579" y="494"/>
                  </a:cubicBezTo>
                  <a:cubicBezTo>
                    <a:pt x="581" y="491"/>
                    <a:pt x="581" y="491"/>
                    <a:pt x="581" y="491"/>
                  </a:cubicBezTo>
                  <a:cubicBezTo>
                    <a:pt x="581" y="491"/>
                    <a:pt x="581" y="491"/>
                    <a:pt x="581" y="491"/>
                  </a:cubicBezTo>
                  <a:cubicBezTo>
                    <a:pt x="582" y="492"/>
                    <a:pt x="582" y="492"/>
                    <a:pt x="582" y="492"/>
                  </a:cubicBezTo>
                  <a:cubicBezTo>
                    <a:pt x="582" y="490"/>
                    <a:pt x="582" y="490"/>
                    <a:pt x="582" y="490"/>
                  </a:cubicBezTo>
                  <a:cubicBezTo>
                    <a:pt x="583" y="489"/>
                    <a:pt x="583" y="489"/>
                    <a:pt x="583" y="489"/>
                  </a:cubicBezTo>
                  <a:cubicBezTo>
                    <a:pt x="584" y="488"/>
                    <a:pt x="584" y="488"/>
                    <a:pt x="584" y="488"/>
                  </a:cubicBezTo>
                  <a:cubicBezTo>
                    <a:pt x="585" y="486"/>
                    <a:pt x="585" y="486"/>
                    <a:pt x="585" y="486"/>
                  </a:cubicBezTo>
                  <a:cubicBezTo>
                    <a:pt x="586" y="484"/>
                    <a:pt x="586" y="484"/>
                    <a:pt x="586" y="484"/>
                  </a:cubicBezTo>
                  <a:cubicBezTo>
                    <a:pt x="586" y="483"/>
                    <a:pt x="586" y="483"/>
                    <a:pt x="586" y="483"/>
                  </a:cubicBezTo>
                  <a:cubicBezTo>
                    <a:pt x="587" y="481"/>
                    <a:pt x="587" y="481"/>
                    <a:pt x="587" y="481"/>
                  </a:cubicBezTo>
                  <a:cubicBezTo>
                    <a:pt x="589" y="481"/>
                    <a:pt x="589" y="481"/>
                    <a:pt x="589" y="481"/>
                  </a:cubicBezTo>
                  <a:cubicBezTo>
                    <a:pt x="590" y="481"/>
                    <a:pt x="590" y="481"/>
                    <a:pt x="590" y="481"/>
                  </a:cubicBezTo>
                  <a:cubicBezTo>
                    <a:pt x="589" y="482"/>
                    <a:pt x="589" y="482"/>
                    <a:pt x="589" y="482"/>
                  </a:cubicBezTo>
                  <a:cubicBezTo>
                    <a:pt x="590" y="482"/>
                    <a:pt x="590" y="482"/>
                    <a:pt x="590" y="482"/>
                  </a:cubicBezTo>
                  <a:cubicBezTo>
                    <a:pt x="591" y="483"/>
                    <a:pt x="591" y="483"/>
                    <a:pt x="591" y="483"/>
                  </a:cubicBezTo>
                  <a:cubicBezTo>
                    <a:pt x="590" y="483"/>
                    <a:pt x="590" y="483"/>
                    <a:pt x="590" y="483"/>
                  </a:cubicBezTo>
                  <a:cubicBezTo>
                    <a:pt x="589" y="485"/>
                    <a:pt x="589" y="485"/>
                    <a:pt x="589" y="485"/>
                  </a:cubicBezTo>
                  <a:cubicBezTo>
                    <a:pt x="590" y="485"/>
                    <a:pt x="590" y="485"/>
                    <a:pt x="590" y="485"/>
                  </a:cubicBezTo>
                  <a:cubicBezTo>
                    <a:pt x="589" y="487"/>
                    <a:pt x="589" y="487"/>
                    <a:pt x="589" y="487"/>
                  </a:cubicBezTo>
                  <a:cubicBezTo>
                    <a:pt x="589" y="487"/>
                    <a:pt x="589" y="487"/>
                    <a:pt x="589" y="487"/>
                  </a:cubicBezTo>
                  <a:cubicBezTo>
                    <a:pt x="588" y="487"/>
                    <a:pt x="588" y="487"/>
                    <a:pt x="588" y="487"/>
                  </a:cubicBezTo>
                  <a:cubicBezTo>
                    <a:pt x="590" y="487"/>
                    <a:pt x="590" y="487"/>
                    <a:pt x="590" y="487"/>
                  </a:cubicBezTo>
                  <a:cubicBezTo>
                    <a:pt x="591" y="488"/>
                    <a:pt x="591" y="488"/>
                    <a:pt x="591" y="488"/>
                  </a:cubicBezTo>
                  <a:cubicBezTo>
                    <a:pt x="590" y="489"/>
                    <a:pt x="590" y="489"/>
                    <a:pt x="590" y="489"/>
                  </a:cubicBezTo>
                  <a:cubicBezTo>
                    <a:pt x="590" y="490"/>
                    <a:pt x="590" y="490"/>
                    <a:pt x="590" y="490"/>
                  </a:cubicBezTo>
                  <a:cubicBezTo>
                    <a:pt x="591" y="490"/>
                    <a:pt x="591" y="490"/>
                    <a:pt x="591" y="490"/>
                  </a:cubicBezTo>
                  <a:cubicBezTo>
                    <a:pt x="591" y="491"/>
                    <a:pt x="591" y="491"/>
                    <a:pt x="591" y="491"/>
                  </a:cubicBezTo>
                  <a:cubicBezTo>
                    <a:pt x="590" y="492"/>
                    <a:pt x="590" y="492"/>
                    <a:pt x="590" y="492"/>
                  </a:cubicBezTo>
                  <a:cubicBezTo>
                    <a:pt x="590" y="494"/>
                    <a:pt x="590" y="494"/>
                    <a:pt x="590" y="494"/>
                  </a:cubicBezTo>
                  <a:cubicBezTo>
                    <a:pt x="592" y="495"/>
                    <a:pt x="592" y="495"/>
                    <a:pt x="592" y="495"/>
                  </a:cubicBezTo>
                  <a:cubicBezTo>
                    <a:pt x="592" y="497"/>
                    <a:pt x="592" y="497"/>
                    <a:pt x="592" y="497"/>
                  </a:cubicBezTo>
                  <a:cubicBezTo>
                    <a:pt x="591" y="498"/>
                    <a:pt x="591" y="498"/>
                    <a:pt x="591" y="498"/>
                  </a:cubicBezTo>
                  <a:cubicBezTo>
                    <a:pt x="590" y="497"/>
                    <a:pt x="590" y="497"/>
                    <a:pt x="590" y="497"/>
                  </a:cubicBezTo>
                  <a:cubicBezTo>
                    <a:pt x="589" y="498"/>
                    <a:pt x="589" y="498"/>
                    <a:pt x="589" y="498"/>
                  </a:cubicBezTo>
                  <a:cubicBezTo>
                    <a:pt x="590" y="499"/>
                    <a:pt x="590" y="499"/>
                    <a:pt x="590" y="499"/>
                  </a:cubicBezTo>
                  <a:cubicBezTo>
                    <a:pt x="591" y="500"/>
                    <a:pt x="591" y="500"/>
                    <a:pt x="591" y="500"/>
                  </a:cubicBezTo>
                  <a:cubicBezTo>
                    <a:pt x="592" y="500"/>
                    <a:pt x="592" y="500"/>
                    <a:pt x="592" y="500"/>
                  </a:cubicBezTo>
                  <a:cubicBezTo>
                    <a:pt x="593" y="499"/>
                    <a:pt x="593" y="499"/>
                    <a:pt x="593" y="499"/>
                  </a:cubicBezTo>
                  <a:cubicBezTo>
                    <a:pt x="593" y="500"/>
                    <a:pt x="593" y="500"/>
                    <a:pt x="593" y="500"/>
                  </a:cubicBezTo>
                  <a:cubicBezTo>
                    <a:pt x="594" y="501"/>
                    <a:pt x="594" y="501"/>
                    <a:pt x="594" y="501"/>
                  </a:cubicBezTo>
                  <a:cubicBezTo>
                    <a:pt x="593" y="503"/>
                    <a:pt x="593" y="503"/>
                    <a:pt x="593" y="503"/>
                  </a:cubicBezTo>
                  <a:cubicBezTo>
                    <a:pt x="591" y="503"/>
                    <a:pt x="591" y="503"/>
                    <a:pt x="591" y="503"/>
                  </a:cubicBezTo>
                  <a:cubicBezTo>
                    <a:pt x="589" y="503"/>
                    <a:pt x="589" y="503"/>
                    <a:pt x="589" y="503"/>
                  </a:cubicBezTo>
                  <a:cubicBezTo>
                    <a:pt x="588" y="504"/>
                    <a:pt x="588" y="504"/>
                    <a:pt x="588" y="504"/>
                  </a:cubicBezTo>
                  <a:cubicBezTo>
                    <a:pt x="590" y="505"/>
                    <a:pt x="590" y="505"/>
                    <a:pt x="590" y="505"/>
                  </a:cubicBezTo>
                  <a:cubicBezTo>
                    <a:pt x="594" y="504"/>
                    <a:pt x="594" y="504"/>
                    <a:pt x="594" y="504"/>
                  </a:cubicBezTo>
                  <a:cubicBezTo>
                    <a:pt x="595" y="504"/>
                    <a:pt x="595" y="504"/>
                    <a:pt x="595" y="504"/>
                  </a:cubicBezTo>
                  <a:cubicBezTo>
                    <a:pt x="595" y="506"/>
                    <a:pt x="595" y="506"/>
                    <a:pt x="595" y="506"/>
                  </a:cubicBezTo>
                  <a:cubicBezTo>
                    <a:pt x="593" y="507"/>
                    <a:pt x="593" y="507"/>
                    <a:pt x="593" y="507"/>
                  </a:cubicBezTo>
                  <a:cubicBezTo>
                    <a:pt x="594" y="508"/>
                    <a:pt x="594" y="508"/>
                    <a:pt x="594" y="508"/>
                  </a:cubicBezTo>
                  <a:cubicBezTo>
                    <a:pt x="596" y="507"/>
                    <a:pt x="596" y="507"/>
                    <a:pt x="596" y="507"/>
                  </a:cubicBezTo>
                  <a:cubicBezTo>
                    <a:pt x="596" y="509"/>
                    <a:pt x="596" y="509"/>
                    <a:pt x="596" y="509"/>
                  </a:cubicBezTo>
                  <a:cubicBezTo>
                    <a:pt x="594" y="511"/>
                    <a:pt x="594" y="511"/>
                    <a:pt x="594" y="511"/>
                  </a:cubicBezTo>
                  <a:cubicBezTo>
                    <a:pt x="592" y="511"/>
                    <a:pt x="592" y="511"/>
                    <a:pt x="592" y="511"/>
                  </a:cubicBezTo>
                  <a:cubicBezTo>
                    <a:pt x="590" y="510"/>
                    <a:pt x="590" y="510"/>
                    <a:pt x="590" y="510"/>
                  </a:cubicBezTo>
                  <a:cubicBezTo>
                    <a:pt x="590" y="511"/>
                    <a:pt x="590" y="511"/>
                    <a:pt x="590" y="511"/>
                  </a:cubicBezTo>
                  <a:cubicBezTo>
                    <a:pt x="590" y="513"/>
                    <a:pt x="590" y="513"/>
                    <a:pt x="590" y="513"/>
                  </a:cubicBezTo>
                  <a:cubicBezTo>
                    <a:pt x="589" y="514"/>
                    <a:pt x="589" y="514"/>
                    <a:pt x="589" y="514"/>
                  </a:cubicBezTo>
                  <a:cubicBezTo>
                    <a:pt x="592" y="513"/>
                    <a:pt x="592" y="513"/>
                    <a:pt x="592" y="513"/>
                  </a:cubicBezTo>
                  <a:cubicBezTo>
                    <a:pt x="595" y="513"/>
                    <a:pt x="595" y="513"/>
                    <a:pt x="595" y="513"/>
                  </a:cubicBezTo>
                  <a:cubicBezTo>
                    <a:pt x="596" y="512"/>
                    <a:pt x="596" y="512"/>
                    <a:pt x="596" y="512"/>
                  </a:cubicBezTo>
                  <a:cubicBezTo>
                    <a:pt x="597" y="513"/>
                    <a:pt x="597" y="513"/>
                    <a:pt x="597" y="513"/>
                  </a:cubicBezTo>
                  <a:cubicBezTo>
                    <a:pt x="596" y="514"/>
                    <a:pt x="596" y="514"/>
                    <a:pt x="596" y="514"/>
                  </a:cubicBezTo>
                  <a:cubicBezTo>
                    <a:pt x="596" y="515"/>
                    <a:pt x="596" y="515"/>
                    <a:pt x="596" y="515"/>
                  </a:cubicBezTo>
                  <a:cubicBezTo>
                    <a:pt x="594" y="516"/>
                    <a:pt x="594" y="516"/>
                    <a:pt x="594" y="516"/>
                  </a:cubicBezTo>
                  <a:cubicBezTo>
                    <a:pt x="593" y="516"/>
                    <a:pt x="593" y="516"/>
                    <a:pt x="593" y="516"/>
                  </a:cubicBezTo>
                  <a:cubicBezTo>
                    <a:pt x="590" y="519"/>
                    <a:pt x="590" y="519"/>
                    <a:pt x="590" y="519"/>
                  </a:cubicBezTo>
                  <a:cubicBezTo>
                    <a:pt x="593" y="517"/>
                    <a:pt x="593" y="517"/>
                    <a:pt x="593" y="517"/>
                  </a:cubicBezTo>
                  <a:cubicBezTo>
                    <a:pt x="595" y="517"/>
                    <a:pt x="595" y="517"/>
                    <a:pt x="595" y="517"/>
                  </a:cubicBezTo>
                  <a:cubicBezTo>
                    <a:pt x="596" y="517"/>
                    <a:pt x="596" y="517"/>
                    <a:pt x="596" y="517"/>
                  </a:cubicBezTo>
                  <a:cubicBezTo>
                    <a:pt x="598" y="517"/>
                    <a:pt x="598" y="517"/>
                    <a:pt x="598" y="517"/>
                  </a:cubicBezTo>
                  <a:cubicBezTo>
                    <a:pt x="598" y="519"/>
                    <a:pt x="598" y="519"/>
                    <a:pt x="598" y="519"/>
                  </a:cubicBezTo>
                  <a:cubicBezTo>
                    <a:pt x="596" y="519"/>
                    <a:pt x="596" y="519"/>
                    <a:pt x="596" y="519"/>
                  </a:cubicBezTo>
                  <a:cubicBezTo>
                    <a:pt x="595" y="520"/>
                    <a:pt x="595" y="520"/>
                    <a:pt x="595" y="520"/>
                  </a:cubicBezTo>
                  <a:cubicBezTo>
                    <a:pt x="594" y="522"/>
                    <a:pt x="594" y="522"/>
                    <a:pt x="594" y="522"/>
                  </a:cubicBezTo>
                  <a:cubicBezTo>
                    <a:pt x="595" y="521"/>
                    <a:pt x="595" y="521"/>
                    <a:pt x="595" y="521"/>
                  </a:cubicBezTo>
                  <a:cubicBezTo>
                    <a:pt x="597" y="521"/>
                    <a:pt x="597" y="521"/>
                    <a:pt x="597" y="521"/>
                  </a:cubicBezTo>
                  <a:cubicBezTo>
                    <a:pt x="598" y="520"/>
                    <a:pt x="598" y="520"/>
                    <a:pt x="598" y="520"/>
                  </a:cubicBezTo>
                  <a:cubicBezTo>
                    <a:pt x="599" y="522"/>
                    <a:pt x="599" y="522"/>
                    <a:pt x="599" y="522"/>
                  </a:cubicBezTo>
                  <a:cubicBezTo>
                    <a:pt x="600" y="525"/>
                    <a:pt x="600" y="525"/>
                    <a:pt x="600" y="525"/>
                  </a:cubicBezTo>
                  <a:cubicBezTo>
                    <a:pt x="598" y="526"/>
                    <a:pt x="598" y="526"/>
                    <a:pt x="598" y="526"/>
                  </a:cubicBezTo>
                  <a:cubicBezTo>
                    <a:pt x="597" y="526"/>
                    <a:pt x="597" y="526"/>
                    <a:pt x="597" y="526"/>
                  </a:cubicBezTo>
                  <a:cubicBezTo>
                    <a:pt x="596" y="527"/>
                    <a:pt x="596" y="527"/>
                    <a:pt x="596" y="527"/>
                  </a:cubicBezTo>
                  <a:cubicBezTo>
                    <a:pt x="595" y="527"/>
                    <a:pt x="595" y="527"/>
                    <a:pt x="595" y="527"/>
                  </a:cubicBezTo>
                  <a:cubicBezTo>
                    <a:pt x="596" y="528"/>
                    <a:pt x="596" y="528"/>
                    <a:pt x="596" y="528"/>
                  </a:cubicBezTo>
                  <a:cubicBezTo>
                    <a:pt x="597" y="527"/>
                    <a:pt x="597" y="527"/>
                    <a:pt x="597" y="527"/>
                  </a:cubicBezTo>
                  <a:cubicBezTo>
                    <a:pt x="598" y="528"/>
                    <a:pt x="598" y="528"/>
                    <a:pt x="598" y="528"/>
                  </a:cubicBezTo>
                  <a:cubicBezTo>
                    <a:pt x="600" y="528"/>
                    <a:pt x="600" y="528"/>
                    <a:pt x="600" y="528"/>
                  </a:cubicBezTo>
                  <a:cubicBezTo>
                    <a:pt x="601" y="529"/>
                    <a:pt x="601" y="529"/>
                    <a:pt x="601" y="529"/>
                  </a:cubicBezTo>
                  <a:cubicBezTo>
                    <a:pt x="600" y="530"/>
                    <a:pt x="600" y="530"/>
                    <a:pt x="600" y="530"/>
                  </a:cubicBezTo>
                  <a:cubicBezTo>
                    <a:pt x="599" y="531"/>
                    <a:pt x="599" y="531"/>
                    <a:pt x="599" y="531"/>
                  </a:cubicBezTo>
                  <a:cubicBezTo>
                    <a:pt x="600" y="532"/>
                    <a:pt x="600" y="532"/>
                    <a:pt x="600" y="532"/>
                  </a:cubicBezTo>
                  <a:cubicBezTo>
                    <a:pt x="602" y="531"/>
                    <a:pt x="602" y="531"/>
                    <a:pt x="602" y="531"/>
                  </a:cubicBezTo>
                  <a:cubicBezTo>
                    <a:pt x="603" y="533"/>
                    <a:pt x="603" y="533"/>
                    <a:pt x="603" y="533"/>
                  </a:cubicBezTo>
                  <a:cubicBezTo>
                    <a:pt x="603" y="534"/>
                    <a:pt x="603" y="534"/>
                    <a:pt x="603" y="534"/>
                  </a:cubicBezTo>
                  <a:cubicBezTo>
                    <a:pt x="602" y="535"/>
                    <a:pt x="602" y="535"/>
                    <a:pt x="602" y="535"/>
                  </a:cubicBezTo>
                  <a:cubicBezTo>
                    <a:pt x="599" y="537"/>
                    <a:pt x="599" y="537"/>
                    <a:pt x="599" y="537"/>
                  </a:cubicBezTo>
                  <a:cubicBezTo>
                    <a:pt x="598" y="536"/>
                    <a:pt x="598" y="536"/>
                    <a:pt x="598" y="536"/>
                  </a:cubicBezTo>
                  <a:cubicBezTo>
                    <a:pt x="598" y="537"/>
                    <a:pt x="598" y="537"/>
                    <a:pt x="598" y="537"/>
                  </a:cubicBezTo>
                  <a:cubicBezTo>
                    <a:pt x="599" y="538"/>
                    <a:pt x="599" y="538"/>
                    <a:pt x="599" y="538"/>
                  </a:cubicBezTo>
                  <a:cubicBezTo>
                    <a:pt x="599" y="539"/>
                    <a:pt x="599" y="539"/>
                    <a:pt x="599" y="539"/>
                  </a:cubicBezTo>
                  <a:cubicBezTo>
                    <a:pt x="597" y="539"/>
                    <a:pt x="597" y="539"/>
                    <a:pt x="597" y="539"/>
                  </a:cubicBezTo>
                  <a:cubicBezTo>
                    <a:pt x="595" y="538"/>
                    <a:pt x="595" y="538"/>
                    <a:pt x="595" y="538"/>
                  </a:cubicBezTo>
                  <a:cubicBezTo>
                    <a:pt x="593" y="538"/>
                    <a:pt x="593" y="538"/>
                    <a:pt x="593" y="538"/>
                  </a:cubicBezTo>
                  <a:cubicBezTo>
                    <a:pt x="595" y="539"/>
                    <a:pt x="595" y="539"/>
                    <a:pt x="595" y="539"/>
                  </a:cubicBezTo>
                  <a:cubicBezTo>
                    <a:pt x="595" y="541"/>
                    <a:pt x="595" y="541"/>
                    <a:pt x="595" y="541"/>
                  </a:cubicBezTo>
                  <a:cubicBezTo>
                    <a:pt x="597" y="542"/>
                    <a:pt x="597" y="542"/>
                    <a:pt x="597" y="542"/>
                  </a:cubicBezTo>
                  <a:cubicBezTo>
                    <a:pt x="598" y="543"/>
                    <a:pt x="598" y="543"/>
                    <a:pt x="598" y="543"/>
                  </a:cubicBezTo>
                  <a:cubicBezTo>
                    <a:pt x="597" y="544"/>
                    <a:pt x="597" y="544"/>
                    <a:pt x="597" y="544"/>
                  </a:cubicBezTo>
                  <a:cubicBezTo>
                    <a:pt x="595" y="544"/>
                    <a:pt x="595" y="544"/>
                    <a:pt x="595" y="544"/>
                  </a:cubicBezTo>
                  <a:cubicBezTo>
                    <a:pt x="595" y="545"/>
                    <a:pt x="595" y="545"/>
                    <a:pt x="595" y="545"/>
                  </a:cubicBezTo>
                  <a:cubicBezTo>
                    <a:pt x="592" y="545"/>
                    <a:pt x="592" y="545"/>
                    <a:pt x="592" y="545"/>
                  </a:cubicBezTo>
                  <a:cubicBezTo>
                    <a:pt x="595" y="546"/>
                    <a:pt x="595" y="546"/>
                    <a:pt x="595" y="546"/>
                  </a:cubicBezTo>
                  <a:cubicBezTo>
                    <a:pt x="597" y="546"/>
                    <a:pt x="597" y="546"/>
                    <a:pt x="597" y="546"/>
                  </a:cubicBezTo>
                  <a:cubicBezTo>
                    <a:pt x="597" y="545"/>
                    <a:pt x="597" y="545"/>
                    <a:pt x="597" y="545"/>
                  </a:cubicBezTo>
                  <a:cubicBezTo>
                    <a:pt x="599" y="545"/>
                    <a:pt x="599" y="545"/>
                    <a:pt x="599" y="545"/>
                  </a:cubicBezTo>
                  <a:cubicBezTo>
                    <a:pt x="600" y="545"/>
                    <a:pt x="600" y="545"/>
                    <a:pt x="600" y="545"/>
                  </a:cubicBezTo>
                  <a:cubicBezTo>
                    <a:pt x="600" y="546"/>
                    <a:pt x="600" y="546"/>
                    <a:pt x="600" y="546"/>
                  </a:cubicBezTo>
                  <a:cubicBezTo>
                    <a:pt x="601" y="547"/>
                    <a:pt x="601" y="547"/>
                    <a:pt x="601" y="547"/>
                  </a:cubicBezTo>
                  <a:cubicBezTo>
                    <a:pt x="600" y="548"/>
                    <a:pt x="600" y="548"/>
                    <a:pt x="600" y="548"/>
                  </a:cubicBezTo>
                  <a:cubicBezTo>
                    <a:pt x="601" y="548"/>
                    <a:pt x="601" y="548"/>
                    <a:pt x="601" y="548"/>
                  </a:cubicBezTo>
                  <a:cubicBezTo>
                    <a:pt x="601" y="548"/>
                    <a:pt x="601" y="548"/>
                    <a:pt x="601" y="548"/>
                  </a:cubicBezTo>
                  <a:cubicBezTo>
                    <a:pt x="601" y="550"/>
                    <a:pt x="601" y="550"/>
                    <a:pt x="601" y="550"/>
                  </a:cubicBezTo>
                  <a:cubicBezTo>
                    <a:pt x="602" y="550"/>
                    <a:pt x="602" y="550"/>
                    <a:pt x="602" y="550"/>
                  </a:cubicBezTo>
                  <a:cubicBezTo>
                    <a:pt x="603" y="549"/>
                    <a:pt x="603" y="549"/>
                    <a:pt x="603" y="549"/>
                  </a:cubicBezTo>
                  <a:cubicBezTo>
                    <a:pt x="604" y="549"/>
                    <a:pt x="604" y="549"/>
                    <a:pt x="604" y="549"/>
                  </a:cubicBezTo>
                  <a:cubicBezTo>
                    <a:pt x="605" y="550"/>
                    <a:pt x="605" y="550"/>
                    <a:pt x="605" y="550"/>
                  </a:cubicBezTo>
                  <a:cubicBezTo>
                    <a:pt x="605" y="552"/>
                    <a:pt x="605" y="552"/>
                    <a:pt x="605" y="552"/>
                  </a:cubicBezTo>
                  <a:cubicBezTo>
                    <a:pt x="604" y="553"/>
                    <a:pt x="604" y="553"/>
                    <a:pt x="604" y="553"/>
                  </a:cubicBezTo>
                  <a:cubicBezTo>
                    <a:pt x="604" y="554"/>
                    <a:pt x="604" y="554"/>
                    <a:pt x="604" y="554"/>
                  </a:cubicBezTo>
                  <a:cubicBezTo>
                    <a:pt x="605" y="554"/>
                    <a:pt x="605" y="554"/>
                    <a:pt x="605" y="554"/>
                  </a:cubicBezTo>
                  <a:cubicBezTo>
                    <a:pt x="607" y="551"/>
                    <a:pt x="607" y="551"/>
                    <a:pt x="607" y="551"/>
                  </a:cubicBezTo>
                  <a:cubicBezTo>
                    <a:pt x="607" y="552"/>
                    <a:pt x="607" y="552"/>
                    <a:pt x="607" y="552"/>
                  </a:cubicBezTo>
                  <a:cubicBezTo>
                    <a:pt x="607" y="553"/>
                    <a:pt x="607" y="553"/>
                    <a:pt x="607" y="553"/>
                  </a:cubicBezTo>
                  <a:cubicBezTo>
                    <a:pt x="608" y="554"/>
                    <a:pt x="608" y="554"/>
                    <a:pt x="608" y="554"/>
                  </a:cubicBezTo>
                  <a:cubicBezTo>
                    <a:pt x="606" y="556"/>
                    <a:pt x="606" y="556"/>
                    <a:pt x="606" y="556"/>
                  </a:cubicBezTo>
                  <a:cubicBezTo>
                    <a:pt x="603" y="559"/>
                    <a:pt x="603" y="559"/>
                    <a:pt x="603" y="559"/>
                  </a:cubicBezTo>
                  <a:cubicBezTo>
                    <a:pt x="602" y="560"/>
                    <a:pt x="602" y="560"/>
                    <a:pt x="602" y="560"/>
                  </a:cubicBezTo>
                  <a:cubicBezTo>
                    <a:pt x="600" y="560"/>
                    <a:pt x="600" y="560"/>
                    <a:pt x="600" y="560"/>
                  </a:cubicBezTo>
                  <a:cubicBezTo>
                    <a:pt x="601" y="561"/>
                    <a:pt x="601" y="561"/>
                    <a:pt x="601" y="561"/>
                  </a:cubicBezTo>
                  <a:cubicBezTo>
                    <a:pt x="603" y="560"/>
                    <a:pt x="603" y="560"/>
                    <a:pt x="603" y="560"/>
                  </a:cubicBezTo>
                  <a:cubicBezTo>
                    <a:pt x="606" y="557"/>
                    <a:pt x="606" y="557"/>
                    <a:pt x="606" y="557"/>
                  </a:cubicBezTo>
                  <a:cubicBezTo>
                    <a:pt x="607" y="557"/>
                    <a:pt x="607" y="557"/>
                    <a:pt x="607" y="557"/>
                  </a:cubicBezTo>
                  <a:cubicBezTo>
                    <a:pt x="607" y="558"/>
                    <a:pt x="607" y="558"/>
                    <a:pt x="607" y="558"/>
                  </a:cubicBezTo>
                  <a:cubicBezTo>
                    <a:pt x="606" y="559"/>
                    <a:pt x="606" y="559"/>
                    <a:pt x="606" y="559"/>
                  </a:cubicBezTo>
                  <a:cubicBezTo>
                    <a:pt x="605" y="561"/>
                    <a:pt x="605" y="561"/>
                    <a:pt x="605" y="561"/>
                  </a:cubicBezTo>
                  <a:cubicBezTo>
                    <a:pt x="606" y="561"/>
                    <a:pt x="606" y="561"/>
                    <a:pt x="606" y="561"/>
                  </a:cubicBezTo>
                  <a:cubicBezTo>
                    <a:pt x="608" y="559"/>
                    <a:pt x="608" y="559"/>
                    <a:pt x="608" y="559"/>
                  </a:cubicBezTo>
                  <a:cubicBezTo>
                    <a:pt x="609" y="557"/>
                    <a:pt x="609" y="557"/>
                    <a:pt x="609" y="557"/>
                  </a:cubicBezTo>
                  <a:cubicBezTo>
                    <a:pt x="611" y="557"/>
                    <a:pt x="611" y="557"/>
                    <a:pt x="611" y="557"/>
                  </a:cubicBezTo>
                  <a:cubicBezTo>
                    <a:pt x="611" y="558"/>
                    <a:pt x="611" y="558"/>
                    <a:pt x="611" y="558"/>
                  </a:cubicBezTo>
                  <a:cubicBezTo>
                    <a:pt x="610" y="559"/>
                    <a:pt x="610" y="559"/>
                    <a:pt x="610" y="559"/>
                  </a:cubicBezTo>
                  <a:cubicBezTo>
                    <a:pt x="609" y="559"/>
                    <a:pt x="609" y="559"/>
                    <a:pt x="609" y="559"/>
                  </a:cubicBezTo>
                  <a:cubicBezTo>
                    <a:pt x="610" y="560"/>
                    <a:pt x="610" y="560"/>
                    <a:pt x="610" y="560"/>
                  </a:cubicBezTo>
                  <a:cubicBezTo>
                    <a:pt x="612" y="559"/>
                    <a:pt x="612" y="559"/>
                    <a:pt x="612" y="559"/>
                  </a:cubicBezTo>
                  <a:cubicBezTo>
                    <a:pt x="613" y="559"/>
                    <a:pt x="613" y="559"/>
                    <a:pt x="613" y="559"/>
                  </a:cubicBezTo>
                  <a:cubicBezTo>
                    <a:pt x="610" y="561"/>
                    <a:pt x="610" y="561"/>
                    <a:pt x="610" y="561"/>
                  </a:cubicBezTo>
                  <a:cubicBezTo>
                    <a:pt x="609" y="563"/>
                    <a:pt x="609" y="563"/>
                    <a:pt x="609" y="563"/>
                  </a:cubicBezTo>
                  <a:cubicBezTo>
                    <a:pt x="610" y="563"/>
                    <a:pt x="610" y="563"/>
                    <a:pt x="610" y="563"/>
                  </a:cubicBezTo>
                  <a:cubicBezTo>
                    <a:pt x="611" y="562"/>
                    <a:pt x="611" y="562"/>
                    <a:pt x="611" y="562"/>
                  </a:cubicBezTo>
                  <a:cubicBezTo>
                    <a:pt x="615" y="559"/>
                    <a:pt x="615" y="559"/>
                    <a:pt x="615" y="559"/>
                  </a:cubicBezTo>
                  <a:cubicBezTo>
                    <a:pt x="615" y="559"/>
                    <a:pt x="615" y="559"/>
                    <a:pt x="615" y="559"/>
                  </a:cubicBezTo>
                  <a:cubicBezTo>
                    <a:pt x="615" y="560"/>
                    <a:pt x="615" y="560"/>
                    <a:pt x="615" y="560"/>
                  </a:cubicBezTo>
                  <a:cubicBezTo>
                    <a:pt x="614" y="561"/>
                    <a:pt x="614" y="561"/>
                    <a:pt x="614" y="561"/>
                  </a:cubicBezTo>
                  <a:cubicBezTo>
                    <a:pt x="617" y="559"/>
                    <a:pt x="617" y="559"/>
                    <a:pt x="617" y="559"/>
                  </a:cubicBezTo>
                  <a:cubicBezTo>
                    <a:pt x="616" y="560"/>
                    <a:pt x="616" y="560"/>
                    <a:pt x="616" y="560"/>
                  </a:cubicBezTo>
                  <a:cubicBezTo>
                    <a:pt x="616" y="563"/>
                    <a:pt x="616" y="563"/>
                    <a:pt x="616" y="563"/>
                  </a:cubicBezTo>
                  <a:cubicBezTo>
                    <a:pt x="615" y="563"/>
                    <a:pt x="615" y="563"/>
                    <a:pt x="615" y="563"/>
                  </a:cubicBezTo>
                  <a:cubicBezTo>
                    <a:pt x="616" y="564"/>
                    <a:pt x="616" y="564"/>
                    <a:pt x="616" y="564"/>
                  </a:cubicBezTo>
                  <a:cubicBezTo>
                    <a:pt x="618" y="564"/>
                    <a:pt x="618" y="564"/>
                    <a:pt x="618" y="564"/>
                  </a:cubicBezTo>
                  <a:cubicBezTo>
                    <a:pt x="620" y="565"/>
                    <a:pt x="620" y="565"/>
                    <a:pt x="620" y="565"/>
                  </a:cubicBezTo>
                  <a:cubicBezTo>
                    <a:pt x="621" y="563"/>
                    <a:pt x="621" y="563"/>
                    <a:pt x="621" y="563"/>
                  </a:cubicBezTo>
                  <a:cubicBezTo>
                    <a:pt x="623" y="563"/>
                    <a:pt x="623" y="563"/>
                    <a:pt x="623" y="563"/>
                  </a:cubicBezTo>
                  <a:cubicBezTo>
                    <a:pt x="625" y="563"/>
                    <a:pt x="625" y="563"/>
                    <a:pt x="625" y="563"/>
                  </a:cubicBezTo>
                  <a:cubicBezTo>
                    <a:pt x="624" y="565"/>
                    <a:pt x="624" y="565"/>
                    <a:pt x="624" y="565"/>
                  </a:cubicBezTo>
                  <a:cubicBezTo>
                    <a:pt x="623" y="565"/>
                    <a:pt x="623" y="565"/>
                    <a:pt x="623" y="565"/>
                  </a:cubicBezTo>
                  <a:cubicBezTo>
                    <a:pt x="622" y="566"/>
                    <a:pt x="622" y="566"/>
                    <a:pt x="622" y="566"/>
                  </a:cubicBezTo>
                  <a:cubicBezTo>
                    <a:pt x="626" y="567"/>
                    <a:pt x="626" y="567"/>
                    <a:pt x="626" y="567"/>
                  </a:cubicBezTo>
                  <a:cubicBezTo>
                    <a:pt x="628" y="568"/>
                    <a:pt x="628" y="568"/>
                    <a:pt x="628" y="568"/>
                  </a:cubicBezTo>
                  <a:cubicBezTo>
                    <a:pt x="625" y="569"/>
                    <a:pt x="625" y="569"/>
                    <a:pt x="625" y="569"/>
                  </a:cubicBezTo>
                  <a:cubicBezTo>
                    <a:pt x="625" y="569"/>
                    <a:pt x="625" y="569"/>
                    <a:pt x="625" y="569"/>
                  </a:cubicBezTo>
                  <a:cubicBezTo>
                    <a:pt x="622" y="570"/>
                    <a:pt x="622" y="570"/>
                    <a:pt x="622" y="570"/>
                  </a:cubicBezTo>
                  <a:cubicBezTo>
                    <a:pt x="621" y="569"/>
                    <a:pt x="621" y="569"/>
                    <a:pt x="621" y="569"/>
                  </a:cubicBezTo>
                  <a:cubicBezTo>
                    <a:pt x="618" y="570"/>
                    <a:pt x="618" y="570"/>
                    <a:pt x="618" y="570"/>
                  </a:cubicBezTo>
                  <a:cubicBezTo>
                    <a:pt x="617" y="572"/>
                    <a:pt x="617" y="572"/>
                    <a:pt x="617" y="572"/>
                  </a:cubicBezTo>
                  <a:cubicBezTo>
                    <a:pt x="613" y="572"/>
                    <a:pt x="613" y="572"/>
                    <a:pt x="613" y="572"/>
                  </a:cubicBezTo>
                  <a:cubicBezTo>
                    <a:pt x="609" y="573"/>
                    <a:pt x="609" y="573"/>
                    <a:pt x="609" y="573"/>
                  </a:cubicBezTo>
                  <a:cubicBezTo>
                    <a:pt x="609" y="574"/>
                    <a:pt x="609" y="574"/>
                    <a:pt x="609" y="574"/>
                  </a:cubicBezTo>
                  <a:cubicBezTo>
                    <a:pt x="612" y="573"/>
                    <a:pt x="612" y="573"/>
                    <a:pt x="612" y="573"/>
                  </a:cubicBezTo>
                  <a:cubicBezTo>
                    <a:pt x="615" y="572"/>
                    <a:pt x="615" y="572"/>
                    <a:pt x="615" y="572"/>
                  </a:cubicBezTo>
                  <a:cubicBezTo>
                    <a:pt x="616" y="573"/>
                    <a:pt x="616" y="573"/>
                    <a:pt x="616" y="573"/>
                  </a:cubicBezTo>
                  <a:cubicBezTo>
                    <a:pt x="617" y="573"/>
                    <a:pt x="617" y="573"/>
                    <a:pt x="617" y="573"/>
                  </a:cubicBezTo>
                  <a:cubicBezTo>
                    <a:pt x="613" y="574"/>
                    <a:pt x="613" y="574"/>
                    <a:pt x="613" y="574"/>
                  </a:cubicBezTo>
                  <a:cubicBezTo>
                    <a:pt x="610" y="575"/>
                    <a:pt x="610" y="575"/>
                    <a:pt x="610" y="575"/>
                  </a:cubicBezTo>
                  <a:cubicBezTo>
                    <a:pt x="607" y="576"/>
                    <a:pt x="607" y="576"/>
                    <a:pt x="607" y="576"/>
                  </a:cubicBezTo>
                  <a:cubicBezTo>
                    <a:pt x="606" y="577"/>
                    <a:pt x="606" y="577"/>
                    <a:pt x="606" y="577"/>
                  </a:cubicBezTo>
                  <a:cubicBezTo>
                    <a:pt x="604" y="577"/>
                    <a:pt x="604" y="577"/>
                    <a:pt x="604" y="577"/>
                  </a:cubicBezTo>
                  <a:cubicBezTo>
                    <a:pt x="604" y="579"/>
                    <a:pt x="604" y="579"/>
                    <a:pt x="604" y="579"/>
                  </a:cubicBezTo>
                  <a:cubicBezTo>
                    <a:pt x="603" y="580"/>
                    <a:pt x="603" y="580"/>
                    <a:pt x="603" y="580"/>
                  </a:cubicBezTo>
                  <a:cubicBezTo>
                    <a:pt x="600" y="578"/>
                    <a:pt x="600" y="578"/>
                    <a:pt x="600" y="578"/>
                  </a:cubicBezTo>
                  <a:cubicBezTo>
                    <a:pt x="598" y="574"/>
                    <a:pt x="598" y="574"/>
                    <a:pt x="598" y="574"/>
                  </a:cubicBezTo>
                  <a:cubicBezTo>
                    <a:pt x="598" y="576"/>
                    <a:pt x="598" y="576"/>
                    <a:pt x="598" y="576"/>
                  </a:cubicBezTo>
                  <a:cubicBezTo>
                    <a:pt x="598" y="577"/>
                    <a:pt x="598" y="577"/>
                    <a:pt x="598" y="577"/>
                  </a:cubicBezTo>
                  <a:cubicBezTo>
                    <a:pt x="599" y="577"/>
                    <a:pt x="599" y="577"/>
                    <a:pt x="599" y="577"/>
                  </a:cubicBezTo>
                  <a:cubicBezTo>
                    <a:pt x="599" y="578"/>
                    <a:pt x="599" y="578"/>
                    <a:pt x="599" y="578"/>
                  </a:cubicBezTo>
                  <a:cubicBezTo>
                    <a:pt x="603" y="581"/>
                    <a:pt x="603" y="581"/>
                    <a:pt x="603" y="581"/>
                  </a:cubicBezTo>
                  <a:cubicBezTo>
                    <a:pt x="602" y="582"/>
                    <a:pt x="602" y="582"/>
                    <a:pt x="602" y="582"/>
                  </a:cubicBezTo>
                  <a:cubicBezTo>
                    <a:pt x="601" y="582"/>
                    <a:pt x="601" y="582"/>
                    <a:pt x="601" y="582"/>
                  </a:cubicBezTo>
                  <a:cubicBezTo>
                    <a:pt x="600" y="583"/>
                    <a:pt x="600" y="583"/>
                    <a:pt x="600" y="583"/>
                  </a:cubicBezTo>
                  <a:cubicBezTo>
                    <a:pt x="601" y="584"/>
                    <a:pt x="601" y="584"/>
                    <a:pt x="601" y="584"/>
                  </a:cubicBezTo>
                  <a:cubicBezTo>
                    <a:pt x="602" y="584"/>
                    <a:pt x="602" y="584"/>
                    <a:pt x="602" y="584"/>
                  </a:cubicBezTo>
                  <a:cubicBezTo>
                    <a:pt x="602" y="584"/>
                    <a:pt x="602" y="584"/>
                    <a:pt x="602" y="584"/>
                  </a:cubicBezTo>
                  <a:cubicBezTo>
                    <a:pt x="604" y="584"/>
                    <a:pt x="604" y="584"/>
                    <a:pt x="604" y="584"/>
                  </a:cubicBezTo>
                  <a:cubicBezTo>
                    <a:pt x="605" y="581"/>
                    <a:pt x="605" y="581"/>
                    <a:pt x="605" y="581"/>
                  </a:cubicBezTo>
                  <a:cubicBezTo>
                    <a:pt x="608" y="581"/>
                    <a:pt x="608" y="581"/>
                    <a:pt x="608" y="581"/>
                  </a:cubicBezTo>
                  <a:cubicBezTo>
                    <a:pt x="609" y="579"/>
                    <a:pt x="609" y="579"/>
                    <a:pt x="609" y="579"/>
                  </a:cubicBezTo>
                  <a:cubicBezTo>
                    <a:pt x="611" y="579"/>
                    <a:pt x="611" y="579"/>
                    <a:pt x="611" y="579"/>
                  </a:cubicBezTo>
                  <a:cubicBezTo>
                    <a:pt x="611" y="577"/>
                    <a:pt x="611" y="577"/>
                    <a:pt x="611" y="577"/>
                  </a:cubicBezTo>
                  <a:cubicBezTo>
                    <a:pt x="613" y="575"/>
                    <a:pt x="613" y="575"/>
                    <a:pt x="613" y="575"/>
                  </a:cubicBezTo>
                  <a:cubicBezTo>
                    <a:pt x="615" y="575"/>
                    <a:pt x="615" y="575"/>
                    <a:pt x="615" y="575"/>
                  </a:cubicBezTo>
                  <a:cubicBezTo>
                    <a:pt x="618" y="574"/>
                    <a:pt x="618" y="574"/>
                    <a:pt x="618" y="574"/>
                  </a:cubicBezTo>
                  <a:cubicBezTo>
                    <a:pt x="620" y="574"/>
                    <a:pt x="620" y="574"/>
                    <a:pt x="620" y="574"/>
                  </a:cubicBezTo>
                  <a:cubicBezTo>
                    <a:pt x="622" y="574"/>
                    <a:pt x="622" y="574"/>
                    <a:pt x="622" y="574"/>
                  </a:cubicBezTo>
                  <a:cubicBezTo>
                    <a:pt x="621" y="574"/>
                    <a:pt x="621" y="574"/>
                    <a:pt x="621" y="574"/>
                  </a:cubicBezTo>
                  <a:cubicBezTo>
                    <a:pt x="619" y="574"/>
                    <a:pt x="619" y="574"/>
                    <a:pt x="619" y="574"/>
                  </a:cubicBezTo>
                  <a:cubicBezTo>
                    <a:pt x="619" y="573"/>
                    <a:pt x="619" y="573"/>
                    <a:pt x="619" y="573"/>
                  </a:cubicBezTo>
                  <a:cubicBezTo>
                    <a:pt x="620" y="573"/>
                    <a:pt x="620" y="573"/>
                    <a:pt x="620" y="573"/>
                  </a:cubicBezTo>
                  <a:cubicBezTo>
                    <a:pt x="624" y="572"/>
                    <a:pt x="624" y="572"/>
                    <a:pt x="624" y="572"/>
                  </a:cubicBezTo>
                  <a:cubicBezTo>
                    <a:pt x="627" y="573"/>
                    <a:pt x="627" y="573"/>
                    <a:pt x="627" y="573"/>
                  </a:cubicBezTo>
                  <a:cubicBezTo>
                    <a:pt x="628" y="576"/>
                    <a:pt x="628" y="576"/>
                    <a:pt x="628" y="576"/>
                  </a:cubicBezTo>
                  <a:cubicBezTo>
                    <a:pt x="628" y="577"/>
                    <a:pt x="628" y="577"/>
                    <a:pt x="628" y="577"/>
                  </a:cubicBezTo>
                  <a:cubicBezTo>
                    <a:pt x="626" y="579"/>
                    <a:pt x="626" y="579"/>
                    <a:pt x="626" y="579"/>
                  </a:cubicBezTo>
                  <a:cubicBezTo>
                    <a:pt x="625" y="579"/>
                    <a:pt x="625" y="579"/>
                    <a:pt x="625" y="579"/>
                  </a:cubicBezTo>
                  <a:cubicBezTo>
                    <a:pt x="624" y="580"/>
                    <a:pt x="624" y="580"/>
                    <a:pt x="624" y="580"/>
                  </a:cubicBezTo>
                  <a:cubicBezTo>
                    <a:pt x="626" y="581"/>
                    <a:pt x="626" y="581"/>
                    <a:pt x="626" y="581"/>
                  </a:cubicBezTo>
                  <a:cubicBezTo>
                    <a:pt x="626" y="582"/>
                    <a:pt x="626" y="582"/>
                    <a:pt x="626" y="582"/>
                  </a:cubicBezTo>
                  <a:cubicBezTo>
                    <a:pt x="627" y="581"/>
                    <a:pt x="627" y="581"/>
                    <a:pt x="627" y="581"/>
                  </a:cubicBezTo>
                  <a:cubicBezTo>
                    <a:pt x="628" y="580"/>
                    <a:pt x="628" y="580"/>
                    <a:pt x="628" y="580"/>
                  </a:cubicBezTo>
                  <a:cubicBezTo>
                    <a:pt x="630" y="578"/>
                    <a:pt x="630" y="578"/>
                    <a:pt x="630" y="578"/>
                  </a:cubicBezTo>
                  <a:cubicBezTo>
                    <a:pt x="632" y="578"/>
                    <a:pt x="632" y="578"/>
                    <a:pt x="632" y="578"/>
                  </a:cubicBezTo>
                  <a:cubicBezTo>
                    <a:pt x="633" y="579"/>
                    <a:pt x="633" y="579"/>
                    <a:pt x="633" y="579"/>
                  </a:cubicBezTo>
                  <a:cubicBezTo>
                    <a:pt x="632" y="579"/>
                    <a:pt x="632" y="579"/>
                    <a:pt x="632" y="579"/>
                  </a:cubicBezTo>
                  <a:cubicBezTo>
                    <a:pt x="632" y="580"/>
                    <a:pt x="632" y="580"/>
                    <a:pt x="632" y="580"/>
                  </a:cubicBezTo>
                  <a:cubicBezTo>
                    <a:pt x="634" y="581"/>
                    <a:pt x="634" y="581"/>
                    <a:pt x="634" y="581"/>
                  </a:cubicBezTo>
                  <a:cubicBezTo>
                    <a:pt x="636" y="582"/>
                    <a:pt x="636" y="582"/>
                    <a:pt x="636" y="582"/>
                  </a:cubicBezTo>
                  <a:cubicBezTo>
                    <a:pt x="637" y="583"/>
                    <a:pt x="637" y="583"/>
                    <a:pt x="637" y="583"/>
                  </a:cubicBezTo>
                  <a:cubicBezTo>
                    <a:pt x="635" y="582"/>
                    <a:pt x="635" y="582"/>
                    <a:pt x="635" y="582"/>
                  </a:cubicBezTo>
                  <a:cubicBezTo>
                    <a:pt x="634" y="582"/>
                    <a:pt x="634" y="582"/>
                    <a:pt x="634" y="582"/>
                  </a:cubicBezTo>
                  <a:cubicBezTo>
                    <a:pt x="635" y="584"/>
                    <a:pt x="635" y="584"/>
                    <a:pt x="635" y="584"/>
                  </a:cubicBezTo>
                  <a:cubicBezTo>
                    <a:pt x="637" y="585"/>
                    <a:pt x="637" y="585"/>
                    <a:pt x="637" y="585"/>
                  </a:cubicBezTo>
                  <a:cubicBezTo>
                    <a:pt x="638" y="586"/>
                    <a:pt x="638" y="586"/>
                    <a:pt x="638" y="586"/>
                  </a:cubicBezTo>
                  <a:cubicBezTo>
                    <a:pt x="636" y="587"/>
                    <a:pt x="636" y="587"/>
                    <a:pt x="636" y="587"/>
                  </a:cubicBezTo>
                  <a:cubicBezTo>
                    <a:pt x="635" y="587"/>
                    <a:pt x="635" y="587"/>
                    <a:pt x="635" y="587"/>
                  </a:cubicBezTo>
                  <a:cubicBezTo>
                    <a:pt x="633" y="588"/>
                    <a:pt x="633" y="588"/>
                    <a:pt x="633" y="588"/>
                  </a:cubicBezTo>
                  <a:cubicBezTo>
                    <a:pt x="636" y="589"/>
                    <a:pt x="636" y="589"/>
                    <a:pt x="636" y="589"/>
                  </a:cubicBezTo>
                  <a:cubicBezTo>
                    <a:pt x="635" y="590"/>
                    <a:pt x="635" y="590"/>
                    <a:pt x="635" y="590"/>
                  </a:cubicBezTo>
                  <a:cubicBezTo>
                    <a:pt x="634" y="591"/>
                    <a:pt x="634" y="591"/>
                    <a:pt x="634" y="591"/>
                  </a:cubicBezTo>
                  <a:cubicBezTo>
                    <a:pt x="634" y="592"/>
                    <a:pt x="634" y="592"/>
                    <a:pt x="634" y="592"/>
                  </a:cubicBezTo>
                  <a:cubicBezTo>
                    <a:pt x="632" y="593"/>
                    <a:pt x="632" y="593"/>
                    <a:pt x="632" y="593"/>
                  </a:cubicBezTo>
                  <a:cubicBezTo>
                    <a:pt x="630" y="592"/>
                    <a:pt x="630" y="592"/>
                    <a:pt x="630" y="592"/>
                  </a:cubicBezTo>
                  <a:cubicBezTo>
                    <a:pt x="631" y="593"/>
                    <a:pt x="631" y="593"/>
                    <a:pt x="631" y="593"/>
                  </a:cubicBezTo>
                  <a:cubicBezTo>
                    <a:pt x="633" y="594"/>
                    <a:pt x="633" y="594"/>
                    <a:pt x="633" y="594"/>
                  </a:cubicBezTo>
                  <a:cubicBezTo>
                    <a:pt x="635" y="594"/>
                    <a:pt x="635" y="594"/>
                    <a:pt x="635" y="594"/>
                  </a:cubicBezTo>
                  <a:cubicBezTo>
                    <a:pt x="636" y="595"/>
                    <a:pt x="636" y="595"/>
                    <a:pt x="636" y="595"/>
                  </a:cubicBezTo>
                  <a:cubicBezTo>
                    <a:pt x="635" y="596"/>
                    <a:pt x="635" y="596"/>
                    <a:pt x="635" y="596"/>
                  </a:cubicBezTo>
                  <a:cubicBezTo>
                    <a:pt x="633" y="595"/>
                    <a:pt x="633" y="595"/>
                    <a:pt x="633" y="595"/>
                  </a:cubicBezTo>
                  <a:cubicBezTo>
                    <a:pt x="632" y="596"/>
                    <a:pt x="632" y="596"/>
                    <a:pt x="632" y="596"/>
                  </a:cubicBezTo>
                  <a:cubicBezTo>
                    <a:pt x="634" y="597"/>
                    <a:pt x="634" y="597"/>
                    <a:pt x="634" y="597"/>
                  </a:cubicBezTo>
                  <a:cubicBezTo>
                    <a:pt x="635" y="596"/>
                    <a:pt x="635" y="596"/>
                    <a:pt x="635" y="596"/>
                  </a:cubicBezTo>
                  <a:cubicBezTo>
                    <a:pt x="636" y="597"/>
                    <a:pt x="636" y="597"/>
                    <a:pt x="636" y="597"/>
                  </a:cubicBezTo>
                  <a:cubicBezTo>
                    <a:pt x="635" y="598"/>
                    <a:pt x="635" y="598"/>
                    <a:pt x="635" y="598"/>
                  </a:cubicBezTo>
                  <a:cubicBezTo>
                    <a:pt x="635" y="600"/>
                    <a:pt x="635" y="600"/>
                    <a:pt x="635" y="600"/>
                  </a:cubicBezTo>
                  <a:cubicBezTo>
                    <a:pt x="634" y="600"/>
                    <a:pt x="634" y="600"/>
                    <a:pt x="634" y="600"/>
                  </a:cubicBezTo>
                  <a:cubicBezTo>
                    <a:pt x="633" y="601"/>
                    <a:pt x="633" y="601"/>
                    <a:pt x="633" y="601"/>
                  </a:cubicBezTo>
                  <a:cubicBezTo>
                    <a:pt x="631" y="603"/>
                    <a:pt x="631" y="603"/>
                    <a:pt x="631" y="603"/>
                  </a:cubicBezTo>
                  <a:cubicBezTo>
                    <a:pt x="629" y="603"/>
                    <a:pt x="629" y="603"/>
                    <a:pt x="629" y="603"/>
                  </a:cubicBezTo>
                  <a:cubicBezTo>
                    <a:pt x="627" y="605"/>
                    <a:pt x="627" y="605"/>
                    <a:pt x="627" y="605"/>
                  </a:cubicBezTo>
                  <a:cubicBezTo>
                    <a:pt x="626" y="605"/>
                    <a:pt x="626" y="605"/>
                    <a:pt x="626" y="605"/>
                  </a:cubicBezTo>
                  <a:cubicBezTo>
                    <a:pt x="625" y="606"/>
                    <a:pt x="625" y="606"/>
                    <a:pt x="625" y="606"/>
                  </a:cubicBezTo>
                  <a:cubicBezTo>
                    <a:pt x="624" y="606"/>
                    <a:pt x="624" y="606"/>
                    <a:pt x="624" y="606"/>
                  </a:cubicBezTo>
                  <a:cubicBezTo>
                    <a:pt x="624" y="607"/>
                    <a:pt x="624" y="607"/>
                    <a:pt x="624" y="607"/>
                  </a:cubicBezTo>
                  <a:cubicBezTo>
                    <a:pt x="622" y="607"/>
                    <a:pt x="622" y="607"/>
                    <a:pt x="622" y="607"/>
                  </a:cubicBezTo>
                  <a:cubicBezTo>
                    <a:pt x="621" y="606"/>
                    <a:pt x="621" y="606"/>
                    <a:pt x="621" y="606"/>
                  </a:cubicBezTo>
                  <a:cubicBezTo>
                    <a:pt x="620" y="607"/>
                    <a:pt x="620" y="607"/>
                    <a:pt x="620" y="607"/>
                  </a:cubicBezTo>
                  <a:cubicBezTo>
                    <a:pt x="618" y="607"/>
                    <a:pt x="618" y="607"/>
                    <a:pt x="618" y="607"/>
                  </a:cubicBezTo>
                  <a:cubicBezTo>
                    <a:pt x="618" y="606"/>
                    <a:pt x="618" y="606"/>
                    <a:pt x="618" y="606"/>
                  </a:cubicBezTo>
                  <a:cubicBezTo>
                    <a:pt x="616" y="608"/>
                    <a:pt x="616" y="608"/>
                    <a:pt x="616" y="608"/>
                  </a:cubicBezTo>
                  <a:cubicBezTo>
                    <a:pt x="614" y="607"/>
                    <a:pt x="614" y="607"/>
                    <a:pt x="614" y="607"/>
                  </a:cubicBezTo>
                  <a:cubicBezTo>
                    <a:pt x="613" y="606"/>
                    <a:pt x="613" y="606"/>
                    <a:pt x="613" y="606"/>
                  </a:cubicBezTo>
                  <a:cubicBezTo>
                    <a:pt x="613" y="607"/>
                    <a:pt x="613" y="607"/>
                    <a:pt x="613" y="607"/>
                  </a:cubicBezTo>
                  <a:cubicBezTo>
                    <a:pt x="613" y="608"/>
                    <a:pt x="613" y="608"/>
                    <a:pt x="613" y="608"/>
                  </a:cubicBezTo>
                  <a:cubicBezTo>
                    <a:pt x="611" y="608"/>
                    <a:pt x="611" y="608"/>
                    <a:pt x="611" y="608"/>
                  </a:cubicBezTo>
                  <a:cubicBezTo>
                    <a:pt x="610" y="608"/>
                    <a:pt x="610" y="608"/>
                    <a:pt x="610" y="608"/>
                  </a:cubicBezTo>
                  <a:cubicBezTo>
                    <a:pt x="609" y="609"/>
                    <a:pt x="609" y="609"/>
                    <a:pt x="609" y="609"/>
                  </a:cubicBezTo>
                  <a:cubicBezTo>
                    <a:pt x="610" y="609"/>
                    <a:pt x="610" y="609"/>
                    <a:pt x="610" y="609"/>
                  </a:cubicBezTo>
                  <a:cubicBezTo>
                    <a:pt x="609" y="610"/>
                    <a:pt x="609" y="610"/>
                    <a:pt x="609" y="610"/>
                  </a:cubicBezTo>
                  <a:cubicBezTo>
                    <a:pt x="608" y="611"/>
                    <a:pt x="608" y="611"/>
                    <a:pt x="608" y="611"/>
                  </a:cubicBezTo>
                  <a:cubicBezTo>
                    <a:pt x="607" y="611"/>
                    <a:pt x="607" y="611"/>
                    <a:pt x="607" y="611"/>
                  </a:cubicBezTo>
                  <a:cubicBezTo>
                    <a:pt x="607" y="613"/>
                    <a:pt x="607" y="613"/>
                    <a:pt x="607" y="613"/>
                  </a:cubicBezTo>
                  <a:cubicBezTo>
                    <a:pt x="606" y="615"/>
                    <a:pt x="606" y="615"/>
                    <a:pt x="606" y="615"/>
                  </a:cubicBezTo>
                  <a:cubicBezTo>
                    <a:pt x="604" y="615"/>
                    <a:pt x="604" y="615"/>
                    <a:pt x="604" y="615"/>
                  </a:cubicBezTo>
                  <a:cubicBezTo>
                    <a:pt x="604" y="615"/>
                    <a:pt x="604" y="615"/>
                    <a:pt x="604" y="615"/>
                  </a:cubicBezTo>
                  <a:cubicBezTo>
                    <a:pt x="602" y="616"/>
                    <a:pt x="602" y="616"/>
                    <a:pt x="602" y="616"/>
                  </a:cubicBezTo>
                  <a:cubicBezTo>
                    <a:pt x="601" y="618"/>
                    <a:pt x="601" y="618"/>
                    <a:pt x="601" y="618"/>
                  </a:cubicBezTo>
                  <a:cubicBezTo>
                    <a:pt x="601" y="618"/>
                    <a:pt x="601" y="618"/>
                    <a:pt x="601" y="618"/>
                  </a:cubicBezTo>
                  <a:cubicBezTo>
                    <a:pt x="600" y="618"/>
                    <a:pt x="600" y="618"/>
                    <a:pt x="600" y="618"/>
                  </a:cubicBezTo>
                  <a:cubicBezTo>
                    <a:pt x="598" y="618"/>
                    <a:pt x="598" y="618"/>
                    <a:pt x="598" y="618"/>
                  </a:cubicBezTo>
                  <a:cubicBezTo>
                    <a:pt x="597" y="619"/>
                    <a:pt x="597" y="619"/>
                    <a:pt x="597" y="619"/>
                  </a:cubicBezTo>
                  <a:cubicBezTo>
                    <a:pt x="596" y="620"/>
                    <a:pt x="596" y="620"/>
                    <a:pt x="596" y="620"/>
                  </a:cubicBezTo>
                  <a:cubicBezTo>
                    <a:pt x="595" y="619"/>
                    <a:pt x="595" y="619"/>
                    <a:pt x="595" y="619"/>
                  </a:cubicBezTo>
                  <a:cubicBezTo>
                    <a:pt x="592" y="619"/>
                    <a:pt x="592" y="619"/>
                    <a:pt x="592" y="619"/>
                  </a:cubicBezTo>
                  <a:cubicBezTo>
                    <a:pt x="591" y="619"/>
                    <a:pt x="591" y="619"/>
                    <a:pt x="591" y="619"/>
                  </a:cubicBezTo>
                  <a:cubicBezTo>
                    <a:pt x="589" y="619"/>
                    <a:pt x="589" y="619"/>
                    <a:pt x="589" y="619"/>
                  </a:cubicBezTo>
                  <a:cubicBezTo>
                    <a:pt x="588" y="619"/>
                    <a:pt x="588" y="619"/>
                    <a:pt x="588" y="619"/>
                  </a:cubicBezTo>
                  <a:cubicBezTo>
                    <a:pt x="584" y="621"/>
                    <a:pt x="584" y="621"/>
                    <a:pt x="584" y="621"/>
                  </a:cubicBezTo>
                  <a:cubicBezTo>
                    <a:pt x="583" y="620"/>
                    <a:pt x="583" y="620"/>
                    <a:pt x="583" y="620"/>
                  </a:cubicBezTo>
                  <a:cubicBezTo>
                    <a:pt x="583" y="619"/>
                    <a:pt x="583" y="619"/>
                    <a:pt x="583" y="619"/>
                  </a:cubicBezTo>
                  <a:cubicBezTo>
                    <a:pt x="582" y="619"/>
                    <a:pt x="582" y="619"/>
                    <a:pt x="582" y="619"/>
                  </a:cubicBezTo>
                  <a:cubicBezTo>
                    <a:pt x="580" y="620"/>
                    <a:pt x="580" y="620"/>
                    <a:pt x="580" y="620"/>
                  </a:cubicBezTo>
                  <a:cubicBezTo>
                    <a:pt x="579" y="620"/>
                    <a:pt x="579" y="620"/>
                    <a:pt x="579" y="620"/>
                  </a:cubicBezTo>
                  <a:cubicBezTo>
                    <a:pt x="576" y="619"/>
                    <a:pt x="576" y="619"/>
                    <a:pt x="576" y="619"/>
                  </a:cubicBezTo>
                  <a:cubicBezTo>
                    <a:pt x="575" y="619"/>
                    <a:pt x="575" y="619"/>
                    <a:pt x="575" y="619"/>
                  </a:cubicBezTo>
                  <a:cubicBezTo>
                    <a:pt x="573" y="619"/>
                    <a:pt x="573" y="619"/>
                    <a:pt x="573" y="619"/>
                  </a:cubicBezTo>
                  <a:cubicBezTo>
                    <a:pt x="572" y="618"/>
                    <a:pt x="572" y="618"/>
                    <a:pt x="572" y="618"/>
                  </a:cubicBezTo>
                  <a:cubicBezTo>
                    <a:pt x="571" y="618"/>
                    <a:pt x="571" y="618"/>
                    <a:pt x="571" y="618"/>
                  </a:cubicBezTo>
                  <a:cubicBezTo>
                    <a:pt x="570" y="619"/>
                    <a:pt x="570" y="619"/>
                    <a:pt x="570" y="619"/>
                  </a:cubicBezTo>
                  <a:cubicBezTo>
                    <a:pt x="567" y="618"/>
                    <a:pt x="567" y="618"/>
                    <a:pt x="567" y="618"/>
                  </a:cubicBezTo>
                  <a:cubicBezTo>
                    <a:pt x="565" y="617"/>
                    <a:pt x="565" y="617"/>
                    <a:pt x="565" y="617"/>
                  </a:cubicBezTo>
                  <a:cubicBezTo>
                    <a:pt x="564" y="618"/>
                    <a:pt x="564" y="618"/>
                    <a:pt x="564" y="618"/>
                  </a:cubicBezTo>
                  <a:cubicBezTo>
                    <a:pt x="562" y="618"/>
                    <a:pt x="562" y="618"/>
                    <a:pt x="562" y="618"/>
                  </a:cubicBezTo>
                  <a:cubicBezTo>
                    <a:pt x="561" y="617"/>
                    <a:pt x="561" y="617"/>
                    <a:pt x="561" y="617"/>
                  </a:cubicBezTo>
                  <a:cubicBezTo>
                    <a:pt x="559" y="618"/>
                    <a:pt x="559" y="618"/>
                    <a:pt x="559" y="618"/>
                  </a:cubicBezTo>
                  <a:cubicBezTo>
                    <a:pt x="558" y="618"/>
                    <a:pt x="558" y="618"/>
                    <a:pt x="558" y="618"/>
                  </a:cubicBezTo>
                  <a:cubicBezTo>
                    <a:pt x="557" y="618"/>
                    <a:pt x="557" y="618"/>
                    <a:pt x="557" y="618"/>
                  </a:cubicBezTo>
                  <a:cubicBezTo>
                    <a:pt x="554" y="617"/>
                    <a:pt x="554" y="617"/>
                    <a:pt x="554" y="617"/>
                  </a:cubicBezTo>
                  <a:cubicBezTo>
                    <a:pt x="551" y="617"/>
                    <a:pt x="551" y="617"/>
                    <a:pt x="551" y="617"/>
                  </a:cubicBezTo>
                  <a:cubicBezTo>
                    <a:pt x="548" y="616"/>
                    <a:pt x="548" y="616"/>
                    <a:pt x="548" y="616"/>
                  </a:cubicBezTo>
                  <a:cubicBezTo>
                    <a:pt x="547" y="615"/>
                    <a:pt x="547" y="615"/>
                    <a:pt x="547" y="615"/>
                  </a:cubicBezTo>
                  <a:cubicBezTo>
                    <a:pt x="545" y="616"/>
                    <a:pt x="545" y="616"/>
                    <a:pt x="545" y="616"/>
                  </a:cubicBezTo>
                  <a:cubicBezTo>
                    <a:pt x="545" y="617"/>
                    <a:pt x="545" y="617"/>
                    <a:pt x="545" y="617"/>
                  </a:cubicBezTo>
                  <a:cubicBezTo>
                    <a:pt x="545" y="617"/>
                    <a:pt x="545" y="617"/>
                    <a:pt x="545" y="617"/>
                  </a:cubicBezTo>
                  <a:cubicBezTo>
                    <a:pt x="545" y="618"/>
                    <a:pt x="545" y="618"/>
                    <a:pt x="545" y="618"/>
                  </a:cubicBezTo>
                  <a:cubicBezTo>
                    <a:pt x="543" y="619"/>
                    <a:pt x="543" y="619"/>
                    <a:pt x="543" y="619"/>
                  </a:cubicBezTo>
                  <a:cubicBezTo>
                    <a:pt x="540" y="621"/>
                    <a:pt x="540" y="621"/>
                    <a:pt x="540" y="621"/>
                  </a:cubicBezTo>
                  <a:cubicBezTo>
                    <a:pt x="538" y="622"/>
                    <a:pt x="538" y="622"/>
                    <a:pt x="538" y="622"/>
                  </a:cubicBezTo>
                  <a:cubicBezTo>
                    <a:pt x="538" y="624"/>
                    <a:pt x="538" y="624"/>
                    <a:pt x="538" y="624"/>
                  </a:cubicBezTo>
                  <a:cubicBezTo>
                    <a:pt x="537" y="625"/>
                    <a:pt x="537" y="625"/>
                    <a:pt x="537" y="625"/>
                  </a:cubicBezTo>
                  <a:cubicBezTo>
                    <a:pt x="537" y="627"/>
                    <a:pt x="537" y="627"/>
                    <a:pt x="537" y="627"/>
                  </a:cubicBezTo>
                  <a:cubicBezTo>
                    <a:pt x="536" y="628"/>
                    <a:pt x="536" y="628"/>
                    <a:pt x="536" y="628"/>
                  </a:cubicBezTo>
                  <a:cubicBezTo>
                    <a:pt x="533" y="628"/>
                    <a:pt x="533" y="628"/>
                    <a:pt x="533" y="628"/>
                  </a:cubicBezTo>
                  <a:cubicBezTo>
                    <a:pt x="532" y="629"/>
                    <a:pt x="532" y="629"/>
                    <a:pt x="532" y="629"/>
                  </a:cubicBezTo>
                  <a:cubicBezTo>
                    <a:pt x="528" y="629"/>
                    <a:pt x="528" y="629"/>
                    <a:pt x="528" y="629"/>
                  </a:cubicBezTo>
                  <a:cubicBezTo>
                    <a:pt x="527" y="631"/>
                    <a:pt x="527" y="631"/>
                    <a:pt x="527" y="631"/>
                  </a:cubicBezTo>
                  <a:cubicBezTo>
                    <a:pt x="526" y="631"/>
                    <a:pt x="526" y="631"/>
                    <a:pt x="526" y="631"/>
                  </a:cubicBezTo>
                  <a:cubicBezTo>
                    <a:pt x="525" y="631"/>
                    <a:pt x="525" y="631"/>
                    <a:pt x="525" y="631"/>
                  </a:cubicBezTo>
                  <a:cubicBezTo>
                    <a:pt x="524" y="632"/>
                    <a:pt x="524" y="632"/>
                    <a:pt x="524" y="632"/>
                  </a:cubicBezTo>
                  <a:cubicBezTo>
                    <a:pt x="523" y="633"/>
                    <a:pt x="523" y="633"/>
                    <a:pt x="523" y="633"/>
                  </a:cubicBezTo>
                  <a:cubicBezTo>
                    <a:pt x="522" y="634"/>
                    <a:pt x="522" y="634"/>
                    <a:pt x="522" y="634"/>
                  </a:cubicBezTo>
                  <a:cubicBezTo>
                    <a:pt x="520" y="635"/>
                    <a:pt x="520" y="635"/>
                    <a:pt x="520" y="635"/>
                  </a:cubicBezTo>
                  <a:cubicBezTo>
                    <a:pt x="519" y="636"/>
                    <a:pt x="519" y="636"/>
                    <a:pt x="519" y="636"/>
                  </a:cubicBezTo>
                  <a:cubicBezTo>
                    <a:pt x="518" y="636"/>
                    <a:pt x="518" y="636"/>
                    <a:pt x="518" y="636"/>
                  </a:cubicBezTo>
                  <a:cubicBezTo>
                    <a:pt x="516" y="639"/>
                    <a:pt x="516" y="639"/>
                    <a:pt x="516" y="639"/>
                  </a:cubicBezTo>
                  <a:cubicBezTo>
                    <a:pt x="513" y="641"/>
                    <a:pt x="513" y="641"/>
                    <a:pt x="513" y="641"/>
                  </a:cubicBezTo>
                  <a:cubicBezTo>
                    <a:pt x="512" y="644"/>
                    <a:pt x="512" y="644"/>
                    <a:pt x="512" y="644"/>
                  </a:cubicBezTo>
                  <a:cubicBezTo>
                    <a:pt x="509" y="645"/>
                    <a:pt x="509" y="645"/>
                    <a:pt x="509" y="645"/>
                  </a:cubicBezTo>
                  <a:cubicBezTo>
                    <a:pt x="508" y="648"/>
                    <a:pt x="508" y="648"/>
                    <a:pt x="508" y="648"/>
                  </a:cubicBezTo>
                  <a:cubicBezTo>
                    <a:pt x="506" y="648"/>
                    <a:pt x="506" y="648"/>
                    <a:pt x="506" y="648"/>
                  </a:cubicBezTo>
                  <a:cubicBezTo>
                    <a:pt x="505" y="650"/>
                    <a:pt x="505" y="650"/>
                    <a:pt x="505" y="650"/>
                  </a:cubicBezTo>
                  <a:cubicBezTo>
                    <a:pt x="504" y="652"/>
                    <a:pt x="504" y="652"/>
                    <a:pt x="504" y="652"/>
                  </a:cubicBezTo>
                  <a:cubicBezTo>
                    <a:pt x="500" y="654"/>
                    <a:pt x="500" y="654"/>
                    <a:pt x="500" y="654"/>
                  </a:cubicBezTo>
                  <a:cubicBezTo>
                    <a:pt x="500" y="656"/>
                    <a:pt x="500" y="656"/>
                    <a:pt x="500" y="656"/>
                  </a:cubicBezTo>
                  <a:cubicBezTo>
                    <a:pt x="495" y="658"/>
                    <a:pt x="495" y="658"/>
                    <a:pt x="495" y="658"/>
                  </a:cubicBezTo>
                  <a:cubicBezTo>
                    <a:pt x="492" y="658"/>
                    <a:pt x="492" y="658"/>
                    <a:pt x="492" y="658"/>
                  </a:cubicBezTo>
                  <a:cubicBezTo>
                    <a:pt x="494" y="658"/>
                    <a:pt x="494" y="658"/>
                    <a:pt x="494" y="658"/>
                  </a:cubicBezTo>
                  <a:cubicBezTo>
                    <a:pt x="499" y="657"/>
                    <a:pt x="499" y="657"/>
                    <a:pt x="499" y="657"/>
                  </a:cubicBezTo>
                  <a:cubicBezTo>
                    <a:pt x="503" y="655"/>
                    <a:pt x="503" y="655"/>
                    <a:pt x="503" y="655"/>
                  </a:cubicBezTo>
                  <a:cubicBezTo>
                    <a:pt x="506" y="653"/>
                    <a:pt x="506" y="653"/>
                    <a:pt x="506" y="653"/>
                  </a:cubicBezTo>
                  <a:cubicBezTo>
                    <a:pt x="508" y="650"/>
                    <a:pt x="508" y="650"/>
                    <a:pt x="508" y="650"/>
                  </a:cubicBezTo>
                  <a:cubicBezTo>
                    <a:pt x="510" y="648"/>
                    <a:pt x="510" y="648"/>
                    <a:pt x="510" y="648"/>
                  </a:cubicBezTo>
                  <a:cubicBezTo>
                    <a:pt x="512" y="647"/>
                    <a:pt x="512" y="647"/>
                    <a:pt x="512" y="647"/>
                  </a:cubicBezTo>
                  <a:cubicBezTo>
                    <a:pt x="516" y="643"/>
                    <a:pt x="516" y="643"/>
                    <a:pt x="516" y="643"/>
                  </a:cubicBezTo>
                  <a:cubicBezTo>
                    <a:pt x="522" y="639"/>
                    <a:pt x="522" y="639"/>
                    <a:pt x="522" y="639"/>
                  </a:cubicBezTo>
                  <a:cubicBezTo>
                    <a:pt x="526" y="636"/>
                    <a:pt x="526" y="636"/>
                    <a:pt x="526" y="636"/>
                  </a:cubicBezTo>
                  <a:cubicBezTo>
                    <a:pt x="528" y="636"/>
                    <a:pt x="528" y="636"/>
                    <a:pt x="528" y="636"/>
                  </a:cubicBezTo>
                  <a:cubicBezTo>
                    <a:pt x="531" y="635"/>
                    <a:pt x="531" y="635"/>
                    <a:pt x="531" y="635"/>
                  </a:cubicBezTo>
                  <a:cubicBezTo>
                    <a:pt x="535" y="634"/>
                    <a:pt x="535" y="634"/>
                    <a:pt x="535" y="634"/>
                  </a:cubicBezTo>
                  <a:cubicBezTo>
                    <a:pt x="541" y="632"/>
                    <a:pt x="541" y="632"/>
                    <a:pt x="541" y="632"/>
                  </a:cubicBezTo>
                  <a:cubicBezTo>
                    <a:pt x="543" y="632"/>
                    <a:pt x="543" y="632"/>
                    <a:pt x="543" y="632"/>
                  </a:cubicBezTo>
                  <a:cubicBezTo>
                    <a:pt x="544" y="631"/>
                    <a:pt x="544" y="631"/>
                    <a:pt x="544" y="631"/>
                  </a:cubicBezTo>
                  <a:cubicBezTo>
                    <a:pt x="550" y="631"/>
                    <a:pt x="550" y="631"/>
                    <a:pt x="550" y="631"/>
                  </a:cubicBezTo>
                  <a:cubicBezTo>
                    <a:pt x="553" y="632"/>
                    <a:pt x="553" y="632"/>
                    <a:pt x="553" y="632"/>
                  </a:cubicBezTo>
                  <a:cubicBezTo>
                    <a:pt x="557" y="634"/>
                    <a:pt x="557" y="634"/>
                    <a:pt x="557" y="634"/>
                  </a:cubicBezTo>
                  <a:cubicBezTo>
                    <a:pt x="557" y="635"/>
                    <a:pt x="557" y="635"/>
                    <a:pt x="557" y="635"/>
                  </a:cubicBezTo>
                  <a:cubicBezTo>
                    <a:pt x="554" y="635"/>
                    <a:pt x="554" y="635"/>
                    <a:pt x="554" y="635"/>
                  </a:cubicBezTo>
                  <a:cubicBezTo>
                    <a:pt x="554" y="635"/>
                    <a:pt x="554" y="635"/>
                    <a:pt x="554" y="635"/>
                  </a:cubicBezTo>
                  <a:cubicBezTo>
                    <a:pt x="554" y="636"/>
                    <a:pt x="554" y="636"/>
                    <a:pt x="554" y="636"/>
                  </a:cubicBezTo>
                  <a:cubicBezTo>
                    <a:pt x="556" y="635"/>
                    <a:pt x="556" y="635"/>
                    <a:pt x="556" y="635"/>
                  </a:cubicBezTo>
                  <a:cubicBezTo>
                    <a:pt x="557" y="636"/>
                    <a:pt x="557" y="636"/>
                    <a:pt x="557" y="636"/>
                  </a:cubicBezTo>
                  <a:cubicBezTo>
                    <a:pt x="558" y="637"/>
                    <a:pt x="558" y="637"/>
                    <a:pt x="558" y="637"/>
                  </a:cubicBezTo>
                  <a:cubicBezTo>
                    <a:pt x="557" y="638"/>
                    <a:pt x="557" y="638"/>
                    <a:pt x="557" y="638"/>
                  </a:cubicBezTo>
                  <a:cubicBezTo>
                    <a:pt x="558" y="638"/>
                    <a:pt x="558" y="638"/>
                    <a:pt x="558" y="638"/>
                  </a:cubicBezTo>
                  <a:cubicBezTo>
                    <a:pt x="557" y="641"/>
                    <a:pt x="557" y="641"/>
                    <a:pt x="557" y="641"/>
                  </a:cubicBezTo>
                  <a:cubicBezTo>
                    <a:pt x="555" y="642"/>
                    <a:pt x="555" y="642"/>
                    <a:pt x="555" y="642"/>
                  </a:cubicBezTo>
                  <a:cubicBezTo>
                    <a:pt x="553" y="643"/>
                    <a:pt x="553" y="643"/>
                    <a:pt x="553" y="643"/>
                  </a:cubicBezTo>
                  <a:cubicBezTo>
                    <a:pt x="551" y="643"/>
                    <a:pt x="551" y="643"/>
                    <a:pt x="551" y="643"/>
                  </a:cubicBezTo>
                  <a:cubicBezTo>
                    <a:pt x="549" y="645"/>
                    <a:pt x="549" y="645"/>
                    <a:pt x="549" y="645"/>
                  </a:cubicBezTo>
                  <a:cubicBezTo>
                    <a:pt x="547" y="645"/>
                    <a:pt x="547" y="645"/>
                    <a:pt x="547" y="645"/>
                  </a:cubicBezTo>
                  <a:cubicBezTo>
                    <a:pt x="546" y="644"/>
                    <a:pt x="546" y="644"/>
                    <a:pt x="546" y="644"/>
                  </a:cubicBezTo>
                  <a:cubicBezTo>
                    <a:pt x="544" y="643"/>
                    <a:pt x="544" y="643"/>
                    <a:pt x="544" y="643"/>
                  </a:cubicBezTo>
                  <a:cubicBezTo>
                    <a:pt x="543" y="644"/>
                    <a:pt x="543" y="644"/>
                    <a:pt x="543" y="644"/>
                  </a:cubicBezTo>
                  <a:cubicBezTo>
                    <a:pt x="541" y="644"/>
                    <a:pt x="541" y="644"/>
                    <a:pt x="541" y="644"/>
                  </a:cubicBezTo>
                  <a:cubicBezTo>
                    <a:pt x="539" y="644"/>
                    <a:pt x="539" y="644"/>
                    <a:pt x="539" y="644"/>
                  </a:cubicBezTo>
                  <a:cubicBezTo>
                    <a:pt x="536" y="645"/>
                    <a:pt x="536" y="645"/>
                    <a:pt x="536" y="645"/>
                  </a:cubicBezTo>
                  <a:cubicBezTo>
                    <a:pt x="539" y="645"/>
                    <a:pt x="539" y="645"/>
                    <a:pt x="539" y="645"/>
                  </a:cubicBezTo>
                  <a:cubicBezTo>
                    <a:pt x="541" y="645"/>
                    <a:pt x="541" y="645"/>
                    <a:pt x="541" y="645"/>
                  </a:cubicBezTo>
                  <a:cubicBezTo>
                    <a:pt x="545" y="646"/>
                    <a:pt x="545" y="646"/>
                    <a:pt x="545" y="646"/>
                  </a:cubicBezTo>
                  <a:cubicBezTo>
                    <a:pt x="545" y="648"/>
                    <a:pt x="545" y="648"/>
                    <a:pt x="545" y="648"/>
                  </a:cubicBezTo>
                  <a:cubicBezTo>
                    <a:pt x="546" y="649"/>
                    <a:pt x="546" y="649"/>
                    <a:pt x="546" y="649"/>
                  </a:cubicBezTo>
                  <a:cubicBezTo>
                    <a:pt x="548" y="648"/>
                    <a:pt x="548" y="648"/>
                    <a:pt x="548" y="648"/>
                  </a:cubicBezTo>
                  <a:cubicBezTo>
                    <a:pt x="550" y="647"/>
                    <a:pt x="550" y="647"/>
                    <a:pt x="550" y="647"/>
                  </a:cubicBezTo>
                  <a:cubicBezTo>
                    <a:pt x="551" y="647"/>
                    <a:pt x="551" y="647"/>
                    <a:pt x="551" y="647"/>
                  </a:cubicBezTo>
                  <a:cubicBezTo>
                    <a:pt x="552" y="648"/>
                    <a:pt x="552" y="648"/>
                    <a:pt x="552" y="648"/>
                  </a:cubicBezTo>
                  <a:cubicBezTo>
                    <a:pt x="553" y="647"/>
                    <a:pt x="553" y="647"/>
                    <a:pt x="553" y="647"/>
                  </a:cubicBezTo>
                  <a:cubicBezTo>
                    <a:pt x="553" y="649"/>
                    <a:pt x="553" y="649"/>
                    <a:pt x="553" y="649"/>
                  </a:cubicBezTo>
                  <a:cubicBezTo>
                    <a:pt x="552" y="650"/>
                    <a:pt x="552" y="650"/>
                    <a:pt x="552" y="650"/>
                  </a:cubicBezTo>
                  <a:cubicBezTo>
                    <a:pt x="550" y="654"/>
                    <a:pt x="550" y="654"/>
                    <a:pt x="550" y="654"/>
                  </a:cubicBezTo>
                  <a:cubicBezTo>
                    <a:pt x="548" y="655"/>
                    <a:pt x="548" y="655"/>
                    <a:pt x="548" y="655"/>
                  </a:cubicBezTo>
                  <a:cubicBezTo>
                    <a:pt x="547" y="656"/>
                    <a:pt x="547" y="656"/>
                    <a:pt x="547" y="656"/>
                  </a:cubicBezTo>
                  <a:cubicBezTo>
                    <a:pt x="551" y="656"/>
                    <a:pt x="551" y="656"/>
                    <a:pt x="551" y="656"/>
                  </a:cubicBezTo>
                  <a:cubicBezTo>
                    <a:pt x="551" y="657"/>
                    <a:pt x="551" y="657"/>
                    <a:pt x="551" y="657"/>
                  </a:cubicBezTo>
                  <a:cubicBezTo>
                    <a:pt x="550" y="658"/>
                    <a:pt x="550" y="658"/>
                    <a:pt x="550" y="658"/>
                  </a:cubicBezTo>
                  <a:cubicBezTo>
                    <a:pt x="551" y="659"/>
                    <a:pt x="551" y="659"/>
                    <a:pt x="551" y="659"/>
                  </a:cubicBezTo>
                  <a:cubicBezTo>
                    <a:pt x="551" y="661"/>
                    <a:pt x="551" y="661"/>
                    <a:pt x="551" y="661"/>
                  </a:cubicBezTo>
                  <a:cubicBezTo>
                    <a:pt x="551" y="663"/>
                    <a:pt x="551" y="663"/>
                    <a:pt x="551" y="663"/>
                  </a:cubicBezTo>
                  <a:cubicBezTo>
                    <a:pt x="552" y="664"/>
                    <a:pt x="552" y="664"/>
                    <a:pt x="552" y="664"/>
                  </a:cubicBezTo>
                  <a:cubicBezTo>
                    <a:pt x="553" y="666"/>
                    <a:pt x="553" y="666"/>
                    <a:pt x="553" y="666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5" y="667"/>
                    <a:pt x="555" y="667"/>
                    <a:pt x="555" y="667"/>
                  </a:cubicBezTo>
                  <a:cubicBezTo>
                    <a:pt x="558" y="667"/>
                    <a:pt x="558" y="667"/>
                    <a:pt x="558" y="667"/>
                  </a:cubicBezTo>
                  <a:cubicBezTo>
                    <a:pt x="557" y="668"/>
                    <a:pt x="557" y="668"/>
                    <a:pt x="557" y="668"/>
                  </a:cubicBezTo>
                  <a:cubicBezTo>
                    <a:pt x="555" y="669"/>
                    <a:pt x="555" y="669"/>
                    <a:pt x="555" y="669"/>
                  </a:cubicBezTo>
                  <a:cubicBezTo>
                    <a:pt x="558" y="671"/>
                    <a:pt x="558" y="671"/>
                    <a:pt x="558" y="671"/>
                  </a:cubicBezTo>
                  <a:cubicBezTo>
                    <a:pt x="560" y="671"/>
                    <a:pt x="560" y="671"/>
                    <a:pt x="560" y="671"/>
                  </a:cubicBezTo>
                  <a:cubicBezTo>
                    <a:pt x="562" y="671"/>
                    <a:pt x="562" y="671"/>
                    <a:pt x="562" y="671"/>
                  </a:cubicBezTo>
                  <a:cubicBezTo>
                    <a:pt x="563" y="671"/>
                    <a:pt x="563" y="671"/>
                    <a:pt x="563" y="671"/>
                  </a:cubicBezTo>
                  <a:cubicBezTo>
                    <a:pt x="565" y="672"/>
                    <a:pt x="565" y="672"/>
                    <a:pt x="565" y="672"/>
                  </a:cubicBezTo>
                  <a:cubicBezTo>
                    <a:pt x="566" y="673"/>
                    <a:pt x="566" y="673"/>
                    <a:pt x="566" y="673"/>
                  </a:cubicBezTo>
                  <a:cubicBezTo>
                    <a:pt x="569" y="673"/>
                    <a:pt x="569" y="673"/>
                    <a:pt x="569" y="673"/>
                  </a:cubicBezTo>
                  <a:cubicBezTo>
                    <a:pt x="569" y="672"/>
                    <a:pt x="569" y="672"/>
                    <a:pt x="569" y="672"/>
                  </a:cubicBezTo>
                  <a:cubicBezTo>
                    <a:pt x="572" y="671"/>
                    <a:pt x="572" y="671"/>
                    <a:pt x="572" y="671"/>
                  </a:cubicBezTo>
                  <a:cubicBezTo>
                    <a:pt x="572" y="672"/>
                    <a:pt x="572" y="672"/>
                    <a:pt x="572" y="672"/>
                  </a:cubicBezTo>
                  <a:cubicBezTo>
                    <a:pt x="571" y="673"/>
                    <a:pt x="571" y="673"/>
                    <a:pt x="571" y="673"/>
                  </a:cubicBezTo>
                  <a:cubicBezTo>
                    <a:pt x="574" y="673"/>
                    <a:pt x="574" y="673"/>
                    <a:pt x="574" y="673"/>
                  </a:cubicBezTo>
                  <a:cubicBezTo>
                    <a:pt x="577" y="675"/>
                    <a:pt x="577" y="675"/>
                    <a:pt x="577" y="675"/>
                  </a:cubicBezTo>
                  <a:cubicBezTo>
                    <a:pt x="577" y="675"/>
                    <a:pt x="577" y="675"/>
                    <a:pt x="577" y="675"/>
                  </a:cubicBezTo>
                  <a:cubicBezTo>
                    <a:pt x="575" y="676"/>
                    <a:pt x="575" y="676"/>
                    <a:pt x="575" y="676"/>
                  </a:cubicBezTo>
                  <a:cubicBezTo>
                    <a:pt x="575" y="676"/>
                    <a:pt x="575" y="676"/>
                    <a:pt x="575" y="676"/>
                  </a:cubicBezTo>
                  <a:cubicBezTo>
                    <a:pt x="576" y="677"/>
                    <a:pt x="576" y="677"/>
                    <a:pt x="576" y="677"/>
                  </a:cubicBezTo>
                  <a:cubicBezTo>
                    <a:pt x="578" y="677"/>
                    <a:pt x="578" y="677"/>
                    <a:pt x="578" y="677"/>
                  </a:cubicBezTo>
                  <a:cubicBezTo>
                    <a:pt x="579" y="678"/>
                    <a:pt x="579" y="678"/>
                    <a:pt x="579" y="678"/>
                  </a:cubicBezTo>
                  <a:cubicBezTo>
                    <a:pt x="577" y="678"/>
                    <a:pt x="577" y="678"/>
                    <a:pt x="577" y="678"/>
                  </a:cubicBezTo>
                  <a:cubicBezTo>
                    <a:pt x="576" y="678"/>
                    <a:pt x="576" y="678"/>
                    <a:pt x="576" y="678"/>
                  </a:cubicBezTo>
                  <a:cubicBezTo>
                    <a:pt x="575" y="678"/>
                    <a:pt x="575" y="678"/>
                    <a:pt x="575" y="678"/>
                  </a:cubicBezTo>
                  <a:cubicBezTo>
                    <a:pt x="572" y="679"/>
                    <a:pt x="572" y="679"/>
                    <a:pt x="572" y="679"/>
                  </a:cubicBezTo>
                  <a:cubicBezTo>
                    <a:pt x="568" y="681"/>
                    <a:pt x="568" y="681"/>
                    <a:pt x="568" y="681"/>
                  </a:cubicBezTo>
                  <a:cubicBezTo>
                    <a:pt x="567" y="681"/>
                    <a:pt x="567" y="681"/>
                    <a:pt x="567" y="681"/>
                  </a:cubicBezTo>
                  <a:cubicBezTo>
                    <a:pt x="564" y="682"/>
                    <a:pt x="564" y="682"/>
                    <a:pt x="564" y="682"/>
                  </a:cubicBezTo>
                  <a:cubicBezTo>
                    <a:pt x="561" y="683"/>
                    <a:pt x="561" y="683"/>
                    <a:pt x="561" y="683"/>
                  </a:cubicBezTo>
                  <a:cubicBezTo>
                    <a:pt x="558" y="684"/>
                    <a:pt x="558" y="684"/>
                    <a:pt x="558" y="684"/>
                  </a:cubicBezTo>
                  <a:cubicBezTo>
                    <a:pt x="557" y="684"/>
                    <a:pt x="557" y="684"/>
                    <a:pt x="557" y="684"/>
                  </a:cubicBezTo>
                  <a:cubicBezTo>
                    <a:pt x="557" y="685"/>
                    <a:pt x="557" y="685"/>
                    <a:pt x="557" y="685"/>
                  </a:cubicBezTo>
                  <a:cubicBezTo>
                    <a:pt x="555" y="685"/>
                    <a:pt x="555" y="685"/>
                    <a:pt x="555" y="685"/>
                  </a:cubicBezTo>
                  <a:cubicBezTo>
                    <a:pt x="554" y="683"/>
                    <a:pt x="554" y="683"/>
                    <a:pt x="554" y="683"/>
                  </a:cubicBezTo>
                  <a:cubicBezTo>
                    <a:pt x="553" y="683"/>
                    <a:pt x="553" y="683"/>
                    <a:pt x="553" y="683"/>
                  </a:cubicBezTo>
                  <a:cubicBezTo>
                    <a:pt x="552" y="684"/>
                    <a:pt x="552" y="684"/>
                    <a:pt x="552" y="684"/>
                  </a:cubicBezTo>
                  <a:cubicBezTo>
                    <a:pt x="551" y="684"/>
                    <a:pt x="551" y="684"/>
                    <a:pt x="551" y="684"/>
                  </a:cubicBezTo>
                  <a:cubicBezTo>
                    <a:pt x="550" y="686"/>
                    <a:pt x="550" y="686"/>
                    <a:pt x="550" y="686"/>
                  </a:cubicBezTo>
                  <a:cubicBezTo>
                    <a:pt x="551" y="686"/>
                    <a:pt x="551" y="686"/>
                    <a:pt x="551" y="686"/>
                  </a:cubicBezTo>
                  <a:cubicBezTo>
                    <a:pt x="548" y="689"/>
                    <a:pt x="548" y="689"/>
                    <a:pt x="548" y="689"/>
                  </a:cubicBezTo>
                  <a:cubicBezTo>
                    <a:pt x="546" y="692"/>
                    <a:pt x="546" y="692"/>
                    <a:pt x="546" y="692"/>
                  </a:cubicBezTo>
                  <a:cubicBezTo>
                    <a:pt x="544" y="692"/>
                    <a:pt x="544" y="692"/>
                    <a:pt x="544" y="692"/>
                  </a:cubicBezTo>
                  <a:cubicBezTo>
                    <a:pt x="542" y="694"/>
                    <a:pt x="542" y="694"/>
                    <a:pt x="542" y="694"/>
                  </a:cubicBezTo>
                  <a:cubicBezTo>
                    <a:pt x="541" y="693"/>
                    <a:pt x="541" y="693"/>
                    <a:pt x="541" y="693"/>
                  </a:cubicBezTo>
                  <a:cubicBezTo>
                    <a:pt x="540" y="694"/>
                    <a:pt x="540" y="694"/>
                    <a:pt x="540" y="694"/>
                  </a:cubicBezTo>
                  <a:cubicBezTo>
                    <a:pt x="540" y="695"/>
                    <a:pt x="540" y="695"/>
                    <a:pt x="540" y="695"/>
                  </a:cubicBezTo>
                  <a:cubicBezTo>
                    <a:pt x="539" y="696"/>
                    <a:pt x="539" y="696"/>
                    <a:pt x="539" y="696"/>
                  </a:cubicBezTo>
                  <a:cubicBezTo>
                    <a:pt x="538" y="695"/>
                    <a:pt x="538" y="695"/>
                    <a:pt x="538" y="695"/>
                  </a:cubicBezTo>
                  <a:cubicBezTo>
                    <a:pt x="538" y="696"/>
                    <a:pt x="538" y="696"/>
                    <a:pt x="538" y="696"/>
                  </a:cubicBezTo>
                  <a:cubicBezTo>
                    <a:pt x="536" y="695"/>
                    <a:pt x="536" y="695"/>
                    <a:pt x="536" y="695"/>
                  </a:cubicBezTo>
                  <a:cubicBezTo>
                    <a:pt x="536" y="693"/>
                    <a:pt x="536" y="693"/>
                    <a:pt x="536" y="693"/>
                  </a:cubicBezTo>
                  <a:cubicBezTo>
                    <a:pt x="535" y="692"/>
                    <a:pt x="535" y="692"/>
                    <a:pt x="535" y="692"/>
                  </a:cubicBezTo>
                  <a:cubicBezTo>
                    <a:pt x="534" y="693"/>
                    <a:pt x="534" y="693"/>
                    <a:pt x="534" y="693"/>
                  </a:cubicBezTo>
                  <a:cubicBezTo>
                    <a:pt x="534" y="691"/>
                    <a:pt x="534" y="691"/>
                    <a:pt x="534" y="691"/>
                  </a:cubicBezTo>
                  <a:cubicBezTo>
                    <a:pt x="533" y="690"/>
                    <a:pt x="533" y="690"/>
                    <a:pt x="533" y="690"/>
                  </a:cubicBezTo>
                  <a:cubicBezTo>
                    <a:pt x="533" y="688"/>
                    <a:pt x="533" y="688"/>
                    <a:pt x="533" y="688"/>
                  </a:cubicBezTo>
                  <a:cubicBezTo>
                    <a:pt x="535" y="685"/>
                    <a:pt x="535" y="685"/>
                    <a:pt x="535" y="685"/>
                  </a:cubicBezTo>
                  <a:cubicBezTo>
                    <a:pt x="537" y="683"/>
                    <a:pt x="537" y="683"/>
                    <a:pt x="537" y="683"/>
                  </a:cubicBezTo>
                  <a:cubicBezTo>
                    <a:pt x="537" y="682"/>
                    <a:pt x="537" y="682"/>
                    <a:pt x="537" y="682"/>
                  </a:cubicBezTo>
                  <a:cubicBezTo>
                    <a:pt x="541" y="680"/>
                    <a:pt x="541" y="680"/>
                    <a:pt x="541" y="680"/>
                  </a:cubicBezTo>
                  <a:cubicBezTo>
                    <a:pt x="544" y="679"/>
                    <a:pt x="544" y="679"/>
                    <a:pt x="544" y="679"/>
                  </a:cubicBezTo>
                  <a:cubicBezTo>
                    <a:pt x="547" y="677"/>
                    <a:pt x="547" y="677"/>
                    <a:pt x="547" y="677"/>
                  </a:cubicBezTo>
                  <a:cubicBezTo>
                    <a:pt x="550" y="676"/>
                    <a:pt x="550" y="676"/>
                    <a:pt x="550" y="676"/>
                  </a:cubicBezTo>
                  <a:cubicBezTo>
                    <a:pt x="551" y="677"/>
                    <a:pt x="551" y="677"/>
                    <a:pt x="551" y="677"/>
                  </a:cubicBezTo>
                  <a:cubicBezTo>
                    <a:pt x="551" y="678"/>
                    <a:pt x="551" y="678"/>
                    <a:pt x="551" y="678"/>
                  </a:cubicBezTo>
                  <a:cubicBezTo>
                    <a:pt x="552" y="679"/>
                    <a:pt x="552" y="679"/>
                    <a:pt x="552" y="679"/>
                  </a:cubicBezTo>
                  <a:cubicBezTo>
                    <a:pt x="552" y="678"/>
                    <a:pt x="552" y="678"/>
                    <a:pt x="552" y="678"/>
                  </a:cubicBezTo>
                  <a:cubicBezTo>
                    <a:pt x="553" y="677"/>
                    <a:pt x="553" y="677"/>
                    <a:pt x="553" y="677"/>
                  </a:cubicBezTo>
                  <a:cubicBezTo>
                    <a:pt x="554" y="677"/>
                    <a:pt x="554" y="677"/>
                    <a:pt x="554" y="677"/>
                  </a:cubicBezTo>
                  <a:cubicBezTo>
                    <a:pt x="557" y="677"/>
                    <a:pt x="557" y="677"/>
                    <a:pt x="557" y="677"/>
                  </a:cubicBezTo>
                  <a:cubicBezTo>
                    <a:pt x="559" y="676"/>
                    <a:pt x="559" y="676"/>
                    <a:pt x="559" y="676"/>
                  </a:cubicBezTo>
                  <a:cubicBezTo>
                    <a:pt x="556" y="676"/>
                    <a:pt x="556" y="676"/>
                    <a:pt x="556" y="676"/>
                  </a:cubicBezTo>
                  <a:cubicBezTo>
                    <a:pt x="552" y="676"/>
                    <a:pt x="552" y="676"/>
                    <a:pt x="552" y="676"/>
                  </a:cubicBezTo>
                  <a:cubicBezTo>
                    <a:pt x="551" y="675"/>
                    <a:pt x="551" y="675"/>
                    <a:pt x="551" y="675"/>
                  </a:cubicBezTo>
                  <a:cubicBezTo>
                    <a:pt x="549" y="675"/>
                    <a:pt x="549" y="675"/>
                    <a:pt x="549" y="675"/>
                  </a:cubicBezTo>
                  <a:cubicBezTo>
                    <a:pt x="548" y="676"/>
                    <a:pt x="548" y="676"/>
                    <a:pt x="548" y="676"/>
                  </a:cubicBezTo>
                  <a:cubicBezTo>
                    <a:pt x="546" y="676"/>
                    <a:pt x="546" y="676"/>
                    <a:pt x="546" y="676"/>
                  </a:cubicBezTo>
                  <a:cubicBezTo>
                    <a:pt x="548" y="673"/>
                    <a:pt x="548" y="673"/>
                    <a:pt x="548" y="673"/>
                  </a:cubicBezTo>
                  <a:cubicBezTo>
                    <a:pt x="550" y="673"/>
                    <a:pt x="550" y="673"/>
                    <a:pt x="550" y="673"/>
                  </a:cubicBezTo>
                  <a:cubicBezTo>
                    <a:pt x="551" y="671"/>
                    <a:pt x="551" y="671"/>
                    <a:pt x="551" y="671"/>
                  </a:cubicBezTo>
                  <a:cubicBezTo>
                    <a:pt x="552" y="670"/>
                    <a:pt x="552" y="670"/>
                    <a:pt x="552" y="670"/>
                  </a:cubicBezTo>
                  <a:cubicBezTo>
                    <a:pt x="550" y="671"/>
                    <a:pt x="550" y="671"/>
                    <a:pt x="550" y="671"/>
                  </a:cubicBezTo>
                  <a:cubicBezTo>
                    <a:pt x="550" y="670"/>
                    <a:pt x="550" y="670"/>
                    <a:pt x="550" y="670"/>
                  </a:cubicBezTo>
                  <a:cubicBezTo>
                    <a:pt x="548" y="672"/>
                    <a:pt x="548" y="672"/>
                    <a:pt x="548" y="672"/>
                  </a:cubicBezTo>
                  <a:cubicBezTo>
                    <a:pt x="547" y="673"/>
                    <a:pt x="547" y="673"/>
                    <a:pt x="547" y="673"/>
                  </a:cubicBezTo>
                  <a:cubicBezTo>
                    <a:pt x="545" y="675"/>
                    <a:pt x="545" y="675"/>
                    <a:pt x="545" y="675"/>
                  </a:cubicBezTo>
                  <a:cubicBezTo>
                    <a:pt x="543" y="675"/>
                    <a:pt x="543" y="675"/>
                    <a:pt x="543" y="675"/>
                  </a:cubicBezTo>
                  <a:cubicBezTo>
                    <a:pt x="542" y="676"/>
                    <a:pt x="542" y="676"/>
                    <a:pt x="542" y="676"/>
                  </a:cubicBezTo>
                  <a:cubicBezTo>
                    <a:pt x="538" y="677"/>
                    <a:pt x="538" y="677"/>
                    <a:pt x="538" y="677"/>
                  </a:cubicBezTo>
                  <a:cubicBezTo>
                    <a:pt x="538" y="677"/>
                    <a:pt x="538" y="677"/>
                    <a:pt x="538" y="677"/>
                  </a:cubicBezTo>
                  <a:cubicBezTo>
                    <a:pt x="538" y="676"/>
                    <a:pt x="538" y="676"/>
                    <a:pt x="538" y="676"/>
                  </a:cubicBezTo>
                  <a:cubicBezTo>
                    <a:pt x="537" y="676"/>
                    <a:pt x="537" y="676"/>
                    <a:pt x="537" y="676"/>
                  </a:cubicBezTo>
                  <a:cubicBezTo>
                    <a:pt x="538" y="674"/>
                    <a:pt x="538" y="674"/>
                    <a:pt x="538" y="674"/>
                  </a:cubicBezTo>
                  <a:cubicBezTo>
                    <a:pt x="537" y="675"/>
                    <a:pt x="537" y="675"/>
                    <a:pt x="537" y="675"/>
                  </a:cubicBezTo>
                  <a:cubicBezTo>
                    <a:pt x="536" y="677"/>
                    <a:pt x="536" y="677"/>
                    <a:pt x="536" y="677"/>
                  </a:cubicBezTo>
                  <a:cubicBezTo>
                    <a:pt x="534" y="678"/>
                    <a:pt x="534" y="678"/>
                    <a:pt x="534" y="678"/>
                  </a:cubicBezTo>
                  <a:cubicBezTo>
                    <a:pt x="533" y="677"/>
                    <a:pt x="533" y="677"/>
                    <a:pt x="533" y="677"/>
                  </a:cubicBezTo>
                  <a:cubicBezTo>
                    <a:pt x="532" y="678"/>
                    <a:pt x="532" y="678"/>
                    <a:pt x="532" y="678"/>
                  </a:cubicBezTo>
                  <a:cubicBezTo>
                    <a:pt x="531" y="678"/>
                    <a:pt x="531" y="678"/>
                    <a:pt x="531" y="678"/>
                  </a:cubicBezTo>
                  <a:cubicBezTo>
                    <a:pt x="530" y="677"/>
                    <a:pt x="530" y="677"/>
                    <a:pt x="530" y="677"/>
                  </a:cubicBezTo>
                  <a:cubicBezTo>
                    <a:pt x="528" y="677"/>
                    <a:pt x="528" y="677"/>
                    <a:pt x="528" y="677"/>
                  </a:cubicBezTo>
                  <a:cubicBezTo>
                    <a:pt x="526" y="676"/>
                    <a:pt x="526" y="676"/>
                    <a:pt x="526" y="676"/>
                  </a:cubicBezTo>
                  <a:cubicBezTo>
                    <a:pt x="526" y="676"/>
                    <a:pt x="526" y="676"/>
                    <a:pt x="526" y="676"/>
                  </a:cubicBezTo>
                  <a:cubicBezTo>
                    <a:pt x="525" y="676"/>
                    <a:pt x="525" y="676"/>
                    <a:pt x="525" y="676"/>
                  </a:cubicBezTo>
                  <a:cubicBezTo>
                    <a:pt x="526" y="675"/>
                    <a:pt x="526" y="675"/>
                    <a:pt x="526" y="675"/>
                  </a:cubicBezTo>
                  <a:cubicBezTo>
                    <a:pt x="526" y="674"/>
                    <a:pt x="526" y="674"/>
                    <a:pt x="526" y="674"/>
                  </a:cubicBezTo>
                  <a:cubicBezTo>
                    <a:pt x="526" y="673"/>
                    <a:pt x="526" y="673"/>
                    <a:pt x="526" y="673"/>
                  </a:cubicBezTo>
                  <a:cubicBezTo>
                    <a:pt x="526" y="672"/>
                    <a:pt x="526" y="672"/>
                    <a:pt x="526" y="672"/>
                  </a:cubicBezTo>
                  <a:cubicBezTo>
                    <a:pt x="525" y="671"/>
                    <a:pt x="525" y="671"/>
                    <a:pt x="525" y="671"/>
                  </a:cubicBezTo>
                  <a:cubicBezTo>
                    <a:pt x="524" y="670"/>
                    <a:pt x="524" y="670"/>
                    <a:pt x="524" y="670"/>
                  </a:cubicBezTo>
                  <a:cubicBezTo>
                    <a:pt x="524" y="670"/>
                    <a:pt x="524" y="670"/>
                    <a:pt x="524" y="670"/>
                  </a:cubicBezTo>
                  <a:cubicBezTo>
                    <a:pt x="524" y="668"/>
                    <a:pt x="524" y="668"/>
                    <a:pt x="524" y="668"/>
                  </a:cubicBezTo>
                  <a:cubicBezTo>
                    <a:pt x="526" y="657"/>
                    <a:pt x="526" y="657"/>
                    <a:pt x="526" y="657"/>
                  </a:cubicBezTo>
                  <a:cubicBezTo>
                    <a:pt x="526" y="654"/>
                    <a:pt x="526" y="654"/>
                    <a:pt x="526" y="654"/>
                  </a:cubicBezTo>
                  <a:cubicBezTo>
                    <a:pt x="523" y="651"/>
                    <a:pt x="523" y="651"/>
                    <a:pt x="523" y="651"/>
                  </a:cubicBezTo>
                  <a:cubicBezTo>
                    <a:pt x="522" y="652"/>
                    <a:pt x="522" y="652"/>
                    <a:pt x="522" y="652"/>
                  </a:cubicBezTo>
                  <a:cubicBezTo>
                    <a:pt x="519" y="651"/>
                    <a:pt x="519" y="651"/>
                    <a:pt x="519" y="651"/>
                  </a:cubicBezTo>
                  <a:cubicBezTo>
                    <a:pt x="518" y="652"/>
                    <a:pt x="518" y="652"/>
                    <a:pt x="518" y="652"/>
                  </a:cubicBezTo>
                  <a:cubicBezTo>
                    <a:pt x="516" y="650"/>
                    <a:pt x="516" y="650"/>
                    <a:pt x="516" y="650"/>
                  </a:cubicBezTo>
                  <a:cubicBezTo>
                    <a:pt x="515" y="650"/>
                    <a:pt x="515" y="650"/>
                    <a:pt x="515" y="650"/>
                  </a:cubicBezTo>
                  <a:cubicBezTo>
                    <a:pt x="515" y="650"/>
                    <a:pt x="515" y="650"/>
                    <a:pt x="515" y="650"/>
                  </a:cubicBezTo>
                  <a:cubicBezTo>
                    <a:pt x="513" y="651"/>
                    <a:pt x="513" y="651"/>
                    <a:pt x="513" y="651"/>
                  </a:cubicBezTo>
                  <a:cubicBezTo>
                    <a:pt x="513" y="653"/>
                    <a:pt x="513" y="653"/>
                    <a:pt x="513" y="653"/>
                  </a:cubicBezTo>
                  <a:cubicBezTo>
                    <a:pt x="509" y="656"/>
                    <a:pt x="509" y="656"/>
                    <a:pt x="509" y="656"/>
                  </a:cubicBezTo>
                  <a:cubicBezTo>
                    <a:pt x="508" y="658"/>
                    <a:pt x="508" y="658"/>
                    <a:pt x="508" y="658"/>
                  </a:cubicBezTo>
                  <a:cubicBezTo>
                    <a:pt x="508" y="660"/>
                    <a:pt x="508" y="660"/>
                    <a:pt x="508" y="660"/>
                  </a:cubicBezTo>
                  <a:cubicBezTo>
                    <a:pt x="506" y="661"/>
                    <a:pt x="506" y="661"/>
                    <a:pt x="506" y="661"/>
                  </a:cubicBezTo>
                  <a:cubicBezTo>
                    <a:pt x="505" y="663"/>
                    <a:pt x="505" y="663"/>
                    <a:pt x="505" y="663"/>
                  </a:cubicBezTo>
                  <a:cubicBezTo>
                    <a:pt x="505" y="665"/>
                    <a:pt x="505" y="665"/>
                    <a:pt x="505" y="665"/>
                  </a:cubicBezTo>
                  <a:cubicBezTo>
                    <a:pt x="502" y="668"/>
                    <a:pt x="502" y="668"/>
                    <a:pt x="502" y="668"/>
                  </a:cubicBezTo>
                  <a:cubicBezTo>
                    <a:pt x="501" y="668"/>
                    <a:pt x="501" y="668"/>
                    <a:pt x="501" y="668"/>
                  </a:cubicBezTo>
                  <a:cubicBezTo>
                    <a:pt x="499" y="671"/>
                    <a:pt x="499" y="671"/>
                    <a:pt x="499" y="671"/>
                  </a:cubicBezTo>
                  <a:cubicBezTo>
                    <a:pt x="498" y="672"/>
                    <a:pt x="498" y="672"/>
                    <a:pt x="498" y="672"/>
                  </a:cubicBezTo>
                  <a:cubicBezTo>
                    <a:pt x="497" y="673"/>
                    <a:pt x="497" y="673"/>
                    <a:pt x="497" y="673"/>
                  </a:cubicBezTo>
                  <a:cubicBezTo>
                    <a:pt x="495" y="673"/>
                    <a:pt x="495" y="673"/>
                    <a:pt x="495" y="673"/>
                  </a:cubicBezTo>
                  <a:cubicBezTo>
                    <a:pt x="494" y="673"/>
                    <a:pt x="494" y="673"/>
                    <a:pt x="494" y="673"/>
                  </a:cubicBezTo>
                  <a:cubicBezTo>
                    <a:pt x="494" y="673"/>
                    <a:pt x="494" y="673"/>
                    <a:pt x="494" y="673"/>
                  </a:cubicBezTo>
                  <a:cubicBezTo>
                    <a:pt x="493" y="673"/>
                    <a:pt x="493" y="673"/>
                    <a:pt x="493" y="673"/>
                  </a:cubicBezTo>
                  <a:cubicBezTo>
                    <a:pt x="491" y="675"/>
                    <a:pt x="491" y="675"/>
                    <a:pt x="491" y="675"/>
                  </a:cubicBezTo>
                  <a:cubicBezTo>
                    <a:pt x="465" y="675"/>
                    <a:pt x="465" y="675"/>
                    <a:pt x="465" y="675"/>
                  </a:cubicBezTo>
                  <a:cubicBezTo>
                    <a:pt x="462" y="675"/>
                    <a:pt x="462" y="675"/>
                    <a:pt x="462" y="675"/>
                  </a:cubicBezTo>
                  <a:cubicBezTo>
                    <a:pt x="461" y="677"/>
                    <a:pt x="461" y="677"/>
                    <a:pt x="461" y="677"/>
                  </a:cubicBezTo>
                  <a:cubicBezTo>
                    <a:pt x="458" y="678"/>
                    <a:pt x="458" y="678"/>
                    <a:pt x="458" y="678"/>
                  </a:cubicBezTo>
                  <a:cubicBezTo>
                    <a:pt x="457" y="679"/>
                    <a:pt x="457" y="679"/>
                    <a:pt x="457" y="679"/>
                  </a:cubicBezTo>
                  <a:cubicBezTo>
                    <a:pt x="453" y="683"/>
                    <a:pt x="453" y="683"/>
                    <a:pt x="453" y="683"/>
                  </a:cubicBezTo>
                  <a:cubicBezTo>
                    <a:pt x="450" y="683"/>
                    <a:pt x="450" y="683"/>
                    <a:pt x="450" y="683"/>
                  </a:cubicBezTo>
                  <a:cubicBezTo>
                    <a:pt x="449" y="685"/>
                    <a:pt x="449" y="685"/>
                    <a:pt x="449" y="685"/>
                  </a:cubicBezTo>
                  <a:cubicBezTo>
                    <a:pt x="441" y="690"/>
                    <a:pt x="441" y="690"/>
                    <a:pt x="441" y="690"/>
                  </a:cubicBezTo>
                  <a:cubicBezTo>
                    <a:pt x="425" y="695"/>
                    <a:pt x="425" y="695"/>
                    <a:pt x="425" y="695"/>
                  </a:cubicBezTo>
                  <a:cubicBezTo>
                    <a:pt x="424" y="699"/>
                    <a:pt x="424" y="699"/>
                    <a:pt x="424" y="699"/>
                  </a:cubicBezTo>
                  <a:cubicBezTo>
                    <a:pt x="420" y="700"/>
                    <a:pt x="420" y="700"/>
                    <a:pt x="420" y="700"/>
                  </a:cubicBezTo>
                  <a:cubicBezTo>
                    <a:pt x="390" y="709"/>
                    <a:pt x="390" y="709"/>
                    <a:pt x="390" y="709"/>
                  </a:cubicBezTo>
                  <a:cubicBezTo>
                    <a:pt x="389" y="706"/>
                    <a:pt x="389" y="706"/>
                    <a:pt x="389" y="706"/>
                  </a:cubicBezTo>
                  <a:cubicBezTo>
                    <a:pt x="390" y="704"/>
                    <a:pt x="390" y="704"/>
                    <a:pt x="390" y="704"/>
                  </a:cubicBezTo>
                  <a:cubicBezTo>
                    <a:pt x="394" y="702"/>
                    <a:pt x="394" y="702"/>
                    <a:pt x="394" y="702"/>
                  </a:cubicBezTo>
                  <a:cubicBezTo>
                    <a:pt x="395" y="700"/>
                    <a:pt x="395" y="700"/>
                    <a:pt x="395" y="700"/>
                  </a:cubicBezTo>
                  <a:cubicBezTo>
                    <a:pt x="396" y="698"/>
                    <a:pt x="396" y="698"/>
                    <a:pt x="396" y="698"/>
                  </a:cubicBezTo>
                  <a:cubicBezTo>
                    <a:pt x="397" y="696"/>
                    <a:pt x="397" y="696"/>
                    <a:pt x="397" y="696"/>
                  </a:cubicBezTo>
                  <a:cubicBezTo>
                    <a:pt x="398" y="684"/>
                    <a:pt x="398" y="684"/>
                    <a:pt x="398" y="684"/>
                  </a:cubicBezTo>
                  <a:cubicBezTo>
                    <a:pt x="392" y="658"/>
                    <a:pt x="392" y="658"/>
                    <a:pt x="392" y="658"/>
                  </a:cubicBezTo>
                  <a:cubicBezTo>
                    <a:pt x="387" y="653"/>
                    <a:pt x="387" y="653"/>
                    <a:pt x="387" y="653"/>
                  </a:cubicBezTo>
                  <a:cubicBezTo>
                    <a:pt x="384" y="650"/>
                    <a:pt x="384" y="650"/>
                    <a:pt x="384" y="650"/>
                  </a:cubicBezTo>
                  <a:cubicBezTo>
                    <a:pt x="349" y="634"/>
                    <a:pt x="349" y="634"/>
                    <a:pt x="349" y="634"/>
                  </a:cubicBezTo>
                  <a:cubicBezTo>
                    <a:pt x="348" y="633"/>
                    <a:pt x="348" y="633"/>
                    <a:pt x="348" y="633"/>
                  </a:cubicBezTo>
                  <a:cubicBezTo>
                    <a:pt x="346" y="633"/>
                    <a:pt x="346" y="633"/>
                    <a:pt x="346" y="633"/>
                  </a:cubicBezTo>
                  <a:cubicBezTo>
                    <a:pt x="345" y="632"/>
                    <a:pt x="345" y="632"/>
                    <a:pt x="345" y="632"/>
                  </a:cubicBezTo>
                  <a:cubicBezTo>
                    <a:pt x="341" y="631"/>
                    <a:pt x="341" y="631"/>
                    <a:pt x="341" y="631"/>
                  </a:cubicBezTo>
                  <a:cubicBezTo>
                    <a:pt x="340" y="630"/>
                    <a:pt x="340" y="630"/>
                    <a:pt x="340" y="630"/>
                  </a:cubicBezTo>
                  <a:cubicBezTo>
                    <a:pt x="339" y="629"/>
                    <a:pt x="339" y="629"/>
                    <a:pt x="339" y="629"/>
                  </a:cubicBezTo>
                  <a:cubicBezTo>
                    <a:pt x="338" y="630"/>
                    <a:pt x="338" y="630"/>
                    <a:pt x="338" y="630"/>
                  </a:cubicBezTo>
                  <a:cubicBezTo>
                    <a:pt x="335" y="630"/>
                    <a:pt x="335" y="630"/>
                    <a:pt x="335" y="630"/>
                  </a:cubicBezTo>
                  <a:cubicBezTo>
                    <a:pt x="333" y="630"/>
                    <a:pt x="333" y="630"/>
                    <a:pt x="333" y="630"/>
                  </a:cubicBezTo>
                  <a:cubicBezTo>
                    <a:pt x="332" y="628"/>
                    <a:pt x="332" y="628"/>
                    <a:pt x="332" y="628"/>
                  </a:cubicBezTo>
                  <a:cubicBezTo>
                    <a:pt x="331" y="628"/>
                    <a:pt x="331" y="628"/>
                    <a:pt x="331" y="628"/>
                  </a:cubicBezTo>
                  <a:cubicBezTo>
                    <a:pt x="328" y="627"/>
                    <a:pt x="328" y="627"/>
                    <a:pt x="328" y="627"/>
                  </a:cubicBezTo>
                  <a:cubicBezTo>
                    <a:pt x="327" y="625"/>
                    <a:pt x="327" y="625"/>
                    <a:pt x="327" y="625"/>
                  </a:cubicBezTo>
                  <a:cubicBezTo>
                    <a:pt x="326" y="625"/>
                    <a:pt x="326" y="625"/>
                    <a:pt x="326" y="625"/>
                  </a:cubicBezTo>
                  <a:cubicBezTo>
                    <a:pt x="323" y="623"/>
                    <a:pt x="323" y="623"/>
                    <a:pt x="323" y="623"/>
                  </a:cubicBezTo>
                  <a:cubicBezTo>
                    <a:pt x="322" y="623"/>
                    <a:pt x="322" y="623"/>
                    <a:pt x="322" y="623"/>
                  </a:cubicBezTo>
                  <a:cubicBezTo>
                    <a:pt x="320" y="623"/>
                    <a:pt x="320" y="623"/>
                    <a:pt x="320" y="623"/>
                  </a:cubicBezTo>
                  <a:cubicBezTo>
                    <a:pt x="319" y="623"/>
                    <a:pt x="319" y="623"/>
                    <a:pt x="319" y="623"/>
                  </a:cubicBezTo>
                  <a:cubicBezTo>
                    <a:pt x="318" y="624"/>
                    <a:pt x="318" y="624"/>
                    <a:pt x="318" y="624"/>
                  </a:cubicBezTo>
                  <a:cubicBezTo>
                    <a:pt x="317" y="622"/>
                    <a:pt x="317" y="622"/>
                    <a:pt x="317" y="622"/>
                  </a:cubicBezTo>
                  <a:cubicBezTo>
                    <a:pt x="315" y="622"/>
                    <a:pt x="315" y="622"/>
                    <a:pt x="315" y="622"/>
                  </a:cubicBezTo>
                  <a:cubicBezTo>
                    <a:pt x="315" y="621"/>
                    <a:pt x="315" y="621"/>
                    <a:pt x="315" y="621"/>
                  </a:cubicBezTo>
                  <a:cubicBezTo>
                    <a:pt x="313" y="621"/>
                    <a:pt x="313" y="621"/>
                    <a:pt x="313" y="621"/>
                  </a:cubicBezTo>
                  <a:cubicBezTo>
                    <a:pt x="313" y="621"/>
                    <a:pt x="313" y="621"/>
                    <a:pt x="313" y="621"/>
                  </a:cubicBezTo>
                  <a:cubicBezTo>
                    <a:pt x="312" y="619"/>
                    <a:pt x="312" y="619"/>
                    <a:pt x="312" y="619"/>
                  </a:cubicBezTo>
                  <a:cubicBezTo>
                    <a:pt x="312" y="619"/>
                    <a:pt x="312" y="619"/>
                    <a:pt x="312" y="619"/>
                  </a:cubicBezTo>
                  <a:cubicBezTo>
                    <a:pt x="310" y="617"/>
                    <a:pt x="310" y="617"/>
                    <a:pt x="310" y="617"/>
                  </a:cubicBezTo>
                  <a:cubicBezTo>
                    <a:pt x="308" y="617"/>
                    <a:pt x="308" y="617"/>
                    <a:pt x="308" y="617"/>
                  </a:cubicBezTo>
                  <a:cubicBezTo>
                    <a:pt x="306" y="617"/>
                    <a:pt x="306" y="617"/>
                    <a:pt x="306" y="617"/>
                  </a:cubicBezTo>
                  <a:lnTo>
                    <a:pt x="78" y="594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9" name="Freeform 167"/>
            <p:cNvSpPr>
              <a:spLocks/>
            </p:cNvSpPr>
            <p:nvPr/>
          </p:nvSpPr>
          <p:spPr bwMode="auto">
            <a:xfrm>
              <a:off x="2287588" y="3051176"/>
              <a:ext cx="4763" cy="1588"/>
            </a:xfrm>
            <a:custGeom>
              <a:avLst/>
              <a:gdLst>
                <a:gd name="T0" fmla="*/ 3 w 3"/>
                <a:gd name="T1" fmla="*/ 0 h 1"/>
                <a:gd name="T2" fmla="*/ 1 w 3"/>
                <a:gd name="T3" fmla="*/ 0 h 1"/>
                <a:gd name="T4" fmla="*/ 0 w 3"/>
                <a:gd name="T5" fmla="*/ 1 h 1"/>
                <a:gd name="T6" fmla="*/ 2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0" name="Freeform 168"/>
            <p:cNvSpPr>
              <a:spLocks/>
            </p:cNvSpPr>
            <p:nvPr/>
          </p:nvSpPr>
          <p:spPr bwMode="auto">
            <a:xfrm>
              <a:off x="2341563" y="3065463"/>
              <a:ext cx="39688" cy="17463"/>
            </a:xfrm>
            <a:custGeom>
              <a:avLst/>
              <a:gdLst>
                <a:gd name="T0" fmla="*/ 3 w 25"/>
                <a:gd name="T1" fmla="*/ 1 h 11"/>
                <a:gd name="T2" fmla="*/ 6 w 25"/>
                <a:gd name="T3" fmla="*/ 1 h 11"/>
                <a:gd name="T4" fmla="*/ 9 w 25"/>
                <a:gd name="T5" fmla="*/ 0 h 11"/>
                <a:gd name="T6" fmla="*/ 19 w 25"/>
                <a:gd name="T7" fmla="*/ 1 h 11"/>
                <a:gd name="T8" fmla="*/ 21 w 25"/>
                <a:gd name="T9" fmla="*/ 4 h 11"/>
                <a:gd name="T10" fmla="*/ 24 w 25"/>
                <a:gd name="T11" fmla="*/ 5 h 11"/>
                <a:gd name="T12" fmla="*/ 25 w 25"/>
                <a:gd name="T13" fmla="*/ 7 h 11"/>
                <a:gd name="T14" fmla="*/ 25 w 25"/>
                <a:gd name="T15" fmla="*/ 8 h 11"/>
                <a:gd name="T16" fmla="*/ 21 w 25"/>
                <a:gd name="T17" fmla="*/ 8 h 11"/>
                <a:gd name="T18" fmla="*/ 20 w 25"/>
                <a:gd name="T19" fmla="*/ 8 h 11"/>
                <a:gd name="T20" fmla="*/ 19 w 25"/>
                <a:gd name="T21" fmla="*/ 9 h 11"/>
                <a:gd name="T22" fmla="*/ 17 w 25"/>
                <a:gd name="T23" fmla="*/ 9 h 11"/>
                <a:gd name="T24" fmla="*/ 17 w 25"/>
                <a:gd name="T25" fmla="*/ 8 h 11"/>
                <a:gd name="T26" fmla="*/ 15 w 25"/>
                <a:gd name="T27" fmla="*/ 8 h 11"/>
                <a:gd name="T28" fmla="*/ 15 w 25"/>
                <a:gd name="T29" fmla="*/ 11 h 11"/>
                <a:gd name="T30" fmla="*/ 12 w 25"/>
                <a:gd name="T31" fmla="*/ 11 h 11"/>
                <a:gd name="T32" fmla="*/ 11 w 25"/>
                <a:gd name="T33" fmla="*/ 9 h 11"/>
                <a:gd name="T34" fmla="*/ 8 w 25"/>
                <a:gd name="T35" fmla="*/ 9 h 11"/>
                <a:gd name="T36" fmla="*/ 6 w 25"/>
                <a:gd name="T37" fmla="*/ 8 h 11"/>
                <a:gd name="T38" fmla="*/ 4 w 25"/>
                <a:gd name="T39" fmla="*/ 5 h 11"/>
                <a:gd name="T40" fmla="*/ 3 w 25"/>
                <a:gd name="T41" fmla="*/ 5 h 11"/>
                <a:gd name="T42" fmla="*/ 2 w 25"/>
                <a:gd name="T43" fmla="*/ 5 h 11"/>
                <a:gd name="T44" fmla="*/ 0 w 25"/>
                <a:gd name="T45" fmla="*/ 4 h 11"/>
                <a:gd name="T46" fmla="*/ 2 w 25"/>
                <a:gd name="T47" fmla="*/ 1 h 11"/>
                <a:gd name="T48" fmla="*/ 3 w 25"/>
                <a:gd name="T4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11">
                  <a:moveTo>
                    <a:pt x="3" y="1"/>
                  </a:moveTo>
                  <a:lnTo>
                    <a:pt x="6" y="1"/>
                  </a:lnTo>
                  <a:lnTo>
                    <a:pt x="9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6" y="8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1" name="Freeform 169"/>
            <p:cNvSpPr>
              <a:spLocks noEditPoints="1"/>
            </p:cNvSpPr>
            <p:nvPr/>
          </p:nvSpPr>
          <p:spPr bwMode="auto">
            <a:xfrm>
              <a:off x="2411413" y="3035301"/>
              <a:ext cx="52388" cy="41275"/>
            </a:xfrm>
            <a:custGeom>
              <a:avLst/>
              <a:gdLst>
                <a:gd name="T0" fmla="*/ 21 w 25"/>
                <a:gd name="T1" fmla="*/ 18 h 20"/>
                <a:gd name="T2" fmla="*/ 23 w 25"/>
                <a:gd name="T3" fmla="*/ 15 h 20"/>
                <a:gd name="T4" fmla="*/ 23 w 25"/>
                <a:gd name="T5" fmla="*/ 12 h 20"/>
                <a:gd name="T6" fmla="*/ 24 w 25"/>
                <a:gd name="T7" fmla="*/ 10 h 20"/>
                <a:gd name="T8" fmla="*/ 24 w 25"/>
                <a:gd name="T9" fmla="*/ 7 h 20"/>
                <a:gd name="T10" fmla="*/ 25 w 25"/>
                <a:gd name="T11" fmla="*/ 4 h 20"/>
                <a:gd name="T12" fmla="*/ 23 w 25"/>
                <a:gd name="T13" fmla="*/ 4 h 20"/>
                <a:gd name="T14" fmla="*/ 20 w 25"/>
                <a:gd name="T15" fmla="*/ 3 h 20"/>
                <a:gd name="T16" fmla="*/ 15 w 25"/>
                <a:gd name="T17" fmla="*/ 3 h 20"/>
                <a:gd name="T18" fmla="*/ 10 w 25"/>
                <a:gd name="T19" fmla="*/ 3 h 20"/>
                <a:gd name="T20" fmla="*/ 12 w 25"/>
                <a:gd name="T21" fmla="*/ 4 h 20"/>
                <a:gd name="T22" fmla="*/ 16 w 25"/>
                <a:gd name="T23" fmla="*/ 7 h 20"/>
                <a:gd name="T24" fmla="*/ 16 w 25"/>
                <a:gd name="T25" fmla="*/ 11 h 20"/>
                <a:gd name="T26" fmla="*/ 18 w 25"/>
                <a:gd name="T27" fmla="*/ 13 h 20"/>
                <a:gd name="T28" fmla="*/ 20 w 25"/>
                <a:gd name="T29" fmla="*/ 15 h 20"/>
                <a:gd name="T30" fmla="*/ 15 w 25"/>
                <a:gd name="T31" fmla="*/ 16 h 20"/>
                <a:gd name="T32" fmla="*/ 12 w 25"/>
                <a:gd name="T33" fmla="*/ 15 h 20"/>
                <a:gd name="T34" fmla="*/ 8 w 25"/>
                <a:gd name="T35" fmla="*/ 16 h 20"/>
                <a:gd name="T36" fmla="*/ 7 w 25"/>
                <a:gd name="T37" fmla="*/ 14 h 20"/>
                <a:gd name="T38" fmla="*/ 3 w 25"/>
                <a:gd name="T39" fmla="*/ 14 h 20"/>
                <a:gd name="T40" fmla="*/ 0 w 25"/>
                <a:gd name="T41" fmla="*/ 16 h 20"/>
                <a:gd name="T42" fmla="*/ 3 w 25"/>
                <a:gd name="T43" fmla="*/ 17 h 20"/>
                <a:gd name="T44" fmla="*/ 6 w 25"/>
                <a:gd name="T45" fmla="*/ 20 h 20"/>
                <a:gd name="T46" fmla="*/ 7 w 25"/>
                <a:gd name="T47" fmla="*/ 18 h 20"/>
                <a:gd name="T48" fmla="*/ 13 w 25"/>
                <a:gd name="T49" fmla="*/ 19 h 20"/>
                <a:gd name="T50" fmla="*/ 18 w 25"/>
                <a:gd name="T51" fmla="*/ 18 h 20"/>
                <a:gd name="T52" fmla="*/ 21 w 25"/>
                <a:gd name="T53" fmla="*/ 19 h 20"/>
                <a:gd name="T54" fmla="*/ 16 w 25"/>
                <a:gd name="T55" fmla="*/ 0 h 20"/>
                <a:gd name="T56" fmla="*/ 16 w 25"/>
                <a:gd name="T57" fmla="*/ 1 h 20"/>
                <a:gd name="T58" fmla="*/ 11 w 25"/>
                <a:gd name="T59" fmla="*/ 11 h 20"/>
                <a:gd name="T60" fmla="*/ 14 w 25"/>
                <a:gd name="T61" fmla="*/ 12 h 20"/>
                <a:gd name="T62" fmla="*/ 12 w 25"/>
                <a:gd name="T6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" h="20">
                  <a:moveTo>
                    <a:pt x="21" y="19"/>
                  </a:moveTo>
                  <a:cubicBezTo>
                    <a:pt x="21" y="18"/>
                    <a:pt x="21" y="18"/>
                    <a:pt x="21" y="18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2" y="4"/>
                    <a:pt x="12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0" y="19"/>
                    <a:pt x="20" y="19"/>
                    <a:pt x="20" y="19"/>
                  </a:cubicBezTo>
                  <a:lnTo>
                    <a:pt x="21" y="19"/>
                  </a:lnTo>
                  <a:close/>
                  <a:moveTo>
                    <a:pt x="1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6" y="1"/>
                    <a:pt x="16" y="1"/>
                    <a:pt x="16" y="1"/>
                  </a:cubicBezTo>
                  <a:lnTo>
                    <a:pt x="14" y="0"/>
                  </a:lnTo>
                  <a:close/>
                  <a:moveTo>
                    <a:pt x="11" y="11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1" y="11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2" name="Freeform 170"/>
            <p:cNvSpPr>
              <a:spLocks noEditPoints="1"/>
            </p:cNvSpPr>
            <p:nvPr/>
          </p:nvSpPr>
          <p:spPr bwMode="auto">
            <a:xfrm>
              <a:off x="2227263" y="2973388"/>
              <a:ext cx="193675" cy="69850"/>
            </a:xfrm>
            <a:custGeom>
              <a:avLst/>
              <a:gdLst>
                <a:gd name="T0" fmla="*/ 26 w 122"/>
                <a:gd name="T1" fmla="*/ 17 h 44"/>
                <a:gd name="T2" fmla="*/ 25 w 122"/>
                <a:gd name="T3" fmla="*/ 22 h 44"/>
                <a:gd name="T4" fmla="*/ 22 w 122"/>
                <a:gd name="T5" fmla="*/ 21 h 44"/>
                <a:gd name="T6" fmla="*/ 23 w 122"/>
                <a:gd name="T7" fmla="*/ 19 h 44"/>
                <a:gd name="T8" fmla="*/ 8 w 122"/>
                <a:gd name="T9" fmla="*/ 14 h 44"/>
                <a:gd name="T10" fmla="*/ 1 w 122"/>
                <a:gd name="T11" fmla="*/ 17 h 44"/>
                <a:gd name="T12" fmla="*/ 3 w 122"/>
                <a:gd name="T13" fmla="*/ 18 h 44"/>
                <a:gd name="T14" fmla="*/ 5 w 122"/>
                <a:gd name="T15" fmla="*/ 18 h 44"/>
                <a:gd name="T16" fmla="*/ 13 w 122"/>
                <a:gd name="T17" fmla="*/ 13 h 44"/>
                <a:gd name="T18" fmla="*/ 18 w 122"/>
                <a:gd name="T19" fmla="*/ 14 h 44"/>
                <a:gd name="T20" fmla="*/ 26 w 122"/>
                <a:gd name="T21" fmla="*/ 9 h 44"/>
                <a:gd name="T22" fmla="*/ 32 w 122"/>
                <a:gd name="T23" fmla="*/ 8 h 44"/>
                <a:gd name="T24" fmla="*/ 38 w 122"/>
                <a:gd name="T25" fmla="*/ 10 h 44"/>
                <a:gd name="T26" fmla="*/ 35 w 122"/>
                <a:gd name="T27" fmla="*/ 13 h 44"/>
                <a:gd name="T28" fmla="*/ 45 w 122"/>
                <a:gd name="T29" fmla="*/ 13 h 44"/>
                <a:gd name="T30" fmla="*/ 52 w 122"/>
                <a:gd name="T31" fmla="*/ 15 h 44"/>
                <a:gd name="T32" fmla="*/ 54 w 122"/>
                <a:gd name="T33" fmla="*/ 17 h 44"/>
                <a:gd name="T34" fmla="*/ 62 w 122"/>
                <a:gd name="T35" fmla="*/ 19 h 44"/>
                <a:gd name="T36" fmla="*/ 67 w 122"/>
                <a:gd name="T37" fmla="*/ 21 h 44"/>
                <a:gd name="T38" fmla="*/ 74 w 122"/>
                <a:gd name="T39" fmla="*/ 27 h 44"/>
                <a:gd name="T40" fmla="*/ 80 w 122"/>
                <a:gd name="T41" fmla="*/ 31 h 44"/>
                <a:gd name="T42" fmla="*/ 88 w 122"/>
                <a:gd name="T43" fmla="*/ 34 h 44"/>
                <a:gd name="T44" fmla="*/ 87 w 122"/>
                <a:gd name="T45" fmla="*/ 37 h 44"/>
                <a:gd name="T46" fmla="*/ 87 w 122"/>
                <a:gd name="T47" fmla="*/ 43 h 44"/>
                <a:gd name="T48" fmla="*/ 97 w 122"/>
                <a:gd name="T49" fmla="*/ 41 h 44"/>
                <a:gd name="T50" fmla="*/ 109 w 122"/>
                <a:gd name="T51" fmla="*/ 43 h 44"/>
                <a:gd name="T52" fmla="*/ 112 w 122"/>
                <a:gd name="T53" fmla="*/ 40 h 44"/>
                <a:gd name="T54" fmla="*/ 122 w 122"/>
                <a:gd name="T55" fmla="*/ 37 h 44"/>
                <a:gd name="T56" fmla="*/ 116 w 122"/>
                <a:gd name="T57" fmla="*/ 32 h 44"/>
                <a:gd name="T58" fmla="*/ 105 w 122"/>
                <a:gd name="T59" fmla="*/ 30 h 44"/>
                <a:gd name="T60" fmla="*/ 105 w 122"/>
                <a:gd name="T61" fmla="*/ 26 h 44"/>
                <a:gd name="T62" fmla="*/ 97 w 122"/>
                <a:gd name="T63" fmla="*/ 23 h 44"/>
                <a:gd name="T64" fmla="*/ 91 w 122"/>
                <a:gd name="T65" fmla="*/ 21 h 44"/>
                <a:gd name="T66" fmla="*/ 88 w 122"/>
                <a:gd name="T67" fmla="*/ 19 h 44"/>
                <a:gd name="T68" fmla="*/ 85 w 122"/>
                <a:gd name="T69" fmla="*/ 19 h 44"/>
                <a:gd name="T70" fmla="*/ 75 w 122"/>
                <a:gd name="T71" fmla="*/ 14 h 44"/>
                <a:gd name="T72" fmla="*/ 63 w 122"/>
                <a:gd name="T73" fmla="*/ 10 h 44"/>
                <a:gd name="T74" fmla="*/ 58 w 122"/>
                <a:gd name="T75" fmla="*/ 5 h 44"/>
                <a:gd name="T76" fmla="*/ 47 w 122"/>
                <a:gd name="T77" fmla="*/ 4 h 44"/>
                <a:gd name="T78" fmla="*/ 35 w 122"/>
                <a:gd name="T79" fmla="*/ 0 h 44"/>
                <a:gd name="T80" fmla="*/ 22 w 122"/>
                <a:gd name="T81" fmla="*/ 3 h 44"/>
                <a:gd name="T82" fmla="*/ 10 w 122"/>
                <a:gd name="T83" fmla="*/ 6 h 44"/>
                <a:gd name="T84" fmla="*/ 6 w 122"/>
                <a:gd name="T85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44">
                  <a:moveTo>
                    <a:pt x="23" y="18"/>
                  </a:moveTo>
                  <a:lnTo>
                    <a:pt x="23" y="17"/>
                  </a:lnTo>
                  <a:lnTo>
                    <a:pt x="26" y="17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5" y="22"/>
                  </a:lnTo>
                  <a:lnTo>
                    <a:pt x="22" y="21"/>
                  </a:lnTo>
                  <a:lnTo>
                    <a:pt x="21" y="19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18"/>
                  </a:lnTo>
                  <a:close/>
                  <a:moveTo>
                    <a:pt x="6" y="13"/>
                  </a:moveTo>
                  <a:lnTo>
                    <a:pt x="8" y="14"/>
                  </a:lnTo>
                  <a:lnTo>
                    <a:pt x="8" y="15"/>
                  </a:lnTo>
                  <a:lnTo>
                    <a:pt x="5" y="14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4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8" y="14"/>
                  </a:lnTo>
                  <a:lnTo>
                    <a:pt x="21" y="13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38" y="10"/>
                  </a:lnTo>
                  <a:lnTo>
                    <a:pt x="35" y="10"/>
                  </a:lnTo>
                  <a:lnTo>
                    <a:pt x="34" y="12"/>
                  </a:lnTo>
                  <a:lnTo>
                    <a:pt x="35" y="13"/>
                  </a:lnTo>
                  <a:lnTo>
                    <a:pt x="41" y="14"/>
                  </a:lnTo>
                  <a:lnTo>
                    <a:pt x="43" y="13"/>
                  </a:lnTo>
                  <a:lnTo>
                    <a:pt x="45" y="13"/>
                  </a:lnTo>
                  <a:lnTo>
                    <a:pt x="47" y="15"/>
                  </a:lnTo>
                  <a:lnTo>
                    <a:pt x="50" y="15"/>
                  </a:lnTo>
                  <a:lnTo>
                    <a:pt x="52" y="15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4" y="17"/>
                  </a:lnTo>
                  <a:lnTo>
                    <a:pt x="58" y="19"/>
                  </a:lnTo>
                  <a:lnTo>
                    <a:pt x="61" y="19"/>
                  </a:lnTo>
                  <a:lnTo>
                    <a:pt x="62" y="19"/>
                  </a:lnTo>
                  <a:lnTo>
                    <a:pt x="63" y="21"/>
                  </a:lnTo>
                  <a:lnTo>
                    <a:pt x="66" y="21"/>
                  </a:lnTo>
                  <a:lnTo>
                    <a:pt x="67" y="21"/>
                  </a:lnTo>
                  <a:lnTo>
                    <a:pt x="71" y="19"/>
                  </a:lnTo>
                  <a:lnTo>
                    <a:pt x="72" y="21"/>
                  </a:lnTo>
                  <a:lnTo>
                    <a:pt x="74" y="27"/>
                  </a:lnTo>
                  <a:lnTo>
                    <a:pt x="78" y="31"/>
                  </a:lnTo>
                  <a:lnTo>
                    <a:pt x="79" y="31"/>
                  </a:lnTo>
                  <a:lnTo>
                    <a:pt x="80" y="31"/>
                  </a:lnTo>
                  <a:lnTo>
                    <a:pt x="83" y="32"/>
                  </a:lnTo>
                  <a:lnTo>
                    <a:pt x="87" y="32"/>
                  </a:lnTo>
                  <a:lnTo>
                    <a:pt x="88" y="34"/>
                  </a:lnTo>
                  <a:lnTo>
                    <a:pt x="89" y="34"/>
                  </a:lnTo>
                  <a:lnTo>
                    <a:pt x="89" y="36"/>
                  </a:lnTo>
                  <a:lnTo>
                    <a:pt x="87" y="37"/>
                  </a:lnTo>
                  <a:lnTo>
                    <a:pt x="83" y="40"/>
                  </a:lnTo>
                  <a:lnTo>
                    <a:pt x="83" y="43"/>
                  </a:lnTo>
                  <a:lnTo>
                    <a:pt x="87" y="43"/>
                  </a:lnTo>
                  <a:lnTo>
                    <a:pt x="89" y="41"/>
                  </a:lnTo>
                  <a:lnTo>
                    <a:pt x="91" y="43"/>
                  </a:lnTo>
                  <a:lnTo>
                    <a:pt x="97" y="41"/>
                  </a:lnTo>
                  <a:lnTo>
                    <a:pt x="100" y="41"/>
                  </a:lnTo>
                  <a:lnTo>
                    <a:pt x="103" y="44"/>
                  </a:lnTo>
                  <a:lnTo>
                    <a:pt x="109" y="43"/>
                  </a:lnTo>
                  <a:lnTo>
                    <a:pt x="110" y="41"/>
                  </a:lnTo>
                  <a:lnTo>
                    <a:pt x="111" y="41"/>
                  </a:lnTo>
                  <a:lnTo>
                    <a:pt x="112" y="40"/>
                  </a:lnTo>
                  <a:lnTo>
                    <a:pt x="116" y="40"/>
                  </a:lnTo>
                  <a:lnTo>
                    <a:pt x="120" y="40"/>
                  </a:lnTo>
                  <a:lnTo>
                    <a:pt x="122" y="37"/>
                  </a:lnTo>
                  <a:lnTo>
                    <a:pt x="120" y="36"/>
                  </a:lnTo>
                  <a:lnTo>
                    <a:pt x="118" y="36"/>
                  </a:lnTo>
                  <a:lnTo>
                    <a:pt x="116" y="32"/>
                  </a:lnTo>
                  <a:lnTo>
                    <a:pt x="111" y="31"/>
                  </a:lnTo>
                  <a:lnTo>
                    <a:pt x="106" y="31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6" y="26"/>
                  </a:lnTo>
                  <a:lnTo>
                    <a:pt x="105" y="26"/>
                  </a:lnTo>
                  <a:lnTo>
                    <a:pt x="103" y="27"/>
                  </a:lnTo>
                  <a:lnTo>
                    <a:pt x="101" y="26"/>
                  </a:lnTo>
                  <a:lnTo>
                    <a:pt x="97" y="23"/>
                  </a:lnTo>
                  <a:lnTo>
                    <a:pt x="96" y="25"/>
                  </a:lnTo>
                  <a:lnTo>
                    <a:pt x="93" y="23"/>
                  </a:lnTo>
                  <a:lnTo>
                    <a:pt x="91" y="21"/>
                  </a:lnTo>
                  <a:lnTo>
                    <a:pt x="89" y="22"/>
                  </a:lnTo>
                  <a:lnTo>
                    <a:pt x="88" y="22"/>
                  </a:lnTo>
                  <a:lnTo>
                    <a:pt x="88" y="19"/>
                  </a:lnTo>
                  <a:lnTo>
                    <a:pt x="87" y="19"/>
                  </a:lnTo>
                  <a:lnTo>
                    <a:pt x="87" y="21"/>
                  </a:lnTo>
                  <a:lnTo>
                    <a:pt x="85" y="19"/>
                  </a:lnTo>
                  <a:lnTo>
                    <a:pt x="80" y="18"/>
                  </a:lnTo>
                  <a:lnTo>
                    <a:pt x="78" y="15"/>
                  </a:lnTo>
                  <a:lnTo>
                    <a:pt x="75" y="14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63" y="10"/>
                  </a:lnTo>
                  <a:lnTo>
                    <a:pt x="63" y="8"/>
                  </a:lnTo>
                  <a:lnTo>
                    <a:pt x="61" y="5"/>
                  </a:lnTo>
                  <a:lnTo>
                    <a:pt x="58" y="5"/>
                  </a:lnTo>
                  <a:lnTo>
                    <a:pt x="57" y="4"/>
                  </a:lnTo>
                  <a:lnTo>
                    <a:pt x="49" y="3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3"/>
                  </a:lnTo>
                  <a:lnTo>
                    <a:pt x="22" y="3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0" y="6"/>
                  </a:lnTo>
                  <a:lnTo>
                    <a:pt x="9" y="9"/>
                  </a:lnTo>
                  <a:lnTo>
                    <a:pt x="8" y="10"/>
                  </a:lnTo>
                  <a:lnTo>
                    <a:pt x="6" y="1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3" name="Freeform 171"/>
            <p:cNvSpPr>
              <a:spLocks noEditPoints="1"/>
            </p:cNvSpPr>
            <p:nvPr/>
          </p:nvSpPr>
          <p:spPr bwMode="auto">
            <a:xfrm>
              <a:off x="2346325" y="2898776"/>
              <a:ext cx="103188" cy="122238"/>
            </a:xfrm>
            <a:custGeom>
              <a:avLst/>
              <a:gdLst>
                <a:gd name="T0" fmla="*/ 61 w 65"/>
                <a:gd name="T1" fmla="*/ 68 h 77"/>
                <a:gd name="T2" fmla="*/ 58 w 65"/>
                <a:gd name="T3" fmla="*/ 77 h 77"/>
                <a:gd name="T4" fmla="*/ 59 w 65"/>
                <a:gd name="T5" fmla="*/ 72 h 77"/>
                <a:gd name="T6" fmla="*/ 53 w 65"/>
                <a:gd name="T7" fmla="*/ 74 h 77"/>
                <a:gd name="T8" fmla="*/ 61 w 65"/>
                <a:gd name="T9" fmla="*/ 57 h 77"/>
                <a:gd name="T10" fmla="*/ 62 w 65"/>
                <a:gd name="T11" fmla="*/ 60 h 77"/>
                <a:gd name="T12" fmla="*/ 53 w 65"/>
                <a:gd name="T13" fmla="*/ 52 h 77"/>
                <a:gd name="T14" fmla="*/ 48 w 65"/>
                <a:gd name="T15" fmla="*/ 57 h 77"/>
                <a:gd name="T16" fmla="*/ 48 w 65"/>
                <a:gd name="T17" fmla="*/ 60 h 77"/>
                <a:gd name="T18" fmla="*/ 53 w 65"/>
                <a:gd name="T19" fmla="*/ 52 h 77"/>
                <a:gd name="T20" fmla="*/ 49 w 65"/>
                <a:gd name="T21" fmla="*/ 55 h 77"/>
                <a:gd name="T22" fmla="*/ 45 w 65"/>
                <a:gd name="T23" fmla="*/ 51 h 77"/>
                <a:gd name="T24" fmla="*/ 40 w 65"/>
                <a:gd name="T25" fmla="*/ 48 h 77"/>
                <a:gd name="T26" fmla="*/ 39 w 65"/>
                <a:gd name="T27" fmla="*/ 50 h 77"/>
                <a:gd name="T28" fmla="*/ 36 w 65"/>
                <a:gd name="T29" fmla="*/ 43 h 77"/>
                <a:gd name="T30" fmla="*/ 28 w 65"/>
                <a:gd name="T31" fmla="*/ 43 h 77"/>
                <a:gd name="T32" fmla="*/ 47 w 65"/>
                <a:gd name="T33" fmla="*/ 37 h 77"/>
                <a:gd name="T34" fmla="*/ 48 w 65"/>
                <a:gd name="T35" fmla="*/ 38 h 77"/>
                <a:gd name="T36" fmla="*/ 34 w 65"/>
                <a:gd name="T37" fmla="*/ 31 h 77"/>
                <a:gd name="T38" fmla="*/ 35 w 65"/>
                <a:gd name="T39" fmla="*/ 38 h 77"/>
                <a:gd name="T40" fmla="*/ 39 w 65"/>
                <a:gd name="T41" fmla="*/ 37 h 77"/>
                <a:gd name="T42" fmla="*/ 34 w 65"/>
                <a:gd name="T43" fmla="*/ 30 h 77"/>
                <a:gd name="T44" fmla="*/ 30 w 65"/>
                <a:gd name="T45" fmla="*/ 25 h 77"/>
                <a:gd name="T46" fmla="*/ 27 w 65"/>
                <a:gd name="T47" fmla="*/ 28 h 77"/>
                <a:gd name="T48" fmla="*/ 27 w 65"/>
                <a:gd name="T49" fmla="*/ 22 h 77"/>
                <a:gd name="T50" fmla="*/ 13 w 65"/>
                <a:gd name="T51" fmla="*/ 0 h 77"/>
                <a:gd name="T52" fmla="*/ 21 w 65"/>
                <a:gd name="T53" fmla="*/ 6 h 77"/>
                <a:gd name="T54" fmla="*/ 19 w 65"/>
                <a:gd name="T55" fmla="*/ 11 h 77"/>
                <a:gd name="T56" fmla="*/ 18 w 65"/>
                <a:gd name="T57" fmla="*/ 11 h 77"/>
                <a:gd name="T58" fmla="*/ 17 w 65"/>
                <a:gd name="T59" fmla="*/ 4 h 77"/>
                <a:gd name="T60" fmla="*/ 0 w 65"/>
                <a:gd name="T61" fmla="*/ 3 h 77"/>
                <a:gd name="T62" fmla="*/ 6 w 65"/>
                <a:gd name="T63" fmla="*/ 2 h 77"/>
                <a:gd name="T64" fmla="*/ 12 w 65"/>
                <a:gd name="T65" fmla="*/ 4 h 77"/>
                <a:gd name="T66" fmla="*/ 3 w 65"/>
                <a:gd name="T67" fmla="*/ 6 h 77"/>
                <a:gd name="T68" fmla="*/ 17 w 65"/>
                <a:gd name="T69" fmla="*/ 22 h 77"/>
                <a:gd name="T70" fmla="*/ 16 w 65"/>
                <a:gd name="T71" fmla="*/ 25 h 77"/>
                <a:gd name="T72" fmla="*/ 9 w 65"/>
                <a:gd name="T73" fmla="*/ 34 h 77"/>
                <a:gd name="T74" fmla="*/ 8 w 65"/>
                <a:gd name="T75" fmla="*/ 35 h 77"/>
                <a:gd name="T76" fmla="*/ 8 w 65"/>
                <a:gd name="T77" fmla="*/ 35 h 77"/>
                <a:gd name="T78" fmla="*/ 9 w 65"/>
                <a:gd name="T79" fmla="*/ 28 h 77"/>
                <a:gd name="T80" fmla="*/ 6 w 65"/>
                <a:gd name="T81" fmla="*/ 28 h 77"/>
                <a:gd name="T82" fmla="*/ 8 w 65"/>
                <a:gd name="T83" fmla="*/ 30 h 77"/>
                <a:gd name="T84" fmla="*/ 9 w 65"/>
                <a:gd name="T85" fmla="*/ 38 h 77"/>
                <a:gd name="T86" fmla="*/ 12 w 65"/>
                <a:gd name="T87" fmla="*/ 42 h 77"/>
                <a:gd name="T88" fmla="*/ 13 w 65"/>
                <a:gd name="T89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" h="77">
                  <a:moveTo>
                    <a:pt x="59" y="69"/>
                  </a:moveTo>
                  <a:lnTo>
                    <a:pt x="61" y="70"/>
                  </a:lnTo>
                  <a:lnTo>
                    <a:pt x="61" y="68"/>
                  </a:lnTo>
                  <a:lnTo>
                    <a:pt x="59" y="69"/>
                  </a:lnTo>
                  <a:close/>
                  <a:moveTo>
                    <a:pt x="52" y="77"/>
                  </a:moveTo>
                  <a:lnTo>
                    <a:pt x="58" y="77"/>
                  </a:lnTo>
                  <a:lnTo>
                    <a:pt x="59" y="74"/>
                  </a:lnTo>
                  <a:lnTo>
                    <a:pt x="59" y="72"/>
                  </a:lnTo>
                  <a:lnTo>
                    <a:pt x="59" y="72"/>
                  </a:lnTo>
                  <a:lnTo>
                    <a:pt x="58" y="73"/>
                  </a:lnTo>
                  <a:lnTo>
                    <a:pt x="56" y="72"/>
                  </a:lnTo>
                  <a:lnTo>
                    <a:pt x="53" y="74"/>
                  </a:lnTo>
                  <a:lnTo>
                    <a:pt x="52" y="77"/>
                  </a:lnTo>
                  <a:close/>
                  <a:moveTo>
                    <a:pt x="58" y="59"/>
                  </a:moveTo>
                  <a:lnTo>
                    <a:pt x="61" y="57"/>
                  </a:lnTo>
                  <a:lnTo>
                    <a:pt x="65" y="60"/>
                  </a:lnTo>
                  <a:lnTo>
                    <a:pt x="63" y="60"/>
                  </a:lnTo>
                  <a:lnTo>
                    <a:pt x="62" y="60"/>
                  </a:lnTo>
                  <a:lnTo>
                    <a:pt x="59" y="60"/>
                  </a:lnTo>
                  <a:lnTo>
                    <a:pt x="58" y="59"/>
                  </a:lnTo>
                  <a:close/>
                  <a:moveTo>
                    <a:pt x="53" y="52"/>
                  </a:moveTo>
                  <a:lnTo>
                    <a:pt x="50" y="53"/>
                  </a:lnTo>
                  <a:lnTo>
                    <a:pt x="50" y="55"/>
                  </a:lnTo>
                  <a:lnTo>
                    <a:pt x="48" y="57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8" y="60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2"/>
                  </a:lnTo>
                  <a:close/>
                  <a:moveTo>
                    <a:pt x="45" y="51"/>
                  </a:moveTo>
                  <a:lnTo>
                    <a:pt x="49" y="52"/>
                  </a:lnTo>
                  <a:lnTo>
                    <a:pt x="49" y="55"/>
                  </a:lnTo>
                  <a:lnTo>
                    <a:pt x="47" y="53"/>
                  </a:lnTo>
                  <a:lnTo>
                    <a:pt x="45" y="52"/>
                  </a:lnTo>
                  <a:lnTo>
                    <a:pt x="45" y="51"/>
                  </a:lnTo>
                  <a:close/>
                  <a:moveTo>
                    <a:pt x="37" y="42"/>
                  </a:moveTo>
                  <a:lnTo>
                    <a:pt x="39" y="46"/>
                  </a:lnTo>
                  <a:lnTo>
                    <a:pt x="40" y="48"/>
                  </a:lnTo>
                  <a:lnTo>
                    <a:pt x="41" y="52"/>
                  </a:lnTo>
                  <a:lnTo>
                    <a:pt x="40" y="52"/>
                  </a:lnTo>
                  <a:lnTo>
                    <a:pt x="39" y="50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6" y="43"/>
                  </a:lnTo>
                  <a:lnTo>
                    <a:pt x="37" y="42"/>
                  </a:lnTo>
                  <a:close/>
                  <a:moveTo>
                    <a:pt x="28" y="41"/>
                  </a:moveTo>
                  <a:lnTo>
                    <a:pt x="28" y="43"/>
                  </a:lnTo>
                  <a:lnTo>
                    <a:pt x="30" y="43"/>
                  </a:lnTo>
                  <a:lnTo>
                    <a:pt x="28" y="41"/>
                  </a:lnTo>
                  <a:close/>
                  <a:moveTo>
                    <a:pt x="47" y="37"/>
                  </a:moveTo>
                  <a:lnTo>
                    <a:pt x="45" y="38"/>
                  </a:lnTo>
                  <a:lnTo>
                    <a:pt x="47" y="39"/>
                  </a:lnTo>
                  <a:lnTo>
                    <a:pt x="48" y="38"/>
                  </a:lnTo>
                  <a:lnTo>
                    <a:pt x="47" y="37"/>
                  </a:lnTo>
                  <a:close/>
                  <a:moveTo>
                    <a:pt x="34" y="30"/>
                  </a:moveTo>
                  <a:lnTo>
                    <a:pt x="34" y="31"/>
                  </a:lnTo>
                  <a:lnTo>
                    <a:pt x="35" y="33"/>
                  </a:lnTo>
                  <a:lnTo>
                    <a:pt x="36" y="37"/>
                  </a:lnTo>
                  <a:lnTo>
                    <a:pt x="35" y="38"/>
                  </a:lnTo>
                  <a:lnTo>
                    <a:pt x="36" y="39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37" y="34"/>
                  </a:lnTo>
                  <a:lnTo>
                    <a:pt x="36" y="31"/>
                  </a:lnTo>
                  <a:lnTo>
                    <a:pt x="34" y="30"/>
                  </a:lnTo>
                  <a:close/>
                  <a:moveTo>
                    <a:pt x="25" y="20"/>
                  </a:moveTo>
                  <a:lnTo>
                    <a:pt x="28" y="22"/>
                  </a:lnTo>
                  <a:lnTo>
                    <a:pt x="30" y="25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30" y="25"/>
                  </a:lnTo>
                  <a:lnTo>
                    <a:pt x="27" y="22"/>
                  </a:lnTo>
                  <a:lnTo>
                    <a:pt x="25" y="22"/>
                  </a:lnTo>
                  <a:lnTo>
                    <a:pt x="25" y="20"/>
                  </a:lnTo>
                  <a:close/>
                  <a:moveTo>
                    <a:pt x="13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3" y="0"/>
                  </a:lnTo>
                  <a:close/>
                  <a:moveTo>
                    <a:pt x="0" y="3"/>
                  </a:moveTo>
                  <a:lnTo>
                    <a:pt x="3" y="3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5" y="7"/>
                  </a:lnTo>
                  <a:lnTo>
                    <a:pt x="3" y="6"/>
                  </a:lnTo>
                  <a:lnTo>
                    <a:pt x="0" y="3"/>
                  </a:lnTo>
                  <a:close/>
                  <a:moveTo>
                    <a:pt x="13" y="25"/>
                  </a:moveTo>
                  <a:lnTo>
                    <a:pt x="17" y="22"/>
                  </a:lnTo>
                  <a:lnTo>
                    <a:pt x="19" y="24"/>
                  </a:lnTo>
                  <a:lnTo>
                    <a:pt x="18" y="25"/>
                  </a:lnTo>
                  <a:lnTo>
                    <a:pt x="16" y="25"/>
                  </a:lnTo>
                  <a:lnTo>
                    <a:pt x="13" y="25"/>
                  </a:lnTo>
                  <a:close/>
                  <a:moveTo>
                    <a:pt x="10" y="35"/>
                  </a:moveTo>
                  <a:lnTo>
                    <a:pt x="9" y="34"/>
                  </a:lnTo>
                  <a:lnTo>
                    <a:pt x="12" y="34"/>
                  </a:lnTo>
                  <a:lnTo>
                    <a:pt x="10" y="35"/>
                  </a:lnTo>
                  <a:close/>
                  <a:moveTo>
                    <a:pt x="8" y="35"/>
                  </a:moveTo>
                  <a:lnTo>
                    <a:pt x="9" y="35"/>
                  </a:lnTo>
                  <a:lnTo>
                    <a:pt x="9" y="37"/>
                  </a:lnTo>
                  <a:lnTo>
                    <a:pt x="8" y="35"/>
                  </a:lnTo>
                  <a:close/>
                  <a:moveTo>
                    <a:pt x="9" y="33"/>
                  </a:moveTo>
                  <a:lnTo>
                    <a:pt x="12" y="31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5" y="30"/>
                  </a:lnTo>
                  <a:lnTo>
                    <a:pt x="6" y="31"/>
                  </a:lnTo>
                  <a:lnTo>
                    <a:pt x="8" y="30"/>
                  </a:lnTo>
                  <a:lnTo>
                    <a:pt x="9" y="33"/>
                  </a:lnTo>
                  <a:close/>
                  <a:moveTo>
                    <a:pt x="12" y="35"/>
                  </a:moveTo>
                  <a:lnTo>
                    <a:pt x="9" y="38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3" y="39"/>
                  </a:lnTo>
                  <a:lnTo>
                    <a:pt x="13" y="38"/>
                  </a:lnTo>
                  <a:lnTo>
                    <a:pt x="13" y="37"/>
                  </a:lnTo>
                  <a:lnTo>
                    <a:pt x="12" y="35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24" name="Group 423"/>
            <p:cNvGrpSpPr/>
            <p:nvPr/>
          </p:nvGrpSpPr>
          <p:grpSpPr>
            <a:xfrm>
              <a:off x="762000" y="1401763"/>
              <a:ext cx="1852613" cy="1531938"/>
              <a:chOff x="762000" y="1401763"/>
              <a:chExt cx="1852613" cy="1531938"/>
            </a:xfrm>
            <a:grpFill/>
          </p:grpSpPr>
          <p:sp>
            <p:nvSpPr>
              <p:cNvPr id="457" name="Freeform 5"/>
              <p:cNvSpPr>
                <a:spLocks noEditPoints="1"/>
              </p:cNvSpPr>
              <p:nvPr/>
            </p:nvSpPr>
            <p:spPr bwMode="auto">
              <a:xfrm>
                <a:off x="762000" y="1401763"/>
                <a:ext cx="969963" cy="741363"/>
              </a:xfrm>
              <a:custGeom>
                <a:avLst/>
                <a:gdLst>
                  <a:gd name="T0" fmla="*/ 414 w 473"/>
                  <a:gd name="T1" fmla="*/ 291 h 361"/>
                  <a:gd name="T2" fmla="*/ 465 w 473"/>
                  <a:gd name="T3" fmla="*/ 61 h 361"/>
                  <a:gd name="T4" fmla="*/ 435 w 473"/>
                  <a:gd name="T5" fmla="*/ 46 h 361"/>
                  <a:gd name="T6" fmla="*/ 414 w 473"/>
                  <a:gd name="T7" fmla="*/ 22 h 361"/>
                  <a:gd name="T8" fmla="*/ 392 w 473"/>
                  <a:gd name="T9" fmla="*/ 14 h 361"/>
                  <a:gd name="T10" fmla="*/ 371 w 473"/>
                  <a:gd name="T11" fmla="*/ 5 h 361"/>
                  <a:gd name="T12" fmla="*/ 332 w 473"/>
                  <a:gd name="T13" fmla="*/ 19 h 361"/>
                  <a:gd name="T14" fmla="*/ 289 w 473"/>
                  <a:gd name="T15" fmla="*/ 79 h 361"/>
                  <a:gd name="T16" fmla="*/ 283 w 473"/>
                  <a:gd name="T17" fmla="*/ 97 h 361"/>
                  <a:gd name="T18" fmla="*/ 268 w 473"/>
                  <a:gd name="T19" fmla="*/ 87 h 361"/>
                  <a:gd name="T20" fmla="*/ 238 w 473"/>
                  <a:gd name="T21" fmla="*/ 110 h 361"/>
                  <a:gd name="T22" fmla="*/ 252 w 473"/>
                  <a:gd name="T23" fmla="*/ 131 h 361"/>
                  <a:gd name="T24" fmla="*/ 258 w 473"/>
                  <a:gd name="T25" fmla="*/ 154 h 361"/>
                  <a:gd name="T26" fmla="*/ 207 w 473"/>
                  <a:gd name="T27" fmla="*/ 171 h 361"/>
                  <a:gd name="T28" fmla="*/ 207 w 473"/>
                  <a:gd name="T29" fmla="*/ 194 h 361"/>
                  <a:gd name="T30" fmla="*/ 200 w 473"/>
                  <a:gd name="T31" fmla="*/ 221 h 361"/>
                  <a:gd name="T32" fmla="*/ 206 w 473"/>
                  <a:gd name="T33" fmla="*/ 239 h 361"/>
                  <a:gd name="T34" fmla="*/ 222 w 473"/>
                  <a:gd name="T35" fmla="*/ 249 h 361"/>
                  <a:gd name="T36" fmla="*/ 219 w 473"/>
                  <a:gd name="T37" fmla="*/ 273 h 361"/>
                  <a:gd name="T38" fmla="*/ 178 w 473"/>
                  <a:gd name="T39" fmla="*/ 296 h 361"/>
                  <a:gd name="T40" fmla="*/ 168 w 473"/>
                  <a:gd name="T41" fmla="*/ 308 h 361"/>
                  <a:gd name="T42" fmla="*/ 193 w 473"/>
                  <a:gd name="T43" fmla="*/ 300 h 361"/>
                  <a:gd name="T44" fmla="*/ 219 w 473"/>
                  <a:gd name="T45" fmla="*/ 288 h 361"/>
                  <a:gd name="T46" fmla="*/ 252 w 473"/>
                  <a:gd name="T47" fmla="*/ 268 h 361"/>
                  <a:gd name="T48" fmla="*/ 274 w 473"/>
                  <a:gd name="T49" fmla="*/ 244 h 361"/>
                  <a:gd name="T50" fmla="*/ 316 w 473"/>
                  <a:gd name="T51" fmla="*/ 218 h 361"/>
                  <a:gd name="T52" fmla="*/ 284 w 473"/>
                  <a:gd name="T53" fmla="*/ 251 h 361"/>
                  <a:gd name="T54" fmla="*/ 306 w 473"/>
                  <a:gd name="T55" fmla="*/ 247 h 361"/>
                  <a:gd name="T56" fmla="*/ 326 w 473"/>
                  <a:gd name="T57" fmla="*/ 235 h 361"/>
                  <a:gd name="T58" fmla="*/ 335 w 473"/>
                  <a:gd name="T59" fmla="*/ 243 h 361"/>
                  <a:gd name="T60" fmla="*/ 365 w 473"/>
                  <a:gd name="T61" fmla="*/ 260 h 361"/>
                  <a:gd name="T62" fmla="*/ 386 w 473"/>
                  <a:gd name="T63" fmla="*/ 276 h 361"/>
                  <a:gd name="T64" fmla="*/ 395 w 473"/>
                  <a:gd name="T65" fmla="*/ 285 h 361"/>
                  <a:gd name="T66" fmla="*/ 407 w 473"/>
                  <a:gd name="T67" fmla="*/ 288 h 361"/>
                  <a:gd name="T68" fmla="*/ 410 w 473"/>
                  <a:gd name="T69" fmla="*/ 320 h 361"/>
                  <a:gd name="T70" fmla="*/ 418 w 473"/>
                  <a:gd name="T71" fmla="*/ 342 h 361"/>
                  <a:gd name="T72" fmla="*/ 400 w 473"/>
                  <a:gd name="T73" fmla="*/ 355 h 361"/>
                  <a:gd name="T74" fmla="*/ 397 w 473"/>
                  <a:gd name="T75" fmla="*/ 354 h 361"/>
                  <a:gd name="T76" fmla="*/ 399 w 473"/>
                  <a:gd name="T77" fmla="*/ 339 h 361"/>
                  <a:gd name="T78" fmla="*/ 403 w 473"/>
                  <a:gd name="T79" fmla="*/ 358 h 361"/>
                  <a:gd name="T80" fmla="*/ 409 w 473"/>
                  <a:gd name="T81" fmla="*/ 341 h 361"/>
                  <a:gd name="T82" fmla="*/ 408 w 473"/>
                  <a:gd name="T83" fmla="*/ 327 h 361"/>
                  <a:gd name="T84" fmla="*/ 398 w 473"/>
                  <a:gd name="T85" fmla="*/ 330 h 361"/>
                  <a:gd name="T86" fmla="*/ 393 w 473"/>
                  <a:gd name="T87" fmla="*/ 316 h 361"/>
                  <a:gd name="T88" fmla="*/ 403 w 473"/>
                  <a:gd name="T89" fmla="*/ 315 h 361"/>
                  <a:gd name="T90" fmla="*/ 392 w 473"/>
                  <a:gd name="T91" fmla="*/ 310 h 361"/>
                  <a:gd name="T92" fmla="*/ 217 w 473"/>
                  <a:gd name="T93" fmla="*/ 164 h 361"/>
                  <a:gd name="T94" fmla="*/ 344 w 473"/>
                  <a:gd name="T95" fmla="*/ 255 h 361"/>
                  <a:gd name="T96" fmla="*/ 315 w 473"/>
                  <a:gd name="T97" fmla="*/ 253 h 361"/>
                  <a:gd name="T98" fmla="*/ 176 w 473"/>
                  <a:gd name="T99" fmla="*/ 135 h 361"/>
                  <a:gd name="T100" fmla="*/ 184 w 473"/>
                  <a:gd name="T101" fmla="*/ 209 h 361"/>
                  <a:gd name="T102" fmla="*/ 267 w 473"/>
                  <a:gd name="T103" fmla="*/ 265 h 361"/>
                  <a:gd name="T104" fmla="*/ 254 w 473"/>
                  <a:gd name="T105" fmla="*/ 277 h 361"/>
                  <a:gd name="T106" fmla="*/ 259 w 473"/>
                  <a:gd name="T107" fmla="*/ 281 h 361"/>
                  <a:gd name="T108" fmla="*/ 236 w 473"/>
                  <a:gd name="T109" fmla="*/ 295 h 361"/>
                  <a:gd name="T110" fmla="*/ 183 w 473"/>
                  <a:gd name="T111" fmla="*/ 313 h 361"/>
                  <a:gd name="T112" fmla="*/ 5 w 473"/>
                  <a:gd name="T113" fmla="*/ 340 h 361"/>
                  <a:gd name="T114" fmla="*/ 42 w 473"/>
                  <a:gd name="T115" fmla="*/ 342 h 361"/>
                  <a:gd name="T116" fmla="*/ 85 w 473"/>
                  <a:gd name="T117" fmla="*/ 337 h 361"/>
                  <a:gd name="T118" fmla="*/ 115 w 473"/>
                  <a:gd name="T119" fmla="*/ 326 h 361"/>
                  <a:gd name="T120" fmla="*/ 132 w 473"/>
                  <a:gd name="T121" fmla="*/ 322 h 361"/>
                  <a:gd name="T122" fmla="*/ 147 w 473"/>
                  <a:gd name="T123" fmla="*/ 309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3" h="361">
                    <a:moveTo>
                      <a:pt x="426" y="345"/>
                    </a:moveTo>
                    <a:cubicBezTo>
                      <a:pt x="426" y="344"/>
                      <a:pt x="426" y="344"/>
                      <a:pt x="426" y="344"/>
                    </a:cubicBezTo>
                    <a:cubicBezTo>
                      <a:pt x="426" y="343"/>
                      <a:pt x="426" y="343"/>
                      <a:pt x="426" y="343"/>
                    </a:cubicBezTo>
                    <a:cubicBezTo>
                      <a:pt x="427" y="343"/>
                      <a:pt x="427" y="343"/>
                      <a:pt x="427" y="343"/>
                    </a:cubicBezTo>
                    <a:cubicBezTo>
                      <a:pt x="426" y="342"/>
                      <a:pt x="426" y="342"/>
                      <a:pt x="426" y="342"/>
                    </a:cubicBezTo>
                    <a:cubicBezTo>
                      <a:pt x="427" y="341"/>
                      <a:pt x="427" y="341"/>
                      <a:pt x="427" y="341"/>
                    </a:cubicBezTo>
                    <a:cubicBezTo>
                      <a:pt x="426" y="340"/>
                      <a:pt x="426" y="340"/>
                      <a:pt x="426" y="340"/>
                    </a:cubicBezTo>
                    <a:cubicBezTo>
                      <a:pt x="426" y="340"/>
                      <a:pt x="426" y="340"/>
                      <a:pt x="426" y="340"/>
                    </a:cubicBezTo>
                    <a:cubicBezTo>
                      <a:pt x="425" y="338"/>
                      <a:pt x="425" y="338"/>
                      <a:pt x="425" y="338"/>
                    </a:cubicBezTo>
                    <a:cubicBezTo>
                      <a:pt x="425" y="336"/>
                      <a:pt x="425" y="336"/>
                      <a:pt x="425" y="336"/>
                    </a:cubicBezTo>
                    <a:cubicBezTo>
                      <a:pt x="423" y="335"/>
                      <a:pt x="423" y="335"/>
                      <a:pt x="423" y="335"/>
                    </a:cubicBezTo>
                    <a:cubicBezTo>
                      <a:pt x="422" y="334"/>
                      <a:pt x="422" y="334"/>
                      <a:pt x="422" y="334"/>
                    </a:cubicBezTo>
                    <a:cubicBezTo>
                      <a:pt x="421" y="333"/>
                      <a:pt x="421" y="333"/>
                      <a:pt x="421" y="333"/>
                    </a:cubicBezTo>
                    <a:cubicBezTo>
                      <a:pt x="420" y="331"/>
                      <a:pt x="420" y="331"/>
                      <a:pt x="420" y="331"/>
                    </a:cubicBezTo>
                    <a:cubicBezTo>
                      <a:pt x="418" y="330"/>
                      <a:pt x="418" y="330"/>
                      <a:pt x="418" y="330"/>
                    </a:cubicBezTo>
                    <a:cubicBezTo>
                      <a:pt x="417" y="330"/>
                      <a:pt x="417" y="330"/>
                      <a:pt x="417" y="330"/>
                    </a:cubicBezTo>
                    <a:cubicBezTo>
                      <a:pt x="417" y="330"/>
                      <a:pt x="417" y="330"/>
                      <a:pt x="417" y="330"/>
                    </a:cubicBezTo>
                    <a:cubicBezTo>
                      <a:pt x="417" y="329"/>
                      <a:pt x="417" y="329"/>
                      <a:pt x="417" y="329"/>
                    </a:cubicBezTo>
                    <a:cubicBezTo>
                      <a:pt x="417" y="328"/>
                      <a:pt x="417" y="328"/>
                      <a:pt x="417" y="328"/>
                    </a:cubicBezTo>
                    <a:cubicBezTo>
                      <a:pt x="416" y="327"/>
                      <a:pt x="416" y="327"/>
                      <a:pt x="416" y="327"/>
                    </a:cubicBezTo>
                    <a:cubicBezTo>
                      <a:pt x="416" y="326"/>
                      <a:pt x="416" y="326"/>
                      <a:pt x="416" y="326"/>
                    </a:cubicBezTo>
                    <a:cubicBezTo>
                      <a:pt x="417" y="325"/>
                      <a:pt x="417" y="325"/>
                      <a:pt x="417" y="325"/>
                    </a:cubicBezTo>
                    <a:cubicBezTo>
                      <a:pt x="418" y="325"/>
                      <a:pt x="418" y="325"/>
                      <a:pt x="418" y="325"/>
                    </a:cubicBezTo>
                    <a:cubicBezTo>
                      <a:pt x="417" y="324"/>
                      <a:pt x="417" y="324"/>
                      <a:pt x="417" y="324"/>
                    </a:cubicBezTo>
                    <a:cubicBezTo>
                      <a:pt x="416" y="323"/>
                      <a:pt x="416" y="323"/>
                      <a:pt x="416" y="323"/>
                    </a:cubicBezTo>
                    <a:cubicBezTo>
                      <a:pt x="415" y="323"/>
                      <a:pt x="415" y="323"/>
                      <a:pt x="415" y="323"/>
                    </a:cubicBezTo>
                    <a:cubicBezTo>
                      <a:pt x="415" y="322"/>
                      <a:pt x="415" y="322"/>
                      <a:pt x="415" y="322"/>
                    </a:cubicBezTo>
                    <a:cubicBezTo>
                      <a:pt x="417" y="321"/>
                      <a:pt x="417" y="321"/>
                      <a:pt x="417" y="321"/>
                    </a:cubicBezTo>
                    <a:cubicBezTo>
                      <a:pt x="417" y="315"/>
                      <a:pt x="417" y="315"/>
                      <a:pt x="417" y="315"/>
                    </a:cubicBezTo>
                    <a:cubicBezTo>
                      <a:pt x="417" y="309"/>
                      <a:pt x="417" y="309"/>
                      <a:pt x="417" y="309"/>
                    </a:cubicBezTo>
                    <a:cubicBezTo>
                      <a:pt x="417" y="304"/>
                      <a:pt x="417" y="304"/>
                      <a:pt x="417" y="304"/>
                    </a:cubicBezTo>
                    <a:cubicBezTo>
                      <a:pt x="417" y="302"/>
                      <a:pt x="417" y="302"/>
                      <a:pt x="417" y="302"/>
                    </a:cubicBezTo>
                    <a:cubicBezTo>
                      <a:pt x="417" y="301"/>
                      <a:pt x="417" y="301"/>
                      <a:pt x="417" y="301"/>
                    </a:cubicBezTo>
                    <a:cubicBezTo>
                      <a:pt x="417" y="299"/>
                      <a:pt x="417" y="299"/>
                      <a:pt x="417" y="299"/>
                    </a:cubicBezTo>
                    <a:cubicBezTo>
                      <a:pt x="417" y="297"/>
                      <a:pt x="417" y="297"/>
                      <a:pt x="417" y="297"/>
                    </a:cubicBezTo>
                    <a:cubicBezTo>
                      <a:pt x="416" y="296"/>
                      <a:pt x="416" y="296"/>
                      <a:pt x="416" y="296"/>
                    </a:cubicBezTo>
                    <a:cubicBezTo>
                      <a:pt x="416" y="293"/>
                      <a:pt x="416" y="293"/>
                      <a:pt x="416" y="293"/>
                    </a:cubicBezTo>
                    <a:cubicBezTo>
                      <a:pt x="414" y="291"/>
                      <a:pt x="414" y="291"/>
                      <a:pt x="414" y="291"/>
                    </a:cubicBezTo>
                    <a:cubicBezTo>
                      <a:pt x="413" y="287"/>
                      <a:pt x="413" y="287"/>
                      <a:pt x="413" y="287"/>
                    </a:cubicBezTo>
                    <a:cubicBezTo>
                      <a:pt x="414" y="286"/>
                      <a:pt x="414" y="286"/>
                      <a:pt x="414" y="286"/>
                    </a:cubicBezTo>
                    <a:cubicBezTo>
                      <a:pt x="412" y="281"/>
                      <a:pt x="412" y="281"/>
                      <a:pt x="412" y="281"/>
                    </a:cubicBezTo>
                    <a:cubicBezTo>
                      <a:pt x="412" y="280"/>
                      <a:pt x="412" y="280"/>
                      <a:pt x="412" y="280"/>
                    </a:cubicBezTo>
                    <a:cubicBezTo>
                      <a:pt x="414" y="277"/>
                      <a:pt x="414" y="277"/>
                      <a:pt x="414" y="277"/>
                    </a:cubicBezTo>
                    <a:cubicBezTo>
                      <a:pt x="413" y="276"/>
                      <a:pt x="413" y="276"/>
                      <a:pt x="413" y="276"/>
                    </a:cubicBezTo>
                    <a:cubicBezTo>
                      <a:pt x="413" y="274"/>
                      <a:pt x="413" y="274"/>
                      <a:pt x="413" y="274"/>
                    </a:cubicBezTo>
                    <a:cubicBezTo>
                      <a:pt x="411" y="273"/>
                      <a:pt x="411" y="273"/>
                      <a:pt x="411" y="273"/>
                    </a:cubicBezTo>
                    <a:cubicBezTo>
                      <a:pt x="409" y="273"/>
                      <a:pt x="409" y="273"/>
                      <a:pt x="409" y="273"/>
                    </a:cubicBezTo>
                    <a:cubicBezTo>
                      <a:pt x="406" y="274"/>
                      <a:pt x="406" y="274"/>
                      <a:pt x="406" y="274"/>
                    </a:cubicBezTo>
                    <a:cubicBezTo>
                      <a:pt x="405" y="274"/>
                      <a:pt x="405" y="274"/>
                      <a:pt x="405" y="274"/>
                    </a:cubicBezTo>
                    <a:cubicBezTo>
                      <a:pt x="402" y="275"/>
                      <a:pt x="402" y="275"/>
                      <a:pt x="402" y="275"/>
                    </a:cubicBezTo>
                    <a:cubicBezTo>
                      <a:pt x="400" y="277"/>
                      <a:pt x="400" y="277"/>
                      <a:pt x="400" y="277"/>
                    </a:cubicBezTo>
                    <a:cubicBezTo>
                      <a:pt x="397" y="281"/>
                      <a:pt x="397" y="281"/>
                      <a:pt x="397" y="281"/>
                    </a:cubicBezTo>
                    <a:cubicBezTo>
                      <a:pt x="395" y="282"/>
                      <a:pt x="395" y="282"/>
                      <a:pt x="395" y="282"/>
                    </a:cubicBezTo>
                    <a:cubicBezTo>
                      <a:pt x="392" y="282"/>
                      <a:pt x="392" y="282"/>
                      <a:pt x="392" y="282"/>
                    </a:cubicBezTo>
                    <a:cubicBezTo>
                      <a:pt x="389" y="283"/>
                      <a:pt x="389" y="283"/>
                      <a:pt x="389" y="283"/>
                    </a:cubicBezTo>
                    <a:cubicBezTo>
                      <a:pt x="388" y="283"/>
                      <a:pt x="388" y="283"/>
                      <a:pt x="388" y="283"/>
                    </a:cubicBezTo>
                    <a:cubicBezTo>
                      <a:pt x="388" y="282"/>
                      <a:pt x="388" y="282"/>
                      <a:pt x="388" y="282"/>
                    </a:cubicBezTo>
                    <a:cubicBezTo>
                      <a:pt x="390" y="279"/>
                      <a:pt x="390" y="279"/>
                      <a:pt x="390" y="279"/>
                    </a:cubicBezTo>
                    <a:cubicBezTo>
                      <a:pt x="389" y="277"/>
                      <a:pt x="389" y="277"/>
                      <a:pt x="389" y="277"/>
                    </a:cubicBezTo>
                    <a:cubicBezTo>
                      <a:pt x="387" y="267"/>
                      <a:pt x="387" y="267"/>
                      <a:pt x="387" y="267"/>
                    </a:cubicBezTo>
                    <a:cubicBezTo>
                      <a:pt x="385" y="262"/>
                      <a:pt x="385" y="262"/>
                      <a:pt x="385" y="262"/>
                    </a:cubicBezTo>
                    <a:cubicBezTo>
                      <a:pt x="384" y="260"/>
                      <a:pt x="384" y="260"/>
                      <a:pt x="384" y="260"/>
                    </a:cubicBezTo>
                    <a:cubicBezTo>
                      <a:pt x="386" y="256"/>
                      <a:pt x="386" y="256"/>
                      <a:pt x="386" y="256"/>
                    </a:cubicBezTo>
                    <a:cubicBezTo>
                      <a:pt x="382" y="256"/>
                      <a:pt x="382" y="256"/>
                      <a:pt x="382" y="256"/>
                    </a:cubicBezTo>
                    <a:cubicBezTo>
                      <a:pt x="378" y="258"/>
                      <a:pt x="378" y="258"/>
                      <a:pt x="378" y="258"/>
                    </a:cubicBezTo>
                    <a:cubicBezTo>
                      <a:pt x="377" y="257"/>
                      <a:pt x="377" y="257"/>
                      <a:pt x="377" y="257"/>
                    </a:cubicBezTo>
                    <a:cubicBezTo>
                      <a:pt x="371" y="257"/>
                      <a:pt x="371" y="257"/>
                      <a:pt x="371" y="257"/>
                    </a:cubicBezTo>
                    <a:cubicBezTo>
                      <a:pt x="473" y="71"/>
                      <a:pt x="473" y="71"/>
                      <a:pt x="473" y="71"/>
                    </a:cubicBezTo>
                    <a:cubicBezTo>
                      <a:pt x="472" y="70"/>
                      <a:pt x="472" y="70"/>
                      <a:pt x="472" y="70"/>
                    </a:cubicBezTo>
                    <a:cubicBezTo>
                      <a:pt x="471" y="70"/>
                      <a:pt x="471" y="70"/>
                      <a:pt x="471" y="70"/>
                    </a:cubicBezTo>
                    <a:cubicBezTo>
                      <a:pt x="469" y="70"/>
                      <a:pt x="469" y="70"/>
                      <a:pt x="469" y="70"/>
                    </a:cubicBezTo>
                    <a:cubicBezTo>
                      <a:pt x="468" y="69"/>
                      <a:pt x="468" y="69"/>
                      <a:pt x="468" y="69"/>
                    </a:cubicBezTo>
                    <a:cubicBezTo>
                      <a:pt x="468" y="65"/>
                      <a:pt x="468" y="65"/>
                      <a:pt x="468" y="65"/>
                    </a:cubicBezTo>
                    <a:cubicBezTo>
                      <a:pt x="467" y="64"/>
                      <a:pt x="467" y="64"/>
                      <a:pt x="467" y="64"/>
                    </a:cubicBezTo>
                    <a:cubicBezTo>
                      <a:pt x="465" y="63"/>
                      <a:pt x="465" y="63"/>
                      <a:pt x="465" y="63"/>
                    </a:cubicBezTo>
                    <a:cubicBezTo>
                      <a:pt x="465" y="61"/>
                      <a:pt x="465" y="61"/>
                      <a:pt x="465" y="61"/>
                    </a:cubicBezTo>
                    <a:cubicBezTo>
                      <a:pt x="464" y="59"/>
                      <a:pt x="464" y="59"/>
                      <a:pt x="464" y="59"/>
                    </a:cubicBezTo>
                    <a:cubicBezTo>
                      <a:pt x="463" y="58"/>
                      <a:pt x="463" y="58"/>
                      <a:pt x="463" y="58"/>
                    </a:cubicBezTo>
                    <a:cubicBezTo>
                      <a:pt x="460" y="58"/>
                      <a:pt x="460" y="58"/>
                      <a:pt x="460" y="58"/>
                    </a:cubicBezTo>
                    <a:cubicBezTo>
                      <a:pt x="460" y="58"/>
                      <a:pt x="460" y="58"/>
                      <a:pt x="460" y="58"/>
                    </a:cubicBezTo>
                    <a:cubicBezTo>
                      <a:pt x="457" y="58"/>
                      <a:pt x="457" y="58"/>
                      <a:pt x="457" y="58"/>
                    </a:cubicBezTo>
                    <a:cubicBezTo>
                      <a:pt x="455" y="58"/>
                      <a:pt x="455" y="58"/>
                      <a:pt x="455" y="58"/>
                    </a:cubicBezTo>
                    <a:cubicBezTo>
                      <a:pt x="454" y="58"/>
                      <a:pt x="454" y="58"/>
                      <a:pt x="454" y="58"/>
                    </a:cubicBezTo>
                    <a:cubicBezTo>
                      <a:pt x="453" y="58"/>
                      <a:pt x="453" y="58"/>
                      <a:pt x="453" y="58"/>
                    </a:cubicBezTo>
                    <a:cubicBezTo>
                      <a:pt x="452" y="58"/>
                      <a:pt x="452" y="58"/>
                      <a:pt x="452" y="58"/>
                    </a:cubicBezTo>
                    <a:cubicBezTo>
                      <a:pt x="452" y="58"/>
                      <a:pt x="452" y="58"/>
                      <a:pt x="452" y="58"/>
                    </a:cubicBezTo>
                    <a:cubicBezTo>
                      <a:pt x="451" y="58"/>
                      <a:pt x="451" y="58"/>
                      <a:pt x="451" y="58"/>
                    </a:cubicBezTo>
                    <a:cubicBezTo>
                      <a:pt x="451" y="57"/>
                      <a:pt x="451" y="57"/>
                      <a:pt x="451" y="57"/>
                    </a:cubicBezTo>
                    <a:cubicBezTo>
                      <a:pt x="451" y="57"/>
                      <a:pt x="451" y="57"/>
                      <a:pt x="451" y="57"/>
                    </a:cubicBezTo>
                    <a:cubicBezTo>
                      <a:pt x="452" y="56"/>
                      <a:pt x="452" y="56"/>
                      <a:pt x="452" y="56"/>
                    </a:cubicBezTo>
                    <a:cubicBezTo>
                      <a:pt x="450" y="55"/>
                      <a:pt x="450" y="55"/>
                      <a:pt x="450" y="55"/>
                    </a:cubicBezTo>
                    <a:cubicBezTo>
                      <a:pt x="449" y="56"/>
                      <a:pt x="449" y="56"/>
                      <a:pt x="449" y="56"/>
                    </a:cubicBezTo>
                    <a:cubicBezTo>
                      <a:pt x="448" y="56"/>
                      <a:pt x="448" y="56"/>
                      <a:pt x="448" y="56"/>
                    </a:cubicBezTo>
                    <a:cubicBezTo>
                      <a:pt x="448" y="55"/>
                      <a:pt x="448" y="55"/>
                      <a:pt x="448" y="55"/>
                    </a:cubicBezTo>
                    <a:cubicBezTo>
                      <a:pt x="449" y="54"/>
                      <a:pt x="449" y="54"/>
                      <a:pt x="449" y="54"/>
                    </a:cubicBezTo>
                    <a:cubicBezTo>
                      <a:pt x="448" y="54"/>
                      <a:pt x="448" y="54"/>
                      <a:pt x="448" y="54"/>
                    </a:cubicBezTo>
                    <a:cubicBezTo>
                      <a:pt x="447" y="54"/>
                      <a:pt x="447" y="54"/>
                      <a:pt x="447" y="54"/>
                    </a:cubicBezTo>
                    <a:cubicBezTo>
                      <a:pt x="446" y="54"/>
                      <a:pt x="446" y="54"/>
                      <a:pt x="446" y="54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5" y="51"/>
                      <a:pt x="445" y="51"/>
                      <a:pt x="445" y="51"/>
                    </a:cubicBezTo>
                    <a:cubicBezTo>
                      <a:pt x="442" y="50"/>
                      <a:pt x="442" y="50"/>
                      <a:pt x="442" y="50"/>
                    </a:cubicBezTo>
                    <a:cubicBezTo>
                      <a:pt x="442" y="50"/>
                      <a:pt x="442" y="50"/>
                      <a:pt x="442" y="50"/>
                    </a:cubicBezTo>
                    <a:cubicBezTo>
                      <a:pt x="441" y="49"/>
                      <a:pt x="441" y="49"/>
                      <a:pt x="441" y="49"/>
                    </a:cubicBezTo>
                    <a:cubicBezTo>
                      <a:pt x="440" y="49"/>
                      <a:pt x="440" y="49"/>
                      <a:pt x="440" y="49"/>
                    </a:cubicBezTo>
                    <a:cubicBezTo>
                      <a:pt x="439" y="50"/>
                      <a:pt x="439" y="50"/>
                      <a:pt x="439" y="50"/>
                    </a:cubicBezTo>
                    <a:cubicBezTo>
                      <a:pt x="440" y="49"/>
                      <a:pt x="440" y="49"/>
                      <a:pt x="440" y="49"/>
                    </a:cubicBezTo>
                    <a:cubicBezTo>
                      <a:pt x="439" y="49"/>
                      <a:pt x="439" y="49"/>
                      <a:pt x="439" y="49"/>
                    </a:cubicBezTo>
                    <a:cubicBezTo>
                      <a:pt x="438" y="48"/>
                      <a:pt x="438" y="48"/>
                      <a:pt x="438" y="48"/>
                    </a:cubicBezTo>
                    <a:cubicBezTo>
                      <a:pt x="437" y="50"/>
                      <a:pt x="437" y="50"/>
                      <a:pt x="437" y="50"/>
                    </a:cubicBezTo>
                    <a:cubicBezTo>
                      <a:pt x="436" y="49"/>
                      <a:pt x="436" y="49"/>
                      <a:pt x="436" y="49"/>
                    </a:cubicBezTo>
                    <a:cubicBezTo>
                      <a:pt x="436" y="48"/>
                      <a:pt x="436" y="48"/>
                      <a:pt x="436" y="48"/>
                    </a:cubicBezTo>
                    <a:cubicBezTo>
                      <a:pt x="437" y="47"/>
                      <a:pt x="437" y="47"/>
                      <a:pt x="437" y="47"/>
                    </a:cubicBezTo>
                    <a:cubicBezTo>
                      <a:pt x="436" y="47"/>
                      <a:pt x="436" y="47"/>
                      <a:pt x="436" y="47"/>
                    </a:cubicBezTo>
                    <a:cubicBezTo>
                      <a:pt x="435" y="46"/>
                      <a:pt x="435" y="46"/>
                      <a:pt x="435" y="46"/>
                    </a:cubicBezTo>
                    <a:cubicBezTo>
                      <a:pt x="434" y="46"/>
                      <a:pt x="434" y="46"/>
                      <a:pt x="434" y="46"/>
                    </a:cubicBezTo>
                    <a:cubicBezTo>
                      <a:pt x="434" y="46"/>
                      <a:pt x="434" y="46"/>
                      <a:pt x="434" y="46"/>
                    </a:cubicBezTo>
                    <a:cubicBezTo>
                      <a:pt x="434" y="45"/>
                      <a:pt x="434" y="45"/>
                      <a:pt x="434" y="45"/>
                    </a:cubicBezTo>
                    <a:cubicBezTo>
                      <a:pt x="433" y="44"/>
                      <a:pt x="433" y="44"/>
                      <a:pt x="433" y="44"/>
                    </a:cubicBezTo>
                    <a:cubicBezTo>
                      <a:pt x="431" y="42"/>
                      <a:pt x="431" y="42"/>
                      <a:pt x="431" y="42"/>
                    </a:cubicBezTo>
                    <a:cubicBezTo>
                      <a:pt x="432" y="42"/>
                      <a:pt x="432" y="42"/>
                      <a:pt x="432" y="42"/>
                    </a:cubicBezTo>
                    <a:cubicBezTo>
                      <a:pt x="431" y="41"/>
                      <a:pt x="431" y="41"/>
                      <a:pt x="431" y="41"/>
                    </a:cubicBezTo>
                    <a:cubicBezTo>
                      <a:pt x="430" y="41"/>
                      <a:pt x="430" y="41"/>
                      <a:pt x="430" y="41"/>
                    </a:cubicBezTo>
                    <a:cubicBezTo>
                      <a:pt x="429" y="42"/>
                      <a:pt x="429" y="42"/>
                      <a:pt x="429" y="42"/>
                    </a:cubicBezTo>
                    <a:cubicBezTo>
                      <a:pt x="426" y="45"/>
                      <a:pt x="426" y="45"/>
                      <a:pt x="426" y="45"/>
                    </a:cubicBezTo>
                    <a:cubicBezTo>
                      <a:pt x="422" y="47"/>
                      <a:pt x="422" y="47"/>
                      <a:pt x="422" y="47"/>
                    </a:cubicBezTo>
                    <a:cubicBezTo>
                      <a:pt x="425" y="44"/>
                      <a:pt x="425" y="44"/>
                      <a:pt x="425" y="44"/>
                    </a:cubicBezTo>
                    <a:cubicBezTo>
                      <a:pt x="427" y="41"/>
                      <a:pt x="427" y="41"/>
                      <a:pt x="427" y="41"/>
                    </a:cubicBezTo>
                    <a:cubicBezTo>
                      <a:pt x="429" y="40"/>
                      <a:pt x="429" y="40"/>
                      <a:pt x="429" y="40"/>
                    </a:cubicBezTo>
                    <a:cubicBezTo>
                      <a:pt x="430" y="37"/>
                      <a:pt x="430" y="37"/>
                      <a:pt x="430" y="37"/>
                    </a:cubicBezTo>
                    <a:cubicBezTo>
                      <a:pt x="429" y="37"/>
                      <a:pt x="429" y="37"/>
                      <a:pt x="429" y="37"/>
                    </a:cubicBezTo>
                    <a:cubicBezTo>
                      <a:pt x="426" y="35"/>
                      <a:pt x="426" y="35"/>
                      <a:pt x="426" y="35"/>
                    </a:cubicBezTo>
                    <a:cubicBezTo>
                      <a:pt x="424" y="35"/>
                      <a:pt x="424" y="35"/>
                      <a:pt x="424" y="35"/>
                    </a:cubicBezTo>
                    <a:cubicBezTo>
                      <a:pt x="422" y="36"/>
                      <a:pt x="422" y="36"/>
                      <a:pt x="422" y="36"/>
                    </a:cubicBezTo>
                    <a:cubicBezTo>
                      <a:pt x="420" y="36"/>
                      <a:pt x="420" y="36"/>
                      <a:pt x="420" y="36"/>
                    </a:cubicBezTo>
                    <a:cubicBezTo>
                      <a:pt x="420" y="36"/>
                      <a:pt x="420" y="36"/>
                      <a:pt x="420" y="36"/>
                    </a:cubicBezTo>
                    <a:cubicBezTo>
                      <a:pt x="417" y="37"/>
                      <a:pt x="417" y="37"/>
                      <a:pt x="417" y="37"/>
                    </a:cubicBezTo>
                    <a:cubicBezTo>
                      <a:pt x="415" y="39"/>
                      <a:pt x="415" y="39"/>
                      <a:pt x="415" y="39"/>
                    </a:cubicBezTo>
                    <a:cubicBezTo>
                      <a:pt x="413" y="41"/>
                      <a:pt x="413" y="41"/>
                      <a:pt x="413" y="41"/>
                    </a:cubicBezTo>
                    <a:cubicBezTo>
                      <a:pt x="415" y="39"/>
                      <a:pt x="415" y="39"/>
                      <a:pt x="415" y="39"/>
                    </a:cubicBezTo>
                    <a:cubicBezTo>
                      <a:pt x="414" y="37"/>
                      <a:pt x="414" y="37"/>
                      <a:pt x="414" y="37"/>
                    </a:cubicBezTo>
                    <a:cubicBezTo>
                      <a:pt x="415" y="35"/>
                      <a:pt x="415" y="35"/>
                      <a:pt x="415" y="35"/>
                    </a:cubicBezTo>
                    <a:cubicBezTo>
                      <a:pt x="415" y="33"/>
                      <a:pt x="415" y="33"/>
                      <a:pt x="415" y="33"/>
                    </a:cubicBezTo>
                    <a:cubicBezTo>
                      <a:pt x="412" y="31"/>
                      <a:pt x="412" y="31"/>
                      <a:pt x="412" y="31"/>
                    </a:cubicBezTo>
                    <a:cubicBezTo>
                      <a:pt x="412" y="31"/>
                      <a:pt x="412" y="31"/>
                      <a:pt x="412" y="31"/>
                    </a:cubicBezTo>
                    <a:cubicBezTo>
                      <a:pt x="413" y="30"/>
                      <a:pt x="413" y="30"/>
                      <a:pt x="413" y="30"/>
                    </a:cubicBezTo>
                    <a:cubicBezTo>
                      <a:pt x="415" y="30"/>
                      <a:pt x="415" y="30"/>
                      <a:pt x="415" y="30"/>
                    </a:cubicBezTo>
                    <a:cubicBezTo>
                      <a:pt x="415" y="29"/>
                      <a:pt x="415" y="29"/>
                      <a:pt x="415" y="29"/>
                    </a:cubicBezTo>
                    <a:cubicBezTo>
                      <a:pt x="410" y="27"/>
                      <a:pt x="410" y="27"/>
                      <a:pt x="410" y="27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1" y="25"/>
                      <a:pt x="411" y="25"/>
                      <a:pt x="411" y="25"/>
                    </a:cubicBezTo>
                    <a:cubicBezTo>
                      <a:pt x="413" y="23"/>
                      <a:pt x="413" y="23"/>
                      <a:pt x="413" y="23"/>
                    </a:cubicBezTo>
                    <a:cubicBezTo>
                      <a:pt x="414" y="22"/>
                      <a:pt x="414" y="22"/>
                      <a:pt x="414" y="22"/>
                    </a:cubicBezTo>
                    <a:cubicBezTo>
                      <a:pt x="414" y="21"/>
                      <a:pt x="414" y="21"/>
                      <a:pt x="414" y="21"/>
                    </a:cubicBezTo>
                    <a:cubicBezTo>
                      <a:pt x="413" y="19"/>
                      <a:pt x="413" y="19"/>
                      <a:pt x="413" y="19"/>
                    </a:cubicBezTo>
                    <a:cubicBezTo>
                      <a:pt x="412" y="19"/>
                      <a:pt x="412" y="19"/>
                      <a:pt x="412" y="19"/>
                    </a:cubicBezTo>
                    <a:cubicBezTo>
                      <a:pt x="411" y="20"/>
                      <a:pt x="411" y="20"/>
                      <a:pt x="411" y="20"/>
                    </a:cubicBezTo>
                    <a:cubicBezTo>
                      <a:pt x="410" y="18"/>
                      <a:pt x="410" y="18"/>
                      <a:pt x="410" y="18"/>
                    </a:cubicBezTo>
                    <a:cubicBezTo>
                      <a:pt x="409" y="18"/>
                      <a:pt x="409" y="18"/>
                      <a:pt x="409" y="18"/>
                    </a:cubicBezTo>
                    <a:cubicBezTo>
                      <a:pt x="407" y="18"/>
                      <a:pt x="407" y="18"/>
                      <a:pt x="407" y="18"/>
                    </a:cubicBezTo>
                    <a:cubicBezTo>
                      <a:pt x="405" y="17"/>
                      <a:pt x="405" y="17"/>
                      <a:pt x="405" y="17"/>
                    </a:cubicBezTo>
                    <a:cubicBezTo>
                      <a:pt x="404" y="17"/>
                      <a:pt x="404" y="17"/>
                      <a:pt x="404" y="17"/>
                    </a:cubicBezTo>
                    <a:cubicBezTo>
                      <a:pt x="403" y="17"/>
                      <a:pt x="403" y="17"/>
                      <a:pt x="403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400" y="19"/>
                      <a:pt x="400" y="19"/>
                      <a:pt x="400" y="19"/>
                    </a:cubicBezTo>
                    <a:cubicBezTo>
                      <a:pt x="400" y="19"/>
                      <a:pt x="400" y="19"/>
                      <a:pt x="400" y="19"/>
                    </a:cubicBezTo>
                    <a:cubicBezTo>
                      <a:pt x="399" y="18"/>
                      <a:pt x="399" y="18"/>
                      <a:pt x="399" y="18"/>
                    </a:cubicBezTo>
                    <a:cubicBezTo>
                      <a:pt x="400" y="16"/>
                      <a:pt x="400" y="16"/>
                      <a:pt x="400" y="16"/>
                    </a:cubicBezTo>
                    <a:cubicBezTo>
                      <a:pt x="400" y="16"/>
                      <a:pt x="400" y="16"/>
                      <a:pt x="400" y="16"/>
                    </a:cubicBezTo>
                    <a:cubicBezTo>
                      <a:pt x="400" y="15"/>
                      <a:pt x="400" y="15"/>
                      <a:pt x="400" y="15"/>
                    </a:cubicBezTo>
                    <a:cubicBezTo>
                      <a:pt x="401" y="13"/>
                      <a:pt x="401" y="13"/>
                      <a:pt x="401" y="13"/>
                    </a:cubicBezTo>
                    <a:cubicBezTo>
                      <a:pt x="402" y="13"/>
                      <a:pt x="402" y="13"/>
                      <a:pt x="402" y="13"/>
                    </a:cubicBezTo>
                    <a:cubicBezTo>
                      <a:pt x="402" y="11"/>
                      <a:pt x="402" y="11"/>
                      <a:pt x="402" y="11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2" y="9"/>
                      <a:pt x="402" y="9"/>
                      <a:pt x="402" y="9"/>
                    </a:cubicBezTo>
                    <a:cubicBezTo>
                      <a:pt x="401" y="9"/>
                      <a:pt x="401" y="9"/>
                      <a:pt x="401" y="9"/>
                    </a:cubicBezTo>
                    <a:cubicBezTo>
                      <a:pt x="399" y="11"/>
                      <a:pt x="399" y="11"/>
                      <a:pt x="399" y="11"/>
                    </a:cubicBezTo>
                    <a:cubicBezTo>
                      <a:pt x="399" y="12"/>
                      <a:pt x="399" y="12"/>
                      <a:pt x="399" y="12"/>
                    </a:cubicBezTo>
                    <a:cubicBezTo>
                      <a:pt x="398" y="12"/>
                      <a:pt x="398" y="12"/>
                      <a:pt x="398" y="12"/>
                    </a:cubicBezTo>
                    <a:cubicBezTo>
                      <a:pt x="397" y="11"/>
                      <a:pt x="397" y="11"/>
                      <a:pt x="397" y="11"/>
                    </a:cubicBezTo>
                    <a:cubicBezTo>
                      <a:pt x="395" y="12"/>
                      <a:pt x="395" y="12"/>
                      <a:pt x="395" y="12"/>
                    </a:cubicBezTo>
                    <a:cubicBezTo>
                      <a:pt x="395" y="13"/>
                      <a:pt x="395" y="13"/>
                      <a:pt x="395" y="13"/>
                    </a:cubicBezTo>
                    <a:cubicBezTo>
                      <a:pt x="395" y="15"/>
                      <a:pt x="395" y="15"/>
                      <a:pt x="395" y="15"/>
                    </a:cubicBezTo>
                    <a:cubicBezTo>
                      <a:pt x="394" y="16"/>
                      <a:pt x="394" y="16"/>
                      <a:pt x="394" y="16"/>
                    </a:cubicBezTo>
                    <a:cubicBezTo>
                      <a:pt x="394" y="16"/>
                      <a:pt x="394" y="16"/>
                      <a:pt x="394" y="16"/>
                    </a:cubicBezTo>
                    <a:cubicBezTo>
                      <a:pt x="393" y="15"/>
                      <a:pt x="393" y="15"/>
                      <a:pt x="393" y="15"/>
                    </a:cubicBezTo>
                    <a:cubicBezTo>
                      <a:pt x="392" y="17"/>
                      <a:pt x="392" y="17"/>
                      <a:pt x="392" y="17"/>
                    </a:cubicBezTo>
                    <a:cubicBezTo>
                      <a:pt x="392" y="19"/>
                      <a:pt x="392" y="19"/>
                      <a:pt x="392" y="19"/>
                    </a:cubicBezTo>
                    <a:cubicBezTo>
                      <a:pt x="391" y="17"/>
                      <a:pt x="391" y="17"/>
                      <a:pt x="391" y="17"/>
                    </a:cubicBezTo>
                    <a:cubicBezTo>
                      <a:pt x="391" y="16"/>
                      <a:pt x="391" y="16"/>
                      <a:pt x="391" y="16"/>
                    </a:cubicBezTo>
                    <a:cubicBezTo>
                      <a:pt x="392" y="14"/>
                      <a:pt x="392" y="14"/>
                      <a:pt x="392" y="14"/>
                    </a:cubicBezTo>
                    <a:cubicBezTo>
                      <a:pt x="391" y="14"/>
                      <a:pt x="391" y="14"/>
                      <a:pt x="391" y="14"/>
                    </a:cubicBezTo>
                    <a:cubicBezTo>
                      <a:pt x="390" y="15"/>
                      <a:pt x="390" y="15"/>
                      <a:pt x="390" y="15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88" y="17"/>
                      <a:pt x="388" y="17"/>
                      <a:pt x="388" y="17"/>
                    </a:cubicBezTo>
                    <a:cubicBezTo>
                      <a:pt x="389" y="14"/>
                      <a:pt x="389" y="14"/>
                      <a:pt x="389" y="14"/>
                    </a:cubicBezTo>
                    <a:cubicBezTo>
                      <a:pt x="388" y="12"/>
                      <a:pt x="388" y="12"/>
                      <a:pt x="388" y="12"/>
                    </a:cubicBezTo>
                    <a:cubicBezTo>
                      <a:pt x="387" y="12"/>
                      <a:pt x="387" y="12"/>
                      <a:pt x="387" y="12"/>
                    </a:cubicBezTo>
                    <a:cubicBezTo>
                      <a:pt x="387" y="11"/>
                      <a:pt x="387" y="11"/>
                      <a:pt x="387" y="11"/>
                    </a:cubicBezTo>
                    <a:cubicBezTo>
                      <a:pt x="389" y="10"/>
                      <a:pt x="389" y="10"/>
                      <a:pt x="389" y="10"/>
                    </a:cubicBezTo>
                    <a:cubicBezTo>
                      <a:pt x="391" y="9"/>
                      <a:pt x="391" y="9"/>
                      <a:pt x="391" y="9"/>
                    </a:cubicBezTo>
                    <a:cubicBezTo>
                      <a:pt x="393" y="11"/>
                      <a:pt x="393" y="11"/>
                      <a:pt x="393" y="11"/>
                    </a:cubicBezTo>
                    <a:cubicBezTo>
                      <a:pt x="395" y="10"/>
                      <a:pt x="395" y="10"/>
                      <a:pt x="395" y="10"/>
                    </a:cubicBezTo>
                    <a:cubicBezTo>
                      <a:pt x="397" y="9"/>
                      <a:pt x="397" y="9"/>
                      <a:pt x="397" y="9"/>
                    </a:cubicBezTo>
                    <a:cubicBezTo>
                      <a:pt x="399" y="8"/>
                      <a:pt x="399" y="8"/>
                      <a:pt x="399" y="8"/>
                    </a:cubicBezTo>
                    <a:cubicBezTo>
                      <a:pt x="399" y="7"/>
                      <a:pt x="399" y="7"/>
                      <a:pt x="399" y="7"/>
                    </a:cubicBezTo>
                    <a:cubicBezTo>
                      <a:pt x="399" y="6"/>
                      <a:pt x="399" y="6"/>
                      <a:pt x="399" y="6"/>
                    </a:cubicBezTo>
                    <a:cubicBezTo>
                      <a:pt x="399" y="5"/>
                      <a:pt x="399" y="5"/>
                      <a:pt x="399" y="5"/>
                    </a:cubicBezTo>
                    <a:cubicBezTo>
                      <a:pt x="397" y="4"/>
                      <a:pt x="397" y="4"/>
                      <a:pt x="397" y="4"/>
                    </a:cubicBezTo>
                    <a:cubicBezTo>
                      <a:pt x="396" y="4"/>
                      <a:pt x="396" y="4"/>
                      <a:pt x="396" y="4"/>
                    </a:cubicBezTo>
                    <a:cubicBezTo>
                      <a:pt x="396" y="3"/>
                      <a:pt x="396" y="3"/>
                      <a:pt x="396" y="3"/>
                    </a:cubicBezTo>
                    <a:cubicBezTo>
                      <a:pt x="395" y="2"/>
                      <a:pt x="395" y="2"/>
                      <a:pt x="395" y="2"/>
                    </a:cubicBezTo>
                    <a:cubicBezTo>
                      <a:pt x="395" y="2"/>
                      <a:pt x="395" y="2"/>
                      <a:pt x="395" y="2"/>
                    </a:cubicBezTo>
                    <a:cubicBezTo>
                      <a:pt x="395" y="1"/>
                      <a:pt x="395" y="1"/>
                      <a:pt x="395" y="1"/>
                    </a:cubicBezTo>
                    <a:cubicBezTo>
                      <a:pt x="396" y="1"/>
                      <a:pt x="396" y="1"/>
                      <a:pt x="396" y="1"/>
                    </a:cubicBezTo>
                    <a:cubicBezTo>
                      <a:pt x="396" y="0"/>
                      <a:pt x="396" y="0"/>
                      <a:pt x="396" y="0"/>
                    </a:cubicBezTo>
                    <a:cubicBezTo>
                      <a:pt x="395" y="0"/>
                      <a:pt x="395" y="0"/>
                      <a:pt x="395" y="0"/>
                    </a:cubicBezTo>
                    <a:cubicBezTo>
                      <a:pt x="392" y="2"/>
                      <a:pt x="392" y="2"/>
                      <a:pt x="392" y="2"/>
                    </a:cubicBezTo>
                    <a:cubicBezTo>
                      <a:pt x="391" y="2"/>
                      <a:pt x="391" y="2"/>
                      <a:pt x="391" y="2"/>
                    </a:cubicBezTo>
                    <a:cubicBezTo>
                      <a:pt x="389" y="3"/>
                      <a:pt x="389" y="3"/>
                      <a:pt x="389" y="3"/>
                    </a:cubicBezTo>
                    <a:cubicBezTo>
                      <a:pt x="387" y="4"/>
                      <a:pt x="387" y="4"/>
                      <a:pt x="387" y="4"/>
                    </a:cubicBezTo>
                    <a:cubicBezTo>
                      <a:pt x="384" y="7"/>
                      <a:pt x="384" y="7"/>
                      <a:pt x="384" y="7"/>
                    </a:cubicBezTo>
                    <a:cubicBezTo>
                      <a:pt x="381" y="8"/>
                      <a:pt x="381" y="8"/>
                      <a:pt x="381" y="8"/>
                    </a:cubicBezTo>
                    <a:cubicBezTo>
                      <a:pt x="377" y="8"/>
                      <a:pt x="377" y="8"/>
                      <a:pt x="377" y="8"/>
                    </a:cubicBezTo>
                    <a:cubicBezTo>
                      <a:pt x="375" y="6"/>
                      <a:pt x="375" y="6"/>
                      <a:pt x="375" y="6"/>
                    </a:cubicBezTo>
                    <a:cubicBezTo>
                      <a:pt x="374" y="5"/>
                      <a:pt x="374" y="5"/>
                      <a:pt x="374" y="5"/>
                    </a:cubicBezTo>
                    <a:cubicBezTo>
                      <a:pt x="374" y="6"/>
                      <a:pt x="374" y="6"/>
                      <a:pt x="374" y="6"/>
                    </a:cubicBezTo>
                    <a:cubicBezTo>
                      <a:pt x="373" y="6"/>
                      <a:pt x="373" y="6"/>
                      <a:pt x="373" y="6"/>
                    </a:cubicBezTo>
                    <a:cubicBezTo>
                      <a:pt x="371" y="5"/>
                      <a:pt x="371" y="5"/>
                      <a:pt x="371" y="5"/>
                    </a:cubicBezTo>
                    <a:cubicBezTo>
                      <a:pt x="369" y="5"/>
                      <a:pt x="369" y="5"/>
                      <a:pt x="369" y="5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8" y="7"/>
                      <a:pt x="368" y="7"/>
                      <a:pt x="368" y="7"/>
                    </a:cubicBezTo>
                    <a:cubicBezTo>
                      <a:pt x="367" y="6"/>
                      <a:pt x="367" y="6"/>
                      <a:pt x="367" y="6"/>
                    </a:cubicBezTo>
                    <a:cubicBezTo>
                      <a:pt x="368" y="5"/>
                      <a:pt x="368" y="5"/>
                      <a:pt x="368" y="5"/>
                    </a:cubicBezTo>
                    <a:cubicBezTo>
                      <a:pt x="369" y="4"/>
                      <a:pt x="369" y="4"/>
                      <a:pt x="369" y="4"/>
                    </a:cubicBezTo>
                    <a:cubicBezTo>
                      <a:pt x="369" y="3"/>
                      <a:pt x="369" y="3"/>
                      <a:pt x="369" y="3"/>
                    </a:cubicBezTo>
                    <a:cubicBezTo>
                      <a:pt x="366" y="4"/>
                      <a:pt x="366" y="4"/>
                      <a:pt x="366" y="4"/>
                    </a:cubicBezTo>
                    <a:cubicBezTo>
                      <a:pt x="363" y="6"/>
                      <a:pt x="363" y="6"/>
                      <a:pt x="363" y="6"/>
                    </a:cubicBezTo>
                    <a:cubicBezTo>
                      <a:pt x="361" y="7"/>
                      <a:pt x="361" y="7"/>
                      <a:pt x="361" y="7"/>
                    </a:cubicBezTo>
                    <a:cubicBezTo>
                      <a:pt x="360" y="9"/>
                      <a:pt x="360" y="9"/>
                      <a:pt x="360" y="9"/>
                    </a:cubicBezTo>
                    <a:cubicBezTo>
                      <a:pt x="360" y="10"/>
                      <a:pt x="360" y="10"/>
                      <a:pt x="360" y="10"/>
                    </a:cubicBezTo>
                    <a:cubicBezTo>
                      <a:pt x="362" y="11"/>
                      <a:pt x="362" y="11"/>
                      <a:pt x="362" y="11"/>
                    </a:cubicBezTo>
                    <a:cubicBezTo>
                      <a:pt x="361" y="12"/>
                      <a:pt x="361" y="12"/>
                      <a:pt x="361" y="12"/>
                    </a:cubicBezTo>
                    <a:cubicBezTo>
                      <a:pt x="359" y="12"/>
                      <a:pt x="359" y="12"/>
                      <a:pt x="359" y="12"/>
                    </a:cubicBezTo>
                    <a:cubicBezTo>
                      <a:pt x="357" y="14"/>
                      <a:pt x="357" y="14"/>
                      <a:pt x="357" y="14"/>
                    </a:cubicBezTo>
                    <a:cubicBezTo>
                      <a:pt x="355" y="17"/>
                      <a:pt x="355" y="17"/>
                      <a:pt x="355" y="17"/>
                    </a:cubicBezTo>
                    <a:cubicBezTo>
                      <a:pt x="354" y="20"/>
                      <a:pt x="354" y="20"/>
                      <a:pt x="354" y="20"/>
                    </a:cubicBezTo>
                    <a:cubicBezTo>
                      <a:pt x="353" y="21"/>
                      <a:pt x="353" y="21"/>
                      <a:pt x="353" y="21"/>
                    </a:cubicBezTo>
                    <a:cubicBezTo>
                      <a:pt x="353" y="20"/>
                      <a:pt x="353" y="20"/>
                      <a:pt x="353" y="20"/>
                    </a:cubicBezTo>
                    <a:cubicBezTo>
                      <a:pt x="353" y="17"/>
                      <a:pt x="353" y="17"/>
                      <a:pt x="353" y="17"/>
                    </a:cubicBezTo>
                    <a:cubicBezTo>
                      <a:pt x="356" y="13"/>
                      <a:pt x="356" y="13"/>
                      <a:pt x="356" y="13"/>
                    </a:cubicBezTo>
                    <a:cubicBezTo>
                      <a:pt x="356" y="12"/>
                      <a:pt x="356" y="12"/>
                      <a:pt x="356" y="12"/>
                    </a:cubicBezTo>
                    <a:cubicBezTo>
                      <a:pt x="355" y="12"/>
                      <a:pt x="355" y="12"/>
                      <a:pt x="355" y="12"/>
                    </a:cubicBezTo>
                    <a:cubicBezTo>
                      <a:pt x="351" y="14"/>
                      <a:pt x="351" y="14"/>
                      <a:pt x="351" y="14"/>
                    </a:cubicBezTo>
                    <a:cubicBezTo>
                      <a:pt x="349" y="14"/>
                      <a:pt x="349" y="14"/>
                      <a:pt x="349" y="14"/>
                    </a:cubicBezTo>
                    <a:cubicBezTo>
                      <a:pt x="348" y="13"/>
                      <a:pt x="348" y="13"/>
                      <a:pt x="348" y="13"/>
                    </a:cubicBezTo>
                    <a:cubicBezTo>
                      <a:pt x="346" y="11"/>
                      <a:pt x="346" y="11"/>
                      <a:pt x="346" y="11"/>
                    </a:cubicBezTo>
                    <a:cubicBezTo>
                      <a:pt x="344" y="11"/>
                      <a:pt x="344" y="11"/>
                      <a:pt x="344" y="11"/>
                    </a:cubicBezTo>
                    <a:cubicBezTo>
                      <a:pt x="343" y="11"/>
                      <a:pt x="343" y="11"/>
                      <a:pt x="343" y="11"/>
                    </a:cubicBezTo>
                    <a:cubicBezTo>
                      <a:pt x="343" y="12"/>
                      <a:pt x="343" y="12"/>
                      <a:pt x="343" y="12"/>
                    </a:cubicBezTo>
                    <a:cubicBezTo>
                      <a:pt x="346" y="13"/>
                      <a:pt x="346" y="13"/>
                      <a:pt x="346" y="13"/>
                    </a:cubicBezTo>
                    <a:cubicBezTo>
                      <a:pt x="347" y="14"/>
                      <a:pt x="347" y="14"/>
                      <a:pt x="347" y="14"/>
                    </a:cubicBezTo>
                    <a:cubicBezTo>
                      <a:pt x="346" y="14"/>
                      <a:pt x="346" y="14"/>
                      <a:pt x="346" y="14"/>
                    </a:cubicBezTo>
                    <a:cubicBezTo>
                      <a:pt x="344" y="14"/>
                      <a:pt x="344" y="14"/>
                      <a:pt x="344" y="14"/>
                    </a:cubicBezTo>
                    <a:cubicBezTo>
                      <a:pt x="341" y="13"/>
                      <a:pt x="341" y="13"/>
                      <a:pt x="341" y="13"/>
                    </a:cubicBezTo>
                    <a:cubicBezTo>
                      <a:pt x="337" y="15"/>
                      <a:pt x="337" y="15"/>
                      <a:pt x="337" y="15"/>
                    </a:cubicBezTo>
                    <a:cubicBezTo>
                      <a:pt x="332" y="19"/>
                      <a:pt x="332" y="19"/>
                      <a:pt x="332" y="19"/>
                    </a:cubicBezTo>
                    <a:cubicBezTo>
                      <a:pt x="327" y="21"/>
                      <a:pt x="327" y="21"/>
                      <a:pt x="327" y="21"/>
                    </a:cubicBezTo>
                    <a:cubicBezTo>
                      <a:pt x="324" y="24"/>
                      <a:pt x="324" y="24"/>
                      <a:pt x="324" y="24"/>
                    </a:cubicBezTo>
                    <a:cubicBezTo>
                      <a:pt x="320" y="27"/>
                      <a:pt x="320" y="27"/>
                      <a:pt x="320" y="27"/>
                    </a:cubicBezTo>
                    <a:cubicBezTo>
                      <a:pt x="316" y="31"/>
                      <a:pt x="316" y="31"/>
                      <a:pt x="316" y="31"/>
                    </a:cubicBezTo>
                    <a:cubicBezTo>
                      <a:pt x="313" y="32"/>
                      <a:pt x="313" y="32"/>
                      <a:pt x="313" y="32"/>
                    </a:cubicBezTo>
                    <a:cubicBezTo>
                      <a:pt x="311" y="33"/>
                      <a:pt x="311" y="33"/>
                      <a:pt x="311" y="33"/>
                    </a:cubicBezTo>
                    <a:cubicBezTo>
                      <a:pt x="309" y="34"/>
                      <a:pt x="309" y="34"/>
                      <a:pt x="309" y="34"/>
                    </a:cubicBezTo>
                    <a:cubicBezTo>
                      <a:pt x="307" y="34"/>
                      <a:pt x="307" y="34"/>
                      <a:pt x="307" y="34"/>
                    </a:cubicBezTo>
                    <a:cubicBezTo>
                      <a:pt x="304" y="36"/>
                      <a:pt x="304" y="36"/>
                      <a:pt x="304" y="36"/>
                    </a:cubicBezTo>
                    <a:cubicBezTo>
                      <a:pt x="301" y="36"/>
                      <a:pt x="301" y="36"/>
                      <a:pt x="301" y="36"/>
                    </a:cubicBezTo>
                    <a:cubicBezTo>
                      <a:pt x="300" y="35"/>
                      <a:pt x="300" y="35"/>
                      <a:pt x="300" y="35"/>
                    </a:cubicBezTo>
                    <a:cubicBezTo>
                      <a:pt x="297" y="35"/>
                      <a:pt x="297" y="35"/>
                      <a:pt x="297" y="35"/>
                    </a:cubicBezTo>
                    <a:cubicBezTo>
                      <a:pt x="295" y="33"/>
                      <a:pt x="295" y="33"/>
                      <a:pt x="295" y="33"/>
                    </a:cubicBezTo>
                    <a:cubicBezTo>
                      <a:pt x="293" y="32"/>
                      <a:pt x="293" y="32"/>
                      <a:pt x="293" y="32"/>
                    </a:cubicBezTo>
                    <a:cubicBezTo>
                      <a:pt x="291" y="31"/>
                      <a:pt x="291" y="31"/>
                      <a:pt x="291" y="31"/>
                    </a:cubicBezTo>
                    <a:cubicBezTo>
                      <a:pt x="290" y="31"/>
                      <a:pt x="290" y="31"/>
                      <a:pt x="290" y="31"/>
                    </a:cubicBezTo>
                    <a:cubicBezTo>
                      <a:pt x="287" y="33"/>
                      <a:pt x="287" y="33"/>
                      <a:pt x="287" y="33"/>
                    </a:cubicBezTo>
                    <a:cubicBezTo>
                      <a:pt x="284" y="37"/>
                      <a:pt x="284" y="37"/>
                      <a:pt x="284" y="37"/>
                    </a:cubicBezTo>
                    <a:cubicBezTo>
                      <a:pt x="284" y="39"/>
                      <a:pt x="284" y="39"/>
                      <a:pt x="284" y="39"/>
                    </a:cubicBezTo>
                    <a:cubicBezTo>
                      <a:pt x="282" y="40"/>
                      <a:pt x="282" y="40"/>
                      <a:pt x="282" y="40"/>
                    </a:cubicBezTo>
                    <a:cubicBezTo>
                      <a:pt x="281" y="43"/>
                      <a:pt x="281" y="43"/>
                      <a:pt x="281" y="43"/>
                    </a:cubicBezTo>
                    <a:cubicBezTo>
                      <a:pt x="280" y="42"/>
                      <a:pt x="280" y="42"/>
                      <a:pt x="280" y="42"/>
                    </a:cubicBezTo>
                    <a:cubicBezTo>
                      <a:pt x="279" y="42"/>
                      <a:pt x="279" y="42"/>
                      <a:pt x="279" y="42"/>
                    </a:cubicBezTo>
                    <a:cubicBezTo>
                      <a:pt x="277" y="42"/>
                      <a:pt x="277" y="42"/>
                      <a:pt x="277" y="42"/>
                    </a:cubicBezTo>
                    <a:cubicBezTo>
                      <a:pt x="279" y="46"/>
                      <a:pt x="279" y="46"/>
                      <a:pt x="279" y="46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3" y="60"/>
                      <a:pt x="283" y="60"/>
                      <a:pt x="283" y="60"/>
                    </a:cubicBezTo>
                    <a:cubicBezTo>
                      <a:pt x="284" y="65"/>
                      <a:pt x="284" y="65"/>
                      <a:pt x="284" y="65"/>
                    </a:cubicBezTo>
                    <a:cubicBezTo>
                      <a:pt x="284" y="70"/>
                      <a:pt x="284" y="70"/>
                      <a:pt x="284" y="70"/>
                    </a:cubicBezTo>
                    <a:cubicBezTo>
                      <a:pt x="282" y="73"/>
                      <a:pt x="282" y="73"/>
                      <a:pt x="282" y="73"/>
                    </a:cubicBezTo>
                    <a:cubicBezTo>
                      <a:pt x="280" y="76"/>
                      <a:pt x="280" y="76"/>
                      <a:pt x="280" y="76"/>
                    </a:cubicBezTo>
                    <a:cubicBezTo>
                      <a:pt x="280" y="77"/>
                      <a:pt x="280" y="77"/>
                      <a:pt x="280" y="77"/>
                    </a:cubicBezTo>
                    <a:cubicBezTo>
                      <a:pt x="284" y="81"/>
                      <a:pt x="284" y="81"/>
                      <a:pt x="284" y="81"/>
                    </a:cubicBezTo>
                    <a:cubicBezTo>
                      <a:pt x="285" y="81"/>
                      <a:pt x="285" y="81"/>
                      <a:pt x="285" y="81"/>
                    </a:cubicBezTo>
                    <a:cubicBezTo>
                      <a:pt x="285" y="80"/>
                      <a:pt x="285" y="80"/>
                      <a:pt x="285" y="80"/>
                    </a:cubicBezTo>
                    <a:cubicBezTo>
                      <a:pt x="286" y="80"/>
                      <a:pt x="286" y="80"/>
                      <a:pt x="286" y="80"/>
                    </a:cubicBezTo>
                    <a:cubicBezTo>
                      <a:pt x="288" y="79"/>
                      <a:pt x="288" y="79"/>
                      <a:pt x="288" y="79"/>
                    </a:cubicBezTo>
                    <a:cubicBezTo>
                      <a:pt x="289" y="79"/>
                      <a:pt x="289" y="79"/>
                      <a:pt x="289" y="79"/>
                    </a:cubicBezTo>
                    <a:cubicBezTo>
                      <a:pt x="288" y="81"/>
                      <a:pt x="288" y="81"/>
                      <a:pt x="288" y="81"/>
                    </a:cubicBezTo>
                    <a:cubicBezTo>
                      <a:pt x="287" y="82"/>
                      <a:pt x="287" y="82"/>
                      <a:pt x="287" y="82"/>
                    </a:cubicBezTo>
                    <a:cubicBezTo>
                      <a:pt x="292" y="85"/>
                      <a:pt x="292" y="85"/>
                      <a:pt x="292" y="85"/>
                    </a:cubicBezTo>
                    <a:cubicBezTo>
                      <a:pt x="291" y="86"/>
                      <a:pt x="291" y="86"/>
                      <a:pt x="291" y="86"/>
                    </a:cubicBezTo>
                    <a:cubicBezTo>
                      <a:pt x="289" y="86"/>
                      <a:pt x="289" y="86"/>
                      <a:pt x="289" y="86"/>
                    </a:cubicBezTo>
                    <a:cubicBezTo>
                      <a:pt x="288" y="87"/>
                      <a:pt x="288" y="87"/>
                      <a:pt x="288" y="87"/>
                    </a:cubicBezTo>
                    <a:cubicBezTo>
                      <a:pt x="288" y="91"/>
                      <a:pt x="288" y="91"/>
                      <a:pt x="288" y="91"/>
                    </a:cubicBezTo>
                    <a:cubicBezTo>
                      <a:pt x="288" y="93"/>
                      <a:pt x="288" y="93"/>
                      <a:pt x="288" y="93"/>
                    </a:cubicBezTo>
                    <a:cubicBezTo>
                      <a:pt x="289" y="94"/>
                      <a:pt x="289" y="94"/>
                      <a:pt x="289" y="94"/>
                    </a:cubicBezTo>
                    <a:cubicBezTo>
                      <a:pt x="290" y="93"/>
                      <a:pt x="290" y="93"/>
                      <a:pt x="290" y="93"/>
                    </a:cubicBezTo>
                    <a:cubicBezTo>
                      <a:pt x="292" y="92"/>
                      <a:pt x="292" y="92"/>
                      <a:pt x="292" y="92"/>
                    </a:cubicBezTo>
                    <a:cubicBezTo>
                      <a:pt x="294" y="93"/>
                      <a:pt x="294" y="93"/>
                      <a:pt x="294" y="93"/>
                    </a:cubicBezTo>
                    <a:cubicBezTo>
                      <a:pt x="294" y="94"/>
                      <a:pt x="294" y="94"/>
                      <a:pt x="294" y="94"/>
                    </a:cubicBezTo>
                    <a:cubicBezTo>
                      <a:pt x="297" y="94"/>
                      <a:pt x="297" y="94"/>
                      <a:pt x="297" y="94"/>
                    </a:cubicBezTo>
                    <a:cubicBezTo>
                      <a:pt x="299" y="94"/>
                      <a:pt x="299" y="94"/>
                      <a:pt x="299" y="94"/>
                    </a:cubicBezTo>
                    <a:cubicBezTo>
                      <a:pt x="302" y="96"/>
                      <a:pt x="302" y="96"/>
                      <a:pt x="302" y="96"/>
                    </a:cubicBezTo>
                    <a:cubicBezTo>
                      <a:pt x="300" y="97"/>
                      <a:pt x="300" y="97"/>
                      <a:pt x="300" y="97"/>
                    </a:cubicBezTo>
                    <a:cubicBezTo>
                      <a:pt x="300" y="99"/>
                      <a:pt x="300" y="99"/>
                      <a:pt x="300" y="99"/>
                    </a:cubicBezTo>
                    <a:cubicBezTo>
                      <a:pt x="299" y="101"/>
                      <a:pt x="299" y="101"/>
                      <a:pt x="299" y="101"/>
                    </a:cubicBezTo>
                    <a:cubicBezTo>
                      <a:pt x="297" y="101"/>
                      <a:pt x="297" y="101"/>
                      <a:pt x="297" y="101"/>
                    </a:cubicBezTo>
                    <a:cubicBezTo>
                      <a:pt x="297" y="100"/>
                      <a:pt x="297" y="100"/>
                      <a:pt x="297" y="100"/>
                    </a:cubicBezTo>
                    <a:cubicBezTo>
                      <a:pt x="295" y="99"/>
                      <a:pt x="295" y="99"/>
                      <a:pt x="295" y="99"/>
                    </a:cubicBezTo>
                    <a:cubicBezTo>
                      <a:pt x="294" y="99"/>
                      <a:pt x="294" y="99"/>
                      <a:pt x="294" y="99"/>
                    </a:cubicBezTo>
                    <a:cubicBezTo>
                      <a:pt x="292" y="99"/>
                      <a:pt x="292" y="99"/>
                      <a:pt x="292" y="99"/>
                    </a:cubicBezTo>
                    <a:cubicBezTo>
                      <a:pt x="291" y="98"/>
                      <a:pt x="291" y="98"/>
                      <a:pt x="291" y="98"/>
                    </a:cubicBezTo>
                    <a:cubicBezTo>
                      <a:pt x="290" y="96"/>
                      <a:pt x="290" y="96"/>
                      <a:pt x="290" y="96"/>
                    </a:cubicBezTo>
                    <a:cubicBezTo>
                      <a:pt x="288" y="95"/>
                      <a:pt x="288" y="95"/>
                      <a:pt x="288" y="95"/>
                    </a:cubicBezTo>
                    <a:cubicBezTo>
                      <a:pt x="288" y="95"/>
                      <a:pt x="288" y="95"/>
                      <a:pt x="288" y="95"/>
                    </a:cubicBezTo>
                    <a:cubicBezTo>
                      <a:pt x="285" y="94"/>
                      <a:pt x="285" y="94"/>
                      <a:pt x="285" y="94"/>
                    </a:cubicBezTo>
                    <a:cubicBezTo>
                      <a:pt x="286" y="91"/>
                      <a:pt x="286" y="91"/>
                      <a:pt x="286" y="91"/>
                    </a:cubicBezTo>
                    <a:cubicBezTo>
                      <a:pt x="288" y="86"/>
                      <a:pt x="288" y="86"/>
                      <a:pt x="288" y="86"/>
                    </a:cubicBezTo>
                    <a:cubicBezTo>
                      <a:pt x="287" y="84"/>
                      <a:pt x="287" y="84"/>
                      <a:pt x="287" y="84"/>
                    </a:cubicBezTo>
                    <a:cubicBezTo>
                      <a:pt x="287" y="84"/>
                      <a:pt x="287" y="84"/>
                      <a:pt x="287" y="84"/>
                    </a:cubicBezTo>
                    <a:cubicBezTo>
                      <a:pt x="285" y="86"/>
                      <a:pt x="285" y="86"/>
                      <a:pt x="285" y="86"/>
                    </a:cubicBezTo>
                    <a:cubicBezTo>
                      <a:pt x="285" y="91"/>
                      <a:pt x="285" y="91"/>
                      <a:pt x="285" y="91"/>
                    </a:cubicBezTo>
                    <a:cubicBezTo>
                      <a:pt x="284" y="94"/>
                      <a:pt x="284" y="94"/>
                      <a:pt x="284" y="94"/>
                    </a:cubicBezTo>
                    <a:cubicBezTo>
                      <a:pt x="283" y="96"/>
                      <a:pt x="283" y="96"/>
                      <a:pt x="283" y="96"/>
                    </a:cubicBezTo>
                    <a:cubicBezTo>
                      <a:pt x="283" y="97"/>
                      <a:pt x="283" y="97"/>
                      <a:pt x="283" y="97"/>
                    </a:cubicBezTo>
                    <a:cubicBezTo>
                      <a:pt x="284" y="95"/>
                      <a:pt x="284" y="95"/>
                      <a:pt x="284" y="95"/>
                    </a:cubicBezTo>
                    <a:cubicBezTo>
                      <a:pt x="285" y="95"/>
                      <a:pt x="285" y="95"/>
                      <a:pt x="285" y="95"/>
                    </a:cubicBezTo>
                    <a:cubicBezTo>
                      <a:pt x="286" y="96"/>
                      <a:pt x="286" y="96"/>
                      <a:pt x="286" y="96"/>
                    </a:cubicBezTo>
                    <a:cubicBezTo>
                      <a:pt x="288" y="96"/>
                      <a:pt x="288" y="96"/>
                      <a:pt x="288" y="96"/>
                    </a:cubicBezTo>
                    <a:cubicBezTo>
                      <a:pt x="289" y="98"/>
                      <a:pt x="289" y="98"/>
                      <a:pt x="289" y="98"/>
                    </a:cubicBezTo>
                    <a:cubicBezTo>
                      <a:pt x="289" y="101"/>
                      <a:pt x="289" y="101"/>
                      <a:pt x="289" y="101"/>
                    </a:cubicBezTo>
                    <a:cubicBezTo>
                      <a:pt x="287" y="103"/>
                      <a:pt x="287" y="103"/>
                      <a:pt x="287" y="103"/>
                    </a:cubicBezTo>
                    <a:cubicBezTo>
                      <a:pt x="284" y="104"/>
                      <a:pt x="284" y="104"/>
                      <a:pt x="284" y="104"/>
                    </a:cubicBezTo>
                    <a:cubicBezTo>
                      <a:pt x="287" y="101"/>
                      <a:pt x="287" y="101"/>
                      <a:pt x="287" y="101"/>
                    </a:cubicBezTo>
                    <a:cubicBezTo>
                      <a:pt x="286" y="100"/>
                      <a:pt x="286" y="100"/>
                      <a:pt x="286" y="100"/>
                    </a:cubicBezTo>
                    <a:cubicBezTo>
                      <a:pt x="285" y="100"/>
                      <a:pt x="285" y="100"/>
                      <a:pt x="285" y="100"/>
                    </a:cubicBezTo>
                    <a:cubicBezTo>
                      <a:pt x="285" y="99"/>
                      <a:pt x="285" y="99"/>
                      <a:pt x="285" y="99"/>
                    </a:cubicBezTo>
                    <a:cubicBezTo>
                      <a:pt x="284" y="100"/>
                      <a:pt x="284" y="100"/>
                      <a:pt x="284" y="100"/>
                    </a:cubicBezTo>
                    <a:cubicBezTo>
                      <a:pt x="281" y="102"/>
                      <a:pt x="281" y="102"/>
                      <a:pt x="281" y="102"/>
                    </a:cubicBezTo>
                    <a:cubicBezTo>
                      <a:pt x="281" y="104"/>
                      <a:pt x="281" y="104"/>
                      <a:pt x="281" y="104"/>
                    </a:cubicBezTo>
                    <a:cubicBezTo>
                      <a:pt x="279" y="104"/>
                      <a:pt x="279" y="104"/>
                      <a:pt x="279" y="104"/>
                    </a:cubicBezTo>
                    <a:cubicBezTo>
                      <a:pt x="278" y="105"/>
                      <a:pt x="278" y="105"/>
                      <a:pt x="278" y="105"/>
                    </a:cubicBezTo>
                    <a:cubicBezTo>
                      <a:pt x="277" y="103"/>
                      <a:pt x="277" y="103"/>
                      <a:pt x="277" y="103"/>
                    </a:cubicBezTo>
                    <a:cubicBezTo>
                      <a:pt x="276" y="103"/>
                      <a:pt x="276" y="103"/>
                      <a:pt x="276" y="103"/>
                    </a:cubicBezTo>
                    <a:cubicBezTo>
                      <a:pt x="274" y="103"/>
                      <a:pt x="274" y="103"/>
                      <a:pt x="274" y="103"/>
                    </a:cubicBezTo>
                    <a:cubicBezTo>
                      <a:pt x="273" y="103"/>
                      <a:pt x="273" y="103"/>
                      <a:pt x="273" y="103"/>
                    </a:cubicBezTo>
                    <a:cubicBezTo>
                      <a:pt x="273" y="101"/>
                      <a:pt x="273" y="101"/>
                      <a:pt x="273" y="101"/>
                    </a:cubicBezTo>
                    <a:cubicBezTo>
                      <a:pt x="272" y="100"/>
                      <a:pt x="272" y="100"/>
                      <a:pt x="272" y="100"/>
                    </a:cubicBezTo>
                    <a:cubicBezTo>
                      <a:pt x="271" y="101"/>
                      <a:pt x="271" y="101"/>
                      <a:pt x="271" y="101"/>
                    </a:cubicBezTo>
                    <a:cubicBezTo>
                      <a:pt x="269" y="101"/>
                      <a:pt x="269" y="101"/>
                      <a:pt x="269" y="101"/>
                    </a:cubicBezTo>
                    <a:cubicBezTo>
                      <a:pt x="269" y="99"/>
                      <a:pt x="269" y="99"/>
                      <a:pt x="269" y="99"/>
                    </a:cubicBezTo>
                    <a:cubicBezTo>
                      <a:pt x="268" y="99"/>
                      <a:pt x="268" y="99"/>
                      <a:pt x="268" y="99"/>
                    </a:cubicBezTo>
                    <a:cubicBezTo>
                      <a:pt x="267" y="99"/>
                      <a:pt x="267" y="99"/>
                      <a:pt x="267" y="99"/>
                    </a:cubicBezTo>
                    <a:cubicBezTo>
                      <a:pt x="266" y="99"/>
                      <a:pt x="266" y="99"/>
                      <a:pt x="266" y="99"/>
                    </a:cubicBezTo>
                    <a:cubicBezTo>
                      <a:pt x="266" y="97"/>
                      <a:pt x="266" y="97"/>
                      <a:pt x="266" y="97"/>
                    </a:cubicBezTo>
                    <a:cubicBezTo>
                      <a:pt x="265" y="96"/>
                      <a:pt x="265" y="96"/>
                      <a:pt x="265" y="96"/>
                    </a:cubicBezTo>
                    <a:cubicBezTo>
                      <a:pt x="265" y="95"/>
                      <a:pt x="265" y="95"/>
                      <a:pt x="265" y="95"/>
                    </a:cubicBezTo>
                    <a:cubicBezTo>
                      <a:pt x="267" y="94"/>
                      <a:pt x="267" y="94"/>
                      <a:pt x="267" y="94"/>
                    </a:cubicBezTo>
                    <a:cubicBezTo>
                      <a:pt x="269" y="92"/>
                      <a:pt x="269" y="92"/>
                      <a:pt x="269" y="92"/>
                    </a:cubicBezTo>
                    <a:cubicBezTo>
                      <a:pt x="270" y="91"/>
                      <a:pt x="270" y="91"/>
                      <a:pt x="270" y="91"/>
                    </a:cubicBezTo>
                    <a:cubicBezTo>
                      <a:pt x="271" y="90"/>
                      <a:pt x="271" y="90"/>
                      <a:pt x="271" y="90"/>
                    </a:cubicBezTo>
                    <a:cubicBezTo>
                      <a:pt x="270" y="89"/>
                      <a:pt x="270" y="89"/>
                      <a:pt x="270" y="89"/>
                    </a:cubicBezTo>
                    <a:cubicBezTo>
                      <a:pt x="268" y="87"/>
                      <a:pt x="268" y="87"/>
                      <a:pt x="268" y="87"/>
                    </a:cubicBezTo>
                    <a:cubicBezTo>
                      <a:pt x="267" y="86"/>
                      <a:pt x="267" y="86"/>
                      <a:pt x="267" y="86"/>
                    </a:cubicBezTo>
                    <a:cubicBezTo>
                      <a:pt x="265" y="86"/>
                      <a:pt x="265" y="86"/>
                      <a:pt x="265" y="86"/>
                    </a:cubicBezTo>
                    <a:cubicBezTo>
                      <a:pt x="262" y="87"/>
                      <a:pt x="262" y="87"/>
                      <a:pt x="262" y="87"/>
                    </a:cubicBezTo>
                    <a:cubicBezTo>
                      <a:pt x="261" y="87"/>
                      <a:pt x="261" y="87"/>
                      <a:pt x="261" y="87"/>
                    </a:cubicBezTo>
                    <a:cubicBezTo>
                      <a:pt x="259" y="86"/>
                      <a:pt x="259" y="86"/>
                      <a:pt x="259" y="86"/>
                    </a:cubicBezTo>
                    <a:cubicBezTo>
                      <a:pt x="258" y="87"/>
                      <a:pt x="258" y="87"/>
                      <a:pt x="258" y="87"/>
                    </a:cubicBezTo>
                    <a:cubicBezTo>
                      <a:pt x="252" y="89"/>
                      <a:pt x="252" y="89"/>
                      <a:pt x="252" y="89"/>
                    </a:cubicBezTo>
                    <a:cubicBezTo>
                      <a:pt x="252" y="90"/>
                      <a:pt x="252" y="90"/>
                      <a:pt x="252" y="90"/>
                    </a:cubicBezTo>
                    <a:cubicBezTo>
                      <a:pt x="253" y="90"/>
                      <a:pt x="253" y="90"/>
                      <a:pt x="253" y="90"/>
                    </a:cubicBezTo>
                    <a:cubicBezTo>
                      <a:pt x="255" y="92"/>
                      <a:pt x="255" y="92"/>
                      <a:pt x="255" y="92"/>
                    </a:cubicBezTo>
                    <a:cubicBezTo>
                      <a:pt x="255" y="93"/>
                      <a:pt x="255" y="93"/>
                      <a:pt x="255" y="93"/>
                    </a:cubicBezTo>
                    <a:cubicBezTo>
                      <a:pt x="253" y="93"/>
                      <a:pt x="253" y="93"/>
                      <a:pt x="253" y="93"/>
                    </a:cubicBezTo>
                    <a:cubicBezTo>
                      <a:pt x="252" y="93"/>
                      <a:pt x="252" y="93"/>
                      <a:pt x="252" y="93"/>
                    </a:cubicBezTo>
                    <a:cubicBezTo>
                      <a:pt x="251" y="92"/>
                      <a:pt x="251" y="92"/>
                      <a:pt x="251" y="92"/>
                    </a:cubicBezTo>
                    <a:cubicBezTo>
                      <a:pt x="249" y="91"/>
                      <a:pt x="249" y="91"/>
                      <a:pt x="249" y="91"/>
                    </a:cubicBezTo>
                    <a:cubicBezTo>
                      <a:pt x="246" y="91"/>
                      <a:pt x="246" y="91"/>
                      <a:pt x="246" y="91"/>
                    </a:cubicBezTo>
                    <a:cubicBezTo>
                      <a:pt x="243" y="91"/>
                      <a:pt x="243" y="91"/>
                      <a:pt x="243" y="91"/>
                    </a:cubicBezTo>
                    <a:cubicBezTo>
                      <a:pt x="242" y="92"/>
                      <a:pt x="242" y="92"/>
                      <a:pt x="242" y="92"/>
                    </a:cubicBezTo>
                    <a:cubicBezTo>
                      <a:pt x="242" y="93"/>
                      <a:pt x="242" y="93"/>
                      <a:pt x="242" y="93"/>
                    </a:cubicBezTo>
                    <a:cubicBezTo>
                      <a:pt x="240" y="93"/>
                      <a:pt x="240" y="93"/>
                      <a:pt x="240" y="93"/>
                    </a:cubicBezTo>
                    <a:cubicBezTo>
                      <a:pt x="239" y="92"/>
                      <a:pt x="239" y="92"/>
                      <a:pt x="239" y="92"/>
                    </a:cubicBezTo>
                    <a:cubicBezTo>
                      <a:pt x="238" y="92"/>
                      <a:pt x="238" y="92"/>
                      <a:pt x="238" y="92"/>
                    </a:cubicBezTo>
                    <a:cubicBezTo>
                      <a:pt x="236" y="94"/>
                      <a:pt x="236" y="94"/>
                      <a:pt x="236" y="94"/>
                    </a:cubicBezTo>
                    <a:cubicBezTo>
                      <a:pt x="236" y="95"/>
                      <a:pt x="236" y="95"/>
                      <a:pt x="236" y="95"/>
                    </a:cubicBezTo>
                    <a:cubicBezTo>
                      <a:pt x="234" y="95"/>
                      <a:pt x="234" y="95"/>
                      <a:pt x="234" y="95"/>
                    </a:cubicBezTo>
                    <a:cubicBezTo>
                      <a:pt x="232" y="97"/>
                      <a:pt x="232" y="97"/>
                      <a:pt x="232" y="97"/>
                    </a:cubicBezTo>
                    <a:cubicBezTo>
                      <a:pt x="230" y="98"/>
                      <a:pt x="230" y="98"/>
                      <a:pt x="230" y="98"/>
                    </a:cubicBezTo>
                    <a:cubicBezTo>
                      <a:pt x="229" y="98"/>
                      <a:pt x="229" y="98"/>
                      <a:pt x="229" y="98"/>
                    </a:cubicBezTo>
                    <a:cubicBezTo>
                      <a:pt x="229" y="97"/>
                      <a:pt x="229" y="97"/>
                      <a:pt x="229" y="97"/>
                    </a:cubicBezTo>
                    <a:cubicBezTo>
                      <a:pt x="230" y="96"/>
                      <a:pt x="230" y="96"/>
                      <a:pt x="230" y="96"/>
                    </a:cubicBezTo>
                    <a:cubicBezTo>
                      <a:pt x="228" y="97"/>
                      <a:pt x="228" y="97"/>
                      <a:pt x="228" y="97"/>
                    </a:cubicBezTo>
                    <a:cubicBezTo>
                      <a:pt x="227" y="99"/>
                      <a:pt x="227" y="99"/>
                      <a:pt x="227" y="99"/>
                    </a:cubicBezTo>
                    <a:cubicBezTo>
                      <a:pt x="227" y="100"/>
                      <a:pt x="227" y="100"/>
                      <a:pt x="227" y="100"/>
                    </a:cubicBezTo>
                    <a:cubicBezTo>
                      <a:pt x="229" y="103"/>
                      <a:pt x="229" y="103"/>
                      <a:pt x="229" y="103"/>
                    </a:cubicBezTo>
                    <a:cubicBezTo>
                      <a:pt x="231" y="106"/>
                      <a:pt x="231" y="106"/>
                      <a:pt x="231" y="106"/>
                    </a:cubicBezTo>
                    <a:cubicBezTo>
                      <a:pt x="234" y="107"/>
                      <a:pt x="234" y="107"/>
                      <a:pt x="234" y="107"/>
                    </a:cubicBezTo>
                    <a:cubicBezTo>
                      <a:pt x="236" y="109"/>
                      <a:pt x="236" y="109"/>
                      <a:pt x="236" y="109"/>
                    </a:cubicBezTo>
                    <a:cubicBezTo>
                      <a:pt x="238" y="110"/>
                      <a:pt x="238" y="110"/>
                      <a:pt x="238" y="110"/>
                    </a:cubicBezTo>
                    <a:cubicBezTo>
                      <a:pt x="238" y="112"/>
                      <a:pt x="238" y="112"/>
                      <a:pt x="238" y="112"/>
                    </a:cubicBezTo>
                    <a:cubicBezTo>
                      <a:pt x="240" y="113"/>
                      <a:pt x="240" y="113"/>
                      <a:pt x="240" y="113"/>
                    </a:cubicBezTo>
                    <a:cubicBezTo>
                      <a:pt x="242" y="114"/>
                      <a:pt x="242" y="114"/>
                      <a:pt x="242" y="114"/>
                    </a:cubicBezTo>
                    <a:cubicBezTo>
                      <a:pt x="242" y="114"/>
                      <a:pt x="242" y="114"/>
                      <a:pt x="242" y="114"/>
                    </a:cubicBezTo>
                    <a:cubicBezTo>
                      <a:pt x="239" y="114"/>
                      <a:pt x="239" y="114"/>
                      <a:pt x="239" y="114"/>
                    </a:cubicBezTo>
                    <a:cubicBezTo>
                      <a:pt x="238" y="113"/>
                      <a:pt x="238" y="113"/>
                      <a:pt x="238" y="113"/>
                    </a:cubicBezTo>
                    <a:cubicBezTo>
                      <a:pt x="236" y="111"/>
                      <a:pt x="236" y="111"/>
                      <a:pt x="236" y="111"/>
                    </a:cubicBezTo>
                    <a:cubicBezTo>
                      <a:pt x="235" y="110"/>
                      <a:pt x="235" y="110"/>
                      <a:pt x="235" y="110"/>
                    </a:cubicBezTo>
                    <a:cubicBezTo>
                      <a:pt x="234" y="110"/>
                      <a:pt x="234" y="110"/>
                      <a:pt x="234" y="110"/>
                    </a:cubicBezTo>
                    <a:cubicBezTo>
                      <a:pt x="232" y="112"/>
                      <a:pt x="232" y="112"/>
                      <a:pt x="232" y="112"/>
                    </a:cubicBezTo>
                    <a:cubicBezTo>
                      <a:pt x="231" y="112"/>
                      <a:pt x="231" y="112"/>
                      <a:pt x="231" y="112"/>
                    </a:cubicBezTo>
                    <a:cubicBezTo>
                      <a:pt x="230" y="111"/>
                      <a:pt x="230" y="111"/>
                      <a:pt x="230" y="111"/>
                    </a:cubicBezTo>
                    <a:cubicBezTo>
                      <a:pt x="231" y="109"/>
                      <a:pt x="231" y="109"/>
                      <a:pt x="231" y="109"/>
                    </a:cubicBezTo>
                    <a:cubicBezTo>
                      <a:pt x="231" y="108"/>
                      <a:pt x="231" y="108"/>
                      <a:pt x="231" y="108"/>
                    </a:cubicBezTo>
                    <a:cubicBezTo>
                      <a:pt x="230" y="109"/>
                      <a:pt x="230" y="109"/>
                      <a:pt x="230" y="109"/>
                    </a:cubicBezTo>
                    <a:cubicBezTo>
                      <a:pt x="229" y="110"/>
                      <a:pt x="229" y="110"/>
                      <a:pt x="229" y="110"/>
                    </a:cubicBezTo>
                    <a:cubicBezTo>
                      <a:pt x="229" y="114"/>
                      <a:pt x="229" y="114"/>
                      <a:pt x="229" y="114"/>
                    </a:cubicBezTo>
                    <a:cubicBezTo>
                      <a:pt x="230" y="115"/>
                      <a:pt x="230" y="115"/>
                      <a:pt x="230" y="115"/>
                    </a:cubicBezTo>
                    <a:cubicBezTo>
                      <a:pt x="230" y="116"/>
                      <a:pt x="230" y="116"/>
                      <a:pt x="230" y="116"/>
                    </a:cubicBezTo>
                    <a:cubicBezTo>
                      <a:pt x="228" y="118"/>
                      <a:pt x="228" y="118"/>
                      <a:pt x="228" y="118"/>
                    </a:cubicBezTo>
                    <a:cubicBezTo>
                      <a:pt x="226" y="120"/>
                      <a:pt x="226" y="120"/>
                      <a:pt x="226" y="120"/>
                    </a:cubicBezTo>
                    <a:cubicBezTo>
                      <a:pt x="226" y="122"/>
                      <a:pt x="226" y="122"/>
                      <a:pt x="226" y="122"/>
                    </a:cubicBezTo>
                    <a:cubicBezTo>
                      <a:pt x="226" y="125"/>
                      <a:pt x="226" y="125"/>
                      <a:pt x="226" y="125"/>
                    </a:cubicBezTo>
                    <a:cubicBezTo>
                      <a:pt x="229" y="128"/>
                      <a:pt x="229" y="128"/>
                      <a:pt x="229" y="128"/>
                    </a:cubicBezTo>
                    <a:cubicBezTo>
                      <a:pt x="232" y="129"/>
                      <a:pt x="232" y="129"/>
                      <a:pt x="232" y="129"/>
                    </a:cubicBezTo>
                    <a:cubicBezTo>
                      <a:pt x="234" y="131"/>
                      <a:pt x="234" y="131"/>
                      <a:pt x="234" y="131"/>
                    </a:cubicBezTo>
                    <a:cubicBezTo>
                      <a:pt x="235" y="131"/>
                      <a:pt x="235" y="131"/>
                      <a:pt x="235" y="131"/>
                    </a:cubicBezTo>
                    <a:cubicBezTo>
                      <a:pt x="237" y="130"/>
                      <a:pt x="237" y="130"/>
                      <a:pt x="237" y="130"/>
                    </a:cubicBezTo>
                    <a:cubicBezTo>
                      <a:pt x="240" y="129"/>
                      <a:pt x="240" y="129"/>
                      <a:pt x="240" y="129"/>
                    </a:cubicBezTo>
                    <a:cubicBezTo>
                      <a:pt x="242" y="130"/>
                      <a:pt x="242" y="130"/>
                      <a:pt x="242" y="130"/>
                    </a:cubicBezTo>
                    <a:cubicBezTo>
                      <a:pt x="246" y="131"/>
                      <a:pt x="246" y="131"/>
                      <a:pt x="246" y="131"/>
                    </a:cubicBezTo>
                    <a:cubicBezTo>
                      <a:pt x="247" y="132"/>
                      <a:pt x="247" y="132"/>
                      <a:pt x="247" y="132"/>
                    </a:cubicBezTo>
                    <a:cubicBezTo>
                      <a:pt x="248" y="134"/>
                      <a:pt x="248" y="134"/>
                      <a:pt x="248" y="134"/>
                    </a:cubicBezTo>
                    <a:cubicBezTo>
                      <a:pt x="249" y="134"/>
                      <a:pt x="249" y="134"/>
                      <a:pt x="249" y="134"/>
                    </a:cubicBezTo>
                    <a:cubicBezTo>
                      <a:pt x="250" y="133"/>
                      <a:pt x="250" y="133"/>
                      <a:pt x="250" y="133"/>
                    </a:cubicBez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50" y="130"/>
                      <a:pt x="250" y="130"/>
                      <a:pt x="250" y="130"/>
                    </a:cubicBezTo>
                    <a:cubicBezTo>
                      <a:pt x="252" y="131"/>
                      <a:pt x="252" y="131"/>
                      <a:pt x="252" y="131"/>
                    </a:cubicBezTo>
                    <a:cubicBezTo>
                      <a:pt x="252" y="132"/>
                      <a:pt x="252" y="132"/>
                      <a:pt x="252" y="132"/>
                    </a:cubicBezTo>
                    <a:cubicBezTo>
                      <a:pt x="250" y="134"/>
                      <a:pt x="250" y="134"/>
                      <a:pt x="250" y="134"/>
                    </a:cubicBezTo>
                    <a:cubicBezTo>
                      <a:pt x="250" y="136"/>
                      <a:pt x="250" y="136"/>
                      <a:pt x="250" y="136"/>
                    </a:cubicBezTo>
                    <a:cubicBezTo>
                      <a:pt x="251" y="136"/>
                      <a:pt x="251" y="136"/>
                      <a:pt x="251" y="136"/>
                    </a:cubicBezTo>
                    <a:cubicBezTo>
                      <a:pt x="253" y="134"/>
                      <a:pt x="253" y="134"/>
                      <a:pt x="253" y="134"/>
                    </a:cubicBezTo>
                    <a:cubicBezTo>
                      <a:pt x="254" y="133"/>
                      <a:pt x="254" y="133"/>
                      <a:pt x="254" y="133"/>
                    </a:cubicBezTo>
                    <a:cubicBezTo>
                      <a:pt x="257" y="132"/>
                      <a:pt x="257" y="132"/>
                      <a:pt x="257" y="132"/>
                    </a:cubicBezTo>
                    <a:cubicBezTo>
                      <a:pt x="260" y="130"/>
                      <a:pt x="260" y="130"/>
                      <a:pt x="260" y="130"/>
                    </a:cubicBezTo>
                    <a:cubicBezTo>
                      <a:pt x="263" y="130"/>
                      <a:pt x="263" y="130"/>
                      <a:pt x="263" y="130"/>
                    </a:cubicBezTo>
                    <a:cubicBezTo>
                      <a:pt x="264" y="128"/>
                      <a:pt x="264" y="128"/>
                      <a:pt x="264" y="128"/>
                    </a:cubicBezTo>
                    <a:cubicBezTo>
                      <a:pt x="265" y="128"/>
                      <a:pt x="265" y="128"/>
                      <a:pt x="265" y="128"/>
                    </a:cubicBezTo>
                    <a:cubicBezTo>
                      <a:pt x="265" y="129"/>
                      <a:pt x="265" y="129"/>
                      <a:pt x="265" y="129"/>
                    </a:cubicBezTo>
                    <a:cubicBezTo>
                      <a:pt x="266" y="129"/>
                      <a:pt x="266" y="129"/>
                      <a:pt x="266" y="129"/>
                    </a:cubicBezTo>
                    <a:cubicBezTo>
                      <a:pt x="269" y="127"/>
                      <a:pt x="269" y="127"/>
                      <a:pt x="269" y="127"/>
                    </a:cubicBezTo>
                    <a:cubicBezTo>
                      <a:pt x="271" y="127"/>
                      <a:pt x="271" y="127"/>
                      <a:pt x="271" y="127"/>
                    </a:cubicBezTo>
                    <a:cubicBezTo>
                      <a:pt x="272" y="127"/>
                      <a:pt x="272" y="127"/>
                      <a:pt x="272" y="127"/>
                    </a:cubicBezTo>
                    <a:cubicBezTo>
                      <a:pt x="271" y="128"/>
                      <a:pt x="271" y="128"/>
                      <a:pt x="271" y="128"/>
                    </a:cubicBezTo>
                    <a:cubicBezTo>
                      <a:pt x="269" y="129"/>
                      <a:pt x="269" y="129"/>
                      <a:pt x="269" y="129"/>
                    </a:cubicBezTo>
                    <a:cubicBezTo>
                      <a:pt x="269" y="130"/>
                      <a:pt x="269" y="130"/>
                      <a:pt x="269" y="130"/>
                    </a:cubicBezTo>
                    <a:cubicBezTo>
                      <a:pt x="270" y="130"/>
                      <a:pt x="270" y="130"/>
                      <a:pt x="270" y="130"/>
                    </a:cubicBezTo>
                    <a:cubicBezTo>
                      <a:pt x="269" y="133"/>
                      <a:pt x="269" y="133"/>
                      <a:pt x="269" y="133"/>
                    </a:cubicBezTo>
                    <a:cubicBezTo>
                      <a:pt x="266" y="134"/>
                      <a:pt x="266" y="134"/>
                      <a:pt x="266" y="134"/>
                    </a:cubicBezTo>
                    <a:cubicBezTo>
                      <a:pt x="265" y="133"/>
                      <a:pt x="265" y="133"/>
                      <a:pt x="265" y="133"/>
                    </a:cubicBezTo>
                    <a:cubicBezTo>
                      <a:pt x="264" y="133"/>
                      <a:pt x="264" y="133"/>
                      <a:pt x="264" y="133"/>
                    </a:cubicBez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4" y="135"/>
                      <a:pt x="264" y="135"/>
                      <a:pt x="264" y="135"/>
                    </a:cubicBezTo>
                    <a:cubicBezTo>
                      <a:pt x="265" y="137"/>
                      <a:pt x="265" y="137"/>
                      <a:pt x="265" y="137"/>
                    </a:cubicBezTo>
                    <a:cubicBezTo>
                      <a:pt x="265" y="139"/>
                      <a:pt x="265" y="139"/>
                      <a:pt x="265" y="139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62" y="144"/>
                      <a:pt x="262" y="144"/>
                      <a:pt x="262" y="144"/>
                    </a:cubicBezTo>
                    <a:cubicBezTo>
                      <a:pt x="261" y="145"/>
                      <a:pt x="261" y="145"/>
                      <a:pt x="261" y="145"/>
                    </a:cubicBezTo>
                    <a:cubicBezTo>
                      <a:pt x="260" y="146"/>
                      <a:pt x="260" y="146"/>
                      <a:pt x="260" y="146"/>
                    </a:cubicBezTo>
                    <a:cubicBezTo>
                      <a:pt x="261" y="147"/>
                      <a:pt x="261" y="147"/>
                      <a:pt x="261" y="147"/>
                    </a:cubicBezTo>
                    <a:cubicBezTo>
                      <a:pt x="261" y="149"/>
                      <a:pt x="261" y="149"/>
                      <a:pt x="261" y="149"/>
                    </a:cubicBezTo>
                    <a:cubicBezTo>
                      <a:pt x="261" y="150"/>
                      <a:pt x="261" y="150"/>
                      <a:pt x="261" y="150"/>
                    </a:cubicBezTo>
                    <a:cubicBezTo>
                      <a:pt x="259" y="153"/>
                      <a:pt x="259" y="153"/>
                      <a:pt x="259" y="153"/>
                    </a:cubicBezTo>
                    <a:cubicBezTo>
                      <a:pt x="258" y="154"/>
                      <a:pt x="258" y="154"/>
                      <a:pt x="258" y="154"/>
                    </a:cubicBezTo>
                    <a:cubicBezTo>
                      <a:pt x="256" y="153"/>
                      <a:pt x="256" y="153"/>
                      <a:pt x="256" y="153"/>
                    </a:cubicBezTo>
                    <a:cubicBezTo>
                      <a:pt x="255" y="154"/>
                      <a:pt x="255" y="154"/>
                      <a:pt x="255" y="154"/>
                    </a:cubicBezTo>
                    <a:cubicBezTo>
                      <a:pt x="253" y="156"/>
                      <a:pt x="253" y="156"/>
                      <a:pt x="253" y="156"/>
                    </a:cubicBezTo>
                    <a:cubicBezTo>
                      <a:pt x="252" y="156"/>
                      <a:pt x="252" y="156"/>
                      <a:pt x="252" y="156"/>
                    </a:cubicBezTo>
                    <a:cubicBezTo>
                      <a:pt x="250" y="156"/>
                      <a:pt x="250" y="156"/>
                      <a:pt x="250" y="156"/>
                    </a:cubicBezTo>
                    <a:cubicBezTo>
                      <a:pt x="247" y="154"/>
                      <a:pt x="247" y="154"/>
                      <a:pt x="247" y="154"/>
                    </a:cubicBezTo>
                    <a:cubicBezTo>
                      <a:pt x="246" y="155"/>
                      <a:pt x="246" y="155"/>
                      <a:pt x="246" y="155"/>
                    </a:cubicBezTo>
                    <a:cubicBezTo>
                      <a:pt x="246" y="154"/>
                      <a:pt x="246" y="154"/>
                      <a:pt x="246" y="154"/>
                    </a:cubicBezTo>
                    <a:cubicBezTo>
                      <a:pt x="244" y="152"/>
                      <a:pt x="244" y="152"/>
                      <a:pt x="244" y="152"/>
                    </a:cubicBezTo>
                    <a:cubicBezTo>
                      <a:pt x="244" y="153"/>
                      <a:pt x="244" y="153"/>
                      <a:pt x="244" y="153"/>
                    </a:cubicBezTo>
                    <a:cubicBezTo>
                      <a:pt x="242" y="155"/>
                      <a:pt x="242" y="155"/>
                      <a:pt x="242" y="155"/>
                    </a:cubicBezTo>
                    <a:cubicBezTo>
                      <a:pt x="240" y="156"/>
                      <a:pt x="240" y="156"/>
                      <a:pt x="240" y="156"/>
                    </a:cubicBezTo>
                    <a:cubicBezTo>
                      <a:pt x="239" y="158"/>
                      <a:pt x="239" y="158"/>
                      <a:pt x="239" y="158"/>
                    </a:cubicBezTo>
                    <a:cubicBezTo>
                      <a:pt x="235" y="159"/>
                      <a:pt x="235" y="159"/>
                      <a:pt x="235" y="159"/>
                    </a:cubicBezTo>
                    <a:cubicBezTo>
                      <a:pt x="234" y="160"/>
                      <a:pt x="234" y="160"/>
                      <a:pt x="234" y="160"/>
                    </a:cubicBezTo>
                    <a:cubicBezTo>
                      <a:pt x="233" y="160"/>
                      <a:pt x="233" y="160"/>
                      <a:pt x="233" y="160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28" y="160"/>
                      <a:pt x="228" y="160"/>
                      <a:pt x="228" y="160"/>
                    </a:cubicBezTo>
                    <a:cubicBezTo>
                      <a:pt x="226" y="161"/>
                      <a:pt x="226" y="161"/>
                      <a:pt x="226" y="161"/>
                    </a:cubicBezTo>
                    <a:cubicBezTo>
                      <a:pt x="224" y="161"/>
                      <a:pt x="224" y="161"/>
                      <a:pt x="224" y="161"/>
                    </a:cubicBezTo>
                    <a:cubicBezTo>
                      <a:pt x="223" y="162"/>
                      <a:pt x="223" y="162"/>
                      <a:pt x="223" y="162"/>
                    </a:cubicBezTo>
                    <a:cubicBezTo>
                      <a:pt x="223" y="164"/>
                      <a:pt x="223" y="164"/>
                      <a:pt x="223" y="164"/>
                    </a:cubicBezTo>
                    <a:cubicBezTo>
                      <a:pt x="222" y="167"/>
                      <a:pt x="222" y="167"/>
                      <a:pt x="222" y="167"/>
                    </a:cubicBezTo>
                    <a:cubicBezTo>
                      <a:pt x="220" y="169"/>
                      <a:pt x="220" y="169"/>
                      <a:pt x="220" y="169"/>
                    </a:cubicBezTo>
                    <a:cubicBezTo>
                      <a:pt x="220" y="168"/>
                      <a:pt x="220" y="168"/>
                      <a:pt x="220" y="168"/>
                    </a:cubicBezTo>
                    <a:cubicBezTo>
                      <a:pt x="218" y="165"/>
                      <a:pt x="218" y="165"/>
                      <a:pt x="218" y="165"/>
                    </a:cubicBezTo>
                    <a:cubicBezTo>
                      <a:pt x="216" y="165"/>
                      <a:pt x="216" y="165"/>
                      <a:pt x="216" y="165"/>
                    </a:cubicBezTo>
                    <a:cubicBezTo>
                      <a:pt x="215" y="166"/>
                      <a:pt x="215" y="166"/>
                      <a:pt x="215" y="166"/>
                    </a:cubicBezTo>
                    <a:cubicBezTo>
                      <a:pt x="215" y="167"/>
                      <a:pt x="215" y="167"/>
                      <a:pt x="215" y="167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15" y="170"/>
                      <a:pt x="215" y="170"/>
                      <a:pt x="215" y="170"/>
                    </a:cubicBezTo>
                    <a:cubicBezTo>
                      <a:pt x="214" y="170"/>
                      <a:pt x="214" y="170"/>
                      <a:pt x="214" y="170"/>
                    </a:cubicBezTo>
                    <a:cubicBezTo>
                      <a:pt x="214" y="168"/>
                      <a:pt x="214" y="168"/>
                      <a:pt x="214" y="168"/>
                    </a:cubicBezTo>
                    <a:cubicBezTo>
                      <a:pt x="212" y="166"/>
                      <a:pt x="212" y="166"/>
                      <a:pt x="212" y="166"/>
                    </a:cubicBezTo>
                    <a:cubicBezTo>
                      <a:pt x="211" y="166"/>
                      <a:pt x="211" y="166"/>
                      <a:pt x="211" y="166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08" y="171"/>
                      <a:pt x="208" y="171"/>
                      <a:pt x="208" y="171"/>
                    </a:cubicBezTo>
                    <a:cubicBezTo>
                      <a:pt x="207" y="171"/>
                      <a:pt x="207" y="171"/>
                      <a:pt x="207" y="171"/>
                    </a:cubicBezTo>
                    <a:cubicBezTo>
                      <a:pt x="206" y="171"/>
                      <a:pt x="206" y="171"/>
                      <a:pt x="206" y="171"/>
                    </a:cubicBezTo>
                    <a:cubicBezTo>
                      <a:pt x="202" y="175"/>
                      <a:pt x="202" y="175"/>
                      <a:pt x="202" y="175"/>
                    </a:cubicBezTo>
                    <a:cubicBezTo>
                      <a:pt x="201" y="178"/>
                      <a:pt x="201" y="178"/>
                      <a:pt x="201" y="178"/>
                    </a:cubicBezTo>
                    <a:cubicBezTo>
                      <a:pt x="201" y="178"/>
                      <a:pt x="201" y="178"/>
                      <a:pt x="201" y="178"/>
                    </a:cubicBezTo>
                    <a:cubicBezTo>
                      <a:pt x="199" y="179"/>
                      <a:pt x="199" y="179"/>
                      <a:pt x="199" y="179"/>
                    </a:cubicBezTo>
                    <a:cubicBezTo>
                      <a:pt x="197" y="178"/>
                      <a:pt x="197" y="178"/>
                      <a:pt x="197" y="178"/>
                    </a:cubicBezTo>
                    <a:cubicBezTo>
                      <a:pt x="197" y="178"/>
                      <a:pt x="197" y="178"/>
                      <a:pt x="197" y="178"/>
                    </a:cubicBezTo>
                    <a:cubicBezTo>
                      <a:pt x="198" y="180"/>
                      <a:pt x="198" y="180"/>
                      <a:pt x="198" y="180"/>
                    </a:cubicBezTo>
                    <a:cubicBezTo>
                      <a:pt x="198" y="182"/>
                      <a:pt x="198" y="182"/>
                      <a:pt x="198" y="182"/>
                    </a:cubicBezTo>
                    <a:cubicBezTo>
                      <a:pt x="197" y="182"/>
                      <a:pt x="197" y="182"/>
                      <a:pt x="197" y="182"/>
                    </a:cubicBezTo>
                    <a:cubicBezTo>
                      <a:pt x="196" y="180"/>
                      <a:pt x="196" y="180"/>
                      <a:pt x="196" y="180"/>
                    </a:cubicBezTo>
                    <a:cubicBezTo>
                      <a:pt x="195" y="180"/>
                      <a:pt x="195" y="180"/>
                      <a:pt x="195" y="180"/>
                    </a:cubicBezTo>
                    <a:cubicBezTo>
                      <a:pt x="194" y="182"/>
                      <a:pt x="194" y="182"/>
                      <a:pt x="194" y="182"/>
                    </a:cubicBezTo>
                    <a:cubicBezTo>
                      <a:pt x="192" y="185"/>
                      <a:pt x="192" y="185"/>
                      <a:pt x="192" y="185"/>
                    </a:cubicBezTo>
                    <a:cubicBezTo>
                      <a:pt x="192" y="186"/>
                      <a:pt x="192" y="186"/>
                      <a:pt x="192" y="186"/>
                    </a:cubicBezTo>
                    <a:cubicBezTo>
                      <a:pt x="194" y="188"/>
                      <a:pt x="194" y="188"/>
                      <a:pt x="194" y="188"/>
                    </a:cubicBezTo>
                    <a:cubicBezTo>
                      <a:pt x="194" y="190"/>
                      <a:pt x="194" y="190"/>
                      <a:pt x="194" y="190"/>
                    </a:cubicBez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3" y="193"/>
                      <a:pt x="193" y="193"/>
                      <a:pt x="193" y="193"/>
                    </a:cubicBezTo>
                    <a:cubicBezTo>
                      <a:pt x="193" y="194"/>
                      <a:pt x="193" y="194"/>
                      <a:pt x="193" y="194"/>
                    </a:cubicBezTo>
                    <a:cubicBezTo>
                      <a:pt x="194" y="194"/>
                      <a:pt x="194" y="194"/>
                      <a:pt x="194" y="194"/>
                    </a:cubicBezTo>
                    <a:cubicBezTo>
                      <a:pt x="195" y="193"/>
                      <a:pt x="195" y="193"/>
                      <a:pt x="195" y="193"/>
                    </a:cubicBezTo>
                    <a:cubicBezTo>
                      <a:pt x="196" y="194"/>
                      <a:pt x="196" y="194"/>
                      <a:pt x="196" y="194"/>
                    </a:cubicBezTo>
                    <a:cubicBezTo>
                      <a:pt x="196" y="196"/>
                      <a:pt x="196" y="196"/>
                      <a:pt x="196" y="196"/>
                    </a:cubicBezTo>
                    <a:cubicBezTo>
                      <a:pt x="195" y="197"/>
                      <a:pt x="195" y="197"/>
                      <a:pt x="195" y="197"/>
                    </a:cubicBezTo>
                    <a:cubicBezTo>
                      <a:pt x="195" y="198"/>
                      <a:pt x="195" y="198"/>
                      <a:pt x="195" y="198"/>
                    </a:cubicBezTo>
                    <a:cubicBezTo>
                      <a:pt x="195" y="198"/>
                      <a:pt x="195" y="198"/>
                      <a:pt x="195" y="198"/>
                    </a:cubicBezTo>
                    <a:cubicBezTo>
                      <a:pt x="196" y="198"/>
                      <a:pt x="196" y="198"/>
                      <a:pt x="196" y="198"/>
                    </a:cubicBezTo>
                    <a:cubicBezTo>
                      <a:pt x="197" y="197"/>
                      <a:pt x="197" y="197"/>
                      <a:pt x="197" y="197"/>
                    </a:cubicBezTo>
                    <a:cubicBezTo>
                      <a:pt x="198" y="197"/>
                      <a:pt x="198" y="197"/>
                      <a:pt x="198" y="197"/>
                    </a:cubicBezTo>
                    <a:cubicBezTo>
                      <a:pt x="199" y="198"/>
                      <a:pt x="199" y="198"/>
                      <a:pt x="199" y="198"/>
                    </a:cubicBezTo>
                    <a:cubicBezTo>
                      <a:pt x="199" y="199"/>
                      <a:pt x="199" y="199"/>
                      <a:pt x="199" y="199"/>
                    </a:cubicBezTo>
                    <a:cubicBezTo>
                      <a:pt x="201" y="199"/>
                      <a:pt x="201" y="199"/>
                      <a:pt x="201" y="199"/>
                    </a:cubicBezTo>
                    <a:cubicBezTo>
                      <a:pt x="202" y="200"/>
                      <a:pt x="202" y="200"/>
                      <a:pt x="202" y="200"/>
                    </a:cubicBezTo>
                    <a:cubicBezTo>
                      <a:pt x="204" y="200"/>
                      <a:pt x="204" y="200"/>
                      <a:pt x="204" y="200"/>
                    </a:cubicBezTo>
                    <a:cubicBezTo>
                      <a:pt x="205" y="199"/>
                      <a:pt x="205" y="199"/>
                      <a:pt x="205" y="199"/>
                    </a:cubicBezTo>
                    <a:cubicBezTo>
                      <a:pt x="206" y="196"/>
                      <a:pt x="206" y="196"/>
                      <a:pt x="206" y="196"/>
                    </a:cubicBezTo>
                    <a:cubicBezTo>
                      <a:pt x="207" y="194"/>
                      <a:pt x="207" y="194"/>
                      <a:pt x="207" y="194"/>
                    </a:cubicBezTo>
                    <a:cubicBezTo>
                      <a:pt x="210" y="194"/>
                      <a:pt x="210" y="194"/>
                      <a:pt x="210" y="194"/>
                    </a:cubicBezTo>
                    <a:cubicBezTo>
                      <a:pt x="212" y="193"/>
                      <a:pt x="212" y="193"/>
                      <a:pt x="212" y="193"/>
                    </a:cubicBezTo>
                    <a:cubicBezTo>
                      <a:pt x="210" y="195"/>
                      <a:pt x="210" y="195"/>
                      <a:pt x="210" y="195"/>
                    </a:cubicBezTo>
                    <a:cubicBezTo>
                      <a:pt x="209" y="195"/>
                      <a:pt x="209" y="195"/>
                      <a:pt x="209" y="195"/>
                    </a:cubicBezTo>
                    <a:cubicBezTo>
                      <a:pt x="206" y="198"/>
                      <a:pt x="206" y="198"/>
                      <a:pt x="206" y="198"/>
                    </a:cubicBezTo>
                    <a:cubicBezTo>
                      <a:pt x="206" y="200"/>
                      <a:pt x="206" y="200"/>
                      <a:pt x="206" y="200"/>
                    </a:cubicBezTo>
                    <a:cubicBezTo>
                      <a:pt x="205" y="201"/>
                      <a:pt x="205" y="201"/>
                      <a:pt x="205" y="201"/>
                    </a:cubicBezTo>
                    <a:cubicBezTo>
                      <a:pt x="206" y="203"/>
                      <a:pt x="206" y="203"/>
                      <a:pt x="206" y="203"/>
                    </a:cubicBezTo>
                    <a:cubicBezTo>
                      <a:pt x="206" y="204"/>
                      <a:pt x="206" y="204"/>
                      <a:pt x="206" y="204"/>
                    </a:cubicBezTo>
                    <a:cubicBezTo>
                      <a:pt x="204" y="205"/>
                      <a:pt x="204" y="205"/>
                      <a:pt x="204" y="205"/>
                    </a:cubicBezTo>
                    <a:cubicBezTo>
                      <a:pt x="203" y="204"/>
                      <a:pt x="203" y="204"/>
                      <a:pt x="203" y="204"/>
                    </a:cubicBezTo>
                    <a:cubicBezTo>
                      <a:pt x="203" y="203"/>
                      <a:pt x="203" y="203"/>
                      <a:pt x="203" y="203"/>
                    </a:cubicBezTo>
                    <a:cubicBezTo>
                      <a:pt x="202" y="202"/>
                      <a:pt x="202" y="202"/>
                      <a:pt x="202" y="202"/>
                    </a:cubicBezTo>
                    <a:cubicBezTo>
                      <a:pt x="201" y="202"/>
                      <a:pt x="201" y="202"/>
                      <a:pt x="201" y="202"/>
                    </a:cubicBezTo>
                    <a:cubicBezTo>
                      <a:pt x="200" y="201"/>
                      <a:pt x="200" y="201"/>
                      <a:pt x="200" y="201"/>
                    </a:cubicBezTo>
                    <a:cubicBezTo>
                      <a:pt x="198" y="200"/>
                      <a:pt x="198" y="200"/>
                      <a:pt x="198" y="200"/>
                    </a:cubicBezTo>
                    <a:cubicBezTo>
                      <a:pt x="197" y="199"/>
                      <a:pt x="197" y="199"/>
                      <a:pt x="197" y="199"/>
                    </a:cubicBezTo>
                    <a:cubicBezTo>
                      <a:pt x="195" y="200"/>
                      <a:pt x="195" y="200"/>
                      <a:pt x="195" y="200"/>
                    </a:cubicBezTo>
                    <a:cubicBezTo>
                      <a:pt x="194" y="200"/>
                      <a:pt x="194" y="200"/>
                      <a:pt x="194" y="200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2" y="203"/>
                      <a:pt x="192" y="203"/>
                      <a:pt x="192" y="203"/>
                    </a:cubicBezTo>
                    <a:cubicBezTo>
                      <a:pt x="190" y="202"/>
                      <a:pt x="190" y="202"/>
                      <a:pt x="190" y="202"/>
                    </a:cubicBezTo>
                    <a:cubicBezTo>
                      <a:pt x="190" y="203"/>
                      <a:pt x="190" y="203"/>
                      <a:pt x="190" y="203"/>
                    </a:cubicBezTo>
                    <a:cubicBezTo>
                      <a:pt x="191" y="205"/>
                      <a:pt x="191" y="205"/>
                      <a:pt x="191" y="205"/>
                    </a:cubicBezTo>
                    <a:cubicBezTo>
                      <a:pt x="192" y="205"/>
                      <a:pt x="192" y="205"/>
                      <a:pt x="192" y="205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190" y="209"/>
                      <a:pt x="190" y="209"/>
                      <a:pt x="190" y="209"/>
                    </a:cubicBezTo>
                    <a:cubicBezTo>
                      <a:pt x="191" y="210"/>
                      <a:pt x="191" y="210"/>
                      <a:pt x="191" y="210"/>
                    </a:cubicBezTo>
                    <a:cubicBezTo>
                      <a:pt x="192" y="210"/>
                      <a:pt x="192" y="210"/>
                      <a:pt x="192" y="210"/>
                    </a:cubicBezTo>
                    <a:cubicBezTo>
                      <a:pt x="192" y="213"/>
                      <a:pt x="192" y="213"/>
                      <a:pt x="192" y="213"/>
                    </a:cubicBezTo>
                    <a:cubicBezTo>
                      <a:pt x="193" y="214"/>
                      <a:pt x="193" y="214"/>
                      <a:pt x="193" y="214"/>
                    </a:cubicBezTo>
                    <a:cubicBezTo>
                      <a:pt x="192" y="216"/>
                      <a:pt x="192" y="216"/>
                      <a:pt x="192" y="216"/>
                    </a:cubicBezTo>
                    <a:cubicBezTo>
                      <a:pt x="194" y="217"/>
                      <a:pt x="194" y="217"/>
                      <a:pt x="194" y="217"/>
                    </a:cubicBezTo>
                    <a:cubicBezTo>
                      <a:pt x="194" y="218"/>
                      <a:pt x="194" y="218"/>
                      <a:pt x="194" y="218"/>
                    </a:cubicBezTo>
                    <a:cubicBezTo>
                      <a:pt x="192" y="218"/>
                      <a:pt x="192" y="218"/>
                      <a:pt x="192" y="218"/>
                    </a:cubicBezTo>
                    <a:cubicBezTo>
                      <a:pt x="192" y="219"/>
                      <a:pt x="192" y="219"/>
                      <a:pt x="192" y="219"/>
                    </a:cubicBezTo>
                    <a:cubicBezTo>
                      <a:pt x="197" y="221"/>
                      <a:pt x="197" y="221"/>
                      <a:pt x="197" y="221"/>
                    </a:cubicBezTo>
                    <a:cubicBezTo>
                      <a:pt x="200" y="221"/>
                      <a:pt x="200" y="221"/>
                      <a:pt x="200" y="221"/>
                    </a:cubicBezTo>
                    <a:cubicBezTo>
                      <a:pt x="202" y="220"/>
                      <a:pt x="202" y="220"/>
                      <a:pt x="202" y="220"/>
                    </a:cubicBezTo>
                    <a:cubicBezTo>
                      <a:pt x="204" y="220"/>
                      <a:pt x="204" y="220"/>
                      <a:pt x="204" y="220"/>
                    </a:cubicBezTo>
                    <a:cubicBezTo>
                      <a:pt x="205" y="220"/>
                      <a:pt x="205" y="220"/>
                      <a:pt x="205" y="220"/>
                    </a:cubicBezTo>
                    <a:cubicBezTo>
                      <a:pt x="206" y="220"/>
                      <a:pt x="206" y="220"/>
                      <a:pt x="206" y="220"/>
                    </a:cubicBezTo>
                    <a:cubicBezTo>
                      <a:pt x="208" y="217"/>
                      <a:pt x="208" y="217"/>
                      <a:pt x="208" y="217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7" y="214"/>
                      <a:pt x="207" y="214"/>
                      <a:pt x="207" y="214"/>
                    </a:cubicBezTo>
                    <a:cubicBezTo>
                      <a:pt x="207" y="214"/>
                      <a:pt x="207" y="214"/>
                      <a:pt x="207" y="214"/>
                    </a:cubicBez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12" y="210"/>
                      <a:pt x="212" y="210"/>
                      <a:pt x="212" y="210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18" y="208"/>
                      <a:pt x="218" y="208"/>
                      <a:pt x="21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10" y="213"/>
                      <a:pt x="210" y="213"/>
                      <a:pt x="210" y="213"/>
                    </a:cubicBezTo>
                    <a:cubicBezTo>
                      <a:pt x="210" y="214"/>
                      <a:pt x="210" y="214"/>
                      <a:pt x="210" y="214"/>
                    </a:cubicBezTo>
                    <a:cubicBezTo>
                      <a:pt x="211" y="216"/>
                      <a:pt x="211" y="216"/>
                      <a:pt x="211" y="216"/>
                    </a:cubicBezTo>
                    <a:cubicBezTo>
                      <a:pt x="211" y="217"/>
                      <a:pt x="211" y="217"/>
                      <a:pt x="211" y="217"/>
                    </a:cubicBezTo>
                    <a:cubicBezTo>
                      <a:pt x="210" y="219"/>
                      <a:pt x="210" y="219"/>
                      <a:pt x="210" y="219"/>
                    </a:cubicBezTo>
                    <a:cubicBezTo>
                      <a:pt x="208" y="220"/>
                      <a:pt x="208" y="220"/>
                      <a:pt x="208" y="220"/>
                    </a:cubicBezTo>
                    <a:cubicBezTo>
                      <a:pt x="208" y="222"/>
                      <a:pt x="208" y="222"/>
                      <a:pt x="208" y="222"/>
                    </a:cubicBezTo>
                    <a:cubicBezTo>
                      <a:pt x="208" y="225"/>
                      <a:pt x="208" y="225"/>
                      <a:pt x="208" y="225"/>
                    </a:cubicBezTo>
                    <a:cubicBezTo>
                      <a:pt x="208" y="226"/>
                      <a:pt x="208" y="226"/>
                      <a:pt x="208" y="226"/>
                    </a:cubicBezTo>
                    <a:cubicBezTo>
                      <a:pt x="208" y="227"/>
                      <a:pt x="208" y="227"/>
                      <a:pt x="208" y="227"/>
                    </a:cubicBezTo>
                    <a:cubicBezTo>
                      <a:pt x="208" y="229"/>
                      <a:pt x="208" y="229"/>
                      <a:pt x="208" y="229"/>
                    </a:cubicBezTo>
                    <a:cubicBezTo>
                      <a:pt x="208" y="230"/>
                      <a:pt x="208" y="230"/>
                      <a:pt x="208" y="230"/>
                    </a:cubicBezTo>
                    <a:cubicBezTo>
                      <a:pt x="205" y="231"/>
                      <a:pt x="205" y="231"/>
                      <a:pt x="205" y="231"/>
                    </a:cubicBezTo>
                    <a:cubicBezTo>
                      <a:pt x="204" y="232"/>
                      <a:pt x="204" y="232"/>
                      <a:pt x="204" y="232"/>
                    </a:cubicBezTo>
                    <a:cubicBezTo>
                      <a:pt x="204" y="233"/>
                      <a:pt x="204" y="233"/>
                      <a:pt x="204" y="233"/>
                    </a:cubicBezTo>
                    <a:cubicBezTo>
                      <a:pt x="203" y="233"/>
                      <a:pt x="203" y="233"/>
                      <a:pt x="203" y="233"/>
                    </a:cubicBezTo>
                    <a:cubicBezTo>
                      <a:pt x="202" y="234"/>
                      <a:pt x="202" y="234"/>
                      <a:pt x="202" y="234"/>
                    </a:cubicBezTo>
                    <a:cubicBezTo>
                      <a:pt x="203" y="235"/>
                      <a:pt x="203" y="235"/>
                      <a:pt x="203" y="235"/>
                    </a:cubicBezTo>
                    <a:cubicBezTo>
                      <a:pt x="203" y="237"/>
                      <a:pt x="203" y="237"/>
                      <a:pt x="203" y="237"/>
                    </a:cubicBezTo>
                    <a:cubicBezTo>
                      <a:pt x="204" y="238"/>
                      <a:pt x="204" y="238"/>
                      <a:pt x="204" y="238"/>
                    </a:cubicBezTo>
                    <a:cubicBezTo>
                      <a:pt x="205" y="237"/>
                      <a:pt x="205" y="237"/>
                      <a:pt x="205" y="237"/>
                    </a:cubicBezTo>
                    <a:cubicBezTo>
                      <a:pt x="207" y="237"/>
                      <a:pt x="207" y="237"/>
                      <a:pt x="207" y="237"/>
                    </a:cubicBezTo>
                    <a:cubicBezTo>
                      <a:pt x="207" y="238"/>
                      <a:pt x="207" y="238"/>
                      <a:pt x="207" y="238"/>
                    </a:cubicBezTo>
                    <a:cubicBezTo>
                      <a:pt x="206" y="239"/>
                      <a:pt x="206" y="239"/>
                      <a:pt x="206" y="239"/>
                    </a:cubicBezTo>
                    <a:cubicBezTo>
                      <a:pt x="204" y="239"/>
                      <a:pt x="204" y="239"/>
                      <a:pt x="204" y="239"/>
                    </a:cubicBezTo>
                    <a:cubicBezTo>
                      <a:pt x="203" y="240"/>
                      <a:pt x="203" y="240"/>
                      <a:pt x="203" y="240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3" y="241"/>
                      <a:pt x="203" y="241"/>
                      <a:pt x="203" y="241"/>
                    </a:cubicBezTo>
                    <a:cubicBezTo>
                      <a:pt x="204" y="243"/>
                      <a:pt x="204" y="243"/>
                      <a:pt x="204" y="243"/>
                    </a:cubicBezTo>
                    <a:cubicBezTo>
                      <a:pt x="203" y="244"/>
                      <a:pt x="203" y="244"/>
                      <a:pt x="203" y="244"/>
                    </a:cubicBezTo>
                    <a:cubicBezTo>
                      <a:pt x="202" y="244"/>
                      <a:pt x="202" y="244"/>
                      <a:pt x="202" y="244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199" y="244"/>
                      <a:pt x="199" y="244"/>
                      <a:pt x="199" y="244"/>
                    </a:cubicBezTo>
                    <a:cubicBezTo>
                      <a:pt x="198" y="245"/>
                      <a:pt x="198" y="245"/>
                      <a:pt x="198" y="245"/>
                    </a:cubicBezTo>
                    <a:cubicBezTo>
                      <a:pt x="199" y="246"/>
                      <a:pt x="199" y="246"/>
                      <a:pt x="199" y="246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202" y="247"/>
                      <a:pt x="202" y="247"/>
                      <a:pt x="202" y="247"/>
                    </a:cubicBezTo>
                    <a:cubicBezTo>
                      <a:pt x="204" y="245"/>
                      <a:pt x="204" y="245"/>
                      <a:pt x="204" y="245"/>
                    </a:cubicBezTo>
                    <a:cubicBezTo>
                      <a:pt x="207" y="243"/>
                      <a:pt x="207" y="243"/>
                      <a:pt x="207" y="243"/>
                    </a:cubicBezTo>
                    <a:cubicBezTo>
                      <a:pt x="208" y="243"/>
                      <a:pt x="208" y="243"/>
                      <a:pt x="208" y="243"/>
                    </a:cubicBezTo>
                    <a:cubicBezTo>
                      <a:pt x="209" y="243"/>
                      <a:pt x="209" y="243"/>
                      <a:pt x="209" y="243"/>
                    </a:cubicBezTo>
                    <a:cubicBezTo>
                      <a:pt x="211" y="242"/>
                      <a:pt x="211" y="242"/>
                      <a:pt x="211" y="242"/>
                    </a:cubicBezTo>
                    <a:cubicBezTo>
                      <a:pt x="214" y="241"/>
                      <a:pt x="214" y="241"/>
                      <a:pt x="214" y="241"/>
                    </a:cubicBezTo>
                    <a:cubicBezTo>
                      <a:pt x="213" y="242"/>
                      <a:pt x="213" y="242"/>
                      <a:pt x="213" y="242"/>
                    </a:cubicBezTo>
                    <a:cubicBezTo>
                      <a:pt x="212" y="243"/>
                      <a:pt x="212" y="243"/>
                      <a:pt x="212" y="243"/>
                    </a:cubicBezTo>
                    <a:cubicBezTo>
                      <a:pt x="212" y="243"/>
                      <a:pt x="212" y="243"/>
                      <a:pt x="212" y="243"/>
                    </a:cubicBezTo>
                    <a:cubicBezTo>
                      <a:pt x="213" y="244"/>
                      <a:pt x="213" y="244"/>
                      <a:pt x="213" y="244"/>
                    </a:cubicBezTo>
                    <a:cubicBezTo>
                      <a:pt x="214" y="245"/>
                      <a:pt x="214" y="245"/>
                      <a:pt x="214" y="245"/>
                    </a:cubicBezTo>
                    <a:cubicBezTo>
                      <a:pt x="213" y="246"/>
                      <a:pt x="213" y="246"/>
                      <a:pt x="213" y="246"/>
                    </a:cubicBezTo>
                    <a:cubicBezTo>
                      <a:pt x="215" y="247"/>
                      <a:pt x="215" y="247"/>
                      <a:pt x="215" y="247"/>
                    </a:cubicBezTo>
                    <a:cubicBezTo>
                      <a:pt x="216" y="246"/>
                      <a:pt x="216" y="246"/>
                      <a:pt x="216" y="246"/>
                    </a:cubicBezTo>
                    <a:cubicBezTo>
                      <a:pt x="217" y="245"/>
                      <a:pt x="217" y="245"/>
                      <a:pt x="217" y="245"/>
                    </a:cubicBezTo>
                    <a:cubicBezTo>
                      <a:pt x="218" y="245"/>
                      <a:pt x="218" y="245"/>
                      <a:pt x="218" y="245"/>
                    </a:cubicBezTo>
                    <a:cubicBezTo>
                      <a:pt x="217" y="246"/>
                      <a:pt x="217" y="246"/>
                      <a:pt x="217" y="246"/>
                    </a:cubicBezTo>
                    <a:cubicBezTo>
                      <a:pt x="218" y="248"/>
                      <a:pt x="218" y="248"/>
                      <a:pt x="218" y="248"/>
                    </a:cubicBezTo>
                    <a:cubicBezTo>
                      <a:pt x="219" y="251"/>
                      <a:pt x="219" y="251"/>
                      <a:pt x="219" y="251"/>
                    </a:cubicBezTo>
                    <a:cubicBezTo>
                      <a:pt x="218" y="253"/>
                      <a:pt x="218" y="253"/>
                      <a:pt x="218" y="253"/>
                    </a:cubicBezTo>
                    <a:cubicBezTo>
                      <a:pt x="219" y="255"/>
                      <a:pt x="219" y="255"/>
                      <a:pt x="219" y="255"/>
                    </a:cubicBezTo>
                    <a:cubicBezTo>
                      <a:pt x="220" y="255"/>
                      <a:pt x="220" y="255"/>
                      <a:pt x="220" y="255"/>
                    </a:cubicBezTo>
                    <a:cubicBezTo>
                      <a:pt x="221" y="253"/>
                      <a:pt x="221" y="253"/>
                      <a:pt x="221" y="253"/>
                    </a:cubicBezTo>
                    <a:cubicBezTo>
                      <a:pt x="221" y="251"/>
                      <a:pt x="221" y="251"/>
                      <a:pt x="221" y="251"/>
                    </a:cubicBezTo>
                    <a:cubicBezTo>
                      <a:pt x="222" y="249"/>
                      <a:pt x="222" y="249"/>
                      <a:pt x="222" y="249"/>
                    </a:cubicBezTo>
                    <a:cubicBezTo>
                      <a:pt x="223" y="247"/>
                      <a:pt x="223" y="247"/>
                      <a:pt x="223" y="247"/>
                    </a:cubicBezTo>
                    <a:cubicBezTo>
                      <a:pt x="224" y="246"/>
                      <a:pt x="224" y="246"/>
                      <a:pt x="224" y="246"/>
                    </a:cubicBezTo>
                    <a:cubicBezTo>
                      <a:pt x="225" y="246"/>
                      <a:pt x="225" y="246"/>
                      <a:pt x="225" y="246"/>
                    </a:cubicBezTo>
                    <a:cubicBezTo>
                      <a:pt x="227" y="244"/>
                      <a:pt x="227" y="244"/>
                      <a:pt x="227" y="244"/>
                    </a:cubicBezTo>
                    <a:cubicBezTo>
                      <a:pt x="229" y="244"/>
                      <a:pt x="229" y="244"/>
                      <a:pt x="229" y="244"/>
                    </a:cubicBezTo>
                    <a:cubicBezTo>
                      <a:pt x="227" y="245"/>
                      <a:pt x="227" y="245"/>
                      <a:pt x="227" y="245"/>
                    </a:cubicBezTo>
                    <a:cubicBezTo>
                      <a:pt x="225" y="248"/>
                      <a:pt x="225" y="248"/>
                      <a:pt x="225" y="248"/>
                    </a:cubicBezTo>
                    <a:cubicBezTo>
                      <a:pt x="225" y="249"/>
                      <a:pt x="225" y="249"/>
                      <a:pt x="225" y="249"/>
                    </a:cubicBezTo>
                    <a:cubicBezTo>
                      <a:pt x="227" y="251"/>
                      <a:pt x="227" y="251"/>
                      <a:pt x="227" y="251"/>
                    </a:cubicBezTo>
                    <a:cubicBezTo>
                      <a:pt x="228" y="252"/>
                      <a:pt x="228" y="252"/>
                      <a:pt x="228" y="252"/>
                    </a:cubicBezTo>
                    <a:cubicBezTo>
                      <a:pt x="230" y="250"/>
                      <a:pt x="230" y="250"/>
                      <a:pt x="230" y="250"/>
                    </a:cubicBezTo>
                    <a:cubicBezTo>
                      <a:pt x="234" y="250"/>
                      <a:pt x="234" y="250"/>
                      <a:pt x="234" y="250"/>
                    </a:cubicBezTo>
                    <a:cubicBezTo>
                      <a:pt x="235" y="249"/>
                      <a:pt x="235" y="249"/>
                      <a:pt x="235" y="249"/>
                    </a:cubicBezTo>
                    <a:cubicBezTo>
                      <a:pt x="237" y="248"/>
                      <a:pt x="237" y="248"/>
                      <a:pt x="237" y="248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41" y="247"/>
                      <a:pt x="241" y="247"/>
                      <a:pt x="241" y="247"/>
                    </a:cubicBezTo>
                    <a:cubicBezTo>
                      <a:pt x="240" y="248"/>
                      <a:pt x="240" y="248"/>
                      <a:pt x="240" y="248"/>
                    </a:cubicBezTo>
                    <a:cubicBezTo>
                      <a:pt x="238" y="250"/>
                      <a:pt x="238" y="250"/>
                      <a:pt x="238" y="250"/>
                    </a:cubicBezTo>
                    <a:cubicBezTo>
                      <a:pt x="238" y="251"/>
                      <a:pt x="238" y="251"/>
                      <a:pt x="238" y="251"/>
                    </a:cubicBezTo>
                    <a:cubicBezTo>
                      <a:pt x="236" y="252"/>
                      <a:pt x="236" y="252"/>
                      <a:pt x="236" y="252"/>
                    </a:cubicBezTo>
                    <a:cubicBezTo>
                      <a:pt x="232" y="254"/>
                      <a:pt x="232" y="254"/>
                      <a:pt x="232" y="254"/>
                    </a:cubicBezTo>
                    <a:cubicBezTo>
                      <a:pt x="229" y="256"/>
                      <a:pt x="229" y="256"/>
                      <a:pt x="229" y="256"/>
                    </a:cubicBezTo>
                    <a:cubicBezTo>
                      <a:pt x="228" y="259"/>
                      <a:pt x="228" y="259"/>
                      <a:pt x="228" y="259"/>
                    </a:cubicBezTo>
                    <a:cubicBezTo>
                      <a:pt x="228" y="261"/>
                      <a:pt x="228" y="261"/>
                      <a:pt x="228" y="261"/>
                    </a:cubicBezTo>
                    <a:cubicBezTo>
                      <a:pt x="228" y="262"/>
                      <a:pt x="228" y="262"/>
                      <a:pt x="228" y="262"/>
                    </a:cubicBezTo>
                    <a:cubicBezTo>
                      <a:pt x="230" y="263"/>
                      <a:pt x="230" y="263"/>
                      <a:pt x="230" y="263"/>
                    </a:cubicBezTo>
                    <a:cubicBezTo>
                      <a:pt x="227" y="263"/>
                      <a:pt x="227" y="263"/>
                      <a:pt x="227" y="263"/>
                    </a:cubicBezTo>
                    <a:cubicBezTo>
                      <a:pt x="226" y="263"/>
                      <a:pt x="226" y="263"/>
                      <a:pt x="226" y="263"/>
                    </a:cubicBezTo>
                    <a:cubicBezTo>
                      <a:pt x="224" y="265"/>
                      <a:pt x="224" y="265"/>
                      <a:pt x="224" y="265"/>
                    </a:cubicBezTo>
                    <a:cubicBezTo>
                      <a:pt x="224" y="267"/>
                      <a:pt x="224" y="267"/>
                      <a:pt x="224" y="267"/>
                    </a:cubicBezTo>
                    <a:cubicBezTo>
                      <a:pt x="222" y="270"/>
                      <a:pt x="222" y="270"/>
                      <a:pt x="222" y="270"/>
                    </a:cubicBezTo>
                    <a:cubicBezTo>
                      <a:pt x="221" y="272"/>
                      <a:pt x="221" y="272"/>
                      <a:pt x="221" y="272"/>
                    </a:cubicBezTo>
                    <a:cubicBezTo>
                      <a:pt x="221" y="272"/>
                      <a:pt x="221" y="272"/>
                      <a:pt x="221" y="272"/>
                    </a:cubicBezTo>
                    <a:cubicBezTo>
                      <a:pt x="222" y="273"/>
                      <a:pt x="222" y="273"/>
                      <a:pt x="222" y="273"/>
                    </a:cubicBezTo>
                    <a:cubicBezTo>
                      <a:pt x="221" y="274"/>
                      <a:pt x="221" y="274"/>
                      <a:pt x="221" y="274"/>
                    </a:cubicBezTo>
                    <a:cubicBezTo>
                      <a:pt x="220" y="274"/>
                      <a:pt x="220" y="274"/>
                      <a:pt x="220" y="274"/>
                    </a:cubicBezTo>
                    <a:cubicBezTo>
                      <a:pt x="220" y="273"/>
                      <a:pt x="220" y="273"/>
                      <a:pt x="220" y="273"/>
                    </a:cubicBezTo>
                    <a:cubicBezTo>
                      <a:pt x="219" y="273"/>
                      <a:pt x="219" y="273"/>
                      <a:pt x="219" y="273"/>
                    </a:cubicBezTo>
                    <a:cubicBezTo>
                      <a:pt x="217" y="274"/>
                      <a:pt x="217" y="274"/>
                      <a:pt x="217" y="274"/>
                    </a:cubicBezTo>
                    <a:cubicBezTo>
                      <a:pt x="215" y="276"/>
                      <a:pt x="215" y="276"/>
                      <a:pt x="215" y="276"/>
                    </a:cubicBezTo>
                    <a:cubicBezTo>
                      <a:pt x="216" y="277"/>
                      <a:pt x="216" y="277"/>
                      <a:pt x="216" y="277"/>
                    </a:cubicBezTo>
                    <a:cubicBezTo>
                      <a:pt x="215" y="278"/>
                      <a:pt x="215" y="278"/>
                      <a:pt x="215" y="278"/>
                    </a:cubicBezTo>
                    <a:cubicBezTo>
                      <a:pt x="214" y="278"/>
                      <a:pt x="214" y="278"/>
                      <a:pt x="214" y="278"/>
                    </a:cubicBezTo>
                    <a:cubicBezTo>
                      <a:pt x="213" y="277"/>
                      <a:pt x="213" y="277"/>
                      <a:pt x="213" y="277"/>
                    </a:cubicBezTo>
                    <a:cubicBezTo>
                      <a:pt x="212" y="278"/>
                      <a:pt x="212" y="278"/>
                      <a:pt x="212" y="278"/>
                    </a:cubicBezTo>
                    <a:cubicBezTo>
                      <a:pt x="208" y="281"/>
                      <a:pt x="208" y="281"/>
                      <a:pt x="208" y="281"/>
                    </a:cubicBezTo>
                    <a:cubicBezTo>
                      <a:pt x="207" y="282"/>
                      <a:pt x="207" y="282"/>
                      <a:pt x="207" y="282"/>
                    </a:cubicBezTo>
                    <a:cubicBezTo>
                      <a:pt x="208" y="283"/>
                      <a:pt x="208" y="283"/>
                      <a:pt x="208" y="283"/>
                    </a:cubicBezTo>
                    <a:cubicBezTo>
                      <a:pt x="207" y="284"/>
                      <a:pt x="207" y="284"/>
                      <a:pt x="207" y="284"/>
                    </a:cubicBezTo>
                    <a:cubicBezTo>
                      <a:pt x="206" y="284"/>
                      <a:pt x="206" y="284"/>
                      <a:pt x="206" y="284"/>
                    </a:cubicBezTo>
                    <a:cubicBezTo>
                      <a:pt x="206" y="282"/>
                      <a:pt x="206" y="282"/>
                      <a:pt x="206" y="282"/>
                    </a:cubicBezTo>
                    <a:cubicBezTo>
                      <a:pt x="203" y="283"/>
                      <a:pt x="203" y="283"/>
                      <a:pt x="203" y="283"/>
                    </a:cubicBezTo>
                    <a:cubicBezTo>
                      <a:pt x="201" y="284"/>
                      <a:pt x="201" y="284"/>
                      <a:pt x="201" y="284"/>
                    </a:cubicBezTo>
                    <a:cubicBezTo>
                      <a:pt x="200" y="285"/>
                      <a:pt x="200" y="285"/>
                      <a:pt x="200" y="285"/>
                    </a:cubicBezTo>
                    <a:cubicBezTo>
                      <a:pt x="199" y="286"/>
                      <a:pt x="199" y="286"/>
                      <a:pt x="199" y="286"/>
                    </a:cubicBezTo>
                    <a:cubicBezTo>
                      <a:pt x="198" y="287"/>
                      <a:pt x="198" y="287"/>
                      <a:pt x="198" y="287"/>
                    </a:cubicBezTo>
                    <a:cubicBezTo>
                      <a:pt x="195" y="287"/>
                      <a:pt x="195" y="287"/>
                      <a:pt x="195" y="287"/>
                    </a:cubicBezTo>
                    <a:cubicBezTo>
                      <a:pt x="193" y="289"/>
                      <a:pt x="193" y="289"/>
                      <a:pt x="193" y="289"/>
                    </a:cubicBezTo>
                    <a:cubicBezTo>
                      <a:pt x="189" y="291"/>
                      <a:pt x="189" y="291"/>
                      <a:pt x="189" y="291"/>
                    </a:cubicBezTo>
                    <a:cubicBezTo>
                      <a:pt x="186" y="293"/>
                      <a:pt x="186" y="293"/>
                      <a:pt x="186" y="293"/>
                    </a:cubicBezTo>
                    <a:cubicBezTo>
                      <a:pt x="185" y="295"/>
                      <a:pt x="185" y="295"/>
                      <a:pt x="185" y="295"/>
                    </a:cubicBezTo>
                    <a:cubicBezTo>
                      <a:pt x="185" y="296"/>
                      <a:pt x="185" y="296"/>
                      <a:pt x="185" y="296"/>
                    </a:cubicBezTo>
                    <a:cubicBezTo>
                      <a:pt x="186" y="298"/>
                      <a:pt x="186" y="298"/>
                      <a:pt x="186" y="298"/>
                    </a:cubicBezTo>
                    <a:cubicBezTo>
                      <a:pt x="186" y="299"/>
                      <a:pt x="186" y="299"/>
                      <a:pt x="186" y="299"/>
                    </a:cubicBezTo>
                    <a:cubicBezTo>
                      <a:pt x="185" y="299"/>
                      <a:pt x="185" y="299"/>
                      <a:pt x="185" y="299"/>
                    </a:cubicBezTo>
                    <a:cubicBezTo>
                      <a:pt x="184" y="298"/>
                      <a:pt x="184" y="298"/>
                      <a:pt x="184" y="298"/>
                    </a:cubicBezTo>
                    <a:cubicBezTo>
                      <a:pt x="183" y="298"/>
                      <a:pt x="183" y="298"/>
                      <a:pt x="183" y="298"/>
                    </a:cubicBezTo>
                    <a:cubicBezTo>
                      <a:pt x="183" y="299"/>
                      <a:pt x="183" y="299"/>
                      <a:pt x="183" y="299"/>
                    </a:cubicBezTo>
                    <a:cubicBezTo>
                      <a:pt x="183" y="300"/>
                      <a:pt x="183" y="300"/>
                      <a:pt x="183" y="300"/>
                    </a:cubicBezTo>
                    <a:cubicBezTo>
                      <a:pt x="182" y="300"/>
                      <a:pt x="182" y="300"/>
                      <a:pt x="182" y="300"/>
                    </a:cubicBezTo>
                    <a:cubicBezTo>
                      <a:pt x="181" y="299"/>
                      <a:pt x="181" y="299"/>
                      <a:pt x="181" y="299"/>
                    </a:cubicBezTo>
                    <a:cubicBezTo>
                      <a:pt x="181" y="298"/>
                      <a:pt x="181" y="298"/>
                      <a:pt x="181" y="298"/>
                    </a:cubicBezTo>
                    <a:cubicBezTo>
                      <a:pt x="182" y="296"/>
                      <a:pt x="182" y="296"/>
                      <a:pt x="182" y="296"/>
                    </a:cubicBezTo>
                    <a:cubicBezTo>
                      <a:pt x="181" y="296"/>
                      <a:pt x="181" y="296"/>
                      <a:pt x="181" y="296"/>
                    </a:cubicBezTo>
                    <a:cubicBezTo>
                      <a:pt x="179" y="296"/>
                      <a:pt x="179" y="296"/>
                      <a:pt x="179" y="296"/>
                    </a:cubicBezTo>
                    <a:cubicBezTo>
                      <a:pt x="178" y="296"/>
                      <a:pt x="178" y="296"/>
                      <a:pt x="178" y="296"/>
                    </a:cubicBezTo>
                    <a:cubicBezTo>
                      <a:pt x="176" y="296"/>
                      <a:pt x="176" y="296"/>
                      <a:pt x="176" y="296"/>
                    </a:cubicBezTo>
                    <a:cubicBezTo>
                      <a:pt x="174" y="296"/>
                      <a:pt x="174" y="296"/>
                      <a:pt x="174" y="296"/>
                    </a:cubicBezTo>
                    <a:cubicBezTo>
                      <a:pt x="172" y="297"/>
                      <a:pt x="172" y="297"/>
                      <a:pt x="172" y="297"/>
                    </a:cubicBezTo>
                    <a:cubicBezTo>
                      <a:pt x="171" y="298"/>
                      <a:pt x="171" y="298"/>
                      <a:pt x="171" y="298"/>
                    </a:cubicBezTo>
                    <a:cubicBezTo>
                      <a:pt x="169" y="299"/>
                      <a:pt x="169" y="299"/>
                      <a:pt x="169" y="299"/>
                    </a:cubicBezTo>
                    <a:cubicBezTo>
                      <a:pt x="167" y="301"/>
                      <a:pt x="167" y="301"/>
                      <a:pt x="167" y="301"/>
                    </a:cubicBezTo>
                    <a:cubicBezTo>
                      <a:pt x="165" y="303"/>
                      <a:pt x="165" y="303"/>
                      <a:pt x="165" y="303"/>
                    </a:cubicBezTo>
                    <a:cubicBezTo>
                      <a:pt x="165" y="304"/>
                      <a:pt x="165" y="304"/>
                      <a:pt x="165" y="304"/>
                    </a:cubicBezTo>
                    <a:cubicBezTo>
                      <a:pt x="165" y="305"/>
                      <a:pt x="165" y="305"/>
                      <a:pt x="165" y="305"/>
                    </a:cubicBezTo>
                    <a:cubicBezTo>
                      <a:pt x="164" y="304"/>
                      <a:pt x="164" y="304"/>
                      <a:pt x="164" y="304"/>
                    </a:cubicBezTo>
                    <a:cubicBezTo>
                      <a:pt x="162" y="305"/>
                      <a:pt x="162" y="305"/>
                      <a:pt x="162" y="305"/>
                    </a:cubicBezTo>
                    <a:cubicBezTo>
                      <a:pt x="160" y="306"/>
                      <a:pt x="160" y="306"/>
                      <a:pt x="160" y="306"/>
                    </a:cubicBezTo>
                    <a:cubicBezTo>
                      <a:pt x="160" y="307"/>
                      <a:pt x="160" y="307"/>
                      <a:pt x="160" y="307"/>
                    </a:cubicBezTo>
                    <a:cubicBezTo>
                      <a:pt x="159" y="307"/>
                      <a:pt x="159" y="307"/>
                      <a:pt x="159" y="307"/>
                    </a:cubicBezTo>
                    <a:cubicBezTo>
                      <a:pt x="158" y="307"/>
                      <a:pt x="158" y="307"/>
                      <a:pt x="158" y="307"/>
                    </a:cubicBezTo>
                    <a:cubicBezTo>
                      <a:pt x="156" y="307"/>
                      <a:pt x="156" y="307"/>
                      <a:pt x="156" y="307"/>
                    </a:cubicBezTo>
                    <a:cubicBezTo>
                      <a:pt x="156" y="308"/>
                      <a:pt x="156" y="308"/>
                      <a:pt x="156" y="308"/>
                    </a:cubicBezTo>
                    <a:cubicBezTo>
                      <a:pt x="155" y="310"/>
                      <a:pt x="155" y="310"/>
                      <a:pt x="155" y="310"/>
                    </a:cubicBezTo>
                    <a:cubicBezTo>
                      <a:pt x="156" y="311"/>
                      <a:pt x="156" y="311"/>
                      <a:pt x="156" y="311"/>
                    </a:cubicBezTo>
                    <a:cubicBezTo>
                      <a:pt x="157" y="311"/>
                      <a:pt x="157" y="311"/>
                      <a:pt x="157" y="311"/>
                    </a:cubicBezTo>
                    <a:cubicBezTo>
                      <a:pt x="157" y="310"/>
                      <a:pt x="157" y="310"/>
                      <a:pt x="157" y="310"/>
                    </a:cubicBezTo>
                    <a:cubicBezTo>
                      <a:pt x="157" y="309"/>
                      <a:pt x="157" y="309"/>
                      <a:pt x="157" y="309"/>
                    </a:cubicBezTo>
                    <a:cubicBezTo>
                      <a:pt x="158" y="308"/>
                      <a:pt x="158" y="308"/>
                      <a:pt x="158" y="308"/>
                    </a:cubicBezTo>
                    <a:cubicBezTo>
                      <a:pt x="159" y="309"/>
                      <a:pt x="159" y="309"/>
                      <a:pt x="159" y="309"/>
                    </a:cubicBezTo>
                    <a:cubicBezTo>
                      <a:pt x="159" y="310"/>
                      <a:pt x="159" y="310"/>
                      <a:pt x="159" y="310"/>
                    </a:cubicBezTo>
                    <a:cubicBezTo>
                      <a:pt x="159" y="310"/>
                      <a:pt x="159" y="310"/>
                      <a:pt x="159" y="310"/>
                    </a:cubicBezTo>
                    <a:cubicBezTo>
                      <a:pt x="160" y="310"/>
                      <a:pt x="160" y="310"/>
                      <a:pt x="160" y="310"/>
                    </a:cubicBezTo>
                    <a:cubicBezTo>
                      <a:pt x="162" y="308"/>
                      <a:pt x="162" y="308"/>
                      <a:pt x="162" y="308"/>
                    </a:cubicBezTo>
                    <a:cubicBezTo>
                      <a:pt x="163" y="307"/>
                      <a:pt x="163" y="307"/>
                      <a:pt x="163" y="307"/>
                    </a:cubicBezTo>
                    <a:cubicBezTo>
                      <a:pt x="163" y="308"/>
                      <a:pt x="163" y="308"/>
                      <a:pt x="163" y="308"/>
                    </a:cubicBezTo>
                    <a:cubicBezTo>
                      <a:pt x="163" y="309"/>
                      <a:pt x="163" y="309"/>
                      <a:pt x="163" y="309"/>
                    </a:cubicBezTo>
                    <a:cubicBezTo>
                      <a:pt x="163" y="310"/>
                      <a:pt x="163" y="310"/>
                      <a:pt x="163" y="310"/>
                    </a:cubicBezTo>
                    <a:cubicBezTo>
                      <a:pt x="165" y="310"/>
                      <a:pt x="165" y="310"/>
                      <a:pt x="165" y="310"/>
                    </a:cubicBezTo>
                    <a:cubicBezTo>
                      <a:pt x="166" y="308"/>
                      <a:pt x="166" y="308"/>
                      <a:pt x="166" y="308"/>
                    </a:cubicBezTo>
                    <a:cubicBezTo>
                      <a:pt x="166" y="309"/>
                      <a:pt x="166" y="309"/>
                      <a:pt x="166" y="309"/>
                    </a:cubicBezTo>
                    <a:cubicBezTo>
                      <a:pt x="166" y="310"/>
                      <a:pt x="166" y="310"/>
                      <a:pt x="166" y="310"/>
                    </a:cubicBezTo>
                    <a:cubicBezTo>
                      <a:pt x="167" y="308"/>
                      <a:pt x="167" y="308"/>
                      <a:pt x="167" y="308"/>
                    </a:cubicBezTo>
                    <a:cubicBezTo>
                      <a:pt x="168" y="308"/>
                      <a:pt x="168" y="308"/>
                      <a:pt x="168" y="308"/>
                    </a:cubicBezTo>
                    <a:cubicBezTo>
                      <a:pt x="169" y="308"/>
                      <a:pt x="169" y="308"/>
                      <a:pt x="169" y="308"/>
                    </a:cubicBezTo>
                    <a:cubicBezTo>
                      <a:pt x="171" y="307"/>
                      <a:pt x="171" y="307"/>
                      <a:pt x="171" y="307"/>
                    </a:cubicBezTo>
                    <a:cubicBezTo>
                      <a:pt x="172" y="305"/>
                      <a:pt x="172" y="305"/>
                      <a:pt x="172" y="305"/>
                    </a:cubicBezTo>
                    <a:cubicBezTo>
                      <a:pt x="172" y="303"/>
                      <a:pt x="172" y="303"/>
                      <a:pt x="172" y="303"/>
                    </a:cubicBezTo>
                    <a:cubicBezTo>
                      <a:pt x="173" y="302"/>
                      <a:pt x="173" y="302"/>
                      <a:pt x="173" y="302"/>
                    </a:cubicBezTo>
                    <a:cubicBezTo>
                      <a:pt x="175" y="301"/>
                      <a:pt x="175" y="301"/>
                      <a:pt x="175" y="301"/>
                    </a:cubicBezTo>
                    <a:cubicBezTo>
                      <a:pt x="176" y="301"/>
                      <a:pt x="176" y="301"/>
                      <a:pt x="176" y="301"/>
                    </a:cubicBezTo>
                    <a:cubicBezTo>
                      <a:pt x="177" y="302"/>
                      <a:pt x="177" y="302"/>
                      <a:pt x="177" y="302"/>
                    </a:cubicBezTo>
                    <a:cubicBezTo>
                      <a:pt x="177" y="303"/>
                      <a:pt x="177" y="303"/>
                      <a:pt x="177" y="303"/>
                    </a:cubicBezTo>
                    <a:cubicBezTo>
                      <a:pt x="176" y="303"/>
                      <a:pt x="176" y="303"/>
                      <a:pt x="176" y="303"/>
                    </a:cubicBezTo>
                    <a:cubicBezTo>
                      <a:pt x="175" y="305"/>
                      <a:pt x="175" y="305"/>
                      <a:pt x="175" y="305"/>
                    </a:cubicBezTo>
                    <a:cubicBezTo>
                      <a:pt x="175" y="306"/>
                      <a:pt x="175" y="306"/>
                      <a:pt x="175" y="306"/>
                    </a:cubicBezTo>
                    <a:cubicBezTo>
                      <a:pt x="175" y="307"/>
                      <a:pt x="175" y="307"/>
                      <a:pt x="175" y="307"/>
                    </a:cubicBezTo>
                    <a:cubicBezTo>
                      <a:pt x="178" y="305"/>
                      <a:pt x="178" y="305"/>
                      <a:pt x="178" y="305"/>
                    </a:cubicBezTo>
                    <a:cubicBezTo>
                      <a:pt x="178" y="304"/>
                      <a:pt x="178" y="304"/>
                      <a:pt x="178" y="304"/>
                    </a:cubicBezTo>
                    <a:cubicBezTo>
                      <a:pt x="179" y="303"/>
                      <a:pt x="179" y="303"/>
                      <a:pt x="179" y="303"/>
                    </a:cubicBezTo>
                    <a:cubicBezTo>
                      <a:pt x="179" y="304"/>
                      <a:pt x="179" y="304"/>
                      <a:pt x="179" y="304"/>
                    </a:cubicBezTo>
                    <a:cubicBezTo>
                      <a:pt x="180" y="303"/>
                      <a:pt x="180" y="303"/>
                      <a:pt x="180" y="303"/>
                    </a:cubicBezTo>
                    <a:cubicBezTo>
                      <a:pt x="181" y="303"/>
                      <a:pt x="181" y="303"/>
                      <a:pt x="181" y="303"/>
                    </a:cubicBezTo>
                    <a:cubicBezTo>
                      <a:pt x="181" y="304"/>
                      <a:pt x="181" y="304"/>
                      <a:pt x="181" y="304"/>
                    </a:cubicBezTo>
                    <a:cubicBezTo>
                      <a:pt x="181" y="305"/>
                      <a:pt x="181" y="305"/>
                      <a:pt x="181" y="305"/>
                    </a:cubicBezTo>
                    <a:cubicBezTo>
                      <a:pt x="181" y="305"/>
                      <a:pt x="181" y="305"/>
                      <a:pt x="181" y="305"/>
                    </a:cubicBezTo>
                    <a:cubicBezTo>
                      <a:pt x="182" y="304"/>
                      <a:pt x="182" y="304"/>
                      <a:pt x="182" y="304"/>
                    </a:cubicBezTo>
                    <a:cubicBezTo>
                      <a:pt x="184" y="304"/>
                      <a:pt x="184" y="304"/>
                      <a:pt x="184" y="304"/>
                    </a:cubicBezTo>
                    <a:cubicBezTo>
                      <a:pt x="185" y="303"/>
                      <a:pt x="185" y="303"/>
                      <a:pt x="185" y="303"/>
                    </a:cubicBezTo>
                    <a:cubicBezTo>
                      <a:pt x="187" y="303"/>
                      <a:pt x="187" y="303"/>
                      <a:pt x="187" y="303"/>
                    </a:cubicBezTo>
                    <a:cubicBezTo>
                      <a:pt x="188" y="300"/>
                      <a:pt x="188" y="300"/>
                      <a:pt x="188" y="300"/>
                    </a:cubicBezTo>
                    <a:cubicBezTo>
                      <a:pt x="190" y="299"/>
                      <a:pt x="190" y="299"/>
                      <a:pt x="190" y="299"/>
                    </a:cubicBezTo>
                    <a:cubicBezTo>
                      <a:pt x="191" y="300"/>
                      <a:pt x="191" y="300"/>
                      <a:pt x="191" y="300"/>
                    </a:cubicBezTo>
                    <a:cubicBezTo>
                      <a:pt x="191" y="301"/>
                      <a:pt x="191" y="301"/>
                      <a:pt x="191" y="301"/>
                    </a:cubicBezTo>
                    <a:cubicBezTo>
                      <a:pt x="190" y="302"/>
                      <a:pt x="190" y="302"/>
                      <a:pt x="190" y="302"/>
                    </a:cubicBezTo>
                    <a:cubicBezTo>
                      <a:pt x="189" y="304"/>
                      <a:pt x="189" y="304"/>
                      <a:pt x="189" y="304"/>
                    </a:cubicBezTo>
                    <a:cubicBezTo>
                      <a:pt x="189" y="305"/>
                      <a:pt x="189" y="305"/>
                      <a:pt x="189" y="305"/>
                    </a:cubicBezTo>
                    <a:cubicBezTo>
                      <a:pt x="190" y="305"/>
                      <a:pt x="190" y="305"/>
                      <a:pt x="190" y="305"/>
                    </a:cubicBezTo>
                    <a:cubicBezTo>
                      <a:pt x="192" y="303"/>
                      <a:pt x="192" y="303"/>
                      <a:pt x="192" y="303"/>
                    </a:cubicBezTo>
                    <a:cubicBezTo>
                      <a:pt x="192" y="300"/>
                      <a:pt x="192" y="300"/>
                      <a:pt x="192" y="300"/>
                    </a:cubicBezTo>
                    <a:cubicBezTo>
                      <a:pt x="192" y="299"/>
                      <a:pt x="192" y="299"/>
                      <a:pt x="192" y="299"/>
                    </a:cubicBezTo>
                    <a:cubicBezTo>
                      <a:pt x="193" y="300"/>
                      <a:pt x="193" y="300"/>
                      <a:pt x="193" y="300"/>
                    </a:cubicBezTo>
                    <a:cubicBezTo>
                      <a:pt x="194" y="300"/>
                      <a:pt x="194" y="300"/>
                      <a:pt x="194" y="300"/>
                    </a:cubicBezTo>
                    <a:cubicBezTo>
                      <a:pt x="196" y="300"/>
                      <a:pt x="196" y="300"/>
                      <a:pt x="196" y="300"/>
                    </a:cubicBezTo>
                    <a:cubicBezTo>
                      <a:pt x="197" y="300"/>
                      <a:pt x="197" y="300"/>
                      <a:pt x="197" y="300"/>
                    </a:cubicBezTo>
                    <a:cubicBezTo>
                      <a:pt x="199" y="298"/>
                      <a:pt x="199" y="298"/>
                      <a:pt x="199" y="298"/>
                    </a:cubicBezTo>
                    <a:cubicBezTo>
                      <a:pt x="200" y="298"/>
                      <a:pt x="200" y="298"/>
                      <a:pt x="200" y="298"/>
                    </a:cubicBezTo>
                    <a:cubicBezTo>
                      <a:pt x="200" y="298"/>
                      <a:pt x="200" y="298"/>
                      <a:pt x="200" y="298"/>
                    </a:cubicBezTo>
                    <a:cubicBezTo>
                      <a:pt x="201" y="297"/>
                      <a:pt x="201" y="297"/>
                      <a:pt x="201" y="297"/>
                    </a:cubicBezTo>
                    <a:cubicBezTo>
                      <a:pt x="202" y="296"/>
                      <a:pt x="202" y="296"/>
                      <a:pt x="202" y="296"/>
                    </a:cubicBezTo>
                    <a:cubicBezTo>
                      <a:pt x="202" y="296"/>
                      <a:pt x="202" y="296"/>
                      <a:pt x="202" y="296"/>
                    </a:cubicBezTo>
                    <a:cubicBezTo>
                      <a:pt x="202" y="297"/>
                      <a:pt x="202" y="297"/>
                      <a:pt x="202" y="297"/>
                    </a:cubicBezTo>
                    <a:cubicBezTo>
                      <a:pt x="202" y="299"/>
                      <a:pt x="202" y="299"/>
                      <a:pt x="202" y="299"/>
                    </a:cubicBezTo>
                    <a:cubicBezTo>
                      <a:pt x="203" y="298"/>
                      <a:pt x="203" y="298"/>
                      <a:pt x="203" y="298"/>
                    </a:cubicBezTo>
                    <a:cubicBezTo>
                      <a:pt x="204" y="297"/>
                      <a:pt x="204" y="297"/>
                      <a:pt x="204" y="297"/>
                    </a:cubicBezTo>
                    <a:cubicBezTo>
                      <a:pt x="204" y="297"/>
                      <a:pt x="204" y="297"/>
                      <a:pt x="204" y="297"/>
                    </a:cubicBezTo>
                    <a:cubicBezTo>
                      <a:pt x="205" y="296"/>
                      <a:pt x="205" y="296"/>
                      <a:pt x="205" y="296"/>
                    </a:cubicBezTo>
                    <a:cubicBezTo>
                      <a:pt x="205" y="295"/>
                      <a:pt x="205" y="295"/>
                      <a:pt x="205" y="295"/>
                    </a:cubicBezTo>
                    <a:cubicBezTo>
                      <a:pt x="202" y="295"/>
                      <a:pt x="202" y="295"/>
                      <a:pt x="202" y="295"/>
                    </a:cubicBezTo>
                    <a:cubicBezTo>
                      <a:pt x="202" y="294"/>
                      <a:pt x="202" y="294"/>
                      <a:pt x="202" y="294"/>
                    </a:cubicBezTo>
                    <a:cubicBezTo>
                      <a:pt x="204" y="294"/>
                      <a:pt x="204" y="294"/>
                      <a:pt x="204" y="294"/>
                    </a:cubicBezTo>
                    <a:cubicBezTo>
                      <a:pt x="206" y="292"/>
                      <a:pt x="206" y="292"/>
                      <a:pt x="206" y="292"/>
                    </a:cubicBezTo>
                    <a:cubicBezTo>
                      <a:pt x="210" y="292"/>
                      <a:pt x="210" y="292"/>
                      <a:pt x="210" y="292"/>
                    </a:cubicBezTo>
                    <a:cubicBezTo>
                      <a:pt x="211" y="291"/>
                      <a:pt x="211" y="291"/>
                      <a:pt x="211" y="291"/>
                    </a:cubicBezTo>
                    <a:cubicBezTo>
                      <a:pt x="211" y="290"/>
                      <a:pt x="211" y="290"/>
                      <a:pt x="211" y="290"/>
                    </a:cubicBezTo>
                    <a:cubicBezTo>
                      <a:pt x="210" y="290"/>
                      <a:pt x="210" y="290"/>
                      <a:pt x="210" y="290"/>
                    </a:cubicBezTo>
                    <a:cubicBezTo>
                      <a:pt x="211" y="290"/>
                      <a:pt x="211" y="290"/>
                      <a:pt x="211" y="290"/>
                    </a:cubicBezTo>
                    <a:cubicBezTo>
                      <a:pt x="212" y="289"/>
                      <a:pt x="212" y="289"/>
                      <a:pt x="212" y="289"/>
                    </a:cubicBezTo>
                    <a:cubicBezTo>
                      <a:pt x="213" y="289"/>
                      <a:pt x="213" y="289"/>
                      <a:pt x="213" y="289"/>
                    </a:cubicBezTo>
                    <a:cubicBezTo>
                      <a:pt x="214" y="289"/>
                      <a:pt x="214" y="289"/>
                      <a:pt x="214" y="289"/>
                    </a:cubicBezTo>
                    <a:cubicBezTo>
                      <a:pt x="214" y="290"/>
                      <a:pt x="214" y="290"/>
                      <a:pt x="214" y="290"/>
                    </a:cubicBezTo>
                    <a:cubicBezTo>
                      <a:pt x="215" y="290"/>
                      <a:pt x="215" y="290"/>
                      <a:pt x="215" y="290"/>
                    </a:cubicBezTo>
                    <a:cubicBezTo>
                      <a:pt x="216" y="289"/>
                      <a:pt x="216" y="289"/>
                      <a:pt x="216" y="289"/>
                    </a:cubicBezTo>
                    <a:cubicBezTo>
                      <a:pt x="216" y="288"/>
                      <a:pt x="216" y="288"/>
                      <a:pt x="216" y="288"/>
                    </a:cubicBezTo>
                    <a:cubicBezTo>
                      <a:pt x="217" y="287"/>
                      <a:pt x="217" y="287"/>
                      <a:pt x="217" y="287"/>
                    </a:cubicBezTo>
                    <a:cubicBezTo>
                      <a:pt x="217" y="286"/>
                      <a:pt x="217" y="286"/>
                      <a:pt x="217" y="286"/>
                    </a:cubicBezTo>
                    <a:cubicBezTo>
                      <a:pt x="218" y="285"/>
                      <a:pt x="218" y="285"/>
                      <a:pt x="218" y="285"/>
                    </a:cubicBezTo>
                    <a:cubicBezTo>
                      <a:pt x="218" y="286"/>
                      <a:pt x="218" y="286"/>
                      <a:pt x="218" y="286"/>
                    </a:cubicBezTo>
                    <a:cubicBezTo>
                      <a:pt x="218" y="287"/>
                      <a:pt x="218" y="287"/>
                      <a:pt x="218" y="287"/>
                    </a:cubicBezTo>
                    <a:cubicBezTo>
                      <a:pt x="219" y="288"/>
                      <a:pt x="219" y="288"/>
                      <a:pt x="219" y="288"/>
                    </a:cubicBezTo>
                    <a:cubicBezTo>
                      <a:pt x="221" y="286"/>
                      <a:pt x="221" y="286"/>
                      <a:pt x="221" y="286"/>
                    </a:cubicBezTo>
                    <a:cubicBezTo>
                      <a:pt x="222" y="285"/>
                      <a:pt x="222" y="285"/>
                      <a:pt x="222" y="285"/>
                    </a:cubicBezTo>
                    <a:cubicBezTo>
                      <a:pt x="223" y="285"/>
                      <a:pt x="223" y="285"/>
                      <a:pt x="223" y="285"/>
                    </a:cubicBezTo>
                    <a:cubicBezTo>
                      <a:pt x="224" y="284"/>
                      <a:pt x="224" y="284"/>
                      <a:pt x="224" y="284"/>
                    </a:cubicBezTo>
                    <a:cubicBezTo>
                      <a:pt x="225" y="283"/>
                      <a:pt x="225" y="283"/>
                      <a:pt x="225" y="283"/>
                    </a:cubicBezTo>
                    <a:cubicBezTo>
                      <a:pt x="226" y="284"/>
                      <a:pt x="226" y="284"/>
                      <a:pt x="226" y="284"/>
                    </a:cubicBezTo>
                    <a:cubicBezTo>
                      <a:pt x="227" y="284"/>
                      <a:pt x="227" y="284"/>
                      <a:pt x="227" y="284"/>
                    </a:cubicBezTo>
                    <a:cubicBezTo>
                      <a:pt x="229" y="282"/>
                      <a:pt x="229" y="282"/>
                      <a:pt x="229" y="282"/>
                    </a:cubicBezTo>
                    <a:cubicBezTo>
                      <a:pt x="229" y="280"/>
                      <a:pt x="229" y="280"/>
                      <a:pt x="229" y="280"/>
                    </a:cubicBezTo>
                    <a:cubicBezTo>
                      <a:pt x="228" y="280"/>
                      <a:pt x="228" y="280"/>
                      <a:pt x="228" y="280"/>
                    </a:cubicBezTo>
                    <a:cubicBezTo>
                      <a:pt x="227" y="280"/>
                      <a:pt x="227" y="280"/>
                      <a:pt x="227" y="280"/>
                    </a:cubicBezTo>
                    <a:cubicBezTo>
                      <a:pt x="227" y="280"/>
                      <a:pt x="227" y="280"/>
                      <a:pt x="227" y="280"/>
                    </a:cubicBezTo>
                    <a:cubicBezTo>
                      <a:pt x="229" y="278"/>
                      <a:pt x="229" y="278"/>
                      <a:pt x="229" y="278"/>
                    </a:cubicBezTo>
                    <a:cubicBezTo>
                      <a:pt x="231" y="278"/>
                      <a:pt x="231" y="278"/>
                      <a:pt x="231" y="278"/>
                    </a:cubicBezTo>
                    <a:cubicBezTo>
                      <a:pt x="232" y="276"/>
                      <a:pt x="232" y="276"/>
                      <a:pt x="232" y="276"/>
                    </a:cubicBezTo>
                    <a:cubicBezTo>
                      <a:pt x="233" y="276"/>
                      <a:pt x="233" y="276"/>
                      <a:pt x="233" y="276"/>
                    </a:cubicBezTo>
                    <a:cubicBezTo>
                      <a:pt x="233" y="277"/>
                      <a:pt x="233" y="277"/>
                      <a:pt x="233" y="277"/>
                    </a:cubicBezTo>
                    <a:cubicBezTo>
                      <a:pt x="235" y="275"/>
                      <a:pt x="235" y="275"/>
                      <a:pt x="235" y="275"/>
                    </a:cubicBezTo>
                    <a:cubicBezTo>
                      <a:pt x="237" y="274"/>
                      <a:pt x="237" y="274"/>
                      <a:pt x="237" y="274"/>
                    </a:cubicBezTo>
                    <a:cubicBezTo>
                      <a:pt x="237" y="273"/>
                      <a:pt x="237" y="273"/>
                      <a:pt x="237" y="273"/>
                    </a:cubicBezTo>
                    <a:cubicBezTo>
                      <a:pt x="238" y="273"/>
                      <a:pt x="238" y="273"/>
                      <a:pt x="238" y="273"/>
                    </a:cubicBezTo>
                    <a:cubicBezTo>
                      <a:pt x="239" y="272"/>
                      <a:pt x="239" y="272"/>
                      <a:pt x="239" y="272"/>
                    </a:cubicBezTo>
                    <a:cubicBezTo>
                      <a:pt x="240" y="272"/>
                      <a:pt x="240" y="272"/>
                      <a:pt x="240" y="272"/>
                    </a:cubicBezTo>
                    <a:cubicBezTo>
                      <a:pt x="241" y="273"/>
                      <a:pt x="241" y="273"/>
                      <a:pt x="241" y="273"/>
                    </a:cubicBezTo>
                    <a:cubicBezTo>
                      <a:pt x="241" y="273"/>
                      <a:pt x="241" y="273"/>
                      <a:pt x="241" y="273"/>
                    </a:cubicBezTo>
                    <a:cubicBezTo>
                      <a:pt x="242" y="272"/>
                      <a:pt x="242" y="272"/>
                      <a:pt x="242" y="272"/>
                    </a:cubicBezTo>
                    <a:cubicBezTo>
                      <a:pt x="243" y="272"/>
                      <a:pt x="243" y="272"/>
                      <a:pt x="243" y="272"/>
                    </a:cubicBezTo>
                    <a:cubicBezTo>
                      <a:pt x="244" y="271"/>
                      <a:pt x="244" y="271"/>
                      <a:pt x="244" y="271"/>
                    </a:cubicBezTo>
                    <a:cubicBezTo>
                      <a:pt x="244" y="270"/>
                      <a:pt x="244" y="270"/>
                      <a:pt x="244" y="270"/>
                    </a:cubicBezTo>
                    <a:cubicBezTo>
                      <a:pt x="245" y="270"/>
                      <a:pt x="245" y="270"/>
                      <a:pt x="245" y="270"/>
                    </a:cubicBezTo>
                    <a:cubicBezTo>
                      <a:pt x="246" y="269"/>
                      <a:pt x="246" y="269"/>
                      <a:pt x="246" y="269"/>
                    </a:cubicBezTo>
                    <a:cubicBezTo>
                      <a:pt x="246" y="270"/>
                      <a:pt x="246" y="270"/>
                      <a:pt x="246" y="270"/>
                    </a:cubicBezTo>
                    <a:cubicBezTo>
                      <a:pt x="249" y="270"/>
                      <a:pt x="249" y="270"/>
                      <a:pt x="249" y="270"/>
                    </a:cubicBezTo>
                    <a:cubicBezTo>
                      <a:pt x="249" y="268"/>
                      <a:pt x="249" y="268"/>
                      <a:pt x="249" y="268"/>
                    </a:cubicBezTo>
                    <a:cubicBezTo>
                      <a:pt x="250" y="268"/>
                      <a:pt x="250" y="268"/>
                      <a:pt x="250" y="268"/>
                    </a:cubicBezTo>
                    <a:cubicBezTo>
                      <a:pt x="250" y="269"/>
                      <a:pt x="250" y="269"/>
                      <a:pt x="250" y="269"/>
                    </a:cubicBezTo>
                    <a:cubicBezTo>
                      <a:pt x="251" y="269"/>
                      <a:pt x="251" y="269"/>
                      <a:pt x="251" y="269"/>
                    </a:cubicBezTo>
                    <a:cubicBezTo>
                      <a:pt x="252" y="268"/>
                      <a:pt x="252" y="268"/>
                      <a:pt x="252" y="268"/>
                    </a:cubicBezTo>
                    <a:cubicBezTo>
                      <a:pt x="253" y="269"/>
                      <a:pt x="253" y="269"/>
                      <a:pt x="253" y="269"/>
                    </a:cubicBezTo>
                    <a:cubicBezTo>
                      <a:pt x="253" y="269"/>
                      <a:pt x="253" y="269"/>
                      <a:pt x="253" y="269"/>
                    </a:cubicBezTo>
                    <a:cubicBezTo>
                      <a:pt x="254" y="266"/>
                      <a:pt x="254" y="266"/>
                      <a:pt x="254" y="266"/>
                    </a:cubicBezTo>
                    <a:cubicBezTo>
                      <a:pt x="253" y="266"/>
                      <a:pt x="253" y="266"/>
                      <a:pt x="253" y="266"/>
                    </a:cubicBezTo>
                    <a:cubicBezTo>
                      <a:pt x="252" y="266"/>
                      <a:pt x="252" y="266"/>
                      <a:pt x="252" y="266"/>
                    </a:cubicBezTo>
                    <a:cubicBezTo>
                      <a:pt x="253" y="265"/>
                      <a:pt x="253" y="265"/>
                      <a:pt x="253" y="265"/>
                    </a:cubicBezTo>
                    <a:cubicBezTo>
                      <a:pt x="255" y="264"/>
                      <a:pt x="255" y="264"/>
                      <a:pt x="255" y="264"/>
                    </a:cubicBezTo>
                    <a:cubicBezTo>
                      <a:pt x="256" y="264"/>
                      <a:pt x="256" y="264"/>
                      <a:pt x="256" y="264"/>
                    </a:cubicBezTo>
                    <a:cubicBezTo>
                      <a:pt x="256" y="264"/>
                      <a:pt x="256" y="264"/>
                      <a:pt x="256" y="264"/>
                    </a:cubicBezTo>
                    <a:cubicBezTo>
                      <a:pt x="257" y="264"/>
                      <a:pt x="257" y="264"/>
                      <a:pt x="257" y="264"/>
                    </a:cubicBezTo>
                    <a:cubicBezTo>
                      <a:pt x="256" y="263"/>
                      <a:pt x="256" y="263"/>
                      <a:pt x="256" y="263"/>
                    </a:cubicBezTo>
                    <a:cubicBezTo>
                      <a:pt x="255" y="262"/>
                      <a:pt x="255" y="262"/>
                      <a:pt x="255" y="262"/>
                    </a:cubicBezTo>
                    <a:cubicBezTo>
                      <a:pt x="256" y="262"/>
                      <a:pt x="256" y="262"/>
                      <a:pt x="256" y="262"/>
                    </a:cubicBezTo>
                    <a:cubicBezTo>
                      <a:pt x="257" y="262"/>
                      <a:pt x="257" y="262"/>
                      <a:pt x="257" y="262"/>
                    </a:cubicBezTo>
                    <a:cubicBezTo>
                      <a:pt x="259" y="261"/>
                      <a:pt x="259" y="261"/>
                      <a:pt x="259" y="261"/>
                    </a:cubicBezTo>
                    <a:cubicBezTo>
                      <a:pt x="261" y="261"/>
                      <a:pt x="261" y="261"/>
                      <a:pt x="261" y="261"/>
                    </a:cubicBezTo>
                    <a:cubicBezTo>
                      <a:pt x="263" y="259"/>
                      <a:pt x="263" y="259"/>
                      <a:pt x="263" y="259"/>
                    </a:cubicBezTo>
                    <a:cubicBezTo>
                      <a:pt x="264" y="259"/>
                      <a:pt x="264" y="259"/>
                      <a:pt x="264" y="259"/>
                    </a:cubicBezTo>
                    <a:cubicBezTo>
                      <a:pt x="266" y="257"/>
                      <a:pt x="266" y="257"/>
                      <a:pt x="266" y="257"/>
                    </a:cubicBezTo>
                    <a:cubicBezTo>
                      <a:pt x="266" y="254"/>
                      <a:pt x="266" y="254"/>
                      <a:pt x="266" y="254"/>
                    </a:cubicBezTo>
                    <a:cubicBezTo>
                      <a:pt x="266" y="254"/>
                      <a:pt x="266" y="254"/>
                      <a:pt x="266" y="254"/>
                    </a:cubicBezTo>
                    <a:cubicBezTo>
                      <a:pt x="265" y="254"/>
                      <a:pt x="265" y="254"/>
                      <a:pt x="265" y="254"/>
                    </a:cubicBezTo>
                    <a:cubicBezTo>
                      <a:pt x="265" y="252"/>
                      <a:pt x="265" y="252"/>
                      <a:pt x="265" y="252"/>
                    </a:cubicBezTo>
                    <a:cubicBezTo>
                      <a:pt x="264" y="251"/>
                      <a:pt x="264" y="251"/>
                      <a:pt x="264" y="251"/>
                    </a:cubicBezTo>
                    <a:cubicBezTo>
                      <a:pt x="261" y="251"/>
                      <a:pt x="261" y="251"/>
                      <a:pt x="261" y="251"/>
                    </a:cubicBezTo>
                    <a:cubicBezTo>
                      <a:pt x="262" y="250"/>
                      <a:pt x="262" y="250"/>
                      <a:pt x="262" y="250"/>
                    </a:cubicBezTo>
                    <a:cubicBezTo>
                      <a:pt x="262" y="248"/>
                      <a:pt x="262" y="248"/>
                      <a:pt x="262" y="248"/>
                    </a:cubicBezTo>
                    <a:cubicBezTo>
                      <a:pt x="264" y="247"/>
                      <a:pt x="264" y="247"/>
                      <a:pt x="264" y="247"/>
                    </a:cubicBezTo>
                    <a:cubicBezTo>
                      <a:pt x="264" y="246"/>
                      <a:pt x="264" y="246"/>
                      <a:pt x="264" y="246"/>
                    </a:cubicBezTo>
                    <a:cubicBezTo>
                      <a:pt x="266" y="246"/>
                      <a:pt x="266" y="246"/>
                      <a:pt x="266" y="246"/>
                    </a:cubicBezTo>
                    <a:cubicBezTo>
                      <a:pt x="266" y="245"/>
                      <a:pt x="266" y="245"/>
                      <a:pt x="266" y="245"/>
                    </a:cubicBezTo>
                    <a:cubicBezTo>
                      <a:pt x="266" y="245"/>
                      <a:pt x="266" y="245"/>
                      <a:pt x="266" y="245"/>
                    </a:cubicBezTo>
                    <a:cubicBezTo>
                      <a:pt x="267" y="244"/>
                      <a:pt x="267" y="244"/>
                      <a:pt x="267" y="244"/>
                    </a:cubicBezTo>
                    <a:cubicBezTo>
                      <a:pt x="268" y="244"/>
                      <a:pt x="268" y="244"/>
                      <a:pt x="268" y="244"/>
                    </a:cubicBezTo>
                    <a:cubicBezTo>
                      <a:pt x="271" y="243"/>
                      <a:pt x="271" y="243"/>
                      <a:pt x="271" y="243"/>
                    </a:cubicBezTo>
                    <a:cubicBezTo>
                      <a:pt x="272" y="244"/>
                      <a:pt x="272" y="244"/>
                      <a:pt x="272" y="244"/>
                    </a:cubicBezTo>
                    <a:cubicBezTo>
                      <a:pt x="274" y="243"/>
                      <a:pt x="274" y="243"/>
                      <a:pt x="274" y="243"/>
                    </a:cubicBezTo>
                    <a:cubicBezTo>
                      <a:pt x="274" y="244"/>
                      <a:pt x="274" y="244"/>
                      <a:pt x="274" y="244"/>
                    </a:cubicBezTo>
                    <a:cubicBezTo>
                      <a:pt x="274" y="245"/>
                      <a:pt x="274" y="245"/>
                      <a:pt x="274" y="245"/>
                    </a:cubicBezTo>
                    <a:cubicBezTo>
                      <a:pt x="275" y="245"/>
                      <a:pt x="275" y="245"/>
                      <a:pt x="275" y="245"/>
                    </a:cubicBezTo>
                    <a:cubicBezTo>
                      <a:pt x="277" y="243"/>
                      <a:pt x="277" y="243"/>
                      <a:pt x="277" y="243"/>
                    </a:cubicBezTo>
                    <a:cubicBezTo>
                      <a:pt x="277" y="242"/>
                      <a:pt x="277" y="242"/>
                      <a:pt x="277" y="242"/>
                    </a:cubicBezTo>
                    <a:cubicBezTo>
                      <a:pt x="276" y="242"/>
                      <a:pt x="276" y="242"/>
                      <a:pt x="276" y="242"/>
                    </a:cubicBezTo>
                    <a:cubicBezTo>
                      <a:pt x="276" y="241"/>
                      <a:pt x="276" y="241"/>
                      <a:pt x="276" y="241"/>
                    </a:cubicBezTo>
                    <a:cubicBezTo>
                      <a:pt x="277" y="241"/>
                      <a:pt x="277" y="241"/>
                      <a:pt x="277" y="241"/>
                    </a:cubicBezTo>
                    <a:cubicBezTo>
                      <a:pt x="278" y="241"/>
                      <a:pt x="278" y="241"/>
                      <a:pt x="278" y="241"/>
                    </a:cubicBezTo>
                    <a:cubicBezTo>
                      <a:pt x="281" y="240"/>
                      <a:pt x="281" y="240"/>
                      <a:pt x="281" y="240"/>
                    </a:cubicBezTo>
                    <a:cubicBezTo>
                      <a:pt x="282" y="238"/>
                      <a:pt x="282" y="238"/>
                      <a:pt x="282" y="238"/>
                    </a:cubicBezTo>
                    <a:cubicBezTo>
                      <a:pt x="281" y="236"/>
                      <a:pt x="281" y="236"/>
                      <a:pt x="281" y="236"/>
                    </a:cubicBezTo>
                    <a:cubicBezTo>
                      <a:pt x="279" y="234"/>
                      <a:pt x="279" y="234"/>
                      <a:pt x="279" y="234"/>
                    </a:cubicBezTo>
                    <a:cubicBezTo>
                      <a:pt x="278" y="234"/>
                      <a:pt x="278" y="234"/>
                      <a:pt x="278" y="234"/>
                    </a:cubicBezTo>
                    <a:cubicBezTo>
                      <a:pt x="277" y="235"/>
                      <a:pt x="277" y="235"/>
                      <a:pt x="277" y="235"/>
                    </a:cubicBezTo>
                    <a:cubicBezTo>
                      <a:pt x="277" y="235"/>
                      <a:pt x="277" y="235"/>
                      <a:pt x="277" y="235"/>
                    </a:cubicBezTo>
                    <a:cubicBezTo>
                      <a:pt x="278" y="234"/>
                      <a:pt x="278" y="234"/>
                      <a:pt x="278" y="234"/>
                    </a:cubicBezTo>
                    <a:cubicBezTo>
                      <a:pt x="280" y="234"/>
                      <a:pt x="280" y="234"/>
                      <a:pt x="280" y="234"/>
                    </a:cubicBezTo>
                    <a:cubicBezTo>
                      <a:pt x="281" y="235"/>
                      <a:pt x="281" y="235"/>
                      <a:pt x="281" y="235"/>
                    </a:cubicBezTo>
                    <a:cubicBezTo>
                      <a:pt x="284" y="235"/>
                      <a:pt x="284" y="235"/>
                      <a:pt x="284" y="235"/>
                    </a:cubicBezTo>
                    <a:cubicBezTo>
                      <a:pt x="285" y="233"/>
                      <a:pt x="285" y="233"/>
                      <a:pt x="285" y="233"/>
                    </a:cubicBezTo>
                    <a:cubicBezTo>
                      <a:pt x="285" y="232"/>
                      <a:pt x="285" y="232"/>
                      <a:pt x="285" y="232"/>
                    </a:cubicBezTo>
                    <a:cubicBezTo>
                      <a:pt x="289" y="230"/>
                      <a:pt x="289" y="230"/>
                      <a:pt x="289" y="230"/>
                    </a:cubicBezTo>
                    <a:cubicBezTo>
                      <a:pt x="291" y="228"/>
                      <a:pt x="291" y="228"/>
                      <a:pt x="291" y="228"/>
                    </a:cubicBezTo>
                    <a:cubicBezTo>
                      <a:pt x="293" y="228"/>
                      <a:pt x="293" y="228"/>
                      <a:pt x="293" y="228"/>
                    </a:cubicBezTo>
                    <a:cubicBezTo>
                      <a:pt x="294" y="227"/>
                      <a:pt x="294" y="227"/>
                      <a:pt x="294" y="227"/>
                    </a:cubicBezTo>
                    <a:cubicBezTo>
                      <a:pt x="294" y="226"/>
                      <a:pt x="294" y="226"/>
                      <a:pt x="294" y="226"/>
                    </a:cubicBezTo>
                    <a:cubicBezTo>
                      <a:pt x="298" y="223"/>
                      <a:pt x="298" y="223"/>
                      <a:pt x="298" y="223"/>
                    </a:cubicBezTo>
                    <a:cubicBezTo>
                      <a:pt x="301" y="223"/>
                      <a:pt x="301" y="223"/>
                      <a:pt x="301" y="223"/>
                    </a:cubicBezTo>
                    <a:cubicBezTo>
                      <a:pt x="305" y="220"/>
                      <a:pt x="305" y="220"/>
                      <a:pt x="305" y="220"/>
                    </a:cubicBezTo>
                    <a:cubicBezTo>
                      <a:pt x="307" y="220"/>
                      <a:pt x="307" y="220"/>
                      <a:pt x="307" y="220"/>
                    </a:cubicBezTo>
                    <a:cubicBezTo>
                      <a:pt x="310" y="216"/>
                      <a:pt x="310" y="216"/>
                      <a:pt x="310" y="216"/>
                    </a:cubicBezTo>
                    <a:cubicBezTo>
                      <a:pt x="309" y="218"/>
                      <a:pt x="309" y="218"/>
                      <a:pt x="309" y="218"/>
                    </a:cubicBezTo>
                    <a:cubicBezTo>
                      <a:pt x="309" y="220"/>
                      <a:pt x="309" y="220"/>
                      <a:pt x="309" y="220"/>
                    </a:cubicBezTo>
                    <a:cubicBezTo>
                      <a:pt x="310" y="221"/>
                      <a:pt x="310" y="221"/>
                      <a:pt x="310" y="221"/>
                    </a:cubicBezTo>
                    <a:cubicBezTo>
                      <a:pt x="311" y="221"/>
                      <a:pt x="311" y="221"/>
                      <a:pt x="311" y="221"/>
                    </a:cubicBezTo>
                    <a:cubicBezTo>
                      <a:pt x="312" y="222"/>
                      <a:pt x="312" y="222"/>
                      <a:pt x="312" y="222"/>
                    </a:cubicBezTo>
                    <a:cubicBezTo>
                      <a:pt x="314" y="219"/>
                      <a:pt x="314" y="219"/>
                      <a:pt x="314" y="219"/>
                    </a:cubicBezTo>
                    <a:cubicBezTo>
                      <a:pt x="316" y="218"/>
                      <a:pt x="316" y="218"/>
                      <a:pt x="316" y="218"/>
                    </a:cubicBezTo>
                    <a:cubicBezTo>
                      <a:pt x="320" y="217"/>
                      <a:pt x="320" y="217"/>
                      <a:pt x="320" y="217"/>
                    </a:cubicBezTo>
                    <a:cubicBezTo>
                      <a:pt x="321" y="216"/>
                      <a:pt x="321" y="216"/>
                      <a:pt x="321" y="216"/>
                    </a:cubicBezTo>
                    <a:cubicBezTo>
                      <a:pt x="320" y="218"/>
                      <a:pt x="320" y="218"/>
                      <a:pt x="320" y="218"/>
                    </a:cubicBezTo>
                    <a:cubicBezTo>
                      <a:pt x="317" y="220"/>
                      <a:pt x="317" y="220"/>
                      <a:pt x="317" y="220"/>
                    </a:cubicBezTo>
                    <a:cubicBezTo>
                      <a:pt x="315" y="220"/>
                      <a:pt x="315" y="220"/>
                      <a:pt x="315" y="220"/>
                    </a:cubicBezTo>
                    <a:cubicBezTo>
                      <a:pt x="311" y="224"/>
                      <a:pt x="311" y="224"/>
                      <a:pt x="311" y="224"/>
                    </a:cubicBezTo>
                    <a:cubicBezTo>
                      <a:pt x="311" y="225"/>
                      <a:pt x="311" y="225"/>
                      <a:pt x="311" y="225"/>
                    </a:cubicBezTo>
                    <a:cubicBezTo>
                      <a:pt x="313" y="228"/>
                      <a:pt x="313" y="228"/>
                      <a:pt x="313" y="228"/>
                    </a:cubicBezTo>
                    <a:cubicBezTo>
                      <a:pt x="313" y="230"/>
                      <a:pt x="313" y="230"/>
                      <a:pt x="313" y="230"/>
                    </a:cubicBezTo>
                    <a:cubicBezTo>
                      <a:pt x="312" y="229"/>
                      <a:pt x="312" y="229"/>
                      <a:pt x="312" y="229"/>
                    </a:cubicBezTo>
                    <a:cubicBezTo>
                      <a:pt x="310" y="228"/>
                      <a:pt x="310" y="228"/>
                      <a:pt x="310" y="228"/>
                    </a:cubicBezTo>
                    <a:cubicBezTo>
                      <a:pt x="309" y="229"/>
                      <a:pt x="309" y="229"/>
                      <a:pt x="309" y="229"/>
                    </a:cubicBezTo>
                    <a:cubicBezTo>
                      <a:pt x="308" y="229"/>
                      <a:pt x="308" y="229"/>
                      <a:pt x="308" y="229"/>
                    </a:cubicBezTo>
                    <a:cubicBezTo>
                      <a:pt x="306" y="228"/>
                      <a:pt x="306" y="228"/>
                      <a:pt x="306" y="228"/>
                    </a:cubicBezTo>
                    <a:cubicBezTo>
                      <a:pt x="306" y="225"/>
                      <a:pt x="306" y="225"/>
                      <a:pt x="306" y="225"/>
                    </a:cubicBezTo>
                    <a:cubicBezTo>
                      <a:pt x="303" y="227"/>
                      <a:pt x="303" y="227"/>
                      <a:pt x="303" y="227"/>
                    </a:cubicBezTo>
                    <a:cubicBezTo>
                      <a:pt x="302" y="227"/>
                      <a:pt x="302" y="227"/>
                      <a:pt x="302" y="227"/>
                    </a:cubicBezTo>
                    <a:cubicBezTo>
                      <a:pt x="299" y="229"/>
                      <a:pt x="299" y="229"/>
                      <a:pt x="299" y="229"/>
                    </a:cubicBezTo>
                    <a:cubicBezTo>
                      <a:pt x="297" y="229"/>
                      <a:pt x="297" y="229"/>
                      <a:pt x="297" y="229"/>
                    </a:cubicBezTo>
                    <a:cubicBezTo>
                      <a:pt x="295" y="230"/>
                      <a:pt x="295" y="230"/>
                      <a:pt x="295" y="230"/>
                    </a:cubicBezTo>
                    <a:cubicBezTo>
                      <a:pt x="295" y="232"/>
                      <a:pt x="295" y="232"/>
                      <a:pt x="295" y="232"/>
                    </a:cubicBezTo>
                    <a:cubicBezTo>
                      <a:pt x="295" y="233"/>
                      <a:pt x="295" y="233"/>
                      <a:pt x="295" y="233"/>
                    </a:cubicBezTo>
                    <a:cubicBezTo>
                      <a:pt x="294" y="236"/>
                      <a:pt x="294" y="236"/>
                      <a:pt x="294" y="236"/>
                    </a:cubicBezTo>
                    <a:cubicBezTo>
                      <a:pt x="292" y="237"/>
                      <a:pt x="292" y="237"/>
                      <a:pt x="292" y="237"/>
                    </a:cubicBezTo>
                    <a:cubicBezTo>
                      <a:pt x="291" y="239"/>
                      <a:pt x="291" y="239"/>
                      <a:pt x="291" y="239"/>
                    </a:cubicBezTo>
                    <a:cubicBezTo>
                      <a:pt x="286" y="244"/>
                      <a:pt x="286" y="244"/>
                      <a:pt x="286" y="244"/>
                    </a:cubicBezTo>
                    <a:cubicBezTo>
                      <a:pt x="285" y="245"/>
                      <a:pt x="285" y="245"/>
                      <a:pt x="285" y="245"/>
                    </a:cubicBezTo>
                    <a:cubicBezTo>
                      <a:pt x="285" y="247"/>
                      <a:pt x="285" y="247"/>
                      <a:pt x="285" y="247"/>
                    </a:cubicBezTo>
                    <a:cubicBezTo>
                      <a:pt x="286" y="249"/>
                      <a:pt x="286" y="249"/>
                      <a:pt x="286" y="249"/>
                    </a:cubicBezTo>
                    <a:cubicBezTo>
                      <a:pt x="287" y="248"/>
                      <a:pt x="287" y="248"/>
                      <a:pt x="287" y="248"/>
                    </a:cubicBezTo>
                    <a:cubicBezTo>
                      <a:pt x="288" y="248"/>
                      <a:pt x="288" y="248"/>
                      <a:pt x="288" y="248"/>
                    </a:cubicBezTo>
                    <a:cubicBezTo>
                      <a:pt x="290" y="247"/>
                      <a:pt x="290" y="247"/>
                      <a:pt x="290" y="247"/>
                    </a:cubicBezTo>
                    <a:cubicBezTo>
                      <a:pt x="291" y="247"/>
                      <a:pt x="291" y="247"/>
                      <a:pt x="291" y="247"/>
                    </a:cubicBezTo>
                    <a:cubicBezTo>
                      <a:pt x="291" y="248"/>
                      <a:pt x="291" y="248"/>
                      <a:pt x="291" y="248"/>
                    </a:cubicBezTo>
                    <a:cubicBezTo>
                      <a:pt x="288" y="250"/>
                      <a:pt x="288" y="250"/>
                      <a:pt x="288" y="250"/>
                    </a:cubicBezTo>
                    <a:cubicBezTo>
                      <a:pt x="287" y="250"/>
                      <a:pt x="287" y="250"/>
                      <a:pt x="287" y="250"/>
                    </a:cubicBezTo>
                    <a:cubicBezTo>
                      <a:pt x="286" y="252"/>
                      <a:pt x="286" y="252"/>
                      <a:pt x="286" y="252"/>
                    </a:cubicBezTo>
                    <a:cubicBezTo>
                      <a:pt x="284" y="251"/>
                      <a:pt x="284" y="251"/>
                      <a:pt x="284" y="251"/>
                    </a:cubicBezTo>
                    <a:cubicBezTo>
                      <a:pt x="283" y="251"/>
                      <a:pt x="283" y="251"/>
                      <a:pt x="283" y="251"/>
                    </a:cubicBezTo>
                    <a:cubicBezTo>
                      <a:pt x="282" y="252"/>
                      <a:pt x="282" y="252"/>
                      <a:pt x="282" y="252"/>
                    </a:cubicBezTo>
                    <a:cubicBezTo>
                      <a:pt x="282" y="253"/>
                      <a:pt x="282" y="253"/>
                      <a:pt x="282" y="253"/>
                    </a:cubicBezTo>
                    <a:cubicBezTo>
                      <a:pt x="281" y="253"/>
                      <a:pt x="281" y="253"/>
                      <a:pt x="281" y="253"/>
                    </a:cubicBezTo>
                    <a:cubicBezTo>
                      <a:pt x="279" y="253"/>
                      <a:pt x="279" y="253"/>
                      <a:pt x="279" y="253"/>
                    </a:cubicBezTo>
                    <a:cubicBezTo>
                      <a:pt x="279" y="255"/>
                      <a:pt x="279" y="255"/>
                      <a:pt x="279" y="255"/>
                    </a:cubicBezTo>
                    <a:cubicBezTo>
                      <a:pt x="282" y="258"/>
                      <a:pt x="282" y="258"/>
                      <a:pt x="282" y="258"/>
                    </a:cubicBezTo>
                    <a:cubicBezTo>
                      <a:pt x="282" y="258"/>
                      <a:pt x="282" y="258"/>
                      <a:pt x="282" y="258"/>
                    </a:cubicBezTo>
                    <a:cubicBezTo>
                      <a:pt x="283" y="256"/>
                      <a:pt x="283" y="256"/>
                      <a:pt x="283" y="256"/>
                    </a:cubicBezTo>
                    <a:cubicBezTo>
                      <a:pt x="284" y="257"/>
                      <a:pt x="284" y="257"/>
                      <a:pt x="284" y="257"/>
                    </a:cubicBezTo>
                    <a:cubicBezTo>
                      <a:pt x="285" y="255"/>
                      <a:pt x="285" y="255"/>
                      <a:pt x="285" y="255"/>
                    </a:cubicBezTo>
                    <a:cubicBezTo>
                      <a:pt x="286" y="255"/>
                      <a:pt x="286" y="255"/>
                      <a:pt x="286" y="255"/>
                    </a:cubicBezTo>
                    <a:cubicBezTo>
                      <a:pt x="286" y="257"/>
                      <a:pt x="286" y="257"/>
                      <a:pt x="286" y="257"/>
                    </a:cubicBezTo>
                    <a:cubicBezTo>
                      <a:pt x="287" y="256"/>
                      <a:pt x="287" y="256"/>
                      <a:pt x="287" y="256"/>
                    </a:cubicBezTo>
                    <a:cubicBezTo>
                      <a:pt x="287" y="255"/>
                      <a:pt x="287" y="255"/>
                      <a:pt x="287" y="255"/>
                    </a:cubicBezTo>
                    <a:cubicBezTo>
                      <a:pt x="289" y="255"/>
                      <a:pt x="289" y="255"/>
                      <a:pt x="289" y="255"/>
                    </a:cubicBezTo>
                    <a:cubicBezTo>
                      <a:pt x="290" y="253"/>
                      <a:pt x="290" y="253"/>
                      <a:pt x="290" y="253"/>
                    </a:cubicBezTo>
                    <a:cubicBezTo>
                      <a:pt x="291" y="251"/>
                      <a:pt x="291" y="251"/>
                      <a:pt x="291" y="251"/>
                    </a:cubicBezTo>
                    <a:cubicBezTo>
                      <a:pt x="292" y="250"/>
                      <a:pt x="292" y="250"/>
                      <a:pt x="292" y="250"/>
                    </a:cubicBezTo>
                    <a:cubicBezTo>
                      <a:pt x="292" y="251"/>
                      <a:pt x="292" y="251"/>
                      <a:pt x="292" y="251"/>
                    </a:cubicBezTo>
                    <a:cubicBezTo>
                      <a:pt x="291" y="252"/>
                      <a:pt x="291" y="252"/>
                      <a:pt x="291" y="252"/>
                    </a:cubicBezTo>
                    <a:cubicBezTo>
                      <a:pt x="292" y="253"/>
                      <a:pt x="292" y="253"/>
                      <a:pt x="292" y="253"/>
                    </a:cubicBezTo>
                    <a:cubicBezTo>
                      <a:pt x="294" y="253"/>
                      <a:pt x="294" y="253"/>
                      <a:pt x="294" y="253"/>
                    </a:cubicBezTo>
                    <a:cubicBezTo>
                      <a:pt x="297" y="251"/>
                      <a:pt x="297" y="251"/>
                      <a:pt x="297" y="251"/>
                    </a:cubicBezTo>
                    <a:cubicBezTo>
                      <a:pt x="299" y="251"/>
                      <a:pt x="299" y="251"/>
                      <a:pt x="299" y="251"/>
                    </a:cubicBezTo>
                    <a:cubicBezTo>
                      <a:pt x="299" y="252"/>
                      <a:pt x="299" y="252"/>
                      <a:pt x="299" y="252"/>
                    </a:cubicBezTo>
                    <a:cubicBezTo>
                      <a:pt x="300" y="251"/>
                      <a:pt x="300" y="251"/>
                      <a:pt x="300" y="251"/>
                    </a:cubicBezTo>
                    <a:cubicBezTo>
                      <a:pt x="301" y="248"/>
                      <a:pt x="301" y="248"/>
                      <a:pt x="301" y="248"/>
                    </a:cubicBezTo>
                    <a:cubicBezTo>
                      <a:pt x="303" y="247"/>
                      <a:pt x="303" y="247"/>
                      <a:pt x="303" y="247"/>
                    </a:cubicBezTo>
                    <a:cubicBezTo>
                      <a:pt x="304" y="247"/>
                      <a:pt x="304" y="247"/>
                      <a:pt x="304" y="247"/>
                    </a:cubicBezTo>
                    <a:cubicBezTo>
                      <a:pt x="302" y="249"/>
                      <a:pt x="302" y="249"/>
                      <a:pt x="302" y="249"/>
                    </a:cubicBezTo>
                    <a:cubicBezTo>
                      <a:pt x="302" y="250"/>
                      <a:pt x="302" y="250"/>
                      <a:pt x="302" y="250"/>
                    </a:cubicBezTo>
                    <a:cubicBezTo>
                      <a:pt x="303" y="250"/>
                      <a:pt x="303" y="250"/>
                      <a:pt x="303" y="250"/>
                    </a:cubicBezTo>
                    <a:cubicBezTo>
                      <a:pt x="305" y="247"/>
                      <a:pt x="305" y="247"/>
                      <a:pt x="305" y="247"/>
                    </a:cubicBezTo>
                    <a:cubicBezTo>
                      <a:pt x="306" y="244"/>
                      <a:pt x="306" y="244"/>
                      <a:pt x="306" y="244"/>
                    </a:cubicBezTo>
                    <a:cubicBezTo>
                      <a:pt x="307" y="244"/>
                      <a:pt x="307" y="244"/>
                      <a:pt x="307" y="244"/>
                    </a:cubicBezTo>
                    <a:cubicBezTo>
                      <a:pt x="307" y="245"/>
                      <a:pt x="307" y="245"/>
                      <a:pt x="307" y="245"/>
                    </a:cubicBezTo>
                    <a:cubicBezTo>
                      <a:pt x="306" y="247"/>
                      <a:pt x="306" y="247"/>
                      <a:pt x="306" y="247"/>
                    </a:cubicBezTo>
                    <a:cubicBezTo>
                      <a:pt x="306" y="248"/>
                      <a:pt x="306" y="248"/>
                      <a:pt x="306" y="248"/>
                    </a:cubicBezTo>
                    <a:cubicBezTo>
                      <a:pt x="308" y="245"/>
                      <a:pt x="308" y="245"/>
                      <a:pt x="308" y="245"/>
                    </a:cubicBezTo>
                    <a:cubicBezTo>
                      <a:pt x="309" y="247"/>
                      <a:pt x="309" y="247"/>
                      <a:pt x="309" y="247"/>
                    </a:cubicBezTo>
                    <a:cubicBezTo>
                      <a:pt x="309" y="248"/>
                      <a:pt x="309" y="248"/>
                      <a:pt x="309" y="248"/>
                    </a:cubicBezTo>
                    <a:cubicBezTo>
                      <a:pt x="310" y="248"/>
                      <a:pt x="310" y="248"/>
                      <a:pt x="310" y="248"/>
                    </a:cubicBezTo>
                    <a:cubicBezTo>
                      <a:pt x="311" y="249"/>
                      <a:pt x="311" y="249"/>
                      <a:pt x="311" y="249"/>
                    </a:cubicBezTo>
                    <a:cubicBezTo>
                      <a:pt x="313" y="247"/>
                      <a:pt x="313" y="247"/>
                      <a:pt x="313" y="247"/>
                    </a:cubicBezTo>
                    <a:cubicBezTo>
                      <a:pt x="313" y="245"/>
                      <a:pt x="313" y="245"/>
                      <a:pt x="313" y="245"/>
                    </a:cubicBezTo>
                    <a:cubicBezTo>
                      <a:pt x="316" y="245"/>
                      <a:pt x="316" y="245"/>
                      <a:pt x="316" y="245"/>
                    </a:cubicBezTo>
                    <a:cubicBezTo>
                      <a:pt x="317" y="244"/>
                      <a:pt x="317" y="244"/>
                      <a:pt x="317" y="244"/>
                    </a:cubicBezTo>
                    <a:cubicBezTo>
                      <a:pt x="316" y="244"/>
                      <a:pt x="316" y="244"/>
                      <a:pt x="316" y="244"/>
                    </a:cubicBezTo>
                    <a:cubicBezTo>
                      <a:pt x="317" y="242"/>
                      <a:pt x="317" y="242"/>
                      <a:pt x="317" y="242"/>
                    </a:cubicBezTo>
                    <a:cubicBezTo>
                      <a:pt x="320" y="241"/>
                      <a:pt x="320" y="241"/>
                      <a:pt x="320" y="241"/>
                    </a:cubicBezTo>
                    <a:cubicBezTo>
                      <a:pt x="320" y="239"/>
                      <a:pt x="320" y="239"/>
                      <a:pt x="320" y="239"/>
                    </a:cubicBezTo>
                    <a:cubicBezTo>
                      <a:pt x="321" y="238"/>
                      <a:pt x="321" y="238"/>
                      <a:pt x="321" y="238"/>
                    </a:cubicBezTo>
                    <a:cubicBezTo>
                      <a:pt x="319" y="238"/>
                      <a:pt x="319" y="238"/>
                      <a:pt x="319" y="238"/>
                    </a:cubicBezTo>
                    <a:cubicBezTo>
                      <a:pt x="318" y="237"/>
                      <a:pt x="318" y="237"/>
                      <a:pt x="318" y="237"/>
                    </a:cubicBezTo>
                    <a:cubicBezTo>
                      <a:pt x="316" y="237"/>
                      <a:pt x="316" y="237"/>
                      <a:pt x="316" y="237"/>
                    </a:cubicBezTo>
                    <a:cubicBezTo>
                      <a:pt x="317" y="236"/>
                      <a:pt x="317" y="236"/>
                      <a:pt x="317" y="236"/>
                    </a:cubicBezTo>
                    <a:cubicBezTo>
                      <a:pt x="318" y="236"/>
                      <a:pt x="318" y="236"/>
                      <a:pt x="318" y="236"/>
                    </a:cubicBezTo>
                    <a:cubicBezTo>
                      <a:pt x="319" y="236"/>
                      <a:pt x="319" y="236"/>
                      <a:pt x="319" y="236"/>
                    </a:cubicBezTo>
                    <a:cubicBezTo>
                      <a:pt x="320" y="235"/>
                      <a:pt x="320" y="235"/>
                      <a:pt x="320" y="235"/>
                    </a:cubicBezTo>
                    <a:cubicBezTo>
                      <a:pt x="320" y="234"/>
                      <a:pt x="320" y="234"/>
                      <a:pt x="320" y="234"/>
                    </a:cubicBezTo>
                    <a:cubicBezTo>
                      <a:pt x="319" y="234"/>
                      <a:pt x="319" y="234"/>
                      <a:pt x="319" y="234"/>
                    </a:cubicBezTo>
                    <a:cubicBezTo>
                      <a:pt x="317" y="233"/>
                      <a:pt x="317" y="233"/>
                      <a:pt x="317" y="233"/>
                    </a:cubicBezTo>
                    <a:cubicBezTo>
                      <a:pt x="317" y="232"/>
                      <a:pt x="317" y="232"/>
                      <a:pt x="317" y="232"/>
                    </a:cubicBezTo>
                    <a:cubicBezTo>
                      <a:pt x="319" y="231"/>
                      <a:pt x="319" y="231"/>
                      <a:pt x="319" y="231"/>
                    </a:cubicBezTo>
                    <a:cubicBezTo>
                      <a:pt x="320" y="231"/>
                      <a:pt x="320" y="231"/>
                      <a:pt x="320" y="231"/>
                    </a:cubicBezTo>
                    <a:cubicBezTo>
                      <a:pt x="321" y="231"/>
                      <a:pt x="321" y="231"/>
                      <a:pt x="321" y="231"/>
                    </a:cubicBezTo>
                    <a:cubicBezTo>
                      <a:pt x="321" y="231"/>
                      <a:pt x="321" y="231"/>
                      <a:pt x="321" y="231"/>
                    </a:cubicBezTo>
                    <a:cubicBezTo>
                      <a:pt x="320" y="229"/>
                      <a:pt x="320" y="229"/>
                      <a:pt x="320" y="229"/>
                    </a:cubicBezTo>
                    <a:cubicBezTo>
                      <a:pt x="323" y="227"/>
                      <a:pt x="323" y="227"/>
                      <a:pt x="323" y="227"/>
                    </a:cubicBezTo>
                    <a:cubicBezTo>
                      <a:pt x="325" y="229"/>
                      <a:pt x="325" y="229"/>
                      <a:pt x="325" y="229"/>
                    </a:cubicBezTo>
                    <a:cubicBezTo>
                      <a:pt x="326" y="228"/>
                      <a:pt x="326" y="228"/>
                      <a:pt x="326" y="228"/>
                    </a:cubicBezTo>
                    <a:cubicBezTo>
                      <a:pt x="328" y="228"/>
                      <a:pt x="328" y="228"/>
                      <a:pt x="328" y="228"/>
                    </a:cubicBezTo>
                    <a:cubicBezTo>
                      <a:pt x="325" y="230"/>
                      <a:pt x="325" y="230"/>
                      <a:pt x="325" y="230"/>
                    </a:cubicBezTo>
                    <a:cubicBezTo>
                      <a:pt x="325" y="232"/>
                      <a:pt x="325" y="232"/>
                      <a:pt x="325" y="232"/>
                    </a:cubicBezTo>
                    <a:cubicBezTo>
                      <a:pt x="326" y="235"/>
                      <a:pt x="326" y="235"/>
                      <a:pt x="326" y="235"/>
                    </a:cubicBezTo>
                    <a:cubicBezTo>
                      <a:pt x="327" y="235"/>
                      <a:pt x="327" y="235"/>
                      <a:pt x="327" y="235"/>
                    </a:cubicBezTo>
                    <a:cubicBezTo>
                      <a:pt x="328" y="231"/>
                      <a:pt x="328" y="231"/>
                      <a:pt x="328" y="231"/>
                    </a:cubicBezTo>
                    <a:cubicBezTo>
                      <a:pt x="329" y="230"/>
                      <a:pt x="329" y="230"/>
                      <a:pt x="329" y="230"/>
                    </a:cubicBezTo>
                    <a:cubicBezTo>
                      <a:pt x="330" y="230"/>
                      <a:pt x="330" y="230"/>
                      <a:pt x="330" y="230"/>
                    </a:cubicBezTo>
                    <a:cubicBezTo>
                      <a:pt x="329" y="231"/>
                      <a:pt x="329" y="231"/>
                      <a:pt x="329" y="231"/>
                    </a:cubicBezTo>
                    <a:cubicBezTo>
                      <a:pt x="328" y="233"/>
                      <a:pt x="328" y="233"/>
                      <a:pt x="328" y="233"/>
                    </a:cubicBezTo>
                    <a:cubicBezTo>
                      <a:pt x="329" y="234"/>
                      <a:pt x="329" y="234"/>
                      <a:pt x="329" y="234"/>
                    </a:cubicBezTo>
                    <a:cubicBezTo>
                      <a:pt x="331" y="232"/>
                      <a:pt x="331" y="232"/>
                      <a:pt x="331" y="232"/>
                    </a:cubicBezTo>
                    <a:cubicBezTo>
                      <a:pt x="331" y="231"/>
                      <a:pt x="331" y="231"/>
                      <a:pt x="331" y="231"/>
                    </a:cubicBezTo>
                    <a:cubicBezTo>
                      <a:pt x="333" y="232"/>
                      <a:pt x="333" y="232"/>
                      <a:pt x="333" y="232"/>
                    </a:cubicBezTo>
                    <a:cubicBezTo>
                      <a:pt x="334" y="231"/>
                      <a:pt x="334" y="231"/>
                      <a:pt x="334" y="231"/>
                    </a:cubicBezTo>
                    <a:cubicBezTo>
                      <a:pt x="335" y="231"/>
                      <a:pt x="335" y="231"/>
                      <a:pt x="335" y="231"/>
                    </a:cubicBezTo>
                    <a:cubicBezTo>
                      <a:pt x="337" y="230"/>
                      <a:pt x="337" y="230"/>
                      <a:pt x="337" y="230"/>
                    </a:cubicBezTo>
                    <a:cubicBezTo>
                      <a:pt x="339" y="229"/>
                      <a:pt x="339" y="229"/>
                      <a:pt x="339" y="229"/>
                    </a:cubicBezTo>
                    <a:cubicBezTo>
                      <a:pt x="340" y="230"/>
                      <a:pt x="340" y="230"/>
                      <a:pt x="340" y="230"/>
                    </a:cubicBezTo>
                    <a:cubicBezTo>
                      <a:pt x="340" y="231"/>
                      <a:pt x="340" y="231"/>
                      <a:pt x="340" y="231"/>
                    </a:cubicBezTo>
                    <a:cubicBezTo>
                      <a:pt x="338" y="231"/>
                      <a:pt x="338" y="231"/>
                      <a:pt x="338" y="231"/>
                    </a:cubicBezTo>
                    <a:cubicBezTo>
                      <a:pt x="336" y="233"/>
                      <a:pt x="336" y="233"/>
                      <a:pt x="336" y="233"/>
                    </a:cubicBezTo>
                    <a:cubicBezTo>
                      <a:pt x="335" y="233"/>
                      <a:pt x="335" y="233"/>
                      <a:pt x="335" y="233"/>
                    </a:cubicBezTo>
                    <a:cubicBezTo>
                      <a:pt x="334" y="234"/>
                      <a:pt x="334" y="234"/>
                      <a:pt x="334" y="234"/>
                    </a:cubicBezTo>
                    <a:cubicBezTo>
                      <a:pt x="335" y="235"/>
                      <a:pt x="335" y="235"/>
                      <a:pt x="335" y="235"/>
                    </a:cubicBezTo>
                    <a:cubicBezTo>
                      <a:pt x="338" y="235"/>
                      <a:pt x="338" y="235"/>
                      <a:pt x="338" y="235"/>
                    </a:cubicBezTo>
                    <a:cubicBezTo>
                      <a:pt x="339" y="237"/>
                      <a:pt x="339" y="237"/>
                      <a:pt x="339" y="237"/>
                    </a:cubicBezTo>
                    <a:cubicBezTo>
                      <a:pt x="339" y="237"/>
                      <a:pt x="339" y="237"/>
                      <a:pt x="339" y="237"/>
                    </a:cubicBezTo>
                    <a:cubicBezTo>
                      <a:pt x="337" y="236"/>
                      <a:pt x="337" y="236"/>
                      <a:pt x="337" y="236"/>
                    </a:cubicBezTo>
                    <a:cubicBezTo>
                      <a:pt x="335" y="236"/>
                      <a:pt x="335" y="236"/>
                      <a:pt x="335" y="236"/>
                    </a:cubicBezTo>
                    <a:cubicBezTo>
                      <a:pt x="333" y="236"/>
                      <a:pt x="333" y="236"/>
                      <a:pt x="333" y="236"/>
                    </a:cubicBezTo>
                    <a:cubicBezTo>
                      <a:pt x="333" y="238"/>
                      <a:pt x="333" y="238"/>
                      <a:pt x="333" y="238"/>
                    </a:cubicBezTo>
                    <a:cubicBezTo>
                      <a:pt x="334" y="238"/>
                      <a:pt x="334" y="238"/>
                      <a:pt x="334" y="238"/>
                    </a:cubicBezTo>
                    <a:cubicBezTo>
                      <a:pt x="336" y="237"/>
                      <a:pt x="336" y="237"/>
                      <a:pt x="336" y="237"/>
                    </a:cubicBezTo>
                    <a:cubicBezTo>
                      <a:pt x="337" y="238"/>
                      <a:pt x="337" y="238"/>
                      <a:pt x="337" y="238"/>
                    </a:cubicBezTo>
                    <a:cubicBezTo>
                      <a:pt x="336" y="239"/>
                      <a:pt x="336" y="239"/>
                      <a:pt x="336" y="239"/>
                    </a:cubicBezTo>
                    <a:cubicBezTo>
                      <a:pt x="335" y="239"/>
                      <a:pt x="335" y="239"/>
                      <a:pt x="335" y="239"/>
                    </a:cubicBezTo>
                    <a:cubicBezTo>
                      <a:pt x="335" y="240"/>
                      <a:pt x="335" y="240"/>
                      <a:pt x="335" y="240"/>
                    </a:cubicBezTo>
                    <a:cubicBezTo>
                      <a:pt x="337" y="241"/>
                      <a:pt x="337" y="241"/>
                      <a:pt x="337" y="241"/>
                    </a:cubicBezTo>
                    <a:cubicBezTo>
                      <a:pt x="338" y="242"/>
                      <a:pt x="338" y="242"/>
                      <a:pt x="338" y="242"/>
                    </a:cubicBezTo>
                    <a:cubicBezTo>
                      <a:pt x="337" y="242"/>
                      <a:pt x="337" y="242"/>
                      <a:pt x="337" y="242"/>
                    </a:cubicBezTo>
                    <a:cubicBezTo>
                      <a:pt x="335" y="243"/>
                      <a:pt x="335" y="243"/>
                      <a:pt x="335" y="243"/>
                    </a:cubicBezTo>
                    <a:cubicBezTo>
                      <a:pt x="335" y="244"/>
                      <a:pt x="335" y="244"/>
                      <a:pt x="335" y="244"/>
                    </a:cubicBezTo>
                    <a:cubicBezTo>
                      <a:pt x="337" y="244"/>
                      <a:pt x="337" y="244"/>
                      <a:pt x="337" y="244"/>
                    </a:cubicBezTo>
                    <a:cubicBezTo>
                      <a:pt x="339" y="243"/>
                      <a:pt x="339" y="243"/>
                      <a:pt x="339" y="243"/>
                    </a:cubicBezTo>
                    <a:cubicBezTo>
                      <a:pt x="340" y="244"/>
                      <a:pt x="340" y="244"/>
                      <a:pt x="340" y="244"/>
                    </a:cubicBezTo>
                    <a:cubicBezTo>
                      <a:pt x="342" y="245"/>
                      <a:pt x="342" y="245"/>
                      <a:pt x="342" y="245"/>
                    </a:cubicBezTo>
                    <a:cubicBezTo>
                      <a:pt x="344" y="244"/>
                      <a:pt x="344" y="244"/>
                      <a:pt x="344" y="244"/>
                    </a:cubicBezTo>
                    <a:cubicBezTo>
                      <a:pt x="345" y="245"/>
                      <a:pt x="345" y="245"/>
                      <a:pt x="345" y="245"/>
                    </a:cubicBezTo>
                    <a:cubicBezTo>
                      <a:pt x="345" y="246"/>
                      <a:pt x="345" y="246"/>
                      <a:pt x="345" y="246"/>
                    </a:cubicBezTo>
                    <a:cubicBezTo>
                      <a:pt x="344" y="247"/>
                      <a:pt x="344" y="247"/>
                      <a:pt x="344" y="247"/>
                    </a:cubicBezTo>
                    <a:cubicBezTo>
                      <a:pt x="344" y="248"/>
                      <a:pt x="344" y="248"/>
                      <a:pt x="344" y="248"/>
                    </a:cubicBezTo>
                    <a:cubicBezTo>
                      <a:pt x="345" y="248"/>
                      <a:pt x="345" y="248"/>
                      <a:pt x="345" y="248"/>
                    </a:cubicBezTo>
                    <a:cubicBezTo>
                      <a:pt x="345" y="249"/>
                      <a:pt x="345" y="249"/>
                      <a:pt x="345" y="249"/>
                    </a:cubicBezTo>
                    <a:cubicBezTo>
                      <a:pt x="347" y="250"/>
                      <a:pt x="347" y="250"/>
                      <a:pt x="347" y="250"/>
                    </a:cubicBezTo>
                    <a:cubicBezTo>
                      <a:pt x="348" y="248"/>
                      <a:pt x="348" y="248"/>
                      <a:pt x="348" y="248"/>
                    </a:cubicBezTo>
                    <a:cubicBezTo>
                      <a:pt x="347" y="247"/>
                      <a:pt x="347" y="247"/>
                      <a:pt x="347" y="247"/>
                    </a:cubicBezTo>
                    <a:cubicBezTo>
                      <a:pt x="348" y="246"/>
                      <a:pt x="348" y="246"/>
                      <a:pt x="348" y="246"/>
                    </a:cubicBezTo>
                    <a:cubicBezTo>
                      <a:pt x="350" y="246"/>
                      <a:pt x="350" y="246"/>
                      <a:pt x="350" y="246"/>
                    </a:cubicBezTo>
                    <a:cubicBezTo>
                      <a:pt x="349" y="248"/>
                      <a:pt x="349" y="248"/>
                      <a:pt x="349" y="248"/>
                    </a:cubicBezTo>
                    <a:cubicBezTo>
                      <a:pt x="349" y="249"/>
                      <a:pt x="349" y="249"/>
                      <a:pt x="349" y="249"/>
                    </a:cubicBezTo>
                    <a:cubicBezTo>
                      <a:pt x="347" y="251"/>
                      <a:pt x="347" y="251"/>
                      <a:pt x="347" y="251"/>
                    </a:cubicBezTo>
                    <a:cubicBezTo>
                      <a:pt x="348" y="253"/>
                      <a:pt x="348" y="253"/>
                      <a:pt x="348" y="253"/>
                    </a:cubicBezTo>
                    <a:cubicBezTo>
                      <a:pt x="348" y="253"/>
                      <a:pt x="348" y="253"/>
                      <a:pt x="348" y="253"/>
                    </a:cubicBezTo>
                    <a:cubicBezTo>
                      <a:pt x="347" y="253"/>
                      <a:pt x="347" y="253"/>
                      <a:pt x="347" y="253"/>
                    </a:cubicBezTo>
                    <a:cubicBezTo>
                      <a:pt x="346" y="253"/>
                      <a:pt x="346" y="253"/>
                      <a:pt x="346" y="253"/>
                    </a:cubicBezTo>
                    <a:cubicBezTo>
                      <a:pt x="346" y="254"/>
                      <a:pt x="346" y="254"/>
                      <a:pt x="346" y="254"/>
                    </a:cubicBezTo>
                    <a:cubicBezTo>
                      <a:pt x="350" y="255"/>
                      <a:pt x="350" y="255"/>
                      <a:pt x="350" y="255"/>
                    </a:cubicBezTo>
                    <a:cubicBezTo>
                      <a:pt x="352" y="255"/>
                      <a:pt x="352" y="255"/>
                      <a:pt x="352" y="255"/>
                    </a:cubicBezTo>
                    <a:cubicBezTo>
                      <a:pt x="353" y="255"/>
                      <a:pt x="353" y="255"/>
                      <a:pt x="353" y="255"/>
                    </a:cubicBezTo>
                    <a:cubicBezTo>
                      <a:pt x="355" y="255"/>
                      <a:pt x="355" y="255"/>
                      <a:pt x="355" y="255"/>
                    </a:cubicBezTo>
                    <a:cubicBezTo>
                      <a:pt x="357" y="255"/>
                      <a:pt x="357" y="255"/>
                      <a:pt x="357" y="255"/>
                    </a:cubicBezTo>
                    <a:cubicBezTo>
                      <a:pt x="359" y="255"/>
                      <a:pt x="359" y="255"/>
                      <a:pt x="359" y="255"/>
                    </a:cubicBezTo>
                    <a:cubicBezTo>
                      <a:pt x="360" y="255"/>
                      <a:pt x="360" y="255"/>
                      <a:pt x="360" y="255"/>
                    </a:cubicBezTo>
                    <a:cubicBezTo>
                      <a:pt x="360" y="256"/>
                      <a:pt x="360" y="256"/>
                      <a:pt x="360" y="256"/>
                    </a:cubicBezTo>
                    <a:cubicBezTo>
                      <a:pt x="361" y="256"/>
                      <a:pt x="361" y="256"/>
                      <a:pt x="361" y="256"/>
                    </a:cubicBezTo>
                    <a:cubicBezTo>
                      <a:pt x="362" y="258"/>
                      <a:pt x="362" y="258"/>
                      <a:pt x="362" y="258"/>
                    </a:cubicBezTo>
                    <a:cubicBezTo>
                      <a:pt x="363" y="259"/>
                      <a:pt x="363" y="259"/>
                      <a:pt x="363" y="259"/>
                    </a:cubicBezTo>
                    <a:cubicBezTo>
                      <a:pt x="364" y="260"/>
                      <a:pt x="364" y="260"/>
                      <a:pt x="364" y="260"/>
                    </a:cubicBezTo>
                    <a:cubicBezTo>
                      <a:pt x="365" y="260"/>
                      <a:pt x="365" y="260"/>
                      <a:pt x="365" y="260"/>
                    </a:cubicBezTo>
                    <a:cubicBezTo>
                      <a:pt x="367" y="259"/>
                      <a:pt x="367" y="259"/>
                      <a:pt x="367" y="259"/>
                    </a:cubicBezTo>
                    <a:cubicBezTo>
                      <a:pt x="368" y="258"/>
                      <a:pt x="368" y="258"/>
                      <a:pt x="368" y="258"/>
                    </a:cubicBezTo>
                    <a:cubicBezTo>
                      <a:pt x="369" y="258"/>
                      <a:pt x="369" y="258"/>
                      <a:pt x="369" y="258"/>
                    </a:cubicBezTo>
                    <a:cubicBezTo>
                      <a:pt x="369" y="260"/>
                      <a:pt x="369" y="260"/>
                      <a:pt x="369" y="260"/>
                    </a:cubicBezTo>
                    <a:cubicBezTo>
                      <a:pt x="367" y="261"/>
                      <a:pt x="367" y="261"/>
                      <a:pt x="367" y="261"/>
                    </a:cubicBezTo>
                    <a:cubicBezTo>
                      <a:pt x="366" y="261"/>
                      <a:pt x="366" y="261"/>
                      <a:pt x="366" y="261"/>
                    </a:cubicBezTo>
                    <a:cubicBezTo>
                      <a:pt x="366" y="262"/>
                      <a:pt x="366" y="262"/>
                      <a:pt x="366" y="262"/>
                    </a:cubicBezTo>
                    <a:cubicBezTo>
                      <a:pt x="369" y="263"/>
                      <a:pt x="369" y="263"/>
                      <a:pt x="369" y="263"/>
                    </a:cubicBezTo>
                    <a:cubicBezTo>
                      <a:pt x="369" y="264"/>
                      <a:pt x="369" y="264"/>
                      <a:pt x="369" y="264"/>
                    </a:cubicBezTo>
                    <a:cubicBezTo>
                      <a:pt x="370" y="265"/>
                      <a:pt x="370" y="265"/>
                      <a:pt x="370" y="265"/>
                    </a:cubicBezTo>
                    <a:cubicBezTo>
                      <a:pt x="373" y="266"/>
                      <a:pt x="373" y="266"/>
                      <a:pt x="373" y="266"/>
                    </a:cubicBezTo>
                    <a:cubicBezTo>
                      <a:pt x="376" y="265"/>
                      <a:pt x="376" y="265"/>
                      <a:pt x="376" y="265"/>
                    </a:cubicBezTo>
                    <a:cubicBezTo>
                      <a:pt x="377" y="265"/>
                      <a:pt x="377" y="265"/>
                      <a:pt x="377" y="265"/>
                    </a:cubicBezTo>
                    <a:cubicBezTo>
                      <a:pt x="378" y="266"/>
                      <a:pt x="378" y="266"/>
                      <a:pt x="378" y="266"/>
                    </a:cubicBezTo>
                    <a:cubicBezTo>
                      <a:pt x="379" y="264"/>
                      <a:pt x="379" y="264"/>
                      <a:pt x="379" y="264"/>
                    </a:cubicBezTo>
                    <a:cubicBezTo>
                      <a:pt x="381" y="263"/>
                      <a:pt x="381" y="263"/>
                      <a:pt x="381" y="263"/>
                    </a:cubicBezTo>
                    <a:cubicBezTo>
                      <a:pt x="382" y="263"/>
                      <a:pt x="382" y="263"/>
                      <a:pt x="382" y="263"/>
                    </a:cubicBezTo>
                    <a:cubicBezTo>
                      <a:pt x="381" y="264"/>
                      <a:pt x="381" y="264"/>
                      <a:pt x="381" y="264"/>
                    </a:cubicBezTo>
                    <a:cubicBezTo>
                      <a:pt x="380" y="265"/>
                      <a:pt x="380" y="265"/>
                      <a:pt x="380" y="265"/>
                    </a:cubicBezTo>
                    <a:cubicBezTo>
                      <a:pt x="379" y="268"/>
                      <a:pt x="379" y="268"/>
                      <a:pt x="379" y="268"/>
                    </a:cubicBezTo>
                    <a:cubicBezTo>
                      <a:pt x="379" y="270"/>
                      <a:pt x="379" y="270"/>
                      <a:pt x="379" y="270"/>
                    </a:cubicBezTo>
                    <a:cubicBezTo>
                      <a:pt x="377" y="270"/>
                      <a:pt x="377" y="270"/>
                      <a:pt x="377" y="270"/>
                    </a:cubicBezTo>
                    <a:cubicBezTo>
                      <a:pt x="376" y="269"/>
                      <a:pt x="376" y="269"/>
                      <a:pt x="376" y="269"/>
                    </a:cubicBezTo>
                    <a:cubicBezTo>
                      <a:pt x="375" y="269"/>
                      <a:pt x="375" y="269"/>
                      <a:pt x="375" y="269"/>
                    </a:cubicBezTo>
                    <a:cubicBezTo>
                      <a:pt x="376" y="272"/>
                      <a:pt x="376" y="272"/>
                      <a:pt x="376" y="272"/>
                    </a:cubicBezTo>
                    <a:cubicBezTo>
                      <a:pt x="377" y="273"/>
                      <a:pt x="377" y="273"/>
                      <a:pt x="377" y="273"/>
                    </a:cubicBezTo>
                    <a:cubicBezTo>
                      <a:pt x="378" y="274"/>
                      <a:pt x="378" y="274"/>
                      <a:pt x="378" y="274"/>
                    </a:cubicBezTo>
                    <a:cubicBezTo>
                      <a:pt x="379" y="274"/>
                      <a:pt x="379" y="274"/>
                      <a:pt x="379" y="274"/>
                    </a:cubicBezTo>
                    <a:cubicBezTo>
                      <a:pt x="380" y="274"/>
                      <a:pt x="380" y="274"/>
                      <a:pt x="380" y="274"/>
                    </a:cubicBezTo>
                    <a:cubicBezTo>
                      <a:pt x="380" y="275"/>
                      <a:pt x="380" y="275"/>
                      <a:pt x="380" y="275"/>
                    </a:cubicBezTo>
                    <a:cubicBezTo>
                      <a:pt x="379" y="275"/>
                      <a:pt x="379" y="275"/>
                      <a:pt x="379" y="275"/>
                    </a:cubicBezTo>
                    <a:cubicBezTo>
                      <a:pt x="379" y="276"/>
                      <a:pt x="379" y="276"/>
                      <a:pt x="379" y="276"/>
                    </a:cubicBezTo>
                    <a:cubicBezTo>
                      <a:pt x="381" y="278"/>
                      <a:pt x="381" y="278"/>
                      <a:pt x="381" y="278"/>
                    </a:cubicBezTo>
                    <a:cubicBezTo>
                      <a:pt x="382" y="278"/>
                      <a:pt x="382" y="278"/>
                      <a:pt x="382" y="278"/>
                    </a:cubicBezTo>
                    <a:cubicBezTo>
                      <a:pt x="384" y="278"/>
                      <a:pt x="384" y="278"/>
                      <a:pt x="384" y="278"/>
                    </a:cubicBezTo>
                    <a:cubicBezTo>
                      <a:pt x="385" y="276"/>
                      <a:pt x="385" y="276"/>
                      <a:pt x="385" y="276"/>
                    </a:cubicBezTo>
                    <a:cubicBezTo>
                      <a:pt x="387" y="273"/>
                      <a:pt x="387" y="273"/>
                      <a:pt x="387" y="273"/>
                    </a:cubicBezTo>
                    <a:cubicBezTo>
                      <a:pt x="386" y="276"/>
                      <a:pt x="386" y="276"/>
                      <a:pt x="386" y="276"/>
                    </a:cubicBezTo>
                    <a:cubicBezTo>
                      <a:pt x="386" y="278"/>
                      <a:pt x="386" y="278"/>
                      <a:pt x="386" y="278"/>
                    </a:cubicBezTo>
                    <a:cubicBezTo>
                      <a:pt x="385" y="279"/>
                      <a:pt x="385" y="279"/>
                      <a:pt x="385" y="279"/>
                    </a:cubicBezTo>
                    <a:cubicBezTo>
                      <a:pt x="385" y="279"/>
                      <a:pt x="385" y="279"/>
                      <a:pt x="385" y="279"/>
                    </a:cubicBezTo>
                    <a:cubicBezTo>
                      <a:pt x="383" y="281"/>
                      <a:pt x="383" y="281"/>
                      <a:pt x="383" y="281"/>
                    </a:cubicBezTo>
                    <a:cubicBezTo>
                      <a:pt x="384" y="282"/>
                      <a:pt x="384" y="282"/>
                      <a:pt x="384" y="282"/>
                    </a:cubicBezTo>
                    <a:cubicBezTo>
                      <a:pt x="385" y="283"/>
                      <a:pt x="385" y="283"/>
                      <a:pt x="385" y="283"/>
                    </a:cubicBezTo>
                    <a:cubicBezTo>
                      <a:pt x="384" y="284"/>
                      <a:pt x="384" y="284"/>
                      <a:pt x="384" y="284"/>
                    </a:cubicBezTo>
                    <a:cubicBezTo>
                      <a:pt x="384" y="288"/>
                      <a:pt x="384" y="288"/>
                      <a:pt x="384" y="288"/>
                    </a:cubicBezTo>
                    <a:cubicBezTo>
                      <a:pt x="385" y="289"/>
                      <a:pt x="385" y="289"/>
                      <a:pt x="385" y="289"/>
                    </a:cubicBezTo>
                    <a:cubicBezTo>
                      <a:pt x="386" y="289"/>
                      <a:pt x="386" y="289"/>
                      <a:pt x="386" y="289"/>
                    </a:cubicBezTo>
                    <a:cubicBezTo>
                      <a:pt x="386" y="290"/>
                      <a:pt x="386" y="290"/>
                      <a:pt x="386" y="290"/>
                    </a:cubicBezTo>
                    <a:cubicBezTo>
                      <a:pt x="386" y="292"/>
                      <a:pt x="386" y="292"/>
                      <a:pt x="386" y="292"/>
                    </a:cubicBezTo>
                    <a:cubicBezTo>
                      <a:pt x="389" y="295"/>
                      <a:pt x="389" y="295"/>
                      <a:pt x="389" y="295"/>
                    </a:cubicBezTo>
                    <a:cubicBezTo>
                      <a:pt x="390" y="295"/>
                      <a:pt x="390" y="295"/>
                      <a:pt x="390" y="295"/>
                    </a:cubicBezTo>
                    <a:cubicBezTo>
                      <a:pt x="390" y="296"/>
                      <a:pt x="390" y="296"/>
                      <a:pt x="390" y="296"/>
                    </a:cubicBezTo>
                    <a:cubicBezTo>
                      <a:pt x="391" y="295"/>
                      <a:pt x="391" y="295"/>
                      <a:pt x="391" y="295"/>
                    </a:cubicBezTo>
                    <a:cubicBezTo>
                      <a:pt x="392" y="296"/>
                      <a:pt x="392" y="296"/>
                      <a:pt x="392" y="296"/>
                    </a:cubicBezTo>
                    <a:cubicBezTo>
                      <a:pt x="393" y="296"/>
                      <a:pt x="393" y="296"/>
                      <a:pt x="393" y="296"/>
                    </a:cubicBezTo>
                    <a:cubicBezTo>
                      <a:pt x="393" y="295"/>
                      <a:pt x="393" y="295"/>
                      <a:pt x="393" y="295"/>
                    </a:cubicBezTo>
                    <a:cubicBezTo>
                      <a:pt x="393" y="294"/>
                      <a:pt x="393" y="294"/>
                      <a:pt x="393" y="294"/>
                    </a:cubicBezTo>
                    <a:cubicBezTo>
                      <a:pt x="394" y="295"/>
                      <a:pt x="394" y="295"/>
                      <a:pt x="394" y="295"/>
                    </a:cubicBezTo>
                    <a:cubicBezTo>
                      <a:pt x="395" y="296"/>
                      <a:pt x="395" y="296"/>
                      <a:pt x="395" y="296"/>
                    </a:cubicBezTo>
                    <a:cubicBezTo>
                      <a:pt x="396" y="294"/>
                      <a:pt x="396" y="294"/>
                      <a:pt x="396" y="294"/>
                    </a:cubicBezTo>
                    <a:cubicBezTo>
                      <a:pt x="394" y="292"/>
                      <a:pt x="394" y="292"/>
                      <a:pt x="394" y="292"/>
                    </a:cubicBezTo>
                    <a:cubicBezTo>
                      <a:pt x="394" y="292"/>
                      <a:pt x="394" y="292"/>
                      <a:pt x="394" y="292"/>
                    </a:cubicBezTo>
                    <a:cubicBezTo>
                      <a:pt x="393" y="292"/>
                      <a:pt x="393" y="292"/>
                      <a:pt x="393" y="292"/>
                    </a:cubicBezTo>
                    <a:cubicBezTo>
                      <a:pt x="392" y="292"/>
                      <a:pt x="392" y="292"/>
                      <a:pt x="392" y="292"/>
                    </a:cubicBezTo>
                    <a:cubicBezTo>
                      <a:pt x="394" y="290"/>
                      <a:pt x="394" y="290"/>
                      <a:pt x="394" y="290"/>
                    </a:cubicBezTo>
                    <a:cubicBezTo>
                      <a:pt x="393" y="289"/>
                      <a:pt x="393" y="289"/>
                      <a:pt x="393" y="289"/>
                    </a:cubicBezTo>
                    <a:cubicBezTo>
                      <a:pt x="393" y="288"/>
                      <a:pt x="393" y="288"/>
                      <a:pt x="393" y="288"/>
                    </a:cubicBezTo>
                    <a:cubicBezTo>
                      <a:pt x="392" y="287"/>
                      <a:pt x="392" y="287"/>
                      <a:pt x="392" y="287"/>
                    </a:cubicBezTo>
                    <a:cubicBezTo>
                      <a:pt x="392" y="286"/>
                      <a:pt x="392" y="286"/>
                      <a:pt x="392" y="286"/>
                    </a:cubicBezTo>
                    <a:cubicBezTo>
                      <a:pt x="392" y="285"/>
                      <a:pt x="392" y="285"/>
                      <a:pt x="392" y="285"/>
                    </a:cubicBezTo>
                    <a:cubicBezTo>
                      <a:pt x="393" y="283"/>
                      <a:pt x="393" y="283"/>
                      <a:pt x="393" y="283"/>
                    </a:cubicBezTo>
                    <a:cubicBezTo>
                      <a:pt x="394" y="284"/>
                      <a:pt x="394" y="284"/>
                      <a:pt x="394" y="284"/>
                    </a:cubicBezTo>
                    <a:cubicBezTo>
                      <a:pt x="394" y="285"/>
                      <a:pt x="394" y="285"/>
                      <a:pt x="394" y="285"/>
                    </a:cubicBezTo>
                    <a:cubicBezTo>
                      <a:pt x="394" y="286"/>
                      <a:pt x="394" y="286"/>
                      <a:pt x="394" y="286"/>
                    </a:cubicBezTo>
                    <a:cubicBezTo>
                      <a:pt x="395" y="285"/>
                      <a:pt x="395" y="285"/>
                      <a:pt x="395" y="285"/>
                    </a:cubicBezTo>
                    <a:cubicBezTo>
                      <a:pt x="396" y="286"/>
                      <a:pt x="396" y="286"/>
                      <a:pt x="396" y="286"/>
                    </a:cubicBezTo>
                    <a:cubicBezTo>
                      <a:pt x="396" y="287"/>
                      <a:pt x="396" y="287"/>
                      <a:pt x="396" y="287"/>
                    </a:cubicBezTo>
                    <a:cubicBezTo>
                      <a:pt x="396" y="289"/>
                      <a:pt x="396" y="289"/>
                      <a:pt x="396" y="289"/>
                    </a:cubicBezTo>
                    <a:cubicBezTo>
                      <a:pt x="396" y="290"/>
                      <a:pt x="396" y="290"/>
                      <a:pt x="396" y="290"/>
                    </a:cubicBezTo>
                    <a:cubicBezTo>
                      <a:pt x="397" y="290"/>
                      <a:pt x="397" y="290"/>
                      <a:pt x="397" y="290"/>
                    </a:cubicBezTo>
                    <a:cubicBezTo>
                      <a:pt x="399" y="289"/>
                      <a:pt x="399" y="289"/>
                      <a:pt x="399" y="289"/>
                    </a:cubicBezTo>
                    <a:cubicBezTo>
                      <a:pt x="399" y="289"/>
                      <a:pt x="399" y="289"/>
                      <a:pt x="399" y="289"/>
                    </a:cubicBezTo>
                    <a:cubicBezTo>
                      <a:pt x="399" y="290"/>
                      <a:pt x="399" y="290"/>
                      <a:pt x="399" y="290"/>
                    </a:cubicBezTo>
                    <a:cubicBezTo>
                      <a:pt x="398" y="291"/>
                      <a:pt x="398" y="291"/>
                      <a:pt x="398" y="291"/>
                    </a:cubicBezTo>
                    <a:cubicBezTo>
                      <a:pt x="398" y="293"/>
                      <a:pt x="398" y="293"/>
                      <a:pt x="398" y="293"/>
                    </a:cubicBezTo>
                    <a:cubicBezTo>
                      <a:pt x="398" y="294"/>
                      <a:pt x="398" y="294"/>
                      <a:pt x="398" y="294"/>
                    </a:cubicBezTo>
                    <a:cubicBezTo>
                      <a:pt x="397" y="296"/>
                      <a:pt x="397" y="296"/>
                      <a:pt x="397" y="296"/>
                    </a:cubicBezTo>
                    <a:cubicBezTo>
                      <a:pt x="398" y="297"/>
                      <a:pt x="398" y="297"/>
                      <a:pt x="398" y="297"/>
                    </a:cubicBezTo>
                    <a:cubicBezTo>
                      <a:pt x="400" y="297"/>
                      <a:pt x="400" y="297"/>
                      <a:pt x="400" y="297"/>
                    </a:cubicBezTo>
                    <a:cubicBezTo>
                      <a:pt x="400" y="297"/>
                      <a:pt x="400" y="297"/>
                      <a:pt x="400" y="297"/>
                    </a:cubicBezTo>
                    <a:cubicBezTo>
                      <a:pt x="401" y="295"/>
                      <a:pt x="401" y="295"/>
                      <a:pt x="401" y="295"/>
                    </a:cubicBezTo>
                    <a:cubicBezTo>
                      <a:pt x="401" y="296"/>
                      <a:pt x="401" y="296"/>
                      <a:pt x="401" y="296"/>
                    </a:cubicBezTo>
                    <a:cubicBezTo>
                      <a:pt x="401" y="297"/>
                      <a:pt x="401" y="297"/>
                      <a:pt x="401" y="297"/>
                    </a:cubicBezTo>
                    <a:cubicBezTo>
                      <a:pt x="401" y="299"/>
                      <a:pt x="401" y="299"/>
                      <a:pt x="401" y="299"/>
                    </a:cubicBezTo>
                    <a:cubicBezTo>
                      <a:pt x="402" y="300"/>
                      <a:pt x="402" y="300"/>
                      <a:pt x="402" y="300"/>
                    </a:cubicBezTo>
                    <a:cubicBezTo>
                      <a:pt x="404" y="297"/>
                      <a:pt x="404" y="297"/>
                      <a:pt x="404" y="297"/>
                    </a:cubicBezTo>
                    <a:cubicBezTo>
                      <a:pt x="404" y="295"/>
                      <a:pt x="404" y="295"/>
                      <a:pt x="404" y="295"/>
                    </a:cubicBezTo>
                    <a:cubicBezTo>
                      <a:pt x="405" y="294"/>
                      <a:pt x="405" y="294"/>
                      <a:pt x="405" y="294"/>
                    </a:cubicBezTo>
                    <a:cubicBezTo>
                      <a:pt x="405" y="290"/>
                      <a:pt x="405" y="290"/>
                      <a:pt x="405" y="290"/>
                    </a:cubicBezTo>
                    <a:cubicBezTo>
                      <a:pt x="406" y="286"/>
                      <a:pt x="406" y="286"/>
                      <a:pt x="406" y="286"/>
                    </a:cubicBezTo>
                    <a:cubicBezTo>
                      <a:pt x="406" y="282"/>
                      <a:pt x="406" y="282"/>
                      <a:pt x="406" y="282"/>
                    </a:cubicBezTo>
                    <a:cubicBezTo>
                      <a:pt x="406" y="280"/>
                      <a:pt x="406" y="280"/>
                      <a:pt x="406" y="280"/>
                    </a:cubicBezTo>
                    <a:cubicBezTo>
                      <a:pt x="405" y="278"/>
                      <a:pt x="405" y="278"/>
                      <a:pt x="405" y="278"/>
                    </a:cubicBezTo>
                    <a:cubicBezTo>
                      <a:pt x="405" y="278"/>
                      <a:pt x="405" y="278"/>
                      <a:pt x="405" y="278"/>
                    </a:cubicBezTo>
                    <a:cubicBezTo>
                      <a:pt x="406" y="278"/>
                      <a:pt x="406" y="278"/>
                      <a:pt x="406" y="278"/>
                    </a:cubicBezTo>
                    <a:cubicBezTo>
                      <a:pt x="407" y="280"/>
                      <a:pt x="407" y="280"/>
                      <a:pt x="407" y="280"/>
                    </a:cubicBezTo>
                    <a:cubicBezTo>
                      <a:pt x="408" y="281"/>
                      <a:pt x="408" y="281"/>
                      <a:pt x="408" y="281"/>
                    </a:cubicBezTo>
                    <a:cubicBezTo>
                      <a:pt x="409" y="279"/>
                      <a:pt x="409" y="279"/>
                      <a:pt x="409" y="279"/>
                    </a:cubicBezTo>
                    <a:cubicBezTo>
                      <a:pt x="410" y="277"/>
                      <a:pt x="410" y="277"/>
                      <a:pt x="410" y="277"/>
                    </a:cubicBezTo>
                    <a:cubicBezTo>
                      <a:pt x="409" y="280"/>
                      <a:pt x="409" y="280"/>
                      <a:pt x="409" y="280"/>
                    </a:cubicBezTo>
                    <a:cubicBezTo>
                      <a:pt x="409" y="283"/>
                      <a:pt x="409" y="283"/>
                      <a:pt x="409" y="283"/>
                    </a:cubicBezTo>
                    <a:cubicBezTo>
                      <a:pt x="409" y="285"/>
                      <a:pt x="409" y="285"/>
                      <a:pt x="409" y="285"/>
                    </a:cubicBezTo>
                    <a:cubicBezTo>
                      <a:pt x="407" y="288"/>
                      <a:pt x="407" y="288"/>
                      <a:pt x="407" y="288"/>
                    </a:cubicBezTo>
                    <a:cubicBezTo>
                      <a:pt x="407" y="291"/>
                      <a:pt x="407" y="291"/>
                      <a:pt x="407" y="291"/>
                    </a:cubicBezTo>
                    <a:cubicBezTo>
                      <a:pt x="408" y="292"/>
                      <a:pt x="408" y="292"/>
                      <a:pt x="408" y="292"/>
                    </a:cubicBezTo>
                    <a:cubicBezTo>
                      <a:pt x="407" y="293"/>
                      <a:pt x="407" y="293"/>
                      <a:pt x="407" y="293"/>
                    </a:cubicBezTo>
                    <a:cubicBezTo>
                      <a:pt x="407" y="295"/>
                      <a:pt x="407" y="295"/>
                      <a:pt x="407" y="295"/>
                    </a:cubicBezTo>
                    <a:cubicBezTo>
                      <a:pt x="407" y="297"/>
                      <a:pt x="407" y="297"/>
                      <a:pt x="407" y="297"/>
                    </a:cubicBezTo>
                    <a:cubicBezTo>
                      <a:pt x="407" y="298"/>
                      <a:pt x="407" y="298"/>
                      <a:pt x="407" y="298"/>
                    </a:cubicBezTo>
                    <a:cubicBezTo>
                      <a:pt x="409" y="300"/>
                      <a:pt x="409" y="300"/>
                      <a:pt x="409" y="300"/>
                    </a:cubicBezTo>
                    <a:cubicBezTo>
                      <a:pt x="409" y="302"/>
                      <a:pt x="409" y="302"/>
                      <a:pt x="409" y="302"/>
                    </a:cubicBezTo>
                    <a:cubicBezTo>
                      <a:pt x="410" y="302"/>
                      <a:pt x="410" y="302"/>
                      <a:pt x="410" y="302"/>
                    </a:cubicBezTo>
                    <a:cubicBezTo>
                      <a:pt x="410" y="304"/>
                      <a:pt x="410" y="304"/>
                      <a:pt x="410" y="304"/>
                    </a:cubicBezTo>
                    <a:cubicBezTo>
                      <a:pt x="411" y="305"/>
                      <a:pt x="411" y="305"/>
                      <a:pt x="411" y="305"/>
                    </a:cubicBezTo>
                    <a:cubicBezTo>
                      <a:pt x="412" y="304"/>
                      <a:pt x="412" y="304"/>
                      <a:pt x="412" y="304"/>
                    </a:cubicBezTo>
                    <a:cubicBezTo>
                      <a:pt x="413" y="305"/>
                      <a:pt x="413" y="305"/>
                      <a:pt x="413" y="305"/>
                    </a:cubicBezTo>
                    <a:cubicBezTo>
                      <a:pt x="415" y="304"/>
                      <a:pt x="415" y="304"/>
                      <a:pt x="415" y="304"/>
                    </a:cubicBezTo>
                    <a:cubicBezTo>
                      <a:pt x="417" y="304"/>
                      <a:pt x="417" y="304"/>
                      <a:pt x="417" y="304"/>
                    </a:cubicBezTo>
                    <a:cubicBezTo>
                      <a:pt x="417" y="305"/>
                      <a:pt x="417" y="305"/>
                      <a:pt x="417" y="305"/>
                    </a:cubicBezTo>
                    <a:cubicBezTo>
                      <a:pt x="414" y="306"/>
                      <a:pt x="414" y="306"/>
                      <a:pt x="414" y="306"/>
                    </a:cubicBezTo>
                    <a:cubicBezTo>
                      <a:pt x="413" y="306"/>
                      <a:pt x="413" y="306"/>
                      <a:pt x="413" y="306"/>
                    </a:cubicBezTo>
                    <a:cubicBezTo>
                      <a:pt x="413" y="307"/>
                      <a:pt x="413" y="307"/>
                      <a:pt x="413" y="307"/>
                    </a:cubicBezTo>
                    <a:cubicBezTo>
                      <a:pt x="415" y="308"/>
                      <a:pt x="415" y="308"/>
                      <a:pt x="415" y="308"/>
                    </a:cubicBezTo>
                    <a:cubicBezTo>
                      <a:pt x="414" y="309"/>
                      <a:pt x="414" y="309"/>
                      <a:pt x="414" y="309"/>
                    </a:cubicBezTo>
                    <a:cubicBezTo>
                      <a:pt x="412" y="309"/>
                      <a:pt x="412" y="309"/>
                      <a:pt x="412" y="309"/>
                    </a:cubicBezTo>
                    <a:cubicBezTo>
                      <a:pt x="413" y="310"/>
                      <a:pt x="413" y="310"/>
                      <a:pt x="413" y="310"/>
                    </a:cubicBezTo>
                    <a:cubicBezTo>
                      <a:pt x="414" y="312"/>
                      <a:pt x="414" y="312"/>
                      <a:pt x="414" y="312"/>
                    </a:cubicBezTo>
                    <a:cubicBezTo>
                      <a:pt x="414" y="314"/>
                      <a:pt x="414" y="314"/>
                      <a:pt x="414" y="314"/>
                    </a:cubicBezTo>
                    <a:cubicBezTo>
                      <a:pt x="413" y="314"/>
                      <a:pt x="413" y="314"/>
                      <a:pt x="413" y="314"/>
                    </a:cubicBezTo>
                    <a:cubicBezTo>
                      <a:pt x="412" y="313"/>
                      <a:pt x="412" y="313"/>
                      <a:pt x="412" y="313"/>
                    </a:cubicBezTo>
                    <a:cubicBezTo>
                      <a:pt x="411" y="311"/>
                      <a:pt x="411" y="311"/>
                      <a:pt x="411" y="311"/>
                    </a:cubicBezTo>
                    <a:cubicBezTo>
                      <a:pt x="411" y="312"/>
                      <a:pt x="411" y="312"/>
                      <a:pt x="411" y="312"/>
                    </a:cubicBezTo>
                    <a:cubicBezTo>
                      <a:pt x="411" y="313"/>
                      <a:pt x="411" y="313"/>
                      <a:pt x="411" y="313"/>
                    </a:cubicBezTo>
                    <a:cubicBezTo>
                      <a:pt x="410" y="315"/>
                      <a:pt x="410" y="315"/>
                      <a:pt x="410" y="315"/>
                    </a:cubicBezTo>
                    <a:cubicBezTo>
                      <a:pt x="410" y="316"/>
                      <a:pt x="410" y="316"/>
                      <a:pt x="410" y="316"/>
                    </a:cubicBezTo>
                    <a:cubicBezTo>
                      <a:pt x="411" y="317"/>
                      <a:pt x="411" y="317"/>
                      <a:pt x="411" y="317"/>
                    </a:cubicBezTo>
                    <a:cubicBezTo>
                      <a:pt x="410" y="318"/>
                      <a:pt x="410" y="318"/>
                      <a:pt x="410" y="318"/>
                    </a:cubicBezTo>
                    <a:cubicBezTo>
                      <a:pt x="409" y="318"/>
                      <a:pt x="409" y="318"/>
                      <a:pt x="409" y="318"/>
                    </a:cubicBezTo>
                    <a:cubicBezTo>
                      <a:pt x="408" y="319"/>
                      <a:pt x="408" y="319"/>
                      <a:pt x="408" y="319"/>
                    </a:cubicBezTo>
                    <a:cubicBezTo>
                      <a:pt x="409" y="320"/>
                      <a:pt x="409" y="320"/>
                      <a:pt x="409" y="320"/>
                    </a:cubicBezTo>
                    <a:cubicBezTo>
                      <a:pt x="410" y="320"/>
                      <a:pt x="410" y="320"/>
                      <a:pt x="410" y="320"/>
                    </a:cubicBezTo>
                    <a:cubicBezTo>
                      <a:pt x="411" y="320"/>
                      <a:pt x="411" y="320"/>
                      <a:pt x="411" y="320"/>
                    </a:cubicBezTo>
                    <a:cubicBezTo>
                      <a:pt x="411" y="322"/>
                      <a:pt x="411" y="322"/>
                      <a:pt x="411" y="322"/>
                    </a:cubicBezTo>
                    <a:cubicBezTo>
                      <a:pt x="412" y="323"/>
                      <a:pt x="412" y="323"/>
                      <a:pt x="412" y="323"/>
                    </a:cubicBezTo>
                    <a:cubicBezTo>
                      <a:pt x="413" y="323"/>
                      <a:pt x="413" y="323"/>
                      <a:pt x="413" y="323"/>
                    </a:cubicBezTo>
                    <a:cubicBezTo>
                      <a:pt x="414" y="323"/>
                      <a:pt x="414" y="323"/>
                      <a:pt x="414" y="323"/>
                    </a:cubicBezTo>
                    <a:cubicBezTo>
                      <a:pt x="414" y="324"/>
                      <a:pt x="414" y="324"/>
                      <a:pt x="414" y="324"/>
                    </a:cubicBezTo>
                    <a:cubicBezTo>
                      <a:pt x="413" y="324"/>
                      <a:pt x="413" y="324"/>
                      <a:pt x="413" y="324"/>
                    </a:cubicBezTo>
                    <a:cubicBezTo>
                      <a:pt x="412" y="324"/>
                      <a:pt x="412" y="324"/>
                      <a:pt x="412" y="324"/>
                    </a:cubicBezTo>
                    <a:cubicBezTo>
                      <a:pt x="412" y="325"/>
                      <a:pt x="412" y="325"/>
                      <a:pt x="412" y="325"/>
                    </a:cubicBezTo>
                    <a:cubicBezTo>
                      <a:pt x="414" y="326"/>
                      <a:pt x="414" y="326"/>
                      <a:pt x="414" y="326"/>
                    </a:cubicBezTo>
                    <a:cubicBezTo>
                      <a:pt x="414" y="327"/>
                      <a:pt x="414" y="327"/>
                      <a:pt x="414" y="327"/>
                    </a:cubicBezTo>
                    <a:cubicBezTo>
                      <a:pt x="416" y="329"/>
                      <a:pt x="416" y="329"/>
                      <a:pt x="416" y="329"/>
                    </a:cubicBezTo>
                    <a:cubicBezTo>
                      <a:pt x="417" y="329"/>
                      <a:pt x="417" y="329"/>
                      <a:pt x="417" y="329"/>
                    </a:cubicBezTo>
                    <a:cubicBezTo>
                      <a:pt x="416" y="329"/>
                      <a:pt x="416" y="329"/>
                      <a:pt x="416" y="329"/>
                    </a:cubicBezTo>
                    <a:cubicBezTo>
                      <a:pt x="414" y="329"/>
                      <a:pt x="414" y="329"/>
                      <a:pt x="414" y="329"/>
                    </a:cubicBezTo>
                    <a:cubicBezTo>
                      <a:pt x="413" y="331"/>
                      <a:pt x="413" y="331"/>
                      <a:pt x="413" y="331"/>
                    </a:cubicBezTo>
                    <a:cubicBezTo>
                      <a:pt x="414" y="333"/>
                      <a:pt x="414" y="333"/>
                      <a:pt x="414" y="333"/>
                    </a:cubicBezTo>
                    <a:cubicBezTo>
                      <a:pt x="415" y="335"/>
                      <a:pt x="415" y="335"/>
                      <a:pt x="415" y="335"/>
                    </a:cubicBezTo>
                    <a:cubicBezTo>
                      <a:pt x="416" y="336"/>
                      <a:pt x="416" y="336"/>
                      <a:pt x="416" y="336"/>
                    </a:cubicBezTo>
                    <a:cubicBezTo>
                      <a:pt x="418" y="336"/>
                      <a:pt x="418" y="336"/>
                      <a:pt x="418" y="336"/>
                    </a:cubicBezTo>
                    <a:cubicBezTo>
                      <a:pt x="419" y="336"/>
                      <a:pt x="419" y="336"/>
                      <a:pt x="419" y="336"/>
                    </a:cubicBezTo>
                    <a:cubicBezTo>
                      <a:pt x="418" y="337"/>
                      <a:pt x="418" y="337"/>
                      <a:pt x="418" y="337"/>
                    </a:cubicBezTo>
                    <a:cubicBezTo>
                      <a:pt x="416" y="337"/>
                      <a:pt x="416" y="337"/>
                      <a:pt x="416" y="337"/>
                    </a:cubicBezTo>
                    <a:cubicBezTo>
                      <a:pt x="414" y="337"/>
                      <a:pt x="414" y="337"/>
                      <a:pt x="414" y="337"/>
                    </a:cubicBezTo>
                    <a:cubicBezTo>
                      <a:pt x="413" y="340"/>
                      <a:pt x="413" y="340"/>
                      <a:pt x="413" y="340"/>
                    </a:cubicBezTo>
                    <a:cubicBezTo>
                      <a:pt x="411" y="342"/>
                      <a:pt x="411" y="342"/>
                      <a:pt x="411" y="342"/>
                    </a:cubicBezTo>
                    <a:cubicBezTo>
                      <a:pt x="409" y="344"/>
                      <a:pt x="409" y="344"/>
                      <a:pt x="409" y="344"/>
                    </a:cubicBezTo>
                    <a:cubicBezTo>
                      <a:pt x="409" y="346"/>
                      <a:pt x="409" y="346"/>
                      <a:pt x="409" y="346"/>
                    </a:cubicBezTo>
                    <a:cubicBezTo>
                      <a:pt x="409" y="347"/>
                      <a:pt x="409" y="347"/>
                      <a:pt x="409" y="347"/>
                    </a:cubicBezTo>
                    <a:cubicBezTo>
                      <a:pt x="411" y="346"/>
                      <a:pt x="411" y="346"/>
                      <a:pt x="411" y="346"/>
                    </a:cubicBezTo>
                    <a:cubicBezTo>
                      <a:pt x="412" y="343"/>
                      <a:pt x="412" y="343"/>
                      <a:pt x="412" y="343"/>
                    </a:cubicBezTo>
                    <a:cubicBezTo>
                      <a:pt x="412" y="343"/>
                      <a:pt x="412" y="343"/>
                      <a:pt x="412" y="343"/>
                    </a:cubicBezTo>
                    <a:cubicBezTo>
                      <a:pt x="414" y="342"/>
                      <a:pt x="414" y="342"/>
                      <a:pt x="414" y="342"/>
                    </a:cubicBezTo>
                    <a:cubicBezTo>
                      <a:pt x="416" y="340"/>
                      <a:pt x="416" y="340"/>
                      <a:pt x="416" y="340"/>
                    </a:cubicBezTo>
                    <a:cubicBezTo>
                      <a:pt x="416" y="341"/>
                      <a:pt x="416" y="341"/>
                      <a:pt x="416" y="341"/>
                    </a:cubicBezTo>
                    <a:cubicBezTo>
                      <a:pt x="418" y="341"/>
                      <a:pt x="418" y="341"/>
                      <a:pt x="418" y="341"/>
                    </a:cubicBezTo>
                    <a:cubicBezTo>
                      <a:pt x="420" y="341"/>
                      <a:pt x="420" y="341"/>
                      <a:pt x="420" y="341"/>
                    </a:cubicBezTo>
                    <a:cubicBezTo>
                      <a:pt x="418" y="342"/>
                      <a:pt x="418" y="342"/>
                      <a:pt x="418" y="342"/>
                    </a:cubicBezTo>
                    <a:cubicBezTo>
                      <a:pt x="419" y="343"/>
                      <a:pt x="419" y="343"/>
                      <a:pt x="419" y="343"/>
                    </a:cubicBezTo>
                    <a:cubicBezTo>
                      <a:pt x="421" y="343"/>
                      <a:pt x="421" y="343"/>
                      <a:pt x="421" y="343"/>
                    </a:cubicBezTo>
                    <a:cubicBezTo>
                      <a:pt x="421" y="344"/>
                      <a:pt x="421" y="344"/>
                      <a:pt x="421" y="344"/>
                    </a:cubicBezTo>
                    <a:cubicBezTo>
                      <a:pt x="419" y="345"/>
                      <a:pt x="419" y="345"/>
                      <a:pt x="419" y="345"/>
                    </a:cubicBezTo>
                    <a:cubicBezTo>
                      <a:pt x="419" y="347"/>
                      <a:pt x="419" y="347"/>
                      <a:pt x="419" y="347"/>
                    </a:cubicBezTo>
                    <a:cubicBezTo>
                      <a:pt x="419" y="348"/>
                      <a:pt x="419" y="348"/>
                      <a:pt x="419" y="348"/>
                    </a:cubicBezTo>
                    <a:cubicBezTo>
                      <a:pt x="418" y="350"/>
                      <a:pt x="418" y="350"/>
                      <a:pt x="418" y="350"/>
                    </a:cubicBezTo>
                    <a:cubicBezTo>
                      <a:pt x="417" y="351"/>
                      <a:pt x="417" y="351"/>
                      <a:pt x="417" y="351"/>
                    </a:cubicBezTo>
                    <a:cubicBezTo>
                      <a:pt x="418" y="352"/>
                      <a:pt x="418" y="352"/>
                      <a:pt x="418" y="352"/>
                    </a:cubicBezTo>
                    <a:cubicBezTo>
                      <a:pt x="418" y="353"/>
                      <a:pt x="418" y="353"/>
                      <a:pt x="418" y="353"/>
                    </a:cubicBezTo>
                    <a:cubicBezTo>
                      <a:pt x="417" y="353"/>
                      <a:pt x="417" y="353"/>
                      <a:pt x="417" y="353"/>
                    </a:cubicBezTo>
                    <a:cubicBezTo>
                      <a:pt x="415" y="353"/>
                      <a:pt x="415" y="353"/>
                      <a:pt x="415" y="353"/>
                    </a:cubicBezTo>
                    <a:cubicBezTo>
                      <a:pt x="414" y="354"/>
                      <a:pt x="414" y="354"/>
                      <a:pt x="414" y="354"/>
                    </a:cubicBezTo>
                    <a:cubicBezTo>
                      <a:pt x="414" y="355"/>
                      <a:pt x="414" y="355"/>
                      <a:pt x="414" y="355"/>
                    </a:cubicBezTo>
                    <a:cubicBezTo>
                      <a:pt x="416" y="355"/>
                      <a:pt x="416" y="355"/>
                      <a:pt x="416" y="355"/>
                    </a:cubicBezTo>
                    <a:cubicBezTo>
                      <a:pt x="416" y="355"/>
                      <a:pt x="416" y="355"/>
                      <a:pt x="416" y="355"/>
                    </a:cubicBezTo>
                    <a:cubicBezTo>
                      <a:pt x="418" y="355"/>
                      <a:pt x="418" y="355"/>
                      <a:pt x="418" y="355"/>
                    </a:cubicBezTo>
                    <a:cubicBezTo>
                      <a:pt x="418" y="355"/>
                      <a:pt x="418" y="355"/>
                      <a:pt x="418" y="355"/>
                    </a:cubicBez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16" y="356"/>
                      <a:pt x="416" y="356"/>
                      <a:pt x="416" y="356"/>
                    </a:cubicBezTo>
                    <a:cubicBezTo>
                      <a:pt x="415" y="356"/>
                      <a:pt x="415" y="356"/>
                      <a:pt x="415" y="356"/>
                    </a:cubicBezTo>
                    <a:cubicBezTo>
                      <a:pt x="414" y="357"/>
                      <a:pt x="414" y="357"/>
                      <a:pt x="414" y="357"/>
                    </a:cubicBezTo>
                    <a:cubicBezTo>
                      <a:pt x="414" y="359"/>
                      <a:pt x="414" y="359"/>
                      <a:pt x="414" y="359"/>
                    </a:cubicBezTo>
                    <a:cubicBezTo>
                      <a:pt x="414" y="361"/>
                      <a:pt x="414" y="361"/>
                      <a:pt x="414" y="361"/>
                    </a:cubicBezTo>
                    <a:cubicBezTo>
                      <a:pt x="415" y="360"/>
                      <a:pt x="415" y="360"/>
                      <a:pt x="415" y="360"/>
                    </a:cubicBezTo>
                    <a:cubicBezTo>
                      <a:pt x="416" y="359"/>
                      <a:pt x="416" y="359"/>
                      <a:pt x="416" y="359"/>
                    </a:cubicBezTo>
                    <a:cubicBezTo>
                      <a:pt x="417" y="359"/>
                      <a:pt x="417" y="359"/>
                      <a:pt x="417" y="359"/>
                    </a:cubicBezTo>
                    <a:cubicBezTo>
                      <a:pt x="418" y="359"/>
                      <a:pt x="418" y="359"/>
                      <a:pt x="418" y="359"/>
                    </a:cubicBezTo>
                    <a:cubicBezTo>
                      <a:pt x="421" y="356"/>
                      <a:pt x="421" y="356"/>
                      <a:pt x="421" y="356"/>
                    </a:cubicBezTo>
                    <a:cubicBezTo>
                      <a:pt x="422" y="353"/>
                      <a:pt x="422" y="353"/>
                      <a:pt x="422" y="353"/>
                    </a:cubicBezTo>
                    <a:cubicBezTo>
                      <a:pt x="423" y="350"/>
                      <a:pt x="423" y="350"/>
                      <a:pt x="423" y="350"/>
                    </a:cubicBezTo>
                    <a:cubicBezTo>
                      <a:pt x="425" y="346"/>
                      <a:pt x="425" y="346"/>
                      <a:pt x="425" y="346"/>
                    </a:cubicBezTo>
                    <a:cubicBezTo>
                      <a:pt x="426" y="345"/>
                      <a:pt x="426" y="345"/>
                      <a:pt x="426" y="345"/>
                    </a:cubicBezTo>
                    <a:close/>
                    <a:moveTo>
                      <a:pt x="400" y="355"/>
                    </a:moveTo>
                    <a:cubicBezTo>
                      <a:pt x="399" y="354"/>
                      <a:pt x="399" y="354"/>
                      <a:pt x="399" y="354"/>
                    </a:cubicBezTo>
                    <a:cubicBezTo>
                      <a:pt x="400" y="353"/>
                      <a:pt x="400" y="353"/>
                      <a:pt x="400" y="353"/>
                    </a:cubicBezTo>
                    <a:cubicBezTo>
                      <a:pt x="400" y="354"/>
                      <a:pt x="400" y="354"/>
                      <a:pt x="400" y="354"/>
                    </a:cubicBezTo>
                    <a:lnTo>
                      <a:pt x="400" y="355"/>
                    </a:lnTo>
                    <a:close/>
                    <a:moveTo>
                      <a:pt x="409" y="358"/>
                    </a:moveTo>
                    <a:cubicBezTo>
                      <a:pt x="411" y="357"/>
                      <a:pt x="411" y="357"/>
                      <a:pt x="411" y="357"/>
                    </a:cubicBezTo>
                    <a:cubicBezTo>
                      <a:pt x="412" y="358"/>
                      <a:pt x="412" y="358"/>
                      <a:pt x="412" y="358"/>
                    </a:cubicBezTo>
                    <a:cubicBezTo>
                      <a:pt x="411" y="359"/>
                      <a:pt x="411" y="359"/>
                      <a:pt x="411" y="359"/>
                    </a:cubicBezTo>
                    <a:lnTo>
                      <a:pt x="409" y="358"/>
                    </a:lnTo>
                    <a:close/>
                    <a:moveTo>
                      <a:pt x="410" y="353"/>
                    </a:moveTo>
                    <a:cubicBezTo>
                      <a:pt x="412" y="352"/>
                      <a:pt x="412" y="352"/>
                      <a:pt x="412" y="352"/>
                    </a:cubicBezTo>
                    <a:cubicBezTo>
                      <a:pt x="412" y="354"/>
                      <a:pt x="412" y="354"/>
                      <a:pt x="412" y="354"/>
                    </a:cubicBezTo>
                    <a:cubicBezTo>
                      <a:pt x="411" y="356"/>
                      <a:pt x="411" y="356"/>
                      <a:pt x="411" y="356"/>
                    </a:cubicBezTo>
                    <a:cubicBezTo>
                      <a:pt x="410" y="355"/>
                      <a:pt x="410" y="355"/>
                      <a:pt x="410" y="355"/>
                    </a:cubicBezTo>
                    <a:cubicBezTo>
                      <a:pt x="411" y="354"/>
                      <a:pt x="411" y="354"/>
                      <a:pt x="411" y="354"/>
                    </a:cubicBezTo>
                    <a:lnTo>
                      <a:pt x="410" y="353"/>
                    </a:lnTo>
                    <a:close/>
                    <a:moveTo>
                      <a:pt x="410" y="349"/>
                    </a:moveTo>
                    <a:cubicBezTo>
                      <a:pt x="411" y="351"/>
                      <a:pt x="411" y="351"/>
                      <a:pt x="411" y="351"/>
                    </a:cubicBezTo>
                    <a:cubicBezTo>
                      <a:pt x="410" y="352"/>
                      <a:pt x="410" y="352"/>
                      <a:pt x="410" y="352"/>
                    </a:cubicBezTo>
                    <a:cubicBezTo>
                      <a:pt x="410" y="351"/>
                      <a:pt x="410" y="351"/>
                      <a:pt x="410" y="351"/>
                    </a:cubicBezTo>
                    <a:cubicBezTo>
                      <a:pt x="409" y="350"/>
                      <a:pt x="409" y="350"/>
                      <a:pt x="409" y="350"/>
                    </a:cubicBezTo>
                    <a:lnTo>
                      <a:pt x="410" y="349"/>
                    </a:lnTo>
                    <a:close/>
                    <a:moveTo>
                      <a:pt x="411" y="349"/>
                    </a:moveTo>
                    <a:cubicBezTo>
                      <a:pt x="413" y="347"/>
                      <a:pt x="413" y="347"/>
                      <a:pt x="413" y="347"/>
                    </a:cubicBezTo>
                    <a:cubicBezTo>
                      <a:pt x="413" y="347"/>
                      <a:pt x="413" y="347"/>
                      <a:pt x="413" y="347"/>
                    </a:cubicBezTo>
                    <a:cubicBezTo>
                      <a:pt x="414" y="344"/>
                      <a:pt x="414" y="344"/>
                      <a:pt x="414" y="344"/>
                    </a:cubicBezTo>
                    <a:cubicBezTo>
                      <a:pt x="415" y="343"/>
                      <a:pt x="415" y="343"/>
                      <a:pt x="415" y="343"/>
                    </a:cubicBezTo>
                    <a:cubicBezTo>
                      <a:pt x="415" y="343"/>
                      <a:pt x="415" y="343"/>
                      <a:pt x="415" y="343"/>
                    </a:cubicBezTo>
                    <a:cubicBezTo>
                      <a:pt x="417" y="342"/>
                      <a:pt x="417" y="342"/>
                      <a:pt x="417" y="342"/>
                    </a:cubicBezTo>
                    <a:cubicBezTo>
                      <a:pt x="418" y="344"/>
                      <a:pt x="418" y="344"/>
                      <a:pt x="418" y="344"/>
                    </a:cubicBezTo>
                    <a:cubicBezTo>
                      <a:pt x="417" y="346"/>
                      <a:pt x="417" y="346"/>
                      <a:pt x="417" y="346"/>
                    </a:cubicBezTo>
                    <a:cubicBezTo>
                      <a:pt x="418" y="348"/>
                      <a:pt x="418" y="348"/>
                      <a:pt x="418" y="348"/>
                    </a:cubicBezTo>
                    <a:cubicBezTo>
                      <a:pt x="416" y="351"/>
                      <a:pt x="416" y="351"/>
                      <a:pt x="416" y="351"/>
                    </a:cubicBezTo>
                    <a:cubicBezTo>
                      <a:pt x="413" y="353"/>
                      <a:pt x="413" y="353"/>
                      <a:pt x="413" y="353"/>
                    </a:cubicBezTo>
                    <a:cubicBezTo>
                      <a:pt x="412" y="352"/>
                      <a:pt x="412" y="352"/>
                      <a:pt x="412" y="352"/>
                    </a:cubicBezTo>
                    <a:cubicBezTo>
                      <a:pt x="413" y="350"/>
                      <a:pt x="413" y="350"/>
                      <a:pt x="413" y="350"/>
                    </a:cubicBezTo>
                    <a:cubicBezTo>
                      <a:pt x="415" y="349"/>
                      <a:pt x="415" y="349"/>
                      <a:pt x="415" y="349"/>
                    </a:cubicBezTo>
                    <a:cubicBezTo>
                      <a:pt x="415" y="348"/>
                      <a:pt x="415" y="348"/>
                      <a:pt x="415" y="348"/>
                    </a:cubicBezTo>
                    <a:cubicBezTo>
                      <a:pt x="412" y="350"/>
                      <a:pt x="412" y="350"/>
                      <a:pt x="412" y="350"/>
                    </a:cubicBezTo>
                    <a:lnTo>
                      <a:pt x="411" y="349"/>
                    </a:lnTo>
                    <a:close/>
                    <a:moveTo>
                      <a:pt x="396" y="354"/>
                    </a:moveTo>
                    <a:cubicBezTo>
                      <a:pt x="397" y="354"/>
                      <a:pt x="397" y="354"/>
                      <a:pt x="397" y="354"/>
                    </a:cubicBezTo>
                    <a:cubicBezTo>
                      <a:pt x="398" y="355"/>
                      <a:pt x="398" y="355"/>
                      <a:pt x="398" y="355"/>
                    </a:cubicBezTo>
                    <a:cubicBezTo>
                      <a:pt x="398" y="356"/>
                      <a:pt x="398" y="356"/>
                      <a:pt x="398" y="356"/>
                    </a:cubicBezTo>
                    <a:cubicBezTo>
                      <a:pt x="399" y="358"/>
                      <a:pt x="399" y="358"/>
                      <a:pt x="399" y="358"/>
                    </a:cubicBezTo>
                    <a:cubicBezTo>
                      <a:pt x="397" y="360"/>
                      <a:pt x="397" y="360"/>
                      <a:pt x="397" y="360"/>
                    </a:cubicBezTo>
                    <a:cubicBezTo>
                      <a:pt x="397" y="359"/>
                      <a:pt x="397" y="359"/>
                      <a:pt x="397" y="359"/>
                    </a:cubicBezTo>
                    <a:cubicBezTo>
                      <a:pt x="397" y="358"/>
                      <a:pt x="397" y="358"/>
                      <a:pt x="397" y="358"/>
                    </a:cubicBezTo>
                    <a:cubicBezTo>
                      <a:pt x="395" y="356"/>
                      <a:pt x="395" y="356"/>
                      <a:pt x="395" y="356"/>
                    </a:cubicBezTo>
                    <a:lnTo>
                      <a:pt x="396" y="354"/>
                    </a:lnTo>
                    <a:close/>
                    <a:moveTo>
                      <a:pt x="396" y="352"/>
                    </a:moveTo>
                    <a:cubicBezTo>
                      <a:pt x="397" y="352"/>
                      <a:pt x="397" y="352"/>
                      <a:pt x="397" y="352"/>
                    </a:cubicBezTo>
                    <a:cubicBezTo>
                      <a:pt x="398" y="352"/>
                      <a:pt x="398" y="352"/>
                      <a:pt x="398" y="352"/>
                    </a:cubicBezTo>
                    <a:cubicBezTo>
                      <a:pt x="398" y="353"/>
                      <a:pt x="398" y="353"/>
                      <a:pt x="398" y="353"/>
                    </a:cubicBezTo>
                    <a:cubicBezTo>
                      <a:pt x="397" y="354"/>
                      <a:pt x="397" y="354"/>
                      <a:pt x="397" y="354"/>
                    </a:cubicBezTo>
                    <a:lnTo>
                      <a:pt x="396" y="352"/>
                    </a:lnTo>
                    <a:close/>
                    <a:moveTo>
                      <a:pt x="395" y="350"/>
                    </a:moveTo>
                    <a:cubicBezTo>
                      <a:pt x="397" y="349"/>
                      <a:pt x="397" y="349"/>
                      <a:pt x="397" y="349"/>
                    </a:cubicBezTo>
                    <a:cubicBezTo>
                      <a:pt x="397" y="351"/>
                      <a:pt x="397" y="351"/>
                      <a:pt x="397" y="351"/>
                    </a:cubicBezTo>
                    <a:lnTo>
                      <a:pt x="395" y="350"/>
                    </a:lnTo>
                    <a:close/>
                    <a:moveTo>
                      <a:pt x="394" y="347"/>
                    </a:moveTo>
                    <a:cubicBezTo>
                      <a:pt x="395" y="348"/>
                      <a:pt x="395" y="348"/>
                      <a:pt x="395" y="348"/>
                    </a:cubicBezTo>
                    <a:cubicBezTo>
                      <a:pt x="394" y="350"/>
                      <a:pt x="394" y="350"/>
                      <a:pt x="394" y="350"/>
                    </a:cubicBezTo>
                    <a:lnTo>
                      <a:pt x="394" y="347"/>
                    </a:lnTo>
                    <a:close/>
                    <a:moveTo>
                      <a:pt x="393" y="339"/>
                    </a:moveTo>
                    <a:cubicBezTo>
                      <a:pt x="393" y="338"/>
                      <a:pt x="393" y="338"/>
                      <a:pt x="393" y="338"/>
                    </a:cubicBezTo>
                    <a:cubicBezTo>
                      <a:pt x="394" y="339"/>
                      <a:pt x="394" y="339"/>
                      <a:pt x="394" y="339"/>
                    </a:cubicBezTo>
                    <a:lnTo>
                      <a:pt x="393" y="339"/>
                    </a:lnTo>
                    <a:close/>
                    <a:moveTo>
                      <a:pt x="398" y="341"/>
                    </a:moveTo>
                    <a:cubicBezTo>
                      <a:pt x="399" y="341"/>
                      <a:pt x="399" y="341"/>
                      <a:pt x="399" y="341"/>
                    </a:cubicBezTo>
                    <a:cubicBezTo>
                      <a:pt x="399" y="342"/>
                      <a:pt x="399" y="342"/>
                      <a:pt x="399" y="342"/>
                    </a:cubicBezTo>
                    <a:cubicBezTo>
                      <a:pt x="399" y="342"/>
                      <a:pt x="399" y="342"/>
                      <a:pt x="399" y="342"/>
                    </a:cubicBezTo>
                    <a:lnTo>
                      <a:pt x="398" y="341"/>
                    </a:lnTo>
                    <a:close/>
                    <a:moveTo>
                      <a:pt x="398" y="339"/>
                    </a:moveTo>
                    <a:cubicBezTo>
                      <a:pt x="400" y="337"/>
                      <a:pt x="400" y="337"/>
                      <a:pt x="400" y="337"/>
                    </a:cubicBezTo>
                    <a:cubicBezTo>
                      <a:pt x="401" y="336"/>
                      <a:pt x="401" y="336"/>
                      <a:pt x="401" y="336"/>
                    </a:cubicBezTo>
                    <a:cubicBezTo>
                      <a:pt x="402" y="337"/>
                      <a:pt x="402" y="337"/>
                      <a:pt x="402" y="337"/>
                    </a:cubicBezTo>
                    <a:cubicBezTo>
                      <a:pt x="401" y="338"/>
                      <a:pt x="401" y="338"/>
                      <a:pt x="401" y="338"/>
                    </a:cubicBezTo>
                    <a:cubicBezTo>
                      <a:pt x="400" y="338"/>
                      <a:pt x="400" y="338"/>
                      <a:pt x="400" y="338"/>
                    </a:cubicBezTo>
                    <a:cubicBezTo>
                      <a:pt x="399" y="339"/>
                      <a:pt x="399" y="339"/>
                      <a:pt x="399" y="339"/>
                    </a:cubicBezTo>
                    <a:lnTo>
                      <a:pt x="398" y="339"/>
                    </a:lnTo>
                    <a:close/>
                    <a:moveTo>
                      <a:pt x="402" y="340"/>
                    </a:moveTo>
                    <a:cubicBezTo>
                      <a:pt x="403" y="338"/>
                      <a:pt x="403" y="338"/>
                      <a:pt x="403" y="338"/>
                    </a:cubicBezTo>
                    <a:cubicBezTo>
                      <a:pt x="403" y="336"/>
                      <a:pt x="403" y="336"/>
                      <a:pt x="403" y="336"/>
                    </a:cubicBezTo>
                    <a:cubicBezTo>
                      <a:pt x="401" y="334"/>
                      <a:pt x="401" y="334"/>
                      <a:pt x="401" y="334"/>
                    </a:cubicBezTo>
                    <a:cubicBezTo>
                      <a:pt x="402" y="334"/>
                      <a:pt x="402" y="334"/>
                      <a:pt x="402" y="334"/>
                    </a:cubicBezTo>
                    <a:cubicBezTo>
                      <a:pt x="404" y="334"/>
                      <a:pt x="404" y="334"/>
                      <a:pt x="404" y="334"/>
                    </a:cubicBezTo>
                    <a:cubicBezTo>
                      <a:pt x="405" y="336"/>
                      <a:pt x="405" y="336"/>
                      <a:pt x="405" y="336"/>
                    </a:cubicBezTo>
                    <a:cubicBezTo>
                      <a:pt x="404" y="337"/>
                      <a:pt x="404" y="337"/>
                      <a:pt x="404" y="337"/>
                    </a:cubicBezTo>
                    <a:cubicBezTo>
                      <a:pt x="403" y="338"/>
                      <a:pt x="403" y="338"/>
                      <a:pt x="403" y="338"/>
                    </a:cubicBezTo>
                    <a:cubicBezTo>
                      <a:pt x="404" y="340"/>
                      <a:pt x="404" y="340"/>
                      <a:pt x="404" y="340"/>
                    </a:cubicBezTo>
                    <a:cubicBezTo>
                      <a:pt x="405" y="339"/>
                      <a:pt x="405" y="339"/>
                      <a:pt x="405" y="339"/>
                    </a:cubicBezTo>
                    <a:cubicBezTo>
                      <a:pt x="407" y="340"/>
                      <a:pt x="407" y="340"/>
                      <a:pt x="407" y="340"/>
                    </a:cubicBezTo>
                    <a:cubicBezTo>
                      <a:pt x="407" y="343"/>
                      <a:pt x="407" y="343"/>
                      <a:pt x="407" y="343"/>
                    </a:cubicBezTo>
                    <a:cubicBezTo>
                      <a:pt x="406" y="343"/>
                      <a:pt x="406" y="343"/>
                      <a:pt x="406" y="343"/>
                    </a:cubicBezTo>
                    <a:cubicBezTo>
                      <a:pt x="407" y="345"/>
                      <a:pt x="407" y="345"/>
                      <a:pt x="407" y="345"/>
                    </a:cubicBezTo>
                    <a:cubicBezTo>
                      <a:pt x="407" y="346"/>
                      <a:pt x="407" y="346"/>
                      <a:pt x="407" y="346"/>
                    </a:cubicBezTo>
                    <a:cubicBezTo>
                      <a:pt x="406" y="346"/>
                      <a:pt x="406" y="346"/>
                      <a:pt x="406" y="346"/>
                    </a:cubicBezTo>
                    <a:cubicBezTo>
                      <a:pt x="405" y="346"/>
                      <a:pt x="405" y="346"/>
                      <a:pt x="405" y="346"/>
                    </a:cubicBezTo>
                    <a:cubicBezTo>
                      <a:pt x="405" y="347"/>
                      <a:pt x="405" y="347"/>
                      <a:pt x="405" y="347"/>
                    </a:cubicBezTo>
                    <a:cubicBezTo>
                      <a:pt x="407" y="349"/>
                      <a:pt x="407" y="349"/>
                      <a:pt x="407" y="349"/>
                    </a:cubicBezTo>
                    <a:cubicBezTo>
                      <a:pt x="408" y="350"/>
                      <a:pt x="408" y="350"/>
                      <a:pt x="408" y="350"/>
                    </a:cubicBezTo>
                    <a:cubicBezTo>
                      <a:pt x="406" y="351"/>
                      <a:pt x="406" y="351"/>
                      <a:pt x="406" y="351"/>
                    </a:cubicBezTo>
                    <a:cubicBezTo>
                      <a:pt x="406" y="352"/>
                      <a:pt x="406" y="352"/>
                      <a:pt x="406" y="352"/>
                    </a:cubicBezTo>
                    <a:cubicBezTo>
                      <a:pt x="407" y="352"/>
                      <a:pt x="407" y="352"/>
                      <a:pt x="407" y="352"/>
                    </a:cubicBezTo>
                    <a:cubicBezTo>
                      <a:pt x="407" y="352"/>
                      <a:pt x="407" y="352"/>
                      <a:pt x="407" y="352"/>
                    </a:cubicBezTo>
                    <a:cubicBezTo>
                      <a:pt x="407" y="353"/>
                      <a:pt x="407" y="353"/>
                      <a:pt x="407" y="353"/>
                    </a:cubicBezTo>
                    <a:cubicBezTo>
                      <a:pt x="406" y="354"/>
                      <a:pt x="406" y="354"/>
                      <a:pt x="406" y="354"/>
                    </a:cubicBezTo>
                    <a:cubicBezTo>
                      <a:pt x="405" y="355"/>
                      <a:pt x="405" y="355"/>
                      <a:pt x="405" y="355"/>
                    </a:cubicBezTo>
                    <a:cubicBezTo>
                      <a:pt x="404" y="356"/>
                      <a:pt x="404" y="356"/>
                      <a:pt x="404" y="356"/>
                    </a:cubicBezTo>
                    <a:cubicBezTo>
                      <a:pt x="405" y="356"/>
                      <a:pt x="405" y="356"/>
                      <a:pt x="405" y="356"/>
                    </a:cubicBezTo>
                    <a:cubicBezTo>
                      <a:pt x="406" y="357"/>
                      <a:pt x="406" y="357"/>
                      <a:pt x="406" y="357"/>
                    </a:cubicBezTo>
                    <a:cubicBezTo>
                      <a:pt x="405" y="358"/>
                      <a:pt x="405" y="358"/>
                      <a:pt x="405" y="358"/>
                    </a:cubicBezTo>
                    <a:cubicBezTo>
                      <a:pt x="406" y="359"/>
                      <a:pt x="406" y="359"/>
                      <a:pt x="406" y="359"/>
                    </a:cubicBezTo>
                    <a:cubicBezTo>
                      <a:pt x="405" y="360"/>
                      <a:pt x="405" y="360"/>
                      <a:pt x="405" y="360"/>
                    </a:cubicBezTo>
                    <a:cubicBezTo>
                      <a:pt x="403" y="360"/>
                      <a:pt x="403" y="360"/>
                      <a:pt x="403" y="360"/>
                    </a:cubicBezTo>
                    <a:cubicBezTo>
                      <a:pt x="402" y="359"/>
                      <a:pt x="402" y="359"/>
                      <a:pt x="402" y="359"/>
                    </a:cubicBezTo>
                    <a:cubicBezTo>
                      <a:pt x="403" y="358"/>
                      <a:pt x="403" y="358"/>
                      <a:pt x="403" y="358"/>
                    </a:cubicBezTo>
                    <a:cubicBezTo>
                      <a:pt x="401" y="356"/>
                      <a:pt x="401" y="356"/>
                      <a:pt x="401" y="356"/>
                    </a:cubicBezTo>
                    <a:cubicBezTo>
                      <a:pt x="401" y="355"/>
                      <a:pt x="401" y="355"/>
                      <a:pt x="401" y="355"/>
                    </a:cubicBezTo>
                    <a:cubicBezTo>
                      <a:pt x="403" y="354"/>
                      <a:pt x="403" y="354"/>
                      <a:pt x="403" y="354"/>
                    </a:cubicBezTo>
                    <a:cubicBezTo>
                      <a:pt x="402" y="353"/>
                      <a:pt x="402" y="353"/>
                      <a:pt x="402" y="353"/>
                    </a:cubicBezTo>
                    <a:cubicBezTo>
                      <a:pt x="402" y="352"/>
                      <a:pt x="402" y="352"/>
                      <a:pt x="402" y="352"/>
                    </a:cubicBezTo>
                    <a:cubicBezTo>
                      <a:pt x="403" y="351"/>
                      <a:pt x="403" y="351"/>
                      <a:pt x="403" y="351"/>
                    </a:cubicBezTo>
                    <a:cubicBezTo>
                      <a:pt x="402" y="350"/>
                      <a:pt x="402" y="350"/>
                      <a:pt x="402" y="350"/>
                    </a:cubicBezTo>
                    <a:cubicBezTo>
                      <a:pt x="401" y="351"/>
                      <a:pt x="401" y="351"/>
                      <a:pt x="401" y="351"/>
                    </a:cubicBezTo>
                    <a:cubicBezTo>
                      <a:pt x="401" y="352"/>
                      <a:pt x="401" y="352"/>
                      <a:pt x="401" y="352"/>
                    </a:cubicBezTo>
                    <a:cubicBezTo>
                      <a:pt x="400" y="351"/>
                      <a:pt x="400" y="351"/>
                      <a:pt x="400" y="351"/>
                    </a:cubicBezTo>
                    <a:cubicBezTo>
                      <a:pt x="399" y="351"/>
                      <a:pt x="399" y="351"/>
                      <a:pt x="399" y="351"/>
                    </a:cubicBezTo>
                    <a:cubicBezTo>
                      <a:pt x="398" y="350"/>
                      <a:pt x="398" y="350"/>
                      <a:pt x="398" y="350"/>
                    </a:cubicBezTo>
                    <a:cubicBezTo>
                      <a:pt x="399" y="349"/>
                      <a:pt x="399" y="349"/>
                      <a:pt x="399" y="349"/>
                    </a:cubicBezTo>
                    <a:cubicBezTo>
                      <a:pt x="400" y="349"/>
                      <a:pt x="400" y="349"/>
                      <a:pt x="400" y="349"/>
                    </a:cubicBezTo>
                    <a:cubicBezTo>
                      <a:pt x="400" y="348"/>
                      <a:pt x="400" y="348"/>
                      <a:pt x="400" y="348"/>
                    </a:cubicBezTo>
                    <a:cubicBezTo>
                      <a:pt x="400" y="347"/>
                      <a:pt x="400" y="347"/>
                      <a:pt x="400" y="347"/>
                    </a:cubicBezTo>
                    <a:cubicBezTo>
                      <a:pt x="402" y="346"/>
                      <a:pt x="402" y="346"/>
                      <a:pt x="402" y="346"/>
                    </a:cubicBezTo>
                    <a:cubicBezTo>
                      <a:pt x="402" y="345"/>
                      <a:pt x="402" y="345"/>
                      <a:pt x="402" y="345"/>
                    </a:cubicBezTo>
                    <a:cubicBezTo>
                      <a:pt x="401" y="345"/>
                      <a:pt x="401" y="345"/>
                      <a:pt x="401" y="345"/>
                    </a:cubicBezTo>
                    <a:cubicBezTo>
                      <a:pt x="400" y="345"/>
                      <a:pt x="400" y="345"/>
                      <a:pt x="400" y="345"/>
                    </a:cubicBezTo>
                    <a:cubicBezTo>
                      <a:pt x="400" y="344"/>
                      <a:pt x="400" y="344"/>
                      <a:pt x="400" y="344"/>
                    </a:cubicBezTo>
                    <a:cubicBezTo>
                      <a:pt x="400" y="343"/>
                      <a:pt x="400" y="343"/>
                      <a:pt x="400" y="343"/>
                    </a:cubicBezTo>
                    <a:cubicBezTo>
                      <a:pt x="402" y="343"/>
                      <a:pt x="402" y="343"/>
                      <a:pt x="402" y="343"/>
                    </a:cubicBezTo>
                    <a:cubicBezTo>
                      <a:pt x="402" y="341"/>
                      <a:pt x="402" y="341"/>
                      <a:pt x="402" y="341"/>
                    </a:cubicBezTo>
                    <a:lnTo>
                      <a:pt x="402" y="340"/>
                    </a:lnTo>
                    <a:close/>
                    <a:moveTo>
                      <a:pt x="413" y="338"/>
                    </a:moveTo>
                    <a:cubicBezTo>
                      <a:pt x="412" y="337"/>
                      <a:pt x="412" y="337"/>
                      <a:pt x="412" y="337"/>
                    </a:cubicBezTo>
                    <a:cubicBezTo>
                      <a:pt x="412" y="336"/>
                      <a:pt x="412" y="336"/>
                      <a:pt x="412" y="336"/>
                    </a:cubicBezTo>
                    <a:cubicBezTo>
                      <a:pt x="413" y="335"/>
                      <a:pt x="413" y="335"/>
                      <a:pt x="413" y="335"/>
                    </a:cubicBezTo>
                    <a:cubicBezTo>
                      <a:pt x="414" y="335"/>
                      <a:pt x="414" y="335"/>
                      <a:pt x="414" y="335"/>
                    </a:cubicBezTo>
                    <a:cubicBezTo>
                      <a:pt x="414" y="337"/>
                      <a:pt x="414" y="337"/>
                      <a:pt x="414" y="337"/>
                    </a:cubicBezTo>
                    <a:lnTo>
                      <a:pt x="413" y="338"/>
                    </a:lnTo>
                    <a:close/>
                    <a:moveTo>
                      <a:pt x="409" y="341"/>
                    </a:moveTo>
                    <a:cubicBezTo>
                      <a:pt x="410" y="338"/>
                      <a:pt x="410" y="338"/>
                      <a:pt x="410" y="338"/>
                    </a:cubicBezTo>
                    <a:cubicBezTo>
                      <a:pt x="411" y="338"/>
                      <a:pt x="411" y="338"/>
                      <a:pt x="411" y="338"/>
                    </a:cubicBezTo>
                    <a:cubicBezTo>
                      <a:pt x="411" y="340"/>
                      <a:pt x="411" y="340"/>
                      <a:pt x="411" y="340"/>
                    </a:cubicBezTo>
                    <a:cubicBezTo>
                      <a:pt x="410" y="341"/>
                      <a:pt x="410" y="341"/>
                      <a:pt x="410" y="341"/>
                    </a:cubicBezTo>
                    <a:lnTo>
                      <a:pt x="409" y="341"/>
                    </a:lnTo>
                    <a:close/>
                    <a:moveTo>
                      <a:pt x="408" y="339"/>
                    </a:moveTo>
                    <a:cubicBezTo>
                      <a:pt x="408" y="337"/>
                      <a:pt x="408" y="337"/>
                      <a:pt x="408" y="337"/>
                    </a:cubicBezTo>
                    <a:cubicBezTo>
                      <a:pt x="411" y="335"/>
                      <a:pt x="411" y="335"/>
                      <a:pt x="411" y="335"/>
                    </a:cubicBezTo>
                    <a:cubicBezTo>
                      <a:pt x="411" y="336"/>
                      <a:pt x="411" y="336"/>
                      <a:pt x="411" y="336"/>
                    </a:cubicBezTo>
                    <a:cubicBezTo>
                      <a:pt x="410" y="337"/>
                      <a:pt x="410" y="337"/>
                      <a:pt x="410" y="337"/>
                    </a:cubicBezTo>
                    <a:cubicBezTo>
                      <a:pt x="409" y="339"/>
                      <a:pt x="409" y="339"/>
                      <a:pt x="409" y="339"/>
                    </a:cubicBezTo>
                    <a:lnTo>
                      <a:pt x="408" y="339"/>
                    </a:lnTo>
                    <a:close/>
                    <a:moveTo>
                      <a:pt x="406" y="334"/>
                    </a:moveTo>
                    <a:cubicBezTo>
                      <a:pt x="408" y="333"/>
                      <a:pt x="408" y="333"/>
                      <a:pt x="408" y="333"/>
                    </a:cubicBezTo>
                    <a:cubicBezTo>
                      <a:pt x="410" y="333"/>
                      <a:pt x="410" y="333"/>
                      <a:pt x="410" y="333"/>
                    </a:cubicBezTo>
                    <a:cubicBezTo>
                      <a:pt x="410" y="334"/>
                      <a:pt x="410" y="334"/>
                      <a:pt x="410" y="334"/>
                    </a:cubicBezTo>
                    <a:cubicBezTo>
                      <a:pt x="409" y="336"/>
                      <a:pt x="409" y="336"/>
                      <a:pt x="409" y="336"/>
                    </a:cubicBezTo>
                    <a:cubicBezTo>
                      <a:pt x="407" y="336"/>
                      <a:pt x="407" y="336"/>
                      <a:pt x="407" y="336"/>
                    </a:cubicBezTo>
                    <a:lnTo>
                      <a:pt x="406" y="334"/>
                    </a:lnTo>
                    <a:close/>
                    <a:moveTo>
                      <a:pt x="409" y="330"/>
                    </a:moveTo>
                    <a:cubicBezTo>
                      <a:pt x="410" y="327"/>
                      <a:pt x="410" y="327"/>
                      <a:pt x="410" y="327"/>
                    </a:cubicBezTo>
                    <a:cubicBezTo>
                      <a:pt x="412" y="327"/>
                      <a:pt x="412" y="327"/>
                      <a:pt x="412" y="327"/>
                    </a:cubicBezTo>
                    <a:cubicBezTo>
                      <a:pt x="412" y="330"/>
                      <a:pt x="412" y="330"/>
                      <a:pt x="412" y="330"/>
                    </a:cubicBezTo>
                    <a:cubicBezTo>
                      <a:pt x="411" y="331"/>
                      <a:pt x="411" y="331"/>
                      <a:pt x="411" y="331"/>
                    </a:cubicBezTo>
                    <a:cubicBezTo>
                      <a:pt x="409" y="332"/>
                      <a:pt x="409" y="332"/>
                      <a:pt x="409" y="332"/>
                    </a:cubicBezTo>
                    <a:cubicBezTo>
                      <a:pt x="409" y="331"/>
                      <a:pt x="409" y="331"/>
                      <a:pt x="409" y="331"/>
                    </a:cubicBezTo>
                    <a:lnTo>
                      <a:pt x="409" y="330"/>
                    </a:lnTo>
                    <a:close/>
                    <a:moveTo>
                      <a:pt x="403" y="332"/>
                    </a:moveTo>
                    <a:cubicBezTo>
                      <a:pt x="403" y="330"/>
                      <a:pt x="403" y="330"/>
                      <a:pt x="403" y="330"/>
                    </a:cubicBezTo>
                    <a:cubicBezTo>
                      <a:pt x="404" y="326"/>
                      <a:pt x="404" y="326"/>
                      <a:pt x="404" y="326"/>
                    </a:cubicBezTo>
                    <a:cubicBezTo>
                      <a:pt x="405" y="325"/>
                      <a:pt x="405" y="325"/>
                      <a:pt x="405" y="325"/>
                    </a:cubicBezTo>
                    <a:cubicBezTo>
                      <a:pt x="403" y="324"/>
                      <a:pt x="403" y="324"/>
                      <a:pt x="403" y="324"/>
                    </a:cubicBezTo>
                    <a:cubicBezTo>
                      <a:pt x="404" y="323"/>
                      <a:pt x="404" y="323"/>
                      <a:pt x="404" y="323"/>
                    </a:cubicBezTo>
                    <a:cubicBezTo>
                      <a:pt x="403" y="322"/>
                      <a:pt x="403" y="322"/>
                      <a:pt x="403" y="322"/>
                    </a:cubicBezTo>
                    <a:cubicBezTo>
                      <a:pt x="403" y="321"/>
                      <a:pt x="403" y="321"/>
                      <a:pt x="403" y="321"/>
                    </a:cubicBezTo>
                    <a:cubicBezTo>
                      <a:pt x="405" y="321"/>
                      <a:pt x="405" y="321"/>
                      <a:pt x="405" y="321"/>
                    </a:cubicBezTo>
                    <a:cubicBezTo>
                      <a:pt x="407" y="323"/>
                      <a:pt x="407" y="323"/>
                      <a:pt x="407" y="323"/>
                    </a:cubicBezTo>
                    <a:cubicBezTo>
                      <a:pt x="409" y="323"/>
                      <a:pt x="409" y="323"/>
                      <a:pt x="409" y="323"/>
                    </a:cubicBezTo>
                    <a:cubicBezTo>
                      <a:pt x="410" y="324"/>
                      <a:pt x="410" y="324"/>
                      <a:pt x="410" y="324"/>
                    </a:cubicBezTo>
                    <a:cubicBezTo>
                      <a:pt x="410" y="326"/>
                      <a:pt x="410" y="326"/>
                      <a:pt x="410" y="326"/>
                    </a:cubicBezTo>
                    <a:cubicBezTo>
                      <a:pt x="409" y="329"/>
                      <a:pt x="409" y="329"/>
                      <a:pt x="409" y="329"/>
                    </a:cubicBezTo>
                    <a:cubicBezTo>
                      <a:pt x="408" y="329"/>
                      <a:pt x="408" y="329"/>
                      <a:pt x="408" y="329"/>
                    </a:cubicBezTo>
                    <a:cubicBezTo>
                      <a:pt x="408" y="327"/>
                      <a:pt x="408" y="327"/>
                      <a:pt x="408" y="327"/>
                    </a:cubicBezTo>
                    <a:cubicBezTo>
                      <a:pt x="407" y="327"/>
                      <a:pt x="407" y="327"/>
                      <a:pt x="407" y="327"/>
                    </a:cubicBezTo>
                    <a:cubicBezTo>
                      <a:pt x="407" y="329"/>
                      <a:pt x="407" y="329"/>
                      <a:pt x="407" y="329"/>
                    </a:cubicBezTo>
                    <a:cubicBezTo>
                      <a:pt x="406" y="330"/>
                      <a:pt x="406" y="330"/>
                      <a:pt x="406" y="330"/>
                    </a:cubicBezTo>
                    <a:cubicBezTo>
                      <a:pt x="407" y="331"/>
                      <a:pt x="407" y="331"/>
                      <a:pt x="407" y="331"/>
                    </a:cubicBezTo>
                    <a:cubicBezTo>
                      <a:pt x="406" y="332"/>
                      <a:pt x="406" y="332"/>
                      <a:pt x="406" y="332"/>
                    </a:cubicBezTo>
                    <a:cubicBezTo>
                      <a:pt x="405" y="331"/>
                      <a:pt x="405" y="331"/>
                      <a:pt x="405" y="331"/>
                    </a:cubicBezTo>
                    <a:cubicBezTo>
                      <a:pt x="404" y="332"/>
                      <a:pt x="404" y="332"/>
                      <a:pt x="404" y="332"/>
                    </a:cubicBezTo>
                    <a:lnTo>
                      <a:pt x="403" y="332"/>
                    </a:lnTo>
                    <a:close/>
                    <a:moveTo>
                      <a:pt x="398" y="330"/>
                    </a:moveTo>
                    <a:cubicBezTo>
                      <a:pt x="397" y="329"/>
                      <a:pt x="397" y="329"/>
                      <a:pt x="397" y="329"/>
                    </a:cubicBezTo>
                    <a:cubicBezTo>
                      <a:pt x="398" y="327"/>
                      <a:pt x="398" y="327"/>
                      <a:pt x="398" y="327"/>
                    </a:cubicBezTo>
                    <a:cubicBezTo>
                      <a:pt x="397" y="326"/>
                      <a:pt x="397" y="326"/>
                      <a:pt x="397" y="326"/>
                    </a:cubicBezTo>
                    <a:cubicBezTo>
                      <a:pt x="398" y="324"/>
                      <a:pt x="398" y="324"/>
                      <a:pt x="398" y="324"/>
                    </a:cubicBezTo>
                    <a:cubicBezTo>
                      <a:pt x="398" y="323"/>
                      <a:pt x="398" y="323"/>
                      <a:pt x="398" y="323"/>
                    </a:cubicBezTo>
                    <a:cubicBezTo>
                      <a:pt x="400" y="324"/>
                      <a:pt x="400" y="324"/>
                      <a:pt x="400" y="324"/>
                    </a:cubicBezTo>
                    <a:cubicBezTo>
                      <a:pt x="400" y="322"/>
                      <a:pt x="400" y="322"/>
                      <a:pt x="400" y="322"/>
                    </a:cubicBezTo>
                    <a:cubicBezTo>
                      <a:pt x="401" y="322"/>
                      <a:pt x="401" y="322"/>
                      <a:pt x="401" y="322"/>
                    </a:cubicBezTo>
                    <a:cubicBezTo>
                      <a:pt x="402" y="324"/>
                      <a:pt x="402" y="324"/>
                      <a:pt x="402" y="324"/>
                    </a:cubicBezTo>
                    <a:cubicBezTo>
                      <a:pt x="401" y="326"/>
                      <a:pt x="401" y="326"/>
                      <a:pt x="401" y="326"/>
                    </a:cubicBezTo>
                    <a:cubicBezTo>
                      <a:pt x="402" y="327"/>
                      <a:pt x="402" y="327"/>
                      <a:pt x="402" y="327"/>
                    </a:cubicBezTo>
                    <a:cubicBezTo>
                      <a:pt x="402" y="326"/>
                      <a:pt x="402" y="326"/>
                      <a:pt x="402" y="326"/>
                    </a:cubicBezTo>
                    <a:cubicBezTo>
                      <a:pt x="403" y="327"/>
                      <a:pt x="403" y="327"/>
                      <a:pt x="403" y="327"/>
                    </a:cubicBezTo>
                    <a:cubicBezTo>
                      <a:pt x="402" y="330"/>
                      <a:pt x="402" y="330"/>
                      <a:pt x="402" y="330"/>
                    </a:cubicBezTo>
                    <a:cubicBezTo>
                      <a:pt x="399" y="333"/>
                      <a:pt x="399" y="333"/>
                      <a:pt x="399" y="333"/>
                    </a:cubicBezTo>
                    <a:cubicBezTo>
                      <a:pt x="399" y="334"/>
                      <a:pt x="399" y="334"/>
                      <a:pt x="399" y="334"/>
                    </a:cubicBezTo>
                    <a:cubicBezTo>
                      <a:pt x="398" y="336"/>
                      <a:pt x="398" y="336"/>
                      <a:pt x="398" y="336"/>
                    </a:cubicBezTo>
                    <a:cubicBezTo>
                      <a:pt x="397" y="336"/>
                      <a:pt x="397" y="336"/>
                      <a:pt x="397" y="336"/>
                    </a:cubicBezTo>
                    <a:cubicBezTo>
                      <a:pt x="397" y="335"/>
                      <a:pt x="397" y="335"/>
                      <a:pt x="397" y="335"/>
                    </a:cubicBezTo>
                    <a:cubicBezTo>
                      <a:pt x="397" y="334"/>
                      <a:pt x="397" y="334"/>
                      <a:pt x="397" y="334"/>
                    </a:cubicBezTo>
                    <a:cubicBezTo>
                      <a:pt x="396" y="337"/>
                      <a:pt x="396" y="337"/>
                      <a:pt x="396" y="337"/>
                    </a:cubicBezTo>
                    <a:cubicBezTo>
                      <a:pt x="395" y="336"/>
                      <a:pt x="395" y="336"/>
                      <a:pt x="395" y="336"/>
                    </a:cubicBezTo>
                    <a:cubicBezTo>
                      <a:pt x="395" y="335"/>
                      <a:pt x="395" y="335"/>
                      <a:pt x="395" y="335"/>
                    </a:cubicBezTo>
                    <a:cubicBezTo>
                      <a:pt x="396" y="333"/>
                      <a:pt x="396" y="333"/>
                      <a:pt x="396" y="333"/>
                    </a:cubicBezTo>
                    <a:cubicBezTo>
                      <a:pt x="396" y="332"/>
                      <a:pt x="396" y="332"/>
                      <a:pt x="396" y="332"/>
                    </a:cubicBezTo>
                    <a:cubicBezTo>
                      <a:pt x="396" y="331"/>
                      <a:pt x="396" y="331"/>
                      <a:pt x="396" y="331"/>
                    </a:cubicBezTo>
                    <a:cubicBezTo>
                      <a:pt x="397" y="332"/>
                      <a:pt x="397" y="332"/>
                      <a:pt x="397" y="332"/>
                    </a:cubicBezTo>
                    <a:cubicBezTo>
                      <a:pt x="398" y="331"/>
                      <a:pt x="398" y="331"/>
                      <a:pt x="398" y="331"/>
                    </a:cubicBezTo>
                    <a:lnTo>
                      <a:pt x="398" y="330"/>
                    </a:lnTo>
                    <a:close/>
                    <a:moveTo>
                      <a:pt x="397" y="314"/>
                    </a:moveTo>
                    <a:cubicBezTo>
                      <a:pt x="399" y="315"/>
                      <a:pt x="399" y="315"/>
                      <a:pt x="399" y="315"/>
                    </a:cubicBezTo>
                    <a:cubicBezTo>
                      <a:pt x="398" y="316"/>
                      <a:pt x="398" y="316"/>
                      <a:pt x="398" y="316"/>
                    </a:cubicBezTo>
                    <a:lnTo>
                      <a:pt x="397" y="314"/>
                    </a:lnTo>
                    <a:close/>
                    <a:moveTo>
                      <a:pt x="393" y="315"/>
                    </a:moveTo>
                    <a:cubicBezTo>
                      <a:pt x="395" y="314"/>
                      <a:pt x="395" y="314"/>
                      <a:pt x="395" y="314"/>
                    </a:cubicBezTo>
                    <a:cubicBezTo>
                      <a:pt x="395" y="313"/>
                      <a:pt x="395" y="313"/>
                      <a:pt x="395" y="313"/>
                    </a:cubicBezTo>
                    <a:cubicBezTo>
                      <a:pt x="396" y="314"/>
                      <a:pt x="396" y="314"/>
                      <a:pt x="396" y="314"/>
                    </a:cubicBezTo>
                    <a:cubicBezTo>
                      <a:pt x="397" y="316"/>
                      <a:pt x="397" y="316"/>
                      <a:pt x="397" y="316"/>
                    </a:cubicBezTo>
                    <a:cubicBezTo>
                      <a:pt x="397" y="319"/>
                      <a:pt x="397" y="319"/>
                      <a:pt x="397" y="319"/>
                    </a:cubicBezTo>
                    <a:cubicBezTo>
                      <a:pt x="397" y="322"/>
                      <a:pt x="397" y="322"/>
                      <a:pt x="397" y="322"/>
                    </a:cubicBezTo>
                    <a:cubicBezTo>
                      <a:pt x="396" y="323"/>
                      <a:pt x="396" y="323"/>
                      <a:pt x="396" y="323"/>
                    </a:cubicBezTo>
                    <a:cubicBezTo>
                      <a:pt x="395" y="326"/>
                      <a:pt x="395" y="326"/>
                      <a:pt x="395" y="326"/>
                    </a:cubicBezTo>
                    <a:cubicBezTo>
                      <a:pt x="394" y="327"/>
                      <a:pt x="394" y="327"/>
                      <a:pt x="394" y="327"/>
                    </a:cubicBezTo>
                    <a:cubicBezTo>
                      <a:pt x="394" y="329"/>
                      <a:pt x="394" y="329"/>
                      <a:pt x="394" y="329"/>
                    </a:cubicBezTo>
                    <a:cubicBezTo>
                      <a:pt x="394" y="331"/>
                      <a:pt x="394" y="331"/>
                      <a:pt x="394" y="331"/>
                    </a:cubicBezTo>
                    <a:cubicBezTo>
                      <a:pt x="393" y="333"/>
                      <a:pt x="393" y="333"/>
                      <a:pt x="393" y="333"/>
                    </a:cubicBezTo>
                    <a:cubicBezTo>
                      <a:pt x="392" y="333"/>
                      <a:pt x="392" y="333"/>
                      <a:pt x="392" y="333"/>
                    </a:cubicBezTo>
                    <a:cubicBezTo>
                      <a:pt x="392" y="332"/>
                      <a:pt x="392" y="332"/>
                      <a:pt x="392" y="332"/>
                    </a:cubicBezTo>
                    <a:cubicBezTo>
                      <a:pt x="392" y="331"/>
                      <a:pt x="392" y="331"/>
                      <a:pt x="392" y="331"/>
                    </a:cubicBezTo>
                    <a:cubicBezTo>
                      <a:pt x="392" y="330"/>
                      <a:pt x="392" y="330"/>
                      <a:pt x="392" y="330"/>
                    </a:cubicBezTo>
                    <a:cubicBezTo>
                      <a:pt x="391" y="328"/>
                      <a:pt x="391" y="328"/>
                      <a:pt x="391" y="328"/>
                    </a:cubicBezTo>
                    <a:cubicBezTo>
                      <a:pt x="392" y="326"/>
                      <a:pt x="392" y="326"/>
                      <a:pt x="392" y="326"/>
                    </a:cubicBezTo>
                    <a:cubicBezTo>
                      <a:pt x="393" y="326"/>
                      <a:pt x="393" y="326"/>
                      <a:pt x="393" y="326"/>
                    </a:cubicBezTo>
                    <a:cubicBezTo>
                      <a:pt x="394" y="325"/>
                      <a:pt x="394" y="325"/>
                      <a:pt x="394" y="325"/>
                    </a:cubicBezTo>
                    <a:cubicBezTo>
                      <a:pt x="394" y="325"/>
                      <a:pt x="394" y="325"/>
                      <a:pt x="394" y="325"/>
                    </a:cubicBezTo>
                    <a:cubicBezTo>
                      <a:pt x="393" y="325"/>
                      <a:pt x="393" y="325"/>
                      <a:pt x="393" y="325"/>
                    </a:cubicBezTo>
                    <a:cubicBezTo>
                      <a:pt x="392" y="325"/>
                      <a:pt x="392" y="325"/>
                      <a:pt x="392" y="325"/>
                    </a:cubicBezTo>
                    <a:cubicBezTo>
                      <a:pt x="392" y="324"/>
                      <a:pt x="392" y="324"/>
                      <a:pt x="392" y="324"/>
                    </a:cubicBezTo>
                    <a:cubicBezTo>
                      <a:pt x="392" y="324"/>
                      <a:pt x="392" y="324"/>
                      <a:pt x="392" y="324"/>
                    </a:cubicBezTo>
                    <a:cubicBezTo>
                      <a:pt x="393" y="323"/>
                      <a:pt x="393" y="323"/>
                      <a:pt x="393" y="323"/>
                    </a:cubicBezTo>
                    <a:cubicBezTo>
                      <a:pt x="391" y="322"/>
                      <a:pt x="391" y="322"/>
                      <a:pt x="391" y="322"/>
                    </a:cubicBezTo>
                    <a:cubicBezTo>
                      <a:pt x="391" y="321"/>
                      <a:pt x="391" y="321"/>
                      <a:pt x="391" y="321"/>
                    </a:cubicBezTo>
                    <a:cubicBezTo>
                      <a:pt x="393" y="321"/>
                      <a:pt x="393" y="321"/>
                      <a:pt x="393" y="321"/>
                    </a:cubicBezTo>
                    <a:cubicBezTo>
                      <a:pt x="393" y="320"/>
                      <a:pt x="393" y="320"/>
                      <a:pt x="393" y="320"/>
                    </a:cubicBezTo>
                    <a:cubicBezTo>
                      <a:pt x="394" y="318"/>
                      <a:pt x="394" y="318"/>
                      <a:pt x="394" y="318"/>
                    </a:cubicBezTo>
                    <a:cubicBezTo>
                      <a:pt x="395" y="317"/>
                      <a:pt x="395" y="317"/>
                      <a:pt x="395" y="317"/>
                    </a:cubicBezTo>
                    <a:cubicBezTo>
                      <a:pt x="393" y="316"/>
                      <a:pt x="393" y="316"/>
                      <a:pt x="393" y="316"/>
                    </a:cubicBezTo>
                    <a:lnTo>
                      <a:pt x="393" y="315"/>
                    </a:lnTo>
                    <a:close/>
                    <a:moveTo>
                      <a:pt x="390" y="315"/>
                    </a:moveTo>
                    <a:cubicBezTo>
                      <a:pt x="391" y="314"/>
                      <a:pt x="391" y="314"/>
                      <a:pt x="391" y="314"/>
                    </a:cubicBezTo>
                    <a:cubicBezTo>
                      <a:pt x="391" y="316"/>
                      <a:pt x="391" y="316"/>
                      <a:pt x="391" y="316"/>
                    </a:cubicBezTo>
                    <a:cubicBezTo>
                      <a:pt x="391" y="317"/>
                      <a:pt x="391" y="317"/>
                      <a:pt x="391" y="317"/>
                    </a:cubicBezTo>
                    <a:cubicBezTo>
                      <a:pt x="391" y="319"/>
                      <a:pt x="391" y="319"/>
                      <a:pt x="391" y="319"/>
                    </a:cubicBezTo>
                    <a:cubicBezTo>
                      <a:pt x="389" y="319"/>
                      <a:pt x="389" y="319"/>
                      <a:pt x="389" y="319"/>
                    </a:cubicBezTo>
                    <a:cubicBezTo>
                      <a:pt x="389" y="318"/>
                      <a:pt x="389" y="318"/>
                      <a:pt x="389" y="318"/>
                    </a:cubicBezTo>
                    <a:cubicBezTo>
                      <a:pt x="390" y="317"/>
                      <a:pt x="390" y="317"/>
                      <a:pt x="390" y="317"/>
                    </a:cubicBezTo>
                    <a:cubicBezTo>
                      <a:pt x="390" y="317"/>
                      <a:pt x="390" y="317"/>
                      <a:pt x="390" y="317"/>
                    </a:cubicBezTo>
                    <a:lnTo>
                      <a:pt x="390" y="315"/>
                    </a:lnTo>
                    <a:close/>
                    <a:moveTo>
                      <a:pt x="398" y="319"/>
                    </a:moveTo>
                    <a:cubicBezTo>
                      <a:pt x="399" y="318"/>
                      <a:pt x="399" y="318"/>
                      <a:pt x="399" y="318"/>
                    </a:cubicBezTo>
                    <a:cubicBezTo>
                      <a:pt x="399" y="316"/>
                      <a:pt x="399" y="316"/>
                      <a:pt x="399" y="316"/>
                    </a:cubicBezTo>
                    <a:cubicBezTo>
                      <a:pt x="400" y="315"/>
                      <a:pt x="400" y="315"/>
                      <a:pt x="400" y="315"/>
                    </a:cubicBezTo>
                    <a:cubicBezTo>
                      <a:pt x="402" y="315"/>
                      <a:pt x="402" y="315"/>
                      <a:pt x="402" y="315"/>
                    </a:cubicBezTo>
                    <a:cubicBezTo>
                      <a:pt x="402" y="313"/>
                      <a:pt x="402" y="313"/>
                      <a:pt x="402" y="313"/>
                    </a:cubicBezTo>
                    <a:cubicBezTo>
                      <a:pt x="403" y="312"/>
                      <a:pt x="403" y="312"/>
                      <a:pt x="403" y="312"/>
                    </a:cubicBezTo>
                    <a:cubicBezTo>
                      <a:pt x="401" y="312"/>
                      <a:pt x="401" y="312"/>
                      <a:pt x="401" y="312"/>
                    </a:cubicBezTo>
                    <a:cubicBezTo>
                      <a:pt x="401" y="309"/>
                      <a:pt x="401" y="309"/>
                      <a:pt x="401" y="309"/>
                    </a:cubicBezTo>
                    <a:cubicBezTo>
                      <a:pt x="403" y="306"/>
                      <a:pt x="403" y="306"/>
                      <a:pt x="403" y="306"/>
                    </a:cubicBezTo>
                    <a:cubicBezTo>
                      <a:pt x="404" y="301"/>
                      <a:pt x="404" y="301"/>
                      <a:pt x="404" y="301"/>
                    </a:cubicBezTo>
                    <a:cubicBezTo>
                      <a:pt x="405" y="299"/>
                      <a:pt x="405" y="299"/>
                      <a:pt x="405" y="299"/>
                    </a:cubicBezTo>
                    <a:cubicBezTo>
                      <a:pt x="405" y="300"/>
                      <a:pt x="405" y="300"/>
                      <a:pt x="405" y="300"/>
                    </a:cubicBezTo>
                    <a:cubicBezTo>
                      <a:pt x="405" y="301"/>
                      <a:pt x="405" y="301"/>
                      <a:pt x="405" y="301"/>
                    </a:cubicBezTo>
                    <a:cubicBezTo>
                      <a:pt x="408" y="303"/>
                      <a:pt x="408" y="303"/>
                      <a:pt x="408" y="303"/>
                    </a:cubicBezTo>
                    <a:cubicBezTo>
                      <a:pt x="409" y="304"/>
                      <a:pt x="409" y="304"/>
                      <a:pt x="409" y="304"/>
                    </a:cubicBezTo>
                    <a:cubicBezTo>
                      <a:pt x="409" y="310"/>
                      <a:pt x="409" y="310"/>
                      <a:pt x="409" y="310"/>
                    </a:cubicBezTo>
                    <a:cubicBezTo>
                      <a:pt x="408" y="313"/>
                      <a:pt x="408" y="313"/>
                      <a:pt x="408" y="313"/>
                    </a:cubicBezTo>
                    <a:cubicBezTo>
                      <a:pt x="407" y="312"/>
                      <a:pt x="407" y="312"/>
                      <a:pt x="407" y="312"/>
                    </a:cubicBezTo>
                    <a:cubicBezTo>
                      <a:pt x="408" y="308"/>
                      <a:pt x="408" y="308"/>
                      <a:pt x="408" y="308"/>
                    </a:cubicBezTo>
                    <a:cubicBezTo>
                      <a:pt x="407" y="305"/>
                      <a:pt x="407" y="305"/>
                      <a:pt x="407" y="305"/>
                    </a:cubicBezTo>
                    <a:cubicBezTo>
                      <a:pt x="407" y="306"/>
                      <a:pt x="407" y="306"/>
                      <a:pt x="407" y="306"/>
                    </a:cubicBezTo>
                    <a:cubicBezTo>
                      <a:pt x="406" y="312"/>
                      <a:pt x="406" y="312"/>
                      <a:pt x="406" y="312"/>
                    </a:cubicBezTo>
                    <a:cubicBezTo>
                      <a:pt x="406" y="314"/>
                      <a:pt x="406" y="314"/>
                      <a:pt x="406" y="314"/>
                    </a:cubicBezTo>
                    <a:cubicBezTo>
                      <a:pt x="406" y="315"/>
                      <a:pt x="406" y="315"/>
                      <a:pt x="406" y="315"/>
                    </a:cubicBezTo>
                    <a:cubicBezTo>
                      <a:pt x="405" y="316"/>
                      <a:pt x="405" y="316"/>
                      <a:pt x="405" y="316"/>
                    </a:cubicBezTo>
                    <a:cubicBezTo>
                      <a:pt x="403" y="315"/>
                      <a:pt x="403" y="315"/>
                      <a:pt x="403" y="315"/>
                    </a:cubicBezTo>
                    <a:cubicBezTo>
                      <a:pt x="403" y="318"/>
                      <a:pt x="403" y="318"/>
                      <a:pt x="403" y="318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399" y="321"/>
                      <a:pt x="399" y="321"/>
                      <a:pt x="399" y="321"/>
                    </a:cubicBezTo>
                    <a:lnTo>
                      <a:pt x="398" y="319"/>
                    </a:lnTo>
                    <a:close/>
                    <a:moveTo>
                      <a:pt x="394" y="299"/>
                    </a:moveTo>
                    <a:cubicBezTo>
                      <a:pt x="396" y="299"/>
                      <a:pt x="396" y="299"/>
                      <a:pt x="396" y="299"/>
                    </a:cubicBezTo>
                    <a:cubicBezTo>
                      <a:pt x="398" y="300"/>
                      <a:pt x="398" y="300"/>
                      <a:pt x="398" y="300"/>
                    </a:cubicBezTo>
                    <a:cubicBezTo>
                      <a:pt x="398" y="301"/>
                      <a:pt x="398" y="301"/>
                      <a:pt x="398" y="301"/>
                    </a:cubicBezTo>
                    <a:cubicBezTo>
                      <a:pt x="397" y="302"/>
                      <a:pt x="397" y="302"/>
                      <a:pt x="397" y="302"/>
                    </a:cubicBezTo>
                    <a:cubicBezTo>
                      <a:pt x="398" y="303"/>
                      <a:pt x="398" y="303"/>
                      <a:pt x="398" y="303"/>
                    </a:cubicBezTo>
                    <a:cubicBezTo>
                      <a:pt x="398" y="302"/>
                      <a:pt x="398" y="302"/>
                      <a:pt x="398" y="302"/>
                    </a:cubicBezTo>
                    <a:cubicBezTo>
                      <a:pt x="400" y="302"/>
                      <a:pt x="400" y="302"/>
                      <a:pt x="400" y="302"/>
                    </a:cubicBezTo>
                    <a:cubicBezTo>
                      <a:pt x="402" y="303"/>
                      <a:pt x="402" y="303"/>
                      <a:pt x="402" y="303"/>
                    </a:cubicBezTo>
                    <a:cubicBezTo>
                      <a:pt x="402" y="305"/>
                      <a:pt x="402" y="305"/>
                      <a:pt x="402" y="305"/>
                    </a:cubicBezTo>
                    <a:cubicBezTo>
                      <a:pt x="400" y="305"/>
                      <a:pt x="400" y="305"/>
                      <a:pt x="400" y="305"/>
                    </a:cubicBezTo>
                    <a:cubicBezTo>
                      <a:pt x="401" y="306"/>
                      <a:pt x="401" y="306"/>
                      <a:pt x="401" y="306"/>
                    </a:cubicBezTo>
                    <a:cubicBezTo>
                      <a:pt x="400" y="307"/>
                      <a:pt x="400" y="307"/>
                      <a:pt x="400" y="307"/>
                    </a:cubicBezTo>
                    <a:cubicBezTo>
                      <a:pt x="398" y="307"/>
                      <a:pt x="398" y="307"/>
                      <a:pt x="398" y="307"/>
                    </a:cubicBezTo>
                    <a:cubicBezTo>
                      <a:pt x="397" y="305"/>
                      <a:pt x="397" y="305"/>
                      <a:pt x="397" y="305"/>
                    </a:cubicBezTo>
                    <a:cubicBezTo>
                      <a:pt x="395" y="303"/>
                      <a:pt x="395" y="303"/>
                      <a:pt x="395" y="303"/>
                    </a:cubicBezTo>
                    <a:cubicBezTo>
                      <a:pt x="395" y="303"/>
                      <a:pt x="395" y="303"/>
                      <a:pt x="395" y="303"/>
                    </a:cubicBezTo>
                    <a:cubicBezTo>
                      <a:pt x="397" y="307"/>
                      <a:pt x="397" y="307"/>
                      <a:pt x="397" y="307"/>
                    </a:cubicBezTo>
                    <a:cubicBezTo>
                      <a:pt x="397" y="308"/>
                      <a:pt x="397" y="308"/>
                      <a:pt x="397" y="308"/>
                    </a:cubicBezTo>
                    <a:cubicBezTo>
                      <a:pt x="399" y="308"/>
                      <a:pt x="399" y="308"/>
                      <a:pt x="399" y="308"/>
                    </a:cubicBezTo>
                    <a:cubicBezTo>
                      <a:pt x="400" y="310"/>
                      <a:pt x="400" y="310"/>
                      <a:pt x="400" y="310"/>
                    </a:cubicBezTo>
                    <a:cubicBezTo>
                      <a:pt x="399" y="311"/>
                      <a:pt x="399" y="311"/>
                      <a:pt x="399" y="311"/>
                    </a:cubicBezTo>
                    <a:cubicBezTo>
                      <a:pt x="399" y="313"/>
                      <a:pt x="399" y="313"/>
                      <a:pt x="399" y="313"/>
                    </a:cubicBezTo>
                    <a:cubicBezTo>
                      <a:pt x="398" y="313"/>
                      <a:pt x="398" y="313"/>
                      <a:pt x="398" y="313"/>
                    </a:cubicBezTo>
                    <a:cubicBezTo>
                      <a:pt x="396" y="312"/>
                      <a:pt x="396" y="312"/>
                      <a:pt x="396" y="312"/>
                    </a:cubicBezTo>
                    <a:cubicBezTo>
                      <a:pt x="396" y="310"/>
                      <a:pt x="396" y="310"/>
                      <a:pt x="396" y="310"/>
                    </a:cubicBezTo>
                    <a:cubicBezTo>
                      <a:pt x="394" y="306"/>
                      <a:pt x="394" y="306"/>
                      <a:pt x="394" y="306"/>
                    </a:cubicBezTo>
                    <a:cubicBezTo>
                      <a:pt x="394" y="308"/>
                      <a:pt x="394" y="308"/>
                      <a:pt x="394" y="308"/>
                    </a:cubicBezTo>
                    <a:cubicBezTo>
                      <a:pt x="395" y="310"/>
                      <a:pt x="395" y="310"/>
                      <a:pt x="395" y="310"/>
                    </a:cubicBezTo>
                    <a:cubicBezTo>
                      <a:pt x="395" y="312"/>
                      <a:pt x="395" y="312"/>
                      <a:pt x="395" y="312"/>
                    </a:cubicBezTo>
                    <a:cubicBezTo>
                      <a:pt x="394" y="313"/>
                      <a:pt x="394" y="313"/>
                      <a:pt x="394" y="313"/>
                    </a:cubicBezTo>
                    <a:cubicBezTo>
                      <a:pt x="392" y="313"/>
                      <a:pt x="392" y="313"/>
                      <a:pt x="392" y="313"/>
                    </a:cubicBezTo>
                    <a:cubicBezTo>
                      <a:pt x="391" y="312"/>
                      <a:pt x="391" y="312"/>
                      <a:pt x="391" y="312"/>
                    </a:cubicBezTo>
                    <a:cubicBezTo>
                      <a:pt x="392" y="310"/>
                      <a:pt x="392" y="310"/>
                      <a:pt x="392" y="310"/>
                    </a:cubicBezTo>
                    <a:cubicBezTo>
                      <a:pt x="391" y="309"/>
                      <a:pt x="391" y="309"/>
                      <a:pt x="391" y="309"/>
                    </a:cubicBezTo>
                    <a:cubicBezTo>
                      <a:pt x="391" y="308"/>
                      <a:pt x="391" y="308"/>
                      <a:pt x="391" y="308"/>
                    </a:cubicBezTo>
                    <a:cubicBezTo>
                      <a:pt x="390" y="305"/>
                      <a:pt x="390" y="305"/>
                      <a:pt x="390" y="305"/>
                    </a:cubicBezTo>
                    <a:cubicBezTo>
                      <a:pt x="391" y="304"/>
                      <a:pt x="391" y="304"/>
                      <a:pt x="391" y="304"/>
                    </a:cubicBezTo>
                    <a:cubicBezTo>
                      <a:pt x="392" y="305"/>
                      <a:pt x="392" y="305"/>
                      <a:pt x="392" y="305"/>
                    </a:cubicBezTo>
                    <a:cubicBezTo>
                      <a:pt x="392" y="304"/>
                      <a:pt x="392" y="304"/>
                      <a:pt x="392" y="304"/>
                    </a:cubicBezTo>
                    <a:cubicBezTo>
                      <a:pt x="391" y="303"/>
                      <a:pt x="391" y="303"/>
                      <a:pt x="391" y="303"/>
                    </a:cubicBezTo>
                    <a:cubicBezTo>
                      <a:pt x="391" y="301"/>
                      <a:pt x="391" y="301"/>
                      <a:pt x="391" y="301"/>
                    </a:cubicBezTo>
                    <a:cubicBezTo>
                      <a:pt x="392" y="299"/>
                      <a:pt x="392" y="299"/>
                      <a:pt x="392" y="299"/>
                    </a:cubicBezTo>
                    <a:cubicBezTo>
                      <a:pt x="393" y="301"/>
                      <a:pt x="393" y="301"/>
                      <a:pt x="393" y="301"/>
                    </a:cubicBezTo>
                    <a:cubicBezTo>
                      <a:pt x="394" y="300"/>
                      <a:pt x="394" y="300"/>
                      <a:pt x="394" y="300"/>
                    </a:cubicBezTo>
                    <a:lnTo>
                      <a:pt x="394" y="299"/>
                    </a:lnTo>
                    <a:close/>
                    <a:moveTo>
                      <a:pt x="394" y="297"/>
                    </a:moveTo>
                    <a:cubicBezTo>
                      <a:pt x="396" y="296"/>
                      <a:pt x="396" y="296"/>
                      <a:pt x="396" y="296"/>
                    </a:cubicBezTo>
                    <a:cubicBezTo>
                      <a:pt x="396" y="297"/>
                      <a:pt x="396" y="297"/>
                      <a:pt x="396" y="297"/>
                    </a:cubicBezTo>
                    <a:cubicBezTo>
                      <a:pt x="395" y="298"/>
                      <a:pt x="395" y="298"/>
                      <a:pt x="395" y="298"/>
                    </a:cubicBezTo>
                    <a:lnTo>
                      <a:pt x="394" y="297"/>
                    </a:lnTo>
                    <a:close/>
                    <a:moveTo>
                      <a:pt x="131" y="189"/>
                    </a:moveTo>
                    <a:cubicBezTo>
                      <a:pt x="131" y="188"/>
                      <a:pt x="131" y="188"/>
                      <a:pt x="131" y="188"/>
                    </a:cubicBezTo>
                    <a:cubicBezTo>
                      <a:pt x="132" y="187"/>
                      <a:pt x="132" y="187"/>
                      <a:pt x="132" y="187"/>
                    </a:cubicBezTo>
                    <a:cubicBezTo>
                      <a:pt x="132" y="189"/>
                      <a:pt x="132" y="189"/>
                      <a:pt x="132" y="189"/>
                    </a:cubicBezTo>
                    <a:lnTo>
                      <a:pt x="131" y="189"/>
                    </a:lnTo>
                    <a:close/>
                    <a:moveTo>
                      <a:pt x="131" y="190"/>
                    </a:moveTo>
                    <a:cubicBezTo>
                      <a:pt x="132" y="191"/>
                      <a:pt x="132" y="191"/>
                      <a:pt x="132" y="191"/>
                    </a:cubicBezTo>
                    <a:cubicBezTo>
                      <a:pt x="132" y="192"/>
                      <a:pt x="132" y="192"/>
                      <a:pt x="132" y="192"/>
                    </a:cubicBezTo>
                    <a:cubicBezTo>
                      <a:pt x="135" y="195"/>
                      <a:pt x="135" y="195"/>
                      <a:pt x="135" y="195"/>
                    </a:cubicBezTo>
                    <a:cubicBezTo>
                      <a:pt x="134" y="196"/>
                      <a:pt x="134" y="196"/>
                      <a:pt x="134" y="196"/>
                    </a:cubicBezTo>
                    <a:cubicBezTo>
                      <a:pt x="131" y="194"/>
                      <a:pt x="131" y="194"/>
                      <a:pt x="131" y="194"/>
                    </a:cubicBezTo>
                    <a:cubicBezTo>
                      <a:pt x="131" y="192"/>
                      <a:pt x="131" y="192"/>
                      <a:pt x="131" y="192"/>
                    </a:cubicBezTo>
                    <a:cubicBezTo>
                      <a:pt x="130" y="191"/>
                      <a:pt x="130" y="191"/>
                      <a:pt x="130" y="191"/>
                    </a:cubicBezTo>
                    <a:cubicBezTo>
                      <a:pt x="130" y="191"/>
                      <a:pt x="131" y="190"/>
                      <a:pt x="131" y="190"/>
                    </a:cubicBezTo>
                    <a:moveTo>
                      <a:pt x="222" y="160"/>
                    </a:moveTo>
                    <a:cubicBezTo>
                      <a:pt x="221" y="163"/>
                      <a:pt x="221" y="163"/>
                      <a:pt x="221" y="163"/>
                    </a:cubicBezTo>
                    <a:cubicBezTo>
                      <a:pt x="221" y="166"/>
                      <a:pt x="221" y="166"/>
                      <a:pt x="221" y="166"/>
                    </a:cubicBezTo>
                    <a:cubicBezTo>
                      <a:pt x="220" y="166"/>
                      <a:pt x="220" y="166"/>
                      <a:pt x="220" y="166"/>
                    </a:cubicBezTo>
                    <a:cubicBezTo>
                      <a:pt x="220" y="164"/>
                      <a:pt x="220" y="164"/>
                      <a:pt x="220" y="164"/>
                    </a:cubicBezTo>
                    <a:cubicBezTo>
                      <a:pt x="219" y="164"/>
                      <a:pt x="219" y="164"/>
                      <a:pt x="219" y="164"/>
                    </a:cubicBezTo>
                    <a:cubicBezTo>
                      <a:pt x="217" y="164"/>
                      <a:pt x="217" y="164"/>
                      <a:pt x="217" y="164"/>
                    </a:cubicBezTo>
                    <a:cubicBezTo>
                      <a:pt x="215" y="163"/>
                      <a:pt x="215" y="163"/>
                      <a:pt x="215" y="163"/>
                    </a:cubicBezTo>
                    <a:cubicBezTo>
                      <a:pt x="215" y="162"/>
                      <a:pt x="215" y="162"/>
                      <a:pt x="215" y="162"/>
                    </a:cubicBezTo>
                    <a:cubicBezTo>
                      <a:pt x="220" y="157"/>
                      <a:pt x="220" y="157"/>
                      <a:pt x="220" y="157"/>
                    </a:cubicBezTo>
                    <a:cubicBezTo>
                      <a:pt x="222" y="156"/>
                      <a:pt x="222" y="156"/>
                      <a:pt x="222" y="156"/>
                    </a:cubicBezTo>
                    <a:cubicBezTo>
                      <a:pt x="223" y="157"/>
                      <a:pt x="223" y="157"/>
                      <a:pt x="223" y="157"/>
                    </a:cubicBezTo>
                    <a:lnTo>
                      <a:pt x="222" y="160"/>
                    </a:lnTo>
                    <a:close/>
                    <a:moveTo>
                      <a:pt x="224" y="160"/>
                    </a:moveTo>
                    <a:cubicBezTo>
                      <a:pt x="224" y="160"/>
                      <a:pt x="225" y="159"/>
                      <a:pt x="225" y="159"/>
                    </a:cubicBezTo>
                    <a:cubicBezTo>
                      <a:pt x="225" y="159"/>
                      <a:pt x="225" y="159"/>
                      <a:pt x="225" y="159"/>
                    </a:cubicBezTo>
                    <a:cubicBezTo>
                      <a:pt x="224" y="157"/>
                      <a:pt x="224" y="157"/>
                      <a:pt x="224" y="157"/>
                    </a:cubicBezTo>
                    <a:cubicBezTo>
                      <a:pt x="224" y="156"/>
                      <a:pt x="224" y="156"/>
                      <a:pt x="224" y="156"/>
                    </a:cubicBezTo>
                    <a:cubicBezTo>
                      <a:pt x="223" y="155"/>
                      <a:pt x="223" y="155"/>
                      <a:pt x="223" y="155"/>
                    </a:cubicBezTo>
                    <a:cubicBezTo>
                      <a:pt x="224" y="154"/>
                      <a:pt x="224" y="154"/>
                      <a:pt x="224" y="154"/>
                    </a:cubicBezTo>
                    <a:cubicBezTo>
                      <a:pt x="227" y="154"/>
                      <a:pt x="227" y="154"/>
                      <a:pt x="227" y="154"/>
                    </a:cubicBezTo>
                    <a:cubicBezTo>
                      <a:pt x="230" y="156"/>
                      <a:pt x="230" y="156"/>
                      <a:pt x="230" y="156"/>
                    </a:cubicBezTo>
                    <a:cubicBezTo>
                      <a:pt x="230" y="157"/>
                      <a:pt x="230" y="157"/>
                      <a:pt x="230" y="157"/>
                    </a:cubicBezTo>
                    <a:cubicBezTo>
                      <a:pt x="229" y="158"/>
                      <a:pt x="229" y="158"/>
                      <a:pt x="229" y="158"/>
                    </a:cubicBezTo>
                    <a:cubicBezTo>
                      <a:pt x="225" y="161"/>
                      <a:pt x="225" y="161"/>
                      <a:pt x="225" y="161"/>
                    </a:cubicBezTo>
                    <a:lnTo>
                      <a:pt x="224" y="160"/>
                    </a:lnTo>
                    <a:close/>
                    <a:moveTo>
                      <a:pt x="241" y="149"/>
                    </a:moveTo>
                    <a:cubicBezTo>
                      <a:pt x="242" y="149"/>
                      <a:pt x="242" y="149"/>
                      <a:pt x="242" y="149"/>
                    </a:cubicBezTo>
                    <a:cubicBezTo>
                      <a:pt x="244" y="149"/>
                      <a:pt x="244" y="149"/>
                      <a:pt x="244" y="149"/>
                    </a:cubicBezTo>
                    <a:cubicBezTo>
                      <a:pt x="245" y="150"/>
                      <a:pt x="245" y="150"/>
                      <a:pt x="245" y="150"/>
                    </a:cubicBezTo>
                    <a:cubicBezTo>
                      <a:pt x="244" y="151"/>
                      <a:pt x="244" y="151"/>
                      <a:pt x="244" y="151"/>
                    </a:cubicBezTo>
                    <a:cubicBezTo>
                      <a:pt x="243" y="151"/>
                      <a:pt x="243" y="151"/>
                      <a:pt x="243" y="151"/>
                    </a:cubicBezTo>
                    <a:lnTo>
                      <a:pt x="241" y="149"/>
                    </a:lnTo>
                    <a:close/>
                    <a:moveTo>
                      <a:pt x="330" y="234"/>
                    </a:moveTo>
                    <a:cubicBezTo>
                      <a:pt x="331" y="233"/>
                      <a:pt x="331" y="233"/>
                      <a:pt x="331" y="233"/>
                    </a:cubicBezTo>
                    <a:cubicBezTo>
                      <a:pt x="332" y="234"/>
                      <a:pt x="332" y="234"/>
                      <a:pt x="332" y="234"/>
                    </a:cubicBezTo>
                    <a:cubicBezTo>
                      <a:pt x="332" y="234"/>
                      <a:pt x="332" y="234"/>
                      <a:pt x="332" y="234"/>
                    </a:cubicBezTo>
                    <a:lnTo>
                      <a:pt x="330" y="234"/>
                    </a:lnTo>
                    <a:close/>
                    <a:moveTo>
                      <a:pt x="322" y="260"/>
                    </a:moveTo>
                    <a:cubicBezTo>
                      <a:pt x="323" y="259"/>
                      <a:pt x="323" y="259"/>
                      <a:pt x="323" y="259"/>
                    </a:cubicBezTo>
                    <a:cubicBezTo>
                      <a:pt x="324" y="260"/>
                      <a:pt x="324" y="260"/>
                      <a:pt x="324" y="260"/>
                    </a:cubicBezTo>
                    <a:lnTo>
                      <a:pt x="322" y="260"/>
                    </a:lnTo>
                    <a:close/>
                    <a:moveTo>
                      <a:pt x="341" y="256"/>
                    </a:moveTo>
                    <a:cubicBezTo>
                      <a:pt x="343" y="255"/>
                      <a:pt x="343" y="255"/>
                      <a:pt x="343" y="255"/>
                    </a:cubicBezTo>
                    <a:cubicBezTo>
                      <a:pt x="344" y="255"/>
                      <a:pt x="344" y="255"/>
                      <a:pt x="344" y="255"/>
                    </a:cubicBezTo>
                    <a:cubicBezTo>
                      <a:pt x="343" y="257"/>
                      <a:pt x="343" y="257"/>
                      <a:pt x="343" y="257"/>
                    </a:cubicBezTo>
                    <a:cubicBezTo>
                      <a:pt x="341" y="257"/>
                      <a:pt x="341" y="257"/>
                      <a:pt x="341" y="257"/>
                    </a:cubicBezTo>
                    <a:lnTo>
                      <a:pt x="341" y="256"/>
                    </a:lnTo>
                    <a:close/>
                    <a:moveTo>
                      <a:pt x="327" y="238"/>
                    </a:moveTo>
                    <a:cubicBezTo>
                      <a:pt x="327" y="236"/>
                      <a:pt x="327" y="236"/>
                      <a:pt x="327" y="236"/>
                    </a:cubicBezTo>
                    <a:cubicBezTo>
                      <a:pt x="329" y="237"/>
                      <a:pt x="329" y="237"/>
                      <a:pt x="329" y="237"/>
                    </a:cubicBezTo>
                    <a:cubicBezTo>
                      <a:pt x="329" y="238"/>
                      <a:pt x="329" y="238"/>
                      <a:pt x="329" y="238"/>
                    </a:cubicBezTo>
                    <a:lnTo>
                      <a:pt x="327" y="238"/>
                    </a:lnTo>
                    <a:close/>
                    <a:moveTo>
                      <a:pt x="329" y="245"/>
                    </a:moveTo>
                    <a:cubicBezTo>
                      <a:pt x="329" y="242"/>
                      <a:pt x="329" y="242"/>
                      <a:pt x="329" y="242"/>
                    </a:cubicBezTo>
                    <a:cubicBezTo>
                      <a:pt x="330" y="241"/>
                      <a:pt x="330" y="241"/>
                      <a:pt x="330" y="241"/>
                    </a:cubicBezTo>
                    <a:cubicBezTo>
                      <a:pt x="332" y="242"/>
                      <a:pt x="332" y="242"/>
                      <a:pt x="332" y="242"/>
                    </a:cubicBezTo>
                    <a:cubicBezTo>
                      <a:pt x="332" y="243"/>
                      <a:pt x="332" y="243"/>
                      <a:pt x="332" y="243"/>
                    </a:cubicBezTo>
                    <a:cubicBezTo>
                      <a:pt x="333" y="243"/>
                      <a:pt x="333" y="243"/>
                      <a:pt x="333" y="243"/>
                    </a:cubicBezTo>
                    <a:cubicBezTo>
                      <a:pt x="333" y="244"/>
                      <a:pt x="333" y="244"/>
                      <a:pt x="333" y="244"/>
                    </a:cubicBezTo>
                    <a:cubicBezTo>
                      <a:pt x="332" y="245"/>
                      <a:pt x="332" y="245"/>
                      <a:pt x="332" y="245"/>
                    </a:cubicBezTo>
                    <a:lnTo>
                      <a:pt x="329" y="245"/>
                    </a:lnTo>
                    <a:close/>
                    <a:moveTo>
                      <a:pt x="315" y="252"/>
                    </a:moveTo>
                    <a:cubicBezTo>
                      <a:pt x="317" y="251"/>
                      <a:pt x="317" y="251"/>
                      <a:pt x="317" y="251"/>
                    </a:cubicBezTo>
                    <a:cubicBezTo>
                      <a:pt x="317" y="251"/>
                      <a:pt x="317" y="251"/>
                      <a:pt x="317" y="251"/>
                    </a:cubicBezTo>
                    <a:cubicBezTo>
                      <a:pt x="317" y="250"/>
                      <a:pt x="317" y="250"/>
                      <a:pt x="317" y="250"/>
                    </a:cubicBezTo>
                    <a:cubicBezTo>
                      <a:pt x="321" y="247"/>
                      <a:pt x="321" y="247"/>
                      <a:pt x="321" y="247"/>
                    </a:cubicBezTo>
                    <a:cubicBezTo>
                      <a:pt x="322" y="247"/>
                      <a:pt x="322" y="247"/>
                      <a:pt x="322" y="247"/>
                    </a:cubicBezTo>
                    <a:cubicBezTo>
                      <a:pt x="324" y="245"/>
                      <a:pt x="324" y="245"/>
                      <a:pt x="324" y="245"/>
                    </a:cubicBezTo>
                    <a:cubicBezTo>
                      <a:pt x="325" y="245"/>
                      <a:pt x="325" y="245"/>
                      <a:pt x="325" y="245"/>
                    </a:cubicBezTo>
                    <a:cubicBezTo>
                      <a:pt x="326" y="243"/>
                      <a:pt x="326" y="243"/>
                      <a:pt x="326" y="243"/>
                    </a:cubicBezTo>
                    <a:cubicBezTo>
                      <a:pt x="327" y="243"/>
                      <a:pt x="327" y="243"/>
                      <a:pt x="327" y="243"/>
                    </a:cubicBezTo>
                    <a:cubicBezTo>
                      <a:pt x="326" y="244"/>
                      <a:pt x="326" y="244"/>
                      <a:pt x="326" y="244"/>
                    </a:cubicBezTo>
                    <a:cubicBezTo>
                      <a:pt x="327" y="245"/>
                      <a:pt x="327" y="245"/>
                      <a:pt x="327" y="245"/>
                    </a:cubicBezTo>
                    <a:cubicBezTo>
                      <a:pt x="326" y="246"/>
                      <a:pt x="326" y="246"/>
                      <a:pt x="326" y="246"/>
                    </a:cubicBezTo>
                    <a:cubicBezTo>
                      <a:pt x="324" y="247"/>
                      <a:pt x="324" y="247"/>
                      <a:pt x="324" y="247"/>
                    </a:cubicBezTo>
                    <a:cubicBezTo>
                      <a:pt x="322" y="250"/>
                      <a:pt x="322" y="250"/>
                      <a:pt x="322" y="250"/>
                    </a:cubicBezTo>
                    <a:cubicBezTo>
                      <a:pt x="320" y="250"/>
                      <a:pt x="320" y="250"/>
                      <a:pt x="320" y="250"/>
                    </a:cubicBezTo>
                    <a:cubicBezTo>
                      <a:pt x="320" y="251"/>
                      <a:pt x="320" y="251"/>
                      <a:pt x="320" y="251"/>
                    </a:cubicBezTo>
                    <a:cubicBezTo>
                      <a:pt x="320" y="252"/>
                      <a:pt x="320" y="252"/>
                      <a:pt x="320" y="252"/>
                    </a:cubicBezTo>
                    <a:cubicBezTo>
                      <a:pt x="318" y="252"/>
                      <a:pt x="318" y="252"/>
                      <a:pt x="318" y="252"/>
                    </a:cubicBezTo>
                    <a:cubicBezTo>
                      <a:pt x="317" y="253"/>
                      <a:pt x="317" y="253"/>
                      <a:pt x="317" y="253"/>
                    </a:cubicBezTo>
                    <a:cubicBezTo>
                      <a:pt x="315" y="253"/>
                      <a:pt x="315" y="253"/>
                      <a:pt x="315" y="253"/>
                    </a:cubicBezTo>
                    <a:lnTo>
                      <a:pt x="315" y="252"/>
                    </a:lnTo>
                    <a:close/>
                    <a:moveTo>
                      <a:pt x="315" y="248"/>
                    </a:moveTo>
                    <a:cubicBezTo>
                      <a:pt x="317" y="247"/>
                      <a:pt x="317" y="247"/>
                      <a:pt x="317" y="247"/>
                    </a:cubicBezTo>
                    <a:cubicBezTo>
                      <a:pt x="317" y="248"/>
                      <a:pt x="317" y="248"/>
                      <a:pt x="317" y="248"/>
                    </a:cubicBezTo>
                    <a:cubicBezTo>
                      <a:pt x="316" y="249"/>
                      <a:pt x="316" y="249"/>
                      <a:pt x="316" y="249"/>
                    </a:cubicBezTo>
                    <a:cubicBezTo>
                      <a:pt x="316" y="249"/>
                      <a:pt x="315" y="249"/>
                      <a:pt x="315" y="248"/>
                    </a:cubicBezTo>
                    <a:moveTo>
                      <a:pt x="319" y="244"/>
                    </a:moveTo>
                    <a:cubicBezTo>
                      <a:pt x="322" y="242"/>
                      <a:pt x="322" y="242"/>
                      <a:pt x="322" y="242"/>
                    </a:cubicBezTo>
                    <a:cubicBezTo>
                      <a:pt x="322" y="241"/>
                      <a:pt x="322" y="241"/>
                      <a:pt x="322" y="241"/>
                    </a:cubicBezTo>
                    <a:cubicBezTo>
                      <a:pt x="323" y="239"/>
                      <a:pt x="323" y="239"/>
                      <a:pt x="323" y="239"/>
                    </a:cubicBezTo>
                    <a:cubicBezTo>
                      <a:pt x="324" y="240"/>
                      <a:pt x="324" y="240"/>
                      <a:pt x="324" y="240"/>
                    </a:cubicBezTo>
                    <a:cubicBezTo>
                      <a:pt x="324" y="240"/>
                      <a:pt x="324" y="240"/>
                      <a:pt x="324" y="240"/>
                    </a:cubicBezTo>
                    <a:cubicBezTo>
                      <a:pt x="323" y="241"/>
                      <a:pt x="323" y="241"/>
                      <a:pt x="323" y="241"/>
                    </a:cubicBezTo>
                    <a:cubicBezTo>
                      <a:pt x="323" y="243"/>
                      <a:pt x="323" y="243"/>
                      <a:pt x="323" y="243"/>
                    </a:cubicBezTo>
                    <a:cubicBezTo>
                      <a:pt x="321" y="244"/>
                      <a:pt x="321" y="244"/>
                      <a:pt x="321" y="244"/>
                    </a:cubicBezTo>
                    <a:cubicBezTo>
                      <a:pt x="321" y="245"/>
                      <a:pt x="321" y="245"/>
                      <a:pt x="321" y="245"/>
                    </a:cubicBezTo>
                    <a:cubicBezTo>
                      <a:pt x="320" y="245"/>
                      <a:pt x="320" y="245"/>
                      <a:pt x="320" y="245"/>
                    </a:cubicBezTo>
                    <a:lnTo>
                      <a:pt x="319" y="244"/>
                    </a:lnTo>
                    <a:close/>
                    <a:moveTo>
                      <a:pt x="322" y="233"/>
                    </a:moveTo>
                    <a:cubicBezTo>
                      <a:pt x="323" y="232"/>
                      <a:pt x="323" y="232"/>
                      <a:pt x="323" y="232"/>
                    </a:cubicBezTo>
                    <a:cubicBezTo>
                      <a:pt x="324" y="232"/>
                      <a:pt x="324" y="232"/>
                      <a:pt x="324" y="232"/>
                    </a:cubicBezTo>
                    <a:cubicBezTo>
                      <a:pt x="324" y="233"/>
                      <a:pt x="324" y="233"/>
                      <a:pt x="324" y="233"/>
                    </a:cubicBezTo>
                    <a:cubicBezTo>
                      <a:pt x="324" y="234"/>
                      <a:pt x="324" y="234"/>
                      <a:pt x="324" y="234"/>
                    </a:cubicBezTo>
                    <a:cubicBezTo>
                      <a:pt x="323" y="235"/>
                      <a:pt x="323" y="235"/>
                      <a:pt x="323" y="235"/>
                    </a:cubicBezTo>
                    <a:lnTo>
                      <a:pt x="322" y="233"/>
                    </a:lnTo>
                    <a:close/>
                    <a:moveTo>
                      <a:pt x="216" y="111"/>
                    </a:moveTo>
                    <a:cubicBezTo>
                      <a:pt x="216" y="111"/>
                      <a:pt x="217" y="110"/>
                      <a:pt x="217" y="110"/>
                    </a:cubicBezTo>
                    <a:cubicBezTo>
                      <a:pt x="219" y="111"/>
                      <a:pt x="219" y="111"/>
                      <a:pt x="219" y="111"/>
                    </a:cubicBezTo>
                    <a:cubicBezTo>
                      <a:pt x="217" y="112"/>
                      <a:pt x="217" y="112"/>
                      <a:pt x="217" y="112"/>
                    </a:cubicBezTo>
                    <a:lnTo>
                      <a:pt x="216" y="111"/>
                    </a:lnTo>
                    <a:close/>
                    <a:moveTo>
                      <a:pt x="182" y="147"/>
                    </a:moveTo>
                    <a:cubicBezTo>
                      <a:pt x="184" y="145"/>
                      <a:pt x="184" y="145"/>
                      <a:pt x="184" y="145"/>
                    </a:cubicBezTo>
                    <a:cubicBezTo>
                      <a:pt x="183" y="143"/>
                      <a:pt x="183" y="143"/>
                      <a:pt x="183" y="143"/>
                    </a:cubicBezTo>
                    <a:cubicBezTo>
                      <a:pt x="181" y="142"/>
                      <a:pt x="181" y="142"/>
                      <a:pt x="181" y="142"/>
                    </a:cubicBezTo>
                    <a:cubicBezTo>
                      <a:pt x="182" y="140"/>
                      <a:pt x="182" y="140"/>
                      <a:pt x="182" y="140"/>
                    </a:cubicBezTo>
                    <a:cubicBezTo>
                      <a:pt x="181" y="137"/>
                      <a:pt x="181" y="137"/>
                      <a:pt x="181" y="137"/>
                    </a:cubicBezTo>
                    <a:cubicBezTo>
                      <a:pt x="179" y="135"/>
                      <a:pt x="179" y="135"/>
                      <a:pt x="179" y="135"/>
                    </a:cubicBezTo>
                    <a:cubicBezTo>
                      <a:pt x="176" y="135"/>
                      <a:pt x="176" y="135"/>
                      <a:pt x="176" y="135"/>
                    </a:cubicBezTo>
                    <a:cubicBezTo>
                      <a:pt x="175" y="137"/>
                      <a:pt x="175" y="137"/>
                      <a:pt x="175" y="137"/>
                    </a:cubicBezTo>
                    <a:cubicBezTo>
                      <a:pt x="174" y="137"/>
                      <a:pt x="174" y="137"/>
                      <a:pt x="174" y="137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172" y="133"/>
                      <a:pt x="172" y="133"/>
                      <a:pt x="172" y="133"/>
                    </a:cubicBezTo>
                    <a:cubicBezTo>
                      <a:pt x="176" y="129"/>
                      <a:pt x="176" y="129"/>
                      <a:pt x="176" y="129"/>
                    </a:cubicBezTo>
                    <a:cubicBezTo>
                      <a:pt x="177" y="125"/>
                      <a:pt x="177" y="125"/>
                      <a:pt x="177" y="125"/>
                    </a:cubicBezTo>
                    <a:cubicBezTo>
                      <a:pt x="178" y="125"/>
                      <a:pt x="178" y="125"/>
                      <a:pt x="178" y="125"/>
                    </a:cubicBezTo>
                    <a:cubicBezTo>
                      <a:pt x="178" y="129"/>
                      <a:pt x="178" y="129"/>
                      <a:pt x="178" y="129"/>
                    </a:cubicBezTo>
                    <a:cubicBezTo>
                      <a:pt x="178" y="130"/>
                      <a:pt x="178" y="130"/>
                      <a:pt x="178" y="130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80" y="132"/>
                      <a:pt x="180" y="132"/>
                      <a:pt x="180" y="132"/>
                    </a:cubicBezTo>
                    <a:cubicBezTo>
                      <a:pt x="182" y="132"/>
                      <a:pt x="182" y="132"/>
                      <a:pt x="182" y="132"/>
                    </a:cubicBezTo>
                    <a:cubicBezTo>
                      <a:pt x="183" y="131"/>
                      <a:pt x="183" y="131"/>
                      <a:pt x="183" y="131"/>
                    </a:cubicBezTo>
                    <a:cubicBezTo>
                      <a:pt x="186" y="132"/>
                      <a:pt x="186" y="132"/>
                      <a:pt x="186" y="132"/>
                    </a:cubicBezTo>
                    <a:cubicBezTo>
                      <a:pt x="188" y="133"/>
                      <a:pt x="188" y="133"/>
                      <a:pt x="188" y="133"/>
                    </a:cubicBezTo>
                    <a:cubicBezTo>
                      <a:pt x="188" y="134"/>
                      <a:pt x="188" y="134"/>
                      <a:pt x="188" y="134"/>
                    </a:cubicBezTo>
                    <a:cubicBezTo>
                      <a:pt x="187" y="135"/>
                      <a:pt x="187" y="135"/>
                      <a:pt x="187" y="135"/>
                    </a:cubicBezTo>
                    <a:cubicBezTo>
                      <a:pt x="188" y="138"/>
                      <a:pt x="188" y="138"/>
                      <a:pt x="188" y="138"/>
                    </a:cubicBezTo>
                    <a:cubicBezTo>
                      <a:pt x="189" y="139"/>
                      <a:pt x="189" y="139"/>
                      <a:pt x="189" y="139"/>
                    </a:cubicBezTo>
                    <a:cubicBezTo>
                      <a:pt x="189" y="140"/>
                      <a:pt x="189" y="140"/>
                      <a:pt x="189" y="140"/>
                    </a:cubicBezTo>
                    <a:cubicBezTo>
                      <a:pt x="193" y="144"/>
                      <a:pt x="193" y="144"/>
                      <a:pt x="193" y="144"/>
                    </a:cubicBezTo>
                    <a:cubicBezTo>
                      <a:pt x="193" y="145"/>
                      <a:pt x="193" y="145"/>
                      <a:pt x="193" y="145"/>
                    </a:cubicBezTo>
                    <a:cubicBezTo>
                      <a:pt x="192" y="146"/>
                      <a:pt x="192" y="146"/>
                      <a:pt x="192" y="146"/>
                    </a:cubicBezTo>
                    <a:cubicBezTo>
                      <a:pt x="189" y="145"/>
                      <a:pt x="189" y="145"/>
                      <a:pt x="189" y="145"/>
                    </a:cubicBezTo>
                    <a:cubicBezTo>
                      <a:pt x="188" y="145"/>
                      <a:pt x="188" y="145"/>
                      <a:pt x="188" y="145"/>
                    </a:cubicBezTo>
                    <a:cubicBezTo>
                      <a:pt x="188" y="146"/>
                      <a:pt x="188" y="146"/>
                      <a:pt x="188" y="146"/>
                    </a:cubicBezTo>
                    <a:cubicBezTo>
                      <a:pt x="186" y="146"/>
                      <a:pt x="186" y="146"/>
                      <a:pt x="186" y="146"/>
                    </a:cubicBezTo>
                    <a:cubicBezTo>
                      <a:pt x="183" y="148"/>
                      <a:pt x="183" y="148"/>
                      <a:pt x="183" y="148"/>
                    </a:cubicBezTo>
                    <a:lnTo>
                      <a:pt x="182" y="147"/>
                    </a:lnTo>
                    <a:close/>
                    <a:moveTo>
                      <a:pt x="170" y="207"/>
                    </a:move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74" y="208"/>
                      <a:pt x="174" y="208"/>
                      <a:pt x="174" y="208"/>
                    </a:cubicBezTo>
                    <a:cubicBezTo>
                      <a:pt x="176" y="207"/>
                      <a:pt x="176" y="207"/>
                      <a:pt x="176" y="207"/>
                    </a:cubicBezTo>
                    <a:cubicBezTo>
                      <a:pt x="177" y="208"/>
                      <a:pt x="177" y="208"/>
                      <a:pt x="177" y="208"/>
                    </a:cubicBezTo>
                    <a:cubicBezTo>
                      <a:pt x="180" y="206"/>
                      <a:pt x="180" y="206"/>
                      <a:pt x="180" y="206"/>
                    </a:cubicBezTo>
                    <a:cubicBezTo>
                      <a:pt x="182" y="206"/>
                      <a:pt x="182" y="206"/>
                      <a:pt x="182" y="206"/>
                    </a:cubicBezTo>
                    <a:cubicBezTo>
                      <a:pt x="182" y="207"/>
                      <a:pt x="182" y="207"/>
                      <a:pt x="182" y="207"/>
                    </a:cubicBezTo>
                    <a:cubicBezTo>
                      <a:pt x="184" y="209"/>
                      <a:pt x="184" y="209"/>
                      <a:pt x="184" y="209"/>
                    </a:cubicBezTo>
                    <a:cubicBezTo>
                      <a:pt x="184" y="210"/>
                      <a:pt x="184" y="210"/>
                      <a:pt x="184" y="210"/>
                    </a:cubicBezTo>
                    <a:cubicBezTo>
                      <a:pt x="182" y="212"/>
                      <a:pt x="182" y="212"/>
                      <a:pt x="182" y="212"/>
                    </a:cubicBezTo>
                    <a:cubicBezTo>
                      <a:pt x="182" y="215"/>
                      <a:pt x="182" y="215"/>
                      <a:pt x="182" y="215"/>
                    </a:cubicBezTo>
                    <a:cubicBezTo>
                      <a:pt x="179" y="215"/>
                      <a:pt x="179" y="215"/>
                      <a:pt x="179" y="215"/>
                    </a:cubicBezTo>
                    <a:cubicBezTo>
                      <a:pt x="178" y="214"/>
                      <a:pt x="178" y="214"/>
                      <a:pt x="178" y="214"/>
                    </a:cubicBezTo>
                    <a:cubicBezTo>
                      <a:pt x="176" y="215"/>
                      <a:pt x="176" y="215"/>
                      <a:pt x="176" y="215"/>
                    </a:cubicBezTo>
                    <a:cubicBezTo>
                      <a:pt x="175" y="214"/>
                      <a:pt x="175" y="214"/>
                      <a:pt x="175" y="214"/>
                    </a:cubicBezTo>
                    <a:cubicBezTo>
                      <a:pt x="173" y="213"/>
                      <a:pt x="173" y="213"/>
                      <a:pt x="173" y="213"/>
                    </a:cubicBezTo>
                    <a:cubicBezTo>
                      <a:pt x="171" y="210"/>
                      <a:pt x="171" y="210"/>
                      <a:pt x="171" y="210"/>
                    </a:cubicBezTo>
                    <a:lnTo>
                      <a:pt x="170" y="207"/>
                    </a:lnTo>
                    <a:close/>
                    <a:moveTo>
                      <a:pt x="287" y="234"/>
                    </a:moveTo>
                    <a:cubicBezTo>
                      <a:pt x="289" y="231"/>
                      <a:pt x="289" y="231"/>
                      <a:pt x="289" y="231"/>
                    </a:cubicBezTo>
                    <a:cubicBezTo>
                      <a:pt x="291" y="231"/>
                      <a:pt x="291" y="231"/>
                      <a:pt x="291" y="231"/>
                    </a:cubicBezTo>
                    <a:cubicBezTo>
                      <a:pt x="291" y="233"/>
                      <a:pt x="291" y="233"/>
                      <a:pt x="291" y="233"/>
                    </a:cubicBezTo>
                    <a:cubicBezTo>
                      <a:pt x="288" y="234"/>
                      <a:pt x="288" y="234"/>
                      <a:pt x="288" y="234"/>
                    </a:cubicBezTo>
                    <a:lnTo>
                      <a:pt x="287" y="234"/>
                    </a:lnTo>
                    <a:close/>
                    <a:moveTo>
                      <a:pt x="268" y="247"/>
                    </a:moveTo>
                    <a:cubicBezTo>
                      <a:pt x="270" y="246"/>
                      <a:pt x="270" y="246"/>
                      <a:pt x="270" y="246"/>
                    </a:cubicBezTo>
                    <a:cubicBezTo>
                      <a:pt x="271" y="247"/>
                      <a:pt x="271" y="247"/>
                      <a:pt x="271" y="247"/>
                    </a:cubicBezTo>
                    <a:cubicBezTo>
                      <a:pt x="270" y="247"/>
                      <a:pt x="270" y="247"/>
                      <a:pt x="270" y="247"/>
                    </a:cubicBezTo>
                    <a:lnTo>
                      <a:pt x="268" y="247"/>
                    </a:lnTo>
                    <a:close/>
                    <a:moveTo>
                      <a:pt x="268" y="261"/>
                    </a:moveTo>
                    <a:cubicBezTo>
                      <a:pt x="269" y="261"/>
                      <a:pt x="269" y="261"/>
                      <a:pt x="269" y="261"/>
                    </a:cubicBezTo>
                    <a:cubicBezTo>
                      <a:pt x="270" y="261"/>
                      <a:pt x="270" y="261"/>
                      <a:pt x="270" y="261"/>
                    </a:cubicBezTo>
                    <a:cubicBezTo>
                      <a:pt x="270" y="263"/>
                      <a:pt x="270" y="263"/>
                      <a:pt x="270" y="263"/>
                    </a:cubicBezTo>
                    <a:cubicBezTo>
                      <a:pt x="269" y="264"/>
                      <a:pt x="269" y="264"/>
                      <a:pt x="269" y="264"/>
                    </a:cubicBezTo>
                    <a:cubicBezTo>
                      <a:pt x="268" y="263"/>
                      <a:pt x="268" y="263"/>
                      <a:pt x="268" y="263"/>
                    </a:cubicBezTo>
                    <a:lnTo>
                      <a:pt x="268" y="261"/>
                    </a:lnTo>
                    <a:close/>
                    <a:moveTo>
                      <a:pt x="261" y="270"/>
                    </a:moveTo>
                    <a:cubicBezTo>
                      <a:pt x="261" y="269"/>
                      <a:pt x="261" y="269"/>
                      <a:pt x="261" y="269"/>
                    </a:cubicBezTo>
                    <a:cubicBezTo>
                      <a:pt x="262" y="268"/>
                      <a:pt x="262" y="268"/>
                      <a:pt x="262" y="268"/>
                    </a:cubicBezTo>
                    <a:cubicBezTo>
                      <a:pt x="263" y="269"/>
                      <a:pt x="263" y="269"/>
                      <a:pt x="263" y="269"/>
                    </a:cubicBezTo>
                    <a:cubicBezTo>
                      <a:pt x="264" y="268"/>
                      <a:pt x="264" y="268"/>
                      <a:pt x="264" y="268"/>
                    </a:cubicBezTo>
                    <a:cubicBezTo>
                      <a:pt x="265" y="269"/>
                      <a:pt x="265" y="269"/>
                      <a:pt x="265" y="269"/>
                    </a:cubicBezTo>
                    <a:cubicBezTo>
                      <a:pt x="266" y="267"/>
                      <a:pt x="266" y="267"/>
                      <a:pt x="266" y="267"/>
                    </a:cubicBezTo>
                    <a:cubicBezTo>
                      <a:pt x="265" y="266"/>
                      <a:pt x="265" y="266"/>
                      <a:pt x="265" y="266"/>
                    </a:cubicBezTo>
                    <a:cubicBezTo>
                      <a:pt x="266" y="265"/>
                      <a:pt x="266" y="265"/>
                      <a:pt x="266" y="265"/>
                    </a:cubicBezTo>
                    <a:cubicBezTo>
                      <a:pt x="267" y="265"/>
                      <a:pt x="267" y="265"/>
                      <a:pt x="267" y="265"/>
                    </a:cubicBezTo>
                    <a:cubicBezTo>
                      <a:pt x="268" y="265"/>
                      <a:pt x="268" y="265"/>
                      <a:pt x="268" y="265"/>
                    </a:cubicBezTo>
                    <a:cubicBezTo>
                      <a:pt x="268" y="267"/>
                      <a:pt x="268" y="267"/>
                      <a:pt x="268" y="267"/>
                    </a:cubicBezTo>
                    <a:cubicBezTo>
                      <a:pt x="269" y="267"/>
                      <a:pt x="269" y="267"/>
                      <a:pt x="269" y="267"/>
                    </a:cubicBezTo>
                    <a:cubicBezTo>
                      <a:pt x="269" y="266"/>
                      <a:pt x="269" y="266"/>
                      <a:pt x="269" y="266"/>
                    </a:cubicBezTo>
                    <a:cubicBezTo>
                      <a:pt x="270" y="266"/>
                      <a:pt x="270" y="266"/>
                      <a:pt x="270" y="266"/>
                    </a:cubicBezTo>
                    <a:cubicBezTo>
                      <a:pt x="271" y="267"/>
                      <a:pt x="271" y="267"/>
                      <a:pt x="271" y="267"/>
                    </a:cubicBezTo>
                    <a:cubicBezTo>
                      <a:pt x="270" y="268"/>
                      <a:pt x="270" y="268"/>
                      <a:pt x="270" y="268"/>
                    </a:cubicBezTo>
                    <a:cubicBezTo>
                      <a:pt x="269" y="269"/>
                      <a:pt x="269" y="269"/>
                      <a:pt x="269" y="269"/>
                    </a:cubicBezTo>
                    <a:cubicBezTo>
                      <a:pt x="270" y="269"/>
                      <a:pt x="270" y="269"/>
                      <a:pt x="270" y="269"/>
                    </a:cubicBezTo>
                    <a:cubicBezTo>
                      <a:pt x="271" y="270"/>
                      <a:pt x="271" y="270"/>
                      <a:pt x="271" y="270"/>
                    </a:cubicBezTo>
                    <a:cubicBezTo>
                      <a:pt x="270" y="271"/>
                      <a:pt x="270" y="271"/>
                      <a:pt x="270" y="271"/>
                    </a:cubicBezTo>
                    <a:cubicBezTo>
                      <a:pt x="269" y="270"/>
                      <a:pt x="269" y="270"/>
                      <a:pt x="269" y="270"/>
                    </a:cubicBezTo>
                    <a:cubicBezTo>
                      <a:pt x="267" y="272"/>
                      <a:pt x="267" y="272"/>
                      <a:pt x="267" y="272"/>
                    </a:cubicBezTo>
                    <a:cubicBezTo>
                      <a:pt x="267" y="272"/>
                      <a:pt x="267" y="272"/>
                      <a:pt x="267" y="272"/>
                    </a:cubicBezTo>
                    <a:cubicBezTo>
                      <a:pt x="266" y="270"/>
                      <a:pt x="266" y="270"/>
                      <a:pt x="266" y="270"/>
                    </a:cubicBezTo>
                    <a:cubicBezTo>
                      <a:pt x="264" y="272"/>
                      <a:pt x="264" y="272"/>
                      <a:pt x="264" y="272"/>
                    </a:cubicBezTo>
                    <a:cubicBezTo>
                      <a:pt x="263" y="272"/>
                      <a:pt x="263" y="272"/>
                      <a:pt x="263" y="272"/>
                    </a:cubicBezTo>
                    <a:lnTo>
                      <a:pt x="261" y="270"/>
                    </a:lnTo>
                    <a:close/>
                    <a:moveTo>
                      <a:pt x="243" y="288"/>
                    </a:moveTo>
                    <a:cubicBezTo>
                      <a:pt x="243" y="289"/>
                      <a:pt x="243" y="289"/>
                      <a:pt x="243" y="289"/>
                    </a:cubicBezTo>
                    <a:cubicBezTo>
                      <a:pt x="242" y="290"/>
                      <a:pt x="242" y="290"/>
                      <a:pt x="242" y="290"/>
                    </a:cubicBezTo>
                    <a:cubicBezTo>
                      <a:pt x="240" y="289"/>
                      <a:pt x="240" y="289"/>
                      <a:pt x="240" y="289"/>
                    </a:cubicBezTo>
                    <a:cubicBezTo>
                      <a:pt x="240" y="287"/>
                      <a:pt x="240" y="287"/>
                      <a:pt x="240" y="287"/>
                    </a:cubicBezTo>
                    <a:cubicBezTo>
                      <a:pt x="241" y="286"/>
                      <a:pt x="241" y="286"/>
                      <a:pt x="241" y="286"/>
                    </a:cubicBezTo>
                    <a:cubicBezTo>
                      <a:pt x="242" y="284"/>
                      <a:pt x="242" y="284"/>
                      <a:pt x="242" y="284"/>
                    </a:cubicBezTo>
                    <a:cubicBezTo>
                      <a:pt x="241" y="282"/>
                      <a:pt x="241" y="282"/>
                      <a:pt x="241" y="282"/>
                    </a:cubicBezTo>
                    <a:cubicBezTo>
                      <a:pt x="241" y="281"/>
                      <a:pt x="241" y="281"/>
                      <a:pt x="241" y="281"/>
                    </a:cubicBezTo>
                    <a:cubicBezTo>
                      <a:pt x="241" y="280"/>
                      <a:pt x="241" y="280"/>
                      <a:pt x="241" y="280"/>
                    </a:cubicBezTo>
                    <a:cubicBezTo>
                      <a:pt x="244" y="278"/>
                      <a:pt x="244" y="278"/>
                      <a:pt x="244" y="278"/>
                    </a:cubicBezTo>
                    <a:cubicBezTo>
                      <a:pt x="247" y="277"/>
                      <a:pt x="247" y="277"/>
                      <a:pt x="247" y="277"/>
                    </a:cubicBezTo>
                    <a:cubicBezTo>
                      <a:pt x="250" y="276"/>
                      <a:pt x="250" y="276"/>
                      <a:pt x="250" y="276"/>
                    </a:cubicBezTo>
                    <a:cubicBezTo>
                      <a:pt x="250" y="277"/>
                      <a:pt x="250" y="277"/>
                      <a:pt x="250" y="277"/>
                    </a:cubicBezTo>
                    <a:cubicBezTo>
                      <a:pt x="250" y="280"/>
                      <a:pt x="250" y="280"/>
                      <a:pt x="250" y="280"/>
                    </a:cubicBezTo>
                    <a:cubicBezTo>
                      <a:pt x="251" y="280"/>
                      <a:pt x="251" y="280"/>
                      <a:pt x="251" y="280"/>
                    </a:cubicBezTo>
                    <a:cubicBezTo>
                      <a:pt x="253" y="278"/>
                      <a:pt x="253" y="278"/>
                      <a:pt x="253" y="278"/>
                    </a:cubicBezTo>
                    <a:cubicBezTo>
                      <a:pt x="252" y="277"/>
                      <a:pt x="252" y="277"/>
                      <a:pt x="252" y="277"/>
                    </a:cubicBezTo>
                    <a:cubicBezTo>
                      <a:pt x="252" y="277"/>
                      <a:pt x="252" y="277"/>
                      <a:pt x="252" y="277"/>
                    </a:cubicBezTo>
                    <a:cubicBezTo>
                      <a:pt x="254" y="277"/>
                      <a:pt x="254" y="277"/>
                      <a:pt x="254" y="277"/>
                    </a:cubicBezTo>
                    <a:cubicBezTo>
                      <a:pt x="254" y="276"/>
                      <a:pt x="254" y="276"/>
                      <a:pt x="254" y="276"/>
                    </a:cubicBezTo>
                    <a:cubicBezTo>
                      <a:pt x="253" y="275"/>
                      <a:pt x="253" y="275"/>
                      <a:pt x="253" y="275"/>
                    </a:cubicBezTo>
                    <a:cubicBezTo>
                      <a:pt x="252" y="274"/>
                      <a:pt x="252" y="274"/>
                      <a:pt x="252" y="274"/>
                    </a:cubicBezTo>
                    <a:cubicBezTo>
                      <a:pt x="254" y="272"/>
                      <a:pt x="254" y="272"/>
                      <a:pt x="254" y="272"/>
                    </a:cubicBezTo>
                    <a:cubicBezTo>
                      <a:pt x="255" y="272"/>
                      <a:pt x="255" y="272"/>
                      <a:pt x="255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5"/>
                      <a:pt x="256" y="275"/>
                      <a:pt x="256" y="275"/>
                    </a:cubicBezTo>
                    <a:cubicBezTo>
                      <a:pt x="255" y="276"/>
                      <a:pt x="255" y="276"/>
                      <a:pt x="255" y="276"/>
                    </a:cubicBezTo>
                    <a:cubicBezTo>
                      <a:pt x="255" y="277"/>
                      <a:pt x="255" y="277"/>
                      <a:pt x="255" y="277"/>
                    </a:cubicBezTo>
                    <a:cubicBezTo>
                      <a:pt x="256" y="277"/>
                      <a:pt x="256" y="277"/>
                      <a:pt x="256" y="277"/>
                    </a:cubicBezTo>
                    <a:cubicBezTo>
                      <a:pt x="257" y="275"/>
                      <a:pt x="257" y="275"/>
                      <a:pt x="257" y="275"/>
                    </a:cubicBezTo>
                    <a:cubicBezTo>
                      <a:pt x="258" y="275"/>
                      <a:pt x="258" y="275"/>
                      <a:pt x="258" y="275"/>
                    </a:cubicBezTo>
                    <a:cubicBezTo>
                      <a:pt x="259" y="275"/>
                      <a:pt x="259" y="275"/>
                      <a:pt x="259" y="275"/>
                    </a:cubicBezTo>
                    <a:cubicBezTo>
                      <a:pt x="259" y="274"/>
                      <a:pt x="259" y="274"/>
                      <a:pt x="259" y="274"/>
                    </a:cubicBezTo>
                    <a:cubicBezTo>
                      <a:pt x="259" y="273"/>
                      <a:pt x="259" y="273"/>
                      <a:pt x="259" y="273"/>
                    </a:cubicBezTo>
                    <a:cubicBezTo>
                      <a:pt x="259" y="272"/>
                      <a:pt x="259" y="272"/>
                      <a:pt x="259" y="272"/>
                    </a:cubicBezTo>
                    <a:cubicBezTo>
                      <a:pt x="261" y="273"/>
                      <a:pt x="261" y="273"/>
                      <a:pt x="261" y="273"/>
                    </a:cubicBezTo>
                    <a:cubicBezTo>
                      <a:pt x="261" y="275"/>
                      <a:pt x="261" y="275"/>
                      <a:pt x="261" y="275"/>
                    </a:cubicBezTo>
                    <a:cubicBezTo>
                      <a:pt x="260" y="275"/>
                      <a:pt x="260" y="275"/>
                      <a:pt x="260" y="275"/>
                    </a:cubicBezTo>
                    <a:cubicBezTo>
                      <a:pt x="260" y="276"/>
                      <a:pt x="260" y="276"/>
                      <a:pt x="260" y="276"/>
                    </a:cubicBezTo>
                    <a:cubicBezTo>
                      <a:pt x="261" y="276"/>
                      <a:pt x="261" y="276"/>
                      <a:pt x="261" y="276"/>
                    </a:cubicBezTo>
                    <a:cubicBezTo>
                      <a:pt x="263" y="274"/>
                      <a:pt x="263" y="274"/>
                      <a:pt x="263" y="274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5" y="274"/>
                      <a:pt x="265" y="274"/>
                      <a:pt x="265" y="274"/>
                    </a:cubicBezTo>
                    <a:cubicBezTo>
                      <a:pt x="266" y="276"/>
                      <a:pt x="266" y="276"/>
                      <a:pt x="266" y="276"/>
                    </a:cubicBezTo>
                    <a:cubicBezTo>
                      <a:pt x="265" y="276"/>
                      <a:pt x="265" y="276"/>
                      <a:pt x="265" y="276"/>
                    </a:cubicBezTo>
                    <a:cubicBezTo>
                      <a:pt x="263" y="277"/>
                      <a:pt x="263" y="277"/>
                      <a:pt x="263" y="277"/>
                    </a:cubicBezTo>
                    <a:cubicBezTo>
                      <a:pt x="263" y="278"/>
                      <a:pt x="263" y="278"/>
                      <a:pt x="263" y="278"/>
                    </a:cubicBezTo>
                    <a:cubicBezTo>
                      <a:pt x="264" y="278"/>
                      <a:pt x="264" y="278"/>
                      <a:pt x="264" y="278"/>
                    </a:cubicBezTo>
                    <a:cubicBezTo>
                      <a:pt x="264" y="279"/>
                      <a:pt x="264" y="279"/>
                      <a:pt x="264" y="279"/>
                    </a:cubicBezTo>
                    <a:cubicBezTo>
                      <a:pt x="263" y="281"/>
                      <a:pt x="263" y="281"/>
                      <a:pt x="263" y="281"/>
                    </a:cubicBezTo>
                    <a:cubicBezTo>
                      <a:pt x="262" y="281"/>
                      <a:pt x="262" y="281"/>
                      <a:pt x="262" y="281"/>
                    </a:cubicBezTo>
                    <a:cubicBezTo>
                      <a:pt x="261" y="280"/>
                      <a:pt x="261" y="280"/>
                      <a:pt x="261" y="280"/>
                    </a:cubicBezTo>
                    <a:cubicBezTo>
                      <a:pt x="260" y="280"/>
                      <a:pt x="260" y="280"/>
                      <a:pt x="260" y="280"/>
                    </a:cubicBezTo>
                    <a:cubicBezTo>
                      <a:pt x="259" y="280"/>
                      <a:pt x="259" y="280"/>
                      <a:pt x="259" y="280"/>
                    </a:cubicBezTo>
                    <a:cubicBezTo>
                      <a:pt x="258" y="280"/>
                      <a:pt x="258" y="280"/>
                      <a:pt x="258" y="280"/>
                    </a:cubicBezTo>
                    <a:cubicBezTo>
                      <a:pt x="257" y="281"/>
                      <a:pt x="257" y="281"/>
                      <a:pt x="257" y="281"/>
                    </a:cubicBezTo>
                    <a:cubicBezTo>
                      <a:pt x="259" y="281"/>
                      <a:pt x="259" y="281"/>
                      <a:pt x="259" y="281"/>
                    </a:cubicBezTo>
                    <a:cubicBezTo>
                      <a:pt x="260" y="283"/>
                      <a:pt x="260" y="283"/>
                      <a:pt x="260" y="283"/>
                    </a:cubicBezTo>
                    <a:cubicBezTo>
                      <a:pt x="259" y="285"/>
                      <a:pt x="259" y="285"/>
                      <a:pt x="259" y="285"/>
                    </a:cubicBezTo>
                    <a:cubicBezTo>
                      <a:pt x="257" y="284"/>
                      <a:pt x="257" y="284"/>
                      <a:pt x="257" y="284"/>
                    </a:cubicBezTo>
                    <a:cubicBezTo>
                      <a:pt x="256" y="283"/>
                      <a:pt x="256" y="283"/>
                      <a:pt x="256" y="283"/>
                    </a:cubicBezTo>
                    <a:cubicBezTo>
                      <a:pt x="254" y="283"/>
                      <a:pt x="254" y="283"/>
                      <a:pt x="254" y="283"/>
                    </a:cubicBezTo>
                    <a:cubicBezTo>
                      <a:pt x="253" y="283"/>
                      <a:pt x="253" y="283"/>
                      <a:pt x="253" y="283"/>
                    </a:cubicBezTo>
                    <a:cubicBezTo>
                      <a:pt x="254" y="284"/>
                      <a:pt x="254" y="284"/>
                      <a:pt x="254" y="284"/>
                    </a:cubicBezTo>
                    <a:cubicBezTo>
                      <a:pt x="255" y="285"/>
                      <a:pt x="255" y="285"/>
                      <a:pt x="255" y="285"/>
                    </a:cubicBezTo>
                    <a:cubicBezTo>
                      <a:pt x="254" y="286"/>
                      <a:pt x="254" y="286"/>
                      <a:pt x="254" y="286"/>
                    </a:cubicBezTo>
                    <a:cubicBezTo>
                      <a:pt x="253" y="285"/>
                      <a:pt x="253" y="285"/>
                      <a:pt x="253" y="285"/>
                    </a:cubicBezTo>
                    <a:cubicBezTo>
                      <a:pt x="251" y="286"/>
                      <a:pt x="251" y="286"/>
                      <a:pt x="251" y="286"/>
                    </a:cubicBezTo>
                    <a:cubicBezTo>
                      <a:pt x="250" y="286"/>
                      <a:pt x="250" y="286"/>
                      <a:pt x="250" y="286"/>
                    </a:cubicBezTo>
                    <a:cubicBezTo>
                      <a:pt x="249" y="288"/>
                      <a:pt x="249" y="288"/>
                      <a:pt x="249" y="288"/>
                    </a:cubicBezTo>
                    <a:cubicBezTo>
                      <a:pt x="248" y="288"/>
                      <a:pt x="248" y="288"/>
                      <a:pt x="248" y="288"/>
                    </a:cubicBezTo>
                    <a:cubicBezTo>
                      <a:pt x="247" y="288"/>
                      <a:pt x="247" y="288"/>
                      <a:pt x="247" y="288"/>
                    </a:cubicBezTo>
                    <a:cubicBezTo>
                      <a:pt x="248" y="289"/>
                      <a:pt x="248" y="289"/>
                      <a:pt x="248" y="289"/>
                    </a:cubicBezTo>
                    <a:cubicBezTo>
                      <a:pt x="246" y="290"/>
                      <a:pt x="246" y="290"/>
                      <a:pt x="246" y="290"/>
                    </a:cubicBezTo>
                    <a:cubicBezTo>
                      <a:pt x="246" y="292"/>
                      <a:pt x="246" y="292"/>
                      <a:pt x="246" y="292"/>
                    </a:cubicBezTo>
                    <a:cubicBezTo>
                      <a:pt x="245" y="292"/>
                      <a:pt x="245" y="292"/>
                      <a:pt x="245" y="292"/>
                    </a:cubicBezTo>
                    <a:cubicBezTo>
                      <a:pt x="244" y="293"/>
                      <a:pt x="244" y="293"/>
                      <a:pt x="244" y="293"/>
                    </a:cubicBezTo>
                    <a:cubicBezTo>
                      <a:pt x="242" y="293"/>
                      <a:pt x="242" y="293"/>
                      <a:pt x="242" y="293"/>
                    </a:cubicBezTo>
                    <a:cubicBezTo>
                      <a:pt x="243" y="292"/>
                      <a:pt x="243" y="292"/>
                      <a:pt x="243" y="292"/>
                    </a:cubicBezTo>
                    <a:cubicBezTo>
                      <a:pt x="246" y="290"/>
                      <a:pt x="246" y="290"/>
                      <a:pt x="246" y="290"/>
                    </a:cubicBezTo>
                    <a:cubicBezTo>
                      <a:pt x="246" y="289"/>
                      <a:pt x="246" y="289"/>
                      <a:pt x="246" y="289"/>
                    </a:cubicBezTo>
                    <a:cubicBezTo>
                      <a:pt x="247" y="287"/>
                      <a:pt x="247" y="287"/>
                      <a:pt x="247" y="287"/>
                    </a:cubicBezTo>
                    <a:cubicBezTo>
                      <a:pt x="246" y="287"/>
                      <a:pt x="246" y="287"/>
                      <a:pt x="246" y="287"/>
                    </a:cubicBezTo>
                    <a:cubicBezTo>
                      <a:pt x="245" y="288"/>
                      <a:pt x="245" y="288"/>
                      <a:pt x="245" y="288"/>
                    </a:cubicBezTo>
                    <a:cubicBezTo>
                      <a:pt x="244" y="287"/>
                      <a:pt x="244" y="287"/>
                      <a:pt x="244" y="287"/>
                    </a:cubicBezTo>
                    <a:cubicBezTo>
                      <a:pt x="244" y="287"/>
                      <a:pt x="244" y="287"/>
                      <a:pt x="244" y="287"/>
                    </a:cubicBezTo>
                    <a:cubicBezTo>
                      <a:pt x="243" y="287"/>
                      <a:pt x="243" y="287"/>
                      <a:pt x="243" y="287"/>
                    </a:cubicBezTo>
                    <a:cubicBezTo>
                      <a:pt x="242" y="287"/>
                      <a:pt x="242" y="287"/>
                      <a:pt x="242" y="287"/>
                    </a:cubicBezTo>
                    <a:cubicBezTo>
                      <a:pt x="243" y="288"/>
                      <a:pt x="243" y="288"/>
                      <a:pt x="243" y="288"/>
                    </a:cubicBezTo>
                    <a:close/>
                    <a:moveTo>
                      <a:pt x="240" y="295"/>
                    </a:moveTo>
                    <a:cubicBezTo>
                      <a:pt x="241" y="295"/>
                      <a:pt x="241" y="295"/>
                      <a:pt x="241" y="295"/>
                    </a:cubicBezTo>
                    <a:cubicBezTo>
                      <a:pt x="240" y="296"/>
                      <a:pt x="240" y="296"/>
                      <a:pt x="240" y="296"/>
                    </a:cubicBezTo>
                    <a:lnTo>
                      <a:pt x="240" y="295"/>
                    </a:lnTo>
                    <a:close/>
                    <a:moveTo>
                      <a:pt x="235" y="297"/>
                    </a:moveTo>
                    <a:cubicBezTo>
                      <a:pt x="236" y="295"/>
                      <a:pt x="236" y="295"/>
                      <a:pt x="236" y="295"/>
                    </a:cubicBezTo>
                    <a:cubicBezTo>
                      <a:pt x="239" y="293"/>
                      <a:pt x="239" y="293"/>
                      <a:pt x="239" y="293"/>
                    </a:cubicBezTo>
                    <a:cubicBezTo>
                      <a:pt x="236" y="297"/>
                      <a:pt x="236" y="297"/>
                      <a:pt x="236" y="297"/>
                    </a:cubicBezTo>
                    <a:lnTo>
                      <a:pt x="235" y="297"/>
                    </a:lnTo>
                    <a:close/>
                    <a:moveTo>
                      <a:pt x="223" y="307"/>
                    </a:moveTo>
                    <a:cubicBezTo>
                      <a:pt x="222" y="307"/>
                      <a:pt x="222" y="307"/>
                      <a:pt x="222" y="307"/>
                    </a:cubicBezTo>
                    <a:cubicBezTo>
                      <a:pt x="222" y="306"/>
                      <a:pt x="222" y="306"/>
                      <a:pt x="222" y="306"/>
                    </a:cubicBezTo>
                    <a:cubicBezTo>
                      <a:pt x="224" y="305"/>
                      <a:pt x="224" y="305"/>
                      <a:pt x="224" y="305"/>
                    </a:cubicBezTo>
                    <a:cubicBezTo>
                      <a:pt x="224" y="307"/>
                      <a:pt x="224" y="307"/>
                      <a:pt x="224" y="307"/>
                    </a:cubicBezTo>
                    <a:lnTo>
                      <a:pt x="223" y="307"/>
                    </a:lnTo>
                    <a:close/>
                    <a:moveTo>
                      <a:pt x="216" y="291"/>
                    </a:moveTo>
                    <a:cubicBezTo>
                      <a:pt x="218" y="291"/>
                      <a:pt x="218" y="291"/>
                      <a:pt x="218" y="291"/>
                    </a:cubicBezTo>
                    <a:cubicBezTo>
                      <a:pt x="219" y="292"/>
                      <a:pt x="219" y="292"/>
                      <a:pt x="219" y="292"/>
                    </a:cubicBezTo>
                    <a:cubicBezTo>
                      <a:pt x="218" y="293"/>
                      <a:pt x="218" y="293"/>
                      <a:pt x="218" y="293"/>
                    </a:cubicBezTo>
                    <a:lnTo>
                      <a:pt x="216" y="291"/>
                    </a:lnTo>
                    <a:close/>
                    <a:moveTo>
                      <a:pt x="182" y="307"/>
                    </a:moveTo>
                    <a:cubicBezTo>
                      <a:pt x="182" y="307"/>
                      <a:pt x="183" y="306"/>
                      <a:pt x="183" y="306"/>
                    </a:cubicBezTo>
                    <a:cubicBezTo>
                      <a:pt x="183" y="307"/>
                      <a:pt x="183" y="307"/>
                      <a:pt x="183" y="307"/>
                    </a:cubicBezTo>
                    <a:lnTo>
                      <a:pt x="182" y="307"/>
                    </a:lnTo>
                    <a:close/>
                    <a:moveTo>
                      <a:pt x="180" y="307"/>
                    </a:moveTo>
                    <a:cubicBezTo>
                      <a:pt x="181" y="308"/>
                      <a:pt x="181" y="308"/>
                      <a:pt x="181" y="308"/>
                    </a:cubicBezTo>
                    <a:cubicBezTo>
                      <a:pt x="180" y="309"/>
                      <a:pt x="180" y="309"/>
                      <a:pt x="180" y="309"/>
                    </a:cubicBezTo>
                    <a:lnTo>
                      <a:pt x="180" y="307"/>
                    </a:lnTo>
                    <a:close/>
                    <a:moveTo>
                      <a:pt x="188" y="314"/>
                    </a:moveTo>
                    <a:cubicBezTo>
                      <a:pt x="188" y="315"/>
                      <a:pt x="188" y="315"/>
                      <a:pt x="188" y="315"/>
                    </a:cubicBezTo>
                    <a:cubicBezTo>
                      <a:pt x="187" y="316"/>
                      <a:pt x="187" y="316"/>
                      <a:pt x="187" y="316"/>
                    </a:cubicBezTo>
                    <a:cubicBezTo>
                      <a:pt x="187" y="315"/>
                      <a:pt x="187" y="315"/>
                      <a:pt x="187" y="315"/>
                    </a:cubicBezTo>
                    <a:lnTo>
                      <a:pt x="188" y="314"/>
                    </a:lnTo>
                    <a:close/>
                    <a:moveTo>
                      <a:pt x="186" y="313"/>
                    </a:moveTo>
                    <a:cubicBezTo>
                      <a:pt x="187" y="311"/>
                      <a:pt x="187" y="311"/>
                      <a:pt x="187" y="311"/>
                    </a:cubicBezTo>
                    <a:cubicBezTo>
                      <a:pt x="187" y="313"/>
                      <a:pt x="187" y="313"/>
                      <a:pt x="187" y="313"/>
                    </a:cubicBezTo>
                    <a:cubicBezTo>
                      <a:pt x="187" y="313"/>
                      <a:pt x="186" y="313"/>
                      <a:pt x="186" y="313"/>
                    </a:cubicBezTo>
                    <a:moveTo>
                      <a:pt x="179" y="315"/>
                    </a:moveTo>
                    <a:cubicBezTo>
                      <a:pt x="180" y="313"/>
                      <a:pt x="180" y="313"/>
                      <a:pt x="180" y="313"/>
                    </a:cubicBezTo>
                    <a:cubicBezTo>
                      <a:pt x="182" y="311"/>
                      <a:pt x="182" y="311"/>
                      <a:pt x="182" y="311"/>
                    </a:cubicBezTo>
                    <a:cubicBezTo>
                      <a:pt x="182" y="311"/>
                      <a:pt x="182" y="311"/>
                      <a:pt x="182" y="311"/>
                    </a:cubicBezTo>
                    <a:cubicBezTo>
                      <a:pt x="184" y="311"/>
                      <a:pt x="184" y="311"/>
                      <a:pt x="184" y="311"/>
                    </a:cubicBezTo>
                    <a:cubicBezTo>
                      <a:pt x="183" y="312"/>
                      <a:pt x="183" y="312"/>
                      <a:pt x="183" y="312"/>
                    </a:cubicBezTo>
                    <a:cubicBezTo>
                      <a:pt x="183" y="313"/>
                      <a:pt x="183" y="313"/>
                      <a:pt x="183" y="313"/>
                    </a:cubicBezTo>
                    <a:cubicBezTo>
                      <a:pt x="180" y="314"/>
                      <a:pt x="180" y="314"/>
                      <a:pt x="180" y="314"/>
                    </a:cubicBezTo>
                    <a:lnTo>
                      <a:pt x="179" y="315"/>
                    </a:lnTo>
                    <a:close/>
                    <a:moveTo>
                      <a:pt x="177" y="310"/>
                    </a:moveTo>
                    <a:cubicBezTo>
                      <a:pt x="176" y="309"/>
                      <a:pt x="176" y="309"/>
                      <a:pt x="176" y="309"/>
                    </a:cubicBezTo>
                    <a:cubicBezTo>
                      <a:pt x="177" y="307"/>
                      <a:pt x="177" y="307"/>
                      <a:pt x="177" y="307"/>
                    </a:cubicBezTo>
                    <a:cubicBezTo>
                      <a:pt x="178" y="307"/>
                      <a:pt x="178" y="307"/>
                      <a:pt x="178" y="307"/>
                    </a:cubicBezTo>
                    <a:cubicBezTo>
                      <a:pt x="179" y="308"/>
                      <a:pt x="179" y="308"/>
                      <a:pt x="179" y="308"/>
                    </a:cubicBezTo>
                    <a:cubicBezTo>
                      <a:pt x="178" y="309"/>
                      <a:pt x="178" y="309"/>
                      <a:pt x="178" y="309"/>
                    </a:cubicBezTo>
                    <a:cubicBezTo>
                      <a:pt x="178" y="310"/>
                      <a:pt x="178" y="310"/>
                      <a:pt x="178" y="310"/>
                    </a:cubicBezTo>
                    <a:lnTo>
                      <a:pt x="177" y="310"/>
                    </a:lnTo>
                    <a:close/>
                    <a:moveTo>
                      <a:pt x="168" y="309"/>
                    </a:moveTo>
                    <a:cubicBezTo>
                      <a:pt x="169" y="309"/>
                      <a:pt x="169" y="309"/>
                      <a:pt x="169" y="309"/>
                    </a:cubicBezTo>
                    <a:cubicBezTo>
                      <a:pt x="170" y="310"/>
                      <a:pt x="170" y="310"/>
                      <a:pt x="170" y="310"/>
                    </a:cubicBezTo>
                    <a:cubicBezTo>
                      <a:pt x="169" y="311"/>
                      <a:pt x="169" y="311"/>
                      <a:pt x="169" y="311"/>
                    </a:cubicBezTo>
                    <a:lnTo>
                      <a:pt x="168" y="309"/>
                    </a:lnTo>
                    <a:close/>
                    <a:moveTo>
                      <a:pt x="162" y="313"/>
                    </a:moveTo>
                    <a:cubicBezTo>
                      <a:pt x="162" y="312"/>
                      <a:pt x="162" y="312"/>
                      <a:pt x="162" y="312"/>
                    </a:cubicBezTo>
                    <a:cubicBezTo>
                      <a:pt x="163" y="311"/>
                      <a:pt x="163" y="311"/>
                      <a:pt x="163" y="311"/>
                    </a:cubicBezTo>
                    <a:cubicBezTo>
                      <a:pt x="164" y="312"/>
                      <a:pt x="164" y="312"/>
                      <a:pt x="164" y="312"/>
                    </a:cubicBezTo>
                    <a:lnTo>
                      <a:pt x="162" y="313"/>
                    </a:lnTo>
                    <a:close/>
                    <a:moveTo>
                      <a:pt x="156" y="317"/>
                    </a:moveTo>
                    <a:cubicBezTo>
                      <a:pt x="158" y="319"/>
                      <a:pt x="158" y="319"/>
                      <a:pt x="158" y="319"/>
                    </a:cubicBezTo>
                    <a:cubicBezTo>
                      <a:pt x="156" y="320"/>
                      <a:pt x="156" y="320"/>
                      <a:pt x="156" y="320"/>
                    </a:cubicBezTo>
                    <a:cubicBezTo>
                      <a:pt x="155" y="319"/>
                      <a:pt x="155" y="319"/>
                      <a:pt x="155" y="319"/>
                    </a:cubicBezTo>
                    <a:lnTo>
                      <a:pt x="156" y="317"/>
                    </a:lnTo>
                    <a:close/>
                    <a:moveTo>
                      <a:pt x="1" y="348"/>
                    </a:moveTo>
                    <a:cubicBezTo>
                      <a:pt x="0" y="349"/>
                      <a:pt x="0" y="349"/>
                      <a:pt x="0" y="349"/>
                    </a:cubicBezTo>
                    <a:cubicBezTo>
                      <a:pt x="2" y="349"/>
                      <a:pt x="2" y="349"/>
                      <a:pt x="2" y="349"/>
                    </a:cubicBezTo>
                    <a:lnTo>
                      <a:pt x="1" y="348"/>
                    </a:lnTo>
                    <a:close/>
                    <a:moveTo>
                      <a:pt x="2" y="344"/>
                    </a:moveTo>
                    <a:cubicBezTo>
                      <a:pt x="1" y="345"/>
                      <a:pt x="1" y="345"/>
                      <a:pt x="1" y="345"/>
                    </a:cubicBezTo>
                    <a:cubicBezTo>
                      <a:pt x="2" y="346"/>
                      <a:pt x="2" y="346"/>
                      <a:pt x="2" y="346"/>
                    </a:cubicBezTo>
                    <a:cubicBezTo>
                      <a:pt x="4" y="345"/>
                      <a:pt x="4" y="345"/>
                      <a:pt x="4" y="345"/>
                    </a:cubicBezTo>
                    <a:lnTo>
                      <a:pt x="2" y="344"/>
                    </a:lnTo>
                    <a:close/>
                    <a:moveTo>
                      <a:pt x="5" y="340"/>
                    </a:moveTo>
                    <a:cubicBezTo>
                      <a:pt x="6" y="341"/>
                      <a:pt x="6" y="341"/>
                      <a:pt x="6" y="341"/>
                    </a:cubicBezTo>
                    <a:cubicBezTo>
                      <a:pt x="6" y="339"/>
                      <a:pt x="6" y="339"/>
                      <a:pt x="6" y="339"/>
                    </a:cubicBezTo>
                    <a:lnTo>
                      <a:pt x="5" y="340"/>
                    </a:lnTo>
                    <a:close/>
                    <a:moveTo>
                      <a:pt x="16" y="341"/>
                    </a:moveTo>
                    <a:cubicBezTo>
                      <a:pt x="14" y="339"/>
                      <a:pt x="14" y="339"/>
                      <a:pt x="14" y="339"/>
                    </a:cubicBezTo>
                    <a:cubicBezTo>
                      <a:pt x="12" y="339"/>
                      <a:pt x="12" y="339"/>
                      <a:pt x="12" y="339"/>
                    </a:cubicBezTo>
                    <a:cubicBezTo>
                      <a:pt x="11" y="340"/>
                      <a:pt x="11" y="340"/>
                      <a:pt x="11" y="340"/>
                    </a:cubicBezTo>
                    <a:cubicBezTo>
                      <a:pt x="11" y="341"/>
                      <a:pt x="11" y="341"/>
                      <a:pt x="11" y="341"/>
                    </a:cubicBezTo>
                    <a:cubicBezTo>
                      <a:pt x="13" y="342"/>
                      <a:pt x="13" y="342"/>
                      <a:pt x="13" y="342"/>
                    </a:cubicBezTo>
                    <a:cubicBezTo>
                      <a:pt x="12" y="342"/>
                      <a:pt x="12" y="342"/>
                      <a:pt x="12" y="342"/>
                    </a:cubicBezTo>
                    <a:cubicBezTo>
                      <a:pt x="12" y="343"/>
                      <a:pt x="12" y="343"/>
                      <a:pt x="12" y="343"/>
                    </a:cubicBezTo>
                    <a:cubicBezTo>
                      <a:pt x="13" y="343"/>
                      <a:pt x="13" y="343"/>
                      <a:pt x="13" y="343"/>
                    </a:cubicBezTo>
                    <a:cubicBezTo>
                      <a:pt x="15" y="342"/>
                      <a:pt x="15" y="342"/>
                      <a:pt x="15" y="342"/>
                    </a:cubicBezTo>
                    <a:lnTo>
                      <a:pt x="16" y="341"/>
                    </a:lnTo>
                    <a:close/>
                    <a:moveTo>
                      <a:pt x="17" y="345"/>
                    </a:moveTo>
                    <a:cubicBezTo>
                      <a:pt x="18" y="345"/>
                      <a:pt x="18" y="345"/>
                      <a:pt x="18" y="345"/>
                    </a:cubicBezTo>
                    <a:cubicBezTo>
                      <a:pt x="20" y="344"/>
                      <a:pt x="20" y="344"/>
                      <a:pt x="20" y="344"/>
                    </a:cubicBezTo>
                    <a:cubicBezTo>
                      <a:pt x="20" y="342"/>
                      <a:pt x="20" y="342"/>
                      <a:pt x="20" y="342"/>
                    </a:cubicBezTo>
                    <a:cubicBezTo>
                      <a:pt x="21" y="341"/>
                      <a:pt x="21" y="341"/>
                      <a:pt x="21" y="341"/>
                    </a:cubicBezTo>
                    <a:cubicBezTo>
                      <a:pt x="20" y="340"/>
                      <a:pt x="20" y="340"/>
                      <a:pt x="20" y="340"/>
                    </a:cubicBezTo>
                    <a:cubicBezTo>
                      <a:pt x="19" y="342"/>
                      <a:pt x="19" y="342"/>
                      <a:pt x="19" y="342"/>
                    </a:cubicBezTo>
                    <a:cubicBezTo>
                      <a:pt x="18" y="343"/>
                      <a:pt x="18" y="343"/>
                      <a:pt x="18" y="343"/>
                    </a:cubicBezTo>
                    <a:lnTo>
                      <a:pt x="17" y="345"/>
                    </a:lnTo>
                    <a:close/>
                    <a:moveTo>
                      <a:pt x="26" y="343"/>
                    </a:moveTo>
                    <a:cubicBezTo>
                      <a:pt x="25" y="341"/>
                      <a:pt x="25" y="341"/>
                      <a:pt x="25" y="341"/>
                    </a:cubicBezTo>
                    <a:cubicBezTo>
                      <a:pt x="24" y="341"/>
                      <a:pt x="24" y="341"/>
                      <a:pt x="24" y="341"/>
                    </a:cubicBezTo>
                    <a:cubicBezTo>
                      <a:pt x="24" y="343"/>
                      <a:pt x="24" y="343"/>
                      <a:pt x="24" y="343"/>
                    </a:cubicBezTo>
                    <a:cubicBezTo>
                      <a:pt x="23" y="343"/>
                      <a:pt x="23" y="343"/>
                      <a:pt x="23" y="343"/>
                    </a:cubicBezTo>
                    <a:cubicBezTo>
                      <a:pt x="22" y="345"/>
                      <a:pt x="22" y="345"/>
                      <a:pt x="22" y="345"/>
                    </a:cubicBezTo>
                    <a:cubicBezTo>
                      <a:pt x="24" y="345"/>
                      <a:pt x="24" y="345"/>
                      <a:pt x="24" y="345"/>
                    </a:cubicBezTo>
                    <a:lnTo>
                      <a:pt x="26" y="343"/>
                    </a:lnTo>
                    <a:close/>
                    <a:moveTo>
                      <a:pt x="47" y="343"/>
                    </a:moveTo>
                    <a:cubicBezTo>
                      <a:pt x="47" y="341"/>
                      <a:pt x="47" y="341"/>
                      <a:pt x="47" y="341"/>
                    </a:cubicBezTo>
                    <a:cubicBezTo>
                      <a:pt x="48" y="340"/>
                      <a:pt x="48" y="340"/>
                      <a:pt x="48" y="340"/>
                    </a:cubicBezTo>
                    <a:cubicBezTo>
                      <a:pt x="48" y="338"/>
                      <a:pt x="48" y="338"/>
                      <a:pt x="48" y="338"/>
                    </a:cubicBezTo>
                    <a:cubicBezTo>
                      <a:pt x="46" y="338"/>
                      <a:pt x="46" y="338"/>
                      <a:pt x="46" y="338"/>
                    </a:cubicBezTo>
                    <a:cubicBezTo>
                      <a:pt x="45" y="339"/>
                      <a:pt x="45" y="339"/>
                      <a:pt x="45" y="339"/>
                    </a:cubicBezTo>
                    <a:cubicBezTo>
                      <a:pt x="45" y="340"/>
                      <a:pt x="45" y="340"/>
                      <a:pt x="45" y="340"/>
                    </a:cubicBezTo>
                    <a:cubicBezTo>
                      <a:pt x="44" y="341"/>
                      <a:pt x="44" y="341"/>
                      <a:pt x="44" y="341"/>
                    </a:cubicBezTo>
                    <a:cubicBezTo>
                      <a:pt x="43" y="341"/>
                      <a:pt x="43" y="341"/>
                      <a:pt x="43" y="341"/>
                    </a:cubicBezTo>
                    <a:cubicBezTo>
                      <a:pt x="42" y="342"/>
                      <a:pt x="42" y="342"/>
                      <a:pt x="42" y="342"/>
                    </a:cubicBezTo>
                    <a:cubicBezTo>
                      <a:pt x="41" y="342"/>
                      <a:pt x="41" y="342"/>
                      <a:pt x="41" y="342"/>
                    </a:cubicBezTo>
                    <a:cubicBezTo>
                      <a:pt x="39" y="341"/>
                      <a:pt x="39" y="341"/>
                      <a:pt x="39" y="341"/>
                    </a:cubicBezTo>
                    <a:cubicBezTo>
                      <a:pt x="39" y="342"/>
                      <a:pt x="39" y="342"/>
                      <a:pt x="39" y="342"/>
                    </a:cubicBezTo>
                    <a:cubicBezTo>
                      <a:pt x="40" y="343"/>
                      <a:pt x="40" y="343"/>
                      <a:pt x="40" y="343"/>
                    </a:cubicBezTo>
                    <a:cubicBezTo>
                      <a:pt x="41" y="343"/>
                      <a:pt x="41" y="343"/>
                      <a:pt x="41" y="343"/>
                    </a:cubicBezTo>
                    <a:cubicBezTo>
                      <a:pt x="43" y="343"/>
                      <a:pt x="43" y="343"/>
                      <a:pt x="43" y="343"/>
                    </a:cubicBezTo>
                    <a:cubicBezTo>
                      <a:pt x="45" y="342"/>
                      <a:pt x="45" y="342"/>
                      <a:pt x="45" y="342"/>
                    </a:cubicBezTo>
                    <a:lnTo>
                      <a:pt x="47" y="343"/>
                    </a:lnTo>
                    <a:close/>
                    <a:moveTo>
                      <a:pt x="50" y="343"/>
                    </a:moveTo>
                    <a:cubicBezTo>
                      <a:pt x="54" y="344"/>
                      <a:pt x="54" y="344"/>
                      <a:pt x="54" y="344"/>
                    </a:cubicBezTo>
                    <a:cubicBezTo>
                      <a:pt x="55" y="344"/>
                      <a:pt x="55" y="344"/>
                      <a:pt x="55" y="344"/>
                    </a:cubicBezTo>
                    <a:cubicBezTo>
                      <a:pt x="57" y="345"/>
                      <a:pt x="57" y="345"/>
                      <a:pt x="57" y="345"/>
                    </a:cubicBezTo>
                    <a:cubicBezTo>
                      <a:pt x="54" y="345"/>
                      <a:pt x="54" y="345"/>
                      <a:pt x="54" y="345"/>
                    </a:cubicBezTo>
                    <a:cubicBezTo>
                      <a:pt x="50" y="344"/>
                      <a:pt x="50" y="344"/>
                      <a:pt x="50" y="344"/>
                    </a:cubicBezTo>
                    <a:cubicBezTo>
                      <a:pt x="49" y="345"/>
                      <a:pt x="49" y="345"/>
                      <a:pt x="49" y="345"/>
                    </a:cubicBezTo>
                    <a:cubicBezTo>
                      <a:pt x="48" y="344"/>
                      <a:pt x="48" y="344"/>
                      <a:pt x="48" y="344"/>
                    </a:cubicBezTo>
                    <a:cubicBezTo>
                      <a:pt x="48" y="344"/>
                      <a:pt x="50" y="343"/>
                      <a:pt x="50" y="343"/>
                    </a:cubicBezTo>
                    <a:moveTo>
                      <a:pt x="64" y="341"/>
                    </a:moveTo>
                    <a:cubicBezTo>
                      <a:pt x="63" y="340"/>
                      <a:pt x="63" y="340"/>
                      <a:pt x="63" y="340"/>
                    </a:cubicBezTo>
                    <a:cubicBezTo>
                      <a:pt x="60" y="340"/>
                      <a:pt x="60" y="340"/>
                      <a:pt x="60" y="340"/>
                    </a:cubicBezTo>
                    <a:cubicBezTo>
                      <a:pt x="60" y="342"/>
                      <a:pt x="60" y="342"/>
                      <a:pt x="60" y="342"/>
                    </a:cubicBezTo>
                    <a:cubicBezTo>
                      <a:pt x="62" y="342"/>
                      <a:pt x="62" y="342"/>
                      <a:pt x="62" y="342"/>
                    </a:cubicBezTo>
                    <a:lnTo>
                      <a:pt x="64" y="341"/>
                    </a:lnTo>
                    <a:close/>
                    <a:moveTo>
                      <a:pt x="74" y="340"/>
                    </a:moveTo>
                    <a:cubicBezTo>
                      <a:pt x="73" y="338"/>
                      <a:pt x="73" y="338"/>
                      <a:pt x="73" y="338"/>
                    </a:cubicBezTo>
                    <a:cubicBezTo>
                      <a:pt x="72" y="340"/>
                      <a:pt x="72" y="340"/>
                      <a:pt x="72" y="340"/>
                    </a:cubicBezTo>
                    <a:lnTo>
                      <a:pt x="74" y="340"/>
                    </a:lnTo>
                    <a:close/>
                    <a:moveTo>
                      <a:pt x="81" y="338"/>
                    </a:moveTo>
                    <a:cubicBezTo>
                      <a:pt x="79" y="336"/>
                      <a:pt x="79" y="336"/>
                      <a:pt x="79" y="336"/>
                    </a:cubicBezTo>
                    <a:cubicBezTo>
                      <a:pt x="77" y="337"/>
                      <a:pt x="77" y="337"/>
                      <a:pt x="77" y="337"/>
                    </a:cubicBezTo>
                    <a:cubicBezTo>
                      <a:pt x="77" y="339"/>
                      <a:pt x="77" y="339"/>
                      <a:pt x="77" y="339"/>
                    </a:cubicBezTo>
                    <a:cubicBezTo>
                      <a:pt x="79" y="337"/>
                      <a:pt x="79" y="337"/>
                      <a:pt x="79" y="337"/>
                    </a:cubicBezTo>
                    <a:lnTo>
                      <a:pt x="81" y="338"/>
                    </a:lnTo>
                    <a:close/>
                    <a:moveTo>
                      <a:pt x="85" y="337"/>
                    </a:moveTo>
                    <a:cubicBezTo>
                      <a:pt x="84" y="336"/>
                      <a:pt x="84" y="336"/>
                      <a:pt x="84" y="336"/>
                    </a:cubicBezTo>
                    <a:cubicBezTo>
                      <a:pt x="83" y="337"/>
                      <a:pt x="83" y="337"/>
                      <a:pt x="83" y="337"/>
                    </a:cubicBezTo>
                    <a:cubicBezTo>
                      <a:pt x="84" y="338"/>
                      <a:pt x="84" y="338"/>
                      <a:pt x="84" y="338"/>
                    </a:cubicBezTo>
                    <a:lnTo>
                      <a:pt x="85" y="337"/>
                    </a:lnTo>
                    <a:close/>
                    <a:moveTo>
                      <a:pt x="86" y="335"/>
                    </a:moveTo>
                    <a:cubicBezTo>
                      <a:pt x="85" y="334"/>
                      <a:pt x="85" y="334"/>
                      <a:pt x="85" y="334"/>
                    </a:cubicBezTo>
                    <a:cubicBezTo>
                      <a:pt x="84" y="335"/>
                      <a:pt x="84" y="335"/>
                      <a:pt x="84" y="335"/>
                    </a:cubicBezTo>
                    <a:lnTo>
                      <a:pt x="86" y="335"/>
                    </a:lnTo>
                    <a:close/>
                    <a:moveTo>
                      <a:pt x="86" y="336"/>
                    </a:moveTo>
                    <a:cubicBezTo>
                      <a:pt x="87" y="337"/>
                      <a:pt x="87" y="337"/>
                      <a:pt x="87" y="337"/>
                    </a:cubicBezTo>
                    <a:cubicBezTo>
                      <a:pt x="88" y="336"/>
                      <a:pt x="88" y="336"/>
                      <a:pt x="88" y="336"/>
                    </a:cubicBezTo>
                    <a:cubicBezTo>
                      <a:pt x="88" y="335"/>
                      <a:pt x="88" y="335"/>
                      <a:pt x="88" y="335"/>
                    </a:cubicBezTo>
                    <a:lnTo>
                      <a:pt x="86" y="336"/>
                    </a:lnTo>
                    <a:close/>
                    <a:moveTo>
                      <a:pt x="106" y="326"/>
                    </a:moveTo>
                    <a:cubicBezTo>
                      <a:pt x="107" y="328"/>
                      <a:pt x="107" y="328"/>
                      <a:pt x="107" y="328"/>
                    </a:cubicBezTo>
                    <a:cubicBezTo>
                      <a:pt x="108" y="328"/>
                      <a:pt x="108" y="328"/>
                      <a:pt x="108" y="328"/>
                    </a:cubicBezTo>
                    <a:cubicBezTo>
                      <a:pt x="106" y="329"/>
                      <a:pt x="106" y="329"/>
                      <a:pt x="106" y="329"/>
                    </a:cubicBezTo>
                    <a:cubicBezTo>
                      <a:pt x="106" y="331"/>
                      <a:pt x="106" y="331"/>
                      <a:pt x="106" y="331"/>
                    </a:cubicBezTo>
                    <a:cubicBezTo>
                      <a:pt x="103" y="332"/>
                      <a:pt x="103" y="332"/>
                      <a:pt x="103" y="332"/>
                    </a:cubicBezTo>
                    <a:cubicBezTo>
                      <a:pt x="100" y="335"/>
                      <a:pt x="100" y="335"/>
                      <a:pt x="100" y="335"/>
                    </a:cubicBezTo>
                    <a:cubicBezTo>
                      <a:pt x="98" y="335"/>
                      <a:pt x="98" y="335"/>
                      <a:pt x="98" y="335"/>
                    </a:cubicBezTo>
                    <a:cubicBezTo>
                      <a:pt x="96" y="337"/>
                      <a:pt x="96" y="337"/>
                      <a:pt x="96" y="337"/>
                    </a:cubicBezTo>
                    <a:cubicBezTo>
                      <a:pt x="93" y="337"/>
                      <a:pt x="93" y="337"/>
                      <a:pt x="93" y="337"/>
                    </a:cubicBezTo>
                    <a:cubicBezTo>
                      <a:pt x="94" y="336"/>
                      <a:pt x="94" y="336"/>
                      <a:pt x="94" y="336"/>
                    </a:cubicBezTo>
                    <a:cubicBezTo>
                      <a:pt x="95" y="336"/>
                      <a:pt x="95" y="336"/>
                      <a:pt x="95" y="336"/>
                    </a:cubicBezTo>
                    <a:cubicBezTo>
                      <a:pt x="97" y="334"/>
                      <a:pt x="97" y="334"/>
                      <a:pt x="97" y="334"/>
                    </a:cubicBezTo>
                    <a:cubicBezTo>
                      <a:pt x="98" y="333"/>
                      <a:pt x="98" y="333"/>
                      <a:pt x="98" y="333"/>
                    </a:cubicBezTo>
                    <a:cubicBezTo>
                      <a:pt x="98" y="332"/>
                      <a:pt x="98" y="332"/>
                      <a:pt x="98" y="332"/>
                    </a:cubicBezTo>
                    <a:cubicBezTo>
                      <a:pt x="100" y="330"/>
                      <a:pt x="100" y="330"/>
                      <a:pt x="100" y="330"/>
                    </a:cubicBezTo>
                    <a:cubicBezTo>
                      <a:pt x="102" y="330"/>
                      <a:pt x="102" y="330"/>
                      <a:pt x="102" y="330"/>
                    </a:cubicBezTo>
                    <a:cubicBezTo>
                      <a:pt x="102" y="328"/>
                      <a:pt x="102" y="328"/>
                      <a:pt x="102" y="328"/>
                    </a:cubicBezTo>
                    <a:cubicBezTo>
                      <a:pt x="102" y="327"/>
                      <a:pt x="102" y="327"/>
                      <a:pt x="102" y="327"/>
                    </a:cubicBezTo>
                    <a:cubicBezTo>
                      <a:pt x="105" y="327"/>
                      <a:pt x="105" y="327"/>
                      <a:pt x="105" y="327"/>
                    </a:cubicBezTo>
                    <a:cubicBezTo>
                      <a:pt x="105" y="327"/>
                      <a:pt x="106" y="326"/>
                      <a:pt x="106" y="326"/>
                    </a:cubicBezTo>
                    <a:moveTo>
                      <a:pt x="121" y="320"/>
                    </a:move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18" y="322"/>
                      <a:pt x="118" y="322"/>
                      <a:pt x="118" y="322"/>
                    </a:cubicBezTo>
                    <a:cubicBezTo>
                      <a:pt x="118" y="323"/>
                      <a:pt x="118" y="323"/>
                      <a:pt x="118" y="323"/>
                    </a:cubicBezTo>
                    <a:cubicBezTo>
                      <a:pt x="119" y="325"/>
                      <a:pt x="119" y="325"/>
                      <a:pt x="119" y="325"/>
                    </a:cubicBezTo>
                    <a:cubicBezTo>
                      <a:pt x="118" y="325"/>
                      <a:pt x="118" y="325"/>
                      <a:pt x="118" y="325"/>
                    </a:cubicBezTo>
                    <a:cubicBezTo>
                      <a:pt x="117" y="324"/>
                      <a:pt x="117" y="324"/>
                      <a:pt x="117" y="324"/>
                    </a:cubicBezTo>
                    <a:cubicBezTo>
                      <a:pt x="115" y="326"/>
                      <a:pt x="115" y="326"/>
                      <a:pt x="115" y="326"/>
                    </a:cubicBezTo>
                    <a:cubicBezTo>
                      <a:pt x="115" y="327"/>
                      <a:pt x="115" y="327"/>
                      <a:pt x="115" y="327"/>
                    </a:cubicBezTo>
                    <a:cubicBezTo>
                      <a:pt x="114" y="327"/>
                      <a:pt x="114" y="327"/>
                      <a:pt x="114" y="327"/>
                    </a:cubicBezTo>
                    <a:cubicBezTo>
                      <a:pt x="113" y="329"/>
                      <a:pt x="113" y="329"/>
                      <a:pt x="113" y="329"/>
                    </a:cubicBezTo>
                    <a:cubicBezTo>
                      <a:pt x="112" y="329"/>
                      <a:pt x="112" y="329"/>
                      <a:pt x="112" y="329"/>
                    </a:cubicBezTo>
                    <a:cubicBezTo>
                      <a:pt x="110" y="331"/>
                      <a:pt x="110" y="331"/>
                      <a:pt x="110" y="331"/>
                    </a:cubicBezTo>
                    <a:cubicBezTo>
                      <a:pt x="108" y="330"/>
                      <a:pt x="108" y="330"/>
                      <a:pt x="108" y="330"/>
                    </a:cubicBezTo>
                    <a:cubicBezTo>
                      <a:pt x="107" y="331"/>
                      <a:pt x="107" y="331"/>
                      <a:pt x="107" y="331"/>
                    </a:cubicBezTo>
                    <a:cubicBezTo>
                      <a:pt x="108" y="332"/>
                      <a:pt x="108" y="332"/>
                      <a:pt x="108" y="332"/>
                    </a:cubicBezTo>
                    <a:cubicBezTo>
                      <a:pt x="111" y="332"/>
                      <a:pt x="111" y="332"/>
                      <a:pt x="111" y="332"/>
                    </a:cubicBezTo>
                    <a:cubicBezTo>
                      <a:pt x="113" y="331"/>
                      <a:pt x="113" y="331"/>
                      <a:pt x="113" y="331"/>
                    </a:cubicBezTo>
                    <a:cubicBezTo>
                      <a:pt x="115" y="329"/>
                      <a:pt x="115" y="329"/>
                      <a:pt x="115" y="329"/>
                    </a:cubicBezTo>
                    <a:cubicBezTo>
                      <a:pt x="116" y="330"/>
                      <a:pt x="116" y="330"/>
                      <a:pt x="116" y="330"/>
                    </a:cubicBezTo>
                    <a:cubicBezTo>
                      <a:pt x="116" y="331"/>
                      <a:pt x="116" y="331"/>
                      <a:pt x="116" y="331"/>
                    </a:cubicBezTo>
                    <a:cubicBezTo>
                      <a:pt x="117" y="329"/>
                      <a:pt x="117" y="329"/>
                      <a:pt x="117" y="329"/>
                    </a:cubicBezTo>
                    <a:cubicBezTo>
                      <a:pt x="118" y="328"/>
                      <a:pt x="118" y="328"/>
                      <a:pt x="118" y="328"/>
                    </a:cubicBezTo>
                    <a:cubicBezTo>
                      <a:pt x="119" y="328"/>
                      <a:pt x="119" y="328"/>
                      <a:pt x="119" y="328"/>
                    </a:cubicBezTo>
                    <a:cubicBezTo>
                      <a:pt x="119" y="329"/>
                      <a:pt x="119" y="329"/>
                      <a:pt x="119" y="329"/>
                    </a:cubicBezTo>
                    <a:cubicBezTo>
                      <a:pt x="120" y="329"/>
                      <a:pt x="120" y="329"/>
                      <a:pt x="120" y="329"/>
                    </a:cubicBezTo>
                    <a:cubicBezTo>
                      <a:pt x="121" y="327"/>
                      <a:pt x="121" y="327"/>
                      <a:pt x="121" y="327"/>
                    </a:cubicBezTo>
                    <a:cubicBezTo>
                      <a:pt x="124" y="326"/>
                      <a:pt x="124" y="326"/>
                      <a:pt x="124" y="326"/>
                    </a:cubicBezTo>
                    <a:cubicBezTo>
                      <a:pt x="124" y="325"/>
                      <a:pt x="124" y="325"/>
                      <a:pt x="124" y="325"/>
                    </a:cubicBezTo>
                    <a:cubicBezTo>
                      <a:pt x="122" y="325"/>
                      <a:pt x="122" y="325"/>
                      <a:pt x="122" y="325"/>
                    </a:cubicBezTo>
                    <a:cubicBezTo>
                      <a:pt x="124" y="324"/>
                      <a:pt x="124" y="324"/>
                      <a:pt x="124" y="324"/>
                    </a:cubicBezTo>
                    <a:cubicBezTo>
                      <a:pt x="124" y="322"/>
                      <a:pt x="124" y="322"/>
                      <a:pt x="124" y="322"/>
                    </a:cubicBezTo>
                    <a:cubicBezTo>
                      <a:pt x="122" y="321"/>
                      <a:pt x="122" y="321"/>
                      <a:pt x="122" y="321"/>
                    </a:cubicBezTo>
                    <a:lnTo>
                      <a:pt x="121" y="320"/>
                    </a:lnTo>
                    <a:close/>
                    <a:moveTo>
                      <a:pt x="127" y="323"/>
                    </a:moveTo>
                    <a:cubicBezTo>
                      <a:pt x="126" y="322"/>
                      <a:pt x="126" y="322"/>
                      <a:pt x="126" y="322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5" y="322"/>
                      <a:pt x="125" y="322"/>
                      <a:pt x="125" y="322"/>
                    </a:cubicBezTo>
                    <a:lnTo>
                      <a:pt x="127" y="323"/>
                    </a:lnTo>
                    <a:close/>
                    <a:moveTo>
                      <a:pt x="135" y="321"/>
                    </a:moveTo>
                    <a:cubicBezTo>
                      <a:pt x="135" y="321"/>
                      <a:pt x="135" y="321"/>
                      <a:pt x="135" y="321"/>
                    </a:cubicBezTo>
                    <a:cubicBezTo>
                      <a:pt x="137" y="321"/>
                      <a:pt x="137" y="321"/>
                      <a:pt x="137" y="321"/>
                    </a:cubicBezTo>
                    <a:cubicBezTo>
                      <a:pt x="137" y="322"/>
                      <a:pt x="137" y="322"/>
                      <a:pt x="137" y="322"/>
                    </a:cubicBezTo>
                    <a:cubicBezTo>
                      <a:pt x="136" y="322"/>
                      <a:pt x="136" y="322"/>
                      <a:pt x="136" y="322"/>
                    </a:cubicBezTo>
                    <a:lnTo>
                      <a:pt x="135" y="321"/>
                    </a:lnTo>
                    <a:close/>
                    <a:moveTo>
                      <a:pt x="132" y="322"/>
                    </a:moveTo>
                    <a:cubicBezTo>
                      <a:pt x="133" y="321"/>
                      <a:pt x="133" y="321"/>
                      <a:pt x="133" y="321"/>
                    </a:cubicBezTo>
                    <a:cubicBezTo>
                      <a:pt x="134" y="322"/>
                      <a:pt x="134" y="322"/>
                      <a:pt x="134" y="322"/>
                    </a:cubicBezTo>
                    <a:lnTo>
                      <a:pt x="132" y="322"/>
                    </a:lnTo>
                    <a:close/>
                    <a:moveTo>
                      <a:pt x="131" y="320"/>
                    </a:moveTo>
                    <a:cubicBezTo>
                      <a:pt x="132" y="319"/>
                      <a:pt x="132" y="319"/>
                      <a:pt x="132" y="319"/>
                    </a:cubicBezTo>
                    <a:cubicBezTo>
                      <a:pt x="132" y="317"/>
                      <a:pt x="132" y="317"/>
                      <a:pt x="132" y="317"/>
                    </a:cubicBezTo>
                    <a:cubicBezTo>
                      <a:pt x="132" y="318"/>
                      <a:pt x="132" y="318"/>
                      <a:pt x="132" y="318"/>
                    </a:cubicBezTo>
                    <a:cubicBezTo>
                      <a:pt x="133" y="319"/>
                      <a:pt x="133" y="319"/>
                      <a:pt x="133" y="319"/>
                    </a:cubicBezTo>
                    <a:lnTo>
                      <a:pt x="131" y="320"/>
                    </a:lnTo>
                    <a:close/>
                    <a:moveTo>
                      <a:pt x="129" y="319"/>
                    </a:moveTo>
                    <a:cubicBezTo>
                      <a:pt x="127" y="319"/>
                      <a:pt x="127" y="319"/>
                      <a:pt x="127" y="319"/>
                    </a:cubicBezTo>
                    <a:cubicBezTo>
                      <a:pt x="127" y="320"/>
                      <a:pt x="127" y="320"/>
                      <a:pt x="127" y="320"/>
                    </a:cubicBezTo>
                    <a:cubicBezTo>
                      <a:pt x="128" y="322"/>
                      <a:pt x="128" y="322"/>
                      <a:pt x="128" y="322"/>
                    </a:cubicBezTo>
                    <a:cubicBezTo>
                      <a:pt x="130" y="321"/>
                      <a:pt x="130" y="321"/>
                      <a:pt x="130" y="321"/>
                    </a:cubicBezTo>
                    <a:cubicBezTo>
                      <a:pt x="130" y="320"/>
                      <a:pt x="130" y="320"/>
                      <a:pt x="130" y="320"/>
                    </a:cubicBezTo>
                    <a:cubicBezTo>
                      <a:pt x="129" y="320"/>
                      <a:pt x="129" y="320"/>
                      <a:pt x="129" y="320"/>
                    </a:cubicBezTo>
                    <a:lnTo>
                      <a:pt x="129" y="319"/>
                    </a:lnTo>
                    <a:close/>
                    <a:moveTo>
                      <a:pt x="210" y="247"/>
                    </a:moveTo>
                    <a:cubicBezTo>
                      <a:pt x="209" y="246"/>
                      <a:pt x="209" y="246"/>
                      <a:pt x="209" y="246"/>
                    </a:cubicBezTo>
                    <a:cubicBezTo>
                      <a:pt x="211" y="246"/>
                      <a:pt x="211" y="246"/>
                      <a:pt x="211" y="246"/>
                    </a:cubicBezTo>
                    <a:cubicBezTo>
                      <a:pt x="210" y="247"/>
                      <a:pt x="210" y="247"/>
                      <a:pt x="210" y="247"/>
                    </a:cubicBezTo>
                    <a:close/>
                    <a:moveTo>
                      <a:pt x="206" y="248"/>
                    </a:moveTo>
                    <a:cubicBezTo>
                      <a:pt x="205" y="247"/>
                      <a:pt x="205" y="247"/>
                      <a:pt x="205" y="247"/>
                    </a:cubicBezTo>
                    <a:cubicBezTo>
                      <a:pt x="205" y="246"/>
                      <a:pt x="205" y="246"/>
                      <a:pt x="205" y="246"/>
                    </a:cubicBezTo>
                    <a:cubicBezTo>
                      <a:pt x="207" y="245"/>
                      <a:pt x="207" y="245"/>
                      <a:pt x="207" y="245"/>
                    </a:cubicBezTo>
                    <a:cubicBezTo>
                      <a:pt x="209" y="244"/>
                      <a:pt x="209" y="244"/>
                      <a:pt x="209" y="244"/>
                    </a:cubicBezTo>
                    <a:cubicBezTo>
                      <a:pt x="209" y="245"/>
                      <a:pt x="209" y="245"/>
                      <a:pt x="209" y="245"/>
                    </a:cubicBezTo>
                    <a:cubicBezTo>
                      <a:pt x="207" y="247"/>
                      <a:pt x="207" y="247"/>
                      <a:pt x="207" y="247"/>
                    </a:cubicBezTo>
                    <a:lnTo>
                      <a:pt x="206" y="248"/>
                    </a:lnTo>
                    <a:close/>
                    <a:moveTo>
                      <a:pt x="139" y="315"/>
                    </a:moveTo>
                    <a:cubicBezTo>
                      <a:pt x="139" y="313"/>
                      <a:pt x="139" y="313"/>
                      <a:pt x="139" y="313"/>
                    </a:cubicBezTo>
                    <a:cubicBezTo>
                      <a:pt x="140" y="312"/>
                      <a:pt x="140" y="312"/>
                      <a:pt x="140" y="312"/>
                    </a:cubicBezTo>
                    <a:cubicBezTo>
                      <a:pt x="141" y="312"/>
                      <a:pt x="141" y="312"/>
                      <a:pt x="141" y="312"/>
                    </a:cubicBezTo>
                    <a:cubicBezTo>
                      <a:pt x="142" y="311"/>
                      <a:pt x="142" y="311"/>
                      <a:pt x="142" y="311"/>
                    </a:cubicBezTo>
                    <a:cubicBezTo>
                      <a:pt x="143" y="311"/>
                      <a:pt x="143" y="311"/>
                      <a:pt x="143" y="311"/>
                    </a:cubicBezTo>
                    <a:cubicBezTo>
                      <a:pt x="144" y="308"/>
                      <a:pt x="144" y="308"/>
                      <a:pt x="144" y="308"/>
                    </a:cubicBezTo>
                    <a:cubicBezTo>
                      <a:pt x="145" y="308"/>
                      <a:pt x="145" y="308"/>
                      <a:pt x="145" y="308"/>
                    </a:cubicBezTo>
                    <a:cubicBezTo>
                      <a:pt x="147" y="309"/>
                      <a:pt x="147" y="309"/>
                      <a:pt x="147" y="309"/>
                    </a:cubicBezTo>
                    <a:cubicBezTo>
                      <a:pt x="148" y="309"/>
                      <a:pt x="148" y="309"/>
                      <a:pt x="148" y="309"/>
                    </a:cubicBezTo>
                    <a:cubicBezTo>
                      <a:pt x="149" y="309"/>
                      <a:pt x="149" y="309"/>
                      <a:pt x="149" y="309"/>
                    </a:cubicBezTo>
                    <a:cubicBezTo>
                      <a:pt x="151" y="308"/>
                      <a:pt x="151" y="308"/>
                      <a:pt x="151" y="308"/>
                    </a:cubicBezTo>
                    <a:cubicBezTo>
                      <a:pt x="151" y="308"/>
                      <a:pt x="151" y="308"/>
                      <a:pt x="151" y="308"/>
                    </a:cubicBezTo>
                    <a:cubicBezTo>
                      <a:pt x="153" y="308"/>
                      <a:pt x="153" y="308"/>
                      <a:pt x="153" y="308"/>
                    </a:cubicBezTo>
                    <a:cubicBezTo>
                      <a:pt x="155" y="309"/>
                      <a:pt x="155" y="309"/>
                      <a:pt x="155" y="309"/>
                    </a:cubicBezTo>
                    <a:cubicBezTo>
                      <a:pt x="154" y="311"/>
                      <a:pt x="154" y="311"/>
                      <a:pt x="154" y="311"/>
                    </a:cubicBezTo>
                    <a:cubicBezTo>
                      <a:pt x="156" y="313"/>
                      <a:pt x="156" y="313"/>
                      <a:pt x="156" y="313"/>
                    </a:cubicBezTo>
                    <a:cubicBezTo>
                      <a:pt x="156" y="314"/>
                      <a:pt x="156" y="314"/>
                      <a:pt x="156" y="314"/>
                    </a:cubicBezTo>
                    <a:cubicBezTo>
                      <a:pt x="154" y="313"/>
                      <a:pt x="154" y="313"/>
                      <a:pt x="154" y="313"/>
                    </a:cubicBezTo>
                    <a:cubicBezTo>
                      <a:pt x="153" y="315"/>
                      <a:pt x="153" y="315"/>
                      <a:pt x="153" y="315"/>
                    </a:cubicBezTo>
                    <a:cubicBezTo>
                      <a:pt x="150" y="315"/>
                      <a:pt x="150" y="315"/>
                      <a:pt x="150" y="315"/>
                    </a:cubicBezTo>
                    <a:cubicBezTo>
                      <a:pt x="148" y="314"/>
                      <a:pt x="148" y="314"/>
                      <a:pt x="148" y="314"/>
                    </a:cubicBezTo>
                    <a:cubicBezTo>
                      <a:pt x="145" y="314"/>
                      <a:pt x="145" y="314"/>
                      <a:pt x="145" y="314"/>
                    </a:cubicBezTo>
                    <a:cubicBezTo>
                      <a:pt x="143" y="316"/>
                      <a:pt x="143" y="316"/>
                      <a:pt x="143" y="316"/>
                    </a:cubicBezTo>
                    <a:cubicBezTo>
                      <a:pt x="142" y="316"/>
                      <a:pt x="142" y="316"/>
                      <a:pt x="142" y="316"/>
                    </a:cubicBezTo>
                    <a:cubicBezTo>
                      <a:pt x="141" y="317"/>
                      <a:pt x="141" y="317"/>
                      <a:pt x="141" y="317"/>
                    </a:cubicBezTo>
                    <a:cubicBezTo>
                      <a:pt x="139" y="316"/>
                      <a:pt x="139" y="316"/>
                      <a:pt x="139" y="316"/>
                    </a:cubicBezTo>
                    <a:lnTo>
                      <a:pt x="139" y="315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8" name="Freeform 172"/>
              <p:cNvSpPr>
                <a:spLocks noEditPoints="1"/>
              </p:cNvSpPr>
              <p:nvPr/>
            </p:nvSpPr>
            <p:spPr bwMode="auto">
              <a:xfrm>
                <a:off x="1593850" y="2332038"/>
                <a:ext cx="1020763" cy="601663"/>
              </a:xfrm>
              <a:custGeom>
                <a:avLst/>
                <a:gdLst>
                  <a:gd name="T0" fmla="*/ 289 w 498"/>
                  <a:gd name="T1" fmla="*/ 29 h 293"/>
                  <a:gd name="T2" fmla="*/ 350 w 498"/>
                  <a:gd name="T3" fmla="*/ 56 h 293"/>
                  <a:gd name="T4" fmla="*/ 416 w 498"/>
                  <a:gd name="T5" fmla="*/ 89 h 293"/>
                  <a:gd name="T6" fmla="*/ 468 w 498"/>
                  <a:gd name="T7" fmla="*/ 74 h 293"/>
                  <a:gd name="T8" fmla="*/ 492 w 498"/>
                  <a:gd name="T9" fmla="*/ 60 h 293"/>
                  <a:gd name="T10" fmla="*/ 496 w 498"/>
                  <a:gd name="T11" fmla="*/ 87 h 293"/>
                  <a:gd name="T12" fmla="*/ 479 w 498"/>
                  <a:gd name="T13" fmla="*/ 92 h 293"/>
                  <a:gd name="T14" fmla="*/ 465 w 498"/>
                  <a:gd name="T15" fmla="*/ 100 h 293"/>
                  <a:gd name="T16" fmla="*/ 463 w 498"/>
                  <a:gd name="T17" fmla="*/ 117 h 293"/>
                  <a:gd name="T18" fmla="*/ 452 w 498"/>
                  <a:gd name="T19" fmla="*/ 125 h 293"/>
                  <a:gd name="T20" fmla="*/ 428 w 498"/>
                  <a:gd name="T21" fmla="*/ 135 h 293"/>
                  <a:gd name="T22" fmla="*/ 418 w 498"/>
                  <a:gd name="T23" fmla="*/ 151 h 293"/>
                  <a:gd name="T24" fmla="*/ 415 w 498"/>
                  <a:gd name="T25" fmla="*/ 154 h 293"/>
                  <a:gd name="T26" fmla="*/ 407 w 498"/>
                  <a:gd name="T27" fmla="*/ 165 h 293"/>
                  <a:gd name="T28" fmla="*/ 406 w 498"/>
                  <a:gd name="T29" fmla="*/ 148 h 293"/>
                  <a:gd name="T30" fmla="*/ 403 w 498"/>
                  <a:gd name="T31" fmla="*/ 160 h 293"/>
                  <a:gd name="T32" fmla="*/ 403 w 498"/>
                  <a:gd name="T33" fmla="*/ 166 h 293"/>
                  <a:gd name="T34" fmla="*/ 398 w 498"/>
                  <a:gd name="T35" fmla="*/ 171 h 293"/>
                  <a:gd name="T36" fmla="*/ 400 w 498"/>
                  <a:gd name="T37" fmla="*/ 183 h 293"/>
                  <a:gd name="T38" fmla="*/ 405 w 498"/>
                  <a:gd name="T39" fmla="*/ 188 h 293"/>
                  <a:gd name="T40" fmla="*/ 398 w 498"/>
                  <a:gd name="T41" fmla="*/ 194 h 293"/>
                  <a:gd name="T42" fmla="*/ 383 w 498"/>
                  <a:gd name="T43" fmla="*/ 206 h 293"/>
                  <a:gd name="T44" fmla="*/ 362 w 498"/>
                  <a:gd name="T45" fmla="*/ 219 h 293"/>
                  <a:gd name="T46" fmla="*/ 350 w 498"/>
                  <a:gd name="T47" fmla="*/ 242 h 293"/>
                  <a:gd name="T48" fmla="*/ 356 w 498"/>
                  <a:gd name="T49" fmla="*/ 281 h 293"/>
                  <a:gd name="T50" fmla="*/ 342 w 498"/>
                  <a:gd name="T51" fmla="*/ 286 h 293"/>
                  <a:gd name="T52" fmla="*/ 336 w 498"/>
                  <a:gd name="T53" fmla="*/ 273 h 293"/>
                  <a:gd name="T54" fmla="*/ 334 w 498"/>
                  <a:gd name="T55" fmla="*/ 254 h 293"/>
                  <a:gd name="T56" fmla="*/ 319 w 498"/>
                  <a:gd name="T57" fmla="*/ 247 h 293"/>
                  <a:gd name="T58" fmla="*/ 310 w 498"/>
                  <a:gd name="T59" fmla="*/ 242 h 293"/>
                  <a:gd name="T60" fmla="*/ 295 w 498"/>
                  <a:gd name="T61" fmla="*/ 241 h 293"/>
                  <a:gd name="T62" fmla="*/ 275 w 498"/>
                  <a:gd name="T63" fmla="*/ 246 h 293"/>
                  <a:gd name="T64" fmla="*/ 277 w 498"/>
                  <a:gd name="T65" fmla="*/ 253 h 293"/>
                  <a:gd name="T66" fmla="*/ 262 w 498"/>
                  <a:gd name="T67" fmla="*/ 252 h 293"/>
                  <a:gd name="T68" fmla="*/ 248 w 498"/>
                  <a:gd name="T69" fmla="*/ 248 h 293"/>
                  <a:gd name="T70" fmla="*/ 231 w 498"/>
                  <a:gd name="T71" fmla="*/ 248 h 293"/>
                  <a:gd name="T72" fmla="*/ 214 w 498"/>
                  <a:gd name="T73" fmla="*/ 259 h 293"/>
                  <a:gd name="T74" fmla="*/ 205 w 498"/>
                  <a:gd name="T75" fmla="*/ 283 h 293"/>
                  <a:gd name="T76" fmla="*/ 190 w 498"/>
                  <a:gd name="T77" fmla="*/ 271 h 293"/>
                  <a:gd name="T78" fmla="*/ 179 w 498"/>
                  <a:gd name="T79" fmla="*/ 247 h 293"/>
                  <a:gd name="T80" fmla="*/ 164 w 498"/>
                  <a:gd name="T81" fmla="*/ 248 h 293"/>
                  <a:gd name="T82" fmla="*/ 152 w 498"/>
                  <a:gd name="T83" fmla="*/ 247 h 293"/>
                  <a:gd name="T84" fmla="*/ 145 w 498"/>
                  <a:gd name="T85" fmla="*/ 236 h 293"/>
                  <a:gd name="T86" fmla="*/ 134 w 498"/>
                  <a:gd name="T87" fmla="*/ 221 h 293"/>
                  <a:gd name="T88" fmla="*/ 36 w 498"/>
                  <a:gd name="T89" fmla="*/ 194 h 293"/>
                  <a:gd name="T90" fmla="*/ 18 w 498"/>
                  <a:gd name="T91" fmla="*/ 181 h 293"/>
                  <a:gd name="T92" fmla="*/ 12 w 498"/>
                  <a:gd name="T93" fmla="*/ 158 h 293"/>
                  <a:gd name="T94" fmla="*/ 12 w 498"/>
                  <a:gd name="T95" fmla="*/ 146 h 293"/>
                  <a:gd name="T96" fmla="*/ 9 w 498"/>
                  <a:gd name="T97" fmla="*/ 146 h 293"/>
                  <a:gd name="T98" fmla="*/ 2 w 498"/>
                  <a:gd name="T99" fmla="*/ 115 h 293"/>
                  <a:gd name="T100" fmla="*/ 6 w 498"/>
                  <a:gd name="T101" fmla="*/ 85 h 293"/>
                  <a:gd name="T102" fmla="*/ 22 w 498"/>
                  <a:gd name="T103" fmla="*/ 42 h 293"/>
                  <a:gd name="T104" fmla="*/ 23 w 498"/>
                  <a:gd name="T105" fmla="*/ 36 h 293"/>
                  <a:gd name="T106" fmla="*/ 26 w 498"/>
                  <a:gd name="T107" fmla="*/ 17 h 293"/>
                  <a:gd name="T108" fmla="*/ 37 w 498"/>
                  <a:gd name="T109" fmla="*/ 18 h 293"/>
                  <a:gd name="T110" fmla="*/ 38 w 498"/>
                  <a:gd name="T111" fmla="*/ 26 h 293"/>
                  <a:gd name="T112" fmla="*/ 46 w 498"/>
                  <a:gd name="T113" fmla="*/ 6 h 293"/>
                  <a:gd name="T114" fmla="*/ 431 w 498"/>
                  <a:gd name="T115" fmla="*/ 132 h 293"/>
                  <a:gd name="T116" fmla="*/ 441 w 498"/>
                  <a:gd name="T117" fmla="*/ 129 h 293"/>
                  <a:gd name="T118" fmla="*/ 44 w 498"/>
                  <a:gd name="T119" fmla="*/ 10 h 293"/>
                  <a:gd name="T120" fmla="*/ 208 w 498"/>
                  <a:gd name="T121" fmla="*/ 271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98" h="293">
                    <a:moveTo>
                      <a:pt x="44" y="0"/>
                    </a:moveTo>
                    <a:cubicBezTo>
                      <a:pt x="272" y="23"/>
                      <a:pt x="272" y="23"/>
                      <a:pt x="272" y="23"/>
                    </a:cubicBezTo>
                    <a:cubicBezTo>
                      <a:pt x="274" y="23"/>
                      <a:pt x="274" y="23"/>
                      <a:pt x="274" y="23"/>
                    </a:cubicBezTo>
                    <a:cubicBezTo>
                      <a:pt x="276" y="23"/>
                      <a:pt x="276" y="23"/>
                      <a:pt x="276" y="23"/>
                    </a:cubicBezTo>
                    <a:cubicBezTo>
                      <a:pt x="278" y="25"/>
                      <a:pt x="278" y="25"/>
                      <a:pt x="278" y="25"/>
                    </a:cubicBezTo>
                    <a:cubicBezTo>
                      <a:pt x="278" y="25"/>
                      <a:pt x="278" y="25"/>
                      <a:pt x="278" y="25"/>
                    </a:cubicBezTo>
                    <a:cubicBezTo>
                      <a:pt x="279" y="27"/>
                      <a:pt x="279" y="27"/>
                      <a:pt x="279" y="27"/>
                    </a:cubicBezTo>
                    <a:cubicBezTo>
                      <a:pt x="279" y="27"/>
                      <a:pt x="279" y="27"/>
                      <a:pt x="279" y="27"/>
                    </a:cubicBezTo>
                    <a:cubicBezTo>
                      <a:pt x="281" y="27"/>
                      <a:pt x="281" y="27"/>
                      <a:pt x="281" y="27"/>
                    </a:cubicBezTo>
                    <a:cubicBezTo>
                      <a:pt x="281" y="28"/>
                      <a:pt x="281" y="28"/>
                      <a:pt x="281" y="28"/>
                    </a:cubicBezTo>
                    <a:cubicBezTo>
                      <a:pt x="283" y="28"/>
                      <a:pt x="283" y="28"/>
                      <a:pt x="283" y="28"/>
                    </a:cubicBezTo>
                    <a:cubicBezTo>
                      <a:pt x="284" y="30"/>
                      <a:pt x="284" y="30"/>
                      <a:pt x="284" y="30"/>
                    </a:cubicBezTo>
                    <a:cubicBezTo>
                      <a:pt x="285" y="29"/>
                      <a:pt x="285" y="29"/>
                      <a:pt x="285" y="29"/>
                    </a:cubicBezTo>
                    <a:cubicBezTo>
                      <a:pt x="286" y="29"/>
                      <a:pt x="286" y="29"/>
                      <a:pt x="286" y="29"/>
                    </a:cubicBezTo>
                    <a:cubicBezTo>
                      <a:pt x="288" y="29"/>
                      <a:pt x="288" y="29"/>
                      <a:pt x="288" y="29"/>
                    </a:cubicBezTo>
                    <a:cubicBezTo>
                      <a:pt x="289" y="29"/>
                      <a:pt x="289" y="29"/>
                      <a:pt x="289" y="29"/>
                    </a:cubicBezTo>
                    <a:cubicBezTo>
                      <a:pt x="292" y="31"/>
                      <a:pt x="292" y="31"/>
                      <a:pt x="292" y="31"/>
                    </a:cubicBezTo>
                    <a:cubicBezTo>
                      <a:pt x="293" y="31"/>
                      <a:pt x="293" y="31"/>
                      <a:pt x="293" y="31"/>
                    </a:cubicBezTo>
                    <a:cubicBezTo>
                      <a:pt x="294" y="33"/>
                      <a:pt x="294" y="33"/>
                      <a:pt x="294" y="33"/>
                    </a:cubicBezTo>
                    <a:cubicBezTo>
                      <a:pt x="297" y="34"/>
                      <a:pt x="297" y="34"/>
                      <a:pt x="297" y="34"/>
                    </a:cubicBezTo>
                    <a:cubicBezTo>
                      <a:pt x="298" y="34"/>
                      <a:pt x="298" y="34"/>
                      <a:pt x="298" y="34"/>
                    </a:cubicBezTo>
                    <a:cubicBezTo>
                      <a:pt x="299" y="36"/>
                      <a:pt x="299" y="36"/>
                      <a:pt x="299" y="36"/>
                    </a:cubicBezTo>
                    <a:cubicBezTo>
                      <a:pt x="301" y="36"/>
                      <a:pt x="301" y="36"/>
                      <a:pt x="301" y="36"/>
                    </a:cubicBezTo>
                    <a:cubicBezTo>
                      <a:pt x="304" y="36"/>
                      <a:pt x="304" y="36"/>
                      <a:pt x="304" y="36"/>
                    </a:cubicBezTo>
                    <a:cubicBezTo>
                      <a:pt x="305" y="35"/>
                      <a:pt x="305" y="35"/>
                      <a:pt x="305" y="35"/>
                    </a:cubicBezTo>
                    <a:cubicBezTo>
                      <a:pt x="306" y="36"/>
                      <a:pt x="306" y="36"/>
                      <a:pt x="306" y="36"/>
                    </a:cubicBezTo>
                    <a:cubicBezTo>
                      <a:pt x="307" y="37"/>
                      <a:pt x="307" y="37"/>
                      <a:pt x="307" y="37"/>
                    </a:cubicBezTo>
                    <a:cubicBezTo>
                      <a:pt x="311" y="38"/>
                      <a:pt x="311" y="38"/>
                      <a:pt x="311" y="38"/>
                    </a:cubicBezTo>
                    <a:cubicBezTo>
                      <a:pt x="312" y="39"/>
                      <a:pt x="312" y="39"/>
                      <a:pt x="312" y="39"/>
                    </a:cubicBezTo>
                    <a:cubicBezTo>
                      <a:pt x="314" y="39"/>
                      <a:pt x="314" y="39"/>
                      <a:pt x="314" y="39"/>
                    </a:cubicBezTo>
                    <a:cubicBezTo>
                      <a:pt x="315" y="40"/>
                      <a:pt x="315" y="40"/>
                      <a:pt x="315" y="40"/>
                    </a:cubicBezTo>
                    <a:cubicBezTo>
                      <a:pt x="350" y="56"/>
                      <a:pt x="350" y="56"/>
                      <a:pt x="350" y="56"/>
                    </a:cubicBezTo>
                    <a:cubicBezTo>
                      <a:pt x="353" y="59"/>
                      <a:pt x="353" y="59"/>
                      <a:pt x="353" y="59"/>
                    </a:cubicBezTo>
                    <a:cubicBezTo>
                      <a:pt x="358" y="64"/>
                      <a:pt x="358" y="64"/>
                      <a:pt x="358" y="64"/>
                    </a:cubicBezTo>
                    <a:cubicBezTo>
                      <a:pt x="364" y="90"/>
                      <a:pt x="364" y="90"/>
                      <a:pt x="364" y="90"/>
                    </a:cubicBezTo>
                    <a:cubicBezTo>
                      <a:pt x="363" y="102"/>
                      <a:pt x="363" y="102"/>
                      <a:pt x="363" y="102"/>
                    </a:cubicBezTo>
                    <a:cubicBezTo>
                      <a:pt x="362" y="104"/>
                      <a:pt x="362" y="104"/>
                      <a:pt x="362" y="104"/>
                    </a:cubicBezTo>
                    <a:cubicBezTo>
                      <a:pt x="361" y="106"/>
                      <a:pt x="361" y="106"/>
                      <a:pt x="361" y="106"/>
                    </a:cubicBezTo>
                    <a:cubicBezTo>
                      <a:pt x="360" y="108"/>
                      <a:pt x="360" y="108"/>
                      <a:pt x="360" y="108"/>
                    </a:cubicBezTo>
                    <a:cubicBezTo>
                      <a:pt x="356" y="110"/>
                      <a:pt x="356" y="110"/>
                      <a:pt x="356" y="110"/>
                    </a:cubicBezTo>
                    <a:cubicBezTo>
                      <a:pt x="355" y="112"/>
                      <a:pt x="355" y="112"/>
                      <a:pt x="355" y="112"/>
                    </a:cubicBezTo>
                    <a:cubicBezTo>
                      <a:pt x="356" y="115"/>
                      <a:pt x="356" y="115"/>
                      <a:pt x="356" y="115"/>
                    </a:cubicBezTo>
                    <a:cubicBezTo>
                      <a:pt x="386" y="106"/>
                      <a:pt x="386" y="106"/>
                      <a:pt x="386" y="106"/>
                    </a:cubicBezTo>
                    <a:cubicBezTo>
                      <a:pt x="390" y="105"/>
                      <a:pt x="390" y="105"/>
                      <a:pt x="390" y="105"/>
                    </a:cubicBezTo>
                    <a:cubicBezTo>
                      <a:pt x="391" y="101"/>
                      <a:pt x="391" y="101"/>
                      <a:pt x="391" y="101"/>
                    </a:cubicBezTo>
                    <a:cubicBezTo>
                      <a:pt x="407" y="96"/>
                      <a:pt x="407" y="96"/>
                      <a:pt x="407" y="96"/>
                    </a:cubicBezTo>
                    <a:cubicBezTo>
                      <a:pt x="415" y="91"/>
                      <a:pt x="415" y="91"/>
                      <a:pt x="415" y="91"/>
                    </a:cubicBezTo>
                    <a:cubicBezTo>
                      <a:pt x="416" y="89"/>
                      <a:pt x="416" y="89"/>
                      <a:pt x="416" y="89"/>
                    </a:cubicBezTo>
                    <a:cubicBezTo>
                      <a:pt x="419" y="89"/>
                      <a:pt x="419" y="89"/>
                      <a:pt x="419" y="89"/>
                    </a:cubicBezTo>
                    <a:cubicBezTo>
                      <a:pt x="423" y="85"/>
                      <a:pt x="423" y="85"/>
                      <a:pt x="423" y="85"/>
                    </a:cubicBezTo>
                    <a:cubicBezTo>
                      <a:pt x="424" y="84"/>
                      <a:pt x="424" y="84"/>
                      <a:pt x="424" y="84"/>
                    </a:cubicBezTo>
                    <a:cubicBezTo>
                      <a:pt x="427" y="83"/>
                      <a:pt x="427" y="83"/>
                      <a:pt x="427" y="83"/>
                    </a:cubicBezTo>
                    <a:cubicBezTo>
                      <a:pt x="428" y="81"/>
                      <a:pt x="428" y="81"/>
                      <a:pt x="428" y="81"/>
                    </a:cubicBezTo>
                    <a:cubicBezTo>
                      <a:pt x="431" y="81"/>
                      <a:pt x="431" y="81"/>
                      <a:pt x="431" y="81"/>
                    </a:cubicBezTo>
                    <a:cubicBezTo>
                      <a:pt x="457" y="81"/>
                      <a:pt x="457" y="81"/>
                      <a:pt x="457" y="81"/>
                    </a:cubicBezTo>
                    <a:cubicBezTo>
                      <a:pt x="459" y="79"/>
                      <a:pt x="459" y="79"/>
                      <a:pt x="459" y="79"/>
                    </a:cubicBezTo>
                    <a:cubicBezTo>
                      <a:pt x="460" y="79"/>
                      <a:pt x="460" y="79"/>
                      <a:pt x="460" y="79"/>
                    </a:cubicBezTo>
                    <a:cubicBezTo>
                      <a:pt x="460" y="79"/>
                      <a:pt x="460" y="79"/>
                      <a:pt x="460" y="79"/>
                    </a:cubicBezTo>
                    <a:cubicBezTo>
                      <a:pt x="461" y="79"/>
                      <a:pt x="461" y="79"/>
                      <a:pt x="461" y="79"/>
                    </a:cubicBezTo>
                    <a:cubicBezTo>
                      <a:pt x="463" y="79"/>
                      <a:pt x="463" y="79"/>
                      <a:pt x="463" y="79"/>
                    </a:cubicBezTo>
                    <a:cubicBezTo>
                      <a:pt x="464" y="78"/>
                      <a:pt x="464" y="78"/>
                      <a:pt x="464" y="78"/>
                    </a:cubicBezTo>
                    <a:cubicBezTo>
                      <a:pt x="465" y="77"/>
                      <a:pt x="465" y="77"/>
                      <a:pt x="465" y="77"/>
                    </a:cubicBezTo>
                    <a:cubicBezTo>
                      <a:pt x="467" y="74"/>
                      <a:pt x="467" y="74"/>
                      <a:pt x="467" y="74"/>
                    </a:cubicBezTo>
                    <a:cubicBezTo>
                      <a:pt x="468" y="74"/>
                      <a:pt x="468" y="74"/>
                      <a:pt x="468" y="74"/>
                    </a:cubicBezTo>
                    <a:cubicBezTo>
                      <a:pt x="471" y="71"/>
                      <a:pt x="471" y="71"/>
                      <a:pt x="471" y="71"/>
                    </a:cubicBezTo>
                    <a:cubicBezTo>
                      <a:pt x="471" y="69"/>
                      <a:pt x="471" y="69"/>
                      <a:pt x="471" y="69"/>
                    </a:cubicBezTo>
                    <a:cubicBezTo>
                      <a:pt x="472" y="67"/>
                      <a:pt x="472" y="67"/>
                      <a:pt x="472" y="67"/>
                    </a:cubicBezTo>
                    <a:cubicBezTo>
                      <a:pt x="474" y="66"/>
                      <a:pt x="474" y="66"/>
                      <a:pt x="474" y="66"/>
                    </a:cubicBezTo>
                    <a:cubicBezTo>
                      <a:pt x="474" y="64"/>
                      <a:pt x="474" y="64"/>
                      <a:pt x="474" y="64"/>
                    </a:cubicBezTo>
                    <a:cubicBezTo>
                      <a:pt x="475" y="62"/>
                      <a:pt x="475" y="62"/>
                      <a:pt x="475" y="62"/>
                    </a:cubicBezTo>
                    <a:cubicBezTo>
                      <a:pt x="479" y="59"/>
                      <a:pt x="479" y="59"/>
                      <a:pt x="479" y="59"/>
                    </a:cubicBezTo>
                    <a:cubicBezTo>
                      <a:pt x="479" y="57"/>
                      <a:pt x="479" y="57"/>
                      <a:pt x="479" y="57"/>
                    </a:cubicBezTo>
                    <a:cubicBezTo>
                      <a:pt x="481" y="56"/>
                      <a:pt x="481" y="56"/>
                      <a:pt x="481" y="56"/>
                    </a:cubicBezTo>
                    <a:cubicBezTo>
                      <a:pt x="481" y="56"/>
                      <a:pt x="481" y="56"/>
                      <a:pt x="481" y="56"/>
                    </a:cubicBezTo>
                    <a:cubicBezTo>
                      <a:pt x="482" y="56"/>
                      <a:pt x="482" y="56"/>
                      <a:pt x="482" y="56"/>
                    </a:cubicBezTo>
                    <a:cubicBezTo>
                      <a:pt x="484" y="58"/>
                      <a:pt x="484" y="58"/>
                      <a:pt x="484" y="58"/>
                    </a:cubicBezTo>
                    <a:cubicBezTo>
                      <a:pt x="485" y="57"/>
                      <a:pt x="485" y="57"/>
                      <a:pt x="485" y="57"/>
                    </a:cubicBezTo>
                    <a:cubicBezTo>
                      <a:pt x="488" y="58"/>
                      <a:pt x="488" y="58"/>
                      <a:pt x="488" y="58"/>
                    </a:cubicBezTo>
                    <a:cubicBezTo>
                      <a:pt x="489" y="57"/>
                      <a:pt x="489" y="57"/>
                      <a:pt x="489" y="57"/>
                    </a:cubicBezTo>
                    <a:cubicBezTo>
                      <a:pt x="492" y="60"/>
                      <a:pt x="492" y="60"/>
                      <a:pt x="492" y="60"/>
                    </a:cubicBezTo>
                    <a:cubicBezTo>
                      <a:pt x="492" y="63"/>
                      <a:pt x="492" y="63"/>
                      <a:pt x="492" y="63"/>
                    </a:cubicBezTo>
                    <a:cubicBezTo>
                      <a:pt x="490" y="74"/>
                      <a:pt x="490" y="74"/>
                      <a:pt x="490" y="74"/>
                    </a:cubicBezTo>
                    <a:cubicBezTo>
                      <a:pt x="490" y="76"/>
                      <a:pt x="490" y="76"/>
                      <a:pt x="490" y="76"/>
                    </a:cubicBezTo>
                    <a:cubicBezTo>
                      <a:pt x="490" y="76"/>
                      <a:pt x="490" y="76"/>
                      <a:pt x="490" y="76"/>
                    </a:cubicBezTo>
                    <a:cubicBezTo>
                      <a:pt x="491" y="77"/>
                      <a:pt x="491" y="77"/>
                      <a:pt x="491" y="77"/>
                    </a:cubicBezTo>
                    <a:cubicBezTo>
                      <a:pt x="492" y="78"/>
                      <a:pt x="492" y="78"/>
                      <a:pt x="492" y="78"/>
                    </a:cubicBezTo>
                    <a:cubicBezTo>
                      <a:pt x="492" y="79"/>
                      <a:pt x="492" y="79"/>
                      <a:pt x="492" y="79"/>
                    </a:cubicBezTo>
                    <a:cubicBezTo>
                      <a:pt x="492" y="80"/>
                      <a:pt x="492" y="80"/>
                      <a:pt x="492" y="80"/>
                    </a:cubicBezTo>
                    <a:cubicBezTo>
                      <a:pt x="492" y="81"/>
                      <a:pt x="492" y="81"/>
                      <a:pt x="492" y="81"/>
                    </a:cubicBezTo>
                    <a:cubicBezTo>
                      <a:pt x="491" y="82"/>
                      <a:pt x="491" y="82"/>
                      <a:pt x="491" y="82"/>
                    </a:cubicBezTo>
                    <a:cubicBezTo>
                      <a:pt x="492" y="82"/>
                      <a:pt x="492" y="82"/>
                      <a:pt x="492" y="82"/>
                    </a:cubicBezTo>
                    <a:cubicBezTo>
                      <a:pt x="492" y="82"/>
                      <a:pt x="492" y="82"/>
                      <a:pt x="492" y="82"/>
                    </a:cubicBezTo>
                    <a:cubicBezTo>
                      <a:pt x="492" y="82"/>
                      <a:pt x="492" y="82"/>
                      <a:pt x="492" y="82"/>
                    </a:cubicBezTo>
                    <a:cubicBezTo>
                      <a:pt x="495" y="84"/>
                      <a:pt x="495" y="84"/>
                      <a:pt x="495" y="84"/>
                    </a:cubicBezTo>
                    <a:cubicBezTo>
                      <a:pt x="494" y="86"/>
                      <a:pt x="494" y="86"/>
                      <a:pt x="494" y="86"/>
                    </a:cubicBezTo>
                    <a:cubicBezTo>
                      <a:pt x="496" y="87"/>
                      <a:pt x="496" y="87"/>
                      <a:pt x="496" y="87"/>
                    </a:cubicBezTo>
                    <a:cubicBezTo>
                      <a:pt x="496" y="86"/>
                      <a:pt x="496" y="86"/>
                      <a:pt x="496" y="86"/>
                    </a:cubicBezTo>
                    <a:cubicBezTo>
                      <a:pt x="498" y="87"/>
                      <a:pt x="498" y="87"/>
                      <a:pt x="498" y="87"/>
                    </a:cubicBezTo>
                    <a:cubicBezTo>
                      <a:pt x="497" y="89"/>
                      <a:pt x="497" y="89"/>
                      <a:pt x="497" y="89"/>
                    </a:cubicBezTo>
                    <a:cubicBezTo>
                      <a:pt x="495" y="89"/>
                      <a:pt x="495" y="89"/>
                      <a:pt x="495" y="89"/>
                    </a:cubicBezTo>
                    <a:cubicBezTo>
                      <a:pt x="495" y="88"/>
                      <a:pt x="495" y="88"/>
                      <a:pt x="495" y="88"/>
                    </a:cubicBezTo>
                    <a:cubicBezTo>
                      <a:pt x="493" y="89"/>
                      <a:pt x="493" y="89"/>
                      <a:pt x="493" y="89"/>
                    </a:cubicBezTo>
                    <a:cubicBezTo>
                      <a:pt x="491" y="89"/>
                      <a:pt x="491" y="89"/>
                      <a:pt x="491" y="89"/>
                    </a:cubicBezTo>
                    <a:cubicBezTo>
                      <a:pt x="490" y="90"/>
                      <a:pt x="490" y="90"/>
                      <a:pt x="490" y="90"/>
                    </a:cubicBezTo>
                    <a:cubicBezTo>
                      <a:pt x="489" y="91"/>
                      <a:pt x="489" y="91"/>
                      <a:pt x="489" y="91"/>
                    </a:cubicBezTo>
                    <a:cubicBezTo>
                      <a:pt x="487" y="90"/>
                      <a:pt x="487" y="90"/>
                      <a:pt x="487" y="90"/>
                    </a:cubicBezTo>
                    <a:cubicBezTo>
                      <a:pt x="486" y="92"/>
                      <a:pt x="486" y="92"/>
                      <a:pt x="486" y="92"/>
                    </a:cubicBezTo>
                    <a:cubicBezTo>
                      <a:pt x="485" y="92"/>
                      <a:pt x="485" y="92"/>
                      <a:pt x="485" y="92"/>
                    </a:cubicBezTo>
                    <a:cubicBezTo>
                      <a:pt x="484" y="90"/>
                      <a:pt x="484" y="90"/>
                      <a:pt x="484" y="90"/>
                    </a:cubicBezTo>
                    <a:cubicBezTo>
                      <a:pt x="482" y="90"/>
                      <a:pt x="482" y="90"/>
                      <a:pt x="482" y="90"/>
                    </a:cubicBezTo>
                    <a:cubicBezTo>
                      <a:pt x="481" y="92"/>
                      <a:pt x="481" y="92"/>
                      <a:pt x="481" y="92"/>
                    </a:cubicBezTo>
                    <a:cubicBezTo>
                      <a:pt x="479" y="92"/>
                      <a:pt x="479" y="92"/>
                      <a:pt x="479" y="92"/>
                    </a:cubicBezTo>
                    <a:cubicBezTo>
                      <a:pt x="479" y="90"/>
                      <a:pt x="479" y="90"/>
                      <a:pt x="479" y="90"/>
                    </a:cubicBezTo>
                    <a:cubicBezTo>
                      <a:pt x="479" y="89"/>
                      <a:pt x="479" y="89"/>
                      <a:pt x="479" y="89"/>
                    </a:cubicBezTo>
                    <a:cubicBezTo>
                      <a:pt x="477" y="92"/>
                      <a:pt x="477" y="92"/>
                      <a:pt x="477" y="92"/>
                    </a:cubicBezTo>
                    <a:cubicBezTo>
                      <a:pt x="475" y="94"/>
                      <a:pt x="475" y="94"/>
                      <a:pt x="475" y="94"/>
                    </a:cubicBezTo>
                    <a:cubicBezTo>
                      <a:pt x="474" y="95"/>
                      <a:pt x="474" y="95"/>
                      <a:pt x="474" y="95"/>
                    </a:cubicBezTo>
                    <a:cubicBezTo>
                      <a:pt x="474" y="94"/>
                      <a:pt x="474" y="94"/>
                      <a:pt x="474" y="94"/>
                    </a:cubicBezTo>
                    <a:cubicBezTo>
                      <a:pt x="473" y="96"/>
                      <a:pt x="473" y="96"/>
                      <a:pt x="473" y="96"/>
                    </a:cubicBezTo>
                    <a:cubicBezTo>
                      <a:pt x="472" y="96"/>
                      <a:pt x="472" y="96"/>
                      <a:pt x="472" y="96"/>
                    </a:cubicBezTo>
                    <a:cubicBezTo>
                      <a:pt x="472" y="94"/>
                      <a:pt x="472" y="94"/>
                      <a:pt x="472" y="94"/>
                    </a:cubicBezTo>
                    <a:cubicBezTo>
                      <a:pt x="471" y="96"/>
                      <a:pt x="471" y="96"/>
                      <a:pt x="471" y="96"/>
                    </a:cubicBezTo>
                    <a:cubicBezTo>
                      <a:pt x="470" y="97"/>
                      <a:pt x="470" y="97"/>
                      <a:pt x="470" y="97"/>
                    </a:cubicBezTo>
                    <a:cubicBezTo>
                      <a:pt x="469" y="97"/>
                      <a:pt x="469" y="97"/>
                      <a:pt x="469" y="97"/>
                    </a:cubicBezTo>
                    <a:cubicBezTo>
                      <a:pt x="468" y="96"/>
                      <a:pt x="468" y="96"/>
                      <a:pt x="468" y="96"/>
                    </a:cubicBezTo>
                    <a:cubicBezTo>
                      <a:pt x="467" y="97"/>
                      <a:pt x="467" y="97"/>
                      <a:pt x="467" y="97"/>
                    </a:cubicBezTo>
                    <a:cubicBezTo>
                      <a:pt x="466" y="97"/>
                      <a:pt x="466" y="97"/>
                      <a:pt x="466" y="97"/>
                    </a:cubicBezTo>
                    <a:cubicBezTo>
                      <a:pt x="465" y="100"/>
                      <a:pt x="465" y="100"/>
                      <a:pt x="465" y="100"/>
                    </a:cubicBezTo>
                    <a:cubicBezTo>
                      <a:pt x="462" y="102"/>
                      <a:pt x="462" y="102"/>
                      <a:pt x="462" y="102"/>
                    </a:cubicBezTo>
                    <a:cubicBezTo>
                      <a:pt x="461" y="105"/>
                      <a:pt x="461" y="105"/>
                      <a:pt x="461" y="105"/>
                    </a:cubicBezTo>
                    <a:cubicBezTo>
                      <a:pt x="460" y="107"/>
                      <a:pt x="460" y="107"/>
                      <a:pt x="460" y="107"/>
                    </a:cubicBezTo>
                    <a:cubicBezTo>
                      <a:pt x="460" y="108"/>
                      <a:pt x="460" y="108"/>
                      <a:pt x="460" y="108"/>
                    </a:cubicBezTo>
                    <a:cubicBezTo>
                      <a:pt x="459" y="109"/>
                      <a:pt x="459" y="109"/>
                      <a:pt x="459" y="109"/>
                    </a:cubicBezTo>
                    <a:cubicBezTo>
                      <a:pt x="458" y="110"/>
                      <a:pt x="458" y="110"/>
                      <a:pt x="458" y="110"/>
                    </a:cubicBezTo>
                    <a:cubicBezTo>
                      <a:pt x="460" y="110"/>
                      <a:pt x="460" y="110"/>
                      <a:pt x="460" y="110"/>
                    </a:cubicBezTo>
                    <a:cubicBezTo>
                      <a:pt x="460" y="111"/>
                      <a:pt x="460" y="111"/>
                      <a:pt x="460" y="111"/>
                    </a:cubicBezTo>
                    <a:cubicBezTo>
                      <a:pt x="457" y="114"/>
                      <a:pt x="457" y="114"/>
                      <a:pt x="457" y="114"/>
                    </a:cubicBezTo>
                    <a:cubicBezTo>
                      <a:pt x="457" y="115"/>
                      <a:pt x="457" y="115"/>
                      <a:pt x="457" y="115"/>
                    </a:cubicBezTo>
                    <a:cubicBezTo>
                      <a:pt x="459" y="116"/>
                      <a:pt x="459" y="116"/>
                      <a:pt x="459" y="116"/>
                    </a:cubicBezTo>
                    <a:cubicBezTo>
                      <a:pt x="460" y="119"/>
                      <a:pt x="460" y="119"/>
                      <a:pt x="460" y="119"/>
                    </a:cubicBezTo>
                    <a:cubicBezTo>
                      <a:pt x="460" y="120"/>
                      <a:pt x="460" y="120"/>
                      <a:pt x="460" y="120"/>
                    </a:cubicBezTo>
                    <a:cubicBezTo>
                      <a:pt x="463" y="120"/>
                      <a:pt x="463" y="120"/>
                      <a:pt x="463" y="120"/>
                    </a:cubicBezTo>
                    <a:cubicBezTo>
                      <a:pt x="463" y="118"/>
                      <a:pt x="463" y="118"/>
                      <a:pt x="463" y="118"/>
                    </a:cubicBezTo>
                    <a:cubicBezTo>
                      <a:pt x="463" y="117"/>
                      <a:pt x="463" y="117"/>
                      <a:pt x="463" y="117"/>
                    </a:cubicBezTo>
                    <a:cubicBezTo>
                      <a:pt x="464" y="116"/>
                      <a:pt x="464" y="116"/>
                      <a:pt x="464" y="116"/>
                    </a:cubicBezTo>
                    <a:cubicBezTo>
                      <a:pt x="465" y="119"/>
                      <a:pt x="465" y="119"/>
                      <a:pt x="465" y="119"/>
                    </a:cubicBezTo>
                    <a:cubicBezTo>
                      <a:pt x="464" y="121"/>
                      <a:pt x="464" y="121"/>
                      <a:pt x="464" y="121"/>
                    </a:cubicBezTo>
                    <a:cubicBezTo>
                      <a:pt x="460" y="123"/>
                      <a:pt x="460" y="123"/>
                      <a:pt x="460" y="123"/>
                    </a:cubicBezTo>
                    <a:cubicBezTo>
                      <a:pt x="458" y="123"/>
                      <a:pt x="458" y="123"/>
                      <a:pt x="458" y="123"/>
                    </a:cubicBezTo>
                    <a:cubicBezTo>
                      <a:pt x="459" y="122"/>
                      <a:pt x="459" y="122"/>
                      <a:pt x="459" y="122"/>
                    </a:cubicBezTo>
                    <a:cubicBezTo>
                      <a:pt x="458" y="120"/>
                      <a:pt x="458" y="120"/>
                      <a:pt x="458" y="120"/>
                    </a:cubicBezTo>
                    <a:cubicBezTo>
                      <a:pt x="456" y="123"/>
                      <a:pt x="456" y="123"/>
                      <a:pt x="456" y="123"/>
                    </a:cubicBezTo>
                    <a:cubicBezTo>
                      <a:pt x="454" y="125"/>
                      <a:pt x="454" y="125"/>
                      <a:pt x="454" y="125"/>
                    </a:cubicBezTo>
                    <a:cubicBezTo>
                      <a:pt x="453" y="124"/>
                      <a:pt x="453" y="124"/>
                      <a:pt x="453" y="124"/>
                    </a:cubicBezTo>
                    <a:cubicBezTo>
                      <a:pt x="454" y="123"/>
                      <a:pt x="454" y="123"/>
                      <a:pt x="454" y="123"/>
                    </a:cubicBezTo>
                    <a:cubicBezTo>
                      <a:pt x="454" y="122"/>
                      <a:pt x="454" y="122"/>
                      <a:pt x="454" y="122"/>
                    </a:cubicBezTo>
                    <a:cubicBezTo>
                      <a:pt x="452" y="120"/>
                      <a:pt x="452" y="120"/>
                      <a:pt x="452" y="120"/>
                    </a:cubicBezTo>
                    <a:cubicBezTo>
                      <a:pt x="452" y="122"/>
                      <a:pt x="452" y="122"/>
                      <a:pt x="452" y="122"/>
                    </a:cubicBezTo>
                    <a:cubicBezTo>
                      <a:pt x="452" y="124"/>
                      <a:pt x="452" y="124"/>
                      <a:pt x="452" y="124"/>
                    </a:cubicBezTo>
                    <a:cubicBezTo>
                      <a:pt x="452" y="125"/>
                      <a:pt x="452" y="125"/>
                      <a:pt x="452" y="125"/>
                    </a:cubicBezTo>
                    <a:cubicBezTo>
                      <a:pt x="451" y="125"/>
                      <a:pt x="451" y="125"/>
                      <a:pt x="451" y="125"/>
                    </a:cubicBezTo>
                    <a:cubicBezTo>
                      <a:pt x="448" y="125"/>
                      <a:pt x="448" y="125"/>
                      <a:pt x="448" y="125"/>
                    </a:cubicBezTo>
                    <a:cubicBezTo>
                      <a:pt x="445" y="126"/>
                      <a:pt x="445" y="126"/>
                      <a:pt x="445" y="126"/>
                    </a:cubicBezTo>
                    <a:cubicBezTo>
                      <a:pt x="444" y="125"/>
                      <a:pt x="444" y="125"/>
                      <a:pt x="444" y="125"/>
                    </a:cubicBezTo>
                    <a:cubicBezTo>
                      <a:pt x="440" y="126"/>
                      <a:pt x="440" y="126"/>
                      <a:pt x="440" y="126"/>
                    </a:cubicBezTo>
                    <a:cubicBezTo>
                      <a:pt x="440" y="125"/>
                      <a:pt x="440" y="125"/>
                      <a:pt x="440" y="125"/>
                    </a:cubicBezTo>
                    <a:cubicBezTo>
                      <a:pt x="439" y="125"/>
                      <a:pt x="439" y="125"/>
                      <a:pt x="439" y="125"/>
                    </a:cubicBezTo>
                    <a:cubicBezTo>
                      <a:pt x="436" y="127"/>
                      <a:pt x="436" y="127"/>
                      <a:pt x="436" y="127"/>
                    </a:cubicBezTo>
                    <a:cubicBezTo>
                      <a:pt x="434" y="127"/>
                      <a:pt x="434" y="127"/>
                      <a:pt x="434" y="127"/>
                    </a:cubicBezTo>
                    <a:cubicBezTo>
                      <a:pt x="431" y="129"/>
                      <a:pt x="431" y="129"/>
                      <a:pt x="431" y="129"/>
                    </a:cubicBezTo>
                    <a:cubicBezTo>
                      <a:pt x="430" y="129"/>
                      <a:pt x="430" y="129"/>
                      <a:pt x="430" y="129"/>
                    </a:cubicBezTo>
                    <a:cubicBezTo>
                      <a:pt x="428" y="130"/>
                      <a:pt x="428" y="130"/>
                      <a:pt x="428" y="130"/>
                    </a:cubicBezTo>
                    <a:cubicBezTo>
                      <a:pt x="428" y="132"/>
                      <a:pt x="428" y="132"/>
                      <a:pt x="428" y="132"/>
                    </a:cubicBezTo>
                    <a:cubicBezTo>
                      <a:pt x="426" y="133"/>
                      <a:pt x="426" y="133"/>
                      <a:pt x="426" y="133"/>
                    </a:cubicBezTo>
                    <a:cubicBezTo>
                      <a:pt x="426" y="134"/>
                      <a:pt x="426" y="134"/>
                      <a:pt x="426" y="134"/>
                    </a:cubicBezTo>
                    <a:cubicBezTo>
                      <a:pt x="428" y="135"/>
                      <a:pt x="428" y="135"/>
                      <a:pt x="428" y="135"/>
                    </a:cubicBezTo>
                    <a:cubicBezTo>
                      <a:pt x="428" y="136"/>
                      <a:pt x="428" y="136"/>
                      <a:pt x="428" y="136"/>
                    </a:cubicBezTo>
                    <a:cubicBezTo>
                      <a:pt x="427" y="137"/>
                      <a:pt x="427" y="137"/>
                      <a:pt x="427" y="137"/>
                    </a:cubicBezTo>
                    <a:cubicBezTo>
                      <a:pt x="427" y="138"/>
                      <a:pt x="427" y="138"/>
                      <a:pt x="427" y="138"/>
                    </a:cubicBezTo>
                    <a:cubicBezTo>
                      <a:pt x="426" y="140"/>
                      <a:pt x="426" y="140"/>
                      <a:pt x="426" y="140"/>
                    </a:cubicBezTo>
                    <a:cubicBezTo>
                      <a:pt x="426" y="140"/>
                      <a:pt x="426" y="140"/>
                      <a:pt x="426" y="140"/>
                    </a:cubicBezTo>
                    <a:cubicBezTo>
                      <a:pt x="426" y="142"/>
                      <a:pt x="426" y="142"/>
                      <a:pt x="426" y="142"/>
                    </a:cubicBezTo>
                    <a:cubicBezTo>
                      <a:pt x="425" y="143"/>
                      <a:pt x="425" y="143"/>
                      <a:pt x="425" y="143"/>
                    </a:cubicBezTo>
                    <a:cubicBezTo>
                      <a:pt x="424" y="143"/>
                      <a:pt x="424" y="143"/>
                      <a:pt x="424" y="143"/>
                    </a:cubicBezTo>
                    <a:cubicBezTo>
                      <a:pt x="423" y="144"/>
                      <a:pt x="423" y="144"/>
                      <a:pt x="423" y="144"/>
                    </a:cubicBezTo>
                    <a:cubicBezTo>
                      <a:pt x="423" y="147"/>
                      <a:pt x="423" y="147"/>
                      <a:pt x="423" y="147"/>
                    </a:cubicBezTo>
                    <a:cubicBezTo>
                      <a:pt x="421" y="147"/>
                      <a:pt x="421" y="147"/>
                      <a:pt x="421" y="147"/>
                    </a:cubicBezTo>
                    <a:cubicBezTo>
                      <a:pt x="421" y="148"/>
                      <a:pt x="421" y="148"/>
                      <a:pt x="421" y="148"/>
                    </a:cubicBezTo>
                    <a:cubicBezTo>
                      <a:pt x="420" y="148"/>
                      <a:pt x="420" y="148"/>
                      <a:pt x="420" y="148"/>
                    </a:cubicBezTo>
                    <a:cubicBezTo>
                      <a:pt x="420" y="149"/>
                      <a:pt x="420" y="149"/>
                      <a:pt x="420" y="149"/>
                    </a:cubicBezTo>
                    <a:cubicBezTo>
                      <a:pt x="418" y="151"/>
                      <a:pt x="418" y="151"/>
                      <a:pt x="418" y="151"/>
                    </a:cubicBezTo>
                    <a:cubicBezTo>
                      <a:pt x="418" y="151"/>
                      <a:pt x="418" y="151"/>
                      <a:pt x="418" y="151"/>
                    </a:cubicBezTo>
                    <a:cubicBezTo>
                      <a:pt x="417" y="152"/>
                      <a:pt x="417" y="152"/>
                      <a:pt x="417" y="152"/>
                    </a:cubicBezTo>
                    <a:cubicBezTo>
                      <a:pt x="418" y="149"/>
                      <a:pt x="418" y="149"/>
                      <a:pt x="418" y="149"/>
                    </a:cubicBezTo>
                    <a:cubicBezTo>
                      <a:pt x="417" y="149"/>
                      <a:pt x="417" y="149"/>
                      <a:pt x="417" y="149"/>
                    </a:cubicBezTo>
                    <a:cubicBezTo>
                      <a:pt x="416" y="149"/>
                      <a:pt x="416" y="149"/>
                      <a:pt x="416" y="149"/>
                    </a:cubicBezTo>
                    <a:cubicBezTo>
                      <a:pt x="414" y="147"/>
                      <a:pt x="414" y="147"/>
                      <a:pt x="414" y="147"/>
                    </a:cubicBezTo>
                    <a:cubicBezTo>
                      <a:pt x="413" y="146"/>
                      <a:pt x="413" y="146"/>
                      <a:pt x="413" y="146"/>
                    </a:cubicBezTo>
                    <a:cubicBezTo>
                      <a:pt x="414" y="144"/>
                      <a:pt x="414" y="144"/>
                      <a:pt x="414" y="144"/>
                    </a:cubicBezTo>
                    <a:cubicBezTo>
                      <a:pt x="417" y="141"/>
                      <a:pt x="417" y="141"/>
                      <a:pt x="417" y="141"/>
                    </a:cubicBezTo>
                    <a:cubicBezTo>
                      <a:pt x="415" y="142"/>
                      <a:pt x="415" y="142"/>
                      <a:pt x="415" y="142"/>
                    </a:cubicBezTo>
                    <a:cubicBezTo>
                      <a:pt x="413" y="144"/>
                      <a:pt x="413" y="144"/>
                      <a:pt x="413" y="144"/>
                    </a:cubicBezTo>
                    <a:cubicBezTo>
                      <a:pt x="412" y="145"/>
                      <a:pt x="412" y="145"/>
                      <a:pt x="412" y="145"/>
                    </a:cubicBezTo>
                    <a:cubicBezTo>
                      <a:pt x="412" y="147"/>
                      <a:pt x="412" y="147"/>
                      <a:pt x="412" y="147"/>
                    </a:cubicBezTo>
                    <a:cubicBezTo>
                      <a:pt x="413" y="148"/>
                      <a:pt x="413" y="148"/>
                      <a:pt x="413" y="148"/>
                    </a:cubicBezTo>
                    <a:cubicBezTo>
                      <a:pt x="413" y="150"/>
                      <a:pt x="413" y="150"/>
                      <a:pt x="413" y="150"/>
                    </a:cubicBezTo>
                    <a:cubicBezTo>
                      <a:pt x="414" y="151"/>
                      <a:pt x="414" y="151"/>
                      <a:pt x="414" y="151"/>
                    </a:cubicBezTo>
                    <a:cubicBezTo>
                      <a:pt x="415" y="154"/>
                      <a:pt x="415" y="154"/>
                      <a:pt x="415" y="154"/>
                    </a:cubicBezTo>
                    <a:cubicBezTo>
                      <a:pt x="415" y="156"/>
                      <a:pt x="415" y="156"/>
                      <a:pt x="415" y="156"/>
                    </a:cubicBezTo>
                    <a:cubicBezTo>
                      <a:pt x="414" y="160"/>
                      <a:pt x="414" y="160"/>
                      <a:pt x="414" y="160"/>
                    </a:cubicBezTo>
                    <a:cubicBezTo>
                      <a:pt x="412" y="161"/>
                      <a:pt x="412" y="161"/>
                      <a:pt x="412" y="161"/>
                    </a:cubicBezTo>
                    <a:cubicBezTo>
                      <a:pt x="411" y="164"/>
                      <a:pt x="411" y="164"/>
                      <a:pt x="411" y="164"/>
                    </a:cubicBezTo>
                    <a:cubicBezTo>
                      <a:pt x="410" y="166"/>
                      <a:pt x="410" y="166"/>
                      <a:pt x="410" y="166"/>
                    </a:cubicBezTo>
                    <a:cubicBezTo>
                      <a:pt x="410" y="167"/>
                      <a:pt x="410" y="167"/>
                      <a:pt x="410" y="167"/>
                    </a:cubicBezTo>
                    <a:cubicBezTo>
                      <a:pt x="409" y="168"/>
                      <a:pt x="409" y="168"/>
                      <a:pt x="409" y="168"/>
                    </a:cubicBezTo>
                    <a:cubicBezTo>
                      <a:pt x="409" y="167"/>
                      <a:pt x="409" y="167"/>
                      <a:pt x="409" y="167"/>
                    </a:cubicBezTo>
                    <a:cubicBezTo>
                      <a:pt x="409" y="166"/>
                      <a:pt x="409" y="166"/>
                      <a:pt x="409" y="166"/>
                    </a:cubicBezTo>
                    <a:cubicBezTo>
                      <a:pt x="407" y="170"/>
                      <a:pt x="407" y="170"/>
                      <a:pt x="407" y="170"/>
                    </a:cubicBezTo>
                    <a:cubicBezTo>
                      <a:pt x="407" y="170"/>
                      <a:pt x="407" y="170"/>
                      <a:pt x="407" y="170"/>
                    </a:cubicBezTo>
                    <a:cubicBezTo>
                      <a:pt x="406" y="171"/>
                      <a:pt x="406" y="171"/>
                      <a:pt x="406" y="171"/>
                    </a:cubicBezTo>
                    <a:cubicBezTo>
                      <a:pt x="406" y="169"/>
                      <a:pt x="406" y="169"/>
                      <a:pt x="406" y="169"/>
                    </a:cubicBezTo>
                    <a:cubicBezTo>
                      <a:pt x="407" y="168"/>
                      <a:pt x="407" y="168"/>
                      <a:pt x="407" y="168"/>
                    </a:cubicBezTo>
                    <a:cubicBezTo>
                      <a:pt x="408" y="166"/>
                      <a:pt x="408" y="166"/>
                      <a:pt x="408" y="166"/>
                    </a:cubicBezTo>
                    <a:cubicBezTo>
                      <a:pt x="407" y="165"/>
                      <a:pt x="407" y="165"/>
                      <a:pt x="407" y="165"/>
                    </a:cubicBezTo>
                    <a:cubicBezTo>
                      <a:pt x="408" y="163"/>
                      <a:pt x="408" y="163"/>
                      <a:pt x="408" y="163"/>
                    </a:cubicBezTo>
                    <a:cubicBezTo>
                      <a:pt x="408" y="163"/>
                      <a:pt x="408" y="163"/>
                      <a:pt x="408" y="163"/>
                    </a:cubicBezTo>
                    <a:cubicBezTo>
                      <a:pt x="410" y="162"/>
                      <a:pt x="410" y="162"/>
                      <a:pt x="410" y="162"/>
                    </a:cubicBezTo>
                    <a:cubicBezTo>
                      <a:pt x="408" y="162"/>
                      <a:pt x="408" y="162"/>
                      <a:pt x="408" y="162"/>
                    </a:cubicBezTo>
                    <a:cubicBezTo>
                      <a:pt x="407" y="161"/>
                      <a:pt x="407" y="161"/>
                      <a:pt x="407" y="161"/>
                    </a:cubicBezTo>
                    <a:cubicBezTo>
                      <a:pt x="407" y="160"/>
                      <a:pt x="407" y="160"/>
                      <a:pt x="407" y="160"/>
                    </a:cubicBezTo>
                    <a:cubicBezTo>
                      <a:pt x="407" y="160"/>
                      <a:pt x="407" y="160"/>
                      <a:pt x="407" y="160"/>
                    </a:cubicBezTo>
                    <a:cubicBezTo>
                      <a:pt x="407" y="160"/>
                      <a:pt x="407" y="160"/>
                      <a:pt x="407" y="160"/>
                    </a:cubicBezTo>
                    <a:cubicBezTo>
                      <a:pt x="406" y="159"/>
                      <a:pt x="406" y="159"/>
                      <a:pt x="406" y="159"/>
                    </a:cubicBezTo>
                    <a:cubicBezTo>
                      <a:pt x="406" y="160"/>
                      <a:pt x="406" y="160"/>
                      <a:pt x="406" y="160"/>
                    </a:cubicBezTo>
                    <a:cubicBezTo>
                      <a:pt x="404" y="158"/>
                      <a:pt x="404" y="158"/>
                      <a:pt x="404" y="158"/>
                    </a:cubicBezTo>
                    <a:cubicBezTo>
                      <a:pt x="404" y="156"/>
                      <a:pt x="404" y="156"/>
                      <a:pt x="404" y="156"/>
                    </a:cubicBezTo>
                    <a:cubicBezTo>
                      <a:pt x="406" y="154"/>
                      <a:pt x="406" y="154"/>
                      <a:pt x="406" y="154"/>
                    </a:cubicBezTo>
                    <a:cubicBezTo>
                      <a:pt x="406" y="152"/>
                      <a:pt x="406" y="152"/>
                      <a:pt x="406" y="152"/>
                    </a:cubicBezTo>
                    <a:cubicBezTo>
                      <a:pt x="405" y="150"/>
                      <a:pt x="405" y="150"/>
                      <a:pt x="405" y="150"/>
                    </a:cubicBezTo>
                    <a:cubicBezTo>
                      <a:pt x="406" y="148"/>
                      <a:pt x="406" y="148"/>
                      <a:pt x="406" y="148"/>
                    </a:cubicBezTo>
                    <a:cubicBezTo>
                      <a:pt x="407" y="147"/>
                      <a:pt x="407" y="147"/>
                      <a:pt x="407" y="147"/>
                    </a:cubicBezTo>
                    <a:cubicBezTo>
                      <a:pt x="407" y="146"/>
                      <a:pt x="407" y="146"/>
                      <a:pt x="407" y="146"/>
                    </a:cubicBezTo>
                    <a:cubicBezTo>
                      <a:pt x="407" y="145"/>
                      <a:pt x="407" y="145"/>
                      <a:pt x="407" y="145"/>
                    </a:cubicBezTo>
                    <a:cubicBezTo>
                      <a:pt x="407" y="144"/>
                      <a:pt x="407" y="144"/>
                      <a:pt x="407" y="144"/>
                    </a:cubicBezTo>
                    <a:cubicBezTo>
                      <a:pt x="407" y="144"/>
                      <a:pt x="407" y="144"/>
                      <a:pt x="407" y="144"/>
                    </a:cubicBezTo>
                    <a:cubicBezTo>
                      <a:pt x="406" y="146"/>
                      <a:pt x="406" y="146"/>
                      <a:pt x="406" y="146"/>
                    </a:cubicBezTo>
                    <a:cubicBezTo>
                      <a:pt x="404" y="147"/>
                      <a:pt x="404" y="147"/>
                      <a:pt x="404" y="147"/>
                    </a:cubicBezTo>
                    <a:cubicBezTo>
                      <a:pt x="403" y="148"/>
                      <a:pt x="403" y="148"/>
                      <a:pt x="403" y="148"/>
                    </a:cubicBezTo>
                    <a:cubicBezTo>
                      <a:pt x="403" y="148"/>
                      <a:pt x="403" y="148"/>
                      <a:pt x="403" y="148"/>
                    </a:cubicBezTo>
                    <a:cubicBezTo>
                      <a:pt x="403" y="149"/>
                      <a:pt x="403" y="149"/>
                      <a:pt x="403" y="149"/>
                    </a:cubicBezTo>
                    <a:cubicBezTo>
                      <a:pt x="403" y="150"/>
                      <a:pt x="403" y="150"/>
                      <a:pt x="403" y="150"/>
                    </a:cubicBezTo>
                    <a:cubicBezTo>
                      <a:pt x="403" y="153"/>
                      <a:pt x="403" y="153"/>
                      <a:pt x="403" y="153"/>
                    </a:cubicBezTo>
                    <a:cubicBezTo>
                      <a:pt x="403" y="154"/>
                      <a:pt x="403" y="154"/>
                      <a:pt x="403" y="154"/>
                    </a:cubicBezTo>
                    <a:cubicBezTo>
                      <a:pt x="403" y="155"/>
                      <a:pt x="403" y="155"/>
                      <a:pt x="403" y="155"/>
                    </a:cubicBezTo>
                    <a:cubicBezTo>
                      <a:pt x="403" y="157"/>
                      <a:pt x="403" y="157"/>
                      <a:pt x="403" y="157"/>
                    </a:cubicBezTo>
                    <a:cubicBezTo>
                      <a:pt x="403" y="160"/>
                      <a:pt x="403" y="160"/>
                      <a:pt x="403" y="160"/>
                    </a:cubicBezTo>
                    <a:cubicBezTo>
                      <a:pt x="402" y="161"/>
                      <a:pt x="402" y="161"/>
                      <a:pt x="402" y="161"/>
                    </a:cubicBezTo>
                    <a:cubicBezTo>
                      <a:pt x="400" y="158"/>
                      <a:pt x="400" y="158"/>
                      <a:pt x="400" y="158"/>
                    </a:cubicBezTo>
                    <a:cubicBezTo>
                      <a:pt x="399" y="158"/>
                      <a:pt x="399" y="158"/>
                      <a:pt x="399" y="158"/>
                    </a:cubicBezTo>
                    <a:cubicBezTo>
                      <a:pt x="397" y="156"/>
                      <a:pt x="397" y="156"/>
                      <a:pt x="397" y="156"/>
                    </a:cubicBezTo>
                    <a:cubicBezTo>
                      <a:pt x="397" y="156"/>
                      <a:pt x="397" y="156"/>
                      <a:pt x="397" y="156"/>
                    </a:cubicBezTo>
                    <a:cubicBezTo>
                      <a:pt x="396" y="155"/>
                      <a:pt x="396" y="155"/>
                      <a:pt x="396" y="155"/>
                    </a:cubicBezTo>
                    <a:cubicBezTo>
                      <a:pt x="397" y="153"/>
                      <a:pt x="397" y="153"/>
                      <a:pt x="397" y="153"/>
                    </a:cubicBezTo>
                    <a:cubicBezTo>
                      <a:pt x="396" y="155"/>
                      <a:pt x="396" y="155"/>
                      <a:pt x="396" y="155"/>
                    </a:cubicBezTo>
                    <a:cubicBezTo>
                      <a:pt x="396" y="156"/>
                      <a:pt x="396" y="156"/>
                      <a:pt x="396" y="156"/>
                    </a:cubicBezTo>
                    <a:cubicBezTo>
                      <a:pt x="397" y="157"/>
                      <a:pt x="397" y="157"/>
                      <a:pt x="397" y="157"/>
                    </a:cubicBezTo>
                    <a:cubicBezTo>
                      <a:pt x="398" y="158"/>
                      <a:pt x="398" y="158"/>
                      <a:pt x="398" y="158"/>
                    </a:cubicBezTo>
                    <a:cubicBezTo>
                      <a:pt x="400" y="159"/>
                      <a:pt x="400" y="159"/>
                      <a:pt x="400" y="159"/>
                    </a:cubicBezTo>
                    <a:cubicBezTo>
                      <a:pt x="402" y="162"/>
                      <a:pt x="402" y="162"/>
                      <a:pt x="402" y="162"/>
                    </a:cubicBezTo>
                    <a:cubicBezTo>
                      <a:pt x="403" y="162"/>
                      <a:pt x="403" y="162"/>
                      <a:pt x="403" y="162"/>
                    </a:cubicBezTo>
                    <a:cubicBezTo>
                      <a:pt x="404" y="164"/>
                      <a:pt x="404" y="164"/>
                      <a:pt x="404" y="164"/>
                    </a:cubicBezTo>
                    <a:cubicBezTo>
                      <a:pt x="403" y="166"/>
                      <a:pt x="403" y="166"/>
                      <a:pt x="403" y="166"/>
                    </a:cubicBezTo>
                    <a:cubicBezTo>
                      <a:pt x="402" y="166"/>
                      <a:pt x="402" y="166"/>
                      <a:pt x="402" y="166"/>
                    </a:cubicBezTo>
                    <a:cubicBezTo>
                      <a:pt x="401" y="164"/>
                      <a:pt x="401" y="164"/>
                      <a:pt x="401" y="164"/>
                    </a:cubicBezTo>
                    <a:cubicBezTo>
                      <a:pt x="400" y="164"/>
                      <a:pt x="400" y="164"/>
                      <a:pt x="400" y="164"/>
                    </a:cubicBezTo>
                    <a:cubicBezTo>
                      <a:pt x="401" y="166"/>
                      <a:pt x="401" y="166"/>
                      <a:pt x="401" y="166"/>
                    </a:cubicBezTo>
                    <a:cubicBezTo>
                      <a:pt x="403" y="167"/>
                      <a:pt x="403" y="167"/>
                      <a:pt x="403" y="167"/>
                    </a:cubicBezTo>
                    <a:cubicBezTo>
                      <a:pt x="404" y="168"/>
                      <a:pt x="404" y="168"/>
                      <a:pt x="404" y="168"/>
                    </a:cubicBezTo>
                    <a:cubicBezTo>
                      <a:pt x="403" y="169"/>
                      <a:pt x="403" y="169"/>
                      <a:pt x="403" y="169"/>
                    </a:cubicBezTo>
                    <a:cubicBezTo>
                      <a:pt x="403" y="170"/>
                      <a:pt x="403" y="170"/>
                      <a:pt x="403" y="170"/>
                    </a:cubicBezTo>
                    <a:cubicBezTo>
                      <a:pt x="401" y="169"/>
                      <a:pt x="401" y="169"/>
                      <a:pt x="401" y="169"/>
                    </a:cubicBezTo>
                    <a:cubicBezTo>
                      <a:pt x="403" y="171"/>
                      <a:pt x="403" y="171"/>
                      <a:pt x="403" y="171"/>
                    </a:cubicBezTo>
                    <a:cubicBezTo>
                      <a:pt x="403" y="172"/>
                      <a:pt x="403" y="172"/>
                      <a:pt x="403" y="172"/>
                    </a:cubicBezTo>
                    <a:cubicBezTo>
                      <a:pt x="401" y="172"/>
                      <a:pt x="401" y="172"/>
                      <a:pt x="401" y="172"/>
                    </a:cubicBezTo>
                    <a:cubicBezTo>
                      <a:pt x="401" y="170"/>
                      <a:pt x="401" y="170"/>
                      <a:pt x="401" y="170"/>
                    </a:cubicBezTo>
                    <a:cubicBezTo>
                      <a:pt x="398" y="170"/>
                      <a:pt x="398" y="170"/>
                      <a:pt x="398" y="170"/>
                    </a:cubicBezTo>
                    <a:cubicBezTo>
                      <a:pt x="397" y="169"/>
                      <a:pt x="397" y="169"/>
                      <a:pt x="397" y="169"/>
                    </a:cubicBezTo>
                    <a:cubicBezTo>
                      <a:pt x="398" y="171"/>
                      <a:pt x="398" y="171"/>
                      <a:pt x="398" y="171"/>
                    </a:cubicBezTo>
                    <a:cubicBezTo>
                      <a:pt x="400" y="171"/>
                      <a:pt x="400" y="171"/>
                      <a:pt x="400" y="171"/>
                    </a:cubicBezTo>
                    <a:cubicBezTo>
                      <a:pt x="401" y="171"/>
                      <a:pt x="401" y="171"/>
                      <a:pt x="401" y="171"/>
                    </a:cubicBezTo>
                    <a:cubicBezTo>
                      <a:pt x="401" y="174"/>
                      <a:pt x="401" y="174"/>
                      <a:pt x="401" y="174"/>
                    </a:cubicBezTo>
                    <a:cubicBezTo>
                      <a:pt x="403" y="174"/>
                      <a:pt x="403" y="174"/>
                      <a:pt x="403" y="174"/>
                    </a:cubicBezTo>
                    <a:cubicBezTo>
                      <a:pt x="404" y="174"/>
                      <a:pt x="404" y="174"/>
                      <a:pt x="404" y="174"/>
                    </a:cubicBezTo>
                    <a:cubicBezTo>
                      <a:pt x="405" y="174"/>
                      <a:pt x="405" y="174"/>
                      <a:pt x="405" y="174"/>
                    </a:cubicBezTo>
                    <a:cubicBezTo>
                      <a:pt x="405" y="176"/>
                      <a:pt x="405" y="176"/>
                      <a:pt x="405" y="176"/>
                    </a:cubicBezTo>
                    <a:cubicBezTo>
                      <a:pt x="405" y="178"/>
                      <a:pt x="405" y="178"/>
                      <a:pt x="405" y="178"/>
                    </a:cubicBezTo>
                    <a:cubicBezTo>
                      <a:pt x="404" y="177"/>
                      <a:pt x="404" y="177"/>
                      <a:pt x="404" y="177"/>
                    </a:cubicBezTo>
                    <a:cubicBezTo>
                      <a:pt x="404" y="178"/>
                      <a:pt x="404" y="178"/>
                      <a:pt x="404" y="178"/>
                    </a:cubicBezTo>
                    <a:cubicBezTo>
                      <a:pt x="404" y="179"/>
                      <a:pt x="404" y="179"/>
                      <a:pt x="404" y="179"/>
                    </a:cubicBezTo>
                    <a:cubicBezTo>
                      <a:pt x="405" y="181"/>
                      <a:pt x="405" y="181"/>
                      <a:pt x="405" y="181"/>
                    </a:cubicBezTo>
                    <a:cubicBezTo>
                      <a:pt x="404" y="182"/>
                      <a:pt x="404" y="182"/>
                      <a:pt x="404" y="182"/>
                    </a:cubicBezTo>
                    <a:cubicBezTo>
                      <a:pt x="403" y="182"/>
                      <a:pt x="403" y="182"/>
                      <a:pt x="403" y="182"/>
                    </a:cubicBezTo>
                    <a:cubicBezTo>
                      <a:pt x="403" y="182"/>
                      <a:pt x="403" y="182"/>
                      <a:pt x="403" y="182"/>
                    </a:cubicBezTo>
                    <a:cubicBezTo>
                      <a:pt x="400" y="183"/>
                      <a:pt x="400" y="183"/>
                      <a:pt x="400" y="183"/>
                    </a:cubicBezTo>
                    <a:cubicBezTo>
                      <a:pt x="399" y="184"/>
                      <a:pt x="399" y="184"/>
                      <a:pt x="399" y="184"/>
                    </a:cubicBezTo>
                    <a:cubicBezTo>
                      <a:pt x="398" y="183"/>
                      <a:pt x="398" y="183"/>
                      <a:pt x="398" y="183"/>
                    </a:cubicBezTo>
                    <a:cubicBezTo>
                      <a:pt x="397" y="181"/>
                      <a:pt x="397" y="181"/>
                      <a:pt x="397" y="181"/>
                    </a:cubicBezTo>
                    <a:cubicBezTo>
                      <a:pt x="397" y="182"/>
                      <a:pt x="397" y="182"/>
                      <a:pt x="397" y="182"/>
                    </a:cubicBezTo>
                    <a:cubicBezTo>
                      <a:pt x="397" y="184"/>
                      <a:pt x="397" y="184"/>
                      <a:pt x="397" y="184"/>
                    </a:cubicBezTo>
                    <a:cubicBezTo>
                      <a:pt x="396" y="185"/>
                      <a:pt x="396" y="185"/>
                      <a:pt x="396" y="185"/>
                    </a:cubicBezTo>
                    <a:cubicBezTo>
                      <a:pt x="398" y="185"/>
                      <a:pt x="398" y="185"/>
                      <a:pt x="398" y="185"/>
                    </a:cubicBezTo>
                    <a:cubicBezTo>
                      <a:pt x="402" y="184"/>
                      <a:pt x="402" y="184"/>
                      <a:pt x="402" y="184"/>
                    </a:cubicBezTo>
                    <a:cubicBezTo>
                      <a:pt x="402" y="185"/>
                      <a:pt x="402" y="185"/>
                      <a:pt x="402" y="185"/>
                    </a:cubicBezTo>
                    <a:cubicBezTo>
                      <a:pt x="403" y="187"/>
                      <a:pt x="403" y="187"/>
                      <a:pt x="403" y="187"/>
                    </a:cubicBezTo>
                    <a:cubicBezTo>
                      <a:pt x="404" y="188"/>
                      <a:pt x="404" y="188"/>
                      <a:pt x="404" y="188"/>
                    </a:cubicBezTo>
                    <a:cubicBezTo>
                      <a:pt x="404" y="187"/>
                      <a:pt x="404" y="187"/>
                      <a:pt x="404" y="187"/>
                    </a:cubicBezTo>
                    <a:cubicBezTo>
                      <a:pt x="405" y="185"/>
                      <a:pt x="405" y="185"/>
                      <a:pt x="405" y="185"/>
                    </a:cubicBezTo>
                    <a:cubicBezTo>
                      <a:pt x="405" y="185"/>
                      <a:pt x="405" y="185"/>
                      <a:pt x="405" y="185"/>
                    </a:cubicBezTo>
                    <a:cubicBezTo>
                      <a:pt x="406" y="186"/>
                      <a:pt x="406" y="186"/>
                      <a:pt x="406" y="186"/>
                    </a:cubicBezTo>
                    <a:cubicBezTo>
                      <a:pt x="405" y="188"/>
                      <a:pt x="405" y="188"/>
                      <a:pt x="405" y="188"/>
                    </a:cubicBezTo>
                    <a:cubicBezTo>
                      <a:pt x="405" y="188"/>
                      <a:pt x="405" y="188"/>
                      <a:pt x="405" y="188"/>
                    </a:cubicBezTo>
                    <a:cubicBezTo>
                      <a:pt x="403" y="190"/>
                      <a:pt x="403" y="190"/>
                      <a:pt x="403" y="190"/>
                    </a:cubicBezTo>
                    <a:cubicBezTo>
                      <a:pt x="402" y="191"/>
                      <a:pt x="402" y="191"/>
                      <a:pt x="402" y="191"/>
                    </a:cubicBezTo>
                    <a:cubicBezTo>
                      <a:pt x="401" y="192"/>
                      <a:pt x="401" y="192"/>
                      <a:pt x="401" y="192"/>
                    </a:cubicBezTo>
                    <a:cubicBezTo>
                      <a:pt x="400" y="191"/>
                      <a:pt x="400" y="191"/>
                      <a:pt x="400" y="191"/>
                    </a:cubicBezTo>
                    <a:cubicBezTo>
                      <a:pt x="399" y="191"/>
                      <a:pt x="399" y="191"/>
                      <a:pt x="399" y="191"/>
                    </a:cubicBezTo>
                    <a:cubicBezTo>
                      <a:pt x="398" y="189"/>
                      <a:pt x="398" y="189"/>
                      <a:pt x="398" y="189"/>
                    </a:cubicBezTo>
                    <a:cubicBezTo>
                      <a:pt x="398" y="190"/>
                      <a:pt x="398" y="190"/>
                      <a:pt x="398" y="190"/>
                    </a:cubicBezTo>
                    <a:cubicBezTo>
                      <a:pt x="397" y="191"/>
                      <a:pt x="397" y="191"/>
                      <a:pt x="397" y="191"/>
                    </a:cubicBezTo>
                    <a:cubicBezTo>
                      <a:pt x="396" y="190"/>
                      <a:pt x="396" y="190"/>
                      <a:pt x="396" y="190"/>
                    </a:cubicBezTo>
                    <a:cubicBezTo>
                      <a:pt x="395" y="190"/>
                      <a:pt x="395" y="190"/>
                      <a:pt x="395" y="190"/>
                    </a:cubicBezTo>
                    <a:cubicBezTo>
                      <a:pt x="395" y="191"/>
                      <a:pt x="395" y="191"/>
                      <a:pt x="395" y="191"/>
                    </a:cubicBezTo>
                    <a:cubicBezTo>
                      <a:pt x="398" y="192"/>
                      <a:pt x="398" y="192"/>
                      <a:pt x="398" y="192"/>
                    </a:cubicBezTo>
                    <a:cubicBezTo>
                      <a:pt x="398" y="193"/>
                      <a:pt x="398" y="193"/>
                      <a:pt x="398" y="193"/>
                    </a:cubicBezTo>
                    <a:cubicBezTo>
                      <a:pt x="397" y="193"/>
                      <a:pt x="397" y="193"/>
                      <a:pt x="397" y="193"/>
                    </a:cubicBezTo>
                    <a:cubicBezTo>
                      <a:pt x="398" y="194"/>
                      <a:pt x="398" y="194"/>
                      <a:pt x="398" y="194"/>
                    </a:cubicBezTo>
                    <a:cubicBezTo>
                      <a:pt x="395" y="195"/>
                      <a:pt x="395" y="195"/>
                      <a:pt x="395" y="195"/>
                    </a:cubicBezTo>
                    <a:cubicBezTo>
                      <a:pt x="394" y="194"/>
                      <a:pt x="394" y="194"/>
                      <a:pt x="394" y="194"/>
                    </a:cubicBezTo>
                    <a:cubicBezTo>
                      <a:pt x="395" y="196"/>
                      <a:pt x="395" y="196"/>
                      <a:pt x="395" y="196"/>
                    </a:cubicBezTo>
                    <a:cubicBezTo>
                      <a:pt x="397" y="196"/>
                      <a:pt x="397" y="196"/>
                      <a:pt x="397" y="196"/>
                    </a:cubicBezTo>
                    <a:cubicBezTo>
                      <a:pt x="399" y="194"/>
                      <a:pt x="399" y="194"/>
                      <a:pt x="399" y="194"/>
                    </a:cubicBezTo>
                    <a:cubicBezTo>
                      <a:pt x="399" y="195"/>
                      <a:pt x="399" y="195"/>
                      <a:pt x="399" y="195"/>
                    </a:cubicBezTo>
                    <a:cubicBezTo>
                      <a:pt x="400" y="195"/>
                      <a:pt x="400" y="195"/>
                      <a:pt x="400" y="195"/>
                    </a:cubicBezTo>
                    <a:cubicBezTo>
                      <a:pt x="398" y="197"/>
                      <a:pt x="398" y="197"/>
                      <a:pt x="398" y="197"/>
                    </a:cubicBezTo>
                    <a:cubicBezTo>
                      <a:pt x="397" y="197"/>
                      <a:pt x="397" y="197"/>
                      <a:pt x="397" y="197"/>
                    </a:cubicBezTo>
                    <a:cubicBezTo>
                      <a:pt x="396" y="197"/>
                      <a:pt x="396" y="197"/>
                      <a:pt x="396" y="197"/>
                    </a:cubicBezTo>
                    <a:cubicBezTo>
                      <a:pt x="395" y="197"/>
                      <a:pt x="395" y="197"/>
                      <a:pt x="395" y="197"/>
                    </a:cubicBezTo>
                    <a:cubicBezTo>
                      <a:pt x="395" y="197"/>
                      <a:pt x="395" y="197"/>
                      <a:pt x="395" y="197"/>
                    </a:cubicBezTo>
                    <a:cubicBezTo>
                      <a:pt x="393" y="197"/>
                      <a:pt x="393" y="197"/>
                      <a:pt x="393" y="197"/>
                    </a:cubicBezTo>
                    <a:cubicBezTo>
                      <a:pt x="389" y="200"/>
                      <a:pt x="389" y="200"/>
                      <a:pt x="389" y="200"/>
                    </a:cubicBezTo>
                    <a:cubicBezTo>
                      <a:pt x="384" y="203"/>
                      <a:pt x="384" y="203"/>
                      <a:pt x="384" y="203"/>
                    </a:cubicBezTo>
                    <a:cubicBezTo>
                      <a:pt x="383" y="206"/>
                      <a:pt x="383" y="206"/>
                      <a:pt x="383" y="206"/>
                    </a:cubicBezTo>
                    <a:cubicBezTo>
                      <a:pt x="382" y="206"/>
                      <a:pt x="382" y="206"/>
                      <a:pt x="382" y="206"/>
                    </a:cubicBezTo>
                    <a:cubicBezTo>
                      <a:pt x="381" y="206"/>
                      <a:pt x="381" y="206"/>
                      <a:pt x="381" y="206"/>
                    </a:cubicBezTo>
                    <a:cubicBezTo>
                      <a:pt x="379" y="206"/>
                      <a:pt x="379" y="206"/>
                      <a:pt x="379" y="206"/>
                    </a:cubicBezTo>
                    <a:cubicBezTo>
                      <a:pt x="377" y="208"/>
                      <a:pt x="377" y="208"/>
                      <a:pt x="377" y="208"/>
                    </a:cubicBezTo>
                    <a:cubicBezTo>
                      <a:pt x="374" y="212"/>
                      <a:pt x="374" y="212"/>
                      <a:pt x="374" y="212"/>
                    </a:cubicBezTo>
                    <a:cubicBezTo>
                      <a:pt x="374" y="213"/>
                      <a:pt x="374" y="213"/>
                      <a:pt x="374" y="213"/>
                    </a:cubicBezTo>
                    <a:cubicBezTo>
                      <a:pt x="372" y="214"/>
                      <a:pt x="372" y="214"/>
                      <a:pt x="372" y="214"/>
                    </a:cubicBezTo>
                    <a:cubicBezTo>
                      <a:pt x="371" y="214"/>
                      <a:pt x="371" y="214"/>
                      <a:pt x="371" y="214"/>
                    </a:cubicBezTo>
                    <a:cubicBezTo>
                      <a:pt x="371" y="215"/>
                      <a:pt x="371" y="215"/>
                      <a:pt x="371" y="215"/>
                    </a:cubicBezTo>
                    <a:cubicBezTo>
                      <a:pt x="370" y="217"/>
                      <a:pt x="370" y="217"/>
                      <a:pt x="370" y="217"/>
                    </a:cubicBezTo>
                    <a:cubicBezTo>
                      <a:pt x="369" y="216"/>
                      <a:pt x="369" y="216"/>
                      <a:pt x="369" y="216"/>
                    </a:cubicBezTo>
                    <a:cubicBezTo>
                      <a:pt x="368" y="217"/>
                      <a:pt x="368" y="217"/>
                      <a:pt x="368" y="217"/>
                    </a:cubicBez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5" y="217"/>
                      <a:pt x="365" y="217"/>
                      <a:pt x="365" y="217"/>
                    </a:cubicBezTo>
                    <a:cubicBezTo>
                      <a:pt x="364" y="219"/>
                      <a:pt x="364" y="219"/>
                      <a:pt x="364" y="219"/>
                    </a:cubicBezTo>
                    <a:cubicBezTo>
                      <a:pt x="362" y="219"/>
                      <a:pt x="362" y="219"/>
                      <a:pt x="362" y="219"/>
                    </a:cubicBezTo>
                    <a:cubicBezTo>
                      <a:pt x="361" y="220"/>
                      <a:pt x="361" y="220"/>
                      <a:pt x="361" y="220"/>
                    </a:cubicBezTo>
                    <a:cubicBezTo>
                      <a:pt x="360" y="220"/>
                      <a:pt x="360" y="220"/>
                      <a:pt x="360" y="220"/>
                    </a:cubicBezTo>
                    <a:cubicBezTo>
                      <a:pt x="359" y="221"/>
                      <a:pt x="359" y="221"/>
                      <a:pt x="359" y="221"/>
                    </a:cubicBezTo>
                    <a:cubicBezTo>
                      <a:pt x="357" y="221"/>
                      <a:pt x="357" y="221"/>
                      <a:pt x="357" y="221"/>
                    </a:cubicBezTo>
                    <a:cubicBezTo>
                      <a:pt x="357" y="221"/>
                      <a:pt x="357" y="221"/>
                      <a:pt x="357" y="221"/>
                    </a:cubicBezTo>
                    <a:cubicBezTo>
                      <a:pt x="357" y="222"/>
                      <a:pt x="357" y="222"/>
                      <a:pt x="357" y="222"/>
                    </a:cubicBezTo>
                    <a:cubicBezTo>
                      <a:pt x="357" y="223"/>
                      <a:pt x="357" y="223"/>
                      <a:pt x="357" y="223"/>
                    </a:cubicBezTo>
                    <a:cubicBezTo>
                      <a:pt x="356" y="225"/>
                      <a:pt x="356" y="225"/>
                      <a:pt x="356" y="225"/>
                    </a:cubicBezTo>
                    <a:cubicBezTo>
                      <a:pt x="355" y="225"/>
                      <a:pt x="355" y="225"/>
                      <a:pt x="355" y="225"/>
                    </a:cubicBezTo>
                    <a:cubicBezTo>
                      <a:pt x="354" y="226"/>
                      <a:pt x="354" y="226"/>
                      <a:pt x="354" y="226"/>
                    </a:cubicBezTo>
                    <a:cubicBezTo>
                      <a:pt x="353" y="226"/>
                      <a:pt x="353" y="226"/>
                      <a:pt x="353" y="226"/>
                    </a:cubicBezTo>
                    <a:cubicBezTo>
                      <a:pt x="351" y="229"/>
                      <a:pt x="351" y="229"/>
                      <a:pt x="351" y="229"/>
                    </a:cubicBezTo>
                    <a:cubicBezTo>
                      <a:pt x="350" y="231"/>
                      <a:pt x="350" y="231"/>
                      <a:pt x="350" y="231"/>
                    </a:cubicBezTo>
                    <a:cubicBezTo>
                      <a:pt x="350" y="234"/>
                      <a:pt x="350" y="234"/>
                      <a:pt x="350" y="234"/>
                    </a:cubicBezTo>
                    <a:cubicBezTo>
                      <a:pt x="350" y="240"/>
                      <a:pt x="350" y="240"/>
                      <a:pt x="350" y="240"/>
                    </a:cubicBezTo>
                    <a:cubicBezTo>
                      <a:pt x="350" y="242"/>
                      <a:pt x="350" y="242"/>
                      <a:pt x="350" y="242"/>
                    </a:cubicBezTo>
                    <a:cubicBezTo>
                      <a:pt x="349" y="246"/>
                      <a:pt x="349" y="246"/>
                      <a:pt x="349" y="246"/>
                    </a:cubicBezTo>
                    <a:cubicBezTo>
                      <a:pt x="350" y="249"/>
                      <a:pt x="350" y="249"/>
                      <a:pt x="350" y="249"/>
                    </a:cubicBezTo>
                    <a:cubicBezTo>
                      <a:pt x="351" y="252"/>
                      <a:pt x="351" y="252"/>
                      <a:pt x="351" y="252"/>
                    </a:cubicBezTo>
                    <a:cubicBezTo>
                      <a:pt x="352" y="254"/>
                      <a:pt x="352" y="254"/>
                      <a:pt x="352" y="254"/>
                    </a:cubicBezTo>
                    <a:cubicBezTo>
                      <a:pt x="352" y="258"/>
                      <a:pt x="352" y="258"/>
                      <a:pt x="352" y="258"/>
                    </a:cubicBezTo>
                    <a:cubicBezTo>
                      <a:pt x="354" y="260"/>
                      <a:pt x="354" y="260"/>
                      <a:pt x="354" y="260"/>
                    </a:cubicBezTo>
                    <a:cubicBezTo>
                      <a:pt x="354" y="261"/>
                      <a:pt x="354" y="261"/>
                      <a:pt x="354" y="261"/>
                    </a:cubicBezTo>
                    <a:cubicBezTo>
                      <a:pt x="353" y="263"/>
                      <a:pt x="353" y="263"/>
                      <a:pt x="353" y="263"/>
                    </a:cubicBezTo>
                    <a:cubicBezTo>
                      <a:pt x="353" y="266"/>
                      <a:pt x="353" y="266"/>
                      <a:pt x="353" y="266"/>
                    </a:cubicBezTo>
                    <a:cubicBezTo>
                      <a:pt x="354" y="267"/>
                      <a:pt x="354" y="267"/>
                      <a:pt x="354" y="267"/>
                    </a:cubicBezTo>
                    <a:cubicBezTo>
                      <a:pt x="355" y="272"/>
                      <a:pt x="355" y="272"/>
                      <a:pt x="355" y="272"/>
                    </a:cubicBezTo>
                    <a:cubicBezTo>
                      <a:pt x="357" y="274"/>
                      <a:pt x="357" y="274"/>
                      <a:pt x="357" y="274"/>
                    </a:cubicBezTo>
                    <a:cubicBezTo>
                      <a:pt x="357" y="276"/>
                      <a:pt x="357" y="276"/>
                      <a:pt x="357" y="276"/>
                    </a:cubicBezTo>
                    <a:cubicBezTo>
                      <a:pt x="356" y="277"/>
                      <a:pt x="356" y="277"/>
                      <a:pt x="356" y="277"/>
                    </a:cubicBezTo>
                    <a:cubicBezTo>
                      <a:pt x="357" y="278"/>
                      <a:pt x="357" y="278"/>
                      <a:pt x="357" y="278"/>
                    </a:cubicBezTo>
                    <a:cubicBezTo>
                      <a:pt x="356" y="281"/>
                      <a:pt x="356" y="281"/>
                      <a:pt x="356" y="281"/>
                    </a:cubicBezTo>
                    <a:cubicBezTo>
                      <a:pt x="356" y="282"/>
                      <a:pt x="356" y="282"/>
                      <a:pt x="356" y="282"/>
                    </a:cubicBezTo>
                    <a:cubicBezTo>
                      <a:pt x="356" y="283"/>
                      <a:pt x="356" y="283"/>
                      <a:pt x="356" y="283"/>
                    </a:cubicBezTo>
                    <a:cubicBezTo>
                      <a:pt x="354" y="286"/>
                      <a:pt x="354" y="286"/>
                      <a:pt x="354" y="286"/>
                    </a:cubicBezTo>
                    <a:cubicBezTo>
                      <a:pt x="354" y="289"/>
                      <a:pt x="354" y="289"/>
                      <a:pt x="354" y="289"/>
                    </a:cubicBezTo>
                    <a:cubicBezTo>
                      <a:pt x="353" y="290"/>
                      <a:pt x="353" y="290"/>
                      <a:pt x="353" y="290"/>
                    </a:cubicBezTo>
                    <a:cubicBezTo>
                      <a:pt x="352" y="292"/>
                      <a:pt x="352" y="292"/>
                      <a:pt x="352" y="292"/>
                    </a:cubicBezTo>
                    <a:cubicBezTo>
                      <a:pt x="351" y="293"/>
                      <a:pt x="351" y="293"/>
                      <a:pt x="351" y="293"/>
                    </a:cubicBezTo>
                    <a:cubicBezTo>
                      <a:pt x="349" y="293"/>
                      <a:pt x="349" y="293"/>
                      <a:pt x="349" y="293"/>
                    </a:cubicBezTo>
                    <a:cubicBezTo>
                      <a:pt x="348" y="293"/>
                      <a:pt x="348" y="293"/>
                      <a:pt x="348" y="293"/>
                    </a:cubicBezTo>
                    <a:cubicBezTo>
                      <a:pt x="347" y="292"/>
                      <a:pt x="347" y="292"/>
                      <a:pt x="347" y="292"/>
                    </a:cubicBezTo>
                    <a:cubicBezTo>
                      <a:pt x="345" y="291"/>
                      <a:pt x="345" y="291"/>
                      <a:pt x="345" y="291"/>
                    </a:cubicBezTo>
                    <a:cubicBezTo>
                      <a:pt x="346" y="291"/>
                      <a:pt x="346" y="291"/>
                      <a:pt x="346" y="291"/>
                    </a:cubicBezTo>
                    <a:cubicBezTo>
                      <a:pt x="344" y="289"/>
                      <a:pt x="344" y="289"/>
                      <a:pt x="344" y="289"/>
                    </a:cubicBezTo>
                    <a:cubicBezTo>
                      <a:pt x="344" y="288"/>
                      <a:pt x="344" y="288"/>
                      <a:pt x="344" y="288"/>
                    </a:cubicBezTo>
                    <a:cubicBezTo>
                      <a:pt x="343" y="287"/>
                      <a:pt x="343" y="287"/>
                      <a:pt x="343" y="287"/>
                    </a:cubicBezTo>
                    <a:cubicBezTo>
                      <a:pt x="342" y="286"/>
                      <a:pt x="342" y="286"/>
                      <a:pt x="342" y="286"/>
                    </a:cubicBezTo>
                    <a:cubicBezTo>
                      <a:pt x="341" y="286"/>
                      <a:pt x="341" y="286"/>
                      <a:pt x="341" y="286"/>
                    </a:cubicBezTo>
                    <a:cubicBezTo>
                      <a:pt x="341" y="284"/>
                      <a:pt x="341" y="284"/>
                      <a:pt x="341" y="284"/>
                    </a:cubicBezTo>
                    <a:cubicBezTo>
                      <a:pt x="341" y="282"/>
                      <a:pt x="341" y="282"/>
                      <a:pt x="341" y="282"/>
                    </a:cubicBezTo>
                    <a:cubicBezTo>
                      <a:pt x="339" y="280"/>
                      <a:pt x="339" y="280"/>
                      <a:pt x="339" y="280"/>
                    </a:cubicBezTo>
                    <a:cubicBezTo>
                      <a:pt x="339" y="279"/>
                      <a:pt x="339" y="279"/>
                      <a:pt x="339" y="279"/>
                    </a:cubicBezTo>
                    <a:cubicBezTo>
                      <a:pt x="339" y="278"/>
                      <a:pt x="339" y="278"/>
                      <a:pt x="339" y="278"/>
                    </a:cubicBezTo>
                    <a:cubicBezTo>
                      <a:pt x="340" y="277"/>
                      <a:pt x="340" y="277"/>
                      <a:pt x="340" y="277"/>
                    </a:cubicBezTo>
                    <a:cubicBezTo>
                      <a:pt x="341" y="276"/>
                      <a:pt x="341" y="276"/>
                      <a:pt x="341" y="276"/>
                    </a:cubicBezTo>
                    <a:cubicBezTo>
                      <a:pt x="339" y="276"/>
                      <a:pt x="339" y="276"/>
                      <a:pt x="339" y="276"/>
                    </a:cubicBezTo>
                    <a:cubicBezTo>
                      <a:pt x="339" y="275"/>
                      <a:pt x="339" y="275"/>
                      <a:pt x="339" y="275"/>
                    </a:cubicBezTo>
                    <a:cubicBezTo>
                      <a:pt x="339" y="276"/>
                      <a:pt x="339" y="276"/>
                      <a:pt x="339" y="276"/>
                    </a:cubicBezTo>
                    <a:cubicBezTo>
                      <a:pt x="338" y="277"/>
                      <a:pt x="338" y="277"/>
                      <a:pt x="338" y="277"/>
                    </a:cubicBezTo>
                    <a:cubicBezTo>
                      <a:pt x="338" y="275"/>
                      <a:pt x="338" y="275"/>
                      <a:pt x="338" y="275"/>
                    </a:cubicBezTo>
                    <a:cubicBezTo>
                      <a:pt x="337" y="276"/>
                      <a:pt x="337" y="276"/>
                      <a:pt x="337" y="276"/>
                    </a:cubicBezTo>
                    <a:cubicBezTo>
                      <a:pt x="337" y="275"/>
                      <a:pt x="337" y="275"/>
                      <a:pt x="337" y="275"/>
                    </a:cubicBezTo>
                    <a:cubicBezTo>
                      <a:pt x="336" y="273"/>
                      <a:pt x="336" y="273"/>
                      <a:pt x="336" y="273"/>
                    </a:cubicBezTo>
                    <a:cubicBezTo>
                      <a:pt x="335" y="272"/>
                      <a:pt x="335" y="272"/>
                      <a:pt x="335" y="272"/>
                    </a:cubicBezTo>
                    <a:cubicBezTo>
                      <a:pt x="335" y="271"/>
                      <a:pt x="335" y="271"/>
                      <a:pt x="335" y="271"/>
                    </a:cubicBezTo>
                    <a:cubicBezTo>
                      <a:pt x="337" y="268"/>
                      <a:pt x="337" y="268"/>
                      <a:pt x="337" y="268"/>
                    </a:cubicBezTo>
                    <a:cubicBezTo>
                      <a:pt x="337" y="266"/>
                      <a:pt x="337" y="266"/>
                      <a:pt x="337" y="266"/>
                    </a:cubicBezTo>
                    <a:cubicBezTo>
                      <a:pt x="336" y="265"/>
                      <a:pt x="336" y="265"/>
                      <a:pt x="336" y="265"/>
                    </a:cubicBezTo>
                    <a:cubicBezTo>
                      <a:pt x="335" y="266"/>
                      <a:pt x="335" y="266"/>
                      <a:pt x="335" y="266"/>
                    </a:cubicBezTo>
                    <a:cubicBezTo>
                      <a:pt x="335" y="267"/>
                      <a:pt x="335" y="267"/>
                      <a:pt x="335" y="267"/>
                    </a:cubicBezTo>
                    <a:cubicBezTo>
                      <a:pt x="334" y="268"/>
                      <a:pt x="334" y="268"/>
                      <a:pt x="334" y="268"/>
                    </a:cubicBezTo>
                    <a:cubicBezTo>
                      <a:pt x="334" y="269"/>
                      <a:pt x="334" y="269"/>
                      <a:pt x="334" y="269"/>
                    </a:cubicBezTo>
                    <a:cubicBezTo>
                      <a:pt x="333" y="267"/>
                      <a:pt x="333" y="267"/>
                      <a:pt x="333" y="267"/>
                    </a:cubicBezTo>
                    <a:cubicBezTo>
                      <a:pt x="333" y="265"/>
                      <a:pt x="333" y="265"/>
                      <a:pt x="333" y="265"/>
                    </a:cubicBezTo>
                    <a:cubicBezTo>
                      <a:pt x="335" y="262"/>
                      <a:pt x="335" y="262"/>
                      <a:pt x="335" y="262"/>
                    </a:cubicBezTo>
                    <a:cubicBezTo>
                      <a:pt x="336" y="258"/>
                      <a:pt x="336" y="258"/>
                      <a:pt x="336" y="258"/>
                    </a:cubicBezTo>
                    <a:cubicBezTo>
                      <a:pt x="336" y="256"/>
                      <a:pt x="336" y="256"/>
                      <a:pt x="336" y="256"/>
                    </a:cubicBezTo>
                    <a:cubicBezTo>
                      <a:pt x="335" y="254"/>
                      <a:pt x="335" y="254"/>
                      <a:pt x="335" y="254"/>
                    </a:cubicBezTo>
                    <a:cubicBezTo>
                      <a:pt x="334" y="254"/>
                      <a:pt x="334" y="254"/>
                      <a:pt x="334" y="254"/>
                    </a:cubicBezTo>
                    <a:cubicBezTo>
                      <a:pt x="333" y="252"/>
                      <a:pt x="333" y="252"/>
                      <a:pt x="333" y="252"/>
                    </a:cubicBezTo>
                    <a:cubicBezTo>
                      <a:pt x="333" y="252"/>
                      <a:pt x="333" y="252"/>
                      <a:pt x="333" y="252"/>
                    </a:cubicBezTo>
                    <a:cubicBezTo>
                      <a:pt x="332" y="252"/>
                      <a:pt x="332" y="252"/>
                      <a:pt x="332" y="252"/>
                    </a:cubicBezTo>
                    <a:cubicBezTo>
                      <a:pt x="331" y="251"/>
                      <a:pt x="331" y="251"/>
                      <a:pt x="331" y="251"/>
                    </a:cubicBezTo>
                    <a:cubicBezTo>
                      <a:pt x="331" y="249"/>
                      <a:pt x="331" y="249"/>
                      <a:pt x="331" y="249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29" y="248"/>
                      <a:pt x="329" y="248"/>
                      <a:pt x="329" y="248"/>
                    </a:cubicBezTo>
                    <a:cubicBezTo>
                      <a:pt x="328" y="245"/>
                      <a:pt x="328" y="245"/>
                      <a:pt x="328" y="245"/>
                    </a:cubicBezTo>
                    <a:cubicBezTo>
                      <a:pt x="326" y="244"/>
                      <a:pt x="326" y="244"/>
                      <a:pt x="326" y="244"/>
                    </a:cubicBezTo>
                    <a:cubicBezTo>
                      <a:pt x="325" y="244"/>
                      <a:pt x="325" y="244"/>
                      <a:pt x="325" y="244"/>
                    </a:cubicBezTo>
                    <a:cubicBezTo>
                      <a:pt x="323" y="244"/>
                      <a:pt x="323" y="244"/>
                      <a:pt x="323" y="244"/>
                    </a:cubicBezTo>
                    <a:cubicBezTo>
                      <a:pt x="322" y="245"/>
                      <a:pt x="322" y="245"/>
                      <a:pt x="322" y="245"/>
                    </a:cubicBezTo>
                    <a:cubicBezTo>
                      <a:pt x="322" y="245"/>
                      <a:pt x="322" y="245"/>
                      <a:pt x="322" y="245"/>
                    </a:cubicBezTo>
                    <a:cubicBezTo>
                      <a:pt x="322" y="245"/>
                      <a:pt x="322" y="245"/>
                      <a:pt x="322" y="245"/>
                    </a:cubicBezTo>
                    <a:cubicBezTo>
                      <a:pt x="321" y="245"/>
                      <a:pt x="321" y="245"/>
                      <a:pt x="321" y="245"/>
                    </a:cubicBezTo>
                    <a:cubicBezTo>
                      <a:pt x="319" y="247"/>
                      <a:pt x="319" y="247"/>
                      <a:pt x="319" y="247"/>
                    </a:cubicBezTo>
                    <a:cubicBezTo>
                      <a:pt x="317" y="248"/>
                      <a:pt x="317" y="248"/>
                      <a:pt x="317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4" y="247"/>
                      <a:pt x="314" y="247"/>
                      <a:pt x="314" y="247"/>
                    </a:cubicBezTo>
                    <a:cubicBezTo>
                      <a:pt x="314" y="247"/>
                      <a:pt x="314" y="247"/>
                      <a:pt x="314" y="247"/>
                    </a:cubicBezTo>
                    <a:cubicBezTo>
                      <a:pt x="315" y="247"/>
                      <a:pt x="315" y="247"/>
                      <a:pt x="315" y="247"/>
                    </a:cubicBezTo>
                    <a:cubicBezTo>
                      <a:pt x="315" y="247"/>
                      <a:pt x="315" y="247"/>
                      <a:pt x="315" y="247"/>
                    </a:cubicBezTo>
                    <a:cubicBezTo>
                      <a:pt x="315" y="246"/>
                      <a:pt x="315" y="246"/>
                      <a:pt x="315" y="246"/>
                    </a:cubicBezTo>
                    <a:cubicBezTo>
                      <a:pt x="314" y="245"/>
                      <a:pt x="314" y="245"/>
                      <a:pt x="314" y="245"/>
                    </a:cubicBezTo>
                    <a:cubicBezTo>
                      <a:pt x="312" y="244"/>
                      <a:pt x="312" y="244"/>
                      <a:pt x="312" y="244"/>
                    </a:cubicBezTo>
                    <a:cubicBezTo>
                      <a:pt x="312" y="243"/>
                      <a:pt x="312" y="243"/>
                      <a:pt x="312" y="243"/>
                    </a:cubicBezTo>
                    <a:cubicBezTo>
                      <a:pt x="313" y="244"/>
                      <a:pt x="313" y="244"/>
                      <a:pt x="313" y="244"/>
                    </a:cubicBezTo>
                    <a:cubicBezTo>
                      <a:pt x="313" y="243"/>
                      <a:pt x="313" y="243"/>
                      <a:pt x="313" y="243"/>
                    </a:cubicBezTo>
                    <a:cubicBezTo>
                      <a:pt x="312" y="242"/>
                      <a:pt x="312" y="242"/>
                      <a:pt x="312" y="242"/>
                    </a:cubicBezTo>
                    <a:cubicBezTo>
                      <a:pt x="311" y="241"/>
                      <a:pt x="311" y="241"/>
                      <a:pt x="311" y="241"/>
                    </a:cubicBezTo>
                    <a:cubicBezTo>
                      <a:pt x="311" y="241"/>
                      <a:pt x="311" y="241"/>
                      <a:pt x="311" y="241"/>
                    </a:cubicBezTo>
                    <a:cubicBezTo>
                      <a:pt x="310" y="242"/>
                      <a:pt x="310" y="242"/>
                      <a:pt x="310" y="242"/>
                    </a:cubicBezTo>
                    <a:cubicBezTo>
                      <a:pt x="311" y="243"/>
                      <a:pt x="311" y="243"/>
                      <a:pt x="311" y="243"/>
                    </a:cubicBezTo>
                    <a:cubicBezTo>
                      <a:pt x="310" y="242"/>
                      <a:pt x="310" y="242"/>
                      <a:pt x="310" y="242"/>
                    </a:cubicBezTo>
                    <a:cubicBezTo>
                      <a:pt x="309" y="241"/>
                      <a:pt x="309" y="241"/>
                      <a:pt x="309" y="241"/>
                    </a:cubicBezTo>
                    <a:cubicBezTo>
                      <a:pt x="306" y="241"/>
                      <a:pt x="306" y="241"/>
                      <a:pt x="306" y="241"/>
                    </a:cubicBezTo>
                    <a:cubicBezTo>
                      <a:pt x="304" y="241"/>
                      <a:pt x="304" y="241"/>
                      <a:pt x="304" y="241"/>
                    </a:cubicBezTo>
                    <a:cubicBezTo>
                      <a:pt x="304" y="240"/>
                      <a:pt x="304" y="240"/>
                      <a:pt x="304" y="240"/>
                    </a:cubicBezTo>
                    <a:cubicBezTo>
                      <a:pt x="306" y="241"/>
                      <a:pt x="306" y="241"/>
                      <a:pt x="306" y="241"/>
                    </a:cubicBezTo>
                    <a:cubicBezTo>
                      <a:pt x="308" y="240"/>
                      <a:pt x="308" y="240"/>
                      <a:pt x="308" y="240"/>
                    </a:cubicBezTo>
                    <a:cubicBezTo>
                      <a:pt x="307" y="240"/>
                      <a:pt x="307" y="240"/>
                      <a:pt x="307" y="240"/>
                    </a:cubicBezTo>
                    <a:cubicBezTo>
                      <a:pt x="305" y="240"/>
                      <a:pt x="305" y="240"/>
                      <a:pt x="305" y="240"/>
                    </a:cubicBezTo>
                    <a:cubicBezTo>
                      <a:pt x="303" y="241"/>
                      <a:pt x="303" y="241"/>
                      <a:pt x="303" y="241"/>
                    </a:cubicBezTo>
                    <a:cubicBezTo>
                      <a:pt x="302" y="241"/>
                      <a:pt x="302" y="241"/>
                      <a:pt x="302" y="241"/>
                    </a:cubicBezTo>
                    <a:cubicBezTo>
                      <a:pt x="300" y="241"/>
                      <a:pt x="300" y="241"/>
                      <a:pt x="300" y="241"/>
                    </a:cubicBezTo>
                    <a:cubicBezTo>
                      <a:pt x="299" y="240"/>
                      <a:pt x="299" y="240"/>
                      <a:pt x="299" y="240"/>
                    </a:cubicBezTo>
                    <a:cubicBezTo>
                      <a:pt x="298" y="241"/>
                      <a:pt x="298" y="241"/>
                      <a:pt x="298" y="241"/>
                    </a:cubicBezTo>
                    <a:cubicBezTo>
                      <a:pt x="295" y="241"/>
                      <a:pt x="295" y="241"/>
                      <a:pt x="295" y="241"/>
                    </a:cubicBezTo>
                    <a:cubicBezTo>
                      <a:pt x="294" y="241"/>
                      <a:pt x="294" y="241"/>
                      <a:pt x="294" y="241"/>
                    </a:cubicBezTo>
                    <a:cubicBezTo>
                      <a:pt x="292" y="240"/>
                      <a:pt x="292" y="240"/>
                      <a:pt x="292" y="240"/>
                    </a:cubicBezTo>
                    <a:cubicBezTo>
                      <a:pt x="292" y="239"/>
                      <a:pt x="292" y="239"/>
                      <a:pt x="292" y="239"/>
                    </a:cubicBezTo>
                    <a:cubicBezTo>
                      <a:pt x="292" y="238"/>
                      <a:pt x="292" y="238"/>
                      <a:pt x="292" y="238"/>
                    </a:cubicBezTo>
                    <a:cubicBezTo>
                      <a:pt x="291" y="237"/>
                      <a:pt x="291" y="237"/>
                      <a:pt x="291" y="237"/>
                    </a:cubicBezTo>
                    <a:cubicBezTo>
                      <a:pt x="290" y="239"/>
                      <a:pt x="290" y="239"/>
                      <a:pt x="290" y="239"/>
                    </a:cubicBezTo>
                    <a:cubicBezTo>
                      <a:pt x="290" y="240"/>
                      <a:pt x="290" y="240"/>
                      <a:pt x="290" y="240"/>
                    </a:cubicBezTo>
                    <a:cubicBezTo>
                      <a:pt x="288" y="240"/>
                      <a:pt x="288" y="240"/>
                      <a:pt x="288" y="240"/>
                    </a:cubicBezTo>
                    <a:cubicBezTo>
                      <a:pt x="287" y="240"/>
                      <a:pt x="287" y="240"/>
                      <a:pt x="287" y="240"/>
                    </a:cubicBezTo>
                    <a:cubicBezTo>
                      <a:pt x="285" y="240"/>
                      <a:pt x="285" y="240"/>
                      <a:pt x="285" y="240"/>
                    </a:cubicBezTo>
                    <a:cubicBezTo>
                      <a:pt x="280" y="241"/>
                      <a:pt x="280" y="241"/>
                      <a:pt x="280" y="241"/>
                    </a:cubicBezTo>
                    <a:cubicBezTo>
                      <a:pt x="279" y="242"/>
                      <a:pt x="279" y="242"/>
                      <a:pt x="279" y="242"/>
                    </a:cubicBezTo>
                    <a:cubicBezTo>
                      <a:pt x="276" y="244"/>
                      <a:pt x="276" y="244"/>
                      <a:pt x="276" y="244"/>
                    </a:cubicBezTo>
                    <a:cubicBezTo>
                      <a:pt x="274" y="245"/>
                      <a:pt x="274" y="245"/>
                      <a:pt x="274" y="245"/>
                    </a:cubicBezTo>
                    <a:cubicBezTo>
                      <a:pt x="274" y="246"/>
                      <a:pt x="274" y="246"/>
                      <a:pt x="274" y="246"/>
                    </a:cubicBezTo>
                    <a:cubicBezTo>
                      <a:pt x="275" y="246"/>
                      <a:pt x="275" y="246"/>
                      <a:pt x="275" y="246"/>
                    </a:cubicBezTo>
                    <a:cubicBezTo>
                      <a:pt x="276" y="245"/>
                      <a:pt x="276" y="245"/>
                      <a:pt x="276" y="245"/>
                    </a:cubicBezTo>
                    <a:cubicBezTo>
                      <a:pt x="277" y="245"/>
                      <a:pt x="277" y="245"/>
                      <a:pt x="277" y="245"/>
                    </a:cubicBezTo>
                    <a:cubicBezTo>
                      <a:pt x="277" y="246"/>
                      <a:pt x="277" y="246"/>
                      <a:pt x="277" y="246"/>
                    </a:cubicBezTo>
                    <a:cubicBezTo>
                      <a:pt x="279" y="246"/>
                      <a:pt x="279" y="246"/>
                      <a:pt x="279" y="246"/>
                    </a:cubicBez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6" y="248"/>
                      <a:pt x="276" y="248"/>
                      <a:pt x="276" y="248"/>
                    </a:cubicBezTo>
                    <a:cubicBezTo>
                      <a:pt x="276" y="250"/>
                      <a:pt x="276" y="250"/>
                      <a:pt x="276" y="250"/>
                    </a:cubicBezTo>
                    <a:cubicBezTo>
                      <a:pt x="276" y="251"/>
                      <a:pt x="276" y="251"/>
                      <a:pt x="276" y="251"/>
                    </a:cubicBezTo>
                    <a:cubicBezTo>
                      <a:pt x="279" y="252"/>
                      <a:pt x="279" y="252"/>
                      <a:pt x="279" y="252"/>
                    </a:cubicBezTo>
                    <a:cubicBezTo>
                      <a:pt x="281" y="254"/>
                      <a:pt x="281" y="254"/>
                      <a:pt x="281" y="254"/>
                    </a:cubicBezTo>
                    <a:cubicBezTo>
                      <a:pt x="281" y="254"/>
                      <a:pt x="281" y="254"/>
                      <a:pt x="281" y="254"/>
                    </a:cubicBezTo>
                    <a:cubicBezTo>
                      <a:pt x="280" y="254"/>
                      <a:pt x="280" y="254"/>
                      <a:pt x="280" y="254"/>
                    </a:cubicBezTo>
                    <a:cubicBezTo>
                      <a:pt x="279" y="256"/>
                      <a:pt x="279" y="256"/>
                      <a:pt x="279" y="256"/>
                    </a:cubicBezTo>
                    <a:cubicBezTo>
                      <a:pt x="279" y="254"/>
                      <a:pt x="279" y="254"/>
                      <a:pt x="279" y="254"/>
                    </a:cubicBezTo>
                    <a:cubicBezTo>
                      <a:pt x="278" y="253"/>
                      <a:pt x="278" y="253"/>
                      <a:pt x="278" y="253"/>
                    </a:cubicBezTo>
                    <a:cubicBezTo>
                      <a:pt x="277" y="253"/>
                      <a:pt x="277" y="253"/>
                      <a:pt x="277" y="253"/>
                    </a:cubicBezTo>
                    <a:cubicBezTo>
                      <a:pt x="276" y="252"/>
                      <a:pt x="276" y="252"/>
                      <a:pt x="276" y="252"/>
                    </a:cubicBezTo>
                    <a:cubicBezTo>
                      <a:pt x="275" y="252"/>
                      <a:pt x="275" y="252"/>
                      <a:pt x="275" y="252"/>
                    </a:cubicBezTo>
                    <a:cubicBezTo>
                      <a:pt x="274" y="250"/>
                      <a:pt x="274" y="250"/>
                      <a:pt x="274" y="250"/>
                    </a:cubicBezTo>
                    <a:cubicBezTo>
                      <a:pt x="272" y="250"/>
                      <a:pt x="272" y="250"/>
                      <a:pt x="272" y="250"/>
                    </a:cubicBezTo>
                    <a:cubicBezTo>
                      <a:pt x="273" y="251"/>
                      <a:pt x="273" y="251"/>
                      <a:pt x="273" y="251"/>
                    </a:cubicBezTo>
                    <a:cubicBezTo>
                      <a:pt x="273" y="254"/>
                      <a:pt x="273" y="254"/>
                      <a:pt x="273" y="254"/>
                    </a:cubicBezTo>
                    <a:cubicBezTo>
                      <a:pt x="271" y="254"/>
                      <a:pt x="271" y="254"/>
                      <a:pt x="271" y="254"/>
                    </a:cubicBezTo>
                    <a:cubicBezTo>
                      <a:pt x="271" y="253"/>
                      <a:pt x="271" y="253"/>
                      <a:pt x="271" y="253"/>
                    </a:cubicBezTo>
                    <a:cubicBezTo>
                      <a:pt x="269" y="252"/>
                      <a:pt x="269" y="252"/>
                      <a:pt x="269" y="252"/>
                    </a:cubicBezTo>
                    <a:cubicBezTo>
                      <a:pt x="268" y="253"/>
                      <a:pt x="268" y="253"/>
                      <a:pt x="268" y="253"/>
                    </a:cubicBezTo>
                    <a:cubicBezTo>
                      <a:pt x="267" y="254"/>
                      <a:pt x="267" y="254"/>
                      <a:pt x="267" y="254"/>
                    </a:cubicBezTo>
                    <a:cubicBezTo>
                      <a:pt x="265" y="253"/>
                      <a:pt x="265" y="253"/>
                      <a:pt x="265" y="253"/>
                    </a:cubicBezTo>
                    <a:cubicBezTo>
                      <a:pt x="264" y="253"/>
                      <a:pt x="264" y="253"/>
                      <a:pt x="264" y="253"/>
                    </a:cubicBezTo>
                    <a:cubicBezTo>
                      <a:pt x="262" y="253"/>
                      <a:pt x="262" y="253"/>
                      <a:pt x="262" y="253"/>
                    </a:cubicBezTo>
                    <a:cubicBezTo>
                      <a:pt x="261" y="253"/>
                      <a:pt x="261" y="253"/>
                      <a:pt x="261" y="253"/>
                    </a:cubicBezTo>
                    <a:cubicBezTo>
                      <a:pt x="262" y="252"/>
                      <a:pt x="262" y="252"/>
                      <a:pt x="262" y="252"/>
                    </a:cubicBezTo>
                    <a:cubicBezTo>
                      <a:pt x="263" y="251"/>
                      <a:pt x="263" y="251"/>
                      <a:pt x="263" y="251"/>
                    </a:cubicBezTo>
                    <a:cubicBezTo>
                      <a:pt x="263" y="250"/>
                      <a:pt x="263" y="250"/>
                      <a:pt x="263" y="250"/>
                    </a:cubicBezTo>
                    <a:cubicBezTo>
                      <a:pt x="261" y="250"/>
                      <a:pt x="261" y="250"/>
                      <a:pt x="261" y="250"/>
                    </a:cubicBezTo>
                    <a:cubicBezTo>
                      <a:pt x="260" y="249"/>
                      <a:pt x="260" y="249"/>
                      <a:pt x="260" y="249"/>
                    </a:cubicBezTo>
                    <a:cubicBezTo>
                      <a:pt x="260" y="248"/>
                      <a:pt x="260" y="248"/>
                      <a:pt x="260" y="248"/>
                    </a:cubicBezTo>
                    <a:cubicBezTo>
                      <a:pt x="260" y="247"/>
                      <a:pt x="260" y="247"/>
                      <a:pt x="260" y="247"/>
                    </a:cubicBezTo>
                    <a:cubicBezTo>
                      <a:pt x="258" y="248"/>
                      <a:pt x="258" y="248"/>
                      <a:pt x="258" y="248"/>
                    </a:cubicBezTo>
                    <a:cubicBezTo>
                      <a:pt x="258" y="247"/>
                      <a:pt x="258" y="247"/>
                      <a:pt x="258" y="247"/>
                    </a:cubicBezTo>
                    <a:cubicBezTo>
                      <a:pt x="258" y="246"/>
                      <a:pt x="258" y="246"/>
                      <a:pt x="258" y="246"/>
                    </a:cubicBezTo>
                    <a:cubicBezTo>
                      <a:pt x="257" y="246"/>
                      <a:pt x="257" y="246"/>
                      <a:pt x="257" y="246"/>
                    </a:cubicBezTo>
                    <a:cubicBezTo>
                      <a:pt x="255" y="247"/>
                      <a:pt x="255" y="247"/>
                      <a:pt x="255" y="247"/>
                    </a:cubicBezTo>
                    <a:cubicBezTo>
                      <a:pt x="255" y="248"/>
                      <a:pt x="255" y="248"/>
                      <a:pt x="255" y="248"/>
                    </a:cubicBezTo>
                    <a:cubicBezTo>
                      <a:pt x="256" y="249"/>
                      <a:pt x="256" y="249"/>
                      <a:pt x="256" y="249"/>
                    </a:cubicBezTo>
                    <a:cubicBezTo>
                      <a:pt x="254" y="249"/>
                      <a:pt x="254" y="249"/>
                      <a:pt x="254" y="249"/>
                    </a:cubicBezTo>
                    <a:cubicBezTo>
                      <a:pt x="249" y="248"/>
                      <a:pt x="249" y="248"/>
                      <a:pt x="249" y="248"/>
                    </a:cubicBez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4" y="247"/>
                      <a:pt x="244" y="247"/>
                      <a:pt x="244" y="247"/>
                    </a:cubicBezTo>
                    <a:cubicBezTo>
                      <a:pt x="242" y="247"/>
                      <a:pt x="242" y="247"/>
                      <a:pt x="242" y="247"/>
                    </a:cubicBezTo>
                    <a:cubicBezTo>
                      <a:pt x="239" y="247"/>
                      <a:pt x="239" y="247"/>
                      <a:pt x="239" y="247"/>
                    </a:cubicBezTo>
                    <a:cubicBezTo>
                      <a:pt x="238" y="248"/>
                      <a:pt x="238" y="248"/>
                      <a:pt x="238" y="248"/>
                    </a:cubicBezTo>
                    <a:cubicBezTo>
                      <a:pt x="236" y="248"/>
                      <a:pt x="236" y="248"/>
                      <a:pt x="236" y="248"/>
                    </a:cubicBezTo>
                    <a:cubicBezTo>
                      <a:pt x="235" y="250"/>
                      <a:pt x="235" y="250"/>
                      <a:pt x="235" y="250"/>
                    </a:cubicBezTo>
                    <a:cubicBezTo>
                      <a:pt x="233" y="250"/>
                      <a:pt x="233" y="250"/>
                      <a:pt x="233" y="250"/>
                    </a:cubicBezTo>
                    <a:cubicBezTo>
                      <a:pt x="233" y="249"/>
                      <a:pt x="233" y="249"/>
                      <a:pt x="233" y="249"/>
                    </a:cubicBezTo>
                    <a:cubicBezTo>
                      <a:pt x="233" y="248"/>
                      <a:pt x="233" y="248"/>
                      <a:pt x="233" y="248"/>
                    </a:cubicBezTo>
                    <a:cubicBezTo>
                      <a:pt x="234" y="246"/>
                      <a:pt x="234" y="246"/>
                      <a:pt x="234" y="246"/>
                    </a:cubicBezTo>
                    <a:cubicBezTo>
                      <a:pt x="233" y="244"/>
                      <a:pt x="233" y="244"/>
                      <a:pt x="233" y="244"/>
                    </a:cubicBezTo>
                    <a:cubicBezTo>
                      <a:pt x="233" y="245"/>
                      <a:pt x="233" y="245"/>
                      <a:pt x="233" y="245"/>
                    </a:cubicBezTo>
                    <a:cubicBezTo>
                      <a:pt x="231" y="247"/>
                      <a:pt x="231" y="247"/>
                      <a:pt x="231" y="247"/>
                    </a:cubicBezTo>
                    <a:cubicBezTo>
                      <a:pt x="231" y="247"/>
                      <a:pt x="231" y="247"/>
                      <a:pt x="231" y="247"/>
                    </a:cubicBezTo>
                    <a:cubicBezTo>
                      <a:pt x="230" y="246"/>
                      <a:pt x="230" y="246"/>
                      <a:pt x="230" y="246"/>
                    </a:cubicBezTo>
                    <a:cubicBezTo>
                      <a:pt x="231" y="248"/>
                      <a:pt x="231" y="248"/>
                      <a:pt x="231" y="248"/>
                    </a:cubicBezTo>
                    <a:cubicBezTo>
                      <a:pt x="231" y="250"/>
                      <a:pt x="231" y="250"/>
                      <a:pt x="231" y="250"/>
                    </a:cubicBezTo>
                    <a:cubicBezTo>
                      <a:pt x="231" y="252"/>
                      <a:pt x="231" y="252"/>
                      <a:pt x="231" y="252"/>
                    </a:cubicBezTo>
                    <a:cubicBezTo>
                      <a:pt x="230" y="253"/>
                      <a:pt x="230" y="253"/>
                      <a:pt x="230" y="253"/>
                    </a:cubicBezTo>
                    <a:cubicBezTo>
                      <a:pt x="229" y="253"/>
                      <a:pt x="229" y="253"/>
                      <a:pt x="229" y="253"/>
                    </a:cubicBezTo>
                    <a:cubicBezTo>
                      <a:pt x="226" y="255"/>
                      <a:pt x="226" y="255"/>
                      <a:pt x="226" y="255"/>
                    </a:cubicBezTo>
                    <a:cubicBezTo>
                      <a:pt x="222" y="257"/>
                      <a:pt x="222" y="257"/>
                      <a:pt x="222" y="257"/>
                    </a:cubicBezTo>
                    <a:cubicBezTo>
                      <a:pt x="221" y="257"/>
                      <a:pt x="221" y="257"/>
                      <a:pt x="221" y="257"/>
                    </a:cubicBezTo>
                    <a:cubicBezTo>
                      <a:pt x="219" y="258"/>
                      <a:pt x="219" y="258"/>
                      <a:pt x="219" y="258"/>
                    </a:cubicBezTo>
                    <a:cubicBezTo>
                      <a:pt x="218" y="259"/>
                      <a:pt x="218" y="259"/>
                      <a:pt x="218" y="259"/>
                    </a:cubicBezTo>
                    <a:cubicBezTo>
                      <a:pt x="220" y="257"/>
                      <a:pt x="220" y="257"/>
                      <a:pt x="220" y="257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7"/>
                      <a:pt x="218" y="257"/>
                      <a:pt x="218" y="257"/>
                    </a:cubicBezTo>
                    <a:cubicBezTo>
                      <a:pt x="217" y="256"/>
                      <a:pt x="217" y="256"/>
                      <a:pt x="217" y="256"/>
                    </a:cubicBezTo>
                    <a:cubicBezTo>
                      <a:pt x="215" y="257"/>
                      <a:pt x="215" y="257"/>
                      <a:pt x="215" y="257"/>
                    </a:cubicBezTo>
                    <a:cubicBezTo>
                      <a:pt x="216" y="258"/>
                      <a:pt x="216" y="258"/>
                      <a:pt x="216" y="258"/>
                    </a:cubicBezTo>
                    <a:cubicBezTo>
                      <a:pt x="214" y="259"/>
                      <a:pt x="214" y="259"/>
                      <a:pt x="214" y="259"/>
                    </a:cubicBezTo>
                    <a:cubicBezTo>
                      <a:pt x="213" y="258"/>
                      <a:pt x="213" y="258"/>
                      <a:pt x="213" y="258"/>
                    </a:cubicBezTo>
                    <a:cubicBezTo>
                      <a:pt x="214" y="260"/>
                      <a:pt x="214" y="260"/>
                      <a:pt x="214" y="260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1" y="260"/>
                      <a:pt x="211" y="260"/>
                      <a:pt x="211" y="260"/>
                    </a:cubicBezTo>
                    <a:cubicBezTo>
                      <a:pt x="209" y="262"/>
                      <a:pt x="209" y="262"/>
                      <a:pt x="209" y="262"/>
                    </a:cubicBezTo>
                    <a:cubicBezTo>
                      <a:pt x="210" y="264"/>
                      <a:pt x="210" y="264"/>
                      <a:pt x="210" y="264"/>
                    </a:cubicBezTo>
                    <a:cubicBezTo>
                      <a:pt x="209" y="265"/>
                      <a:pt x="209" y="265"/>
                      <a:pt x="209" y="265"/>
                    </a:cubicBezTo>
                    <a:cubicBezTo>
                      <a:pt x="207" y="265"/>
                      <a:pt x="207" y="265"/>
                      <a:pt x="207" y="265"/>
                    </a:cubicBezTo>
                    <a:cubicBezTo>
                      <a:pt x="208" y="269"/>
                      <a:pt x="208" y="269"/>
                      <a:pt x="208" y="269"/>
                    </a:cubicBezTo>
                    <a:cubicBezTo>
                      <a:pt x="207" y="271"/>
                      <a:pt x="207" y="271"/>
                      <a:pt x="207" y="271"/>
                    </a:cubicBezTo>
                    <a:cubicBezTo>
                      <a:pt x="206" y="273"/>
                      <a:pt x="206" y="273"/>
                      <a:pt x="206" y="273"/>
                    </a:cubicBezTo>
                    <a:cubicBezTo>
                      <a:pt x="205" y="275"/>
                      <a:pt x="205" y="275"/>
                      <a:pt x="205" y="275"/>
                    </a:cubicBezTo>
                    <a:cubicBezTo>
                      <a:pt x="206" y="277"/>
                      <a:pt x="206" y="277"/>
                      <a:pt x="206" y="277"/>
                    </a:cubicBezTo>
                    <a:cubicBezTo>
                      <a:pt x="206" y="280"/>
                      <a:pt x="206" y="280"/>
                      <a:pt x="206" y="280"/>
                    </a:cubicBezTo>
                    <a:cubicBezTo>
                      <a:pt x="206" y="282"/>
                      <a:pt x="206" y="282"/>
                      <a:pt x="206" y="282"/>
                    </a:cubicBezTo>
                    <a:cubicBezTo>
                      <a:pt x="205" y="283"/>
                      <a:pt x="205" y="283"/>
                      <a:pt x="205" y="283"/>
                    </a:cubicBezTo>
                    <a:cubicBezTo>
                      <a:pt x="205" y="286"/>
                      <a:pt x="205" y="286"/>
                      <a:pt x="205" y="286"/>
                    </a:cubicBezTo>
                    <a:cubicBezTo>
                      <a:pt x="204" y="286"/>
                      <a:pt x="204" y="286"/>
                      <a:pt x="204" y="286"/>
                    </a:cubicBezTo>
                    <a:cubicBezTo>
                      <a:pt x="203" y="285"/>
                      <a:pt x="203" y="285"/>
                      <a:pt x="203" y="285"/>
                    </a:cubicBezTo>
                    <a:cubicBezTo>
                      <a:pt x="202" y="284"/>
                      <a:pt x="202" y="284"/>
                      <a:pt x="202" y="284"/>
                    </a:cubicBezTo>
                    <a:cubicBezTo>
                      <a:pt x="200" y="283"/>
                      <a:pt x="200" y="283"/>
                      <a:pt x="200" y="283"/>
                    </a:cubicBezTo>
                    <a:cubicBezTo>
                      <a:pt x="197" y="282"/>
                      <a:pt x="197" y="282"/>
                      <a:pt x="197" y="282"/>
                    </a:cubicBezTo>
                    <a:cubicBezTo>
                      <a:pt x="196" y="281"/>
                      <a:pt x="196" y="281"/>
                      <a:pt x="196" y="281"/>
                    </a:cubicBezTo>
                    <a:cubicBezTo>
                      <a:pt x="195" y="280"/>
                      <a:pt x="195" y="280"/>
                      <a:pt x="195" y="280"/>
                    </a:cubicBezTo>
                    <a:cubicBezTo>
                      <a:pt x="194" y="281"/>
                      <a:pt x="194" y="281"/>
                      <a:pt x="194" y="281"/>
                    </a:cubicBezTo>
                    <a:cubicBezTo>
                      <a:pt x="192" y="280"/>
                      <a:pt x="192" y="280"/>
                      <a:pt x="192" y="280"/>
                    </a:cubicBezTo>
                    <a:cubicBezTo>
                      <a:pt x="192" y="280"/>
                      <a:pt x="192" y="280"/>
                      <a:pt x="192" y="280"/>
                    </a:cubicBezTo>
                    <a:cubicBezTo>
                      <a:pt x="192" y="279"/>
                      <a:pt x="192" y="279"/>
                      <a:pt x="192" y="279"/>
                    </a:cubicBezTo>
                    <a:cubicBezTo>
                      <a:pt x="192" y="277"/>
                      <a:pt x="192" y="277"/>
                      <a:pt x="192" y="277"/>
                    </a:cubicBezTo>
                    <a:cubicBezTo>
                      <a:pt x="190" y="272"/>
                      <a:pt x="190" y="272"/>
                      <a:pt x="190" y="272"/>
                    </a:cubicBezTo>
                    <a:cubicBezTo>
                      <a:pt x="190" y="271"/>
                      <a:pt x="190" y="271"/>
                      <a:pt x="190" y="271"/>
                    </a:cubicBezTo>
                    <a:cubicBezTo>
                      <a:pt x="190" y="271"/>
                      <a:pt x="190" y="271"/>
                      <a:pt x="190" y="271"/>
                    </a:cubicBezTo>
                    <a:cubicBezTo>
                      <a:pt x="190" y="269"/>
                      <a:pt x="190" y="269"/>
                      <a:pt x="190" y="269"/>
                    </a:cubicBezTo>
                    <a:cubicBezTo>
                      <a:pt x="190" y="267"/>
                      <a:pt x="190" y="267"/>
                      <a:pt x="190" y="267"/>
                    </a:cubicBezTo>
                    <a:cubicBezTo>
                      <a:pt x="189" y="266"/>
                      <a:pt x="189" y="266"/>
                      <a:pt x="189" y="266"/>
                    </a:cubicBezTo>
                    <a:cubicBezTo>
                      <a:pt x="188" y="264"/>
                      <a:pt x="188" y="264"/>
                      <a:pt x="188" y="264"/>
                    </a:cubicBezTo>
                    <a:cubicBezTo>
                      <a:pt x="187" y="263"/>
                      <a:pt x="187" y="263"/>
                      <a:pt x="187" y="263"/>
                    </a:cubicBezTo>
                    <a:cubicBezTo>
                      <a:pt x="186" y="262"/>
                      <a:pt x="186" y="262"/>
                      <a:pt x="186" y="262"/>
                    </a:cubicBezTo>
                    <a:cubicBezTo>
                      <a:pt x="186" y="261"/>
                      <a:pt x="186" y="261"/>
                      <a:pt x="186" y="261"/>
                    </a:cubicBezTo>
                    <a:cubicBezTo>
                      <a:pt x="185" y="260"/>
                      <a:pt x="185" y="260"/>
                      <a:pt x="185" y="260"/>
                    </a:cubicBezTo>
                    <a:cubicBezTo>
                      <a:pt x="184" y="257"/>
                      <a:pt x="184" y="257"/>
                      <a:pt x="184" y="257"/>
                    </a:cubicBezTo>
                    <a:cubicBezTo>
                      <a:pt x="183" y="256"/>
                      <a:pt x="183" y="256"/>
                      <a:pt x="183" y="256"/>
                    </a:cubicBezTo>
                    <a:cubicBezTo>
                      <a:pt x="182" y="256"/>
                      <a:pt x="182" y="256"/>
                      <a:pt x="182" y="256"/>
                    </a:cubicBezTo>
                    <a:cubicBezTo>
                      <a:pt x="182" y="253"/>
                      <a:pt x="182" y="253"/>
                      <a:pt x="182" y="253"/>
                    </a:cubicBezTo>
                    <a:cubicBezTo>
                      <a:pt x="182" y="252"/>
                      <a:pt x="182" y="252"/>
                      <a:pt x="182" y="252"/>
                    </a:cubicBezTo>
                    <a:cubicBezTo>
                      <a:pt x="181" y="251"/>
                      <a:pt x="181" y="251"/>
                      <a:pt x="181" y="251"/>
                    </a:cubicBezTo>
                    <a:cubicBezTo>
                      <a:pt x="181" y="250"/>
                      <a:pt x="181" y="250"/>
                      <a:pt x="181" y="250"/>
                    </a:cubicBezTo>
                    <a:cubicBezTo>
                      <a:pt x="179" y="247"/>
                      <a:pt x="179" y="247"/>
                      <a:pt x="179" y="247"/>
                    </a:cubicBezTo>
                    <a:cubicBezTo>
                      <a:pt x="178" y="246"/>
                      <a:pt x="178" y="246"/>
                      <a:pt x="178" y="246"/>
                    </a:cubicBezTo>
                    <a:cubicBezTo>
                      <a:pt x="177" y="245"/>
                      <a:pt x="177" y="245"/>
                      <a:pt x="177" y="245"/>
                    </a:cubicBezTo>
                    <a:cubicBezTo>
                      <a:pt x="176" y="244"/>
                      <a:pt x="176" y="244"/>
                      <a:pt x="176" y="244"/>
                    </a:cubicBezTo>
                    <a:cubicBezTo>
                      <a:pt x="175" y="244"/>
                      <a:pt x="175" y="244"/>
                      <a:pt x="175" y="244"/>
                    </a:cubicBezTo>
                    <a:cubicBezTo>
                      <a:pt x="174" y="244"/>
                      <a:pt x="174" y="244"/>
                      <a:pt x="174" y="244"/>
                    </a:cubicBezTo>
                    <a:cubicBezTo>
                      <a:pt x="174" y="243"/>
                      <a:pt x="174" y="243"/>
                      <a:pt x="174" y="243"/>
                    </a:cubicBezTo>
                    <a:cubicBezTo>
                      <a:pt x="172" y="244"/>
                      <a:pt x="172" y="244"/>
                      <a:pt x="172" y="244"/>
                    </a:cubicBezTo>
                    <a:cubicBezTo>
                      <a:pt x="170" y="243"/>
                      <a:pt x="170" y="243"/>
                      <a:pt x="170" y="243"/>
                    </a:cubicBezTo>
                    <a:cubicBezTo>
                      <a:pt x="169" y="243"/>
                      <a:pt x="169" y="243"/>
                      <a:pt x="169" y="243"/>
                    </a:cubicBezTo>
                    <a:cubicBezTo>
                      <a:pt x="168" y="244"/>
                      <a:pt x="168" y="244"/>
                      <a:pt x="168" y="244"/>
                    </a:cubicBezTo>
                    <a:cubicBezTo>
                      <a:pt x="168" y="245"/>
                      <a:pt x="168" y="245"/>
                      <a:pt x="168" y="245"/>
                    </a:cubicBezTo>
                    <a:cubicBezTo>
                      <a:pt x="168" y="244"/>
                      <a:pt x="168" y="244"/>
                      <a:pt x="168" y="244"/>
                    </a:cubicBezTo>
                    <a:cubicBezTo>
                      <a:pt x="167" y="244"/>
                      <a:pt x="167" y="244"/>
                      <a:pt x="167" y="244"/>
                    </a:cubicBezTo>
                    <a:cubicBezTo>
                      <a:pt x="166" y="244"/>
                      <a:pt x="166" y="244"/>
                      <a:pt x="166" y="244"/>
                    </a:cubicBezTo>
                    <a:cubicBezTo>
                      <a:pt x="165" y="245"/>
                      <a:pt x="165" y="245"/>
                      <a:pt x="165" y="245"/>
                    </a:cubicBezTo>
                    <a:cubicBezTo>
                      <a:pt x="164" y="248"/>
                      <a:pt x="164" y="248"/>
                      <a:pt x="164" y="248"/>
                    </a:cubicBezTo>
                    <a:cubicBezTo>
                      <a:pt x="163" y="249"/>
                      <a:pt x="163" y="249"/>
                      <a:pt x="163" y="249"/>
                    </a:cubicBezTo>
                    <a:cubicBezTo>
                      <a:pt x="163" y="249"/>
                      <a:pt x="163" y="249"/>
                      <a:pt x="163" y="249"/>
                    </a:cubicBezTo>
                    <a:cubicBezTo>
                      <a:pt x="163" y="250"/>
                      <a:pt x="163" y="250"/>
                      <a:pt x="163" y="250"/>
                    </a:cubicBezTo>
                    <a:cubicBezTo>
                      <a:pt x="162" y="250"/>
                      <a:pt x="162" y="250"/>
                      <a:pt x="162" y="250"/>
                    </a:cubicBezTo>
                    <a:cubicBezTo>
                      <a:pt x="161" y="251"/>
                      <a:pt x="161" y="251"/>
                      <a:pt x="161" y="251"/>
                    </a:cubicBezTo>
                    <a:cubicBezTo>
                      <a:pt x="161" y="252"/>
                      <a:pt x="161" y="252"/>
                      <a:pt x="161" y="252"/>
                    </a:cubicBezTo>
                    <a:cubicBezTo>
                      <a:pt x="160" y="252"/>
                      <a:pt x="160" y="252"/>
                      <a:pt x="160" y="252"/>
                    </a:cubicBezTo>
                    <a:cubicBezTo>
                      <a:pt x="159" y="252"/>
                      <a:pt x="159" y="252"/>
                      <a:pt x="159" y="252"/>
                    </a:cubicBezTo>
                    <a:cubicBezTo>
                      <a:pt x="159" y="251"/>
                      <a:pt x="159" y="251"/>
                      <a:pt x="159" y="251"/>
                    </a:cubicBezTo>
                    <a:cubicBezTo>
                      <a:pt x="157" y="250"/>
                      <a:pt x="157" y="250"/>
                      <a:pt x="157" y="250"/>
                    </a:cubicBezTo>
                    <a:cubicBezTo>
                      <a:pt x="155" y="250"/>
                      <a:pt x="155" y="250"/>
                      <a:pt x="155" y="250"/>
                    </a:cubicBezTo>
                    <a:cubicBezTo>
                      <a:pt x="155" y="249"/>
                      <a:pt x="155" y="249"/>
                      <a:pt x="155" y="249"/>
                    </a:cubicBezTo>
                    <a:cubicBezTo>
                      <a:pt x="153" y="248"/>
                      <a:pt x="153" y="248"/>
                      <a:pt x="153" y="248"/>
                    </a:cubicBezTo>
                    <a:cubicBezTo>
                      <a:pt x="152" y="248"/>
                      <a:pt x="152" y="248"/>
                      <a:pt x="152" y="248"/>
                    </a:cubicBezTo>
                    <a:cubicBezTo>
                      <a:pt x="152" y="248"/>
                      <a:pt x="152" y="248"/>
                      <a:pt x="152" y="248"/>
                    </a:cubicBezTo>
                    <a:cubicBezTo>
                      <a:pt x="152" y="247"/>
                      <a:pt x="152" y="247"/>
                      <a:pt x="152" y="247"/>
                    </a:cubicBezTo>
                    <a:cubicBezTo>
                      <a:pt x="151" y="247"/>
                      <a:pt x="151" y="247"/>
                      <a:pt x="151" y="247"/>
                    </a:cubicBezTo>
                    <a:cubicBezTo>
                      <a:pt x="150" y="246"/>
                      <a:pt x="150" y="246"/>
                      <a:pt x="150" y="246"/>
                    </a:cubicBezTo>
                    <a:cubicBezTo>
                      <a:pt x="150" y="246"/>
                      <a:pt x="150" y="246"/>
                      <a:pt x="150" y="246"/>
                    </a:cubicBezTo>
                    <a:cubicBezTo>
                      <a:pt x="149" y="246"/>
                      <a:pt x="149" y="246"/>
                      <a:pt x="149" y="246"/>
                    </a:cubicBezTo>
                    <a:cubicBezTo>
                      <a:pt x="149" y="246"/>
                      <a:pt x="149" y="246"/>
                      <a:pt x="149" y="246"/>
                    </a:cubicBezTo>
                    <a:cubicBezTo>
                      <a:pt x="149" y="245"/>
                      <a:pt x="149" y="245"/>
                      <a:pt x="149" y="245"/>
                    </a:cubicBezTo>
                    <a:cubicBezTo>
                      <a:pt x="148" y="244"/>
                      <a:pt x="148" y="244"/>
                      <a:pt x="148" y="244"/>
                    </a:cubicBezTo>
                    <a:cubicBezTo>
                      <a:pt x="147" y="242"/>
                      <a:pt x="147" y="242"/>
                      <a:pt x="147" y="242"/>
                    </a:cubicBezTo>
                    <a:cubicBezTo>
                      <a:pt x="145" y="241"/>
                      <a:pt x="145" y="241"/>
                      <a:pt x="145" y="241"/>
                    </a:cubicBezTo>
                    <a:cubicBezTo>
                      <a:pt x="145" y="240"/>
                      <a:pt x="145" y="240"/>
                      <a:pt x="145" y="240"/>
                    </a:cubicBezTo>
                    <a:cubicBezTo>
                      <a:pt x="147" y="240"/>
                      <a:pt x="147" y="240"/>
                      <a:pt x="147" y="240"/>
                    </a:cubicBezTo>
                    <a:cubicBezTo>
                      <a:pt x="147" y="239"/>
                      <a:pt x="147" y="239"/>
                      <a:pt x="147" y="239"/>
                    </a:cubicBezTo>
                    <a:cubicBezTo>
                      <a:pt x="147" y="238"/>
                      <a:pt x="147" y="238"/>
                      <a:pt x="147" y="238"/>
                    </a:cubicBezTo>
                    <a:cubicBezTo>
                      <a:pt x="146" y="237"/>
                      <a:pt x="146" y="237"/>
                      <a:pt x="146" y="237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5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5" y="236"/>
                    </a:cubicBezTo>
                    <a:cubicBezTo>
                      <a:pt x="144" y="234"/>
                      <a:pt x="144" y="234"/>
                      <a:pt x="144" y="234"/>
                    </a:cubicBezTo>
                    <a:cubicBezTo>
                      <a:pt x="144" y="232"/>
                      <a:pt x="144" y="232"/>
                      <a:pt x="144" y="232"/>
                    </a:cubicBezTo>
                    <a:cubicBezTo>
                      <a:pt x="142" y="232"/>
                      <a:pt x="142" y="232"/>
                      <a:pt x="142" y="232"/>
                    </a:cubicBezTo>
                    <a:cubicBezTo>
                      <a:pt x="141" y="231"/>
                      <a:pt x="141" y="231"/>
                      <a:pt x="141" y="231"/>
                    </a:cubicBezTo>
                    <a:cubicBezTo>
                      <a:pt x="142" y="231"/>
                      <a:pt x="142" y="231"/>
                      <a:pt x="142" y="231"/>
                    </a:cubicBezTo>
                    <a:cubicBezTo>
                      <a:pt x="142" y="230"/>
                      <a:pt x="142" y="230"/>
                      <a:pt x="142" y="230"/>
                    </a:cubicBezTo>
                    <a:cubicBezTo>
                      <a:pt x="140" y="229"/>
                      <a:pt x="140" y="229"/>
                      <a:pt x="140" y="229"/>
                    </a:cubicBezTo>
                    <a:cubicBezTo>
                      <a:pt x="139" y="228"/>
                      <a:pt x="139" y="228"/>
                      <a:pt x="139" y="228"/>
                    </a:cubicBezTo>
                    <a:cubicBezTo>
                      <a:pt x="139" y="227"/>
                      <a:pt x="139" y="227"/>
                      <a:pt x="139" y="227"/>
                    </a:cubicBezTo>
                    <a:cubicBezTo>
                      <a:pt x="139" y="226"/>
                      <a:pt x="139" y="226"/>
                      <a:pt x="139" y="226"/>
                    </a:cubicBezTo>
                    <a:cubicBezTo>
                      <a:pt x="138" y="226"/>
                      <a:pt x="138" y="226"/>
                      <a:pt x="138" y="226"/>
                    </a:cubicBezTo>
                    <a:cubicBezTo>
                      <a:pt x="138" y="225"/>
                      <a:pt x="138" y="225"/>
                      <a:pt x="138" y="225"/>
                    </a:cubicBezTo>
                    <a:cubicBezTo>
                      <a:pt x="137" y="224"/>
                      <a:pt x="137" y="224"/>
                      <a:pt x="137" y="224"/>
                    </a:cubicBezTo>
                    <a:cubicBezTo>
                      <a:pt x="135" y="222"/>
                      <a:pt x="135" y="222"/>
                      <a:pt x="135" y="222"/>
                    </a:cubicBezTo>
                    <a:cubicBezTo>
                      <a:pt x="134" y="221"/>
                      <a:pt x="134" y="221"/>
                      <a:pt x="134" y="221"/>
                    </a:cubicBezTo>
                    <a:cubicBezTo>
                      <a:pt x="120" y="221"/>
                      <a:pt x="120" y="221"/>
                      <a:pt x="120" y="221"/>
                    </a:cubicBezTo>
                    <a:cubicBezTo>
                      <a:pt x="119" y="224"/>
                      <a:pt x="119" y="224"/>
                      <a:pt x="119" y="224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64" y="210"/>
                      <a:pt x="64" y="210"/>
                      <a:pt x="64" y="210"/>
                    </a:cubicBezTo>
                    <a:cubicBezTo>
                      <a:pt x="65" y="209"/>
                      <a:pt x="65" y="209"/>
                      <a:pt x="65" y="209"/>
                    </a:cubicBezTo>
                    <a:cubicBezTo>
                      <a:pt x="64" y="208"/>
                      <a:pt x="64" y="208"/>
                      <a:pt x="64" y="208"/>
                    </a:cubicBezTo>
                    <a:cubicBezTo>
                      <a:pt x="43" y="209"/>
                      <a:pt x="43" y="209"/>
                      <a:pt x="43" y="209"/>
                    </a:cubicBezTo>
                    <a:cubicBezTo>
                      <a:pt x="43" y="207"/>
                      <a:pt x="43" y="207"/>
                      <a:pt x="43" y="207"/>
                    </a:cubicBezTo>
                    <a:cubicBezTo>
                      <a:pt x="43" y="205"/>
                      <a:pt x="43" y="205"/>
                      <a:pt x="43" y="205"/>
                    </a:cubicBezTo>
                    <a:cubicBezTo>
                      <a:pt x="43" y="202"/>
                      <a:pt x="43" y="202"/>
                      <a:pt x="43" y="202"/>
                    </a:cubicBezTo>
                    <a:cubicBezTo>
                      <a:pt x="40" y="198"/>
                      <a:pt x="40" y="198"/>
                      <a:pt x="40" y="198"/>
                    </a:cubicBezTo>
                    <a:cubicBezTo>
                      <a:pt x="38" y="196"/>
                      <a:pt x="38" y="196"/>
                      <a:pt x="38" y="196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6" y="196"/>
                      <a:pt x="36" y="196"/>
                      <a:pt x="36" y="196"/>
                    </a:cubicBezTo>
                    <a:cubicBezTo>
                      <a:pt x="35" y="196"/>
                      <a:pt x="35" y="196"/>
                      <a:pt x="35" y="196"/>
                    </a:cubicBezTo>
                    <a:cubicBezTo>
                      <a:pt x="36" y="194"/>
                      <a:pt x="36" y="194"/>
                      <a:pt x="36" y="194"/>
                    </a:cubicBezTo>
                    <a:cubicBezTo>
                      <a:pt x="35" y="193"/>
                      <a:pt x="35" y="193"/>
                      <a:pt x="35" y="193"/>
                    </a:cubicBezTo>
                    <a:cubicBezTo>
                      <a:pt x="33" y="193"/>
                      <a:pt x="33" y="193"/>
                      <a:pt x="33" y="193"/>
                    </a:cubicBezTo>
                    <a:cubicBezTo>
                      <a:pt x="32" y="193"/>
                      <a:pt x="32" y="193"/>
                      <a:pt x="32" y="193"/>
                    </a:cubicBezTo>
                    <a:cubicBezTo>
                      <a:pt x="29" y="191"/>
                      <a:pt x="29" y="191"/>
                      <a:pt x="29" y="191"/>
                    </a:cubicBezTo>
                    <a:cubicBezTo>
                      <a:pt x="29" y="190"/>
                      <a:pt x="29" y="190"/>
                      <a:pt x="29" y="190"/>
                    </a:cubicBezTo>
                    <a:cubicBezTo>
                      <a:pt x="28" y="189"/>
                      <a:pt x="28" y="189"/>
                      <a:pt x="28" y="189"/>
                    </a:cubicBezTo>
                    <a:cubicBezTo>
                      <a:pt x="26" y="189"/>
                      <a:pt x="26" y="189"/>
                      <a:pt x="26" y="189"/>
                    </a:cubicBezTo>
                    <a:cubicBezTo>
                      <a:pt x="24" y="188"/>
                      <a:pt x="24" y="188"/>
                      <a:pt x="24" y="188"/>
                    </a:cubicBezTo>
                    <a:cubicBezTo>
                      <a:pt x="23" y="188"/>
                      <a:pt x="23" y="188"/>
                      <a:pt x="23" y="188"/>
                    </a:cubicBezTo>
                    <a:cubicBezTo>
                      <a:pt x="21" y="187"/>
                      <a:pt x="21" y="187"/>
                      <a:pt x="21" y="187"/>
                    </a:cubicBezTo>
                    <a:cubicBezTo>
                      <a:pt x="18" y="187"/>
                      <a:pt x="18" y="187"/>
                      <a:pt x="18" y="187"/>
                    </a:cubicBezTo>
                    <a:cubicBezTo>
                      <a:pt x="17" y="186"/>
                      <a:pt x="17" y="186"/>
                      <a:pt x="17" y="186"/>
                    </a:cubicBezTo>
                    <a:cubicBezTo>
                      <a:pt x="17" y="185"/>
                      <a:pt x="17" y="185"/>
                      <a:pt x="17" y="185"/>
                    </a:cubicBezTo>
                    <a:cubicBezTo>
                      <a:pt x="17" y="185"/>
                      <a:pt x="17" y="185"/>
                      <a:pt x="17" y="185"/>
                    </a:cubicBezTo>
                    <a:cubicBezTo>
                      <a:pt x="18" y="183"/>
                      <a:pt x="18" y="183"/>
                      <a:pt x="18" y="183"/>
                    </a:cubicBezTo>
                    <a:cubicBezTo>
                      <a:pt x="18" y="181"/>
                      <a:pt x="18" y="181"/>
                      <a:pt x="18" y="181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77"/>
                      <a:pt x="16" y="177"/>
                      <a:pt x="16" y="177"/>
                    </a:cubicBezTo>
                    <a:cubicBezTo>
                      <a:pt x="17" y="176"/>
                      <a:pt x="17" y="176"/>
                      <a:pt x="17" y="176"/>
                    </a:cubicBezTo>
                    <a:cubicBezTo>
                      <a:pt x="16" y="176"/>
                      <a:pt x="16" y="176"/>
                      <a:pt x="16" y="176"/>
                    </a:cubicBezTo>
                    <a:cubicBezTo>
                      <a:pt x="15" y="174"/>
                      <a:pt x="15" y="174"/>
                      <a:pt x="15" y="174"/>
                    </a:cubicBezTo>
                    <a:cubicBezTo>
                      <a:pt x="13" y="170"/>
                      <a:pt x="13" y="170"/>
                      <a:pt x="13" y="170"/>
                    </a:cubicBezTo>
                    <a:cubicBezTo>
                      <a:pt x="12" y="167"/>
                      <a:pt x="12" y="167"/>
                      <a:pt x="12" y="167"/>
                    </a:cubicBezTo>
                    <a:cubicBezTo>
                      <a:pt x="11" y="166"/>
                      <a:pt x="11" y="166"/>
                      <a:pt x="11" y="166"/>
                    </a:cubicBezTo>
                    <a:cubicBezTo>
                      <a:pt x="11" y="165"/>
                      <a:pt x="11" y="165"/>
                      <a:pt x="11" y="165"/>
                    </a:cubicBezTo>
                    <a:cubicBezTo>
                      <a:pt x="11" y="163"/>
                      <a:pt x="11" y="163"/>
                      <a:pt x="11" y="163"/>
                    </a:cubicBezTo>
                    <a:cubicBezTo>
                      <a:pt x="10" y="161"/>
                      <a:pt x="10" y="161"/>
                      <a:pt x="10" y="161"/>
                    </a:cubicBezTo>
                    <a:cubicBezTo>
                      <a:pt x="10" y="160"/>
                      <a:pt x="10" y="160"/>
                      <a:pt x="10" y="160"/>
                    </a:cubicBezTo>
                    <a:cubicBezTo>
                      <a:pt x="11" y="161"/>
                      <a:pt x="11" y="161"/>
                      <a:pt x="11" y="161"/>
                    </a:cubicBezTo>
                    <a:cubicBezTo>
                      <a:pt x="12" y="159"/>
                      <a:pt x="12" y="159"/>
                      <a:pt x="12" y="159"/>
                    </a:cubicBezTo>
                    <a:cubicBezTo>
                      <a:pt x="12" y="158"/>
                      <a:pt x="12" y="158"/>
                      <a:pt x="12" y="158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10" y="156"/>
                      <a:pt x="10" y="156"/>
                      <a:pt x="10" y="156"/>
                    </a:cubicBezTo>
                    <a:cubicBezTo>
                      <a:pt x="10" y="154"/>
                      <a:pt x="10" y="154"/>
                      <a:pt x="10" y="154"/>
                    </a:cubicBezTo>
                    <a:cubicBezTo>
                      <a:pt x="9" y="154"/>
                      <a:pt x="9" y="154"/>
                      <a:pt x="9" y="154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1"/>
                      <a:pt x="9" y="151"/>
                      <a:pt x="9" y="151"/>
                    </a:cubicBezTo>
                    <a:cubicBezTo>
                      <a:pt x="9" y="150"/>
                      <a:pt x="9" y="150"/>
                      <a:pt x="9" y="150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10" y="147"/>
                      <a:pt x="10" y="147"/>
                      <a:pt x="10" y="147"/>
                    </a:cubicBezTo>
                    <a:cubicBezTo>
                      <a:pt x="11" y="148"/>
                      <a:pt x="11" y="148"/>
                      <a:pt x="11" y="148"/>
                    </a:cubicBezTo>
                    <a:cubicBezTo>
                      <a:pt x="12" y="149"/>
                      <a:pt x="12" y="149"/>
                      <a:pt x="12" y="149"/>
                    </a:cubicBezTo>
                    <a:cubicBezTo>
                      <a:pt x="13" y="150"/>
                      <a:pt x="13" y="150"/>
                      <a:pt x="13" y="150"/>
                    </a:cubicBezTo>
                    <a:cubicBezTo>
                      <a:pt x="13" y="149"/>
                      <a:pt x="13" y="149"/>
                      <a:pt x="13" y="149"/>
                    </a:cubicBezTo>
                    <a:cubicBezTo>
                      <a:pt x="12" y="148"/>
                      <a:pt x="12" y="148"/>
                      <a:pt x="12" y="148"/>
                    </a:cubicBezTo>
                    <a:cubicBezTo>
                      <a:pt x="12" y="146"/>
                      <a:pt x="12" y="146"/>
                      <a:pt x="12" y="146"/>
                    </a:cubicBezTo>
                    <a:cubicBezTo>
                      <a:pt x="11" y="145"/>
                      <a:pt x="11" y="145"/>
                      <a:pt x="11" y="145"/>
                    </a:cubicBezTo>
                    <a:cubicBezTo>
                      <a:pt x="11" y="144"/>
                      <a:pt x="11" y="144"/>
                      <a:pt x="11" y="144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13" y="145"/>
                      <a:pt x="13" y="145"/>
                      <a:pt x="13" y="145"/>
                    </a:cubicBezTo>
                    <a:cubicBezTo>
                      <a:pt x="14" y="144"/>
                      <a:pt x="14" y="144"/>
                      <a:pt x="14" y="144"/>
                    </a:cubicBezTo>
                    <a:cubicBezTo>
                      <a:pt x="16" y="144"/>
                      <a:pt x="16" y="144"/>
                      <a:pt x="16" y="144"/>
                    </a:cubicBezTo>
                    <a:cubicBezTo>
                      <a:pt x="13" y="144"/>
                      <a:pt x="13" y="144"/>
                      <a:pt x="13" y="144"/>
                    </a:cubicBezTo>
                    <a:cubicBezTo>
                      <a:pt x="13" y="143"/>
                      <a:pt x="13" y="143"/>
                      <a:pt x="13" y="143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1" y="143"/>
                      <a:pt x="11" y="143"/>
                      <a:pt x="11" y="143"/>
                    </a:cubicBezTo>
                    <a:cubicBezTo>
                      <a:pt x="10" y="142"/>
                      <a:pt x="10" y="142"/>
                      <a:pt x="10" y="142"/>
                    </a:cubicBezTo>
                    <a:cubicBezTo>
                      <a:pt x="10" y="144"/>
                      <a:pt x="10" y="144"/>
                      <a:pt x="10" y="144"/>
                    </a:cubicBezTo>
                    <a:cubicBezTo>
                      <a:pt x="10" y="146"/>
                      <a:pt x="10" y="146"/>
                      <a:pt x="10" y="146"/>
                    </a:cubicBezTo>
                    <a:cubicBezTo>
                      <a:pt x="9" y="146"/>
                      <a:pt x="9" y="146"/>
                      <a:pt x="9" y="146"/>
                    </a:cubicBezTo>
                    <a:cubicBezTo>
                      <a:pt x="9" y="146"/>
                      <a:pt x="9" y="146"/>
                      <a:pt x="9" y="146"/>
                    </a:cubicBezTo>
                    <a:cubicBezTo>
                      <a:pt x="8" y="145"/>
                      <a:pt x="8" y="145"/>
                      <a:pt x="8" y="145"/>
                    </a:cubicBezTo>
                    <a:cubicBezTo>
                      <a:pt x="6" y="143"/>
                      <a:pt x="6" y="143"/>
                      <a:pt x="6" y="143"/>
                    </a:cubicBezTo>
                    <a:cubicBezTo>
                      <a:pt x="6" y="142"/>
                      <a:pt x="6" y="142"/>
                      <a:pt x="6" y="142"/>
                    </a:cubicBezTo>
                    <a:cubicBezTo>
                      <a:pt x="6" y="140"/>
                      <a:pt x="6" y="140"/>
                      <a:pt x="6" y="140"/>
                    </a:cubicBezTo>
                    <a:cubicBezTo>
                      <a:pt x="6" y="139"/>
                      <a:pt x="6" y="139"/>
                      <a:pt x="6" y="139"/>
                    </a:cubicBezTo>
                    <a:cubicBezTo>
                      <a:pt x="2" y="133"/>
                      <a:pt x="2" y="133"/>
                      <a:pt x="2" y="133"/>
                    </a:cubicBezTo>
                    <a:cubicBezTo>
                      <a:pt x="2" y="132"/>
                      <a:pt x="2" y="132"/>
                      <a:pt x="2" y="132"/>
                    </a:cubicBezTo>
                    <a:cubicBezTo>
                      <a:pt x="2" y="131"/>
                      <a:pt x="2" y="131"/>
                      <a:pt x="2" y="131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3" y="124"/>
                      <a:pt x="3" y="124"/>
                      <a:pt x="3" y="124"/>
                    </a:cubicBezTo>
                    <a:cubicBezTo>
                      <a:pt x="3" y="122"/>
                      <a:pt x="3" y="122"/>
                      <a:pt x="3" y="122"/>
                    </a:cubicBezTo>
                    <a:cubicBezTo>
                      <a:pt x="3" y="118"/>
                      <a:pt x="3" y="118"/>
                      <a:pt x="3" y="118"/>
                    </a:cubicBezTo>
                    <a:cubicBezTo>
                      <a:pt x="2" y="115"/>
                      <a:pt x="2" y="115"/>
                      <a:pt x="2" y="115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" y="109"/>
                      <a:pt x="1" y="109"/>
                      <a:pt x="1" y="109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6" y="97"/>
                      <a:pt x="6" y="97"/>
                      <a:pt x="6" y="97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3"/>
                      <a:pt x="6" y="93"/>
                      <a:pt x="6" y="93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5" y="3"/>
                      <a:pt x="45" y="3"/>
                      <a:pt x="45" y="3"/>
                    </a:cubicBezTo>
                    <a:lnTo>
                      <a:pt x="44" y="0"/>
                    </a:lnTo>
                    <a:close/>
                    <a:moveTo>
                      <a:pt x="457" y="125"/>
                    </a:moveTo>
                    <a:cubicBezTo>
                      <a:pt x="457" y="126"/>
                      <a:pt x="457" y="126"/>
                      <a:pt x="457" y="126"/>
                    </a:cubicBezTo>
                    <a:cubicBezTo>
                      <a:pt x="458" y="126"/>
                      <a:pt x="458" y="126"/>
                      <a:pt x="458" y="126"/>
                    </a:cubicBezTo>
                    <a:cubicBezTo>
                      <a:pt x="459" y="125"/>
                      <a:pt x="459" y="125"/>
                      <a:pt x="459" y="125"/>
                    </a:cubicBezTo>
                    <a:cubicBezTo>
                      <a:pt x="460" y="125"/>
                      <a:pt x="460" y="125"/>
                      <a:pt x="460" y="125"/>
                    </a:cubicBezTo>
                    <a:cubicBezTo>
                      <a:pt x="459" y="124"/>
                      <a:pt x="459" y="124"/>
                      <a:pt x="459" y="124"/>
                    </a:cubicBezTo>
                    <a:cubicBezTo>
                      <a:pt x="458" y="124"/>
                      <a:pt x="458" y="124"/>
                      <a:pt x="458" y="124"/>
                    </a:cubicBezTo>
                    <a:cubicBezTo>
                      <a:pt x="458" y="125"/>
                      <a:pt x="458" y="125"/>
                      <a:pt x="458" y="125"/>
                    </a:cubicBezTo>
                    <a:lnTo>
                      <a:pt x="457" y="125"/>
                    </a:lnTo>
                    <a:close/>
                    <a:moveTo>
                      <a:pt x="430" y="132"/>
                    </a:moveTo>
                    <a:cubicBezTo>
                      <a:pt x="430" y="133"/>
                      <a:pt x="430" y="133"/>
                      <a:pt x="430" y="133"/>
                    </a:cubicBezTo>
                    <a:cubicBezTo>
                      <a:pt x="431" y="133"/>
                      <a:pt x="431" y="133"/>
                      <a:pt x="431" y="133"/>
                    </a:cubicBezTo>
                    <a:cubicBezTo>
                      <a:pt x="431" y="132"/>
                      <a:pt x="431" y="132"/>
                      <a:pt x="431" y="132"/>
                    </a:cubicBezTo>
                    <a:cubicBezTo>
                      <a:pt x="433" y="132"/>
                      <a:pt x="433" y="132"/>
                      <a:pt x="433" y="132"/>
                    </a:cubicBezTo>
                    <a:cubicBezTo>
                      <a:pt x="435" y="131"/>
                      <a:pt x="435" y="131"/>
                      <a:pt x="435" y="131"/>
                    </a:cubicBezTo>
                    <a:cubicBezTo>
                      <a:pt x="438" y="131"/>
                      <a:pt x="438" y="131"/>
                      <a:pt x="438" y="131"/>
                    </a:cubicBezTo>
                    <a:cubicBezTo>
                      <a:pt x="439" y="131"/>
                      <a:pt x="439" y="131"/>
                      <a:pt x="439" y="131"/>
                    </a:cubicBezTo>
                    <a:cubicBezTo>
                      <a:pt x="442" y="131"/>
                      <a:pt x="442" y="131"/>
                      <a:pt x="442" y="131"/>
                    </a:cubicBezTo>
                    <a:cubicBezTo>
                      <a:pt x="442" y="130"/>
                      <a:pt x="442" y="130"/>
                      <a:pt x="442" y="130"/>
                    </a:cubicBezTo>
                    <a:cubicBezTo>
                      <a:pt x="443" y="130"/>
                      <a:pt x="443" y="130"/>
                      <a:pt x="443" y="130"/>
                    </a:cubicBezTo>
                    <a:cubicBezTo>
                      <a:pt x="446" y="129"/>
                      <a:pt x="446" y="129"/>
                      <a:pt x="446" y="129"/>
                    </a:cubicBezTo>
                    <a:cubicBezTo>
                      <a:pt x="447" y="129"/>
                      <a:pt x="447" y="129"/>
                      <a:pt x="447" y="129"/>
                    </a:cubicBezTo>
                    <a:cubicBezTo>
                      <a:pt x="445" y="129"/>
                      <a:pt x="445" y="129"/>
                      <a:pt x="445" y="129"/>
                    </a:cubicBezTo>
                    <a:cubicBezTo>
                      <a:pt x="444" y="129"/>
                      <a:pt x="444" y="129"/>
                      <a:pt x="444" y="129"/>
                    </a:cubicBezTo>
                    <a:cubicBezTo>
                      <a:pt x="442" y="129"/>
                      <a:pt x="442" y="129"/>
                      <a:pt x="442" y="129"/>
                    </a:cubicBezTo>
                    <a:cubicBezTo>
                      <a:pt x="443" y="128"/>
                      <a:pt x="443" y="128"/>
                      <a:pt x="443" y="128"/>
                    </a:cubicBezTo>
                    <a:cubicBezTo>
                      <a:pt x="444" y="128"/>
                      <a:pt x="444" y="128"/>
                      <a:pt x="444" y="128"/>
                    </a:cubicBezTo>
                    <a:cubicBezTo>
                      <a:pt x="444" y="127"/>
                      <a:pt x="444" y="127"/>
                      <a:pt x="444" y="127"/>
                    </a:cubicBezTo>
                    <a:cubicBezTo>
                      <a:pt x="441" y="129"/>
                      <a:pt x="441" y="129"/>
                      <a:pt x="441" y="129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6" y="129"/>
                      <a:pt x="436" y="129"/>
                      <a:pt x="436" y="129"/>
                    </a:cubicBezTo>
                    <a:cubicBezTo>
                      <a:pt x="434" y="129"/>
                      <a:pt x="434" y="129"/>
                      <a:pt x="434" y="129"/>
                    </a:cubicBezTo>
                    <a:cubicBezTo>
                      <a:pt x="432" y="130"/>
                      <a:pt x="432" y="130"/>
                      <a:pt x="432" y="130"/>
                    </a:cubicBezTo>
                    <a:cubicBezTo>
                      <a:pt x="430" y="130"/>
                      <a:pt x="430" y="130"/>
                      <a:pt x="430" y="130"/>
                    </a:cubicBezTo>
                    <a:cubicBezTo>
                      <a:pt x="429" y="131"/>
                      <a:pt x="429" y="131"/>
                      <a:pt x="429" y="131"/>
                    </a:cubicBezTo>
                    <a:cubicBezTo>
                      <a:pt x="429" y="132"/>
                      <a:pt x="429" y="132"/>
                      <a:pt x="429" y="132"/>
                    </a:cubicBezTo>
                    <a:lnTo>
                      <a:pt x="430" y="132"/>
                    </a:lnTo>
                    <a:close/>
                    <a:moveTo>
                      <a:pt x="44" y="9"/>
                    </a:move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4" y="10"/>
                      <a:pt x="44" y="10"/>
                      <a:pt x="44" y="10"/>
                    </a:cubicBezTo>
                    <a:lnTo>
                      <a:pt x="44" y="9"/>
                    </a:lnTo>
                    <a:close/>
                    <a:moveTo>
                      <a:pt x="211" y="265"/>
                    </a:moveTo>
                    <a:cubicBezTo>
                      <a:pt x="211" y="265"/>
                      <a:pt x="211" y="265"/>
                      <a:pt x="211" y="265"/>
                    </a:cubicBezTo>
                    <a:cubicBezTo>
                      <a:pt x="213" y="263"/>
                      <a:pt x="213" y="263"/>
                      <a:pt x="213" y="263"/>
                    </a:cubicBezTo>
                    <a:cubicBezTo>
                      <a:pt x="214" y="261"/>
                      <a:pt x="214" y="261"/>
                      <a:pt x="214" y="261"/>
                    </a:cubicBezTo>
                    <a:cubicBezTo>
                      <a:pt x="213" y="262"/>
                      <a:pt x="213" y="262"/>
                      <a:pt x="213" y="262"/>
                    </a:cubicBezTo>
                    <a:lnTo>
                      <a:pt x="211" y="265"/>
                    </a:lnTo>
                    <a:close/>
                    <a:moveTo>
                      <a:pt x="209" y="270"/>
                    </a:moveTo>
                    <a:cubicBezTo>
                      <a:pt x="209" y="269"/>
                      <a:pt x="209" y="269"/>
                      <a:pt x="209" y="269"/>
                    </a:cubicBezTo>
                    <a:cubicBezTo>
                      <a:pt x="210" y="267"/>
                      <a:pt x="210" y="267"/>
                      <a:pt x="210" y="267"/>
                    </a:cubicBezTo>
                    <a:cubicBezTo>
                      <a:pt x="210" y="266"/>
                      <a:pt x="210" y="266"/>
                      <a:pt x="210" y="266"/>
                    </a:cubicBezTo>
                    <a:lnTo>
                      <a:pt x="209" y="270"/>
                    </a:lnTo>
                    <a:close/>
                    <a:moveTo>
                      <a:pt x="208" y="282"/>
                    </a:moveTo>
                    <a:cubicBezTo>
                      <a:pt x="207" y="279"/>
                      <a:pt x="207" y="279"/>
                      <a:pt x="207" y="279"/>
                    </a:cubicBezTo>
                    <a:cubicBezTo>
                      <a:pt x="207" y="275"/>
                      <a:pt x="207" y="275"/>
                      <a:pt x="207" y="275"/>
                    </a:cubicBezTo>
                    <a:cubicBezTo>
                      <a:pt x="208" y="271"/>
                      <a:pt x="208" y="271"/>
                      <a:pt x="208" y="271"/>
                    </a:cubicBezTo>
                    <a:cubicBezTo>
                      <a:pt x="207" y="275"/>
                      <a:pt x="207" y="275"/>
                      <a:pt x="207" y="275"/>
                    </a:cubicBezTo>
                    <a:cubicBezTo>
                      <a:pt x="207" y="279"/>
                      <a:pt x="207" y="279"/>
                      <a:pt x="207" y="279"/>
                    </a:cubicBezTo>
                    <a:cubicBezTo>
                      <a:pt x="207" y="279"/>
                      <a:pt x="208" y="282"/>
                      <a:pt x="208" y="282"/>
                    </a:cubicBezTo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25" name="Freeform 173"/>
            <p:cNvSpPr>
              <a:spLocks/>
            </p:cNvSpPr>
            <p:nvPr/>
          </p:nvSpPr>
          <p:spPr bwMode="auto">
            <a:xfrm>
              <a:off x="2254250" y="3232151"/>
              <a:ext cx="100013" cy="47625"/>
            </a:xfrm>
            <a:custGeom>
              <a:avLst/>
              <a:gdLst>
                <a:gd name="T0" fmla="*/ 54 w 63"/>
                <a:gd name="T1" fmla="*/ 26 h 30"/>
                <a:gd name="T2" fmla="*/ 50 w 63"/>
                <a:gd name="T3" fmla="*/ 19 h 30"/>
                <a:gd name="T4" fmla="*/ 53 w 63"/>
                <a:gd name="T5" fmla="*/ 15 h 30"/>
                <a:gd name="T6" fmla="*/ 55 w 63"/>
                <a:gd name="T7" fmla="*/ 14 h 30"/>
                <a:gd name="T8" fmla="*/ 53 w 63"/>
                <a:gd name="T9" fmla="*/ 13 h 30"/>
                <a:gd name="T10" fmla="*/ 52 w 63"/>
                <a:gd name="T11" fmla="*/ 15 h 30"/>
                <a:gd name="T12" fmla="*/ 49 w 63"/>
                <a:gd name="T13" fmla="*/ 13 h 30"/>
                <a:gd name="T14" fmla="*/ 46 w 63"/>
                <a:gd name="T15" fmla="*/ 9 h 30"/>
                <a:gd name="T16" fmla="*/ 42 w 63"/>
                <a:gd name="T17" fmla="*/ 6 h 30"/>
                <a:gd name="T18" fmla="*/ 36 w 63"/>
                <a:gd name="T19" fmla="*/ 9 h 30"/>
                <a:gd name="T20" fmla="*/ 36 w 63"/>
                <a:gd name="T21" fmla="*/ 12 h 30"/>
                <a:gd name="T22" fmla="*/ 33 w 63"/>
                <a:gd name="T23" fmla="*/ 15 h 30"/>
                <a:gd name="T24" fmla="*/ 28 w 63"/>
                <a:gd name="T25" fmla="*/ 17 h 30"/>
                <a:gd name="T26" fmla="*/ 28 w 63"/>
                <a:gd name="T27" fmla="*/ 21 h 30"/>
                <a:gd name="T28" fmla="*/ 32 w 63"/>
                <a:gd name="T29" fmla="*/ 23 h 30"/>
                <a:gd name="T30" fmla="*/ 31 w 63"/>
                <a:gd name="T31" fmla="*/ 26 h 30"/>
                <a:gd name="T32" fmla="*/ 27 w 63"/>
                <a:gd name="T33" fmla="*/ 27 h 30"/>
                <a:gd name="T34" fmla="*/ 23 w 63"/>
                <a:gd name="T35" fmla="*/ 28 h 30"/>
                <a:gd name="T36" fmla="*/ 22 w 63"/>
                <a:gd name="T37" fmla="*/ 26 h 30"/>
                <a:gd name="T38" fmla="*/ 22 w 63"/>
                <a:gd name="T39" fmla="*/ 22 h 30"/>
                <a:gd name="T40" fmla="*/ 21 w 63"/>
                <a:gd name="T41" fmla="*/ 21 h 30"/>
                <a:gd name="T42" fmla="*/ 21 w 63"/>
                <a:gd name="T43" fmla="*/ 23 h 30"/>
                <a:gd name="T44" fmla="*/ 18 w 63"/>
                <a:gd name="T45" fmla="*/ 25 h 30"/>
                <a:gd name="T46" fmla="*/ 14 w 63"/>
                <a:gd name="T47" fmla="*/ 21 h 30"/>
                <a:gd name="T48" fmla="*/ 10 w 63"/>
                <a:gd name="T49" fmla="*/ 17 h 30"/>
                <a:gd name="T50" fmla="*/ 9 w 63"/>
                <a:gd name="T51" fmla="*/ 15 h 30"/>
                <a:gd name="T52" fmla="*/ 6 w 63"/>
                <a:gd name="T53" fmla="*/ 15 h 30"/>
                <a:gd name="T54" fmla="*/ 2 w 63"/>
                <a:gd name="T55" fmla="*/ 15 h 30"/>
                <a:gd name="T56" fmla="*/ 0 w 63"/>
                <a:gd name="T57" fmla="*/ 15 h 30"/>
                <a:gd name="T58" fmla="*/ 0 w 63"/>
                <a:gd name="T59" fmla="*/ 12 h 30"/>
                <a:gd name="T60" fmla="*/ 1 w 63"/>
                <a:gd name="T61" fmla="*/ 9 h 30"/>
                <a:gd name="T62" fmla="*/ 0 w 63"/>
                <a:gd name="T63" fmla="*/ 6 h 30"/>
                <a:gd name="T64" fmla="*/ 1 w 63"/>
                <a:gd name="T65" fmla="*/ 3 h 30"/>
                <a:gd name="T66" fmla="*/ 4 w 63"/>
                <a:gd name="T67" fmla="*/ 3 h 30"/>
                <a:gd name="T68" fmla="*/ 6 w 63"/>
                <a:gd name="T69" fmla="*/ 5 h 30"/>
                <a:gd name="T70" fmla="*/ 8 w 63"/>
                <a:gd name="T71" fmla="*/ 5 h 30"/>
                <a:gd name="T72" fmla="*/ 8 w 63"/>
                <a:gd name="T73" fmla="*/ 6 h 30"/>
                <a:gd name="T74" fmla="*/ 8 w 63"/>
                <a:gd name="T75" fmla="*/ 8 h 30"/>
                <a:gd name="T76" fmla="*/ 11 w 63"/>
                <a:gd name="T77" fmla="*/ 8 h 30"/>
                <a:gd name="T78" fmla="*/ 10 w 63"/>
                <a:gd name="T79" fmla="*/ 6 h 30"/>
                <a:gd name="T80" fmla="*/ 14 w 63"/>
                <a:gd name="T81" fmla="*/ 6 h 30"/>
                <a:gd name="T82" fmla="*/ 22 w 63"/>
                <a:gd name="T83" fmla="*/ 9 h 30"/>
                <a:gd name="T84" fmla="*/ 26 w 63"/>
                <a:gd name="T85" fmla="*/ 8 h 30"/>
                <a:gd name="T86" fmla="*/ 36 w 63"/>
                <a:gd name="T87" fmla="*/ 3 h 30"/>
                <a:gd name="T88" fmla="*/ 40 w 63"/>
                <a:gd name="T89" fmla="*/ 0 h 30"/>
                <a:gd name="T90" fmla="*/ 42 w 63"/>
                <a:gd name="T91" fmla="*/ 3 h 30"/>
                <a:gd name="T92" fmla="*/ 49 w 63"/>
                <a:gd name="T93" fmla="*/ 3 h 30"/>
                <a:gd name="T94" fmla="*/ 57 w 63"/>
                <a:gd name="T95" fmla="*/ 6 h 30"/>
                <a:gd name="T96" fmla="*/ 59 w 63"/>
                <a:gd name="T97" fmla="*/ 10 h 30"/>
                <a:gd name="T98" fmla="*/ 62 w 63"/>
                <a:gd name="T99" fmla="*/ 12 h 30"/>
                <a:gd name="T100" fmla="*/ 62 w 63"/>
                <a:gd name="T101" fmla="*/ 15 h 30"/>
                <a:gd name="T102" fmla="*/ 61 w 63"/>
                <a:gd name="T103" fmla="*/ 21 h 30"/>
                <a:gd name="T104" fmla="*/ 59 w 63"/>
                <a:gd name="T105" fmla="*/ 25 h 30"/>
                <a:gd name="T106" fmla="*/ 57 w 63"/>
                <a:gd name="T107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30">
                  <a:moveTo>
                    <a:pt x="57" y="28"/>
                  </a:moveTo>
                  <a:lnTo>
                    <a:pt x="54" y="26"/>
                  </a:lnTo>
                  <a:lnTo>
                    <a:pt x="52" y="22"/>
                  </a:lnTo>
                  <a:lnTo>
                    <a:pt x="50" y="19"/>
                  </a:lnTo>
                  <a:lnTo>
                    <a:pt x="52" y="18"/>
                  </a:lnTo>
                  <a:lnTo>
                    <a:pt x="53" y="15"/>
                  </a:lnTo>
                  <a:lnTo>
                    <a:pt x="54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3" y="13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0" y="14"/>
                  </a:lnTo>
                  <a:lnTo>
                    <a:pt x="49" y="13"/>
                  </a:lnTo>
                  <a:lnTo>
                    <a:pt x="48" y="10"/>
                  </a:lnTo>
                  <a:lnTo>
                    <a:pt x="46" y="9"/>
                  </a:lnTo>
                  <a:lnTo>
                    <a:pt x="44" y="8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3"/>
                  </a:lnTo>
                  <a:lnTo>
                    <a:pt x="33" y="15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8" y="21"/>
                  </a:lnTo>
                  <a:lnTo>
                    <a:pt x="31" y="22"/>
                  </a:lnTo>
                  <a:lnTo>
                    <a:pt x="32" y="23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28" y="26"/>
                  </a:lnTo>
                  <a:lnTo>
                    <a:pt x="27" y="27"/>
                  </a:lnTo>
                  <a:lnTo>
                    <a:pt x="26" y="30"/>
                  </a:lnTo>
                  <a:lnTo>
                    <a:pt x="23" y="28"/>
                  </a:lnTo>
                  <a:lnTo>
                    <a:pt x="22" y="27"/>
                  </a:lnTo>
                  <a:lnTo>
                    <a:pt x="22" y="26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1"/>
                  </a:lnTo>
                  <a:lnTo>
                    <a:pt x="19" y="22"/>
                  </a:lnTo>
                  <a:lnTo>
                    <a:pt x="21" y="23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5" y="23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4" y="6"/>
                  </a:lnTo>
                  <a:lnTo>
                    <a:pt x="18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6" y="8"/>
                  </a:lnTo>
                  <a:lnTo>
                    <a:pt x="32" y="4"/>
                  </a:lnTo>
                  <a:lnTo>
                    <a:pt x="36" y="3"/>
                  </a:lnTo>
                  <a:lnTo>
                    <a:pt x="39" y="1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9" y="3"/>
                  </a:lnTo>
                  <a:lnTo>
                    <a:pt x="52" y="4"/>
                  </a:lnTo>
                  <a:lnTo>
                    <a:pt x="57" y="6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61" y="10"/>
                  </a:lnTo>
                  <a:lnTo>
                    <a:pt x="62" y="12"/>
                  </a:lnTo>
                  <a:lnTo>
                    <a:pt x="61" y="14"/>
                  </a:lnTo>
                  <a:lnTo>
                    <a:pt x="62" y="15"/>
                  </a:lnTo>
                  <a:lnTo>
                    <a:pt x="63" y="18"/>
                  </a:lnTo>
                  <a:lnTo>
                    <a:pt x="61" y="21"/>
                  </a:lnTo>
                  <a:lnTo>
                    <a:pt x="61" y="23"/>
                  </a:lnTo>
                  <a:lnTo>
                    <a:pt x="59" y="25"/>
                  </a:lnTo>
                  <a:lnTo>
                    <a:pt x="58" y="25"/>
                  </a:lnTo>
                  <a:lnTo>
                    <a:pt x="57" y="28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6" name="Freeform 174"/>
            <p:cNvSpPr>
              <a:spLocks/>
            </p:cNvSpPr>
            <p:nvPr/>
          </p:nvSpPr>
          <p:spPr bwMode="auto">
            <a:xfrm>
              <a:off x="2200275" y="3203576"/>
              <a:ext cx="60325" cy="57150"/>
            </a:xfrm>
            <a:custGeom>
              <a:avLst/>
              <a:gdLst>
                <a:gd name="T0" fmla="*/ 34 w 38"/>
                <a:gd name="T1" fmla="*/ 33 h 36"/>
                <a:gd name="T2" fmla="*/ 34 w 38"/>
                <a:gd name="T3" fmla="*/ 33 h 36"/>
                <a:gd name="T4" fmla="*/ 34 w 38"/>
                <a:gd name="T5" fmla="*/ 36 h 36"/>
                <a:gd name="T6" fmla="*/ 33 w 38"/>
                <a:gd name="T7" fmla="*/ 36 h 36"/>
                <a:gd name="T8" fmla="*/ 30 w 38"/>
                <a:gd name="T9" fmla="*/ 35 h 36"/>
                <a:gd name="T10" fmla="*/ 29 w 38"/>
                <a:gd name="T11" fmla="*/ 30 h 36"/>
                <a:gd name="T12" fmla="*/ 26 w 38"/>
                <a:gd name="T13" fmla="*/ 30 h 36"/>
                <a:gd name="T14" fmla="*/ 29 w 38"/>
                <a:gd name="T15" fmla="*/ 31 h 36"/>
                <a:gd name="T16" fmla="*/ 30 w 38"/>
                <a:gd name="T17" fmla="*/ 35 h 36"/>
                <a:gd name="T18" fmla="*/ 26 w 38"/>
                <a:gd name="T19" fmla="*/ 33 h 36"/>
                <a:gd name="T20" fmla="*/ 23 w 38"/>
                <a:gd name="T21" fmla="*/ 31 h 36"/>
                <a:gd name="T22" fmla="*/ 25 w 38"/>
                <a:gd name="T23" fmla="*/ 28 h 36"/>
                <a:gd name="T24" fmla="*/ 22 w 38"/>
                <a:gd name="T25" fmla="*/ 24 h 36"/>
                <a:gd name="T26" fmla="*/ 18 w 38"/>
                <a:gd name="T27" fmla="*/ 22 h 36"/>
                <a:gd name="T28" fmla="*/ 14 w 38"/>
                <a:gd name="T29" fmla="*/ 18 h 36"/>
                <a:gd name="T30" fmla="*/ 12 w 38"/>
                <a:gd name="T31" fmla="*/ 14 h 36"/>
                <a:gd name="T32" fmla="*/ 8 w 38"/>
                <a:gd name="T33" fmla="*/ 12 h 36"/>
                <a:gd name="T34" fmla="*/ 8 w 38"/>
                <a:gd name="T35" fmla="*/ 14 h 36"/>
                <a:gd name="T36" fmla="*/ 12 w 38"/>
                <a:gd name="T37" fmla="*/ 18 h 36"/>
                <a:gd name="T38" fmla="*/ 9 w 38"/>
                <a:gd name="T39" fmla="*/ 21 h 36"/>
                <a:gd name="T40" fmla="*/ 7 w 38"/>
                <a:gd name="T41" fmla="*/ 17 h 36"/>
                <a:gd name="T42" fmla="*/ 0 w 38"/>
                <a:gd name="T43" fmla="*/ 14 h 36"/>
                <a:gd name="T44" fmla="*/ 2 w 38"/>
                <a:gd name="T45" fmla="*/ 9 h 36"/>
                <a:gd name="T46" fmla="*/ 3 w 38"/>
                <a:gd name="T47" fmla="*/ 6 h 36"/>
                <a:gd name="T48" fmla="*/ 0 w 38"/>
                <a:gd name="T49" fmla="*/ 5 h 36"/>
                <a:gd name="T50" fmla="*/ 2 w 38"/>
                <a:gd name="T51" fmla="*/ 2 h 36"/>
                <a:gd name="T52" fmla="*/ 2 w 38"/>
                <a:gd name="T53" fmla="*/ 1 h 36"/>
                <a:gd name="T54" fmla="*/ 5 w 38"/>
                <a:gd name="T55" fmla="*/ 0 h 36"/>
                <a:gd name="T56" fmla="*/ 14 w 38"/>
                <a:gd name="T57" fmla="*/ 1 h 36"/>
                <a:gd name="T58" fmla="*/ 18 w 38"/>
                <a:gd name="T59" fmla="*/ 4 h 36"/>
                <a:gd name="T60" fmla="*/ 20 w 38"/>
                <a:gd name="T61" fmla="*/ 5 h 36"/>
                <a:gd name="T62" fmla="*/ 23 w 38"/>
                <a:gd name="T63" fmla="*/ 6 h 36"/>
                <a:gd name="T64" fmla="*/ 23 w 38"/>
                <a:gd name="T65" fmla="*/ 6 h 36"/>
                <a:gd name="T66" fmla="*/ 27 w 38"/>
                <a:gd name="T67" fmla="*/ 6 h 36"/>
                <a:gd name="T68" fmla="*/ 29 w 38"/>
                <a:gd name="T69" fmla="*/ 8 h 36"/>
                <a:gd name="T70" fmla="*/ 30 w 38"/>
                <a:gd name="T71" fmla="*/ 13 h 36"/>
                <a:gd name="T72" fmla="*/ 34 w 38"/>
                <a:gd name="T73" fmla="*/ 17 h 36"/>
                <a:gd name="T74" fmla="*/ 36 w 38"/>
                <a:gd name="T75" fmla="*/ 18 h 36"/>
                <a:gd name="T76" fmla="*/ 38 w 38"/>
                <a:gd name="T77" fmla="*/ 21 h 36"/>
                <a:gd name="T78" fmla="*/ 35 w 38"/>
                <a:gd name="T79" fmla="*/ 21 h 36"/>
                <a:gd name="T80" fmla="*/ 34 w 38"/>
                <a:gd name="T81" fmla="*/ 24 h 36"/>
                <a:gd name="T82" fmla="*/ 35 w 38"/>
                <a:gd name="T83" fmla="*/ 27 h 36"/>
                <a:gd name="T84" fmla="*/ 34 w 38"/>
                <a:gd name="T85" fmla="*/ 30 h 36"/>
                <a:gd name="T86" fmla="*/ 34 w 38"/>
                <a:gd name="T87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" h="36">
                  <a:moveTo>
                    <a:pt x="34" y="33"/>
                  </a:moveTo>
                  <a:lnTo>
                    <a:pt x="34" y="33"/>
                  </a:lnTo>
                  <a:lnTo>
                    <a:pt x="35" y="33"/>
                  </a:lnTo>
                  <a:lnTo>
                    <a:pt x="34" y="33"/>
                  </a:lnTo>
                  <a:lnTo>
                    <a:pt x="35" y="35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1" y="32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9" y="31"/>
                  </a:lnTo>
                  <a:lnTo>
                    <a:pt x="30" y="32"/>
                  </a:lnTo>
                  <a:lnTo>
                    <a:pt x="30" y="35"/>
                  </a:lnTo>
                  <a:lnTo>
                    <a:pt x="29" y="35"/>
                  </a:lnTo>
                  <a:lnTo>
                    <a:pt x="26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5" y="28"/>
                  </a:lnTo>
                  <a:lnTo>
                    <a:pt x="23" y="27"/>
                  </a:lnTo>
                  <a:lnTo>
                    <a:pt x="22" y="24"/>
                  </a:lnTo>
                  <a:lnTo>
                    <a:pt x="20" y="23"/>
                  </a:lnTo>
                  <a:lnTo>
                    <a:pt x="18" y="22"/>
                  </a:lnTo>
                  <a:lnTo>
                    <a:pt x="16" y="19"/>
                  </a:lnTo>
                  <a:lnTo>
                    <a:pt x="14" y="18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3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11" y="15"/>
                  </a:lnTo>
                  <a:lnTo>
                    <a:pt x="12" y="18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8" y="18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9" y="8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3" y="14"/>
                  </a:lnTo>
                  <a:lnTo>
                    <a:pt x="34" y="17"/>
                  </a:lnTo>
                  <a:lnTo>
                    <a:pt x="35" y="18"/>
                  </a:lnTo>
                  <a:lnTo>
                    <a:pt x="36" y="18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6" y="21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36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4" y="3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7" name="Freeform 175"/>
            <p:cNvSpPr>
              <a:spLocks/>
            </p:cNvSpPr>
            <p:nvPr/>
          </p:nvSpPr>
          <p:spPr bwMode="auto">
            <a:xfrm>
              <a:off x="2171700" y="3132138"/>
              <a:ext cx="82550" cy="80963"/>
            </a:xfrm>
            <a:custGeom>
              <a:avLst/>
              <a:gdLst>
                <a:gd name="T0" fmla="*/ 15 w 40"/>
                <a:gd name="T1" fmla="*/ 36 h 40"/>
                <a:gd name="T2" fmla="*/ 18 w 40"/>
                <a:gd name="T3" fmla="*/ 35 h 40"/>
                <a:gd name="T4" fmla="*/ 25 w 40"/>
                <a:gd name="T5" fmla="*/ 36 h 40"/>
                <a:gd name="T6" fmla="*/ 28 w 40"/>
                <a:gd name="T7" fmla="*/ 38 h 40"/>
                <a:gd name="T8" fmla="*/ 29 w 40"/>
                <a:gd name="T9" fmla="*/ 39 h 40"/>
                <a:gd name="T10" fmla="*/ 32 w 40"/>
                <a:gd name="T11" fmla="*/ 40 h 40"/>
                <a:gd name="T12" fmla="*/ 33 w 40"/>
                <a:gd name="T13" fmla="*/ 40 h 40"/>
                <a:gd name="T14" fmla="*/ 34 w 40"/>
                <a:gd name="T15" fmla="*/ 38 h 40"/>
                <a:gd name="T16" fmla="*/ 32 w 40"/>
                <a:gd name="T17" fmla="*/ 35 h 40"/>
                <a:gd name="T18" fmla="*/ 34 w 40"/>
                <a:gd name="T19" fmla="*/ 31 h 40"/>
                <a:gd name="T20" fmla="*/ 33 w 40"/>
                <a:gd name="T21" fmla="*/ 30 h 40"/>
                <a:gd name="T22" fmla="*/ 32 w 40"/>
                <a:gd name="T23" fmla="*/ 32 h 40"/>
                <a:gd name="T24" fmla="*/ 33 w 40"/>
                <a:gd name="T25" fmla="*/ 29 h 40"/>
                <a:gd name="T26" fmla="*/ 33 w 40"/>
                <a:gd name="T27" fmla="*/ 26 h 40"/>
                <a:gd name="T28" fmla="*/ 34 w 40"/>
                <a:gd name="T29" fmla="*/ 22 h 40"/>
                <a:gd name="T30" fmla="*/ 35 w 40"/>
                <a:gd name="T31" fmla="*/ 23 h 40"/>
                <a:gd name="T32" fmla="*/ 35 w 40"/>
                <a:gd name="T33" fmla="*/ 26 h 40"/>
                <a:gd name="T34" fmla="*/ 36 w 40"/>
                <a:gd name="T35" fmla="*/ 25 h 40"/>
                <a:gd name="T36" fmla="*/ 36 w 40"/>
                <a:gd name="T37" fmla="*/ 18 h 40"/>
                <a:gd name="T38" fmla="*/ 36 w 40"/>
                <a:gd name="T39" fmla="*/ 16 h 40"/>
                <a:gd name="T40" fmla="*/ 35 w 40"/>
                <a:gd name="T41" fmla="*/ 15 h 40"/>
                <a:gd name="T42" fmla="*/ 36 w 40"/>
                <a:gd name="T43" fmla="*/ 14 h 40"/>
                <a:gd name="T44" fmla="*/ 37 w 40"/>
                <a:gd name="T45" fmla="*/ 13 h 40"/>
                <a:gd name="T46" fmla="*/ 39 w 40"/>
                <a:gd name="T47" fmla="*/ 10 h 40"/>
                <a:gd name="T48" fmla="*/ 39 w 40"/>
                <a:gd name="T49" fmla="*/ 8 h 40"/>
                <a:gd name="T50" fmla="*/ 39 w 40"/>
                <a:gd name="T51" fmla="*/ 6 h 40"/>
                <a:gd name="T52" fmla="*/ 39 w 40"/>
                <a:gd name="T53" fmla="*/ 2 h 40"/>
                <a:gd name="T54" fmla="*/ 40 w 40"/>
                <a:gd name="T55" fmla="*/ 1 h 40"/>
                <a:gd name="T56" fmla="*/ 38 w 40"/>
                <a:gd name="T57" fmla="*/ 1 h 40"/>
                <a:gd name="T58" fmla="*/ 36 w 40"/>
                <a:gd name="T59" fmla="*/ 0 h 40"/>
                <a:gd name="T60" fmla="*/ 35 w 40"/>
                <a:gd name="T61" fmla="*/ 2 h 40"/>
                <a:gd name="T62" fmla="*/ 33 w 40"/>
                <a:gd name="T63" fmla="*/ 4 h 40"/>
                <a:gd name="T64" fmla="*/ 31 w 40"/>
                <a:gd name="T65" fmla="*/ 5 h 40"/>
                <a:gd name="T66" fmla="*/ 28 w 40"/>
                <a:gd name="T67" fmla="*/ 5 h 40"/>
                <a:gd name="T68" fmla="*/ 27 w 40"/>
                <a:gd name="T69" fmla="*/ 3 h 40"/>
                <a:gd name="T70" fmla="*/ 26 w 40"/>
                <a:gd name="T71" fmla="*/ 5 h 40"/>
                <a:gd name="T72" fmla="*/ 22 w 40"/>
                <a:gd name="T73" fmla="*/ 7 h 40"/>
                <a:gd name="T74" fmla="*/ 22 w 40"/>
                <a:gd name="T75" fmla="*/ 8 h 40"/>
                <a:gd name="T76" fmla="*/ 18 w 40"/>
                <a:gd name="T77" fmla="*/ 11 h 40"/>
                <a:gd name="T78" fmla="*/ 16 w 40"/>
                <a:gd name="T79" fmla="*/ 11 h 40"/>
                <a:gd name="T80" fmla="*/ 14 w 40"/>
                <a:gd name="T81" fmla="*/ 11 h 40"/>
                <a:gd name="T82" fmla="*/ 9 w 40"/>
                <a:gd name="T83" fmla="*/ 12 h 40"/>
                <a:gd name="T84" fmla="*/ 7 w 40"/>
                <a:gd name="T85" fmla="*/ 14 h 40"/>
                <a:gd name="T86" fmla="*/ 7 w 40"/>
                <a:gd name="T87" fmla="*/ 17 h 40"/>
                <a:gd name="T88" fmla="*/ 4 w 40"/>
                <a:gd name="T89" fmla="*/ 19 h 40"/>
                <a:gd name="T90" fmla="*/ 2 w 40"/>
                <a:gd name="T91" fmla="*/ 20 h 40"/>
                <a:gd name="T92" fmla="*/ 0 w 40"/>
                <a:gd name="T93" fmla="*/ 20 h 40"/>
                <a:gd name="T94" fmla="*/ 3 w 40"/>
                <a:gd name="T95" fmla="*/ 24 h 40"/>
                <a:gd name="T96" fmla="*/ 4 w 40"/>
                <a:gd name="T97" fmla="*/ 26 h 40"/>
                <a:gd name="T98" fmla="*/ 9 w 40"/>
                <a:gd name="T99" fmla="*/ 31 h 40"/>
                <a:gd name="T100" fmla="*/ 14 w 40"/>
                <a:gd name="T101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40">
                  <a:moveTo>
                    <a:pt x="15" y="36"/>
                  </a:move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4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4" y="36"/>
                    <a:pt x="14" y="36"/>
                  </a:cubicBezTo>
                  <a:lnTo>
                    <a:pt x="15" y="36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8" name="Freeform 176"/>
            <p:cNvSpPr>
              <a:spLocks/>
            </p:cNvSpPr>
            <p:nvPr/>
          </p:nvSpPr>
          <p:spPr bwMode="auto">
            <a:xfrm>
              <a:off x="2135188" y="3113088"/>
              <a:ext cx="120650" cy="57150"/>
            </a:xfrm>
            <a:custGeom>
              <a:avLst/>
              <a:gdLst>
                <a:gd name="T0" fmla="*/ 28 w 76"/>
                <a:gd name="T1" fmla="*/ 36 h 36"/>
                <a:gd name="T2" fmla="*/ 32 w 76"/>
                <a:gd name="T3" fmla="*/ 34 h 36"/>
                <a:gd name="T4" fmla="*/ 32 w 76"/>
                <a:gd name="T5" fmla="*/ 30 h 36"/>
                <a:gd name="T6" fmla="*/ 35 w 76"/>
                <a:gd name="T7" fmla="*/ 27 h 36"/>
                <a:gd name="T8" fmla="*/ 41 w 76"/>
                <a:gd name="T9" fmla="*/ 26 h 36"/>
                <a:gd name="T10" fmla="*/ 44 w 76"/>
                <a:gd name="T11" fmla="*/ 26 h 36"/>
                <a:gd name="T12" fmla="*/ 46 w 76"/>
                <a:gd name="T13" fmla="*/ 26 h 36"/>
                <a:gd name="T14" fmla="*/ 52 w 76"/>
                <a:gd name="T15" fmla="*/ 22 h 36"/>
                <a:gd name="T16" fmla="*/ 52 w 76"/>
                <a:gd name="T17" fmla="*/ 21 h 36"/>
                <a:gd name="T18" fmla="*/ 57 w 76"/>
                <a:gd name="T19" fmla="*/ 18 h 36"/>
                <a:gd name="T20" fmla="*/ 58 w 76"/>
                <a:gd name="T21" fmla="*/ 15 h 36"/>
                <a:gd name="T22" fmla="*/ 59 w 76"/>
                <a:gd name="T23" fmla="*/ 18 h 36"/>
                <a:gd name="T24" fmla="*/ 63 w 76"/>
                <a:gd name="T25" fmla="*/ 18 h 36"/>
                <a:gd name="T26" fmla="*/ 66 w 76"/>
                <a:gd name="T27" fmla="*/ 17 h 36"/>
                <a:gd name="T28" fmla="*/ 68 w 76"/>
                <a:gd name="T29" fmla="*/ 14 h 36"/>
                <a:gd name="T30" fmla="*/ 70 w 76"/>
                <a:gd name="T31" fmla="*/ 12 h 36"/>
                <a:gd name="T32" fmla="*/ 72 w 76"/>
                <a:gd name="T33" fmla="*/ 13 h 36"/>
                <a:gd name="T34" fmla="*/ 75 w 76"/>
                <a:gd name="T35" fmla="*/ 13 h 36"/>
                <a:gd name="T36" fmla="*/ 75 w 76"/>
                <a:gd name="T37" fmla="*/ 10 h 36"/>
                <a:gd name="T38" fmla="*/ 70 w 76"/>
                <a:gd name="T39" fmla="*/ 8 h 36"/>
                <a:gd name="T40" fmla="*/ 71 w 76"/>
                <a:gd name="T41" fmla="*/ 10 h 36"/>
                <a:gd name="T42" fmla="*/ 66 w 76"/>
                <a:gd name="T43" fmla="*/ 9 h 36"/>
                <a:gd name="T44" fmla="*/ 62 w 76"/>
                <a:gd name="T45" fmla="*/ 9 h 36"/>
                <a:gd name="T46" fmla="*/ 61 w 76"/>
                <a:gd name="T47" fmla="*/ 8 h 36"/>
                <a:gd name="T48" fmla="*/ 62 w 76"/>
                <a:gd name="T49" fmla="*/ 6 h 36"/>
                <a:gd name="T50" fmla="*/ 64 w 76"/>
                <a:gd name="T51" fmla="*/ 6 h 36"/>
                <a:gd name="T52" fmla="*/ 68 w 76"/>
                <a:gd name="T53" fmla="*/ 6 h 36"/>
                <a:gd name="T54" fmla="*/ 63 w 76"/>
                <a:gd name="T55" fmla="*/ 4 h 36"/>
                <a:gd name="T56" fmla="*/ 59 w 76"/>
                <a:gd name="T57" fmla="*/ 4 h 36"/>
                <a:gd name="T58" fmla="*/ 58 w 76"/>
                <a:gd name="T59" fmla="*/ 5 h 36"/>
                <a:gd name="T60" fmla="*/ 52 w 76"/>
                <a:gd name="T61" fmla="*/ 3 h 36"/>
                <a:gd name="T62" fmla="*/ 44 w 76"/>
                <a:gd name="T63" fmla="*/ 0 h 36"/>
                <a:gd name="T64" fmla="*/ 41 w 76"/>
                <a:gd name="T65" fmla="*/ 1 h 36"/>
                <a:gd name="T66" fmla="*/ 40 w 76"/>
                <a:gd name="T67" fmla="*/ 3 h 36"/>
                <a:gd name="T68" fmla="*/ 37 w 76"/>
                <a:gd name="T69" fmla="*/ 3 h 36"/>
                <a:gd name="T70" fmla="*/ 28 w 76"/>
                <a:gd name="T71" fmla="*/ 3 h 36"/>
                <a:gd name="T72" fmla="*/ 19 w 76"/>
                <a:gd name="T73" fmla="*/ 5 h 36"/>
                <a:gd name="T74" fmla="*/ 17 w 76"/>
                <a:gd name="T75" fmla="*/ 5 h 36"/>
                <a:gd name="T76" fmla="*/ 15 w 76"/>
                <a:gd name="T77" fmla="*/ 8 h 36"/>
                <a:gd name="T78" fmla="*/ 10 w 76"/>
                <a:gd name="T79" fmla="*/ 9 h 36"/>
                <a:gd name="T80" fmla="*/ 5 w 76"/>
                <a:gd name="T81" fmla="*/ 14 h 36"/>
                <a:gd name="T82" fmla="*/ 4 w 76"/>
                <a:gd name="T83" fmla="*/ 19 h 36"/>
                <a:gd name="T84" fmla="*/ 1 w 76"/>
                <a:gd name="T85" fmla="*/ 22 h 36"/>
                <a:gd name="T86" fmla="*/ 1 w 76"/>
                <a:gd name="T87" fmla="*/ 23 h 36"/>
                <a:gd name="T88" fmla="*/ 1 w 76"/>
                <a:gd name="T89" fmla="*/ 31 h 36"/>
                <a:gd name="T90" fmla="*/ 6 w 76"/>
                <a:gd name="T91" fmla="*/ 34 h 36"/>
                <a:gd name="T92" fmla="*/ 10 w 76"/>
                <a:gd name="T93" fmla="*/ 34 h 36"/>
                <a:gd name="T94" fmla="*/ 10 w 76"/>
                <a:gd name="T95" fmla="*/ 32 h 36"/>
                <a:gd name="T96" fmla="*/ 13 w 76"/>
                <a:gd name="T97" fmla="*/ 35 h 36"/>
                <a:gd name="T98" fmla="*/ 19 w 76"/>
                <a:gd name="T99" fmla="*/ 36 h 36"/>
                <a:gd name="T100" fmla="*/ 21 w 76"/>
                <a:gd name="T101" fmla="*/ 34 h 36"/>
                <a:gd name="T102" fmla="*/ 23 w 76"/>
                <a:gd name="T103" fmla="*/ 34 h 36"/>
                <a:gd name="T104" fmla="*/ 24 w 76"/>
                <a:gd name="T105" fmla="*/ 34 h 36"/>
                <a:gd name="T106" fmla="*/ 26 w 76"/>
                <a:gd name="T107" fmla="*/ 34 h 36"/>
                <a:gd name="T108" fmla="*/ 26 w 76"/>
                <a:gd name="T10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36">
                  <a:moveTo>
                    <a:pt x="26" y="36"/>
                  </a:moveTo>
                  <a:lnTo>
                    <a:pt x="28" y="36"/>
                  </a:lnTo>
                  <a:lnTo>
                    <a:pt x="31" y="36"/>
                  </a:lnTo>
                  <a:lnTo>
                    <a:pt x="32" y="34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27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41" y="26"/>
                  </a:lnTo>
                  <a:lnTo>
                    <a:pt x="43" y="27"/>
                  </a:lnTo>
                  <a:lnTo>
                    <a:pt x="44" y="26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9" y="25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1"/>
                  </a:lnTo>
                  <a:lnTo>
                    <a:pt x="54" y="18"/>
                  </a:lnTo>
                  <a:lnTo>
                    <a:pt x="57" y="18"/>
                  </a:lnTo>
                  <a:lnTo>
                    <a:pt x="57" y="15"/>
                  </a:lnTo>
                  <a:lnTo>
                    <a:pt x="58" y="15"/>
                  </a:lnTo>
                  <a:lnTo>
                    <a:pt x="59" y="17"/>
                  </a:lnTo>
                  <a:lnTo>
                    <a:pt x="59" y="18"/>
                  </a:lnTo>
                  <a:lnTo>
                    <a:pt x="62" y="18"/>
                  </a:lnTo>
                  <a:lnTo>
                    <a:pt x="63" y="18"/>
                  </a:lnTo>
                  <a:lnTo>
                    <a:pt x="63" y="17"/>
                  </a:lnTo>
                  <a:lnTo>
                    <a:pt x="66" y="17"/>
                  </a:lnTo>
                  <a:lnTo>
                    <a:pt x="67" y="15"/>
                  </a:lnTo>
                  <a:lnTo>
                    <a:pt x="68" y="14"/>
                  </a:lnTo>
                  <a:lnTo>
                    <a:pt x="70" y="13"/>
                  </a:lnTo>
                  <a:lnTo>
                    <a:pt x="70" y="12"/>
                  </a:lnTo>
                  <a:lnTo>
                    <a:pt x="71" y="12"/>
                  </a:lnTo>
                  <a:lnTo>
                    <a:pt x="72" y="13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6" y="12"/>
                  </a:lnTo>
                  <a:lnTo>
                    <a:pt x="75" y="10"/>
                  </a:lnTo>
                  <a:lnTo>
                    <a:pt x="72" y="9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1" y="10"/>
                  </a:lnTo>
                  <a:lnTo>
                    <a:pt x="68" y="10"/>
                  </a:lnTo>
                  <a:lnTo>
                    <a:pt x="66" y="9"/>
                  </a:lnTo>
                  <a:lnTo>
                    <a:pt x="64" y="9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3" y="5"/>
                  </a:lnTo>
                  <a:lnTo>
                    <a:pt x="64" y="6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59" y="4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7" y="4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3" y="1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3" y="4"/>
                  </a:lnTo>
                  <a:lnTo>
                    <a:pt x="28" y="3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8" y="13"/>
                  </a:lnTo>
                  <a:lnTo>
                    <a:pt x="5" y="14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2" y="31"/>
                  </a:lnTo>
                  <a:lnTo>
                    <a:pt x="6" y="34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3" y="35"/>
                  </a:lnTo>
                  <a:lnTo>
                    <a:pt x="14" y="36"/>
                  </a:lnTo>
                  <a:lnTo>
                    <a:pt x="19" y="36"/>
                  </a:lnTo>
                  <a:lnTo>
                    <a:pt x="22" y="34"/>
                  </a:lnTo>
                  <a:lnTo>
                    <a:pt x="21" y="34"/>
                  </a:lnTo>
                  <a:lnTo>
                    <a:pt x="22" y="32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6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9" name="Freeform 177"/>
            <p:cNvSpPr>
              <a:spLocks/>
            </p:cNvSpPr>
            <p:nvPr/>
          </p:nvSpPr>
          <p:spPr bwMode="auto">
            <a:xfrm>
              <a:off x="2124075" y="3143251"/>
              <a:ext cx="46038" cy="26988"/>
            </a:xfrm>
            <a:custGeom>
              <a:avLst/>
              <a:gdLst>
                <a:gd name="T0" fmla="*/ 11 w 29"/>
                <a:gd name="T1" fmla="*/ 0 h 17"/>
                <a:gd name="T2" fmla="*/ 13 w 29"/>
                <a:gd name="T3" fmla="*/ 0 h 17"/>
                <a:gd name="T4" fmla="*/ 13 w 29"/>
                <a:gd name="T5" fmla="*/ 2 h 17"/>
                <a:gd name="T6" fmla="*/ 15 w 29"/>
                <a:gd name="T7" fmla="*/ 2 h 17"/>
                <a:gd name="T8" fmla="*/ 16 w 29"/>
                <a:gd name="T9" fmla="*/ 3 h 17"/>
                <a:gd name="T10" fmla="*/ 18 w 29"/>
                <a:gd name="T11" fmla="*/ 3 h 17"/>
                <a:gd name="T12" fmla="*/ 20 w 29"/>
                <a:gd name="T13" fmla="*/ 3 h 17"/>
                <a:gd name="T14" fmla="*/ 21 w 29"/>
                <a:gd name="T15" fmla="*/ 6 h 17"/>
                <a:gd name="T16" fmla="*/ 22 w 29"/>
                <a:gd name="T17" fmla="*/ 7 h 17"/>
                <a:gd name="T18" fmla="*/ 24 w 29"/>
                <a:gd name="T19" fmla="*/ 7 h 17"/>
                <a:gd name="T20" fmla="*/ 24 w 29"/>
                <a:gd name="T21" fmla="*/ 7 h 17"/>
                <a:gd name="T22" fmla="*/ 24 w 29"/>
                <a:gd name="T23" fmla="*/ 6 h 17"/>
                <a:gd name="T24" fmla="*/ 26 w 29"/>
                <a:gd name="T25" fmla="*/ 6 h 17"/>
                <a:gd name="T26" fmla="*/ 28 w 29"/>
                <a:gd name="T27" fmla="*/ 6 h 17"/>
                <a:gd name="T28" fmla="*/ 29 w 29"/>
                <a:gd name="T29" fmla="*/ 6 h 17"/>
                <a:gd name="T30" fmla="*/ 29 w 29"/>
                <a:gd name="T31" fmla="*/ 8 h 17"/>
                <a:gd name="T32" fmla="*/ 29 w 29"/>
                <a:gd name="T33" fmla="*/ 9 h 17"/>
                <a:gd name="T34" fmla="*/ 29 w 29"/>
                <a:gd name="T35" fmla="*/ 11 h 17"/>
                <a:gd name="T36" fmla="*/ 28 w 29"/>
                <a:gd name="T37" fmla="*/ 12 h 17"/>
                <a:gd name="T38" fmla="*/ 29 w 29"/>
                <a:gd name="T39" fmla="*/ 13 h 17"/>
                <a:gd name="T40" fmla="*/ 28 w 29"/>
                <a:gd name="T41" fmla="*/ 15 h 17"/>
                <a:gd name="T42" fmla="*/ 29 w 29"/>
                <a:gd name="T43" fmla="*/ 15 h 17"/>
                <a:gd name="T44" fmla="*/ 26 w 29"/>
                <a:gd name="T45" fmla="*/ 17 h 17"/>
                <a:gd name="T46" fmla="*/ 21 w 29"/>
                <a:gd name="T47" fmla="*/ 17 h 17"/>
                <a:gd name="T48" fmla="*/ 20 w 29"/>
                <a:gd name="T49" fmla="*/ 16 h 17"/>
                <a:gd name="T50" fmla="*/ 18 w 29"/>
                <a:gd name="T51" fmla="*/ 13 h 17"/>
                <a:gd name="T52" fmla="*/ 17 w 29"/>
                <a:gd name="T53" fmla="*/ 13 h 17"/>
                <a:gd name="T54" fmla="*/ 16 w 29"/>
                <a:gd name="T55" fmla="*/ 15 h 17"/>
                <a:gd name="T56" fmla="*/ 17 w 29"/>
                <a:gd name="T57" fmla="*/ 15 h 17"/>
                <a:gd name="T58" fmla="*/ 17 w 29"/>
                <a:gd name="T59" fmla="*/ 16 h 17"/>
                <a:gd name="T60" fmla="*/ 13 w 29"/>
                <a:gd name="T61" fmla="*/ 15 h 17"/>
                <a:gd name="T62" fmla="*/ 9 w 29"/>
                <a:gd name="T63" fmla="*/ 12 h 17"/>
                <a:gd name="T64" fmla="*/ 8 w 29"/>
                <a:gd name="T65" fmla="*/ 12 h 17"/>
                <a:gd name="T66" fmla="*/ 6 w 29"/>
                <a:gd name="T67" fmla="*/ 12 h 17"/>
                <a:gd name="T68" fmla="*/ 4 w 29"/>
                <a:gd name="T69" fmla="*/ 11 h 17"/>
                <a:gd name="T70" fmla="*/ 2 w 29"/>
                <a:gd name="T71" fmla="*/ 11 h 17"/>
                <a:gd name="T72" fmla="*/ 0 w 29"/>
                <a:gd name="T73" fmla="*/ 9 h 17"/>
                <a:gd name="T74" fmla="*/ 2 w 29"/>
                <a:gd name="T75" fmla="*/ 8 h 17"/>
                <a:gd name="T76" fmla="*/ 2 w 29"/>
                <a:gd name="T77" fmla="*/ 7 h 17"/>
                <a:gd name="T78" fmla="*/ 3 w 29"/>
                <a:gd name="T79" fmla="*/ 6 h 17"/>
                <a:gd name="T80" fmla="*/ 7 w 29"/>
                <a:gd name="T81" fmla="*/ 4 h 17"/>
                <a:gd name="T82" fmla="*/ 8 w 29"/>
                <a:gd name="T83" fmla="*/ 4 h 17"/>
                <a:gd name="T84" fmla="*/ 8 w 29"/>
                <a:gd name="T85" fmla="*/ 3 h 17"/>
                <a:gd name="T86" fmla="*/ 11 w 29"/>
                <a:gd name="T8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" h="17">
                  <a:moveTo>
                    <a:pt x="11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6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28" y="12"/>
                  </a:lnTo>
                  <a:lnTo>
                    <a:pt x="29" y="13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6" y="17"/>
                  </a:lnTo>
                  <a:lnTo>
                    <a:pt x="21" y="17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7" y="13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3" y="15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6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0" name="Freeform 178"/>
            <p:cNvSpPr>
              <a:spLocks/>
            </p:cNvSpPr>
            <p:nvPr/>
          </p:nvSpPr>
          <p:spPr bwMode="auto">
            <a:xfrm>
              <a:off x="2144713" y="3070226"/>
              <a:ext cx="20638" cy="44450"/>
            </a:xfrm>
            <a:custGeom>
              <a:avLst/>
              <a:gdLst>
                <a:gd name="T0" fmla="*/ 0 w 13"/>
                <a:gd name="T1" fmla="*/ 8 h 28"/>
                <a:gd name="T2" fmla="*/ 0 w 13"/>
                <a:gd name="T3" fmla="*/ 8 h 28"/>
                <a:gd name="T4" fmla="*/ 0 w 13"/>
                <a:gd name="T5" fmla="*/ 5 h 28"/>
                <a:gd name="T6" fmla="*/ 2 w 13"/>
                <a:gd name="T7" fmla="*/ 5 h 28"/>
                <a:gd name="T8" fmla="*/ 4 w 13"/>
                <a:gd name="T9" fmla="*/ 5 h 28"/>
                <a:gd name="T10" fmla="*/ 4 w 13"/>
                <a:gd name="T11" fmla="*/ 5 h 28"/>
                <a:gd name="T12" fmla="*/ 4 w 13"/>
                <a:gd name="T13" fmla="*/ 6 h 28"/>
                <a:gd name="T14" fmla="*/ 4 w 13"/>
                <a:gd name="T15" fmla="*/ 5 h 28"/>
                <a:gd name="T16" fmla="*/ 5 w 13"/>
                <a:gd name="T17" fmla="*/ 5 h 28"/>
                <a:gd name="T18" fmla="*/ 5 w 13"/>
                <a:gd name="T19" fmla="*/ 5 h 28"/>
                <a:gd name="T20" fmla="*/ 7 w 13"/>
                <a:gd name="T21" fmla="*/ 2 h 28"/>
                <a:gd name="T22" fmla="*/ 8 w 13"/>
                <a:gd name="T23" fmla="*/ 1 h 28"/>
                <a:gd name="T24" fmla="*/ 8 w 13"/>
                <a:gd name="T25" fmla="*/ 0 h 28"/>
                <a:gd name="T26" fmla="*/ 9 w 13"/>
                <a:gd name="T27" fmla="*/ 0 h 28"/>
                <a:gd name="T28" fmla="*/ 11 w 13"/>
                <a:gd name="T29" fmla="*/ 0 h 28"/>
                <a:gd name="T30" fmla="*/ 11 w 13"/>
                <a:gd name="T31" fmla="*/ 1 h 28"/>
                <a:gd name="T32" fmla="*/ 12 w 13"/>
                <a:gd name="T33" fmla="*/ 0 h 28"/>
                <a:gd name="T34" fmla="*/ 13 w 13"/>
                <a:gd name="T35" fmla="*/ 0 h 28"/>
                <a:gd name="T36" fmla="*/ 13 w 13"/>
                <a:gd name="T37" fmla="*/ 1 h 28"/>
                <a:gd name="T38" fmla="*/ 13 w 13"/>
                <a:gd name="T39" fmla="*/ 2 h 28"/>
                <a:gd name="T40" fmla="*/ 13 w 13"/>
                <a:gd name="T41" fmla="*/ 8 h 28"/>
                <a:gd name="T42" fmla="*/ 12 w 13"/>
                <a:gd name="T43" fmla="*/ 10 h 28"/>
                <a:gd name="T44" fmla="*/ 11 w 13"/>
                <a:gd name="T45" fmla="*/ 13 h 28"/>
                <a:gd name="T46" fmla="*/ 12 w 13"/>
                <a:gd name="T47" fmla="*/ 14 h 28"/>
                <a:gd name="T48" fmla="*/ 12 w 13"/>
                <a:gd name="T49" fmla="*/ 18 h 28"/>
                <a:gd name="T50" fmla="*/ 11 w 13"/>
                <a:gd name="T51" fmla="*/ 20 h 28"/>
                <a:gd name="T52" fmla="*/ 8 w 13"/>
                <a:gd name="T53" fmla="*/ 26 h 28"/>
                <a:gd name="T54" fmla="*/ 7 w 13"/>
                <a:gd name="T55" fmla="*/ 24 h 28"/>
                <a:gd name="T56" fmla="*/ 4 w 13"/>
                <a:gd name="T57" fmla="*/ 27 h 28"/>
                <a:gd name="T58" fmla="*/ 4 w 13"/>
                <a:gd name="T59" fmla="*/ 28 h 28"/>
                <a:gd name="T60" fmla="*/ 4 w 13"/>
                <a:gd name="T61" fmla="*/ 28 h 28"/>
                <a:gd name="T62" fmla="*/ 3 w 13"/>
                <a:gd name="T63" fmla="*/ 28 h 28"/>
                <a:gd name="T64" fmla="*/ 2 w 13"/>
                <a:gd name="T65" fmla="*/ 28 h 28"/>
                <a:gd name="T66" fmla="*/ 0 w 13"/>
                <a:gd name="T67" fmla="*/ 28 h 28"/>
                <a:gd name="T68" fmla="*/ 0 w 13"/>
                <a:gd name="T69" fmla="*/ 8 h 28"/>
                <a:gd name="T70" fmla="*/ 0 w 13"/>
                <a:gd name="T71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28">
                  <a:moveTo>
                    <a:pt x="0" y="8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11" y="13"/>
                  </a:lnTo>
                  <a:lnTo>
                    <a:pt x="12" y="14"/>
                  </a:lnTo>
                  <a:lnTo>
                    <a:pt x="12" y="18"/>
                  </a:lnTo>
                  <a:lnTo>
                    <a:pt x="11" y="20"/>
                  </a:lnTo>
                  <a:lnTo>
                    <a:pt x="8" y="26"/>
                  </a:lnTo>
                  <a:lnTo>
                    <a:pt x="7" y="24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1" name="Freeform 179"/>
            <p:cNvSpPr>
              <a:spLocks/>
            </p:cNvSpPr>
            <p:nvPr/>
          </p:nvSpPr>
          <p:spPr bwMode="auto">
            <a:xfrm>
              <a:off x="2087563" y="3079751"/>
              <a:ext cx="76200" cy="77788"/>
            </a:xfrm>
            <a:custGeom>
              <a:avLst/>
              <a:gdLst>
                <a:gd name="T0" fmla="*/ 23 w 48"/>
                <a:gd name="T1" fmla="*/ 49 h 49"/>
                <a:gd name="T2" fmla="*/ 25 w 48"/>
                <a:gd name="T3" fmla="*/ 48 h 49"/>
                <a:gd name="T4" fmla="*/ 25 w 48"/>
                <a:gd name="T5" fmla="*/ 47 h 49"/>
                <a:gd name="T6" fmla="*/ 26 w 48"/>
                <a:gd name="T7" fmla="*/ 46 h 49"/>
                <a:gd name="T8" fmla="*/ 30 w 48"/>
                <a:gd name="T9" fmla="*/ 44 h 49"/>
                <a:gd name="T10" fmla="*/ 31 w 48"/>
                <a:gd name="T11" fmla="*/ 44 h 49"/>
                <a:gd name="T12" fmla="*/ 31 w 48"/>
                <a:gd name="T13" fmla="*/ 43 h 49"/>
                <a:gd name="T14" fmla="*/ 34 w 48"/>
                <a:gd name="T15" fmla="*/ 40 h 49"/>
                <a:gd name="T16" fmla="*/ 36 w 48"/>
                <a:gd name="T17" fmla="*/ 38 h 49"/>
                <a:gd name="T18" fmla="*/ 35 w 48"/>
                <a:gd name="T19" fmla="*/ 35 h 49"/>
                <a:gd name="T20" fmla="*/ 38 w 48"/>
                <a:gd name="T21" fmla="*/ 34 h 49"/>
                <a:gd name="T22" fmla="*/ 40 w 48"/>
                <a:gd name="T23" fmla="*/ 30 h 49"/>
                <a:gd name="T24" fmla="*/ 41 w 48"/>
                <a:gd name="T25" fmla="*/ 30 h 49"/>
                <a:gd name="T26" fmla="*/ 45 w 48"/>
                <a:gd name="T27" fmla="*/ 29 h 49"/>
                <a:gd name="T28" fmla="*/ 45 w 48"/>
                <a:gd name="T29" fmla="*/ 26 h 49"/>
                <a:gd name="T30" fmla="*/ 47 w 48"/>
                <a:gd name="T31" fmla="*/ 26 h 49"/>
                <a:gd name="T32" fmla="*/ 48 w 48"/>
                <a:gd name="T33" fmla="*/ 25 h 49"/>
                <a:gd name="T34" fmla="*/ 47 w 48"/>
                <a:gd name="T35" fmla="*/ 24 h 49"/>
                <a:gd name="T36" fmla="*/ 44 w 48"/>
                <a:gd name="T37" fmla="*/ 24 h 49"/>
                <a:gd name="T38" fmla="*/ 44 w 48"/>
                <a:gd name="T39" fmla="*/ 25 h 49"/>
                <a:gd name="T40" fmla="*/ 41 w 48"/>
                <a:gd name="T41" fmla="*/ 24 h 49"/>
                <a:gd name="T42" fmla="*/ 40 w 48"/>
                <a:gd name="T43" fmla="*/ 24 h 49"/>
                <a:gd name="T44" fmla="*/ 40 w 48"/>
                <a:gd name="T45" fmla="*/ 22 h 49"/>
                <a:gd name="T46" fmla="*/ 39 w 48"/>
                <a:gd name="T47" fmla="*/ 22 h 49"/>
                <a:gd name="T48" fmla="*/ 38 w 48"/>
                <a:gd name="T49" fmla="*/ 22 h 49"/>
                <a:gd name="T50" fmla="*/ 36 w 48"/>
                <a:gd name="T51" fmla="*/ 22 h 49"/>
                <a:gd name="T52" fmla="*/ 36 w 48"/>
                <a:gd name="T53" fmla="*/ 2 h 49"/>
                <a:gd name="T54" fmla="*/ 36 w 48"/>
                <a:gd name="T55" fmla="*/ 2 h 49"/>
                <a:gd name="T56" fmla="*/ 17 w 48"/>
                <a:gd name="T57" fmla="*/ 0 h 49"/>
                <a:gd name="T58" fmla="*/ 17 w 48"/>
                <a:gd name="T59" fmla="*/ 7 h 49"/>
                <a:gd name="T60" fmla="*/ 12 w 48"/>
                <a:gd name="T61" fmla="*/ 7 h 49"/>
                <a:gd name="T62" fmla="*/ 13 w 48"/>
                <a:gd name="T63" fmla="*/ 8 h 49"/>
                <a:gd name="T64" fmla="*/ 14 w 48"/>
                <a:gd name="T65" fmla="*/ 9 h 49"/>
                <a:gd name="T66" fmla="*/ 16 w 48"/>
                <a:gd name="T67" fmla="*/ 12 h 49"/>
                <a:gd name="T68" fmla="*/ 17 w 48"/>
                <a:gd name="T69" fmla="*/ 13 h 49"/>
                <a:gd name="T70" fmla="*/ 18 w 48"/>
                <a:gd name="T71" fmla="*/ 13 h 49"/>
                <a:gd name="T72" fmla="*/ 20 w 48"/>
                <a:gd name="T73" fmla="*/ 14 h 49"/>
                <a:gd name="T74" fmla="*/ 20 w 48"/>
                <a:gd name="T75" fmla="*/ 16 h 49"/>
                <a:gd name="T76" fmla="*/ 21 w 48"/>
                <a:gd name="T77" fmla="*/ 17 h 49"/>
                <a:gd name="T78" fmla="*/ 22 w 48"/>
                <a:gd name="T79" fmla="*/ 17 h 49"/>
                <a:gd name="T80" fmla="*/ 23 w 48"/>
                <a:gd name="T81" fmla="*/ 18 h 49"/>
                <a:gd name="T82" fmla="*/ 23 w 48"/>
                <a:gd name="T83" fmla="*/ 20 h 49"/>
                <a:gd name="T84" fmla="*/ 22 w 48"/>
                <a:gd name="T85" fmla="*/ 21 h 49"/>
                <a:gd name="T86" fmla="*/ 8 w 48"/>
                <a:gd name="T87" fmla="*/ 21 h 49"/>
                <a:gd name="T88" fmla="*/ 1 w 48"/>
                <a:gd name="T89" fmla="*/ 31 h 49"/>
                <a:gd name="T90" fmla="*/ 1 w 48"/>
                <a:gd name="T91" fmla="*/ 34 h 49"/>
                <a:gd name="T92" fmla="*/ 1 w 48"/>
                <a:gd name="T93" fmla="*/ 34 h 49"/>
                <a:gd name="T94" fmla="*/ 1 w 48"/>
                <a:gd name="T95" fmla="*/ 35 h 49"/>
                <a:gd name="T96" fmla="*/ 3 w 48"/>
                <a:gd name="T97" fmla="*/ 36 h 49"/>
                <a:gd name="T98" fmla="*/ 3 w 48"/>
                <a:gd name="T99" fmla="*/ 36 h 49"/>
                <a:gd name="T100" fmla="*/ 3 w 48"/>
                <a:gd name="T101" fmla="*/ 38 h 49"/>
                <a:gd name="T102" fmla="*/ 1 w 48"/>
                <a:gd name="T103" fmla="*/ 38 h 49"/>
                <a:gd name="T104" fmla="*/ 1 w 48"/>
                <a:gd name="T105" fmla="*/ 39 h 49"/>
                <a:gd name="T106" fmla="*/ 0 w 48"/>
                <a:gd name="T107" fmla="*/ 39 h 49"/>
                <a:gd name="T108" fmla="*/ 3 w 48"/>
                <a:gd name="T109" fmla="*/ 42 h 49"/>
                <a:gd name="T110" fmla="*/ 4 w 48"/>
                <a:gd name="T111" fmla="*/ 44 h 49"/>
                <a:gd name="T112" fmla="*/ 5 w 48"/>
                <a:gd name="T113" fmla="*/ 44 h 49"/>
                <a:gd name="T114" fmla="*/ 7 w 48"/>
                <a:gd name="T115" fmla="*/ 47 h 49"/>
                <a:gd name="T116" fmla="*/ 13 w 48"/>
                <a:gd name="T117" fmla="*/ 48 h 49"/>
                <a:gd name="T118" fmla="*/ 17 w 48"/>
                <a:gd name="T119" fmla="*/ 48 h 49"/>
                <a:gd name="T120" fmla="*/ 20 w 48"/>
                <a:gd name="T121" fmla="*/ 48 h 49"/>
                <a:gd name="T122" fmla="*/ 23 w 48"/>
                <a:gd name="T12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49">
                  <a:moveTo>
                    <a:pt x="23" y="49"/>
                  </a:moveTo>
                  <a:lnTo>
                    <a:pt x="25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1" y="43"/>
                  </a:lnTo>
                  <a:lnTo>
                    <a:pt x="34" y="40"/>
                  </a:lnTo>
                  <a:lnTo>
                    <a:pt x="36" y="38"/>
                  </a:lnTo>
                  <a:lnTo>
                    <a:pt x="35" y="35"/>
                  </a:lnTo>
                  <a:lnTo>
                    <a:pt x="38" y="34"/>
                  </a:lnTo>
                  <a:lnTo>
                    <a:pt x="40" y="30"/>
                  </a:lnTo>
                  <a:lnTo>
                    <a:pt x="41" y="30"/>
                  </a:lnTo>
                  <a:lnTo>
                    <a:pt x="45" y="29"/>
                  </a:lnTo>
                  <a:lnTo>
                    <a:pt x="45" y="26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47" y="24"/>
                  </a:lnTo>
                  <a:lnTo>
                    <a:pt x="44" y="24"/>
                  </a:lnTo>
                  <a:lnTo>
                    <a:pt x="44" y="25"/>
                  </a:lnTo>
                  <a:lnTo>
                    <a:pt x="41" y="24"/>
                  </a:lnTo>
                  <a:lnTo>
                    <a:pt x="40" y="24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6" y="12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2" y="21"/>
                  </a:lnTo>
                  <a:lnTo>
                    <a:pt x="8" y="21"/>
                  </a:lnTo>
                  <a:lnTo>
                    <a:pt x="1" y="31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3" y="42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7" y="47"/>
                  </a:lnTo>
                  <a:lnTo>
                    <a:pt x="13" y="48"/>
                  </a:lnTo>
                  <a:lnTo>
                    <a:pt x="17" y="48"/>
                  </a:lnTo>
                  <a:lnTo>
                    <a:pt x="20" y="48"/>
                  </a:lnTo>
                  <a:lnTo>
                    <a:pt x="23" y="49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2" name="Freeform 180"/>
            <p:cNvSpPr>
              <a:spLocks noEditPoints="1"/>
            </p:cNvSpPr>
            <p:nvPr/>
          </p:nvSpPr>
          <p:spPr bwMode="auto">
            <a:xfrm>
              <a:off x="1681163" y="2759076"/>
              <a:ext cx="517525" cy="382588"/>
            </a:xfrm>
            <a:custGeom>
              <a:avLst/>
              <a:gdLst>
                <a:gd name="T0" fmla="*/ 122 w 326"/>
                <a:gd name="T1" fmla="*/ 21 h 241"/>
                <a:gd name="T2" fmla="*/ 128 w 326"/>
                <a:gd name="T3" fmla="*/ 31 h 241"/>
                <a:gd name="T4" fmla="*/ 132 w 326"/>
                <a:gd name="T5" fmla="*/ 42 h 241"/>
                <a:gd name="T6" fmla="*/ 141 w 326"/>
                <a:gd name="T7" fmla="*/ 51 h 241"/>
                <a:gd name="T8" fmla="*/ 153 w 326"/>
                <a:gd name="T9" fmla="*/ 57 h 241"/>
                <a:gd name="T10" fmla="*/ 162 w 326"/>
                <a:gd name="T11" fmla="*/ 47 h 241"/>
                <a:gd name="T12" fmla="*/ 173 w 326"/>
                <a:gd name="T13" fmla="*/ 48 h 241"/>
                <a:gd name="T14" fmla="*/ 184 w 326"/>
                <a:gd name="T15" fmla="*/ 68 h 241"/>
                <a:gd name="T16" fmla="*/ 190 w 326"/>
                <a:gd name="T17" fmla="*/ 83 h 241"/>
                <a:gd name="T18" fmla="*/ 206 w 326"/>
                <a:gd name="T19" fmla="*/ 99 h 241"/>
                <a:gd name="T20" fmla="*/ 211 w 326"/>
                <a:gd name="T21" fmla="*/ 103 h 241"/>
                <a:gd name="T22" fmla="*/ 206 w 326"/>
                <a:gd name="T23" fmla="*/ 112 h 241"/>
                <a:gd name="T24" fmla="*/ 202 w 326"/>
                <a:gd name="T25" fmla="*/ 139 h 241"/>
                <a:gd name="T26" fmla="*/ 201 w 326"/>
                <a:gd name="T27" fmla="*/ 153 h 241"/>
                <a:gd name="T28" fmla="*/ 215 w 326"/>
                <a:gd name="T29" fmla="*/ 182 h 241"/>
                <a:gd name="T30" fmla="*/ 235 w 326"/>
                <a:gd name="T31" fmla="*/ 197 h 241"/>
                <a:gd name="T32" fmla="*/ 261 w 326"/>
                <a:gd name="T33" fmla="*/ 193 h 241"/>
                <a:gd name="T34" fmla="*/ 270 w 326"/>
                <a:gd name="T35" fmla="*/ 191 h 241"/>
                <a:gd name="T36" fmla="*/ 282 w 326"/>
                <a:gd name="T37" fmla="*/ 167 h 241"/>
                <a:gd name="T38" fmla="*/ 309 w 326"/>
                <a:gd name="T39" fmla="*/ 154 h 241"/>
                <a:gd name="T40" fmla="*/ 316 w 326"/>
                <a:gd name="T41" fmla="*/ 172 h 241"/>
                <a:gd name="T42" fmla="*/ 313 w 326"/>
                <a:gd name="T43" fmla="*/ 187 h 241"/>
                <a:gd name="T44" fmla="*/ 308 w 326"/>
                <a:gd name="T45" fmla="*/ 193 h 241"/>
                <a:gd name="T46" fmla="*/ 297 w 326"/>
                <a:gd name="T47" fmla="*/ 201 h 241"/>
                <a:gd name="T48" fmla="*/ 273 w 326"/>
                <a:gd name="T49" fmla="*/ 209 h 241"/>
                <a:gd name="T50" fmla="*/ 278 w 326"/>
                <a:gd name="T51" fmla="*/ 219 h 241"/>
                <a:gd name="T52" fmla="*/ 259 w 326"/>
                <a:gd name="T53" fmla="*/ 238 h 241"/>
                <a:gd name="T54" fmla="*/ 239 w 326"/>
                <a:gd name="T55" fmla="*/ 227 h 241"/>
                <a:gd name="T56" fmla="*/ 239 w 326"/>
                <a:gd name="T57" fmla="*/ 227 h 241"/>
                <a:gd name="T58" fmla="*/ 228 w 326"/>
                <a:gd name="T59" fmla="*/ 222 h 241"/>
                <a:gd name="T60" fmla="*/ 223 w 326"/>
                <a:gd name="T61" fmla="*/ 224 h 241"/>
                <a:gd name="T62" fmla="*/ 189 w 326"/>
                <a:gd name="T63" fmla="*/ 222 h 241"/>
                <a:gd name="T64" fmla="*/ 164 w 326"/>
                <a:gd name="T65" fmla="*/ 213 h 241"/>
                <a:gd name="T66" fmla="*/ 138 w 326"/>
                <a:gd name="T67" fmla="*/ 198 h 241"/>
                <a:gd name="T68" fmla="*/ 124 w 326"/>
                <a:gd name="T69" fmla="*/ 185 h 241"/>
                <a:gd name="T70" fmla="*/ 109 w 326"/>
                <a:gd name="T71" fmla="*/ 170 h 241"/>
                <a:gd name="T72" fmla="*/ 115 w 326"/>
                <a:gd name="T73" fmla="*/ 157 h 241"/>
                <a:gd name="T74" fmla="*/ 97 w 326"/>
                <a:gd name="T75" fmla="*/ 122 h 241"/>
                <a:gd name="T76" fmla="*/ 88 w 326"/>
                <a:gd name="T77" fmla="*/ 108 h 241"/>
                <a:gd name="T78" fmla="*/ 76 w 326"/>
                <a:gd name="T79" fmla="*/ 92 h 241"/>
                <a:gd name="T80" fmla="*/ 73 w 326"/>
                <a:gd name="T81" fmla="*/ 86 h 241"/>
                <a:gd name="T82" fmla="*/ 62 w 326"/>
                <a:gd name="T83" fmla="*/ 69 h 241"/>
                <a:gd name="T84" fmla="*/ 53 w 326"/>
                <a:gd name="T85" fmla="*/ 57 h 241"/>
                <a:gd name="T86" fmla="*/ 44 w 326"/>
                <a:gd name="T87" fmla="*/ 41 h 241"/>
                <a:gd name="T88" fmla="*/ 38 w 326"/>
                <a:gd name="T89" fmla="*/ 22 h 241"/>
                <a:gd name="T90" fmla="*/ 26 w 326"/>
                <a:gd name="T91" fmla="*/ 16 h 241"/>
                <a:gd name="T92" fmla="*/ 29 w 326"/>
                <a:gd name="T93" fmla="*/ 46 h 241"/>
                <a:gd name="T94" fmla="*/ 40 w 326"/>
                <a:gd name="T95" fmla="*/ 64 h 241"/>
                <a:gd name="T96" fmla="*/ 47 w 326"/>
                <a:gd name="T97" fmla="*/ 83 h 241"/>
                <a:gd name="T98" fmla="*/ 53 w 326"/>
                <a:gd name="T99" fmla="*/ 96 h 241"/>
                <a:gd name="T100" fmla="*/ 57 w 326"/>
                <a:gd name="T101" fmla="*/ 114 h 241"/>
                <a:gd name="T102" fmla="*/ 65 w 326"/>
                <a:gd name="T103" fmla="*/ 121 h 241"/>
                <a:gd name="T104" fmla="*/ 62 w 326"/>
                <a:gd name="T105" fmla="*/ 134 h 241"/>
                <a:gd name="T106" fmla="*/ 48 w 326"/>
                <a:gd name="T107" fmla="*/ 114 h 241"/>
                <a:gd name="T108" fmla="*/ 40 w 326"/>
                <a:gd name="T109" fmla="*/ 91 h 241"/>
                <a:gd name="T110" fmla="*/ 27 w 326"/>
                <a:gd name="T111" fmla="*/ 82 h 241"/>
                <a:gd name="T112" fmla="*/ 14 w 326"/>
                <a:gd name="T113" fmla="*/ 70 h 241"/>
                <a:gd name="T114" fmla="*/ 25 w 326"/>
                <a:gd name="T115" fmla="*/ 66 h 241"/>
                <a:gd name="T116" fmla="*/ 20 w 326"/>
                <a:gd name="T117" fmla="*/ 50 h 241"/>
                <a:gd name="T118" fmla="*/ 9 w 326"/>
                <a:gd name="T119" fmla="*/ 30 h 241"/>
                <a:gd name="T120" fmla="*/ 4 w 326"/>
                <a:gd name="T121" fmla="*/ 12 h 241"/>
                <a:gd name="T122" fmla="*/ 60 w 326"/>
                <a:gd name="T123" fmla="*/ 110 h 241"/>
                <a:gd name="T124" fmla="*/ 207 w 326"/>
                <a:gd name="T125" fmla="*/ 11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6" h="241">
                  <a:moveTo>
                    <a:pt x="0" y="2"/>
                  </a:moveTo>
                  <a:lnTo>
                    <a:pt x="27" y="0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66" y="20"/>
                  </a:lnTo>
                  <a:lnTo>
                    <a:pt x="98" y="21"/>
                  </a:lnTo>
                  <a:lnTo>
                    <a:pt x="100" y="17"/>
                  </a:lnTo>
                  <a:lnTo>
                    <a:pt x="118" y="17"/>
                  </a:lnTo>
                  <a:lnTo>
                    <a:pt x="119" y="19"/>
                  </a:lnTo>
                  <a:lnTo>
                    <a:pt x="122" y="21"/>
                  </a:lnTo>
                  <a:lnTo>
                    <a:pt x="123" y="22"/>
                  </a:lnTo>
                  <a:lnTo>
                    <a:pt x="123" y="24"/>
                  </a:lnTo>
                  <a:lnTo>
                    <a:pt x="124" y="24"/>
                  </a:lnTo>
                  <a:lnTo>
                    <a:pt x="124" y="25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8" y="29"/>
                  </a:lnTo>
                  <a:lnTo>
                    <a:pt x="128" y="30"/>
                  </a:lnTo>
                  <a:lnTo>
                    <a:pt x="127" y="30"/>
                  </a:lnTo>
                  <a:lnTo>
                    <a:pt x="128" y="31"/>
                  </a:lnTo>
                  <a:lnTo>
                    <a:pt x="131" y="31"/>
                  </a:lnTo>
                  <a:lnTo>
                    <a:pt x="131" y="34"/>
                  </a:lnTo>
                  <a:lnTo>
                    <a:pt x="132" y="37"/>
                  </a:lnTo>
                  <a:lnTo>
                    <a:pt x="132" y="37"/>
                  </a:lnTo>
                  <a:lnTo>
                    <a:pt x="133" y="37"/>
                  </a:lnTo>
                  <a:lnTo>
                    <a:pt x="133" y="38"/>
                  </a:lnTo>
                  <a:lnTo>
                    <a:pt x="135" y="39"/>
                  </a:lnTo>
                  <a:lnTo>
                    <a:pt x="135" y="41"/>
                  </a:lnTo>
                  <a:lnTo>
                    <a:pt x="135" y="42"/>
                  </a:lnTo>
                  <a:lnTo>
                    <a:pt x="132" y="42"/>
                  </a:lnTo>
                  <a:lnTo>
                    <a:pt x="132" y="43"/>
                  </a:lnTo>
                  <a:lnTo>
                    <a:pt x="135" y="44"/>
                  </a:lnTo>
                  <a:lnTo>
                    <a:pt x="136" y="47"/>
                  </a:lnTo>
                  <a:lnTo>
                    <a:pt x="137" y="48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38" y="50"/>
                  </a:lnTo>
                  <a:lnTo>
                    <a:pt x="138" y="50"/>
                  </a:lnTo>
                  <a:lnTo>
                    <a:pt x="140" y="51"/>
                  </a:lnTo>
                  <a:lnTo>
                    <a:pt x="141" y="51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42" y="52"/>
                  </a:lnTo>
                  <a:lnTo>
                    <a:pt x="145" y="53"/>
                  </a:lnTo>
                  <a:lnTo>
                    <a:pt x="145" y="55"/>
                  </a:lnTo>
                  <a:lnTo>
                    <a:pt x="148" y="55"/>
                  </a:lnTo>
                  <a:lnTo>
                    <a:pt x="150" y="56"/>
                  </a:lnTo>
                  <a:lnTo>
                    <a:pt x="150" y="57"/>
                  </a:lnTo>
                  <a:lnTo>
                    <a:pt x="151" y="57"/>
                  </a:lnTo>
                  <a:lnTo>
                    <a:pt x="153" y="57"/>
                  </a:lnTo>
                  <a:lnTo>
                    <a:pt x="153" y="56"/>
                  </a:lnTo>
                  <a:lnTo>
                    <a:pt x="154" y="55"/>
                  </a:lnTo>
                  <a:lnTo>
                    <a:pt x="155" y="55"/>
                  </a:lnTo>
                  <a:lnTo>
                    <a:pt x="155" y="53"/>
                  </a:lnTo>
                  <a:lnTo>
                    <a:pt x="155" y="53"/>
                  </a:lnTo>
                  <a:lnTo>
                    <a:pt x="157" y="52"/>
                  </a:lnTo>
                  <a:lnTo>
                    <a:pt x="158" y="48"/>
                  </a:lnTo>
                  <a:lnTo>
                    <a:pt x="159" y="47"/>
                  </a:lnTo>
                  <a:lnTo>
                    <a:pt x="160" y="47"/>
                  </a:lnTo>
                  <a:lnTo>
                    <a:pt x="162" y="47"/>
                  </a:lnTo>
                  <a:lnTo>
                    <a:pt x="162" y="48"/>
                  </a:lnTo>
                  <a:lnTo>
                    <a:pt x="162" y="47"/>
                  </a:lnTo>
                  <a:lnTo>
                    <a:pt x="163" y="46"/>
                  </a:lnTo>
                  <a:lnTo>
                    <a:pt x="164" y="46"/>
                  </a:lnTo>
                  <a:lnTo>
                    <a:pt x="167" y="47"/>
                  </a:lnTo>
                  <a:lnTo>
                    <a:pt x="170" y="46"/>
                  </a:lnTo>
                  <a:lnTo>
                    <a:pt x="170" y="47"/>
                  </a:lnTo>
                  <a:lnTo>
                    <a:pt x="171" y="47"/>
                  </a:lnTo>
                  <a:lnTo>
                    <a:pt x="172" y="47"/>
                  </a:lnTo>
                  <a:lnTo>
                    <a:pt x="173" y="48"/>
                  </a:lnTo>
                  <a:lnTo>
                    <a:pt x="175" y="50"/>
                  </a:lnTo>
                  <a:lnTo>
                    <a:pt x="176" y="51"/>
                  </a:lnTo>
                  <a:lnTo>
                    <a:pt x="179" y="55"/>
                  </a:lnTo>
                  <a:lnTo>
                    <a:pt x="179" y="56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0" y="63"/>
                  </a:lnTo>
                  <a:lnTo>
                    <a:pt x="181" y="63"/>
                  </a:lnTo>
                  <a:lnTo>
                    <a:pt x="182" y="64"/>
                  </a:lnTo>
                  <a:lnTo>
                    <a:pt x="184" y="68"/>
                  </a:lnTo>
                  <a:lnTo>
                    <a:pt x="185" y="69"/>
                  </a:lnTo>
                  <a:lnTo>
                    <a:pt x="185" y="70"/>
                  </a:lnTo>
                  <a:lnTo>
                    <a:pt x="186" y="72"/>
                  </a:lnTo>
                  <a:lnTo>
                    <a:pt x="188" y="73"/>
                  </a:lnTo>
                  <a:lnTo>
                    <a:pt x="189" y="75"/>
                  </a:lnTo>
                  <a:lnTo>
                    <a:pt x="190" y="77"/>
                  </a:lnTo>
                  <a:lnTo>
                    <a:pt x="190" y="79"/>
                  </a:lnTo>
                  <a:lnTo>
                    <a:pt x="190" y="82"/>
                  </a:lnTo>
                  <a:lnTo>
                    <a:pt x="190" y="82"/>
                  </a:lnTo>
                  <a:lnTo>
                    <a:pt x="190" y="83"/>
                  </a:lnTo>
                  <a:lnTo>
                    <a:pt x="193" y="90"/>
                  </a:lnTo>
                  <a:lnTo>
                    <a:pt x="193" y="92"/>
                  </a:lnTo>
                  <a:lnTo>
                    <a:pt x="193" y="94"/>
                  </a:lnTo>
                  <a:lnTo>
                    <a:pt x="193" y="94"/>
                  </a:lnTo>
                  <a:lnTo>
                    <a:pt x="195" y="95"/>
                  </a:lnTo>
                  <a:lnTo>
                    <a:pt x="197" y="94"/>
                  </a:lnTo>
                  <a:lnTo>
                    <a:pt x="198" y="95"/>
                  </a:lnTo>
                  <a:lnTo>
                    <a:pt x="199" y="96"/>
                  </a:lnTo>
                  <a:lnTo>
                    <a:pt x="203" y="97"/>
                  </a:lnTo>
                  <a:lnTo>
                    <a:pt x="206" y="99"/>
                  </a:lnTo>
                  <a:lnTo>
                    <a:pt x="207" y="100"/>
                  </a:lnTo>
                  <a:lnTo>
                    <a:pt x="208" y="101"/>
                  </a:lnTo>
                  <a:lnTo>
                    <a:pt x="210" y="101"/>
                  </a:lnTo>
                  <a:lnTo>
                    <a:pt x="208" y="103"/>
                  </a:lnTo>
                  <a:lnTo>
                    <a:pt x="211" y="101"/>
                  </a:lnTo>
                  <a:lnTo>
                    <a:pt x="211" y="99"/>
                  </a:lnTo>
                  <a:lnTo>
                    <a:pt x="212" y="97"/>
                  </a:lnTo>
                  <a:lnTo>
                    <a:pt x="212" y="99"/>
                  </a:lnTo>
                  <a:lnTo>
                    <a:pt x="212" y="101"/>
                  </a:lnTo>
                  <a:lnTo>
                    <a:pt x="211" y="103"/>
                  </a:lnTo>
                  <a:lnTo>
                    <a:pt x="211" y="105"/>
                  </a:lnTo>
                  <a:lnTo>
                    <a:pt x="208" y="108"/>
                  </a:lnTo>
                  <a:lnTo>
                    <a:pt x="208" y="109"/>
                  </a:lnTo>
                  <a:lnTo>
                    <a:pt x="207" y="109"/>
                  </a:lnTo>
                  <a:lnTo>
                    <a:pt x="207" y="108"/>
                  </a:lnTo>
                  <a:lnTo>
                    <a:pt x="208" y="107"/>
                  </a:lnTo>
                  <a:lnTo>
                    <a:pt x="206" y="107"/>
                  </a:lnTo>
                  <a:lnTo>
                    <a:pt x="206" y="109"/>
                  </a:lnTo>
                  <a:lnTo>
                    <a:pt x="204" y="110"/>
                  </a:lnTo>
                  <a:lnTo>
                    <a:pt x="206" y="112"/>
                  </a:lnTo>
                  <a:lnTo>
                    <a:pt x="206" y="113"/>
                  </a:lnTo>
                  <a:lnTo>
                    <a:pt x="204" y="117"/>
                  </a:lnTo>
                  <a:lnTo>
                    <a:pt x="203" y="117"/>
                  </a:lnTo>
                  <a:lnTo>
                    <a:pt x="203" y="121"/>
                  </a:lnTo>
                  <a:lnTo>
                    <a:pt x="204" y="121"/>
                  </a:lnTo>
                  <a:lnTo>
                    <a:pt x="203" y="123"/>
                  </a:lnTo>
                  <a:lnTo>
                    <a:pt x="203" y="125"/>
                  </a:lnTo>
                  <a:lnTo>
                    <a:pt x="202" y="130"/>
                  </a:lnTo>
                  <a:lnTo>
                    <a:pt x="203" y="134"/>
                  </a:lnTo>
                  <a:lnTo>
                    <a:pt x="202" y="139"/>
                  </a:lnTo>
                  <a:lnTo>
                    <a:pt x="201" y="141"/>
                  </a:lnTo>
                  <a:lnTo>
                    <a:pt x="202" y="143"/>
                  </a:lnTo>
                  <a:lnTo>
                    <a:pt x="202" y="148"/>
                  </a:lnTo>
                  <a:lnTo>
                    <a:pt x="202" y="150"/>
                  </a:lnTo>
                  <a:lnTo>
                    <a:pt x="204" y="154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3" y="154"/>
                  </a:lnTo>
                  <a:lnTo>
                    <a:pt x="201" y="152"/>
                  </a:lnTo>
                  <a:lnTo>
                    <a:pt x="201" y="153"/>
                  </a:lnTo>
                  <a:lnTo>
                    <a:pt x="202" y="156"/>
                  </a:lnTo>
                  <a:lnTo>
                    <a:pt x="203" y="160"/>
                  </a:lnTo>
                  <a:lnTo>
                    <a:pt x="204" y="162"/>
                  </a:lnTo>
                  <a:lnTo>
                    <a:pt x="203" y="163"/>
                  </a:lnTo>
                  <a:lnTo>
                    <a:pt x="204" y="165"/>
                  </a:lnTo>
                  <a:lnTo>
                    <a:pt x="206" y="167"/>
                  </a:lnTo>
                  <a:lnTo>
                    <a:pt x="212" y="174"/>
                  </a:lnTo>
                  <a:lnTo>
                    <a:pt x="212" y="176"/>
                  </a:lnTo>
                  <a:lnTo>
                    <a:pt x="215" y="179"/>
                  </a:lnTo>
                  <a:lnTo>
                    <a:pt x="215" y="182"/>
                  </a:lnTo>
                  <a:lnTo>
                    <a:pt x="215" y="183"/>
                  </a:lnTo>
                  <a:lnTo>
                    <a:pt x="220" y="189"/>
                  </a:lnTo>
                  <a:lnTo>
                    <a:pt x="221" y="191"/>
                  </a:lnTo>
                  <a:lnTo>
                    <a:pt x="223" y="191"/>
                  </a:lnTo>
                  <a:lnTo>
                    <a:pt x="225" y="191"/>
                  </a:lnTo>
                  <a:lnTo>
                    <a:pt x="226" y="191"/>
                  </a:lnTo>
                  <a:lnTo>
                    <a:pt x="229" y="192"/>
                  </a:lnTo>
                  <a:lnTo>
                    <a:pt x="232" y="196"/>
                  </a:lnTo>
                  <a:lnTo>
                    <a:pt x="233" y="198"/>
                  </a:lnTo>
                  <a:lnTo>
                    <a:pt x="235" y="197"/>
                  </a:lnTo>
                  <a:lnTo>
                    <a:pt x="239" y="197"/>
                  </a:lnTo>
                  <a:lnTo>
                    <a:pt x="241" y="198"/>
                  </a:lnTo>
                  <a:lnTo>
                    <a:pt x="242" y="198"/>
                  </a:lnTo>
                  <a:lnTo>
                    <a:pt x="247" y="196"/>
                  </a:lnTo>
                  <a:lnTo>
                    <a:pt x="247" y="194"/>
                  </a:lnTo>
                  <a:lnTo>
                    <a:pt x="251" y="194"/>
                  </a:lnTo>
                  <a:lnTo>
                    <a:pt x="254" y="194"/>
                  </a:lnTo>
                  <a:lnTo>
                    <a:pt x="256" y="192"/>
                  </a:lnTo>
                  <a:lnTo>
                    <a:pt x="259" y="192"/>
                  </a:lnTo>
                  <a:lnTo>
                    <a:pt x="261" y="193"/>
                  </a:lnTo>
                  <a:lnTo>
                    <a:pt x="263" y="192"/>
                  </a:lnTo>
                  <a:lnTo>
                    <a:pt x="265" y="192"/>
                  </a:lnTo>
                  <a:lnTo>
                    <a:pt x="264" y="193"/>
                  </a:lnTo>
                  <a:lnTo>
                    <a:pt x="263" y="194"/>
                  </a:lnTo>
                  <a:lnTo>
                    <a:pt x="265" y="196"/>
                  </a:lnTo>
                  <a:lnTo>
                    <a:pt x="266" y="197"/>
                  </a:lnTo>
                  <a:lnTo>
                    <a:pt x="268" y="196"/>
                  </a:lnTo>
                  <a:lnTo>
                    <a:pt x="269" y="196"/>
                  </a:lnTo>
                  <a:lnTo>
                    <a:pt x="270" y="193"/>
                  </a:lnTo>
                  <a:lnTo>
                    <a:pt x="270" y="191"/>
                  </a:lnTo>
                  <a:lnTo>
                    <a:pt x="272" y="188"/>
                  </a:lnTo>
                  <a:lnTo>
                    <a:pt x="269" y="189"/>
                  </a:lnTo>
                  <a:lnTo>
                    <a:pt x="269" y="189"/>
                  </a:lnTo>
                  <a:lnTo>
                    <a:pt x="274" y="187"/>
                  </a:lnTo>
                  <a:lnTo>
                    <a:pt x="276" y="187"/>
                  </a:lnTo>
                  <a:lnTo>
                    <a:pt x="278" y="184"/>
                  </a:lnTo>
                  <a:lnTo>
                    <a:pt x="278" y="179"/>
                  </a:lnTo>
                  <a:lnTo>
                    <a:pt x="282" y="175"/>
                  </a:lnTo>
                  <a:lnTo>
                    <a:pt x="282" y="174"/>
                  </a:lnTo>
                  <a:lnTo>
                    <a:pt x="282" y="167"/>
                  </a:lnTo>
                  <a:lnTo>
                    <a:pt x="286" y="162"/>
                  </a:lnTo>
                  <a:lnTo>
                    <a:pt x="285" y="162"/>
                  </a:lnTo>
                  <a:lnTo>
                    <a:pt x="285" y="161"/>
                  </a:lnTo>
                  <a:lnTo>
                    <a:pt x="292" y="160"/>
                  </a:lnTo>
                  <a:lnTo>
                    <a:pt x="301" y="160"/>
                  </a:lnTo>
                  <a:lnTo>
                    <a:pt x="303" y="157"/>
                  </a:lnTo>
                  <a:lnTo>
                    <a:pt x="305" y="157"/>
                  </a:lnTo>
                  <a:lnTo>
                    <a:pt x="307" y="157"/>
                  </a:lnTo>
                  <a:lnTo>
                    <a:pt x="309" y="156"/>
                  </a:lnTo>
                  <a:lnTo>
                    <a:pt x="309" y="154"/>
                  </a:lnTo>
                  <a:lnTo>
                    <a:pt x="314" y="154"/>
                  </a:lnTo>
                  <a:lnTo>
                    <a:pt x="319" y="156"/>
                  </a:lnTo>
                  <a:lnTo>
                    <a:pt x="321" y="156"/>
                  </a:lnTo>
                  <a:lnTo>
                    <a:pt x="319" y="154"/>
                  </a:lnTo>
                  <a:lnTo>
                    <a:pt x="322" y="154"/>
                  </a:lnTo>
                  <a:lnTo>
                    <a:pt x="326" y="158"/>
                  </a:lnTo>
                  <a:lnTo>
                    <a:pt x="326" y="161"/>
                  </a:lnTo>
                  <a:lnTo>
                    <a:pt x="323" y="163"/>
                  </a:lnTo>
                  <a:lnTo>
                    <a:pt x="321" y="169"/>
                  </a:lnTo>
                  <a:lnTo>
                    <a:pt x="316" y="172"/>
                  </a:lnTo>
                  <a:lnTo>
                    <a:pt x="316" y="174"/>
                  </a:lnTo>
                  <a:lnTo>
                    <a:pt x="316" y="178"/>
                  </a:lnTo>
                  <a:lnTo>
                    <a:pt x="313" y="179"/>
                  </a:lnTo>
                  <a:lnTo>
                    <a:pt x="312" y="179"/>
                  </a:lnTo>
                  <a:lnTo>
                    <a:pt x="313" y="180"/>
                  </a:lnTo>
                  <a:lnTo>
                    <a:pt x="316" y="180"/>
                  </a:lnTo>
                  <a:lnTo>
                    <a:pt x="316" y="183"/>
                  </a:lnTo>
                  <a:lnTo>
                    <a:pt x="313" y="185"/>
                  </a:lnTo>
                  <a:lnTo>
                    <a:pt x="313" y="185"/>
                  </a:lnTo>
                  <a:lnTo>
                    <a:pt x="313" y="187"/>
                  </a:lnTo>
                  <a:lnTo>
                    <a:pt x="314" y="185"/>
                  </a:lnTo>
                  <a:lnTo>
                    <a:pt x="316" y="185"/>
                  </a:lnTo>
                  <a:lnTo>
                    <a:pt x="314" y="187"/>
                  </a:lnTo>
                  <a:lnTo>
                    <a:pt x="313" y="194"/>
                  </a:lnTo>
                  <a:lnTo>
                    <a:pt x="310" y="197"/>
                  </a:lnTo>
                  <a:lnTo>
                    <a:pt x="310" y="198"/>
                  </a:lnTo>
                  <a:lnTo>
                    <a:pt x="309" y="196"/>
                  </a:lnTo>
                  <a:lnTo>
                    <a:pt x="307" y="194"/>
                  </a:lnTo>
                  <a:lnTo>
                    <a:pt x="307" y="194"/>
                  </a:lnTo>
                  <a:lnTo>
                    <a:pt x="308" y="193"/>
                  </a:lnTo>
                  <a:lnTo>
                    <a:pt x="308" y="191"/>
                  </a:lnTo>
                  <a:lnTo>
                    <a:pt x="307" y="191"/>
                  </a:lnTo>
                  <a:lnTo>
                    <a:pt x="304" y="193"/>
                  </a:lnTo>
                  <a:lnTo>
                    <a:pt x="303" y="196"/>
                  </a:lnTo>
                  <a:lnTo>
                    <a:pt x="303" y="196"/>
                  </a:lnTo>
                  <a:lnTo>
                    <a:pt x="301" y="196"/>
                  </a:lnTo>
                  <a:lnTo>
                    <a:pt x="300" y="196"/>
                  </a:lnTo>
                  <a:lnTo>
                    <a:pt x="300" y="197"/>
                  </a:lnTo>
                  <a:lnTo>
                    <a:pt x="299" y="198"/>
                  </a:lnTo>
                  <a:lnTo>
                    <a:pt x="297" y="201"/>
                  </a:lnTo>
                  <a:lnTo>
                    <a:pt x="297" y="201"/>
                  </a:lnTo>
                  <a:lnTo>
                    <a:pt x="296" y="201"/>
                  </a:lnTo>
                  <a:lnTo>
                    <a:pt x="296" y="202"/>
                  </a:lnTo>
                  <a:lnTo>
                    <a:pt x="296" y="201"/>
                  </a:lnTo>
                  <a:lnTo>
                    <a:pt x="296" y="201"/>
                  </a:lnTo>
                  <a:lnTo>
                    <a:pt x="294" y="201"/>
                  </a:lnTo>
                  <a:lnTo>
                    <a:pt x="292" y="201"/>
                  </a:lnTo>
                  <a:lnTo>
                    <a:pt x="292" y="204"/>
                  </a:lnTo>
                  <a:lnTo>
                    <a:pt x="273" y="202"/>
                  </a:lnTo>
                  <a:lnTo>
                    <a:pt x="273" y="209"/>
                  </a:lnTo>
                  <a:lnTo>
                    <a:pt x="268" y="209"/>
                  </a:lnTo>
                  <a:lnTo>
                    <a:pt x="269" y="210"/>
                  </a:lnTo>
                  <a:lnTo>
                    <a:pt x="270" y="211"/>
                  </a:lnTo>
                  <a:lnTo>
                    <a:pt x="272" y="214"/>
                  </a:lnTo>
                  <a:lnTo>
                    <a:pt x="273" y="215"/>
                  </a:lnTo>
                  <a:lnTo>
                    <a:pt x="274" y="215"/>
                  </a:lnTo>
                  <a:lnTo>
                    <a:pt x="276" y="216"/>
                  </a:lnTo>
                  <a:lnTo>
                    <a:pt x="276" y="218"/>
                  </a:lnTo>
                  <a:lnTo>
                    <a:pt x="277" y="219"/>
                  </a:lnTo>
                  <a:lnTo>
                    <a:pt x="278" y="219"/>
                  </a:lnTo>
                  <a:lnTo>
                    <a:pt x="279" y="220"/>
                  </a:lnTo>
                  <a:lnTo>
                    <a:pt x="279" y="222"/>
                  </a:lnTo>
                  <a:lnTo>
                    <a:pt x="278" y="223"/>
                  </a:lnTo>
                  <a:lnTo>
                    <a:pt x="264" y="223"/>
                  </a:lnTo>
                  <a:lnTo>
                    <a:pt x="257" y="233"/>
                  </a:lnTo>
                  <a:lnTo>
                    <a:pt x="257" y="236"/>
                  </a:lnTo>
                  <a:lnTo>
                    <a:pt x="257" y="236"/>
                  </a:lnTo>
                  <a:lnTo>
                    <a:pt x="257" y="237"/>
                  </a:lnTo>
                  <a:lnTo>
                    <a:pt x="259" y="238"/>
                  </a:lnTo>
                  <a:lnTo>
                    <a:pt x="259" y="238"/>
                  </a:lnTo>
                  <a:lnTo>
                    <a:pt x="259" y="240"/>
                  </a:lnTo>
                  <a:lnTo>
                    <a:pt x="257" y="240"/>
                  </a:lnTo>
                  <a:lnTo>
                    <a:pt x="257" y="241"/>
                  </a:lnTo>
                  <a:lnTo>
                    <a:pt x="256" y="241"/>
                  </a:lnTo>
                  <a:lnTo>
                    <a:pt x="255" y="240"/>
                  </a:lnTo>
                  <a:lnTo>
                    <a:pt x="251" y="237"/>
                  </a:lnTo>
                  <a:lnTo>
                    <a:pt x="251" y="236"/>
                  </a:lnTo>
                  <a:lnTo>
                    <a:pt x="248" y="235"/>
                  </a:lnTo>
                  <a:lnTo>
                    <a:pt x="241" y="228"/>
                  </a:lnTo>
                  <a:lnTo>
                    <a:pt x="239" y="227"/>
                  </a:lnTo>
                  <a:lnTo>
                    <a:pt x="239" y="226"/>
                  </a:lnTo>
                  <a:lnTo>
                    <a:pt x="238" y="224"/>
                  </a:lnTo>
                  <a:lnTo>
                    <a:pt x="235" y="222"/>
                  </a:lnTo>
                  <a:lnTo>
                    <a:pt x="234" y="222"/>
                  </a:lnTo>
                  <a:lnTo>
                    <a:pt x="233" y="222"/>
                  </a:lnTo>
                  <a:lnTo>
                    <a:pt x="233" y="222"/>
                  </a:lnTo>
                  <a:lnTo>
                    <a:pt x="233" y="222"/>
                  </a:lnTo>
                  <a:lnTo>
                    <a:pt x="237" y="223"/>
                  </a:lnTo>
                  <a:lnTo>
                    <a:pt x="239" y="226"/>
                  </a:lnTo>
                  <a:lnTo>
                    <a:pt x="239" y="227"/>
                  </a:lnTo>
                  <a:lnTo>
                    <a:pt x="238" y="226"/>
                  </a:lnTo>
                  <a:lnTo>
                    <a:pt x="234" y="223"/>
                  </a:lnTo>
                  <a:lnTo>
                    <a:pt x="232" y="223"/>
                  </a:lnTo>
                  <a:lnTo>
                    <a:pt x="230" y="223"/>
                  </a:lnTo>
                  <a:lnTo>
                    <a:pt x="229" y="222"/>
                  </a:lnTo>
                  <a:lnTo>
                    <a:pt x="230" y="222"/>
                  </a:lnTo>
                  <a:lnTo>
                    <a:pt x="232" y="222"/>
                  </a:lnTo>
                  <a:lnTo>
                    <a:pt x="232" y="220"/>
                  </a:lnTo>
                  <a:lnTo>
                    <a:pt x="229" y="220"/>
                  </a:lnTo>
                  <a:lnTo>
                    <a:pt x="228" y="222"/>
                  </a:lnTo>
                  <a:lnTo>
                    <a:pt x="228" y="220"/>
                  </a:lnTo>
                  <a:lnTo>
                    <a:pt x="228" y="219"/>
                  </a:lnTo>
                  <a:lnTo>
                    <a:pt x="225" y="222"/>
                  </a:lnTo>
                  <a:lnTo>
                    <a:pt x="225" y="222"/>
                  </a:lnTo>
                  <a:lnTo>
                    <a:pt x="226" y="222"/>
                  </a:lnTo>
                  <a:lnTo>
                    <a:pt x="229" y="223"/>
                  </a:lnTo>
                  <a:lnTo>
                    <a:pt x="229" y="223"/>
                  </a:lnTo>
                  <a:lnTo>
                    <a:pt x="228" y="223"/>
                  </a:lnTo>
                  <a:lnTo>
                    <a:pt x="225" y="223"/>
                  </a:lnTo>
                  <a:lnTo>
                    <a:pt x="223" y="224"/>
                  </a:lnTo>
                  <a:lnTo>
                    <a:pt x="220" y="226"/>
                  </a:lnTo>
                  <a:lnTo>
                    <a:pt x="217" y="226"/>
                  </a:lnTo>
                  <a:lnTo>
                    <a:pt x="211" y="228"/>
                  </a:lnTo>
                  <a:lnTo>
                    <a:pt x="208" y="228"/>
                  </a:lnTo>
                  <a:lnTo>
                    <a:pt x="203" y="227"/>
                  </a:lnTo>
                  <a:lnTo>
                    <a:pt x="201" y="224"/>
                  </a:lnTo>
                  <a:lnTo>
                    <a:pt x="197" y="224"/>
                  </a:lnTo>
                  <a:lnTo>
                    <a:pt x="193" y="223"/>
                  </a:lnTo>
                  <a:lnTo>
                    <a:pt x="190" y="222"/>
                  </a:lnTo>
                  <a:lnTo>
                    <a:pt x="189" y="222"/>
                  </a:lnTo>
                  <a:lnTo>
                    <a:pt x="188" y="222"/>
                  </a:lnTo>
                  <a:lnTo>
                    <a:pt x="184" y="220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81" y="218"/>
                  </a:lnTo>
                  <a:lnTo>
                    <a:pt x="177" y="216"/>
                  </a:lnTo>
                  <a:lnTo>
                    <a:pt x="175" y="216"/>
                  </a:lnTo>
                  <a:lnTo>
                    <a:pt x="173" y="214"/>
                  </a:lnTo>
                  <a:lnTo>
                    <a:pt x="171" y="213"/>
                  </a:lnTo>
                  <a:lnTo>
                    <a:pt x="164" y="213"/>
                  </a:lnTo>
                  <a:lnTo>
                    <a:pt x="159" y="210"/>
                  </a:lnTo>
                  <a:lnTo>
                    <a:pt x="157" y="207"/>
                  </a:lnTo>
                  <a:lnTo>
                    <a:pt x="155" y="206"/>
                  </a:lnTo>
                  <a:lnTo>
                    <a:pt x="149" y="201"/>
                  </a:lnTo>
                  <a:lnTo>
                    <a:pt x="149" y="200"/>
                  </a:lnTo>
                  <a:lnTo>
                    <a:pt x="148" y="200"/>
                  </a:lnTo>
                  <a:lnTo>
                    <a:pt x="146" y="201"/>
                  </a:lnTo>
                  <a:lnTo>
                    <a:pt x="145" y="201"/>
                  </a:lnTo>
                  <a:lnTo>
                    <a:pt x="141" y="198"/>
                  </a:lnTo>
                  <a:lnTo>
                    <a:pt x="138" y="198"/>
                  </a:lnTo>
                  <a:lnTo>
                    <a:pt x="137" y="198"/>
                  </a:lnTo>
                  <a:lnTo>
                    <a:pt x="136" y="198"/>
                  </a:lnTo>
                  <a:lnTo>
                    <a:pt x="133" y="197"/>
                  </a:lnTo>
                  <a:lnTo>
                    <a:pt x="132" y="194"/>
                  </a:lnTo>
                  <a:lnTo>
                    <a:pt x="129" y="192"/>
                  </a:lnTo>
                  <a:lnTo>
                    <a:pt x="127" y="189"/>
                  </a:lnTo>
                  <a:lnTo>
                    <a:pt x="124" y="188"/>
                  </a:lnTo>
                  <a:lnTo>
                    <a:pt x="124" y="187"/>
                  </a:lnTo>
                  <a:lnTo>
                    <a:pt x="126" y="185"/>
                  </a:lnTo>
                  <a:lnTo>
                    <a:pt x="124" y="185"/>
                  </a:lnTo>
                  <a:lnTo>
                    <a:pt x="122" y="185"/>
                  </a:lnTo>
                  <a:lnTo>
                    <a:pt x="118" y="185"/>
                  </a:lnTo>
                  <a:lnTo>
                    <a:pt x="118" y="184"/>
                  </a:lnTo>
                  <a:lnTo>
                    <a:pt x="115" y="184"/>
                  </a:lnTo>
                  <a:lnTo>
                    <a:pt x="114" y="183"/>
                  </a:lnTo>
                  <a:lnTo>
                    <a:pt x="114" y="180"/>
                  </a:lnTo>
                  <a:lnTo>
                    <a:pt x="111" y="178"/>
                  </a:lnTo>
                  <a:lnTo>
                    <a:pt x="111" y="175"/>
                  </a:lnTo>
                  <a:lnTo>
                    <a:pt x="110" y="174"/>
                  </a:lnTo>
                  <a:lnTo>
                    <a:pt x="109" y="170"/>
                  </a:lnTo>
                  <a:lnTo>
                    <a:pt x="109" y="169"/>
                  </a:lnTo>
                  <a:lnTo>
                    <a:pt x="110" y="169"/>
                  </a:lnTo>
                  <a:lnTo>
                    <a:pt x="113" y="169"/>
                  </a:lnTo>
                  <a:lnTo>
                    <a:pt x="114" y="167"/>
                  </a:lnTo>
                  <a:lnTo>
                    <a:pt x="113" y="166"/>
                  </a:lnTo>
                  <a:lnTo>
                    <a:pt x="111" y="166"/>
                  </a:lnTo>
                  <a:lnTo>
                    <a:pt x="111" y="165"/>
                  </a:lnTo>
                  <a:lnTo>
                    <a:pt x="114" y="162"/>
                  </a:lnTo>
                  <a:lnTo>
                    <a:pt x="115" y="160"/>
                  </a:lnTo>
                  <a:lnTo>
                    <a:pt x="115" y="157"/>
                  </a:lnTo>
                  <a:lnTo>
                    <a:pt x="113" y="152"/>
                  </a:lnTo>
                  <a:lnTo>
                    <a:pt x="111" y="148"/>
                  </a:lnTo>
                  <a:lnTo>
                    <a:pt x="110" y="147"/>
                  </a:lnTo>
                  <a:lnTo>
                    <a:pt x="111" y="144"/>
                  </a:lnTo>
                  <a:lnTo>
                    <a:pt x="111" y="143"/>
                  </a:lnTo>
                  <a:lnTo>
                    <a:pt x="106" y="138"/>
                  </a:lnTo>
                  <a:lnTo>
                    <a:pt x="106" y="135"/>
                  </a:lnTo>
                  <a:lnTo>
                    <a:pt x="104" y="131"/>
                  </a:lnTo>
                  <a:lnTo>
                    <a:pt x="101" y="126"/>
                  </a:lnTo>
                  <a:lnTo>
                    <a:pt x="97" y="122"/>
                  </a:lnTo>
                  <a:lnTo>
                    <a:pt x="95" y="119"/>
                  </a:lnTo>
                  <a:lnTo>
                    <a:pt x="93" y="118"/>
                  </a:lnTo>
                  <a:lnTo>
                    <a:pt x="93" y="117"/>
                  </a:lnTo>
                  <a:lnTo>
                    <a:pt x="89" y="116"/>
                  </a:lnTo>
                  <a:lnTo>
                    <a:pt x="88" y="114"/>
                  </a:lnTo>
                  <a:lnTo>
                    <a:pt x="87" y="114"/>
                  </a:lnTo>
                  <a:lnTo>
                    <a:pt x="89" y="113"/>
                  </a:lnTo>
                  <a:lnTo>
                    <a:pt x="89" y="112"/>
                  </a:lnTo>
                  <a:lnTo>
                    <a:pt x="89" y="109"/>
                  </a:lnTo>
                  <a:lnTo>
                    <a:pt x="88" y="108"/>
                  </a:lnTo>
                  <a:lnTo>
                    <a:pt x="87" y="107"/>
                  </a:lnTo>
                  <a:lnTo>
                    <a:pt x="85" y="107"/>
                  </a:lnTo>
                  <a:lnTo>
                    <a:pt x="83" y="105"/>
                  </a:lnTo>
                  <a:lnTo>
                    <a:pt x="79" y="103"/>
                  </a:lnTo>
                  <a:lnTo>
                    <a:pt x="78" y="101"/>
                  </a:lnTo>
                  <a:lnTo>
                    <a:pt x="75" y="101"/>
                  </a:lnTo>
                  <a:lnTo>
                    <a:pt x="74" y="100"/>
                  </a:lnTo>
                  <a:lnTo>
                    <a:pt x="74" y="97"/>
                  </a:lnTo>
                  <a:lnTo>
                    <a:pt x="74" y="94"/>
                  </a:lnTo>
                  <a:lnTo>
                    <a:pt x="76" y="92"/>
                  </a:lnTo>
                  <a:lnTo>
                    <a:pt x="78" y="91"/>
                  </a:lnTo>
                  <a:lnTo>
                    <a:pt x="79" y="92"/>
                  </a:lnTo>
                  <a:lnTo>
                    <a:pt x="80" y="91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8" y="90"/>
                  </a:lnTo>
                  <a:lnTo>
                    <a:pt x="76" y="90"/>
                  </a:lnTo>
                  <a:lnTo>
                    <a:pt x="76" y="87"/>
                  </a:lnTo>
                  <a:lnTo>
                    <a:pt x="74" y="85"/>
                  </a:lnTo>
                  <a:lnTo>
                    <a:pt x="73" y="86"/>
                  </a:lnTo>
                  <a:lnTo>
                    <a:pt x="71" y="85"/>
                  </a:lnTo>
                  <a:lnTo>
                    <a:pt x="70" y="83"/>
                  </a:lnTo>
                  <a:lnTo>
                    <a:pt x="70" y="81"/>
                  </a:lnTo>
                  <a:lnTo>
                    <a:pt x="69" y="81"/>
                  </a:lnTo>
                  <a:lnTo>
                    <a:pt x="67" y="81"/>
                  </a:lnTo>
                  <a:lnTo>
                    <a:pt x="64" y="77"/>
                  </a:lnTo>
                  <a:lnTo>
                    <a:pt x="64" y="74"/>
                  </a:lnTo>
                  <a:lnTo>
                    <a:pt x="64" y="73"/>
                  </a:lnTo>
                  <a:lnTo>
                    <a:pt x="64" y="70"/>
                  </a:lnTo>
                  <a:lnTo>
                    <a:pt x="62" y="69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60" y="69"/>
                  </a:lnTo>
                  <a:lnTo>
                    <a:pt x="58" y="68"/>
                  </a:lnTo>
                  <a:lnTo>
                    <a:pt x="57" y="66"/>
                  </a:lnTo>
                  <a:lnTo>
                    <a:pt x="56" y="65"/>
                  </a:lnTo>
                  <a:lnTo>
                    <a:pt x="56" y="63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53" y="57"/>
                  </a:lnTo>
                  <a:lnTo>
                    <a:pt x="52" y="56"/>
                  </a:lnTo>
                  <a:lnTo>
                    <a:pt x="51" y="56"/>
                  </a:lnTo>
                  <a:lnTo>
                    <a:pt x="49" y="52"/>
                  </a:lnTo>
                  <a:lnTo>
                    <a:pt x="48" y="51"/>
                  </a:lnTo>
                  <a:lnTo>
                    <a:pt x="48" y="51"/>
                  </a:lnTo>
                  <a:lnTo>
                    <a:pt x="47" y="50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4" y="39"/>
                  </a:lnTo>
                  <a:lnTo>
                    <a:pt x="44" y="37"/>
                  </a:lnTo>
                  <a:lnTo>
                    <a:pt x="43" y="35"/>
                  </a:lnTo>
                  <a:lnTo>
                    <a:pt x="43" y="31"/>
                  </a:lnTo>
                  <a:lnTo>
                    <a:pt x="42" y="29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1" y="19"/>
                  </a:lnTo>
                  <a:lnTo>
                    <a:pt x="30" y="16"/>
                  </a:lnTo>
                  <a:lnTo>
                    <a:pt x="26" y="15"/>
                  </a:lnTo>
                  <a:lnTo>
                    <a:pt x="25" y="12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5" y="20"/>
                  </a:lnTo>
                  <a:lnTo>
                    <a:pt x="23" y="22"/>
                  </a:lnTo>
                  <a:lnTo>
                    <a:pt x="25" y="28"/>
                  </a:lnTo>
                  <a:lnTo>
                    <a:pt x="25" y="35"/>
                  </a:lnTo>
                  <a:lnTo>
                    <a:pt x="23" y="38"/>
                  </a:lnTo>
                  <a:lnTo>
                    <a:pt x="25" y="39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9" y="46"/>
                  </a:lnTo>
                  <a:lnTo>
                    <a:pt x="32" y="48"/>
                  </a:lnTo>
                  <a:lnTo>
                    <a:pt x="32" y="51"/>
                  </a:lnTo>
                  <a:lnTo>
                    <a:pt x="32" y="52"/>
                  </a:lnTo>
                  <a:lnTo>
                    <a:pt x="32" y="55"/>
                  </a:lnTo>
                  <a:lnTo>
                    <a:pt x="35" y="56"/>
                  </a:lnTo>
                  <a:lnTo>
                    <a:pt x="36" y="57"/>
                  </a:lnTo>
                  <a:lnTo>
                    <a:pt x="36" y="60"/>
                  </a:lnTo>
                  <a:lnTo>
                    <a:pt x="38" y="61"/>
                  </a:lnTo>
                  <a:lnTo>
                    <a:pt x="39" y="61"/>
                  </a:lnTo>
                  <a:lnTo>
                    <a:pt x="40" y="64"/>
                  </a:lnTo>
                  <a:lnTo>
                    <a:pt x="40" y="66"/>
                  </a:lnTo>
                  <a:lnTo>
                    <a:pt x="40" y="69"/>
                  </a:lnTo>
                  <a:lnTo>
                    <a:pt x="43" y="70"/>
                  </a:lnTo>
                  <a:lnTo>
                    <a:pt x="44" y="72"/>
                  </a:lnTo>
                  <a:lnTo>
                    <a:pt x="45" y="74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8" y="81"/>
                  </a:lnTo>
                  <a:lnTo>
                    <a:pt x="47" y="82"/>
                  </a:lnTo>
                  <a:lnTo>
                    <a:pt x="47" y="83"/>
                  </a:lnTo>
                  <a:lnTo>
                    <a:pt x="49" y="86"/>
                  </a:lnTo>
                  <a:lnTo>
                    <a:pt x="51" y="86"/>
                  </a:lnTo>
                  <a:lnTo>
                    <a:pt x="49" y="85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52" y="85"/>
                  </a:lnTo>
                  <a:lnTo>
                    <a:pt x="53" y="87"/>
                  </a:lnTo>
                  <a:lnTo>
                    <a:pt x="53" y="92"/>
                  </a:lnTo>
                  <a:lnTo>
                    <a:pt x="53" y="94"/>
                  </a:lnTo>
                  <a:lnTo>
                    <a:pt x="53" y="96"/>
                  </a:lnTo>
                  <a:lnTo>
                    <a:pt x="54" y="97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56" y="103"/>
                  </a:lnTo>
                  <a:lnTo>
                    <a:pt x="56" y="104"/>
                  </a:lnTo>
                  <a:lnTo>
                    <a:pt x="56" y="105"/>
                  </a:lnTo>
                  <a:lnTo>
                    <a:pt x="56" y="107"/>
                  </a:lnTo>
                  <a:lnTo>
                    <a:pt x="57" y="109"/>
                  </a:lnTo>
                  <a:lnTo>
                    <a:pt x="57" y="112"/>
                  </a:lnTo>
                  <a:lnTo>
                    <a:pt x="57" y="114"/>
                  </a:lnTo>
                  <a:lnTo>
                    <a:pt x="57" y="116"/>
                  </a:lnTo>
                  <a:lnTo>
                    <a:pt x="58" y="118"/>
                  </a:lnTo>
                  <a:lnTo>
                    <a:pt x="61" y="119"/>
                  </a:lnTo>
                  <a:lnTo>
                    <a:pt x="61" y="121"/>
                  </a:lnTo>
                  <a:lnTo>
                    <a:pt x="62" y="119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4" y="118"/>
                  </a:lnTo>
                  <a:lnTo>
                    <a:pt x="65" y="119"/>
                  </a:lnTo>
                  <a:lnTo>
                    <a:pt x="65" y="121"/>
                  </a:lnTo>
                  <a:lnTo>
                    <a:pt x="67" y="122"/>
                  </a:lnTo>
                  <a:lnTo>
                    <a:pt x="67" y="125"/>
                  </a:lnTo>
                  <a:lnTo>
                    <a:pt x="69" y="126"/>
                  </a:lnTo>
                  <a:lnTo>
                    <a:pt x="69" y="127"/>
                  </a:lnTo>
                  <a:lnTo>
                    <a:pt x="71" y="129"/>
                  </a:lnTo>
                  <a:lnTo>
                    <a:pt x="70" y="131"/>
                  </a:lnTo>
                  <a:lnTo>
                    <a:pt x="69" y="135"/>
                  </a:lnTo>
                  <a:lnTo>
                    <a:pt x="65" y="136"/>
                  </a:lnTo>
                  <a:lnTo>
                    <a:pt x="64" y="136"/>
                  </a:lnTo>
                  <a:lnTo>
                    <a:pt x="62" y="134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1" y="127"/>
                  </a:lnTo>
                  <a:lnTo>
                    <a:pt x="60" y="126"/>
                  </a:lnTo>
                  <a:lnTo>
                    <a:pt x="57" y="126"/>
                  </a:lnTo>
                  <a:lnTo>
                    <a:pt x="56" y="123"/>
                  </a:lnTo>
                  <a:lnTo>
                    <a:pt x="54" y="122"/>
                  </a:lnTo>
                  <a:lnTo>
                    <a:pt x="53" y="121"/>
                  </a:lnTo>
                  <a:lnTo>
                    <a:pt x="48" y="116"/>
                  </a:lnTo>
                  <a:lnTo>
                    <a:pt x="48" y="114"/>
                  </a:lnTo>
                  <a:lnTo>
                    <a:pt x="45" y="113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3" y="105"/>
                  </a:lnTo>
                  <a:lnTo>
                    <a:pt x="44" y="101"/>
                  </a:lnTo>
                  <a:lnTo>
                    <a:pt x="43" y="97"/>
                  </a:lnTo>
                  <a:lnTo>
                    <a:pt x="42" y="92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38" y="91"/>
                  </a:lnTo>
                  <a:lnTo>
                    <a:pt x="34" y="87"/>
                  </a:lnTo>
                  <a:lnTo>
                    <a:pt x="34" y="83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1" y="83"/>
                  </a:lnTo>
                  <a:lnTo>
                    <a:pt x="30" y="83"/>
                  </a:lnTo>
                  <a:lnTo>
                    <a:pt x="29" y="85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2" y="79"/>
                  </a:lnTo>
                  <a:lnTo>
                    <a:pt x="21" y="78"/>
                  </a:lnTo>
                  <a:lnTo>
                    <a:pt x="20" y="75"/>
                  </a:lnTo>
                  <a:lnTo>
                    <a:pt x="20" y="74"/>
                  </a:lnTo>
                  <a:lnTo>
                    <a:pt x="17" y="73"/>
                  </a:lnTo>
                  <a:lnTo>
                    <a:pt x="14" y="70"/>
                  </a:lnTo>
                  <a:lnTo>
                    <a:pt x="16" y="69"/>
                  </a:lnTo>
                  <a:lnTo>
                    <a:pt x="18" y="69"/>
                  </a:lnTo>
                  <a:lnTo>
                    <a:pt x="20" y="69"/>
                  </a:lnTo>
                  <a:lnTo>
                    <a:pt x="23" y="70"/>
                  </a:lnTo>
                  <a:lnTo>
                    <a:pt x="25" y="72"/>
                  </a:lnTo>
                  <a:lnTo>
                    <a:pt x="25" y="70"/>
                  </a:lnTo>
                  <a:lnTo>
                    <a:pt x="26" y="69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5" y="66"/>
                  </a:lnTo>
                  <a:lnTo>
                    <a:pt x="26" y="66"/>
                  </a:lnTo>
                  <a:lnTo>
                    <a:pt x="26" y="65"/>
                  </a:lnTo>
                  <a:lnTo>
                    <a:pt x="26" y="64"/>
                  </a:lnTo>
                  <a:lnTo>
                    <a:pt x="26" y="63"/>
                  </a:lnTo>
                  <a:lnTo>
                    <a:pt x="27" y="61"/>
                  </a:lnTo>
                  <a:lnTo>
                    <a:pt x="26" y="59"/>
                  </a:lnTo>
                  <a:lnTo>
                    <a:pt x="25" y="59"/>
                  </a:lnTo>
                  <a:lnTo>
                    <a:pt x="23" y="55"/>
                  </a:lnTo>
                  <a:lnTo>
                    <a:pt x="21" y="52"/>
                  </a:lnTo>
                  <a:lnTo>
                    <a:pt x="20" y="50"/>
                  </a:lnTo>
                  <a:lnTo>
                    <a:pt x="18" y="48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2" y="43"/>
                  </a:lnTo>
                  <a:lnTo>
                    <a:pt x="11" y="39"/>
                  </a:lnTo>
                  <a:lnTo>
                    <a:pt x="11" y="35"/>
                  </a:lnTo>
                  <a:lnTo>
                    <a:pt x="11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9" y="28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2"/>
                  </a:lnTo>
                  <a:close/>
                  <a:moveTo>
                    <a:pt x="60" y="110"/>
                  </a:moveTo>
                  <a:lnTo>
                    <a:pt x="61" y="109"/>
                  </a:lnTo>
                  <a:lnTo>
                    <a:pt x="60" y="108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8" y="108"/>
                  </a:lnTo>
                  <a:lnTo>
                    <a:pt x="60" y="110"/>
                  </a:lnTo>
                  <a:close/>
                  <a:moveTo>
                    <a:pt x="61" y="116"/>
                  </a:moveTo>
                  <a:lnTo>
                    <a:pt x="61" y="117"/>
                  </a:lnTo>
                  <a:lnTo>
                    <a:pt x="62" y="117"/>
                  </a:lnTo>
                  <a:lnTo>
                    <a:pt x="62" y="116"/>
                  </a:lnTo>
                  <a:lnTo>
                    <a:pt x="61" y="116"/>
                  </a:lnTo>
                  <a:close/>
                  <a:moveTo>
                    <a:pt x="207" y="112"/>
                  </a:moveTo>
                  <a:lnTo>
                    <a:pt x="207" y="112"/>
                  </a:lnTo>
                  <a:lnTo>
                    <a:pt x="208" y="110"/>
                  </a:lnTo>
                  <a:lnTo>
                    <a:pt x="207" y="110"/>
                  </a:lnTo>
                  <a:lnTo>
                    <a:pt x="207" y="112"/>
                  </a:lnTo>
                  <a:close/>
                  <a:moveTo>
                    <a:pt x="206" y="114"/>
                  </a:moveTo>
                  <a:lnTo>
                    <a:pt x="207" y="116"/>
                  </a:lnTo>
                  <a:lnTo>
                    <a:pt x="207" y="113"/>
                  </a:lnTo>
                  <a:lnTo>
                    <a:pt x="207" y="113"/>
                  </a:lnTo>
                  <a:lnTo>
                    <a:pt x="206" y="114"/>
                  </a:lnTo>
                  <a:close/>
                  <a:moveTo>
                    <a:pt x="204" y="119"/>
                  </a:moveTo>
                  <a:lnTo>
                    <a:pt x="206" y="118"/>
                  </a:lnTo>
                  <a:lnTo>
                    <a:pt x="206" y="116"/>
                  </a:lnTo>
                  <a:lnTo>
                    <a:pt x="204" y="119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3" name="Freeform 181"/>
            <p:cNvSpPr>
              <a:spLocks noEditPoints="1"/>
            </p:cNvSpPr>
            <p:nvPr/>
          </p:nvSpPr>
          <p:spPr bwMode="auto">
            <a:xfrm>
              <a:off x="2416175" y="3314701"/>
              <a:ext cx="706438" cy="741363"/>
            </a:xfrm>
            <a:custGeom>
              <a:avLst/>
              <a:gdLst>
                <a:gd name="T0" fmla="*/ 204 w 344"/>
                <a:gd name="T1" fmla="*/ 48 h 361"/>
                <a:gd name="T2" fmla="*/ 207 w 344"/>
                <a:gd name="T3" fmla="*/ 45 h 361"/>
                <a:gd name="T4" fmla="*/ 211 w 344"/>
                <a:gd name="T5" fmla="*/ 47 h 361"/>
                <a:gd name="T6" fmla="*/ 214 w 344"/>
                <a:gd name="T7" fmla="*/ 49 h 361"/>
                <a:gd name="T8" fmla="*/ 197 w 344"/>
                <a:gd name="T9" fmla="*/ 8 h 361"/>
                <a:gd name="T10" fmla="*/ 184 w 344"/>
                <a:gd name="T11" fmla="*/ 29 h 361"/>
                <a:gd name="T12" fmla="*/ 172 w 344"/>
                <a:gd name="T13" fmla="*/ 28 h 361"/>
                <a:gd name="T14" fmla="*/ 158 w 344"/>
                <a:gd name="T15" fmla="*/ 28 h 361"/>
                <a:gd name="T16" fmla="*/ 146 w 344"/>
                <a:gd name="T17" fmla="*/ 30 h 361"/>
                <a:gd name="T18" fmla="*/ 126 w 344"/>
                <a:gd name="T19" fmla="*/ 32 h 361"/>
                <a:gd name="T20" fmla="*/ 126 w 344"/>
                <a:gd name="T21" fmla="*/ 10 h 361"/>
                <a:gd name="T22" fmla="*/ 116 w 344"/>
                <a:gd name="T23" fmla="*/ 0 h 361"/>
                <a:gd name="T24" fmla="*/ 84 w 344"/>
                <a:gd name="T25" fmla="*/ 11 h 361"/>
                <a:gd name="T26" fmla="*/ 92 w 344"/>
                <a:gd name="T27" fmla="*/ 28 h 361"/>
                <a:gd name="T28" fmla="*/ 57 w 344"/>
                <a:gd name="T29" fmla="*/ 37 h 361"/>
                <a:gd name="T30" fmla="*/ 37 w 344"/>
                <a:gd name="T31" fmla="*/ 37 h 361"/>
                <a:gd name="T32" fmla="*/ 40 w 344"/>
                <a:gd name="T33" fmla="*/ 62 h 361"/>
                <a:gd name="T34" fmla="*/ 15 w 344"/>
                <a:gd name="T35" fmla="*/ 90 h 361"/>
                <a:gd name="T36" fmla="*/ 4 w 344"/>
                <a:gd name="T37" fmla="*/ 108 h 361"/>
                <a:gd name="T38" fmla="*/ 12 w 344"/>
                <a:gd name="T39" fmla="*/ 132 h 361"/>
                <a:gd name="T40" fmla="*/ 31 w 344"/>
                <a:gd name="T41" fmla="*/ 147 h 361"/>
                <a:gd name="T42" fmla="*/ 55 w 344"/>
                <a:gd name="T43" fmla="*/ 144 h 361"/>
                <a:gd name="T44" fmla="*/ 76 w 344"/>
                <a:gd name="T45" fmla="*/ 148 h 361"/>
                <a:gd name="T46" fmla="*/ 100 w 344"/>
                <a:gd name="T47" fmla="*/ 165 h 361"/>
                <a:gd name="T48" fmla="*/ 123 w 344"/>
                <a:gd name="T49" fmla="*/ 193 h 361"/>
                <a:gd name="T50" fmla="*/ 146 w 344"/>
                <a:gd name="T51" fmla="*/ 235 h 361"/>
                <a:gd name="T52" fmla="*/ 167 w 344"/>
                <a:gd name="T53" fmla="*/ 252 h 361"/>
                <a:gd name="T54" fmla="*/ 178 w 344"/>
                <a:gd name="T55" fmla="*/ 279 h 361"/>
                <a:gd name="T56" fmla="*/ 180 w 344"/>
                <a:gd name="T57" fmla="*/ 298 h 361"/>
                <a:gd name="T58" fmla="*/ 163 w 344"/>
                <a:gd name="T59" fmla="*/ 315 h 361"/>
                <a:gd name="T60" fmla="*/ 168 w 344"/>
                <a:gd name="T61" fmla="*/ 329 h 361"/>
                <a:gd name="T62" fmla="*/ 190 w 344"/>
                <a:gd name="T63" fmla="*/ 346 h 361"/>
                <a:gd name="T64" fmla="*/ 203 w 344"/>
                <a:gd name="T65" fmla="*/ 346 h 361"/>
                <a:gd name="T66" fmla="*/ 209 w 344"/>
                <a:gd name="T67" fmla="*/ 332 h 361"/>
                <a:gd name="T68" fmla="*/ 215 w 344"/>
                <a:gd name="T69" fmla="*/ 326 h 361"/>
                <a:gd name="T70" fmla="*/ 204 w 344"/>
                <a:gd name="T71" fmla="*/ 341 h 361"/>
                <a:gd name="T72" fmla="*/ 229 w 344"/>
                <a:gd name="T73" fmla="*/ 306 h 361"/>
                <a:gd name="T74" fmla="*/ 229 w 344"/>
                <a:gd name="T75" fmla="*/ 289 h 361"/>
                <a:gd name="T76" fmla="*/ 237 w 344"/>
                <a:gd name="T77" fmla="*/ 275 h 361"/>
                <a:gd name="T78" fmla="*/ 262 w 344"/>
                <a:gd name="T79" fmla="*/ 258 h 361"/>
                <a:gd name="T80" fmla="*/ 267 w 344"/>
                <a:gd name="T81" fmla="*/ 254 h 361"/>
                <a:gd name="T82" fmla="*/ 281 w 344"/>
                <a:gd name="T83" fmla="*/ 254 h 361"/>
                <a:gd name="T84" fmla="*/ 296 w 344"/>
                <a:gd name="T85" fmla="*/ 237 h 361"/>
                <a:gd name="T86" fmla="*/ 304 w 344"/>
                <a:gd name="T87" fmla="*/ 209 h 361"/>
                <a:gd name="T88" fmla="*/ 308 w 344"/>
                <a:gd name="T89" fmla="*/ 172 h 361"/>
                <a:gd name="T90" fmla="*/ 308 w 344"/>
                <a:gd name="T91" fmla="*/ 160 h 361"/>
                <a:gd name="T92" fmla="*/ 320 w 344"/>
                <a:gd name="T93" fmla="*/ 153 h 361"/>
                <a:gd name="T94" fmla="*/ 342 w 344"/>
                <a:gd name="T95" fmla="*/ 121 h 361"/>
                <a:gd name="T96" fmla="*/ 329 w 344"/>
                <a:gd name="T97" fmla="*/ 93 h 361"/>
                <a:gd name="T98" fmla="*/ 297 w 344"/>
                <a:gd name="T99" fmla="*/ 73 h 361"/>
                <a:gd name="T100" fmla="*/ 279 w 344"/>
                <a:gd name="T101" fmla="*/ 71 h 361"/>
                <a:gd name="T102" fmla="*/ 264 w 344"/>
                <a:gd name="T103" fmla="*/ 70 h 361"/>
                <a:gd name="T104" fmla="*/ 258 w 344"/>
                <a:gd name="T105" fmla="*/ 74 h 361"/>
                <a:gd name="T106" fmla="*/ 249 w 344"/>
                <a:gd name="T107" fmla="*/ 62 h 361"/>
                <a:gd name="T108" fmla="*/ 235 w 344"/>
                <a:gd name="T109" fmla="*/ 54 h 361"/>
                <a:gd name="T110" fmla="*/ 221 w 344"/>
                <a:gd name="T111" fmla="*/ 61 h 361"/>
                <a:gd name="T112" fmla="*/ 212 w 344"/>
                <a:gd name="T113" fmla="*/ 72 h 361"/>
                <a:gd name="T114" fmla="*/ 208 w 344"/>
                <a:gd name="T115" fmla="*/ 63 h 361"/>
                <a:gd name="T116" fmla="*/ 224 w 344"/>
                <a:gd name="T117" fmla="*/ 51 h 361"/>
                <a:gd name="T118" fmla="*/ 204 w 344"/>
                <a:gd name="T119" fmla="*/ 54 h 361"/>
                <a:gd name="T120" fmla="*/ 194 w 344"/>
                <a:gd name="T121" fmla="*/ 58 h 361"/>
                <a:gd name="T122" fmla="*/ 209 w 344"/>
                <a:gd name="T123" fmla="*/ 37 h 361"/>
                <a:gd name="T124" fmla="*/ 199 w 344"/>
                <a:gd name="T125" fmla="*/ 1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4" h="361">
                  <a:moveTo>
                    <a:pt x="201" y="53"/>
                  </a:moveTo>
                  <a:cubicBezTo>
                    <a:pt x="201" y="52"/>
                    <a:pt x="201" y="52"/>
                    <a:pt x="201" y="52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1" y="53"/>
                    <a:pt x="201" y="53"/>
                    <a:pt x="201" y="53"/>
                  </a:cubicBezTo>
                  <a:close/>
                  <a:moveTo>
                    <a:pt x="199" y="53"/>
                  </a:moveTo>
                  <a:cubicBezTo>
                    <a:pt x="200" y="53"/>
                    <a:pt x="200" y="53"/>
                    <a:pt x="200" y="53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203" y="50"/>
                    <a:pt x="203" y="50"/>
                    <a:pt x="203" y="50"/>
                  </a:cubicBezTo>
                  <a:cubicBezTo>
                    <a:pt x="204" y="49"/>
                    <a:pt x="204" y="49"/>
                    <a:pt x="204" y="49"/>
                  </a:cubicBezTo>
                  <a:cubicBezTo>
                    <a:pt x="204" y="48"/>
                    <a:pt x="204" y="48"/>
                    <a:pt x="204" y="48"/>
                  </a:cubicBezTo>
                  <a:cubicBezTo>
                    <a:pt x="203" y="48"/>
                    <a:pt x="203" y="48"/>
                    <a:pt x="203" y="48"/>
                  </a:cubicBezTo>
                  <a:cubicBezTo>
                    <a:pt x="203" y="48"/>
                    <a:pt x="203" y="48"/>
                    <a:pt x="203" y="48"/>
                  </a:cubicBezTo>
                  <a:cubicBezTo>
                    <a:pt x="202" y="49"/>
                    <a:pt x="202" y="49"/>
                    <a:pt x="202" y="49"/>
                  </a:cubicBezTo>
                  <a:cubicBezTo>
                    <a:pt x="200" y="50"/>
                    <a:pt x="200" y="50"/>
                    <a:pt x="200" y="50"/>
                  </a:cubicBezTo>
                  <a:lnTo>
                    <a:pt x="199" y="53"/>
                  </a:lnTo>
                  <a:close/>
                  <a:moveTo>
                    <a:pt x="207" y="47"/>
                  </a:moveTo>
                  <a:cubicBezTo>
                    <a:pt x="206" y="46"/>
                    <a:pt x="206" y="46"/>
                    <a:pt x="206" y="46"/>
                  </a:cubicBezTo>
                  <a:cubicBezTo>
                    <a:pt x="205" y="46"/>
                    <a:pt x="205" y="46"/>
                    <a:pt x="205" y="46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07" y="48"/>
                    <a:pt x="207" y="48"/>
                    <a:pt x="207" y="48"/>
                  </a:cubicBezTo>
                  <a:lnTo>
                    <a:pt x="207" y="47"/>
                  </a:lnTo>
                  <a:close/>
                  <a:moveTo>
                    <a:pt x="207" y="45"/>
                  </a:moveTo>
                  <a:cubicBezTo>
                    <a:pt x="206" y="44"/>
                    <a:pt x="206" y="44"/>
                    <a:pt x="206" y="44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8" y="42"/>
                    <a:pt x="208" y="42"/>
                    <a:pt x="208" y="42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8" y="43"/>
                    <a:pt x="208" y="43"/>
                    <a:pt x="208" y="43"/>
                  </a:cubicBezTo>
                  <a:cubicBezTo>
                    <a:pt x="208" y="44"/>
                    <a:pt x="208" y="44"/>
                    <a:pt x="208" y="44"/>
                  </a:cubicBezTo>
                  <a:lnTo>
                    <a:pt x="207" y="45"/>
                  </a:lnTo>
                  <a:close/>
                  <a:moveTo>
                    <a:pt x="207" y="46"/>
                  </a:moveTo>
                  <a:cubicBezTo>
                    <a:pt x="208" y="47"/>
                    <a:pt x="208" y="47"/>
                    <a:pt x="208" y="47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11" y="47"/>
                    <a:pt x="211" y="47"/>
                    <a:pt x="211" y="47"/>
                  </a:cubicBezTo>
                  <a:cubicBezTo>
                    <a:pt x="212" y="47"/>
                    <a:pt x="212" y="47"/>
                    <a:pt x="212" y="47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1" y="45"/>
                    <a:pt x="211" y="45"/>
                    <a:pt x="211" y="45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8" y="46"/>
                    <a:pt x="208" y="46"/>
                    <a:pt x="208" y="46"/>
                  </a:cubicBezTo>
                  <a:lnTo>
                    <a:pt x="207" y="46"/>
                  </a:lnTo>
                  <a:close/>
                  <a:moveTo>
                    <a:pt x="212" y="48"/>
                  </a:moveTo>
                  <a:cubicBezTo>
                    <a:pt x="214" y="48"/>
                    <a:pt x="214" y="48"/>
                    <a:pt x="214" y="48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5" y="47"/>
                    <a:pt x="215" y="47"/>
                    <a:pt x="215" y="47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14" y="49"/>
                    <a:pt x="214" y="49"/>
                    <a:pt x="214" y="49"/>
                  </a:cubicBezTo>
                  <a:lnTo>
                    <a:pt x="212" y="48"/>
                  </a:lnTo>
                  <a:close/>
                  <a:moveTo>
                    <a:pt x="207" y="30"/>
                  </a:moveTo>
                  <a:cubicBezTo>
                    <a:pt x="206" y="29"/>
                    <a:pt x="206" y="29"/>
                    <a:pt x="206" y="29"/>
                  </a:cubicBezTo>
                  <a:cubicBezTo>
                    <a:pt x="205" y="27"/>
                    <a:pt x="205" y="27"/>
                    <a:pt x="205" y="27"/>
                  </a:cubicBezTo>
                  <a:cubicBezTo>
                    <a:pt x="205" y="26"/>
                    <a:pt x="205" y="26"/>
                    <a:pt x="205" y="26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8" y="30"/>
                    <a:pt x="208" y="30"/>
                    <a:pt x="208" y="30"/>
                  </a:cubicBezTo>
                  <a:cubicBezTo>
                    <a:pt x="208" y="30"/>
                    <a:pt x="207" y="30"/>
                    <a:pt x="207" y="30"/>
                  </a:cubicBezTo>
                  <a:moveTo>
                    <a:pt x="199" y="13"/>
                  </a:moveTo>
                  <a:cubicBezTo>
                    <a:pt x="198" y="12"/>
                    <a:pt x="198" y="12"/>
                    <a:pt x="198" y="12"/>
                  </a:cubicBezTo>
                  <a:cubicBezTo>
                    <a:pt x="198" y="10"/>
                    <a:pt x="198" y="10"/>
                    <a:pt x="198" y="10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7" y="10"/>
                    <a:pt x="197" y="10"/>
                    <a:pt x="197" y="10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3" y="13"/>
                    <a:pt x="193" y="13"/>
                    <a:pt x="193" y="13"/>
                  </a:cubicBezTo>
                  <a:cubicBezTo>
                    <a:pt x="191" y="16"/>
                    <a:pt x="191" y="16"/>
                    <a:pt x="191" y="16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89" y="21"/>
                    <a:pt x="189" y="21"/>
                    <a:pt x="189" y="21"/>
                  </a:cubicBezTo>
                  <a:cubicBezTo>
                    <a:pt x="187" y="24"/>
                    <a:pt x="187" y="24"/>
                    <a:pt x="187" y="24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2" y="30"/>
                    <a:pt x="182" y="30"/>
                    <a:pt x="182" y="30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79" y="29"/>
                    <a:pt x="179" y="29"/>
                    <a:pt x="179" y="29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7"/>
                    <a:pt x="172" y="27"/>
                    <a:pt x="172" y="27"/>
                  </a:cubicBezTo>
                  <a:cubicBezTo>
                    <a:pt x="172" y="27"/>
                    <a:pt x="172" y="27"/>
                    <a:pt x="172" y="27"/>
                  </a:cubicBezTo>
                  <a:cubicBezTo>
                    <a:pt x="171" y="26"/>
                    <a:pt x="171" y="26"/>
                    <a:pt x="171" y="26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0" y="25"/>
                    <a:pt x="170" y="25"/>
                    <a:pt x="170" y="25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7" y="24"/>
                    <a:pt x="157" y="24"/>
                    <a:pt x="157" y="24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0"/>
                    <a:pt x="155" y="30"/>
                    <a:pt x="155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1" y="30"/>
                    <a:pt x="151" y="30"/>
                    <a:pt x="151" y="30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19"/>
                    <a:pt x="123" y="19"/>
                    <a:pt x="123" y="19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7" y="11"/>
                    <a:pt x="127" y="11"/>
                    <a:pt x="127" y="11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4" y="135"/>
                    <a:pt x="14" y="135"/>
                    <a:pt x="14" y="135"/>
                  </a:cubicBezTo>
                  <a:cubicBezTo>
                    <a:pt x="15" y="137"/>
                    <a:pt x="15" y="137"/>
                    <a:pt x="15" y="137"/>
                  </a:cubicBezTo>
                  <a:cubicBezTo>
                    <a:pt x="19" y="137"/>
                    <a:pt x="19" y="137"/>
                    <a:pt x="19" y="137"/>
                  </a:cubicBezTo>
                  <a:cubicBezTo>
                    <a:pt x="23" y="138"/>
                    <a:pt x="23" y="138"/>
                    <a:pt x="23" y="138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6"/>
                    <a:pt x="30" y="146"/>
                    <a:pt x="30" y="146"/>
                  </a:cubicBezTo>
                  <a:cubicBezTo>
                    <a:pt x="31" y="147"/>
                    <a:pt x="31" y="147"/>
                    <a:pt x="31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8" y="146"/>
                    <a:pt x="38" y="146"/>
                    <a:pt x="38" y="146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1" y="146"/>
                    <a:pt x="51" y="146"/>
                    <a:pt x="51" y="146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9" y="135"/>
                    <a:pt x="69" y="135"/>
                    <a:pt x="69" y="135"/>
                  </a:cubicBezTo>
                  <a:cubicBezTo>
                    <a:pt x="71" y="135"/>
                    <a:pt x="71" y="135"/>
                    <a:pt x="71" y="135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5" y="136"/>
                    <a:pt x="75" y="136"/>
                    <a:pt x="75" y="136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5" y="143"/>
                    <a:pt x="75" y="143"/>
                    <a:pt x="75" y="143"/>
                  </a:cubicBezTo>
                  <a:cubicBezTo>
                    <a:pt x="76" y="148"/>
                    <a:pt x="76" y="148"/>
                    <a:pt x="76" y="148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9" y="156"/>
                    <a:pt x="79" y="156"/>
                    <a:pt x="79" y="156"/>
                  </a:cubicBezTo>
                  <a:cubicBezTo>
                    <a:pt x="81" y="157"/>
                    <a:pt x="81" y="157"/>
                    <a:pt x="81" y="157"/>
                  </a:cubicBezTo>
                  <a:cubicBezTo>
                    <a:pt x="84" y="159"/>
                    <a:pt x="84" y="159"/>
                    <a:pt x="84" y="159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4" y="162"/>
                    <a:pt x="94" y="162"/>
                    <a:pt x="94" y="162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7" y="167"/>
                    <a:pt x="107" y="167"/>
                    <a:pt x="107" y="167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9" y="170"/>
                    <a:pt x="109" y="170"/>
                    <a:pt x="109" y="170"/>
                  </a:cubicBezTo>
                  <a:cubicBezTo>
                    <a:pt x="111" y="171"/>
                    <a:pt x="111" y="171"/>
                    <a:pt x="111" y="171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20" y="173"/>
                    <a:pt x="120" y="173"/>
                    <a:pt x="120" y="173"/>
                  </a:cubicBezTo>
                  <a:cubicBezTo>
                    <a:pt x="121" y="174"/>
                    <a:pt x="121" y="174"/>
                    <a:pt x="121" y="174"/>
                  </a:cubicBezTo>
                  <a:cubicBezTo>
                    <a:pt x="120" y="178"/>
                    <a:pt x="120" y="178"/>
                    <a:pt x="120" y="178"/>
                  </a:cubicBezTo>
                  <a:cubicBezTo>
                    <a:pt x="121" y="182"/>
                    <a:pt x="121" y="182"/>
                    <a:pt x="121" y="182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89"/>
                    <a:pt x="123" y="189"/>
                    <a:pt x="123" y="189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138" y="193"/>
                    <a:pt x="138" y="193"/>
                    <a:pt x="138" y="193"/>
                  </a:cubicBezTo>
                  <a:cubicBezTo>
                    <a:pt x="139" y="199"/>
                    <a:pt x="139" y="199"/>
                    <a:pt x="139" y="199"/>
                  </a:cubicBezTo>
                  <a:cubicBezTo>
                    <a:pt x="139" y="203"/>
                    <a:pt x="139" y="203"/>
                    <a:pt x="139" y="203"/>
                  </a:cubicBezTo>
                  <a:cubicBezTo>
                    <a:pt x="143" y="204"/>
                    <a:pt x="143" y="204"/>
                    <a:pt x="143" y="204"/>
                  </a:cubicBezTo>
                  <a:cubicBezTo>
                    <a:pt x="148" y="212"/>
                    <a:pt x="148" y="212"/>
                    <a:pt x="148" y="212"/>
                  </a:cubicBezTo>
                  <a:cubicBezTo>
                    <a:pt x="148" y="216"/>
                    <a:pt x="148" y="216"/>
                    <a:pt x="148" y="216"/>
                  </a:cubicBezTo>
                  <a:cubicBezTo>
                    <a:pt x="144" y="225"/>
                    <a:pt x="144" y="225"/>
                    <a:pt x="144" y="225"/>
                  </a:cubicBezTo>
                  <a:cubicBezTo>
                    <a:pt x="144" y="226"/>
                    <a:pt x="144" y="226"/>
                    <a:pt x="144" y="226"/>
                  </a:cubicBezTo>
                  <a:cubicBezTo>
                    <a:pt x="143" y="228"/>
                    <a:pt x="143" y="228"/>
                    <a:pt x="143" y="228"/>
                  </a:cubicBezTo>
                  <a:cubicBezTo>
                    <a:pt x="144" y="228"/>
                    <a:pt x="144" y="228"/>
                    <a:pt x="144" y="228"/>
                  </a:cubicBezTo>
                  <a:cubicBezTo>
                    <a:pt x="143" y="230"/>
                    <a:pt x="143" y="230"/>
                    <a:pt x="143" y="230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46" y="235"/>
                    <a:pt x="146" y="235"/>
                    <a:pt x="146" y="235"/>
                  </a:cubicBezTo>
                  <a:cubicBezTo>
                    <a:pt x="147" y="237"/>
                    <a:pt x="147" y="237"/>
                    <a:pt x="147" y="237"/>
                  </a:cubicBezTo>
                  <a:cubicBezTo>
                    <a:pt x="146" y="243"/>
                    <a:pt x="146" y="243"/>
                    <a:pt x="146" y="243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46" y="247"/>
                    <a:pt x="146" y="247"/>
                    <a:pt x="146" y="247"/>
                  </a:cubicBezTo>
                  <a:cubicBezTo>
                    <a:pt x="147" y="249"/>
                    <a:pt x="147" y="249"/>
                    <a:pt x="147" y="249"/>
                  </a:cubicBezTo>
                  <a:cubicBezTo>
                    <a:pt x="150" y="248"/>
                    <a:pt x="150" y="248"/>
                    <a:pt x="150" y="248"/>
                  </a:cubicBezTo>
                  <a:cubicBezTo>
                    <a:pt x="152" y="249"/>
                    <a:pt x="152" y="249"/>
                    <a:pt x="152" y="249"/>
                  </a:cubicBezTo>
                  <a:cubicBezTo>
                    <a:pt x="156" y="249"/>
                    <a:pt x="156" y="249"/>
                    <a:pt x="156" y="249"/>
                  </a:cubicBezTo>
                  <a:cubicBezTo>
                    <a:pt x="158" y="250"/>
                    <a:pt x="158" y="250"/>
                    <a:pt x="158" y="250"/>
                  </a:cubicBezTo>
                  <a:cubicBezTo>
                    <a:pt x="162" y="248"/>
                    <a:pt x="162" y="248"/>
                    <a:pt x="162" y="248"/>
                  </a:cubicBezTo>
                  <a:cubicBezTo>
                    <a:pt x="164" y="250"/>
                    <a:pt x="164" y="250"/>
                    <a:pt x="164" y="250"/>
                  </a:cubicBezTo>
                  <a:cubicBezTo>
                    <a:pt x="166" y="250"/>
                    <a:pt x="166" y="250"/>
                    <a:pt x="166" y="250"/>
                  </a:cubicBezTo>
                  <a:cubicBezTo>
                    <a:pt x="167" y="252"/>
                    <a:pt x="167" y="252"/>
                    <a:pt x="167" y="252"/>
                  </a:cubicBezTo>
                  <a:cubicBezTo>
                    <a:pt x="169" y="262"/>
                    <a:pt x="169" y="262"/>
                    <a:pt x="169" y="262"/>
                  </a:cubicBezTo>
                  <a:cubicBezTo>
                    <a:pt x="171" y="265"/>
                    <a:pt x="171" y="265"/>
                    <a:pt x="171" y="265"/>
                  </a:cubicBezTo>
                  <a:cubicBezTo>
                    <a:pt x="172" y="265"/>
                    <a:pt x="172" y="265"/>
                    <a:pt x="172" y="265"/>
                  </a:cubicBezTo>
                  <a:cubicBezTo>
                    <a:pt x="176" y="263"/>
                    <a:pt x="176" y="263"/>
                    <a:pt x="176" y="263"/>
                  </a:cubicBezTo>
                  <a:cubicBezTo>
                    <a:pt x="178" y="264"/>
                    <a:pt x="178" y="264"/>
                    <a:pt x="178" y="264"/>
                  </a:cubicBezTo>
                  <a:cubicBezTo>
                    <a:pt x="179" y="265"/>
                    <a:pt x="179" y="265"/>
                    <a:pt x="179" y="265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9" y="267"/>
                    <a:pt x="179" y="267"/>
                    <a:pt x="179" y="267"/>
                  </a:cubicBezTo>
                  <a:cubicBezTo>
                    <a:pt x="179" y="275"/>
                    <a:pt x="179" y="275"/>
                    <a:pt x="179" y="275"/>
                  </a:cubicBezTo>
                  <a:cubicBezTo>
                    <a:pt x="179" y="276"/>
                    <a:pt x="179" y="276"/>
                    <a:pt x="179" y="276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8" y="278"/>
                    <a:pt x="178" y="278"/>
                    <a:pt x="178" y="278"/>
                  </a:cubicBezTo>
                  <a:cubicBezTo>
                    <a:pt x="178" y="279"/>
                    <a:pt x="178" y="279"/>
                    <a:pt x="178" y="279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80" y="279"/>
                    <a:pt x="180" y="279"/>
                    <a:pt x="180" y="279"/>
                  </a:cubicBezTo>
                  <a:cubicBezTo>
                    <a:pt x="184" y="279"/>
                    <a:pt x="184" y="279"/>
                    <a:pt x="184" y="279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6" y="285"/>
                    <a:pt x="186" y="285"/>
                    <a:pt x="186" y="285"/>
                  </a:cubicBezTo>
                  <a:cubicBezTo>
                    <a:pt x="185" y="288"/>
                    <a:pt x="185" y="288"/>
                    <a:pt x="185" y="288"/>
                  </a:cubicBezTo>
                  <a:cubicBezTo>
                    <a:pt x="186" y="291"/>
                    <a:pt x="186" y="291"/>
                    <a:pt x="186" y="291"/>
                  </a:cubicBezTo>
                  <a:cubicBezTo>
                    <a:pt x="186" y="294"/>
                    <a:pt x="186" y="294"/>
                    <a:pt x="186" y="294"/>
                  </a:cubicBezTo>
                  <a:cubicBezTo>
                    <a:pt x="186" y="296"/>
                    <a:pt x="186" y="296"/>
                    <a:pt x="186" y="296"/>
                  </a:cubicBezTo>
                  <a:cubicBezTo>
                    <a:pt x="184" y="296"/>
                    <a:pt x="184" y="296"/>
                    <a:pt x="184" y="296"/>
                  </a:cubicBezTo>
                  <a:cubicBezTo>
                    <a:pt x="182" y="297"/>
                    <a:pt x="182" y="297"/>
                    <a:pt x="182" y="297"/>
                  </a:cubicBezTo>
                  <a:cubicBezTo>
                    <a:pt x="181" y="297"/>
                    <a:pt x="181" y="297"/>
                    <a:pt x="181" y="297"/>
                  </a:cubicBezTo>
                  <a:cubicBezTo>
                    <a:pt x="180" y="298"/>
                    <a:pt x="180" y="298"/>
                    <a:pt x="180" y="298"/>
                  </a:cubicBezTo>
                  <a:cubicBezTo>
                    <a:pt x="180" y="298"/>
                    <a:pt x="180" y="298"/>
                    <a:pt x="180" y="298"/>
                  </a:cubicBezTo>
                  <a:cubicBezTo>
                    <a:pt x="176" y="301"/>
                    <a:pt x="176" y="301"/>
                    <a:pt x="176" y="301"/>
                  </a:cubicBezTo>
                  <a:cubicBezTo>
                    <a:pt x="175" y="302"/>
                    <a:pt x="175" y="302"/>
                    <a:pt x="175" y="302"/>
                  </a:cubicBezTo>
                  <a:cubicBezTo>
                    <a:pt x="174" y="302"/>
                    <a:pt x="174" y="302"/>
                    <a:pt x="174" y="302"/>
                  </a:cubicBezTo>
                  <a:cubicBezTo>
                    <a:pt x="171" y="305"/>
                    <a:pt x="171" y="305"/>
                    <a:pt x="171" y="305"/>
                  </a:cubicBezTo>
                  <a:cubicBezTo>
                    <a:pt x="169" y="305"/>
                    <a:pt x="169" y="305"/>
                    <a:pt x="169" y="305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8" y="308"/>
                    <a:pt x="168" y="308"/>
                    <a:pt x="168" y="308"/>
                  </a:cubicBezTo>
                  <a:cubicBezTo>
                    <a:pt x="167" y="308"/>
                    <a:pt x="167" y="308"/>
                    <a:pt x="167" y="308"/>
                  </a:cubicBezTo>
                  <a:cubicBezTo>
                    <a:pt x="164" y="311"/>
                    <a:pt x="164" y="311"/>
                    <a:pt x="164" y="311"/>
                  </a:cubicBezTo>
                  <a:cubicBezTo>
                    <a:pt x="164" y="312"/>
                    <a:pt x="164" y="312"/>
                    <a:pt x="164" y="312"/>
                  </a:cubicBezTo>
                  <a:cubicBezTo>
                    <a:pt x="164" y="314"/>
                    <a:pt x="164" y="314"/>
                    <a:pt x="164" y="314"/>
                  </a:cubicBezTo>
                  <a:cubicBezTo>
                    <a:pt x="163" y="315"/>
                    <a:pt x="163" y="315"/>
                    <a:pt x="163" y="315"/>
                  </a:cubicBezTo>
                  <a:cubicBezTo>
                    <a:pt x="162" y="316"/>
                    <a:pt x="162" y="316"/>
                    <a:pt x="162" y="316"/>
                  </a:cubicBezTo>
                  <a:cubicBezTo>
                    <a:pt x="160" y="319"/>
                    <a:pt x="160" y="319"/>
                    <a:pt x="160" y="319"/>
                  </a:cubicBezTo>
                  <a:cubicBezTo>
                    <a:pt x="159" y="320"/>
                    <a:pt x="159" y="320"/>
                    <a:pt x="159" y="320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7" y="324"/>
                    <a:pt x="157" y="324"/>
                    <a:pt x="157" y="324"/>
                  </a:cubicBezTo>
                  <a:cubicBezTo>
                    <a:pt x="156" y="325"/>
                    <a:pt x="156" y="325"/>
                    <a:pt x="156" y="325"/>
                  </a:cubicBezTo>
                  <a:cubicBezTo>
                    <a:pt x="155" y="325"/>
                    <a:pt x="155" y="325"/>
                    <a:pt x="155" y="325"/>
                  </a:cubicBezTo>
                  <a:cubicBezTo>
                    <a:pt x="157" y="325"/>
                    <a:pt x="157" y="325"/>
                    <a:pt x="157" y="325"/>
                  </a:cubicBezTo>
                  <a:cubicBezTo>
                    <a:pt x="158" y="326"/>
                    <a:pt x="158" y="326"/>
                    <a:pt x="158" y="326"/>
                  </a:cubicBezTo>
                  <a:cubicBezTo>
                    <a:pt x="162" y="325"/>
                    <a:pt x="162" y="325"/>
                    <a:pt x="162" y="325"/>
                  </a:cubicBezTo>
                  <a:cubicBezTo>
                    <a:pt x="164" y="326"/>
                    <a:pt x="164" y="326"/>
                    <a:pt x="164" y="326"/>
                  </a:cubicBezTo>
                  <a:cubicBezTo>
                    <a:pt x="166" y="329"/>
                    <a:pt x="166" y="329"/>
                    <a:pt x="166" y="329"/>
                  </a:cubicBezTo>
                  <a:cubicBezTo>
                    <a:pt x="168" y="329"/>
                    <a:pt x="168" y="329"/>
                    <a:pt x="168" y="329"/>
                  </a:cubicBezTo>
                  <a:cubicBezTo>
                    <a:pt x="169" y="332"/>
                    <a:pt x="169" y="332"/>
                    <a:pt x="169" y="332"/>
                  </a:cubicBezTo>
                  <a:cubicBezTo>
                    <a:pt x="171" y="335"/>
                    <a:pt x="171" y="335"/>
                    <a:pt x="171" y="335"/>
                  </a:cubicBezTo>
                  <a:cubicBezTo>
                    <a:pt x="172" y="335"/>
                    <a:pt x="172" y="335"/>
                    <a:pt x="172" y="335"/>
                  </a:cubicBezTo>
                  <a:cubicBezTo>
                    <a:pt x="174" y="333"/>
                    <a:pt x="174" y="333"/>
                    <a:pt x="174" y="333"/>
                  </a:cubicBezTo>
                  <a:cubicBezTo>
                    <a:pt x="175" y="334"/>
                    <a:pt x="175" y="334"/>
                    <a:pt x="175" y="334"/>
                  </a:cubicBezTo>
                  <a:cubicBezTo>
                    <a:pt x="177" y="337"/>
                    <a:pt x="177" y="337"/>
                    <a:pt x="177" y="337"/>
                  </a:cubicBezTo>
                  <a:cubicBezTo>
                    <a:pt x="179" y="338"/>
                    <a:pt x="179" y="338"/>
                    <a:pt x="179" y="338"/>
                  </a:cubicBezTo>
                  <a:cubicBezTo>
                    <a:pt x="181" y="338"/>
                    <a:pt x="181" y="338"/>
                    <a:pt x="181" y="338"/>
                  </a:cubicBezTo>
                  <a:cubicBezTo>
                    <a:pt x="183" y="340"/>
                    <a:pt x="183" y="340"/>
                    <a:pt x="183" y="340"/>
                  </a:cubicBezTo>
                  <a:cubicBezTo>
                    <a:pt x="183" y="343"/>
                    <a:pt x="183" y="343"/>
                    <a:pt x="183" y="343"/>
                  </a:cubicBezTo>
                  <a:cubicBezTo>
                    <a:pt x="185" y="342"/>
                    <a:pt x="185" y="342"/>
                    <a:pt x="185" y="342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93" y="350"/>
                    <a:pt x="193" y="350"/>
                    <a:pt x="193" y="350"/>
                  </a:cubicBezTo>
                  <a:cubicBezTo>
                    <a:pt x="195" y="351"/>
                    <a:pt x="195" y="351"/>
                    <a:pt x="195" y="351"/>
                  </a:cubicBezTo>
                  <a:cubicBezTo>
                    <a:pt x="194" y="354"/>
                    <a:pt x="194" y="354"/>
                    <a:pt x="194" y="354"/>
                  </a:cubicBezTo>
                  <a:cubicBezTo>
                    <a:pt x="192" y="356"/>
                    <a:pt x="192" y="356"/>
                    <a:pt x="192" y="356"/>
                  </a:cubicBezTo>
                  <a:cubicBezTo>
                    <a:pt x="193" y="358"/>
                    <a:pt x="193" y="358"/>
                    <a:pt x="193" y="358"/>
                  </a:cubicBezTo>
                  <a:cubicBezTo>
                    <a:pt x="194" y="359"/>
                    <a:pt x="194" y="359"/>
                    <a:pt x="194" y="359"/>
                  </a:cubicBezTo>
                  <a:cubicBezTo>
                    <a:pt x="194" y="360"/>
                    <a:pt x="194" y="360"/>
                    <a:pt x="194" y="360"/>
                  </a:cubicBezTo>
                  <a:cubicBezTo>
                    <a:pt x="195" y="361"/>
                    <a:pt x="195" y="361"/>
                    <a:pt x="195" y="361"/>
                  </a:cubicBezTo>
                  <a:cubicBezTo>
                    <a:pt x="195" y="361"/>
                    <a:pt x="195" y="361"/>
                    <a:pt x="195" y="361"/>
                  </a:cubicBezTo>
                  <a:cubicBezTo>
                    <a:pt x="199" y="359"/>
                    <a:pt x="199" y="359"/>
                    <a:pt x="199" y="359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3" y="346"/>
                    <a:pt x="203" y="346"/>
                    <a:pt x="203" y="346"/>
                  </a:cubicBezTo>
                  <a:cubicBezTo>
                    <a:pt x="203" y="345"/>
                    <a:pt x="203" y="345"/>
                    <a:pt x="203" y="345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01" y="342"/>
                    <a:pt x="201" y="342"/>
                    <a:pt x="201" y="342"/>
                  </a:cubicBezTo>
                  <a:cubicBezTo>
                    <a:pt x="202" y="340"/>
                    <a:pt x="202" y="340"/>
                    <a:pt x="202" y="340"/>
                  </a:cubicBezTo>
                  <a:cubicBezTo>
                    <a:pt x="203" y="339"/>
                    <a:pt x="203" y="339"/>
                    <a:pt x="203" y="339"/>
                  </a:cubicBezTo>
                  <a:cubicBezTo>
                    <a:pt x="203" y="338"/>
                    <a:pt x="203" y="338"/>
                    <a:pt x="203" y="338"/>
                  </a:cubicBezTo>
                  <a:cubicBezTo>
                    <a:pt x="205" y="337"/>
                    <a:pt x="205" y="337"/>
                    <a:pt x="205" y="337"/>
                  </a:cubicBezTo>
                  <a:cubicBezTo>
                    <a:pt x="205" y="335"/>
                    <a:pt x="205" y="335"/>
                    <a:pt x="205" y="335"/>
                  </a:cubicBezTo>
                  <a:cubicBezTo>
                    <a:pt x="205" y="336"/>
                    <a:pt x="205" y="336"/>
                    <a:pt x="205" y="336"/>
                  </a:cubicBezTo>
                  <a:cubicBezTo>
                    <a:pt x="207" y="336"/>
                    <a:pt x="207" y="336"/>
                    <a:pt x="207" y="336"/>
                  </a:cubicBezTo>
                  <a:cubicBezTo>
                    <a:pt x="208" y="334"/>
                    <a:pt x="208" y="334"/>
                    <a:pt x="208" y="334"/>
                  </a:cubicBezTo>
                  <a:cubicBezTo>
                    <a:pt x="208" y="333"/>
                    <a:pt x="208" y="333"/>
                    <a:pt x="208" y="333"/>
                  </a:cubicBezTo>
                  <a:cubicBezTo>
                    <a:pt x="209" y="332"/>
                    <a:pt x="209" y="332"/>
                    <a:pt x="209" y="332"/>
                  </a:cubicBezTo>
                  <a:cubicBezTo>
                    <a:pt x="209" y="330"/>
                    <a:pt x="209" y="330"/>
                    <a:pt x="209" y="330"/>
                  </a:cubicBezTo>
                  <a:cubicBezTo>
                    <a:pt x="210" y="329"/>
                    <a:pt x="210" y="329"/>
                    <a:pt x="210" y="329"/>
                  </a:cubicBezTo>
                  <a:cubicBezTo>
                    <a:pt x="211" y="329"/>
                    <a:pt x="211" y="329"/>
                    <a:pt x="211" y="329"/>
                  </a:cubicBezTo>
                  <a:cubicBezTo>
                    <a:pt x="211" y="328"/>
                    <a:pt x="211" y="328"/>
                    <a:pt x="211" y="328"/>
                  </a:cubicBezTo>
                  <a:cubicBezTo>
                    <a:pt x="211" y="326"/>
                    <a:pt x="211" y="326"/>
                    <a:pt x="211" y="326"/>
                  </a:cubicBezTo>
                  <a:cubicBezTo>
                    <a:pt x="210" y="325"/>
                    <a:pt x="210" y="325"/>
                    <a:pt x="210" y="325"/>
                  </a:cubicBezTo>
                  <a:cubicBezTo>
                    <a:pt x="210" y="323"/>
                    <a:pt x="210" y="323"/>
                    <a:pt x="210" y="323"/>
                  </a:cubicBezTo>
                  <a:cubicBezTo>
                    <a:pt x="209" y="322"/>
                    <a:pt x="209" y="322"/>
                    <a:pt x="209" y="322"/>
                  </a:cubicBezTo>
                  <a:cubicBezTo>
                    <a:pt x="210" y="322"/>
                    <a:pt x="210" y="322"/>
                    <a:pt x="210" y="322"/>
                  </a:cubicBezTo>
                  <a:cubicBezTo>
                    <a:pt x="211" y="324"/>
                    <a:pt x="211" y="324"/>
                    <a:pt x="211" y="324"/>
                  </a:cubicBezTo>
                  <a:cubicBezTo>
                    <a:pt x="213" y="327"/>
                    <a:pt x="213" y="327"/>
                    <a:pt x="213" y="327"/>
                  </a:cubicBezTo>
                  <a:cubicBezTo>
                    <a:pt x="214" y="327"/>
                    <a:pt x="214" y="327"/>
                    <a:pt x="214" y="327"/>
                  </a:cubicBezTo>
                  <a:cubicBezTo>
                    <a:pt x="215" y="326"/>
                    <a:pt x="215" y="326"/>
                    <a:pt x="215" y="326"/>
                  </a:cubicBezTo>
                  <a:cubicBezTo>
                    <a:pt x="215" y="327"/>
                    <a:pt x="215" y="327"/>
                    <a:pt x="215" y="327"/>
                  </a:cubicBezTo>
                  <a:cubicBezTo>
                    <a:pt x="216" y="328"/>
                    <a:pt x="216" y="328"/>
                    <a:pt x="216" y="328"/>
                  </a:cubicBezTo>
                  <a:cubicBezTo>
                    <a:pt x="215" y="328"/>
                    <a:pt x="215" y="328"/>
                    <a:pt x="215" y="328"/>
                  </a:cubicBezTo>
                  <a:cubicBezTo>
                    <a:pt x="214" y="331"/>
                    <a:pt x="214" y="331"/>
                    <a:pt x="214" y="331"/>
                  </a:cubicBezTo>
                  <a:cubicBezTo>
                    <a:pt x="212" y="335"/>
                    <a:pt x="212" y="335"/>
                    <a:pt x="212" y="335"/>
                  </a:cubicBezTo>
                  <a:cubicBezTo>
                    <a:pt x="210" y="335"/>
                    <a:pt x="210" y="335"/>
                    <a:pt x="210" y="335"/>
                  </a:cubicBezTo>
                  <a:cubicBezTo>
                    <a:pt x="210" y="337"/>
                    <a:pt x="210" y="337"/>
                    <a:pt x="210" y="337"/>
                  </a:cubicBezTo>
                  <a:cubicBezTo>
                    <a:pt x="209" y="338"/>
                    <a:pt x="209" y="338"/>
                    <a:pt x="209" y="338"/>
                  </a:cubicBezTo>
                  <a:cubicBezTo>
                    <a:pt x="209" y="338"/>
                    <a:pt x="209" y="338"/>
                    <a:pt x="209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6" y="340"/>
                    <a:pt x="206" y="340"/>
                    <a:pt x="206" y="340"/>
                  </a:cubicBezTo>
                  <a:cubicBezTo>
                    <a:pt x="205" y="341"/>
                    <a:pt x="205" y="341"/>
                    <a:pt x="205" y="341"/>
                  </a:cubicBezTo>
                  <a:cubicBezTo>
                    <a:pt x="204" y="341"/>
                    <a:pt x="204" y="341"/>
                    <a:pt x="204" y="341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203" y="343"/>
                    <a:pt x="203" y="343"/>
                    <a:pt x="203" y="343"/>
                  </a:cubicBezTo>
                  <a:cubicBezTo>
                    <a:pt x="205" y="344"/>
                    <a:pt x="205" y="344"/>
                    <a:pt x="205" y="344"/>
                  </a:cubicBezTo>
                  <a:cubicBezTo>
                    <a:pt x="211" y="339"/>
                    <a:pt x="211" y="339"/>
                    <a:pt x="211" y="339"/>
                  </a:cubicBezTo>
                  <a:cubicBezTo>
                    <a:pt x="214" y="336"/>
                    <a:pt x="214" y="336"/>
                    <a:pt x="214" y="336"/>
                  </a:cubicBezTo>
                  <a:cubicBezTo>
                    <a:pt x="218" y="329"/>
                    <a:pt x="218" y="329"/>
                    <a:pt x="218" y="329"/>
                  </a:cubicBezTo>
                  <a:cubicBezTo>
                    <a:pt x="219" y="325"/>
                    <a:pt x="219" y="325"/>
                    <a:pt x="219" y="325"/>
                  </a:cubicBezTo>
                  <a:cubicBezTo>
                    <a:pt x="221" y="321"/>
                    <a:pt x="221" y="321"/>
                    <a:pt x="221" y="321"/>
                  </a:cubicBezTo>
                  <a:cubicBezTo>
                    <a:pt x="225" y="313"/>
                    <a:pt x="225" y="313"/>
                    <a:pt x="225" y="313"/>
                  </a:cubicBezTo>
                  <a:cubicBezTo>
                    <a:pt x="229" y="309"/>
                    <a:pt x="229" y="309"/>
                    <a:pt x="229" y="309"/>
                  </a:cubicBezTo>
                  <a:cubicBezTo>
                    <a:pt x="229" y="307"/>
                    <a:pt x="229" y="307"/>
                    <a:pt x="229" y="307"/>
                  </a:cubicBezTo>
                  <a:cubicBezTo>
                    <a:pt x="229" y="307"/>
                    <a:pt x="229" y="307"/>
                    <a:pt x="229" y="307"/>
                  </a:cubicBezTo>
                  <a:cubicBezTo>
                    <a:pt x="229" y="306"/>
                    <a:pt x="229" y="306"/>
                    <a:pt x="229" y="306"/>
                  </a:cubicBezTo>
                  <a:cubicBezTo>
                    <a:pt x="230" y="305"/>
                    <a:pt x="230" y="305"/>
                    <a:pt x="230" y="305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1" y="301"/>
                    <a:pt x="231" y="301"/>
                    <a:pt x="231" y="301"/>
                  </a:cubicBezTo>
                  <a:cubicBezTo>
                    <a:pt x="232" y="300"/>
                    <a:pt x="232" y="300"/>
                    <a:pt x="232" y="300"/>
                  </a:cubicBezTo>
                  <a:cubicBezTo>
                    <a:pt x="231" y="299"/>
                    <a:pt x="231" y="299"/>
                    <a:pt x="231" y="299"/>
                  </a:cubicBezTo>
                  <a:cubicBezTo>
                    <a:pt x="231" y="299"/>
                    <a:pt x="231" y="299"/>
                    <a:pt x="231" y="299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29" y="295"/>
                    <a:pt x="229" y="295"/>
                    <a:pt x="229" y="295"/>
                  </a:cubicBezTo>
                  <a:cubicBezTo>
                    <a:pt x="229" y="294"/>
                    <a:pt x="229" y="294"/>
                    <a:pt x="229" y="294"/>
                  </a:cubicBezTo>
                  <a:cubicBezTo>
                    <a:pt x="229" y="292"/>
                    <a:pt x="229" y="292"/>
                    <a:pt x="229" y="292"/>
                  </a:cubicBezTo>
                  <a:cubicBezTo>
                    <a:pt x="229" y="291"/>
                    <a:pt x="229" y="291"/>
                    <a:pt x="229" y="291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28" y="286"/>
                    <a:pt x="228" y="286"/>
                    <a:pt x="228" y="286"/>
                  </a:cubicBezTo>
                  <a:cubicBezTo>
                    <a:pt x="228" y="286"/>
                    <a:pt x="228" y="286"/>
                    <a:pt x="228" y="286"/>
                  </a:cubicBezTo>
                  <a:cubicBezTo>
                    <a:pt x="231" y="285"/>
                    <a:pt x="231" y="285"/>
                    <a:pt x="231" y="285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2"/>
                    <a:pt x="231" y="282"/>
                    <a:pt x="231" y="282"/>
                  </a:cubicBezTo>
                  <a:cubicBezTo>
                    <a:pt x="231" y="281"/>
                    <a:pt x="231" y="281"/>
                    <a:pt x="231" y="281"/>
                  </a:cubicBezTo>
                  <a:cubicBezTo>
                    <a:pt x="229" y="280"/>
                    <a:pt x="229" y="280"/>
                    <a:pt x="229" y="280"/>
                  </a:cubicBezTo>
                  <a:cubicBezTo>
                    <a:pt x="231" y="279"/>
                    <a:pt x="231" y="279"/>
                    <a:pt x="231" y="279"/>
                  </a:cubicBezTo>
                  <a:cubicBezTo>
                    <a:pt x="232" y="278"/>
                    <a:pt x="232" y="278"/>
                    <a:pt x="232" y="278"/>
                  </a:cubicBezTo>
                  <a:cubicBezTo>
                    <a:pt x="233" y="278"/>
                    <a:pt x="233" y="278"/>
                    <a:pt x="233" y="278"/>
                  </a:cubicBezTo>
                  <a:cubicBezTo>
                    <a:pt x="235" y="276"/>
                    <a:pt x="235" y="276"/>
                    <a:pt x="235" y="276"/>
                  </a:cubicBezTo>
                  <a:cubicBezTo>
                    <a:pt x="237" y="275"/>
                    <a:pt x="237" y="275"/>
                    <a:pt x="237" y="275"/>
                  </a:cubicBezTo>
                  <a:cubicBezTo>
                    <a:pt x="237" y="274"/>
                    <a:pt x="237" y="274"/>
                    <a:pt x="237" y="274"/>
                  </a:cubicBezTo>
                  <a:cubicBezTo>
                    <a:pt x="239" y="272"/>
                    <a:pt x="239" y="272"/>
                    <a:pt x="239" y="272"/>
                  </a:cubicBezTo>
                  <a:cubicBezTo>
                    <a:pt x="242" y="270"/>
                    <a:pt x="242" y="270"/>
                    <a:pt x="242" y="270"/>
                  </a:cubicBezTo>
                  <a:cubicBezTo>
                    <a:pt x="246" y="266"/>
                    <a:pt x="246" y="266"/>
                    <a:pt x="246" y="266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51" y="264"/>
                    <a:pt x="251" y="264"/>
                    <a:pt x="251" y="264"/>
                  </a:cubicBezTo>
                  <a:cubicBezTo>
                    <a:pt x="253" y="262"/>
                    <a:pt x="253" y="262"/>
                    <a:pt x="253" y="262"/>
                  </a:cubicBezTo>
                  <a:cubicBezTo>
                    <a:pt x="254" y="262"/>
                    <a:pt x="254" y="262"/>
                    <a:pt x="254" y="262"/>
                  </a:cubicBezTo>
                  <a:cubicBezTo>
                    <a:pt x="255" y="263"/>
                    <a:pt x="255" y="263"/>
                    <a:pt x="255" y="263"/>
                  </a:cubicBezTo>
                  <a:cubicBezTo>
                    <a:pt x="257" y="264"/>
                    <a:pt x="257" y="264"/>
                    <a:pt x="257" y="264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8" y="260"/>
                    <a:pt x="258" y="260"/>
                    <a:pt x="258" y="260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2" y="256"/>
                    <a:pt x="262" y="256"/>
                    <a:pt x="262" y="256"/>
                  </a:cubicBezTo>
                  <a:cubicBezTo>
                    <a:pt x="261" y="256"/>
                    <a:pt x="261" y="256"/>
                    <a:pt x="261" y="256"/>
                  </a:cubicBezTo>
                  <a:cubicBezTo>
                    <a:pt x="261" y="255"/>
                    <a:pt x="261" y="255"/>
                    <a:pt x="261" y="255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64" y="253"/>
                    <a:pt x="264" y="253"/>
                    <a:pt x="264" y="253"/>
                  </a:cubicBezTo>
                  <a:cubicBezTo>
                    <a:pt x="266" y="253"/>
                    <a:pt x="266" y="253"/>
                    <a:pt x="266" y="253"/>
                  </a:cubicBezTo>
                  <a:cubicBezTo>
                    <a:pt x="267" y="253"/>
                    <a:pt x="267" y="253"/>
                    <a:pt x="267" y="253"/>
                  </a:cubicBezTo>
                  <a:cubicBezTo>
                    <a:pt x="268" y="252"/>
                    <a:pt x="268" y="252"/>
                    <a:pt x="268" y="252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70" y="253"/>
                    <a:pt x="270" y="253"/>
                    <a:pt x="270" y="253"/>
                  </a:cubicBezTo>
                  <a:cubicBezTo>
                    <a:pt x="267" y="254"/>
                    <a:pt x="267" y="254"/>
                    <a:pt x="267" y="254"/>
                  </a:cubicBezTo>
                  <a:cubicBezTo>
                    <a:pt x="265" y="255"/>
                    <a:pt x="265" y="255"/>
                    <a:pt x="265" y="255"/>
                  </a:cubicBezTo>
                  <a:cubicBezTo>
                    <a:pt x="265" y="255"/>
                    <a:pt x="265" y="255"/>
                    <a:pt x="265" y="255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9" y="255"/>
                    <a:pt x="269" y="255"/>
                    <a:pt x="269" y="255"/>
                  </a:cubicBezTo>
                  <a:cubicBezTo>
                    <a:pt x="273" y="253"/>
                    <a:pt x="273" y="253"/>
                    <a:pt x="273" y="253"/>
                  </a:cubicBezTo>
                  <a:cubicBezTo>
                    <a:pt x="273" y="252"/>
                    <a:pt x="273" y="252"/>
                    <a:pt x="273" y="252"/>
                  </a:cubicBezTo>
                  <a:cubicBezTo>
                    <a:pt x="274" y="251"/>
                    <a:pt x="274" y="251"/>
                    <a:pt x="274" y="251"/>
                  </a:cubicBezTo>
                  <a:cubicBezTo>
                    <a:pt x="275" y="252"/>
                    <a:pt x="275" y="252"/>
                    <a:pt x="275" y="252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4" y="252"/>
                    <a:pt x="274" y="254"/>
                    <a:pt x="275" y="254"/>
                  </a:cubicBezTo>
                  <a:cubicBezTo>
                    <a:pt x="275" y="254"/>
                    <a:pt x="277" y="254"/>
                    <a:pt x="277" y="254"/>
                  </a:cubicBezTo>
                  <a:cubicBezTo>
                    <a:pt x="279" y="254"/>
                    <a:pt x="279" y="254"/>
                    <a:pt x="279" y="254"/>
                  </a:cubicBezTo>
                  <a:cubicBezTo>
                    <a:pt x="281" y="254"/>
                    <a:pt x="281" y="254"/>
                    <a:pt x="281" y="254"/>
                  </a:cubicBezTo>
                  <a:cubicBezTo>
                    <a:pt x="284" y="254"/>
                    <a:pt x="284" y="254"/>
                    <a:pt x="284" y="254"/>
                  </a:cubicBezTo>
                  <a:cubicBezTo>
                    <a:pt x="286" y="253"/>
                    <a:pt x="286" y="253"/>
                    <a:pt x="286" y="253"/>
                  </a:cubicBezTo>
                  <a:cubicBezTo>
                    <a:pt x="286" y="252"/>
                    <a:pt x="286" y="252"/>
                    <a:pt x="286" y="25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86" y="250"/>
                    <a:pt x="286" y="250"/>
                    <a:pt x="286" y="250"/>
                  </a:cubicBezTo>
                  <a:cubicBezTo>
                    <a:pt x="290" y="248"/>
                    <a:pt x="290" y="248"/>
                    <a:pt x="290" y="248"/>
                  </a:cubicBezTo>
                  <a:cubicBezTo>
                    <a:pt x="293" y="247"/>
                    <a:pt x="293" y="247"/>
                    <a:pt x="293" y="247"/>
                  </a:cubicBezTo>
                  <a:cubicBezTo>
                    <a:pt x="295" y="246"/>
                    <a:pt x="295" y="246"/>
                    <a:pt x="295" y="246"/>
                  </a:cubicBezTo>
                  <a:cubicBezTo>
                    <a:pt x="295" y="244"/>
                    <a:pt x="295" y="244"/>
                    <a:pt x="295" y="244"/>
                  </a:cubicBezTo>
                  <a:cubicBezTo>
                    <a:pt x="295" y="244"/>
                    <a:pt x="295" y="244"/>
                    <a:pt x="295" y="244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94" y="238"/>
                    <a:pt x="294" y="238"/>
                    <a:pt x="294" y="238"/>
                  </a:cubicBezTo>
                  <a:cubicBezTo>
                    <a:pt x="296" y="237"/>
                    <a:pt x="296" y="237"/>
                    <a:pt x="296" y="237"/>
                  </a:cubicBezTo>
                  <a:cubicBezTo>
                    <a:pt x="296" y="235"/>
                    <a:pt x="296" y="235"/>
                    <a:pt x="296" y="235"/>
                  </a:cubicBezTo>
                  <a:cubicBezTo>
                    <a:pt x="296" y="234"/>
                    <a:pt x="296" y="234"/>
                    <a:pt x="296" y="234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8" y="232"/>
                    <a:pt x="298" y="232"/>
                    <a:pt x="298" y="232"/>
                  </a:cubicBezTo>
                  <a:cubicBezTo>
                    <a:pt x="298" y="231"/>
                    <a:pt x="298" y="231"/>
                    <a:pt x="298" y="231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4" y="223"/>
                    <a:pt x="304" y="223"/>
                    <a:pt x="304" y="223"/>
                  </a:cubicBezTo>
                  <a:cubicBezTo>
                    <a:pt x="304" y="222"/>
                    <a:pt x="304" y="222"/>
                    <a:pt x="304" y="222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2" y="215"/>
                    <a:pt x="302" y="215"/>
                    <a:pt x="302" y="215"/>
                  </a:cubicBezTo>
                  <a:cubicBezTo>
                    <a:pt x="303" y="212"/>
                    <a:pt x="303" y="212"/>
                    <a:pt x="303" y="212"/>
                  </a:cubicBezTo>
                  <a:cubicBezTo>
                    <a:pt x="304" y="210"/>
                    <a:pt x="304" y="210"/>
                    <a:pt x="304" y="210"/>
                  </a:cubicBezTo>
                  <a:cubicBezTo>
                    <a:pt x="304" y="209"/>
                    <a:pt x="304" y="209"/>
                    <a:pt x="304" y="209"/>
                  </a:cubicBezTo>
                  <a:cubicBezTo>
                    <a:pt x="307" y="207"/>
                    <a:pt x="307" y="207"/>
                    <a:pt x="307" y="207"/>
                  </a:cubicBezTo>
                  <a:cubicBezTo>
                    <a:pt x="307" y="206"/>
                    <a:pt x="307" y="206"/>
                    <a:pt x="307" y="206"/>
                  </a:cubicBezTo>
                  <a:cubicBezTo>
                    <a:pt x="307" y="203"/>
                    <a:pt x="307" y="203"/>
                    <a:pt x="307" y="203"/>
                  </a:cubicBezTo>
                  <a:cubicBezTo>
                    <a:pt x="308" y="199"/>
                    <a:pt x="308" y="199"/>
                    <a:pt x="308" y="199"/>
                  </a:cubicBezTo>
                  <a:cubicBezTo>
                    <a:pt x="308" y="196"/>
                    <a:pt x="308" y="196"/>
                    <a:pt x="308" y="196"/>
                  </a:cubicBezTo>
                  <a:cubicBezTo>
                    <a:pt x="308" y="193"/>
                    <a:pt x="308" y="193"/>
                    <a:pt x="308" y="193"/>
                  </a:cubicBezTo>
                  <a:cubicBezTo>
                    <a:pt x="308" y="192"/>
                    <a:pt x="308" y="192"/>
                    <a:pt x="308" y="192"/>
                  </a:cubicBezTo>
                  <a:cubicBezTo>
                    <a:pt x="309" y="189"/>
                    <a:pt x="309" y="189"/>
                    <a:pt x="309" y="189"/>
                  </a:cubicBezTo>
                  <a:cubicBezTo>
                    <a:pt x="308" y="177"/>
                    <a:pt x="308" y="177"/>
                    <a:pt x="308" y="177"/>
                  </a:cubicBezTo>
                  <a:cubicBezTo>
                    <a:pt x="308" y="175"/>
                    <a:pt x="308" y="175"/>
                    <a:pt x="308" y="175"/>
                  </a:cubicBezTo>
                  <a:cubicBezTo>
                    <a:pt x="309" y="173"/>
                    <a:pt x="309" y="173"/>
                    <a:pt x="309" y="173"/>
                  </a:cubicBezTo>
                  <a:cubicBezTo>
                    <a:pt x="309" y="172"/>
                    <a:pt x="309" y="172"/>
                    <a:pt x="309" y="172"/>
                  </a:cubicBezTo>
                  <a:cubicBezTo>
                    <a:pt x="308" y="172"/>
                    <a:pt x="308" y="172"/>
                    <a:pt x="308" y="172"/>
                  </a:cubicBezTo>
                  <a:cubicBezTo>
                    <a:pt x="307" y="171"/>
                    <a:pt x="307" y="171"/>
                    <a:pt x="307" y="171"/>
                  </a:cubicBezTo>
                  <a:cubicBezTo>
                    <a:pt x="307" y="170"/>
                    <a:pt x="307" y="170"/>
                    <a:pt x="307" y="170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8" y="161"/>
                    <a:pt x="308" y="161"/>
                    <a:pt x="308" y="161"/>
                  </a:cubicBezTo>
                  <a:cubicBezTo>
                    <a:pt x="306" y="160"/>
                    <a:pt x="306" y="160"/>
                    <a:pt x="306" y="160"/>
                  </a:cubicBezTo>
                  <a:cubicBezTo>
                    <a:pt x="306" y="159"/>
                    <a:pt x="306" y="159"/>
                    <a:pt x="306" y="159"/>
                  </a:cubicBezTo>
                  <a:cubicBezTo>
                    <a:pt x="307" y="159"/>
                    <a:pt x="307" y="159"/>
                    <a:pt x="307" y="159"/>
                  </a:cubicBezTo>
                  <a:cubicBezTo>
                    <a:pt x="307" y="160"/>
                    <a:pt x="307" y="160"/>
                    <a:pt x="307" y="160"/>
                  </a:cubicBezTo>
                  <a:cubicBezTo>
                    <a:pt x="308" y="160"/>
                    <a:pt x="308" y="160"/>
                    <a:pt x="308" y="160"/>
                  </a:cubicBezTo>
                  <a:cubicBezTo>
                    <a:pt x="310" y="161"/>
                    <a:pt x="310" y="161"/>
                    <a:pt x="310" y="161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1" y="159"/>
                    <a:pt x="311" y="159"/>
                    <a:pt x="311" y="159"/>
                  </a:cubicBezTo>
                  <a:cubicBezTo>
                    <a:pt x="312" y="160"/>
                    <a:pt x="312" y="160"/>
                    <a:pt x="312" y="160"/>
                  </a:cubicBezTo>
                  <a:cubicBezTo>
                    <a:pt x="313" y="161"/>
                    <a:pt x="313" y="161"/>
                    <a:pt x="313" y="161"/>
                  </a:cubicBezTo>
                  <a:cubicBezTo>
                    <a:pt x="312" y="162"/>
                    <a:pt x="312" y="162"/>
                    <a:pt x="312" y="162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0" y="164"/>
                    <a:pt x="310" y="164"/>
                    <a:pt x="310" y="164"/>
                  </a:cubicBezTo>
                  <a:cubicBezTo>
                    <a:pt x="311" y="164"/>
                    <a:pt x="311" y="164"/>
                    <a:pt x="311" y="164"/>
                  </a:cubicBezTo>
                  <a:cubicBezTo>
                    <a:pt x="313" y="162"/>
                    <a:pt x="313" y="162"/>
                    <a:pt x="313" y="162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18" y="157"/>
                    <a:pt x="318" y="157"/>
                    <a:pt x="318" y="157"/>
                  </a:cubicBezTo>
                  <a:cubicBezTo>
                    <a:pt x="320" y="153"/>
                    <a:pt x="320" y="153"/>
                    <a:pt x="320" y="153"/>
                  </a:cubicBezTo>
                  <a:cubicBezTo>
                    <a:pt x="320" y="151"/>
                    <a:pt x="320" y="151"/>
                    <a:pt x="320" y="151"/>
                  </a:cubicBezTo>
                  <a:cubicBezTo>
                    <a:pt x="321" y="150"/>
                    <a:pt x="321" y="150"/>
                    <a:pt x="321" y="150"/>
                  </a:cubicBezTo>
                  <a:cubicBezTo>
                    <a:pt x="322" y="147"/>
                    <a:pt x="322" y="147"/>
                    <a:pt x="322" y="147"/>
                  </a:cubicBezTo>
                  <a:cubicBezTo>
                    <a:pt x="324" y="145"/>
                    <a:pt x="324" y="145"/>
                    <a:pt x="324" y="145"/>
                  </a:cubicBezTo>
                  <a:cubicBezTo>
                    <a:pt x="328" y="141"/>
                    <a:pt x="328" y="141"/>
                    <a:pt x="328" y="141"/>
                  </a:cubicBezTo>
                  <a:cubicBezTo>
                    <a:pt x="329" y="140"/>
                    <a:pt x="329" y="140"/>
                    <a:pt x="329" y="140"/>
                  </a:cubicBezTo>
                  <a:cubicBezTo>
                    <a:pt x="330" y="139"/>
                    <a:pt x="330" y="139"/>
                    <a:pt x="330" y="139"/>
                  </a:cubicBezTo>
                  <a:cubicBezTo>
                    <a:pt x="331" y="138"/>
                    <a:pt x="331" y="138"/>
                    <a:pt x="331" y="138"/>
                  </a:cubicBezTo>
                  <a:cubicBezTo>
                    <a:pt x="335" y="134"/>
                    <a:pt x="335" y="134"/>
                    <a:pt x="335" y="134"/>
                  </a:cubicBezTo>
                  <a:cubicBezTo>
                    <a:pt x="339" y="130"/>
                    <a:pt x="339" y="130"/>
                    <a:pt x="339" y="130"/>
                  </a:cubicBezTo>
                  <a:cubicBezTo>
                    <a:pt x="339" y="128"/>
                    <a:pt x="339" y="128"/>
                    <a:pt x="339" y="128"/>
                  </a:cubicBezTo>
                  <a:cubicBezTo>
                    <a:pt x="342" y="124"/>
                    <a:pt x="342" y="124"/>
                    <a:pt x="342" y="124"/>
                  </a:cubicBezTo>
                  <a:cubicBezTo>
                    <a:pt x="342" y="121"/>
                    <a:pt x="342" y="121"/>
                    <a:pt x="342" y="121"/>
                  </a:cubicBezTo>
                  <a:cubicBezTo>
                    <a:pt x="343" y="120"/>
                    <a:pt x="343" y="120"/>
                    <a:pt x="343" y="120"/>
                  </a:cubicBezTo>
                  <a:cubicBezTo>
                    <a:pt x="343" y="118"/>
                    <a:pt x="343" y="118"/>
                    <a:pt x="343" y="118"/>
                  </a:cubicBezTo>
                  <a:cubicBezTo>
                    <a:pt x="342" y="117"/>
                    <a:pt x="342" y="117"/>
                    <a:pt x="342" y="117"/>
                  </a:cubicBezTo>
                  <a:cubicBezTo>
                    <a:pt x="343" y="115"/>
                    <a:pt x="343" y="115"/>
                    <a:pt x="343" y="115"/>
                  </a:cubicBezTo>
                  <a:cubicBezTo>
                    <a:pt x="344" y="114"/>
                    <a:pt x="344" y="114"/>
                    <a:pt x="344" y="114"/>
                  </a:cubicBezTo>
                  <a:cubicBezTo>
                    <a:pt x="343" y="110"/>
                    <a:pt x="343" y="110"/>
                    <a:pt x="343" y="110"/>
                  </a:cubicBezTo>
                  <a:cubicBezTo>
                    <a:pt x="342" y="109"/>
                    <a:pt x="342" y="109"/>
                    <a:pt x="342" y="109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39" y="100"/>
                    <a:pt x="339" y="100"/>
                    <a:pt x="339" y="100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38" y="95"/>
                    <a:pt x="338" y="95"/>
                    <a:pt x="338" y="95"/>
                  </a:cubicBezTo>
                  <a:cubicBezTo>
                    <a:pt x="333" y="93"/>
                    <a:pt x="333" y="93"/>
                    <a:pt x="333" y="93"/>
                  </a:cubicBezTo>
                  <a:cubicBezTo>
                    <a:pt x="329" y="93"/>
                    <a:pt x="329" y="93"/>
                    <a:pt x="329" y="93"/>
                  </a:cubicBezTo>
                  <a:cubicBezTo>
                    <a:pt x="327" y="94"/>
                    <a:pt x="327" y="94"/>
                    <a:pt x="327" y="94"/>
                  </a:cubicBezTo>
                  <a:cubicBezTo>
                    <a:pt x="325" y="91"/>
                    <a:pt x="325" y="91"/>
                    <a:pt x="325" y="91"/>
                  </a:cubicBezTo>
                  <a:cubicBezTo>
                    <a:pt x="323" y="91"/>
                    <a:pt x="323" y="91"/>
                    <a:pt x="323" y="91"/>
                  </a:cubicBezTo>
                  <a:cubicBezTo>
                    <a:pt x="321" y="89"/>
                    <a:pt x="321" y="89"/>
                    <a:pt x="321" y="89"/>
                  </a:cubicBezTo>
                  <a:cubicBezTo>
                    <a:pt x="319" y="88"/>
                    <a:pt x="319" y="88"/>
                    <a:pt x="319" y="88"/>
                  </a:cubicBezTo>
                  <a:cubicBezTo>
                    <a:pt x="317" y="87"/>
                    <a:pt x="317" y="87"/>
                    <a:pt x="317" y="87"/>
                  </a:cubicBezTo>
                  <a:cubicBezTo>
                    <a:pt x="313" y="83"/>
                    <a:pt x="313" y="83"/>
                    <a:pt x="313" y="83"/>
                  </a:cubicBezTo>
                  <a:cubicBezTo>
                    <a:pt x="310" y="79"/>
                    <a:pt x="310" y="79"/>
                    <a:pt x="310" y="79"/>
                  </a:cubicBezTo>
                  <a:cubicBezTo>
                    <a:pt x="309" y="78"/>
                    <a:pt x="309" y="78"/>
                    <a:pt x="309" y="78"/>
                  </a:cubicBezTo>
                  <a:cubicBezTo>
                    <a:pt x="306" y="76"/>
                    <a:pt x="306" y="76"/>
                    <a:pt x="306" y="76"/>
                  </a:cubicBezTo>
                  <a:cubicBezTo>
                    <a:pt x="304" y="76"/>
                    <a:pt x="304" y="76"/>
                    <a:pt x="304" y="76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7" y="73"/>
                    <a:pt x="297" y="73"/>
                    <a:pt x="297" y="73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88" y="72"/>
                    <a:pt x="288" y="72"/>
                    <a:pt x="288" y="72"/>
                  </a:cubicBezTo>
                  <a:cubicBezTo>
                    <a:pt x="287" y="72"/>
                    <a:pt x="287" y="72"/>
                    <a:pt x="287" y="72"/>
                  </a:cubicBezTo>
                  <a:cubicBezTo>
                    <a:pt x="286" y="74"/>
                    <a:pt x="286" y="74"/>
                    <a:pt x="286" y="74"/>
                  </a:cubicBezTo>
                  <a:cubicBezTo>
                    <a:pt x="285" y="73"/>
                    <a:pt x="285" y="73"/>
                    <a:pt x="285" y="73"/>
                  </a:cubicBezTo>
                  <a:cubicBezTo>
                    <a:pt x="283" y="71"/>
                    <a:pt x="283" y="71"/>
                    <a:pt x="283" y="71"/>
                  </a:cubicBezTo>
                  <a:cubicBezTo>
                    <a:pt x="282" y="71"/>
                    <a:pt x="282" y="71"/>
                    <a:pt x="282" y="71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1" y="72"/>
                    <a:pt x="281" y="72"/>
                    <a:pt x="281" y="72"/>
                  </a:cubicBezTo>
                  <a:cubicBezTo>
                    <a:pt x="281" y="73"/>
                    <a:pt x="281" y="73"/>
                    <a:pt x="281" y="73"/>
                  </a:cubicBezTo>
                  <a:cubicBezTo>
                    <a:pt x="279" y="71"/>
                    <a:pt x="279" y="71"/>
                    <a:pt x="279" y="71"/>
                  </a:cubicBezTo>
                  <a:cubicBezTo>
                    <a:pt x="279" y="71"/>
                    <a:pt x="279" y="71"/>
                    <a:pt x="279" y="71"/>
                  </a:cubicBezTo>
                  <a:cubicBezTo>
                    <a:pt x="278" y="70"/>
                    <a:pt x="278" y="70"/>
                    <a:pt x="278" y="70"/>
                  </a:cubicBezTo>
                  <a:cubicBezTo>
                    <a:pt x="278" y="71"/>
                    <a:pt x="278" y="71"/>
                    <a:pt x="278" y="71"/>
                  </a:cubicBezTo>
                  <a:cubicBezTo>
                    <a:pt x="278" y="72"/>
                    <a:pt x="278" y="72"/>
                    <a:pt x="278" y="72"/>
                  </a:cubicBezTo>
                  <a:cubicBezTo>
                    <a:pt x="275" y="71"/>
                    <a:pt x="275" y="71"/>
                    <a:pt x="275" y="71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2" y="70"/>
                    <a:pt x="272" y="70"/>
                    <a:pt x="272" y="70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6" y="68"/>
                    <a:pt x="266" y="68"/>
                    <a:pt x="266" y="68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66" y="70"/>
                    <a:pt x="266" y="70"/>
                    <a:pt x="266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4" y="71"/>
                    <a:pt x="264" y="71"/>
                    <a:pt x="264" y="71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61" y="74"/>
                    <a:pt x="261" y="74"/>
                    <a:pt x="261" y="74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71"/>
                    <a:pt x="260" y="71"/>
                    <a:pt x="260" y="71"/>
                  </a:cubicBezTo>
                  <a:cubicBezTo>
                    <a:pt x="259" y="72"/>
                    <a:pt x="259" y="72"/>
                    <a:pt x="259" y="72"/>
                  </a:cubicBezTo>
                  <a:cubicBezTo>
                    <a:pt x="259" y="73"/>
                    <a:pt x="259" y="73"/>
                    <a:pt x="259" y="73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8" y="69"/>
                    <a:pt x="258" y="69"/>
                    <a:pt x="258" y="69"/>
                  </a:cubicBezTo>
                  <a:cubicBezTo>
                    <a:pt x="259" y="69"/>
                    <a:pt x="259" y="69"/>
                    <a:pt x="259" y="69"/>
                  </a:cubicBezTo>
                  <a:cubicBezTo>
                    <a:pt x="258" y="68"/>
                    <a:pt x="258" y="68"/>
                    <a:pt x="258" y="68"/>
                  </a:cubicBezTo>
                  <a:cubicBezTo>
                    <a:pt x="257" y="68"/>
                    <a:pt x="257" y="68"/>
                    <a:pt x="257" y="68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5" y="61"/>
                    <a:pt x="255" y="61"/>
                    <a:pt x="255" y="61"/>
                  </a:cubicBezTo>
                  <a:cubicBezTo>
                    <a:pt x="254" y="61"/>
                    <a:pt x="254" y="61"/>
                    <a:pt x="254" y="61"/>
                  </a:cubicBezTo>
                  <a:cubicBezTo>
                    <a:pt x="252" y="61"/>
                    <a:pt x="252" y="61"/>
                    <a:pt x="252" y="61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49" y="63"/>
                    <a:pt x="249" y="63"/>
                    <a:pt x="249" y="63"/>
                  </a:cubicBezTo>
                  <a:cubicBezTo>
                    <a:pt x="249" y="62"/>
                    <a:pt x="249" y="62"/>
                    <a:pt x="249" y="62"/>
                  </a:cubicBezTo>
                  <a:cubicBezTo>
                    <a:pt x="248" y="61"/>
                    <a:pt x="248" y="61"/>
                    <a:pt x="248" y="61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245" y="59"/>
                    <a:pt x="245" y="59"/>
                    <a:pt x="245" y="59"/>
                  </a:cubicBezTo>
                  <a:cubicBezTo>
                    <a:pt x="245" y="58"/>
                    <a:pt x="245" y="58"/>
                    <a:pt x="245" y="58"/>
                  </a:cubicBezTo>
                  <a:cubicBezTo>
                    <a:pt x="243" y="58"/>
                    <a:pt x="243" y="58"/>
                    <a:pt x="243" y="58"/>
                  </a:cubicBezTo>
                  <a:cubicBezTo>
                    <a:pt x="243" y="59"/>
                    <a:pt x="243" y="59"/>
                    <a:pt x="243" y="59"/>
                  </a:cubicBezTo>
                  <a:cubicBezTo>
                    <a:pt x="243" y="58"/>
                    <a:pt x="243" y="58"/>
                    <a:pt x="243" y="58"/>
                  </a:cubicBezTo>
                  <a:cubicBezTo>
                    <a:pt x="242" y="57"/>
                    <a:pt x="242" y="57"/>
                    <a:pt x="242" y="57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8" y="56"/>
                    <a:pt x="238" y="56"/>
                    <a:pt x="238" y="56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3" y="54"/>
                    <a:pt x="233" y="54"/>
                    <a:pt x="233" y="54"/>
                  </a:cubicBezTo>
                  <a:cubicBezTo>
                    <a:pt x="231" y="54"/>
                    <a:pt x="231" y="54"/>
                    <a:pt x="231" y="54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0" y="55"/>
                    <a:pt x="230" y="55"/>
                    <a:pt x="230" y="55"/>
                  </a:cubicBezTo>
                  <a:cubicBezTo>
                    <a:pt x="230" y="54"/>
                    <a:pt x="230" y="54"/>
                    <a:pt x="230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25" y="58"/>
                    <a:pt x="225" y="58"/>
                    <a:pt x="225" y="58"/>
                  </a:cubicBezTo>
                  <a:cubicBezTo>
                    <a:pt x="224" y="60"/>
                    <a:pt x="224" y="60"/>
                    <a:pt x="224" y="60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18" y="63"/>
                    <a:pt x="218" y="63"/>
                    <a:pt x="218" y="63"/>
                  </a:cubicBezTo>
                  <a:cubicBezTo>
                    <a:pt x="216" y="65"/>
                    <a:pt x="216" y="65"/>
                    <a:pt x="216" y="65"/>
                  </a:cubicBezTo>
                  <a:cubicBezTo>
                    <a:pt x="215" y="67"/>
                    <a:pt x="215" y="67"/>
                    <a:pt x="215" y="67"/>
                  </a:cubicBezTo>
                  <a:cubicBezTo>
                    <a:pt x="215" y="70"/>
                    <a:pt x="215" y="70"/>
                    <a:pt x="215" y="70"/>
                  </a:cubicBezTo>
                  <a:cubicBezTo>
                    <a:pt x="214" y="71"/>
                    <a:pt x="214" y="71"/>
                    <a:pt x="214" y="71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3" y="75"/>
                    <a:pt x="213" y="75"/>
                    <a:pt x="213" y="75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12" y="77"/>
                    <a:pt x="212" y="77"/>
                    <a:pt x="212" y="77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3"/>
                    <a:pt x="211" y="73"/>
                    <a:pt x="211" y="73"/>
                  </a:cubicBezTo>
                  <a:cubicBezTo>
                    <a:pt x="212" y="72"/>
                    <a:pt x="212" y="72"/>
                    <a:pt x="212" y="72"/>
                  </a:cubicBezTo>
                  <a:cubicBezTo>
                    <a:pt x="214" y="71"/>
                    <a:pt x="214" y="71"/>
                    <a:pt x="214" y="71"/>
                  </a:cubicBezTo>
                  <a:cubicBezTo>
                    <a:pt x="214" y="68"/>
                    <a:pt x="214" y="68"/>
                    <a:pt x="214" y="68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3" y="65"/>
                    <a:pt x="213" y="65"/>
                    <a:pt x="213" y="65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09" y="65"/>
                    <a:pt x="209" y="65"/>
                    <a:pt x="209" y="65"/>
                  </a:cubicBezTo>
                  <a:cubicBezTo>
                    <a:pt x="207" y="65"/>
                    <a:pt x="207" y="65"/>
                    <a:pt x="207" y="65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8" y="63"/>
                    <a:pt x="208" y="63"/>
                    <a:pt x="208" y="63"/>
                  </a:cubicBezTo>
                  <a:cubicBezTo>
                    <a:pt x="211" y="64"/>
                    <a:pt x="211" y="64"/>
                    <a:pt x="211" y="64"/>
                  </a:cubicBezTo>
                  <a:cubicBezTo>
                    <a:pt x="213" y="63"/>
                    <a:pt x="213" y="63"/>
                    <a:pt x="213" y="63"/>
                  </a:cubicBezTo>
                  <a:cubicBezTo>
                    <a:pt x="214" y="62"/>
                    <a:pt x="214" y="62"/>
                    <a:pt x="214" y="62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8" y="61"/>
                    <a:pt x="218" y="61"/>
                    <a:pt x="218" y="61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23" y="54"/>
                    <a:pt x="223" y="54"/>
                    <a:pt x="223" y="54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19" y="49"/>
                    <a:pt x="219" y="49"/>
                    <a:pt x="219" y="49"/>
                  </a:cubicBezTo>
                  <a:cubicBezTo>
                    <a:pt x="218" y="49"/>
                    <a:pt x="218" y="49"/>
                    <a:pt x="218" y="49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3" y="50"/>
                    <a:pt x="213" y="50"/>
                    <a:pt x="213" y="50"/>
                  </a:cubicBezTo>
                  <a:cubicBezTo>
                    <a:pt x="210" y="49"/>
                    <a:pt x="210" y="49"/>
                    <a:pt x="210" y="49"/>
                  </a:cubicBezTo>
                  <a:cubicBezTo>
                    <a:pt x="207" y="49"/>
                    <a:pt x="207" y="49"/>
                    <a:pt x="207" y="49"/>
                  </a:cubicBezTo>
                  <a:cubicBezTo>
                    <a:pt x="204" y="51"/>
                    <a:pt x="204" y="51"/>
                    <a:pt x="204" y="51"/>
                  </a:cubicBezTo>
                  <a:cubicBezTo>
                    <a:pt x="204" y="52"/>
                    <a:pt x="204" y="52"/>
                    <a:pt x="204" y="52"/>
                  </a:cubicBezTo>
                  <a:cubicBezTo>
                    <a:pt x="205" y="53"/>
                    <a:pt x="205" y="53"/>
                    <a:pt x="205" y="53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2" y="54"/>
                    <a:pt x="202" y="54"/>
                    <a:pt x="202" y="54"/>
                  </a:cubicBezTo>
                  <a:cubicBezTo>
                    <a:pt x="200" y="55"/>
                    <a:pt x="200" y="55"/>
                    <a:pt x="200" y="55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7" y="58"/>
                    <a:pt x="197" y="58"/>
                    <a:pt x="197" y="58"/>
                  </a:cubicBezTo>
                  <a:cubicBezTo>
                    <a:pt x="197" y="56"/>
                    <a:pt x="197" y="56"/>
                    <a:pt x="197" y="56"/>
                  </a:cubicBezTo>
                  <a:cubicBezTo>
                    <a:pt x="198" y="55"/>
                    <a:pt x="198" y="55"/>
                    <a:pt x="198" y="55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7" y="54"/>
                    <a:pt x="197" y="54"/>
                    <a:pt x="197" y="54"/>
                  </a:cubicBezTo>
                  <a:cubicBezTo>
                    <a:pt x="195" y="56"/>
                    <a:pt x="195" y="56"/>
                    <a:pt x="195" y="56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3" y="60"/>
                    <a:pt x="193" y="60"/>
                    <a:pt x="193" y="60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200" y="47"/>
                    <a:pt x="200" y="47"/>
                    <a:pt x="200" y="47"/>
                  </a:cubicBezTo>
                  <a:cubicBezTo>
                    <a:pt x="202" y="46"/>
                    <a:pt x="202" y="46"/>
                    <a:pt x="202" y="46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2"/>
                    <a:pt x="210" y="32"/>
                    <a:pt x="210" y="32"/>
                  </a:cubicBezTo>
                  <a:cubicBezTo>
                    <a:pt x="209" y="31"/>
                    <a:pt x="209" y="31"/>
                    <a:pt x="209" y="31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5" y="30"/>
                    <a:pt x="205" y="30"/>
                    <a:pt x="205" y="30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199" y="15"/>
                    <a:pt x="199" y="15"/>
                    <a:pt x="199" y="15"/>
                  </a:cubicBezTo>
                  <a:lnTo>
                    <a:pt x="199" y="1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4" name="Freeform 182"/>
            <p:cNvSpPr>
              <a:spLocks/>
            </p:cNvSpPr>
            <p:nvPr/>
          </p:nvSpPr>
          <p:spPr bwMode="auto">
            <a:xfrm>
              <a:off x="2767013" y="3306763"/>
              <a:ext cx="49213" cy="73025"/>
            </a:xfrm>
            <a:custGeom>
              <a:avLst/>
              <a:gdLst>
                <a:gd name="T0" fmla="*/ 0 w 31"/>
                <a:gd name="T1" fmla="*/ 37 h 46"/>
                <a:gd name="T2" fmla="*/ 0 w 31"/>
                <a:gd name="T3" fmla="*/ 38 h 46"/>
                <a:gd name="T4" fmla="*/ 1 w 31"/>
                <a:gd name="T5" fmla="*/ 40 h 46"/>
                <a:gd name="T6" fmla="*/ 1 w 31"/>
                <a:gd name="T7" fmla="*/ 40 h 46"/>
                <a:gd name="T8" fmla="*/ 1 w 31"/>
                <a:gd name="T9" fmla="*/ 41 h 46"/>
                <a:gd name="T10" fmla="*/ 3 w 31"/>
                <a:gd name="T11" fmla="*/ 44 h 46"/>
                <a:gd name="T12" fmla="*/ 5 w 31"/>
                <a:gd name="T13" fmla="*/ 44 h 46"/>
                <a:gd name="T14" fmla="*/ 6 w 31"/>
                <a:gd name="T15" fmla="*/ 42 h 46"/>
                <a:gd name="T16" fmla="*/ 8 w 31"/>
                <a:gd name="T17" fmla="*/ 41 h 46"/>
                <a:gd name="T18" fmla="*/ 9 w 31"/>
                <a:gd name="T19" fmla="*/ 41 h 46"/>
                <a:gd name="T20" fmla="*/ 9 w 31"/>
                <a:gd name="T21" fmla="*/ 42 h 46"/>
                <a:gd name="T22" fmla="*/ 10 w 31"/>
                <a:gd name="T23" fmla="*/ 42 h 46"/>
                <a:gd name="T24" fmla="*/ 10 w 31"/>
                <a:gd name="T25" fmla="*/ 46 h 46"/>
                <a:gd name="T26" fmla="*/ 12 w 31"/>
                <a:gd name="T27" fmla="*/ 46 h 46"/>
                <a:gd name="T28" fmla="*/ 14 w 31"/>
                <a:gd name="T29" fmla="*/ 45 h 46"/>
                <a:gd name="T30" fmla="*/ 14 w 31"/>
                <a:gd name="T31" fmla="*/ 44 h 46"/>
                <a:gd name="T32" fmla="*/ 16 w 31"/>
                <a:gd name="T33" fmla="*/ 42 h 46"/>
                <a:gd name="T34" fmla="*/ 17 w 31"/>
                <a:gd name="T35" fmla="*/ 42 h 46"/>
                <a:gd name="T36" fmla="*/ 18 w 31"/>
                <a:gd name="T37" fmla="*/ 40 h 46"/>
                <a:gd name="T38" fmla="*/ 21 w 31"/>
                <a:gd name="T39" fmla="*/ 36 h 46"/>
                <a:gd name="T40" fmla="*/ 23 w 31"/>
                <a:gd name="T41" fmla="*/ 32 h 46"/>
                <a:gd name="T42" fmla="*/ 23 w 31"/>
                <a:gd name="T43" fmla="*/ 29 h 46"/>
                <a:gd name="T44" fmla="*/ 26 w 31"/>
                <a:gd name="T45" fmla="*/ 25 h 46"/>
                <a:gd name="T46" fmla="*/ 28 w 31"/>
                <a:gd name="T47" fmla="*/ 22 h 46"/>
                <a:gd name="T48" fmla="*/ 30 w 31"/>
                <a:gd name="T49" fmla="*/ 20 h 46"/>
                <a:gd name="T50" fmla="*/ 30 w 31"/>
                <a:gd name="T51" fmla="*/ 20 h 46"/>
                <a:gd name="T52" fmla="*/ 31 w 31"/>
                <a:gd name="T53" fmla="*/ 18 h 46"/>
                <a:gd name="T54" fmla="*/ 31 w 31"/>
                <a:gd name="T55" fmla="*/ 15 h 46"/>
                <a:gd name="T56" fmla="*/ 30 w 31"/>
                <a:gd name="T57" fmla="*/ 12 h 46"/>
                <a:gd name="T58" fmla="*/ 28 w 31"/>
                <a:gd name="T59" fmla="*/ 14 h 46"/>
                <a:gd name="T60" fmla="*/ 27 w 31"/>
                <a:gd name="T61" fmla="*/ 12 h 46"/>
                <a:gd name="T62" fmla="*/ 27 w 31"/>
                <a:gd name="T63" fmla="*/ 11 h 46"/>
                <a:gd name="T64" fmla="*/ 23 w 31"/>
                <a:gd name="T65" fmla="*/ 7 h 46"/>
                <a:gd name="T66" fmla="*/ 22 w 31"/>
                <a:gd name="T67" fmla="*/ 6 h 46"/>
                <a:gd name="T68" fmla="*/ 19 w 31"/>
                <a:gd name="T69" fmla="*/ 3 h 46"/>
                <a:gd name="T70" fmla="*/ 13 w 31"/>
                <a:gd name="T71" fmla="*/ 2 h 46"/>
                <a:gd name="T72" fmla="*/ 10 w 31"/>
                <a:gd name="T73" fmla="*/ 1 h 46"/>
                <a:gd name="T74" fmla="*/ 6 w 31"/>
                <a:gd name="T75" fmla="*/ 0 h 46"/>
                <a:gd name="T76" fmla="*/ 4 w 31"/>
                <a:gd name="T77" fmla="*/ 2 h 46"/>
                <a:gd name="T78" fmla="*/ 3 w 31"/>
                <a:gd name="T79" fmla="*/ 2 h 46"/>
                <a:gd name="T80" fmla="*/ 3 w 31"/>
                <a:gd name="T81" fmla="*/ 2 h 46"/>
                <a:gd name="T82" fmla="*/ 3 w 31"/>
                <a:gd name="T83" fmla="*/ 2 h 46"/>
                <a:gd name="T84" fmla="*/ 1 w 31"/>
                <a:gd name="T85" fmla="*/ 3 h 46"/>
                <a:gd name="T86" fmla="*/ 0 w 31"/>
                <a:gd name="T87" fmla="*/ 6 h 46"/>
                <a:gd name="T88" fmla="*/ 0 w 31"/>
                <a:gd name="T89" fmla="*/ 10 h 46"/>
                <a:gd name="T90" fmla="*/ 0 w 31"/>
                <a:gd name="T91" fmla="*/ 11 h 46"/>
                <a:gd name="T92" fmla="*/ 0 w 31"/>
                <a:gd name="T93" fmla="*/ 14 h 46"/>
                <a:gd name="T94" fmla="*/ 0 w 31"/>
                <a:gd name="T95" fmla="*/ 16 h 46"/>
                <a:gd name="T96" fmla="*/ 3 w 31"/>
                <a:gd name="T97" fmla="*/ 18 h 46"/>
                <a:gd name="T98" fmla="*/ 4 w 31"/>
                <a:gd name="T99" fmla="*/ 19 h 46"/>
                <a:gd name="T100" fmla="*/ 4 w 31"/>
                <a:gd name="T101" fmla="*/ 22 h 46"/>
                <a:gd name="T102" fmla="*/ 5 w 31"/>
                <a:gd name="T103" fmla="*/ 23 h 46"/>
                <a:gd name="T104" fmla="*/ 5 w 31"/>
                <a:gd name="T105" fmla="*/ 24 h 46"/>
                <a:gd name="T106" fmla="*/ 5 w 31"/>
                <a:gd name="T107" fmla="*/ 27 h 46"/>
                <a:gd name="T108" fmla="*/ 3 w 31"/>
                <a:gd name="T109" fmla="*/ 28 h 46"/>
                <a:gd name="T110" fmla="*/ 4 w 31"/>
                <a:gd name="T111" fmla="*/ 31 h 46"/>
                <a:gd name="T112" fmla="*/ 4 w 31"/>
                <a:gd name="T113" fmla="*/ 32 h 46"/>
                <a:gd name="T114" fmla="*/ 3 w 31"/>
                <a:gd name="T115" fmla="*/ 34 h 46"/>
                <a:gd name="T116" fmla="*/ 0 w 31"/>
                <a:gd name="T117" fmla="*/ 37 h 46"/>
                <a:gd name="T118" fmla="*/ 0 w 31"/>
                <a:gd name="T119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" h="46">
                  <a:moveTo>
                    <a:pt x="0" y="37"/>
                  </a:moveTo>
                  <a:lnTo>
                    <a:pt x="0" y="38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6" y="42"/>
                  </a:lnTo>
                  <a:lnTo>
                    <a:pt x="8" y="41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6"/>
                  </a:lnTo>
                  <a:lnTo>
                    <a:pt x="12" y="46"/>
                  </a:lnTo>
                  <a:lnTo>
                    <a:pt x="14" y="45"/>
                  </a:lnTo>
                  <a:lnTo>
                    <a:pt x="14" y="44"/>
                  </a:lnTo>
                  <a:lnTo>
                    <a:pt x="16" y="42"/>
                  </a:lnTo>
                  <a:lnTo>
                    <a:pt x="17" y="42"/>
                  </a:lnTo>
                  <a:lnTo>
                    <a:pt x="18" y="40"/>
                  </a:lnTo>
                  <a:lnTo>
                    <a:pt x="21" y="36"/>
                  </a:lnTo>
                  <a:lnTo>
                    <a:pt x="23" y="32"/>
                  </a:lnTo>
                  <a:lnTo>
                    <a:pt x="23" y="29"/>
                  </a:lnTo>
                  <a:lnTo>
                    <a:pt x="26" y="25"/>
                  </a:lnTo>
                  <a:lnTo>
                    <a:pt x="28" y="2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19" y="3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3" y="18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7"/>
                  </a:lnTo>
                  <a:lnTo>
                    <a:pt x="3" y="28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5" name="Freeform 183"/>
            <p:cNvSpPr>
              <a:spLocks/>
            </p:cNvSpPr>
            <p:nvPr/>
          </p:nvSpPr>
          <p:spPr bwMode="auto">
            <a:xfrm>
              <a:off x="2703513" y="3297238"/>
              <a:ext cx="71438" cy="80963"/>
            </a:xfrm>
            <a:custGeom>
              <a:avLst/>
              <a:gdLst>
                <a:gd name="T0" fmla="*/ 18 w 45"/>
                <a:gd name="T1" fmla="*/ 50 h 51"/>
                <a:gd name="T2" fmla="*/ 19 w 45"/>
                <a:gd name="T3" fmla="*/ 51 h 51"/>
                <a:gd name="T4" fmla="*/ 25 w 45"/>
                <a:gd name="T5" fmla="*/ 51 h 51"/>
                <a:gd name="T6" fmla="*/ 23 w 45"/>
                <a:gd name="T7" fmla="*/ 48 h 51"/>
                <a:gd name="T8" fmla="*/ 21 w 45"/>
                <a:gd name="T9" fmla="*/ 44 h 51"/>
                <a:gd name="T10" fmla="*/ 23 w 45"/>
                <a:gd name="T11" fmla="*/ 40 h 51"/>
                <a:gd name="T12" fmla="*/ 31 w 45"/>
                <a:gd name="T13" fmla="*/ 42 h 51"/>
                <a:gd name="T14" fmla="*/ 36 w 45"/>
                <a:gd name="T15" fmla="*/ 40 h 51"/>
                <a:gd name="T16" fmla="*/ 40 w 45"/>
                <a:gd name="T17" fmla="*/ 43 h 51"/>
                <a:gd name="T18" fmla="*/ 44 w 45"/>
                <a:gd name="T19" fmla="*/ 39 h 51"/>
                <a:gd name="T20" fmla="*/ 43 w 45"/>
                <a:gd name="T21" fmla="*/ 34 h 51"/>
                <a:gd name="T22" fmla="*/ 45 w 45"/>
                <a:gd name="T23" fmla="*/ 30 h 51"/>
                <a:gd name="T24" fmla="*/ 44 w 45"/>
                <a:gd name="T25" fmla="*/ 28 h 51"/>
                <a:gd name="T26" fmla="*/ 43 w 45"/>
                <a:gd name="T27" fmla="*/ 24 h 51"/>
                <a:gd name="T28" fmla="*/ 40 w 45"/>
                <a:gd name="T29" fmla="*/ 20 h 51"/>
                <a:gd name="T30" fmla="*/ 40 w 45"/>
                <a:gd name="T31" fmla="*/ 16 h 51"/>
                <a:gd name="T32" fmla="*/ 41 w 45"/>
                <a:gd name="T33" fmla="*/ 9 h 51"/>
                <a:gd name="T34" fmla="*/ 43 w 45"/>
                <a:gd name="T35" fmla="*/ 8 h 51"/>
                <a:gd name="T36" fmla="*/ 44 w 45"/>
                <a:gd name="T37" fmla="*/ 4 h 51"/>
                <a:gd name="T38" fmla="*/ 37 w 45"/>
                <a:gd name="T39" fmla="*/ 3 h 51"/>
                <a:gd name="T40" fmla="*/ 32 w 45"/>
                <a:gd name="T41" fmla="*/ 2 h 51"/>
                <a:gd name="T42" fmla="*/ 27 w 45"/>
                <a:gd name="T43" fmla="*/ 2 h 51"/>
                <a:gd name="T44" fmla="*/ 18 w 45"/>
                <a:gd name="T45" fmla="*/ 2 h 51"/>
                <a:gd name="T46" fmla="*/ 10 w 45"/>
                <a:gd name="T47" fmla="*/ 3 h 51"/>
                <a:gd name="T48" fmla="*/ 10 w 45"/>
                <a:gd name="T49" fmla="*/ 6 h 51"/>
                <a:gd name="T50" fmla="*/ 9 w 45"/>
                <a:gd name="T51" fmla="*/ 9 h 51"/>
                <a:gd name="T52" fmla="*/ 6 w 45"/>
                <a:gd name="T53" fmla="*/ 12 h 51"/>
                <a:gd name="T54" fmla="*/ 1 w 45"/>
                <a:gd name="T55" fmla="*/ 15 h 51"/>
                <a:gd name="T56" fmla="*/ 0 w 45"/>
                <a:gd name="T57" fmla="*/ 22 h 51"/>
                <a:gd name="T58" fmla="*/ 3 w 45"/>
                <a:gd name="T59" fmla="*/ 25 h 51"/>
                <a:gd name="T60" fmla="*/ 4 w 45"/>
                <a:gd name="T61" fmla="*/ 28 h 51"/>
                <a:gd name="T62" fmla="*/ 5 w 45"/>
                <a:gd name="T63" fmla="*/ 31 h 51"/>
                <a:gd name="T64" fmla="*/ 8 w 45"/>
                <a:gd name="T65" fmla="*/ 33 h 51"/>
                <a:gd name="T66" fmla="*/ 9 w 45"/>
                <a:gd name="T67" fmla="*/ 34 h 51"/>
                <a:gd name="T68" fmla="*/ 10 w 45"/>
                <a:gd name="T69" fmla="*/ 40 h 51"/>
                <a:gd name="T70" fmla="*/ 13 w 45"/>
                <a:gd name="T71" fmla="*/ 43 h 51"/>
                <a:gd name="T72" fmla="*/ 15 w 45"/>
                <a:gd name="T73" fmla="*/ 46 h 51"/>
                <a:gd name="T74" fmla="*/ 17 w 45"/>
                <a:gd name="T75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51">
                  <a:moveTo>
                    <a:pt x="18" y="50"/>
                  </a:moveTo>
                  <a:lnTo>
                    <a:pt x="18" y="50"/>
                  </a:lnTo>
                  <a:lnTo>
                    <a:pt x="19" y="50"/>
                  </a:lnTo>
                  <a:lnTo>
                    <a:pt x="19" y="51"/>
                  </a:lnTo>
                  <a:lnTo>
                    <a:pt x="22" y="51"/>
                  </a:lnTo>
                  <a:lnTo>
                    <a:pt x="25" y="51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3" y="47"/>
                  </a:lnTo>
                  <a:lnTo>
                    <a:pt x="21" y="44"/>
                  </a:lnTo>
                  <a:lnTo>
                    <a:pt x="22" y="42"/>
                  </a:lnTo>
                  <a:lnTo>
                    <a:pt x="23" y="40"/>
                  </a:lnTo>
                  <a:lnTo>
                    <a:pt x="26" y="42"/>
                  </a:lnTo>
                  <a:lnTo>
                    <a:pt x="31" y="42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9" y="43"/>
                  </a:lnTo>
                  <a:lnTo>
                    <a:pt x="40" y="43"/>
                  </a:lnTo>
                  <a:lnTo>
                    <a:pt x="43" y="40"/>
                  </a:lnTo>
                  <a:lnTo>
                    <a:pt x="44" y="39"/>
                  </a:lnTo>
                  <a:lnTo>
                    <a:pt x="44" y="37"/>
                  </a:lnTo>
                  <a:lnTo>
                    <a:pt x="43" y="34"/>
                  </a:lnTo>
                  <a:lnTo>
                    <a:pt x="45" y="33"/>
                  </a:lnTo>
                  <a:lnTo>
                    <a:pt x="45" y="30"/>
                  </a:lnTo>
                  <a:lnTo>
                    <a:pt x="45" y="29"/>
                  </a:lnTo>
                  <a:lnTo>
                    <a:pt x="44" y="28"/>
                  </a:lnTo>
                  <a:lnTo>
                    <a:pt x="44" y="25"/>
                  </a:lnTo>
                  <a:lnTo>
                    <a:pt x="43" y="24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41" y="9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1" y="3"/>
                  </a:lnTo>
                  <a:lnTo>
                    <a:pt x="37" y="3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3" y="43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8"/>
                  </a:lnTo>
                  <a:lnTo>
                    <a:pt x="18" y="5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6" name="Freeform 184"/>
            <p:cNvSpPr>
              <a:spLocks/>
            </p:cNvSpPr>
            <p:nvPr/>
          </p:nvSpPr>
          <p:spPr bwMode="auto">
            <a:xfrm>
              <a:off x="2641600" y="3254376"/>
              <a:ext cx="90488" cy="136525"/>
            </a:xfrm>
            <a:custGeom>
              <a:avLst/>
              <a:gdLst>
                <a:gd name="T0" fmla="*/ 9 w 57"/>
                <a:gd name="T1" fmla="*/ 38 h 86"/>
                <a:gd name="T2" fmla="*/ 11 w 57"/>
                <a:gd name="T3" fmla="*/ 38 h 86"/>
                <a:gd name="T4" fmla="*/ 16 w 57"/>
                <a:gd name="T5" fmla="*/ 40 h 86"/>
                <a:gd name="T6" fmla="*/ 14 w 57"/>
                <a:gd name="T7" fmla="*/ 45 h 86"/>
                <a:gd name="T8" fmla="*/ 16 w 57"/>
                <a:gd name="T9" fmla="*/ 48 h 86"/>
                <a:gd name="T10" fmla="*/ 18 w 57"/>
                <a:gd name="T11" fmla="*/ 49 h 86"/>
                <a:gd name="T12" fmla="*/ 21 w 57"/>
                <a:gd name="T13" fmla="*/ 51 h 86"/>
                <a:gd name="T14" fmla="*/ 20 w 57"/>
                <a:gd name="T15" fmla="*/ 55 h 86"/>
                <a:gd name="T16" fmla="*/ 17 w 57"/>
                <a:gd name="T17" fmla="*/ 62 h 86"/>
                <a:gd name="T18" fmla="*/ 16 w 57"/>
                <a:gd name="T19" fmla="*/ 66 h 86"/>
                <a:gd name="T20" fmla="*/ 16 w 57"/>
                <a:gd name="T21" fmla="*/ 69 h 86"/>
                <a:gd name="T22" fmla="*/ 16 w 57"/>
                <a:gd name="T23" fmla="*/ 73 h 86"/>
                <a:gd name="T24" fmla="*/ 21 w 57"/>
                <a:gd name="T25" fmla="*/ 78 h 86"/>
                <a:gd name="T26" fmla="*/ 22 w 57"/>
                <a:gd name="T27" fmla="*/ 82 h 86"/>
                <a:gd name="T28" fmla="*/ 29 w 57"/>
                <a:gd name="T29" fmla="*/ 86 h 86"/>
                <a:gd name="T30" fmla="*/ 31 w 57"/>
                <a:gd name="T31" fmla="*/ 84 h 86"/>
                <a:gd name="T32" fmla="*/ 34 w 57"/>
                <a:gd name="T33" fmla="*/ 84 h 86"/>
                <a:gd name="T34" fmla="*/ 36 w 57"/>
                <a:gd name="T35" fmla="*/ 82 h 86"/>
                <a:gd name="T36" fmla="*/ 43 w 57"/>
                <a:gd name="T37" fmla="*/ 80 h 86"/>
                <a:gd name="T38" fmla="*/ 47 w 57"/>
                <a:gd name="T39" fmla="*/ 77 h 86"/>
                <a:gd name="T40" fmla="*/ 51 w 57"/>
                <a:gd name="T41" fmla="*/ 77 h 86"/>
                <a:gd name="T42" fmla="*/ 57 w 57"/>
                <a:gd name="T43" fmla="*/ 77 h 86"/>
                <a:gd name="T44" fmla="*/ 54 w 57"/>
                <a:gd name="T45" fmla="*/ 74 h 86"/>
                <a:gd name="T46" fmla="*/ 52 w 57"/>
                <a:gd name="T47" fmla="*/ 73 h 86"/>
                <a:gd name="T48" fmla="*/ 51 w 57"/>
                <a:gd name="T49" fmla="*/ 67 h 86"/>
                <a:gd name="T50" fmla="*/ 49 w 57"/>
                <a:gd name="T51" fmla="*/ 65 h 86"/>
                <a:gd name="T52" fmla="*/ 48 w 57"/>
                <a:gd name="T53" fmla="*/ 60 h 86"/>
                <a:gd name="T54" fmla="*/ 45 w 57"/>
                <a:gd name="T55" fmla="*/ 58 h 86"/>
                <a:gd name="T56" fmla="*/ 44 w 57"/>
                <a:gd name="T57" fmla="*/ 56 h 86"/>
                <a:gd name="T58" fmla="*/ 43 w 57"/>
                <a:gd name="T59" fmla="*/ 53 h 86"/>
                <a:gd name="T60" fmla="*/ 39 w 57"/>
                <a:gd name="T61" fmla="*/ 51 h 86"/>
                <a:gd name="T62" fmla="*/ 40 w 57"/>
                <a:gd name="T63" fmla="*/ 44 h 86"/>
                <a:gd name="T64" fmla="*/ 42 w 57"/>
                <a:gd name="T65" fmla="*/ 39 h 86"/>
                <a:gd name="T66" fmla="*/ 47 w 57"/>
                <a:gd name="T67" fmla="*/ 38 h 86"/>
                <a:gd name="T68" fmla="*/ 48 w 57"/>
                <a:gd name="T69" fmla="*/ 35 h 86"/>
                <a:gd name="T70" fmla="*/ 49 w 57"/>
                <a:gd name="T71" fmla="*/ 33 h 86"/>
                <a:gd name="T72" fmla="*/ 48 w 57"/>
                <a:gd name="T73" fmla="*/ 30 h 86"/>
                <a:gd name="T74" fmla="*/ 48 w 57"/>
                <a:gd name="T75" fmla="*/ 26 h 86"/>
                <a:gd name="T76" fmla="*/ 40 w 57"/>
                <a:gd name="T77" fmla="*/ 21 h 86"/>
                <a:gd name="T78" fmla="*/ 36 w 57"/>
                <a:gd name="T79" fmla="*/ 20 h 86"/>
                <a:gd name="T80" fmla="*/ 32 w 57"/>
                <a:gd name="T81" fmla="*/ 22 h 86"/>
                <a:gd name="T82" fmla="*/ 31 w 57"/>
                <a:gd name="T83" fmla="*/ 21 h 86"/>
                <a:gd name="T84" fmla="*/ 32 w 57"/>
                <a:gd name="T85" fmla="*/ 16 h 86"/>
                <a:gd name="T86" fmla="*/ 30 w 57"/>
                <a:gd name="T87" fmla="*/ 11 h 86"/>
                <a:gd name="T88" fmla="*/ 22 w 57"/>
                <a:gd name="T89" fmla="*/ 5 h 86"/>
                <a:gd name="T90" fmla="*/ 20 w 57"/>
                <a:gd name="T91" fmla="*/ 1 h 86"/>
                <a:gd name="T92" fmla="*/ 17 w 57"/>
                <a:gd name="T93" fmla="*/ 0 h 86"/>
                <a:gd name="T94" fmla="*/ 13 w 57"/>
                <a:gd name="T95" fmla="*/ 5 h 86"/>
                <a:gd name="T96" fmla="*/ 9 w 57"/>
                <a:gd name="T97" fmla="*/ 7 h 86"/>
                <a:gd name="T98" fmla="*/ 7 w 57"/>
                <a:gd name="T99" fmla="*/ 12 h 86"/>
                <a:gd name="T100" fmla="*/ 11 w 57"/>
                <a:gd name="T101" fmla="*/ 14 h 86"/>
                <a:gd name="T102" fmla="*/ 13 w 57"/>
                <a:gd name="T103" fmla="*/ 18 h 86"/>
                <a:gd name="T104" fmla="*/ 7 w 57"/>
                <a:gd name="T105" fmla="*/ 20 h 86"/>
                <a:gd name="T106" fmla="*/ 4 w 57"/>
                <a:gd name="T107" fmla="*/ 20 h 86"/>
                <a:gd name="T108" fmla="*/ 1 w 57"/>
                <a:gd name="T109" fmla="*/ 25 h 86"/>
                <a:gd name="T110" fmla="*/ 0 w 57"/>
                <a:gd name="T111" fmla="*/ 30 h 86"/>
                <a:gd name="T112" fmla="*/ 8 w 57"/>
                <a:gd name="T113" fmla="*/ 3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" h="86">
                  <a:moveTo>
                    <a:pt x="8" y="38"/>
                  </a:moveTo>
                  <a:lnTo>
                    <a:pt x="9" y="38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6" y="40"/>
                  </a:lnTo>
                  <a:lnTo>
                    <a:pt x="16" y="44"/>
                  </a:lnTo>
                  <a:lnTo>
                    <a:pt x="14" y="45"/>
                  </a:lnTo>
                  <a:lnTo>
                    <a:pt x="13" y="47"/>
                  </a:lnTo>
                  <a:lnTo>
                    <a:pt x="16" y="48"/>
                  </a:lnTo>
                  <a:lnTo>
                    <a:pt x="17" y="48"/>
                  </a:lnTo>
                  <a:lnTo>
                    <a:pt x="18" y="49"/>
                  </a:lnTo>
                  <a:lnTo>
                    <a:pt x="20" y="52"/>
                  </a:lnTo>
                  <a:lnTo>
                    <a:pt x="21" y="51"/>
                  </a:lnTo>
                  <a:lnTo>
                    <a:pt x="22" y="52"/>
                  </a:lnTo>
                  <a:lnTo>
                    <a:pt x="20" y="55"/>
                  </a:lnTo>
                  <a:lnTo>
                    <a:pt x="18" y="58"/>
                  </a:lnTo>
                  <a:lnTo>
                    <a:pt x="17" y="62"/>
                  </a:lnTo>
                  <a:lnTo>
                    <a:pt x="17" y="65"/>
                  </a:lnTo>
                  <a:lnTo>
                    <a:pt x="16" y="66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8" y="75"/>
                  </a:lnTo>
                  <a:lnTo>
                    <a:pt x="21" y="78"/>
                  </a:lnTo>
                  <a:lnTo>
                    <a:pt x="21" y="79"/>
                  </a:lnTo>
                  <a:lnTo>
                    <a:pt x="22" y="82"/>
                  </a:lnTo>
                  <a:lnTo>
                    <a:pt x="26" y="86"/>
                  </a:lnTo>
                  <a:lnTo>
                    <a:pt x="29" y="86"/>
                  </a:lnTo>
                  <a:lnTo>
                    <a:pt x="30" y="84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34" y="84"/>
                  </a:lnTo>
                  <a:lnTo>
                    <a:pt x="36" y="83"/>
                  </a:lnTo>
                  <a:lnTo>
                    <a:pt x="36" y="82"/>
                  </a:lnTo>
                  <a:lnTo>
                    <a:pt x="39" y="80"/>
                  </a:lnTo>
                  <a:lnTo>
                    <a:pt x="43" y="80"/>
                  </a:lnTo>
                  <a:lnTo>
                    <a:pt x="44" y="78"/>
                  </a:lnTo>
                  <a:lnTo>
                    <a:pt x="47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7" y="77"/>
                  </a:lnTo>
                  <a:lnTo>
                    <a:pt x="56" y="75"/>
                  </a:lnTo>
                  <a:lnTo>
                    <a:pt x="54" y="74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2" y="70"/>
                  </a:lnTo>
                  <a:lnTo>
                    <a:pt x="51" y="67"/>
                  </a:lnTo>
                  <a:lnTo>
                    <a:pt x="49" y="67"/>
                  </a:lnTo>
                  <a:lnTo>
                    <a:pt x="49" y="65"/>
                  </a:lnTo>
                  <a:lnTo>
                    <a:pt x="48" y="61"/>
                  </a:lnTo>
                  <a:lnTo>
                    <a:pt x="48" y="60"/>
                  </a:lnTo>
                  <a:lnTo>
                    <a:pt x="47" y="60"/>
                  </a:lnTo>
                  <a:lnTo>
                    <a:pt x="45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3" y="55"/>
                  </a:lnTo>
                  <a:lnTo>
                    <a:pt x="43" y="53"/>
                  </a:lnTo>
                  <a:lnTo>
                    <a:pt x="42" y="52"/>
                  </a:lnTo>
                  <a:lnTo>
                    <a:pt x="39" y="51"/>
                  </a:lnTo>
                  <a:lnTo>
                    <a:pt x="39" y="49"/>
                  </a:lnTo>
                  <a:lnTo>
                    <a:pt x="40" y="44"/>
                  </a:lnTo>
                  <a:lnTo>
                    <a:pt x="40" y="42"/>
                  </a:lnTo>
                  <a:lnTo>
                    <a:pt x="42" y="39"/>
                  </a:lnTo>
                  <a:lnTo>
                    <a:pt x="45" y="39"/>
                  </a:lnTo>
                  <a:lnTo>
                    <a:pt x="47" y="38"/>
                  </a:lnTo>
                  <a:lnTo>
                    <a:pt x="48" y="36"/>
                  </a:lnTo>
                  <a:lnTo>
                    <a:pt x="48" y="35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8" y="30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3" y="25"/>
                  </a:lnTo>
                  <a:lnTo>
                    <a:pt x="40" y="21"/>
                  </a:lnTo>
                  <a:lnTo>
                    <a:pt x="38" y="18"/>
                  </a:lnTo>
                  <a:lnTo>
                    <a:pt x="36" y="20"/>
                  </a:lnTo>
                  <a:lnTo>
                    <a:pt x="34" y="21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11"/>
                  </a:lnTo>
                  <a:lnTo>
                    <a:pt x="25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9" y="21"/>
                  </a:lnTo>
                  <a:lnTo>
                    <a:pt x="7" y="20"/>
                  </a:lnTo>
                  <a:lnTo>
                    <a:pt x="5" y="21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8" y="38"/>
                  </a:lnTo>
                  <a:lnTo>
                    <a:pt x="8" y="38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7" name="Freeform 185"/>
            <p:cNvSpPr>
              <a:spLocks noEditPoints="1"/>
            </p:cNvSpPr>
            <p:nvPr/>
          </p:nvSpPr>
          <p:spPr bwMode="auto">
            <a:xfrm>
              <a:off x="2428875" y="3178176"/>
              <a:ext cx="239713" cy="222250"/>
            </a:xfrm>
            <a:custGeom>
              <a:avLst/>
              <a:gdLst>
                <a:gd name="T0" fmla="*/ 66 w 117"/>
                <a:gd name="T1" fmla="*/ 108 h 108"/>
                <a:gd name="T2" fmla="*/ 78 w 117"/>
                <a:gd name="T3" fmla="*/ 97 h 108"/>
                <a:gd name="T4" fmla="*/ 83 w 117"/>
                <a:gd name="T5" fmla="*/ 91 h 108"/>
                <a:gd name="T6" fmla="*/ 78 w 117"/>
                <a:gd name="T7" fmla="*/ 82 h 108"/>
                <a:gd name="T8" fmla="*/ 75 w 117"/>
                <a:gd name="T9" fmla="*/ 76 h 108"/>
                <a:gd name="T10" fmla="*/ 88 w 117"/>
                <a:gd name="T11" fmla="*/ 78 h 108"/>
                <a:gd name="T12" fmla="*/ 102 w 117"/>
                <a:gd name="T13" fmla="*/ 73 h 108"/>
                <a:gd name="T14" fmla="*/ 107 w 117"/>
                <a:gd name="T15" fmla="*/ 63 h 108"/>
                <a:gd name="T16" fmla="*/ 107 w 117"/>
                <a:gd name="T17" fmla="*/ 52 h 108"/>
                <a:gd name="T18" fmla="*/ 114 w 117"/>
                <a:gd name="T19" fmla="*/ 49 h 108"/>
                <a:gd name="T20" fmla="*/ 111 w 117"/>
                <a:gd name="T21" fmla="*/ 42 h 108"/>
                <a:gd name="T22" fmla="*/ 117 w 117"/>
                <a:gd name="T23" fmla="*/ 37 h 108"/>
                <a:gd name="T24" fmla="*/ 108 w 117"/>
                <a:gd name="T25" fmla="*/ 35 h 108"/>
                <a:gd name="T26" fmla="*/ 103 w 117"/>
                <a:gd name="T27" fmla="*/ 36 h 108"/>
                <a:gd name="T28" fmla="*/ 108 w 117"/>
                <a:gd name="T29" fmla="*/ 31 h 108"/>
                <a:gd name="T30" fmla="*/ 101 w 117"/>
                <a:gd name="T31" fmla="*/ 26 h 108"/>
                <a:gd name="T32" fmla="*/ 95 w 117"/>
                <a:gd name="T33" fmla="*/ 23 h 108"/>
                <a:gd name="T34" fmla="*/ 91 w 117"/>
                <a:gd name="T35" fmla="*/ 21 h 108"/>
                <a:gd name="T36" fmla="*/ 99 w 117"/>
                <a:gd name="T37" fmla="*/ 18 h 108"/>
                <a:gd name="T38" fmla="*/ 88 w 117"/>
                <a:gd name="T39" fmla="*/ 16 h 108"/>
                <a:gd name="T40" fmla="*/ 76 w 117"/>
                <a:gd name="T41" fmla="*/ 20 h 108"/>
                <a:gd name="T42" fmla="*/ 69 w 117"/>
                <a:gd name="T43" fmla="*/ 22 h 108"/>
                <a:gd name="T44" fmla="*/ 51 w 117"/>
                <a:gd name="T45" fmla="*/ 20 h 108"/>
                <a:gd name="T46" fmla="*/ 45 w 117"/>
                <a:gd name="T47" fmla="*/ 16 h 108"/>
                <a:gd name="T48" fmla="*/ 36 w 117"/>
                <a:gd name="T49" fmla="*/ 10 h 108"/>
                <a:gd name="T50" fmla="*/ 31 w 117"/>
                <a:gd name="T51" fmla="*/ 3 h 108"/>
                <a:gd name="T52" fmla="*/ 27 w 117"/>
                <a:gd name="T53" fmla="*/ 9 h 108"/>
                <a:gd name="T54" fmla="*/ 30 w 117"/>
                <a:gd name="T55" fmla="*/ 12 h 108"/>
                <a:gd name="T56" fmla="*/ 25 w 117"/>
                <a:gd name="T57" fmla="*/ 13 h 108"/>
                <a:gd name="T58" fmla="*/ 17 w 117"/>
                <a:gd name="T59" fmla="*/ 20 h 108"/>
                <a:gd name="T60" fmla="*/ 13 w 117"/>
                <a:gd name="T61" fmla="*/ 32 h 108"/>
                <a:gd name="T62" fmla="*/ 11 w 117"/>
                <a:gd name="T63" fmla="*/ 24 h 108"/>
                <a:gd name="T64" fmla="*/ 14 w 117"/>
                <a:gd name="T65" fmla="*/ 14 h 108"/>
                <a:gd name="T66" fmla="*/ 14 w 117"/>
                <a:gd name="T67" fmla="*/ 9 h 108"/>
                <a:gd name="T68" fmla="*/ 12 w 117"/>
                <a:gd name="T69" fmla="*/ 8 h 108"/>
                <a:gd name="T70" fmla="*/ 4 w 117"/>
                <a:gd name="T71" fmla="*/ 17 h 108"/>
                <a:gd name="T72" fmla="*/ 0 w 117"/>
                <a:gd name="T73" fmla="*/ 30 h 108"/>
                <a:gd name="T74" fmla="*/ 8 w 117"/>
                <a:gd name="T75" fmla="*/ 39 h 108"/>
                <a:gd name="T76" fmla="*/ 7 w 117"/>
                <a:gd name="T77" fmla="*/ 46 h 108"/>
                <a:gd name="T78" fmla="*/ 16 w 117"/>
                <a:gd name="T79" fmla="*/ 50 h 108"/>
                <a:gd name="T80" fmla="*/ 26 w 117"/>
                <a:gd name="T81" fmla="*/ 50 h 108"/>
                <a:gd name="T82" fmla="*/ 38 w 117"/>
                <a:gd name="T83" fmla="*/ 57 h 108"/>
                <a:gd name="T84" fmla="*/ 47 w 117"/>
                <a:gd name="T85" fmla="*/ 57 h 108"/>
                <a:gd name="T86" fmla="*/ 50 w 117"/>
                <a:gd name="T87" fmla="*/ 62 h 108"/>
                <a:gd name="T88" fmla="*/ 47 w 117"/>
                <a:gd name="T89" fmla="*/ 70 h 108"/>
                <a:gd name="T90" fmla="*/ 48 w 117"/>
                <a:gd name="T91" fmla="*/ 78 h 108"/>
                <a:gd name="T92" fmla="*/ 49 w 117"/>
                <a:gd name="T93" fmla="*/ 89 h 108"/>
                <a:gd name="T94" fmla="*/ 51 w 117"/>
                <a:gd name="T95" fmla="*/ 94 h 108"/>
                <a:gd name="T96" fmla="*/ 44 w 117"/>
                <a:gd name="T97" fmla="*/ 2 h 108"/>
                <a:gd name="T98" fmla="*/ 42 w 117"/>
                <a:gd name="T99" fmla="*/ 2 h 108"/>
                <a:gd name="T100" fmla="*/ 37 w 117"/>
                <a:gd name="T101" fmla="*/ 4 h 108"/>
                <a:gd name="T102" fmla="*/ 31 w 117"/>
                <a:gd name="T103" fmla="*/ 1 h 108"/>
                <a:gd name="T104" fmla="*/ 80 w 117"/>
                <a:gd name="T105" fmla="*/ 14 h 108"/>
                <a:gd name="T106" fmla="*/ 78 w 117"/>
                <a:gd name="T107" fmla="*/ 1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08">
                  <a:moveTo>
                    <a:pt x="54" y="103"/>
                  </a:moveTo>
                  <a:cubicBezTo>
                    <a:pt x="57" y="105"/>
                    <a:pt x="57" y="105"/>
                    <a:pt x="57" y="105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10" y="68"/>
                    <a:pt x="110" y="68"/>
                    <a:pt x="110" y="68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4" y="103"/>
                    <a:pt x="54" y="103"/>
                    <a:pt x="54" y="103"/>
                  </a:cubicBezTo>
                  <a:close/>
                  <a:moveTo>
                    <a:pt x="42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4"/>
                    <a:pt x="43" y="4"/>
                    <a:pt x="43" y="4"/>
                  </a:cubicBezTo>
                  <a:lnTo>
                    <a:pt x="42" y="2"/>
                  </a:lnTo>
                  <a:close/>
                  <a:moveTo>
                    <a:pt x="36" y="2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3"/>
                    <a:pt x="36" y="3"/>
                    <a:pt x="36" y="3"/>
                  </a:cubicBezTo>
                  <a:lnTo>
                    <a:pt x="36" y="2"/>
                  </a:lnTo>
                  <a:close/>
                  <a:moveTo>
                    <a:pt x="28" y="0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28" y="0"/>
                  </a:lnTo>
                  <a:close/>
                  <a:moveTo>
                    <a:pt x="77" y="15"/>
                  </a:moveTo>
                  <a:cubicBezTo>
                    <a:pt x="79" y="13"/>
                    <a:pt x="79" y="13"/>
                    <a:pt x="79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5"/>
                    <a:pt x="77" y="15"/>
                    <a:pt x="77" y="15"/>
                  </a:cubicBezTo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8" name="Freeform 186"/>
            <p:cNvSpPr>
              <a:spLocks/>
            </p:cNvSpPr>
            <p:nvPr/>
          </p:nvSpPr>
          <p:spPr bwMode="auto">
            <a:xfrm>
              <a:off x="2320925" y="3181351"/>
              <a:ext cx="219075" cy="309563"/>
            </a:xfrm>
            <a:custGeom>
              <a:avLst/>
              <a:gdLst>
                <a:gd name="T0" fmla="*/ 112 w 138"/>
                <a:gd name="T1" fmla="*/ 159 h 195"/>
                <a:gd name="T2" fmla="*/ 110 w 138"/>
                <a:gd name="T3" fmla="*/ 139 h 195"/>
                <a:gd name="T4" fmla="*/ 112 w 138"/>
                <a:gd name="T5" fmla="*/ 133 h 195"/>
                <a:gd name="T6" fmla="*/ 121 w 138"/>
                <a:gd name="T7" fmla="*/ 124 h 195"/>
                <a:gd name="T8" fmla="*/ 131 w 138"/>
                <a:gd name="T9" fmla="*/ 121 h 195"/>
                <a:gd name="T10" fmla="*/ 138 w 138"/>
                <a:gd name="T11" fmla="*/ 132 h 195"/>
                <a:gd name="T12" fmla="*/ 134 w 138"/>
                <a:gd name="T13" fmla="*/ 117 h 195"/>
                <a:gd name="T14" fmla="*/ 128 w 138"/>
                <a:gd name="T15" fmla="*/ 115 h 195"/>
                <a:gd name="T16" fmla="*/ 128 w 138"/>
                <a:gd name="T17" fmla="*/ 97 h 195"/>
                <a:gd name="T18" fmla="*/ 130 w 138"/>
                <a:gd name="T19" fmla="*/ 84 h 195"/>
                <a:gd name="T20" fmla="*/ 132 w 138"/>
                <a:gd name="T21" fmla="*/ 72 h 195"/>
                <a:gd name="T22" fmla="*/ 123 w 138"/>
                <a:gd name="T23" fmla="*/ 72 h 195"/>
                <a:gd name="T24" fmla="*/ 116 w 138"/>
                <a:gd name="T25" fmla="*/ 72 h 195"/>
                <a:gd name="T26" fmla="*/ 95 w 138"/>
                <a:gd name="T27" fmla="*/ 63 h 195"/>
                <a:gd name="T28" fmla="*/ 85 w 138"/>
                <a:gd name="T29" fmla="*/ 62 h 195"/>
                <a:gd name="T30" fmla="*/ 77 w 138"/>
                <a:gd name="T31" fmla="*/ 55 h 195"/>
                <a:gd name="T32" fmla="*/ 72 w 138"/>
                <a:gd name="T33" fmla="*/ 38 h 195"/>
                <a:gd name="T34" fmla="*/ 70 w 138"/>
                <a:gd name="T35" fmla="*/ 29 h 195"/>
                <a:gd name="T36" fmla="*/ 77 w 138"/>
                <a:gd name="T37" fmla="*/ 16 h 195"/>
                <a:gd name="T38" fmla="*/ 90 w 138"/>
                <a:gd name="T39" fmla="*/ 6 h 195"/>
                <a:gd name="T40" fmla="*/ 92 w 138"/>
                <a:gd name="T41" fmla="*/ 2 h 195"/>
                <a:gd name="T42" fmla="*/ 83 w 138"/>
                <a:gd name="T43" fmla="*/ 2 h 195"/>
                <a:gd name="T44" fmla="*/ 79 w 138"/>
                <a:gd name="T45" fmla="*/ 5 h 195"/>
                <a:gd name="T46" fmla="*/ 66 w 138"/>
                <a:gd name="T47" fmla="*/ 13 h 195"/>
                <a:gd name="T48" fmla="*/ 57 w 138"/>
                <a:gd name="T49" fmla="*/ 16 h 195"/>
                <a:gd name="T50" fmla="*/ 55 w 138"/>
                <a:gd name="T51" fmla="*/ 18 h 195"/>
                <a:gd name="T52" fmla="*/ 46 w 138"/>
                <a:gd name="T53" fmla="*/ 18 h 195"/>
                <a:gd name="T54" fmla="*/ 39 w 138"/>
                <a:gd name="T55" fmla="*/ 29 h 195"/>
                <a:gd name="T56" fmla="*/ 37 w 138"/>
                <a:gd name="T57" fmla="*/ 35 h 195"/>
                <a:gd name="T58" fmla="*/ 28 w 138"/>
                <a:gd name="T59" fmla="*/ 42 h 195"/>
                <a:gd name="T60" fmla="*/ 26 w 138"/>
                <a:gd name="T61" fmla="*/ 53 h 195"/>
                <a:gd name="T62" fmla="*/ 22 w 138"/>
                <a:gd name="T63" fmla="*/ 47 h 195"/>
                <a:gd name="T64" fmla="*/ 21 w 138"/>
                <a:gd name="T65" fmla="*/ 50 h 195"/>
                <a:gd name="T66" fmla="*/ 15 w 138"/>
                <a:gd name="T67" fmla="*/ 60 h 195"/>
                <a:gd name="T68" fmla="*/ 19 w 138"/>
                <a:gd name="T69" fmla="*/ 68 h 195"/>
                <a:gd name="T70" fmla="*/ 19 w 138"/>
                <a:gd name="T71" fmla="*/ 73 h 195"/>
                <a:gd name="T72" fmla="*/ 19 w 138"/>
                <a:gd name="T73" fmla="*/ 81 h 195"/>
                <a:gd name="T74" fmla="*/ 17 w 138"/>
                <a:gd name="T75" fmla="*/ 97 h 195"/>
                <a:gd name="T76" fmla="*/ 24 w 138"/>
                <a:gd name="T77" fmla="*/ 101 h 195"/>
                <a:gd name="T78" fmla="*/ 16 w 138"/>
                <a:gd name="T79" fmla="*/ 112 h 195"/>
                <a:gd name="T80" fmla="*/ 2 w 138"/>
                <a:gd name="T81" fmla="*/ 126 h 195"/>
                <a:gd name="T82" fmla="*/ 15 w 138"/>
                <a:gd name="T83" fmla="*/ 137 h 195"/>
                <a:gd name="T84" fmla="*/ 25 w 138"/>
                <a:gd name="T85" fmla="*/ 145 h 195"/>
                <a:gd name="T86" fmla="*/ 33 w 138"/>
                <a:gd name="T87" fmla="*/ 142 h 195"/>
                <a:gd name="T88" fmla="*/ 42 w 138"/>
                <a:gd name="T89" fmla="*/ 146 h 195"/>
                <a:gd name="T90" fmla="*/ 50 w 138"/>
                <a:gd name="T91" fmla="*/ 148 h 195"/>
                <a:gd name="T92" fmla="*/ 57 w 138"/>
                <a:gd name="T93" fmla="*/ 159 h 195"/>
                <a:gd name="T94" fmla="*/ 68 w 138"/>
                <a:gd name="T95" fmla="*/ 168 h 195"/>
                <a:gd name="T96" fmla="*/ 73 w 138"/>
                <a:gd name="T97" fmla="*/ 174 h 195"/>
                <a:gd name="T98" fmla="*/ 86 w 138"/>
                <a:gd name="T99" fmla="*/ 172 h 195"/>
                <a:gd name="T100" fmla="*/ 96 w 138"/>
                <a:gd name="T101" fmla="*/ 173 h 195"/>
                <a:gd name="T102" fmla="*/ 95 w 138"/>
                <a:gd name="T103" fmla="*/ 189 h 195"/>
                <a:gd name="T104" fmla="*/ 103 w 138"/>
                <a:gd name="T10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8" h="195">
                  <a:moveTo>
                    <a:pt x="103" y="195"/>
                  </a:moveTo>
                  <a:lnTo>
                    <a:pt x="105" y="189"/>
                  </a:lnTo>
                  <a:lnTo>
                    <a:pt x="112" y="164"/>
                  </a:lnTo>
                  <a:lnTo>
                    <a:pt x="112" y="163"/>
                  </a:lnTo>
                  <a:lnTo>
                    <a:pt x="112" y="159"/>
                  </a:lnTo>
                  <a:lnTo>
                    <a:pt x="109" y="154"/>
                  </a:lnTo>
                  <a:lnTo>
                    <a:pt x="105" y="151"/>
                  </a:lnTo>
                  <a:lnTo>
                    <a:pt x="103" y="148"/>
                  </a:lnTo>
                  <a:lnTo>
                    <a:pt x="103" y="142"/>
                  </a:lnTo>
                  <a:lnTo>
                    <a:pt x="110" y="139"/>
                  </a:lnTo>
                  <a:lnTo>
                    <a:pt x="113" y="141"/>
                  </a:lnTo>
                  <a:lnTo>
                    <a:pt x="113" y="139"/>
                  </a:lnTo>
                  <a:lnTo>
                    <a:pt x="112" y="138"/>
                  </a:lnTo>
                  <a:lnTo>
                    <a:pt x="113" y="137"/>
                  </a:lnTo>
                  <a:lnTo>
                    <a:pt x="112" y="133"/>
                  </a:lnTo>
                  <a:lnTo>
                    <a:pt x="108" y="132"/>
                  </a:lnTo>
                  <a:lnTo>
                    <a:pt x="106" y="129"/>
                  </a:lnTo>
                  <a:lnTo>
                    <a:pt x="106" y="126"/>
                  </a:lnTo>
                  <a:lnTo>
                    <a:pt x="119" y="125"/>
                  </a:lnTo>
                  <a:lnTo>
                    <a:pt x="121" y="124"/>
                  </a:lnTo>
                  <a:lnTo>
                    <a:pt x="123" y="124"/>
                  </a:lnTo>
                  <a:lnTo>
                    <a:pt x="125" y="125"/>
                  </a:lnTo>
                  <a:lnTo>
                    <a:pt x="126" y="125"/>
                  </a:lnTo>
                  <a:lnTo>
                    <a:pt x="128" y="123"/>
                  </a:lnTo>
                  <a:lnTo>
                    <a:pt x="131" y="121"/>
                  </a:lnTo>
                  <a:lnTo>
                    <a:pt x="132" y="124"/>
                  </a:lnTo>
                  <a:lnTo>
                    <a:pt x="134" y="126"/>
                  </a:lnTo>
                  <a:lnTo>
                    <a:pt x="135" y="128"/>
                  </a:lnTo>
                  <a:lnTo>
                    <a:pt x="134" y="132"/>
                  </a:lnTo>
                  <a:lnTo>
                    <a:pt x="138" y="132"/>
                  </a:lnTo>
                  <a:lnTo>
                    <a:pt x="138" y="129"/>
                  </a:lnTo>
                  <a:lnTo>
                    <a:pt x="135" y="123"/>
                  </a:lnTo>
                  <a:lnTo>
                    <a:pt x="134" y="120"/>
                  </a:lnTo>
                  <a:lnTo>
                    <a:pt x="134" y="119"/>
                  </a:lnTo>
                  <a:lnTo>
                    <a:pt x="134" y="117"/>
                  </a:lnTo>
                  <a:lnTo>
                    <a:pt x="132" y="116"/>
                  </a:lnTo>
                  <a:lnTo>
                    <a:pt x="131" y="115"/>
                  </a:lnTo>
                  <a:lnTo>
                    <a:pt x="131" y="113"/>
                  </a:lnTo>
                  <a:lnTo>
                    <a:pt x="130" y="115"/>
                  </a:lnTo>
                  <a:lnTo>
                    <a:pt x="128" y="115"/>
                  </a:lnTo>
                  <a:lnTo>
                    <a:pt x="128" y="112"/>
                  </a:lnTo>
                  <a:lnTo>
                    <a:pt x="132" y="106"/>
                  </a:lnTo>
                  <a:lnTo>
                    <a:pt x="130" y="99"/>
                  </a:lnTo>
                  <a:lnTo>
                    <a:pt x="130" y="98"/>
                  </a:lnTo>
                  <a:lnTo>
                    <a:pt x="128" y="97"/>
                  </a:lnTo>
                  <a:lnTo>
                    <a:pt x="128" y="93"/>
                  </a:lnTo>
                  <a:lnTo>
                    <a:pt x="128" y="90"/>
                  </a:lnTo>
                  <a:lnTo>
                    <a:pt x="128" y="89"/>
                  </a:lnTo>
                  <a:lnTo>
                    <a:pt x="128" y="85"/>
                  </a:lnTo>
                  <a:lnTo>
                    <a:pt x="130" y="84"/>
                  </a:lnTo>
                  <a:lnTo>
                    <a:pt x="132" y="82"/>
                  </a:lnTo>
                  <a:lnTo>
                    <a:pt x="132" y="81"/>
                  </a:lnTo>
                  <a:lnTo>
                    <a:pt x="132" y="79"/>
                  </a:lnTo>
                  <a:lnTo>
                    <a:pt x="134" y="77"/>
                  </a:lnTo>
                  <a:lnTo>
                    <a:pt x="132" y="72"/>
                  </a:lnTo>
                  <a:lnTo>
                    <a:pt x="131" y="72"/>
                  </a:lnTo>
                  <a:lnTo>
                    <a:pt x="130" y="72"/>
                  </a:lnTo>
                  <a:lnTo>
                    <a:pt x="128" y="72"/>
                  </a:lnTo>
                  <a:lnTo>
                    <a:pt x="126" y="72"/>
                  </a:lnTo>
                  <a:lnTo>
                    <a:pt x="123" y="72"/>
                  </a:lnTo>
                  <a:lnTo>
                    <a:pt x="121" y="73"/>
                  </a:lnTo>
                  <a:lnTo>
                    <a:pt x="119" y="72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16" y="72"/>
                  </a:lnTo>
                  <a:lnTo>
                    <a:pt x="113" y="72"/>
                  </a:lnTo>
                  <a:lnTo>
                    <a:pt x="104" y="63"/>
                  </a:lnTo>
                  <a:lnTo>
                    <a:pt x="101" y="63"/>
                  </a:lnTo>
                  <a:lnTo>
                    <a:pt x="99" y="62"/>
                  </a:lnTo>
                  <a:lnTo>
                    <a:pt x="95" y="63"/>
                  </a:lnTo>
                  <a:lnTo>
                    <a:pt x="94" y="63"/>
                  </a:lnTo>
                  <a:lnTo>
                    <a:pt x="91" y="63"/>
                  </a:lnTo>
                  <a:lnTo>
                    <a:pt x="88" y="63"/>
                  </a:lnTo>
                  <a:lnTo>
                    <a:pt x="87" y="63"/>
                  </a:lnTo>
                  <a:lnTo>
                    <a:pt x="85" y="62"/>
                  </a:lnTo>
                  <a:lnTo>
                    <a:pt x="82" y="62"/>
                  </a:lnTo>
                  <a:lnTo>
                    <a:pt x="79" y="60"/>
                  </a:lnTo>
                  <a:lnTo>
                    <a:pt x="77" y="58"/>
                  </a:lnTo>
                  <a:lnTo>
                    <a:pt x="77" y="57"/>
                  </a:lnTo>
                  <a:lnTo>
                    <a:pt x="77" y="55"/>
                  </a:lnTo>
                  <a:lnTo>
                    <a:pt x="77" y="54"/>
                  </a:lnTo>
                  <a:lnTo>
                    <a:pt x="78" y="51"/>
                  </a:lnTo>
                  <a:lnTo>
                    <a:pt x="78" y="49"/>
                  </a:lnTo>
                  <a:lnTo>
                    <a:pt x="75" y="46"/>
                  </a:lnTo>
                  <a:lnTo>
                    <a:pt x="72" y="38"/>
                  </a:lnTo>
                  <a:lnTo>
                    <a:pt x="69" y="38"/>
                  </a:lnTo>
                  <a:lnTo>
                    <a:pt x="68" y="38"/>
                  </a:lnTo>
                  <a:lnTo>
                    <a:pt x="68" y="37"/>
                  </a:lnTo>
                  <a:lnTo>
                    <a:pt x="69" y="33"/>
                  </a:lnTo>
                  <a:lnTo>
                    <a:pt x="70" y="29"/>
                  </a:lnTo>
                  <a:lnTo>
                    <a:pt x="69" y="28"/>
                  </a:lnTo>
                  <a:lnTo>
                    <a:pt x="70" y="26"/>
                  </a:lnTo>
                  <a:lnTo>
                    <a:pt x="73" y="20"/>
                  </a:lnTo>
                  <a:lnTo>
                    <a:pt x="75" y="19"/>
                  </a:lnTo>
                  <a:lnTo>
                    <a:pt x="77" y="16"/>
                  </a:lnTo>
                  <a:lnTo>
                    <a:pt x="79" y="15"/>
                  </a:lnTo>
                  <a:lnTo>
                    <a:pt x="81" y="14"/>
                  </a:lnTo>
                  <a:lnTo>
                    <a:pt x="83" y="9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2" y="5"/>
                  </a:lnTo>
                  <a:lnTo>
                    <a:pt x="94" y="4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9" y="5"/>
                  </a:lnTo>
                  <a:lnTo>
                    <a:pt x="78" y="6"/>
                  </a:lnTo>
                  <a:lnTo>
                    <a:pt x="75" y="7"/>
                  </a:lnTo>
                  <a:lnTo>
                    <a:pt x="72" y="10"/>
                  </a:lnTo>
                  <a:lnTo>
                    <a:pt x="69" y="13"/>
                  </a:lnTo>
                  <a:lnTo>
                    <a:pt x="66" y="13"/>
                  </a:lnTo>
                  <a:lnTo>
                    <a:pt x="63" y="13"/>
                  </a:lnTo>
                  <a:lnTo>
                    <a:pt x="59" y="13"/>
                  </a:lnTo>
                  <a:lnTo>
                    <a:pt x="57" y="14"/>
                  </a:lnTo>
                  <a:lnTo>
                    <a:pt x="57" y="15"/>
                  </a:lnTo>
                  <a:lnTo>
                    <a:pt x="57" y="16"/>
                  </a:lnTo>
                  <a:lnTo>
                    <a:pt x="57" y="19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6" y="16"/>
                  </a:lnTo>
                  <a:lnTo>
                    <a:pt x="53" y="16"/>
                  </a:lnTo>
                  <a:lnTo>
                    <a:pt x="51" y="15"/>
                  </a:lnTo>
                  <a:lnTo>
                    <a:pt x="50" y="15"/>
                  </a:lnTo>
                  <a:lnTo>
                    <a:pt x="46" y="18"/>
                  </a:lnTo>
                  <a:lnTo>
                    <a:pt x="44" y="19"/>
                  </a:lnTo>
                  <a:lnTo>
                    <a:pt x="42" y="23"/>
                  </a:lnTo>
                  <a:lnTo>
                    <a:pt x="39" y="28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41" y="31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5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29" y="42"/>
                  </a:lnTo>
                  <a:lnTo>
                    <a:pt x="28" y="42"/>
                  </a:lnTo>
                  <a:lnTo>
                    <a:pt x="25" y="44"/>
                  </a:lnTo>
                  <a:lnTo>
                    <a:pt x="26" y="45"/>
                  </a:lnTo>
                  <a:lnTo>
                    <a:pt x="28" y="47"/>
                  </a:lnTo>
                  <a:lnTo>
                    <a:pt x="28" y="50"/>
                  </a:lnTo>
                  <a:lnTo>
                    <a:pt x="26" y="53"/>
                  </a:lnTo>
                  <a:lnTo>
                    <a:pt x="25" y="53"/>
                  </a:lnTo>
                  <a:lnTo>
                    <a:pt x="24" y="51"/>
                  </a:lnTo>
                  <a:lnTo>
                    <a:pt x="24" y="50"/>
                  </a:lnTo>
                  <a:lnTo>
                    <a:pt x="25" y="49"/>
                  </a:lnTo>
                  <a:lnTo>
                    <a:pt x="22" y="47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19" y="46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19" y="53"/>
                  </a:lnTo>
                  <a:lnTo>
                    <a:pt x="19" y="55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6"/>
                  </a:lnTo>
                  <a:lnTo>
                    <a:pt x="17" y="68"/>
                  </a:lnTo>
                  <a:lnTo>
                    <a:pt x="19" y="68"/>
                  </a:lnTo>
                  <a:lnTo>
                    <a:pt x="20" y="68"/>
                  </a:lnTo>
                  <a:lnTo>
                    <a:pt x="20" y="69"/>
                  </a:lnTo>
                  <a:lnTo>
                    <a:pt x="20" y="72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6"/>
                  </a:lnTo>
                  <a:lnTo>
                    <a:pt x="20" y="79"/>
                  </a:lnTo>
                  <a:lnTo>
                    <a:pt x="19" y="80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20" y="84"/>
                  </a:lnTo>
                  <a:lnTo>
                    <a:pt x="20" y="88"/>
                  </a:lnTo>
                  <a:lnTo>
                    <a:pt x="20" y="93"/>
                  </a:lnTo>
                  <a:lnTo>
                    <a:pt x="19" y="95"/>
                  </a:lnTo>
                  <a:lnTo>
                    <a:pt x="17" y="97"/>
                  </a:lnTo>
                  <a:lnTo>
                    <a:pt x="19" y="98"/>
                  </a:lnTo>
                  <a:lnTo>
                    <a:pt x="21" y="98"/>
                  </a:lnTo>
                  <a:lnTo>
                    <a:pt x="21" y="99"/>
                  </a:lnTo>
                  <a:lnTo>
                    <a:pt x="22" y="101"/>
                  </a:lnTo>
                  <a:lnTo>
                    <a:pt x="24" y="101"/>
                  </a:lnTo>
                  <a:lnTo>
                    <a:pt x="24" y="102"/>
                  </a:lnTo>
                  <a:lnTo>
                    <a:pt x="22" y="103"/>
                  </a:lnTo>
                  <a:lnTo>
                    <a:pt x="21" y="106"/>
                  </a:lnTo>
                  <a:lnTo>
                    <a:pt x="17" y="110"/>
                  </a:lnTo>
                  <a:lnTo>
                    <a:pt x="16" y="112"/>
                  </a:lnTo>
                  <a:lnTo>
                    <a:pt x="12" y="115"/>
                  </a:lnTo>
                  <a:lnTo>
                    <a:pt x="8" y="116"/>
                  </a:lnTo>
                  <a:lnTo>
                    <a:pt x="6" y="119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0" y="129"/>
                  </a:lnTo>
                  <a:lnTo>
                    <a:pt x="4" y="130"/>
                  </a:lnTo>
                  <a:lnTo>
                    <a:pt x="8" y="133"/>
                  </a:lnTo>
                  <a:lnTo>
                    <a:pt x="13" y="137"/>
                  </a:lnTo>
                  <a:lnTo>
                    <a:pt x="15" y="137"/>
                  </a:lnTo>
                  <a:lnTo>
                    <a:pt x="17" y="139"/>
                  </a:lnTo>
                  <a:lnTo>
                    <a:pt x="17" y="141"/>
                  </a:lnTo>
                  <a:lnTo>
                    <a:pt x="17" y="142"/>
                  </a:lnTo>
                  <a:lnTo>
                    <a:pt x="21" y="142"/>
                  </a:lnTo>
                  <a:lnTo>
                    <a:pt x="25" y="145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2" y="145"/>
                  </a:lnTo>
                  <a:lnTo>
                    <a:pt x="32" y="143"/>
                  </a:lnTo>
                  <a:lnTo>
                    <a:pt x="33" y="142"/>
                  </a:lnTo>
                  <a:lnTo>
                    <a:pt x="34" y="142"/>
                  </a:lnTo>
                  <a:lnTo>
                    <a:pt x="38" y="142"/>
                  </a:lnTo>
                  <a:lnTo>
                    <a:pt x="39" y="143"/>
                  </a:lnTo>
                  <a:lnTo>
                    <a:pt x="39" y="145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43" y="147"/>
                  </a:lnTo>
                  <a:lnTo>
                    <a:pt x="48" y="148"/>
                  </a:lnTo>
                  <a:lnTo>
                    <a:pt x="50" y="148"/>
                  </a:lnTo>
                  <a:lnTo>
                    <a:pt x="51" y="150"/>
                  </a:lnTo>
                  <a:lnTo>
                    <a:pt x="53" y="154"/>
                  </a:lnTo>
                  <a:lnTo>
                    <a:pt x="53" y="155"/>
                  </a:lnTo>
                  <a:lnTo>
                    <a:pt x="56" y="159"/>
                  </a:lnTo>
                  <a:lnTo>
                    <a:pt x="57" y="159"/>
                  </a:lnTo>
                  <a:lnTo>
                    <a:pt x="63" y="160"/>
                  </a:lnTo>
                  <a:lnTo>
                    <a:pt x="65" y="164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8" y="168"/>
                  </a:lnTo>
                  <a:lnTo>
                    <a:pt x="69" y="170"/>
                  </a:lnTo>
                  <a:lnTo>
                    <a:pt x="68" y="172"/>
                  </a:lnTo>
                  <a:lnTo>
                    <a:pt x="69" y="173"/>
                  </a:lnTo>
                  <a:lnTo>
                    <a:pt x="70" y="174"/>
                  </a:lnTo>
                  <a:lnTo>
                    <a:pt x="73" y="174"/>
                  </a:lnTo>
                  <a:lnTo>
                    <a:pt x="75" y="174"/>
                  </a:lnTo>
                  <a:lnTo>
                    <a:pt x="78" y="174"/>
                  </a:lnTo>
                  <a:lnTo>
                    <a:pt x="79" y="173"/>
                  </a:lnTo>
                  <a:lnTo>
                    <a:pt x="82" y="172"/>
                  </a:lnTo>
                  <a:lnTo>
                    <a:pt x="86" y="172"/>
                  </a:lnTo>
                  <a:lnTo>
                    <a:pt x="88" y="173"/>
                  </a:lnTo>
                  <a:lnTo>
                    <a:pt x="92" y="172"/>
                  </a:lnTo>
                  <a:lnTo>
                    <a:pt x="94" y="172"/>
                  </a:lnTo>
                  <a:lnTo>
                    <a:pt x="95" y="173"/>
                  </a:lnTo>
                  <a:lnTo>
                    <a:pt x="96" y="173"/>
                  </a:lnTo>
                  <a:lnTo>
                    <a:pt x="99" y="174"/>
                  </a:lnTo>
                  <a:lnTo>
                    <a:pt x="100" y="176"/>
                  </a:lnTo>
                  <a:lnTo>
                    <a:pt x="103" y="176"/>
                  </a:lnTo>
                  <a:lnTo>
                    <a:pt x="103" y="177"/>
                  </a:lnTo>
                  <a:lnTo>
                    <a:pt x="95" y="189"/>
                  </a:lnTo>
                  <a:lnTo>
                    <a:pt x="95" y="191"/>
                  </a:lnTo>
                  <a:lnTo>
                    <a:pt x="97" y="190"/>
                  </a:lnTo>
                  <a:lnTo>
                    <a:pt x="101" y="190"/>
                  </a:lnTo>
                  <a:lnTo>
                    <a:pt x="103" y="192"/>
                  </a:lnTo>
                  <a:lnTo>
                    <a:pt x="103" y="195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9" name="Freeform 187"/>
            <p:cNvSpPr>
              <a:spLocks noEditPoints="1"/>
            </p:cNvSpPr>
            <p:nvPr/>
          </p:nvSpPr>
          <p:spPr bwMode="auto">
            <a:xfrm>
              <a:off x="2284413" y="3386138"/>
              <a:ext cx="106363" cy="117475"/>
            </a:xfrm>
            <a:custGeom>
              <a:avLst/>
              <a:gdLst>
                <a:gd name="T0" fmla="*/ 65 w 67"/>
                <a:gd name="T1" fmla="*/ 17 h 74"/>
                <a:gd name="T2" fmla="*/ 62 w 67"/>
                <a:gd name="T3" fmla="*/ 14 h 74"/>
                <a:gd name="T4" fmla="*/ 57 w 67"/>
                <a:gd name="T5" fmla="*/ 13 h 74"/>
                <a:gd name="T6" fmla="*/ 55 w 67"/>
                <a:gd name="T7" fmla="*/ 14 h 74"/>
                <a:gd name="T8" fmla="*/ 53 w 67"/>
                <a:gd name="T9" fmla="*/ 17 h 74"/>
                <a:gd name="T10" fmla="*/ 48 w 67"/>
                <a:gd name="T11" fmla="*/ 16 h 74"/>
                <a:gd name="T12" fmla="*/ 40 w 67"/>
                <a:gd name="T13" fmla="*/ 13 h 74"/>
                <a:gd name="T14" fmla="*/ 40 w 67"/>
                <a:gd name="T15" fmla="*/ 10 h 74"/>
                <a:gd name="T16" fmla="*/ 36 w 67"/>
                <a:gd name="T17" fmla="*/ 8 h 74"/>
                <a:gd name="T18" fmla="*/ 27 w 67"/>
                <a:gd name="T19" fmla="*/ 1 h 74"/>
                <a:gd name="T20" fmla="*/ 23 w 67"/>
                <a:gd name="T21" fmla="*/ 3 h 74"/>
                <a:gd name="T22" fmla="*/ 14 w 67"/>
                <a:gd name="T23" fmla="*/ 6 h 74"/>
                <a:gd name="T24" fmla="*/ 9 w 67"/>
                <a:gd name="T25" fmla="*/ 8 h 74"/>
                <a:gd name="T26" fmla="*/ 11 w 67"/>
                <a:gd name="T27" fmla="*/ 13 h 74"/>
                <a:gd name="T28" fmla="*/ 11 w 67"/>
                <a:gd name="T29" fmla="*/ 17 h 74"/>
                <a:gd name="T30" fmla="*/ 7 w 67"/>
                <a:gd name="T31" fmla="*/ 23 h 74"/>
                <a:gd name="T32" fmla="*/ 5 w 67"/>
                <a:gd name="T33" fmla="*/ 28 h 74"/>
                <a:gd name="T34" fmla="*/ 0 w 67"/>
                <a:gd name="T35" fmla="*/ 31 h 74"/>
                <a:gd name="T36" fmla="*/ 3 w 67"/>
                <a:gd name="T37" fmla="*/ 36 h 74"/>
                <a:gd name="T38" fmla="*/ 3 w 67"/>
                <a:gd name="T39" fmla="*/ 41 h 74"/>
                <a:gd name="T40" fmla="*/ 0 w 67"/>
                <a:gd name="T41" fmla="*/ 44 h 74"/>
                <a:gd name="T42" fmla="*/ 4 w 67"/>
                <a:gd name="T43" fmla="*/ 47 h 74"/>
                <a:gd name="T44" fmla="*/ 8 w 67"/>
                <a:gd name="T45" fmla="*/ 50 h 74"/>
                <a:gd name="T46" fmla="*/ 11 w 67"/>
                <a:gd name="T47" fmla="*/ 47 h 74"/>
                <a:gd name="T48" fmla="*/ 12 w 67"/>
                <a:gd name="T49" fmla="*/ 44 h 74"/>
                <a:gd name="T50" fmla="*/ 13 w 67"/>
                <a:gd name="T51" fmla="*/ 48 h 74"/>
                <a:gd name="T52" fmla="*/ 13 w 67"/>
                <a:gd name="T53" fmla="*/ 45 h 74"/>
                <a:gd name="T54" fmla="*/ 14 w 67"/>
                <a:gd name="T55" fmla="*/ 48 h 74"/>
                <a:gd name="T56" fmla="*/ 14 w 67"/>
                <a:gd name="T57" fmla="*/ 53 h 74"/>
                <a:gd name="T58" fmla="*/ 11 w 67"/>
                <a:gd name="T59" fmla="*/ 58 h 74"/>
                <a:gd name="T60" fmla="*/ 12 w 67"/>
                <a:gd name="T61" fmla="*/ 62 h 74"/>
                <a:gd name="T62" fmla="*/ 8 w 67"/>
                <a:gd name="T63" fmla="*/ 65 h 74"/>
                <a:gd name="T64" fmla="*/ 11 w 67"/>
                <a:gd name="T65" fmla="*/ 67 h 74"/>
                <a:gd name="T66" fmla="*/ 14 w 67"/>
                <a:gd name="T67" fmla="*/ 69 h 74"/>
                <a:gd name="T68" fmla="*/ 20 w 67"/>
                <a:gd name="T69" fmla="*/ 70 h 74"/>
                <a:gd name="T70" fmla="*/ 25 w 67"/>
                <a:gd name="T71" fmla="*/ 74 h 74"/>
                <a:gd name="T72" fmla="*/ 35 w 67"/>
                <a:gd name="T73" fmla="*/ 53 h 74"/>
                <a:gd name="T74" fmla="*/ 48 w 67"/>
                <a:gd name="T75" fmla="*/ 48 h 74"/>
                <a:gd name="T76" fmla="*/ 61 w 67"/>
                <a:gd name="T77" fmla="*/ 38 h 74"/>
                <a:gd name="T78" fmla="*/ 66 w 67"/>
                <a:gd name="T79" fmla="*/ 30 h 74"/>
                <a:gd name="T80" fmla="*/ 67 w 67"/>
                <a:gd name="T81" fmla="*/ 26 h 74"/>
                <a:gd name="T82" fmla="*/ 65 w 67"/>
                <a:gd name="T83" fmla="*/ 19 h 74"/>
                <a:gd name="T84" fmla="*/ 65 w 67"/>
                <a:gd name="T85" fmla="*/ 17 h 74"/>
                <a:gd name="T86" fmla="*/ 8 w 67"/>
                <a:gd name="T87" fmla="*/ 54 h 74"/>
                <a:gd name="T88" fmla="*/ 9 w 67"/>
                <a:gd name="T89" fmla="*/ 50 h 74"/>
                <a:gd name="T90" fmla="*/ 12 w 67"/>
                <a:gd name="T91" fmla="*/ 49 h 74"/>
                <a:gd name="T92" fmla="*/ 11 w 67"/>
                <a:gd name="T93" fmla="*/ 53 h 74"/>
                <a:gd name="T94" fmla="*/ 9 w 67"/>
                <a:gd name="T95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" h="74">
                  <a:moveTo>
                    <a:pt x="65" y="17"/>
                  </a:moveTo>
                  <a:lnTo>
                    <a:pt x="65" y="17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1" y="13"/>
                  </a:lnTo>
                  <a:lnTo>
                    <a:pt x="57" y="13"/>
                  </a:lnTo>
                  <a:lnTo>
                    <a:pt x="56" y="13"/>
                  </a:lnTo>
                  <a:lnTo>
                    <a:pt x="55" y="14"/>
                  </a:lnTo>
                  <a:lnTo>
                    <a:pt x="55" y="16"/>
                  </a:lnTo>
                  <a:lnTo>
                    <a:pt x="53" y="17"/>
                  </a:lnTo>
                  <a:lnTo>
                    <a:pt x="49" y="17"/>
                  </a:lnTo>
                  <a:lnTo>
                    <a:pt x="48" y="16"/>
                  </a:lnTo>
                  <a:lnTo>
                    <a:pt x="44" y="13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9" y="8"/>
                  </a:lnTo>
                  <a:lnTo>
                    <a:pt x="11" y="10"/>
                  </a:lnTo>
                  <a:lnTo>
                    <a:pt x="11" y="13"/>
                  </a:lnTo>
                  <a:lnTo>
                    <a:pt x="12" y="14"/>
                  </a:lnTo>
                  <a:lnTo>
                    <a:pt x="11" y="17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3" y="36"/>
                  </a:lnTo>
                  <a:lnTo>
                    <a:pt x="2" y="38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0" y="44"/>
                  </a:lnTo>
                  <a:lnTo>
                    <a:pt x="2" y="45"/>
                  </a:lnTo>
                  <a:lnTo>
                    <a:pt x="4" y="47"/>
                  </a:lnTo>
                  <a:lnTo>
                    <a:pt x="7" y="49"/>
                  </a:lnTo>
                  <a:lnTo>
                    <a:pt x="8" y="50"/>
                  </a:lnTo>
                  <a:lnTo>
                    <a:pt x="9" y="49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3" y="48"/>
                  </a:lnTo>
                  <a:lnTo>
                    <a:pt x="13" y="47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3"/>
                  </a:lnTo>
                  <a:lnTo>
                    <a:pt x="13" y="56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2" y="62"/>
                  </a:lnTo>
                  <a:lnTo>
                    <a:pt x="9" y="63"/>
                  </a:lnTo>
                  <a:lnTo>
                    <a:pt x="8" y="65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13" y="66"/>
                  </a:lnTo>
                  <a:lnTo>
                    <a:pt x="14" y="69"/>
                  </a:lnTo>
                  <a:lnTo>
                    <a:pt x="17" y="69"/>
                  </a:lnTo>
                  <a:lnTo>
                    <a:pt x="20" y="70"/>
                  </a:lnTo>
                  <a:lnTo>
                    <a:pt x="22" y="74"/>
                  </a:lnTo>
                  <a:lnTo>
                    <a:pt x="25" y="74"/>
                  </a:lnTo>
                  <a:lnTo>
                    <a:pt x="26" y="72"/>
                  </a:lnTo>
                  <a:lnTo>
                    <a:pt x="35" y="53"/>
                  </a:lnTo>
                  <a:lnTo>
                    <a:pt x="36" y="52"/>
                  </a:lnTo>
                  <a:lnTo>
                    <a:pt x="48" y="48"/>
                  </a:lnTo>
                  <a:lnTo>
                    <a:pt x="53" y="45"/>
                  </a:lnTo>
                  <a:lnTo>
                    <a:pt x="61" y="38"/>
                  </a:lnTo>
                  <a:lnTo>
                    <a:pt x="65" y="30"/>
                  </a:lnTo>
                  <a:lnTo>
                    <a:pt x="66" y="30"/>
                  </a:lnTo>
                  <a:lnTo>
                    <a:pt x="67" y="28"/>
                  </a:lnTo>
                  <a:lnTo>
                    <a:pt x="67" y="26"/>
                  </a:lnTo>
                  <a:lnTo>
                    <a:pt x="67" y="25"/>
                  </a:lnTo>
                  <a:lnTo>
                    <a:pt x="65" y="19"/>
                  </a:lnTo>
                  <a:lnTo>
                    <a:pt x="65" y="18"/>
                  </a:lnTo>
                  <a:lnTo>
                    <a:pt x="65" y="17"/>
                  </a:lnTo>
                  <a:lnTo>
                    <a:pt x="65" y="17"/>
                  </a:lnTo>
                  <a:close/>
                  <a:moveTo>
                    <a:pt x="8" y="54"/>
                  </a:moveTo>
                  <a:lnTo>
                    <a:pt x="8" y="53"/>
                  </a:lnTo>
                  <a:lnTo>
                    <a:pt x="9" y="5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8" y="54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0" name="Freeform 188"/>
            <p:cNvSpPr>
              <a:spLocks/>
            </p:cNvSpPr>
            <p:nvPr/>
          </p:nvSpPr>
          <p:spPr bwMode="auto">
            <a:xfrm>
              <a:off x="2278063" y="3413126"/>
              <a:ext cx="234950" cy="342900"/>
            </a:xfrm>
            <a:custGeom>
              <a:avLst/>
              <a:gdLst>
                <a:gd name="T0" fmla="*/ 135 w 148"/>
                <a:gd name="T1" fmla="*/ 128 h 216"/>
                <a:gd name="T2" fmla="*/ 126 w 148"/>
                <a:gd name="T3" fmla="*/ 127 h 216"/>
                <a:gd name="T4" fmla="*/ 126 w 148"/>
                <a:gd name="T5" fmla="*/ 112 h 216"/>
                <a:gd name="T6" fmla="*/ 117 w 148"/>
                <a:gd name="T7" fmla="*/ 116 h 216"/>
                <a:gd name="T8" fmla="*/ 102 w 148"/>
                <a:gd name="T9" fmla="*/ 108 h 216"/>
                <a:gd name="T10" fmla="*/ 90 w 148"/>
                <a:gd name="T11" fmla="*/ 96 h 216"/>
                <a:gd name="T12" fmla="*/ 87 w 148"/>
                <a:gd name="T13" fmla="*/ 86 h 216"/>
                <a:gd name="T14" fmla="*/ 88 w 148"/>
                <a:gd name="T15" fmla="*/ 80 h 216"/>
                <a:gd name="T16" fmla="*/ 93 w 148"/>
                <a:gd name="T17" fmla="*/ 74 h 216"/>
                <a:gd name="T18" fmla="*/ 96 w 148"/>
                <a:gd name="T19" fmla="*/ 63 h 216"/>
                <a:gd name="T20" fmla="*/ 104 w 148"/>
                <a:gd name="T21" fmla="*/ 55 h 216"/>
                <a:gd name="T22" fmla="*/ 119 w 148"/>
                <a:gd name="T23" fmla="*/ 50 h 216"/>
                <a:gd name="T24" fmla="*/ 124 w 148"/>
                <a:gd name="T25" fmla="*/ 48 h 216"/>
                <a:gd name="T26" fmla="*/ 131 w 148"/>
                <a:gd name="T27" fmla="*/ 49 h 216"/>
                <a:gd name="T28" fmla="*/ 122 w 148"/>
                <a:gd name="T29" fmla="*/ 45 h 216"/>
                <a:gd name="T30" fmla="*/ 127 w 148"/>
                <a:gd name="T31" fmla="*/ 30 h 216"/>
                <a:gd name="T32" fmla="*/ 121 w 148"/>
                <a:gd name="T33" fmla="*/ 26 h 216"/>
                <a:gd name="T34" fmla="*/ 109 w 148"/>
                <a:gd name="T35" fmla="*/ 26 h 216"/>
                <a:gd name="T36" fmla="*/ 100 w 148"/>
                <a:gd name="T37" fmla="*/ 28 h 216"/>
                <a:gd name="T38" fmla="*/ 96 w 148"/>
                <a:gd name="T39" fmla="*/ 24 h 216"/>
                <a:gd name="T40" fmla="*/ 92 w 148"/>
                <a:gd name="T41" fmla="*/ 18 h 216"/>
                <a:gd name="T42" fmla="*/ 80 w 148"/>
                <a:gd name="T43" fmla="*/ 9 h 216"/>
                <a:gd name="T44" fmla="*/ 75 w 148"/>
                <a:gd name="T45" fmla="*/ 2 h 216"/>
                <a:gd name="T46" fmla="*/ 69 w 148"/>
                <a:gd name="T47" fmla="*/ 1 h 216"/>
                <a:gd name="T48" fmla="*/ 71 w 148"/>
                <a:gd name="T49" fmla="*/ 11 h 216"/>
                <a:gd name="T50" fmla="*/ 57 w 148"/>
                <a:gd name="T51" fmla="*/ 28 h 216"/>
                <a:gd name="T52" fmla="*/ 30 w 148"/>
                <a:gd name="T53" fmla="*/ 55 h 216"/>
                <a:gd name="T54" fmla="*/ 21 w 148"/>
                <a:gd name="T55" fmla="*/ 52 h 216"/>
                <a:gd name="T56" fmla="*/ 12 w 148"/>
                <a:gd name="T57" fmla="*/ 50 h 216"/>
                <a:gd name="T58" fmla="*/ 15 w 148"/>
                <a:gd name="T59" fmla="*/ 41 h 216"/>
                <a:gd name="T60" fmla="*/ 7 w 148"/>
                <a:gd name="T61" fmla="*/ 45 h 216"/>
                <a:gd name="T62" fmla="*/ 0 w 148"/>
                <a:gd name="T63" fmla="*/ 55 h 216"/>
                <a:gd name="T64" fmla="*/ 2 w 148"/>
                <a:gd name="T65" fmla="*/ 61 h 216"/>
                <a:gd name="T66" fmla="*/ 3 w 148"/>
                <a:gd name="T67" fmla="*/ 68 h 216"/>
                <a:gd name="T68" fmla="*/ 6 w 148"/>
                <a:gd name="T69" fmla="*/ 74 h 216"/>
                <a:gd name="T70" fmla="*/ 18 w 148"/>
                <a:gd name="T71" fmla="*/ 80 h 216"/>
                <a:gd name="T72" fmla="*/ 24 w 148"/>
                <a:gd name="T73" fmla="*/ 92 h 216"/>
                <a:gd name="T74" fmla="*/ 33 w 148"/>
                <a:gd name="T75" fmla="*/ 102 h 216"/>
                <a:gd name="T76" fmla="*/ 38 w 148"/>
                <a:gd name="T77" fmla="*/ 114 h 216"/>
                <a:gd name="T78" fmla="*/ 43 w 148"/>
                <a:gd name="T79" fmla="*/ 125 h 216"/>
                <a:gd name="T80" fmla="*/ 46 w 148"/>
                <a:gd name="T81" fmla="*/ 132 h 216"/>
                <a:gd name="T82" fmla="*/ 52 w 148"/>
                <a:gd name="T83" fmla="*/ 142 h 216"/>
                <a:gd name="T84" fmla="*/ 60 w 148"/>
                <a:gd name="T85" fmla="*/ 154 h 216"/>
                <a:gd name="T86" fmla="*/ 61 w 148"/>
                <a:gd name="T87" fmla="*/ 160 h 216"/>
                <a:gd name="T88" fmla="*/ 64 w 148"/>
                <a:gd name="T89" fmla="*/ 165 h 216"/>
                <a:gd name="T90" fmla="*/ 68 w 148"/>
                <a:gd name="T91" fmla="*/ 172 h 216"/>
                <a:gd name="T92" fmla="*/ 75 w 148"/>
                <a:gd name="T93" fmla="*/ 177 h 216"/>
                <a:gd name="T94" fmla="*/ 82 w 148"/>
                <a:gd name="T95" fmla="*/ 181 h 216"/>
                <a:gd name="T96" fmla="*/ 88 w 148"/>
                <a:gd name="T97" fmla="*/ 186 h 216"/>
                <a:gd name="T98" fmla="*/ 95 w 148"/>
                <a:gd name="T99" fmla="*/ 191 h 216"/>
                <a:gd name="T100" fmla="*/ 105 w 148"/>
                <a:gd name="T101" fmla="*/ 195 h 216"/>
                <a:gd name="T102" fmla="*/ 112 w 148"/>
                <a:gd name="T103" fmla="*/ 199 h 216"/>
                <a:gd name="T104" fmla="*/ 118 w 148"/>
                <a:gd name="T105" fmla="*/ 206 h 216"/>
                <a:gd name="T106" fmla="*/ 123 w 148"/>
                <a:gd name="T107" fmla="*/ 209 h 216"/>
                <a:gd name="T108" fmla="*/ 132 w 148"/>
                <a:gd name="T109" fmla="*/ 216 h 216"/>
                <a:gd name="T110" fmla="*/ 141 w 148"/>
                <a:gd name="T111" fmla="*/ 212 h 216"/>
                <a:gd name="T112" fmla="*/ 141 w 148"/>
                <a:gd name="T113" fmla="*/ 204 h 216"/>
                <a:gd name="T114" fmla="*/ 140 w 148"/>
                <a:gd name="T115" fmla="*/ 202 h 216"/>
                <a:gd name="T116" fmla="*/ 148 w 148"/>
                <a:gd name="T117" fmla="*/ 191 h 216"/>
                <a:gd name="T118" fmla="*/ 144 w 148"/>
                <a:gd name="T119" fmla="*/ 177 h 216"/>
                <a:gd name="T120" fmla="*/ 145 w 148"/>
                <a:gd name="T121" fmla="*/ 163 h 216"/>
                <a:gd name="T122" fmla="*/ 148 w 148"/>
                <a:gd name="T123" fmla="*/ 14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" h="216">
                  <a:moveTo>
                    <a:pt x="137" y="128"/>
                  </a:moveTo>
                  <a:lnTo>
                    <a:pt x="136" y="128"/>
                  </a:lnTo>
                  <a:lnTo>
                    <a:pt x="136" y="127"/>
                  </a:lnTo>
                  <a:lnTo>
                    <a:pt x="135" y="128"/>
                  </a:lnTo>
                  <a:lnTo>
                    <a:pt x="132" y="128"/>
                  </a:lnTo>
                  <a:lnTo>
                    <a:pt x="130" y="128"/>
                  </a:lnTo>
                  <a:lnTo>
                    <a:pt x="127" y="128"/>
                  </a:lnTo>
                  <a:lnTo>
                    <a:pt x="126" y="127"/>
                  </a:lnTo>
                  <a:lnTo>
                    <a:pt x="126" y="124"/>
                  </a:lnTo>
                  <a:lnTo>
                    <a:pt x="126" y="118"/>
                  </a:lnTo>
                  <a:lnTo>
                    <a:pt x="126" y="114"/>
                  </a:lnTo>
                  <a:lnTo>
                    <a:pt x="126" y="112"/>
                  </a:lnTo>
                  <a:lnTo>
                    <a:pt x="127" y="110"/>
                  </a:lnTo>
                  <a:lnTo>
                    <a:pt x="126" y="108"/>
                  </a:lnTo>
                  <a:lnTo>
                    <a:pt x="122" y="111"/>
                  </a:lnTo>
                  <a:lnTo>
                    <a:pt x="117" y="116"/>
                  </a:lnTo>
                  <a:lnTo>
                    <a:pt x="112" y="115"/>
                  </a:lnTo>
                  <a:lnTo>
                    <a:pt x="106" y="115"/>
                  </a:lnTo>
                  <a:lnTo>
                    <a:pt x="105" y="112"/>
                  </a:lnTo>
                  <a:lnTo>
                    <a:pt x="102" y="108"/>
                  </a:lnTo>
                  <a:lnTo>
                    <a:pt x="100" y="108"/>
                  </a:lnTo>
                  <a:lnTo>
                    <a:pt x="92" y="108"/>
                  </a:lnTo>
                  <a:lnTo>
                    <a:pt x="95" y="105"/>
                  </a:lnTo>
                  <a:lnTo>
                    <a:pt x="90" y="96"/>
                  </a:lnTo>
                  <a:lnTo>
                    <a:pt x="87" y="93"/>
                  </a:lnTo>
                  <a:lnTo>
                    <a:pt x="87" y="92"/>
                  </a:lnTo>
                  <a:lnTo>
                    <a:pt x="87" y="89"/>
                  </a:lnTo>
                  <a:lnTo>
                    <a:pt x="87" y="86"/>
                  </a:lnTo>
                  <a:lnTo>
                    <a:pt x="88" y="84"/>
                  </a:lnTo>
                  <a:lnTo>
                    <a:pt x="87" y="83"/>
                  </a:lnTo>
                  <a:lnTo>
                    <a:pt x="88" y="81"/>
                  </a:lnTo>
                  <a:lnTo>
                    <a:pt x="88" y="80"/>
                  </a:lnTo>
                  <a:lnTo>
                    <a:pt x="92" y="77"/>
                  </a:lnTo>
                  <a:lnTo>
                    <a:pt x="93" y="77"/>
                  </a:lnTo>
                  <a:lnTo>
                    <a:pt x="95" y="76"/>
                  </a:lnTo>
                  <a:lnTo>
                    <a:pt x="93" y="74"/>
                  </a:lnTo>
                  <a:lnTo>
                    <a:pt x="93" y="70"/>
                  </a:lnTo>
                  <a:lnTo>
                    <a:pt x="96" y="67"/>
                  </a:lnTo>
                  <a:lnTo>
                    <a:pt x="96" y="64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9" y="59"/>
                  </a:lnTo>
                  <a:lnTo>
                    <a:pt x="101" y="58"/>
                  </a:lnTo>
                  <a:lnTo>
                    <a:pt x="104" y="55"/>
                  </a:lnTo>
                  <a:lnTo>
                    <a:pt x="105" y="55"/>
                  </a:lnTo>
                  <a:lnTo>
                    <a:pt x="106" y="54"/>
                  </a:lnTo>
                  <a:lnTo>
                    <a:pt x="112" y="53"/>
                  </a:lnTo>
                  <a:lnTo>
                    <a:pt x="119" y="50"/>
                  </a:lnTo>
                  <a:lnTo>
                    <a:pt x="121" y="48"/>
                  </a:lnTo>
                  <a:lnTo>
                    <a:pt x="122" y="49"/>
                  </a:lnTo>
                  <a:lnTo>
                    <a:pt x="124" y="49"/>
                  </a:lnTo>
                  <a:lnTo>
                    <a:pt x="124" y="48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30" y="52"/>
                  </a:lnTo>
                  <a:lnTo>
                    <a:pt x="131" y="49"/>
                  </a:lnTo>
                  <a:lnTo>
                    <a:pt x="130" y="46"/>
                  </a:lnTo>
                  <a:lnTo>
                    <a:pt x="128" y="44"/>
                  </a:lnTo>
                  <a:lnTo>
                    <a:pt x="124" y="44"/>
                  </a:lnTo>
                  <a:lnTo>
                    <a:pt x="122" y="45"/>
                  </a:lnTo>
                  <a:lnTo>
                    <a:pt x="122" y="43"/>
                  </a:lnTo>
                  <a:lnTo>
                    <a:pt x="130" y="31"/>
                  </a:lnTo>
                  <a:lnTo>
                    <a:pt x="130" y="30"/>
                  </a:lnTo>
                  <a:lnTo>
                    <a:pt x="127" y="30"/>
                  </a:lnTo>
                  <a:lnTo>
                    <a:pt x="126" y="28"/>
                  </a:lnTo>
                  <a:lnTo>
                    <a:pt x="123" y="27"/>
                  </a:lnTo>
                  <a:lnTo>
                    <a:pt x="122" y="27"/>
                  </a:lnTo>
                  <a:lnTo>
                    <a:pt x="121" y="26"/>
                  </a:lnTo>
                  <a:lnTo>
                    <a:pt x="119" y="26"/>
                  </a:lnTo>
                  <a:lnTo>
                    <a:pt x="115" y="27"/>
                  </a:lnTo>
                  <a:lnTo>
                    <a:pt x="113" y="26"/>
                  </a:lnTo>
                  <a:lnTo>
                    <a:pt x="109" y="26"/>
                  </a:lnTo>
                  <a:lnTo>
                    <a:pt x="106" y="27"/>
                  </a:lnTo>
                  <a:lnTo>
                    <a:pt x="105" y="28"/>
                  </a:lnTo>
                  <a:lnTo>
                    <a:pt x="102" y="28"/>
                  </a:lnTo>
                  <a:lnTo>
                    <a:pt x="100" y="28"/>
                  </a:lnTo>
                  <a:lnTo>
                    <a:pt x="97" y="28"/>
                  </a:lnTo>
                  <a:lnTo>
                    <a:pt x="96" y="27"/>
                  </a:lnTo>
                  <a:lnTo>
                    <a:pt x="95" y="26"/>
                  </a:lnTo>
                  <a:lnTo>
                    <a:pt x="96" y="24"/>
                  </a:lnTo>
                  <a:lnTo>
                    <a:pt x="95" y="22"/>
                  </a:lnTo>
                  <a:lnTo>
                    <a:pt x="92" y="21"/>
                  </a:lnTo>
                  <a:lnTo>
                    <a:pt x="92" y="21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4" y="13"/>
                  </a:lnTo>
                  <a:lnTo>
                    <a:pt x="83" y="13"/>
                  </a:lnTo>
                  <a:lnTo>
                    <a:pt x="80" y="9"/>
                  </a:lnTo>
                  <a:lnTo>
                    <a:pt x="80" y="8"/>
                  </a:lnTo>
                  <a:lnTo>
                    <a:pt x="78" y="4"/>
                  </a:lnTo>
                  <a:lnTo>
                    <a:pt x="77" y="2"/>
                  </a:lnTo>
                  <a:lnTo>
                    <a:pt x="75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71" y="8"/>
                  </a:lnTo>
                  <a:lnTo>
                    <a:pt x="71" y="9"/>
                  </a:lnTo>
                  <a:lnTo>
                    <a:pt x="71" y="11"/>
                  </a:lnTo>
                  <a:lnTo>
                    <a:pt x="70" y="13"/>
                  </a:lnTo>
                  <a:lnTo>
                    <a:pt x="69" y="13"/>
                  </a:lnTo>
                  <a:lnTo>
                    <a:pt x="65" y="21"/>
                  </a:lnTo>
                  <a:lnTo>
                    <a:pt x="57" y="28"/>
                  </a:lnTo>
                  <a:lnTo>
                    <a:pt x="52" y="31"/>
                  </a:lnTo>
                  <a:lnTo>
                    <a:pt x="40" y="35"/>
                  </a:lnTo>
                  <a:lnTo>
                    <a:pt x="39" y="36"/>
                  </a:lnTo>
                  <a:lnTo>
                    <a:pt x="30" y="55"/>
                  </a:lnTo>
                  <a:lnTo>
                    <a:pt x="29" y="57"/>
                  </a:lnTo>
                  <a:lnTo>
                    <a:pt x="26" y="57"/>
                  </a:lnTo>
                  <a:lnTo>
                    <a:pt x="24" y="53"/>
                  </a:lnTo>
                  <a:lnTo>
                    <a:pt x="21" y="52"/>
                  </a:lnTo>
                  <a:lnTo>
                    <a:pt x="18" y="52"/>
                  </a:lnTo>
                  <a:lnTo>
                    <a:pt x="17" y="49"/>
                  </a:lnTo>
                  <a:lnTo>
                    <a:pt x="15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3" y="46"/>
                  </a:lnTo>
                  <a:lnTo>
                    <a:pt x="16" y="45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8" y="44"/>
                  </a:lnTo>
                  <a:lnTo>
                    <a:pt x="7" y="45"/>
                  </a:lnTo>
                  <a:lnTo>
                    <a:pt x="3" y="49"/>
                  </a:lnTo>
                  <a:lnTo>
                    <a:pt x="2" y="53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4" y="63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3" y="68"/>
                  </a:lnTo>
                  <a:lnTo>
                    <a:pt x="2" y="70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7"/>
                  </a:lnTo>
                  <a:lnTo>
                    <a:pt x="16" y="80"/>
                  </a:lnTo>
                  <a:lnTo>
                    <a:pt x="18" y="80"/>
                  </a:lnTo>
                  <a:lnTo>
                    <a:pt x="20" y="83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4" y="92"/>
                  </a:lnTo>
                  <a:lnTo>
                    <a:pt x="27" y="94"/>
                  </a:lnTo>
                  <a:lnTo>
                    <a:pt x="30" y="97"/>
                  </a:lnTo>
                  <a:lnTo>
                    <a:pt x="30" y="101"/>
                  </a:lnTo>
                  <a:lnTo>
                    <a:pt x="33" y="102"/>
                  </a:lnTo>
                  <a:lnTo>
                    <a:pt x="33" y="106"/>
                  </a:lnTo>
                  <a:lnTo>
                    <a:pt x="34" y="108"/>
                  </a:lnTo>
                  <a:lnTo>
                    <a:pt x="35" y="110"/>
                  </a:lnTo>
                  <a:lnTo>
                    <a:pt x="38" y="114"/>
                  </a:lnTo>
                  <a:lnTo>
                    <a:pt x="38" y="116"/>
                  </a:lnTo>
                  <a:lnTo>
                    <a:pt x="38" y="118"/>
                  </a:lnTo>
                  <a:lnTo>
                    <a:pt x="39" y="121"/>
                  </a:lnTo>
                  <a:lnTo>
                    <a:pt x="43" y="125"/>
                  </a:lnTo>
                  <a:lnTo>
                    <a:pt x="44" y="128"/>
                  </a:lnTo>
                  <a:lnTo>
                    <a:pt x="44" y="130"/>
                  </a:lnTo>
                  <a:lnTo>
                    <a:pt x="44" y="132"/>
                  </a:lnTo>
                  <a:lnTo>
                    <a:pt x="46" y="132"/>
                  </a:lnTo>
                  <a:lnTo>
                    <a:pt x="49" y="136"/>
                  </a:lnTo>
                  <a:lnTo>
                    <a:pt x="51" y="137"/>
                  </a:lnTo>
                  <a:lnTo>
                    <a:pt x="51" y="141"/>
                  </a:lnTo>
                  <a:lnTo>
                    <a:pt x="52" y="142"/>
                  </a:lnTo>
                  <a:lnTo>
                    <a:pt x="55" y="143"/>
                  </a:lnTo>
                  <a:lnTo>
                    <a:pt x="56" y="146"/>
                  </a:lnTo>
                  <a:lnTo>
                    <a:pt x="59" y="151"/>
                  </a:lnTo>
                  <a:lnTo>
                    <a:pt x="60" y="154"/>
                  </a:lnTo>
                  <a:lnTo>
                    <a:pt x="64" y="159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1" y="160"/>
                  </a:lnTo>
                  <a:lnTo>
                    <a:pt x="61" y="162"/>
                  </a:lnTo>
                  <a:lnTo>
                    <a:pt x="61" y="164"/>
                  </a:lnTo>
                  <a:lnTo>
                    <a:pt x="61" y="165"/>
                  </a:lnTo>
                  <a:lnTo>
                    <a:pt x="64" y="165"/>
                  </a:lnTo>
                  <a:lnTo>
                    <a:pt x="65" y="167"/>
                  </a:lnTo>
                  <a:lnTo>
                    <a:pt x="65" y="168"/>
                  </a:lnTo>
                  <a:lnTo>
                    <a:pt x="65" y="169"/>
                  </a:lnTo>
                  <a:lnTo>
                    <a:pt x="68" y="172"/>
                  </a:lnTo>
                  <a:lnTo>
                    <a:pt x="71" y="173"/>
                  </a:lnTo>
                  <a:lnTo>
                    <a:pt x="71" y="174"/>
                  </a:lnTo>
                  <a:lnTo>
                    <a:pt x="74" y="177"/>
                  </a:lnTo>
                  <a:lnTo>
                    <a:pt x="75" y="177"/>
                  </a:lnTo>
                  <a:lnTo>
                    <a:pt x="77" y="178"/>
                  </a:lnTo>
                  <a:lnTo>
                    <a:pt x="78" y="180"/>
                  </a:lnTo>
                  <a:lnTo>
                    <a:pt x="79" y="181"/>
                  </a:lnTo>
                  <a:lnTo>
                    <a:pt x="82" y="181"/>
                  </a:lnTo>
                  <a:lnTo>
                    <a:pt x="83" y="180"/>
                  </a:lnTo>
                  <a:lnTo>
                    <a:pt x="83" y="182"/>
                  </a:lnTo>
                  <a:lnTo>
                    <a:pt x="84" y="184"/>
                  </a:lnTo>
                  <a:lnTo>
                    <a:pt x="88" y="186"/>
                  </a:lnTo>
                  <a:lnTo>
                    <a:pt x="90" y="187"/>
                  </a:lnTo>
                  <a:lnTo>
                    <a:pt x="91" y="189"/>
                  </a:lnTo>
                  <a:lnTo>
                    <a:pt x="92" y="190"/>
                  </a:lnTo>
                  <a:lnTo>
                    <a:pt x="95" y="191"/>
                  </a:lnTo>
                  <a:lnTo>
                    <a:pt x="96" y="191"/>
                  </a:lnTo>
                  <a:lnTo>
                    <a:pt x="97" y="191"/>
                  </a:lnTo>
                  <a:lnTo>
                    <a:pt x="102" y="194"/>
                  </a:lnTo>
                  <a:lnTo>
                    <a:pt x="105" y="195"/>
                  </a:lnTo>
                  <a:lnTo>
                    <a:pt x="108" y="195"/>
                  </a:lnTo>
                  <a:lnTo>
                    <a:pt x="108" y="195"/>
                  </a:lnTo>
                  <a:lnTo>
                    <a:pt x="109" y="198"/>
                  </a:lnTo>
                  <a:lnTo>
                    <a:pt x="112" y="199"/>
                  </a:lnTo>
                  <a:lnTo>
                    <a:pt x="114" y="200"/>
                  </a:lnTo>
                  <a:lnTo>
                    <a:pt x="117" y="203"/>
                  </a:lnTo>
                  <a:lnTo>
                    <a:pt x="118" y="203"/>
                  </a:lnTo>
                  <a:lnTo>
                    <a:pt x="118" y="206"/>
                  </a:lnTo>
                  <a:lnTo>
                    <a:pt x="118" y="207"/>
                  </a:lnTo>
                  <a:lnTo>
                    <a:pt x="118" y="208"/>
                  </a:lnTo>
                  <a:lnTo>
                    <a:pt x="121" y="208"/>
                  </a:lnTo>
                  <a:lnTo>
                    <a:pt x="123" y="209"/>
                  </a:lnTo>
                  <a:lnTo>
                    <a:pt x="127" y="212"/>
                  </a:lnTo>
                  <a:lnTo>
                    <a:pt x="130" y="216"/>
                  </a:lnTo>
                  <a:lnTo>
                    <a:pt x="131" y="216"/>
                  </a:lnTo>
                  <a:lnTo>
                    <a:pt x="132" y="216"/>
                  </a:lnTo>
                  <a:lnTo>
                    <a:pt x="135" y="215"/>
                  </a:lnTo>
                  <a:lnTo>
                    <a:pt x="137" y="213"/>
                  </a:lnTo>
                  <a:lnTo>
                    <a:pt x="139" y="213"/>
                  </a:lnTo>
                  <a:lnTo>
                    <a:pt x="141" y="212"/>
                  </a:lnTo>
                  <a:lnTo>
                    <a:pt x="141" y="211"/>
                  </a:lnTo>
                  <a:lnTo>
                    <a:pt x="140" y="208"/>
                  </a:lnTo>
                  <a:lnTo>
                    <a:pt x="140" y="207"/>
                  </a:lnTo>
                  <a:lnTo>
                    <a:pt x="141" y="204"/>
                  </a:lnTo>
                  <a:lnTo>
                    <a:pt x="143" y="206"/>
                  </a:lnTo>
                  <a:lnTo>
                    <a:pt x="143" y="203"/>
                  </a:lnTo>
                  <a:lnTo>
                    <a:pt x="141" y="203"/>
                  </a:lnTo>
                  <a:lnTo>
                    <a:pt x="140" y="202"/>
                  </a:lnTo>
                  <a:lnTo>
                    <a:pt x="143" y="199"/>
                  </a:lnTo>
                  <a:lnTo>
                    <a:pt x="145" y="196"/>
                  </a:lnTo>
                  <a:lnTo>
                    <a:pt x="146" y="194"/>
                  </a:lnTo>
                  <a:lnTo>
                    <a:pt x="148" y="191"/>
                  </a:lnTo>
                  <a:lnTo>
                    <a:pt x="144" y="184"/>
                  </a:lnTo>
                  <a:lnTo>
                    <a:pt x="145" y="182"/>
                  </a:lnTo>
                  <a:lnTo>
                    <a:pt x="145" y="178"/>
                  </a:lnTo>
                  <a:lnTo>
                    <a:pt x="144" y="177"/>
                  </a:lnTo>
                  <a:lnTo>
                    <a:pt x="144" y="174"/>
                  </a:lnTo>
                  <a:lnTo>
                    <a:pt x="145" y="173"/>
                  </a:lnTo>
                  <a:lnTo>
                    <a:pt x="145" y="169"/>
                  </a:lnTo>
                  <a:lnTo>
                    <a:pt x="145" y="163"/>
                  </a:lnTo>
                  <a:lnTo>
                    <a:pt x="144" y="159"/>
                  </a:lnTo>
                  <a:lnTo>
                    <a:pt x="145" y="155"/>
                  </a:lnTo>
                  <a:lnTo>
                    <a:pt x="145" y="147"/>
                  </a:lnTo>
                  <a:lnTo>
                    <a:pt x="148" y="145"/>
                  </a:lnTo>
                  <a:lnTo>
                    <a:pt x="148" y="143"/>
                  </a:lnTo>
                  <a:lnTo>
                    <a:pt x="137" y="128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1" name="Freeform 189"/>
            <p:cNvSpPr>
              <a:spLocks/>
            </p:cNvSpPr>
            <p:nvPr/>
          </p:nvSpPr>
          <p:spPr bwMode="auto">
            <a:xfrm>
              <a:off x="2495550" y="3590926"/>
              <a:ext cx="223838" cy="250825"/>
            </a:xfrm>
            <a:custGeom>
              <a:avLst/>
              <a:gdLst>
                <a:gd name="T0" fmla="*/ 136 w 141"/>
                <a:gd name="T1" fmla="*/ 117 h 158"/>
                <a:gd name="T2" fmla="*/ 135 w 141"/>
                <a:gd name="T3" fmla="*/ 90 h 158"/>
                <a:gd name="T4" fmla="*/ 128 w 141"/>
                <a:gd name="T5" fmla="*/ 75 h 158"/>
                <a:gd name="T6" fmla="*/ 105 w 141"/>
                <a:gd name="T7" fmla="*/ 64 h 158"/>
                <a:gd name="T8" fmla="*/ 106 w 141"/>
                <a:gd name="T9" fmla="*/ 51 h 158"/>
                <a:gd name="T10" fmla="*/ 93 w 141"/>
                <a:gd name="T11" fmla="*/ 47 h 158"/>
                <a:gd name="T12" fmla="*/ 88 w 141"/>
                <a:gd name="T13" fmla="*/ 42 h 158"/>
                <a:gd name="T14" fmla="*/ 78 w 141"/>
                <a:gd name="T15" fmla="*/ 39 h 158"/>
                <a:gd name="T16" fmla="*/ 68 w 141"/>
                <a:gd name="T17" fmla="*/ 31 h 158"/>
                <a:gd name="T18" fmla="*/ 59 w 141"/>
                <a:gd name="T19" fmla="*/ 31 h 158"/>
                <a:gd name="T20" fmla="*/ 52 w 141"/>
                <a:gd name="T21" fmla="*/ 25 h 158"/>
                <a:gd name="T22" fmla="*/ 48 w 141"/>
                <a:gd name="T23" fmla="*/ 17 h 158"/>
                <a:gd name="T24" fmla="*/ 47 w 141"/>
                <a:gd name="T25" fmla="*/ 4 h 158"/>
                <a:gd name="T26" fmla="*/ 43 w 141"/>
                <a:gd name="T27" fmla="*/ 2 h 158"/>
                <a:gd name="T28" fmla="*/ 35 w 141"/>
                <a:gd name="T29" fmla="*/ 2 h 158"/>
                <a:gd name="T30" fmla="*/ 24 w 141"/>
                <a:gd name="T31" fmla="*/ 11 h 158"/>
                <a:gd name="T32" fmla="*/ 16 w 141"/>
                <a:gd name="T33" fmla="*/ 15 h 158"/>
                <a:gd name="T34" fmla="*/ 7 w 141"/>
                <a:gd name="T35" fmla="*/ 16 h 158"/>
                <a:gd name="T36" fmla="*/ 11 w 141"/>
                <a:gd name="T37" fmla="*/ 33 h 158"/>
                <a:gd name="T38" fmla="*/ 7 w 141"/>
                <a:gd name="T39" fmla="*/ 47 h 158"/>
                <a:gd name="T40" fmla="*/ 8 w 141"/>
                <a:gd name="T41" fmla="*/ 61 h 158"/>
                <a:gd name="T42" fmla="*/ 8 w 141"/>
                <a:gd name="T43" fmla="*/ 66 h 158"/>
                <a:gd name="T44" fmla="*/ 11 w 141"/>
                <a:gd name="T45" fmla="*/ 79 h 158"/>
                <a:gd name="T46" fmla="*/ 6 w 141"/>
                <a:gd name="T47" fmla="*/ 87 h 158"/>
                <a:gd name="T48" fmla="*/ 6 w 141"/>
                <a:gd name="T49" fmla="*/ 91 h 158"/>
                <a:gd name="T50" fmla="*/ 7 w 141"/>
                <a:gd name="T51" fmla="*/ 96 h 158"/>
                <a:gd name="T52" fmla="*/ 11 w 141"/>
                <a:gd name="T53" fmla="*/ 101 h 158"/>
                <a:gd name="T54" fmla="*/ 11 w 141"/>
                <a:gd name="T55" fmla="*/ 109 h 158"/>
                <a:gd name="T56" fmla="*/ 18 w 141"/>
                <a:gd name="T57" fmla="*/ 117 h 158"/>
                <a:gd name="T58" fmla="*/ 15 w 141"/>
                <a:gd name="T59" fmla="*/ 128 h 158"/>
                <a:gd name="T60" fmla="*/ 31 w 141"/>
                <a:gd name="T61" fmla="*/ 158 h 158"/>
                <a:gd name="T62" fmla="*/ 37 w 141"/>
                <a:gd name="T63" fmla="*/ 157 h 158"/>
                <a:gd name="T64" fmla="*/ 40 w 141"/>
                <a:gd name="T65" fmla="*/ 150 h 158"/>
                <a:gd name="T66" fmla="*/ 51 w 141"/>
                <a:gd name="T67" fmla="*/ 148 h 158"/>
                <a:gd name="T68" fmla="*/ 57 w 141"/>
                <a:gd name="T69" fmla="*/ 148 h 158"/>
                <a:gd name="T70" fmla="*/ 65 w 141"/>
                <a:gd name="T71" fmla="*/ 150 h 158"/>
                <a:gd name="T72" fmla="*/ 68 w 141"/>
                <a:gd name="T73" fmla="*/ 154 h 158"/>
                <a:gd name="T74" fmla="*/ 69 w 141"/>
                <a:gd name="T75" fmla="*/ 149 h 158"/>
                <a:gd name="T76" fmla="*/ 83 w 141"/>
                <a:gd name="T77" fmla="*/ 147 h 158"/>
                <a:gd name="T78" fmla="*/ 90 w 141"/>
                <a:gd name="T79" fmla="*/ 137 h 158"/>
                <a:gd name="T80" fmla="*/ 88 w 141"/>
                <a:gd name="T81" fmla="*/ 130 h 158"/>
                <a:gd name="T82" fmla="*/ 93 w 141"/>
                <a:gd name="T83" fmla="*/ 118 h 158"/>
                <a:gd name="T84" fmla="*/ 124 w 141"/>
                <a:gd name="T85" fmla="*/ 113 h 158"/>
                <a:gd name="T86" fmla="*/ 135 w 141"/>
                <a:gd name="T87" fmla="*/ 12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" h="158">
                  <a:moveTo>
                    <a:pt x="135" y="121"/>
                  </a:moveTo>
                  <a:lnTo>
                    <a:pt x="136" y="118"/>
                  </a:lnTo>
                  <a:lnTo>
                    <a:pt x="136" y="117"/>
                  </a:lnTo>
                  <a:lnTo>
                    <a:pt x="141" y="105"/>
                  </a:lnTo>
                  <a:lnTo>
                    <a:pt x="141" y="100"/>
                  </a:lnTo>
                  <a:lnTo>
                    <a:pt x="135" y="90"/>
                  </a:lnTo>
                  <a:lnTo>
                    <a:pt x="130" y="88"/>
                  </a:lnTo>
                  <a:lnTo>
                    <a:pt x="130" y="83"/>
                  </a:lnTo>
                  <a:lnTo>
                    <a:pt x="128" y="75"/>
                  </a:lnTo>
                  <a:lnTo>
                    <a:pt x="109" y="75"/>
                  </a:lnTo>
                  <a:lnTo>
                    <a:pt x="109" y="70"/>
                  </a:lnTo>
                  <a:lnTo>
                    <a:pt x="105" y="64"/>
                  </a:lnTo>
                  <a:lnTo>
                    <a:pt x="106" y="61"/>
                  </a:lnTo>
                  <a:lnTo>
                    <a:pt x="105" y="56"/>
                  </a:lnTo>
                  <a:lnTo>
                    <a:pt x="106" y="51"/>
                  </a:lnTo>
                  <a:lnTo>
                    <a:pt x="105" y="50"/>
                  </a:lnTo>
                  <a:lnTo>
                    <a:pt x="100" y="47"/>
                  </a:lnTo>
                  <a:lnTo>
                    <a:pt x="93" y="47"/>
                  </a:lnTo>
                  <a:lnTo>
                    <a:pt x="91" y="46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4" y="40"/>
                  </a:lnTo>
                  <a:lnTo>
                    <a:pt x="79" y="39"/>
                  </a:lnTo>
                  <a:lnTo>
                    <a:pt x="78" y="39"/>
                  </a:lnTo>
                  <a:lnTo>
                    <a:pt x="74" y="34"/>
                  </a:lnTo>
                  <a:lnTo>
                    <a:pt x="71" y="35"/>
                  </a:lnTo>
                  <a:lnTo>
                    <a:pt x="68" y="31"/>
                  </a:lnTo>
                  <a:lnTo>
                    <a:pt x="62" y="33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52" y="28"/>
                  </a:lnTo>
                  <a:lnTo>
                    <a:pt x="52" y="25"/>
                  </a:lnTo>
                  <a:lnTo>
                    <a:pt x="49" y="24"/>
                  </a:lnTo>
                  <a:lnTo>
                    <a:pt x="47" y="18"/>
                  </a:lnTo>
                  <a:lnTo>
                    <a:pt x="48" y="17"/>
                  </a:lnTo>
                  <a:lnTo>
                    <a:pt x="47" y="11"/>
                  </a:lnTo>
                  <a:lnTo>
                    <a:pt x="48" y="8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6" y="0"/>
                  </a:lnTo>
                  <a:lnTo>
                    <a:pt x="43" y="2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5" y="2"/>
                  </a:lnTo>
                  <a:lnTo>
                    <a:pt x="31" y="3"/>
                  </a:lnTo>
                  <a:lnTo>
                    <a:pt x="26" y="6"/>
                  </a:lnTo>
                  <a:lnTo>
                    <a:pt x="24" y="11"/>
                  </a:lnTo>
                  <a:lnTo>
                    <a:pt x="21" y="12"/>
                  </a:lnTo>
                  <a:lnTo>
                    <a:pt x="18" y="12"/>
                  </a:lnTo>
                  <a:lnTo>
                    <a:pt x="16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8" y="35"/>
                  </a:lnTo>
                  <a:lnTo>
                    <a:pt x="8" y="43"/>
                  </a:lnTo>
                  <a:lnTo>
                    <a:pt x="7" y="47"/>
                  </a:lnTo>
                  <a:lnTo>
                    <a:pt x="8" y="51"/>
                  </a:lnTo>
                  <a:lnTo>
                    <a:pt x="8" y="57"/>
                  </a:lnTo>
                  <a:lnTo>
                    <a:pt x="8" y="61"/>
                  </a:lnTo>
                  <a:lnTo>
                    <a:pt x="7" y="62"/>
                  </a:lnTo>
                  <a:lnTo>
                    <a:pt x="7" y="65"/>
                  </a:lnTo>
                  <a:lnTo>
                    <a:pt x="8" y="66"/>
                  </a:lnTo>
                  <a:lnTo>
                    <a:pt x="8" y="70"/>
                  </a:lnTo>
                  <a:lnTo>
                    <a:pt x="7" y="72"/>
                  </a:lnTo>
                  <a:lnTo>
                    <a:pt x="11" y="79"/>
                  </a:lnTo>
                  <a:lnTo>
                    <a:pt x="9" y="82"/>
                  </a:lnTo>
                  <a:lnTo>
                    <a:pt x="8" y="84"/>
                  </a:lnTo>
                  <a:lnTo>
                    <a:pt x="6" y="87"/>
                  </a:lnTo>
                  <a:lnTo>
                    <a:pt x="3" y="90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7" y="96"/>
                  </a:lnTo>
                  <a:lnTo>
                    <a:pt x="9" y="97"/>
                  </a:lnTo>
                  <a:lnTo>
                    <a:pt x="11" y="99"/>
                  </a:lnTo>
                  <a:lnTo>
                    <a:pt x="11" y="101"/>
                  </a:lnTo>
                  <a:lnTo>
                    <a:pt x="11" y="104"/>
                  </a:lnTo>
                  <a:lnTo>
                    <a:pt x="11" y="105"/>
                  </a:lnTo>
                  <a:lnTo>
                    <a:pt x="11" y="109"/>
                  </a:lnTo>
                  <a:lnTo>
                    <a:pt x="13" y="112"/>
                  </a:lnTo>
                  <a:lnTo>
                    <a:pt x="18" y="115"/>
                  </a:lnTo>
                  <a:lnTo>
                    <a:pt x="18" y="117"/>
                  </a:lnTo>
                  <a:lnTo>
                    <a:pt x="17" y="121"/>
                  </a:lnTo>
                  <a:lnTo>
                    <a:pt x="18" y="122"/>
                  </a:lnTo>
                  <a:lnTo>
                    <a:pt x="15" y="128"/>
                  </a:lnTo>
                  <a:lnTo>
                    <a:pt x="17" y="131"/>
                  </a:lnTo>
                  <a:lnTo>
                    <a:pt x="22" y="136"/>
                  </a:lnTo>
                  <a:lnTo>
                    <a:pt x="31" y="158"/>
                  </a:lnTo>
                  <a:lnTo>
                    <a:pt x="34" y="158"/>
                  </a:lnTo>
                  <a:lnTo>
                    <a:pt x="35" y="157"/>
                  </a:lnTo>
                  <a:lnTo>
                    <a:pt x="37" y="157"/>
                  </a:lnTo>
                  <a:lnTo>
                    <a:pt x="37" y="157"/>
                  </a:lnTo>
                  <a:lnTo>
                    <a:pt x="38" y="156"/>
                  </a:lnTo>
                  <a:lnTo>
                    <a:pt x="40" y="150"/>
                  </a:lnTo>
                  <a:lnTo>
                    <a:pt x="44" y="147"/>
                  </a:lnTo>
                  <a:lnTo>
                    <a:pt x="47" y="145"/>
                  </a:lnTo>
                  <a:lnTo>
                    <a:pt x="51" y="148"/>
                  </a:lnTo>
                  <a:lnTo>
                    <a:pt x="53" y="148"/>
                  </a:lnTo>
                  <a:lnTo>
                    <a:pt x="56" y="147"/>
                  </a:lnTo>
                  <a:lnTo>
                    <a:pt x="57" y="148"/>
                  </a:lnTo>
                  <a:lnTo>
                    <a:pt x="62" y="147"/>
                  </a:lnTo>
                  <a:lnTo>
                    <a:pt x="64" y="147"/>
                  </a:lnTo>
                  <a:lnTo>
                    <a:pt x="65" y="150"/>
                  </a:lnTo>
                  <a:lnTo>
                    <a:pt x="66" y="154"/>
                  </a:lnTo>
                  <a:lnTo>
                    <a:pt x="68" y="156"/>
                  </a:lnTo>
                  <a:lnTo>
                    <a:pt x="68" y="154"/>
                  </a:lnTo>
                  <a:lnTo>
                    <a:pt x="68" y="153"/>
                  </a:lnTo>
                  <a:lnTo>
                    <a:pt x="69" y="150"/>
                  </a:lnTo>
                  <a:lnTo>
                    <a:pt x="69" y="149"/>
                  </a:lnTo>
                  <a:lnTo>
                    <a:pt x="71" y="145"/>
                  </a:lnTo>
                  <a:lnTo>
                    <a:pt x="78" y="145"/>
                  </a:lnTo>
                  <a:lnTo>
                    <a:pt x="83" y="147"/>
                  </a:lnTo>
                  <a:lnTo>
                    <a:pt x="86" y="148"/>
                  </a:lnTo>
                  <a:lnTo>
                    <a:pt x="86" y="144"/>
                  </a:lnTo>
                  <a:lnTo>
                    <a:pt x="90" y="137"/>
                  </a:lnTo>
                  <a:lnTo>
                    <a:pt x="90" y="135"/>
                  </a:lnTo>
                  <a:lnTo>
                    <a:pt x="90" y="132"/>
                  </a:lnTo>
                  <a:lnTo>
                    <a:pt x="88" y="130"/>
                  </a:lnTo>
                  <a:lnTo>
                    <a:pt x="92" y="125"/>
                  </a:lnTo>
                  <a:lnTo>
                    <a:pt x="93" y="121"/>
                  </a:lnTo>
                  <a:lnTo>
                    <a:pt x="93" y="118"/>
                  </a:lnTo>
                  <a:lnTo>
                    <a:pt x="96" y="117"/>
                  </a:lnTo>
                  <a:lnTo>
                    <a:pt x="112" y="113"/>
                  </a:lnTo>
                  <a:lnTo>
                    <a:pt x="124" y="113"/>
                  </a:lnTo>
                  <a:lnTo>
                    <a:pt x="132" y="118"/>
                  </a:lnTo>
                  <a:lnTo>
                    <a:pt x="134" y="118"/>
                  </a:lnTo>
                  <a:lnTo>
                    <a:pt x="135" y="121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2" name="Freeform 190"/>
            <p:cNvSpPr>
              <a:spLocks/>
            </p:cNvSpPr>
            <p:nvPr/>
          </p:nvSpPr>
          <p:spPr bwMode="auto">
            <a:xfrm>
              <a:off x="2632075" y="3770313"/>
              <a:ext cx="153988" cy="161925"/>
            </a:xfrm>
            <a:custGeom>
              <a:avLst/>
              <a:gdLst>
                <a:gd name="T0" fmla="*/ 0 w 97"/>
                <a:gd name="T1" fmla="*/ 31 h 102"/>
                <a:gd name="T2" fmla="*/ 4 w 97"/>
                <a:gd name="T3" fmla="*/ 22 h 102"/>
                <a:gd name="T4" fmla="*/ 2 w 97"/>
                <a:gd name="T5" fmla="*/ 17 h 102"/>
                <a:gd name="T6" fmla="*/ 7 w 97"/>
                <a:gd name="T7" fmla="*/ 8 h 102"/>
                <a:gd name="T8" fmla="*/ 10 w 97"/>
                <a:gd name="T9" fmla="*/ 4 h 102"/>
                <a:gd name="T10" fmla="*/ 38 w 97"/>
                <a:gd name="T11" fmla="*/ 0 h 102"/>
                <a:gd name="T12" fmla="*/ 48 w 97"/>
                <a:gd name="T13" fmla="*/ 5 h 102"/>
                <a:gd name="T14" fmla="*/ 49 w 97"/>
                <a:gd name="T15" fmla="*/ 10 h 102"/>
                <a:gd name="T16" fmla="*/ 53 w 97"/>
                <a:gd name="T17" fmla="*/ 17 h 102"/>
                <a:gd name="T18" fmla="*/ 53 w 97"/>
                <a:gd name="T19" fmla="*/ 27 h 102"/>
                <a:gd name="T20" fmla="*/ 53 w 97"/>
                <a:gd name="T21" fmla="*/ 32 h 102"/>
                <a:gd name="T22" fmla="*/ 58 w 97"/>
                <a:gd name="T23" fmla="*/ 34 h 102"/>
                <a:gd name="T24" fmla="*/ 66 w 97"/>
                <a:gd name="T25" fmla="*/ 35 h 102"/>
                <a:gd name="T26" fmla="*/ 73 w 97"/>
                <a:gd name="T27" fmla="*/ 34 h 102"/>
                <a:gd name="T28" fmla="*/ 79 w 97"/>
                <a:gd name="T29" fmla="*/ 36 h 102"/>
                <a:gd name="T30" fmla="*/ 82 w 97"/>
                <a:gd name="T31" fmla="*/ 52 h 102"/>
                <a:gd name="T32" fmla="*/ 86 w 97"/>
                <a:gd name="T33" fmla="*/ 56 h 102"/>
                <a:gd name="T34" fmla="*/ 94 w 97"/>
                <a:gd name="T35" fmla="*/ 54 h 102"/>
                <a:gd name="T36" fmla="*/ 97 w 97"/>
                <a:gd name="T37" fmla="*/ 57 h 102"/>
                <a:gd name="T38" fmla="*/ 95 w 97"/>
                <a:gd name="T39" fmla="*/ 68 h 102"/>
                <a:gd name="T40" fmla="*/ 94 w 97"/>
                <a:gd name="T41" fmla="*/ 71 h 102"/>
                <a:gd name="T42" fmla="*/ 94 w 97"/>
                <a:gd name="T43" fmla="*/ 74 h 102"/>
                <a:gd name="T44" fmla="*/ 94 w 97"/>
                <a:gd name="T45" fmla="*/ 75 h 102"/>
                <a:gd name="T46" fmla="*/ 94 w 97"/>
                <a:gd name="T47" fmla="*/ 79 h 102"/>
                <a:gd name="T48" fmla="*/ 91 w 97"/>
                <a:gd name="T49" fmla="*/ 85 h 102"/>
                <a:gd name="T50" fmla="*/ 89 w 97"/>
                <a:gd name="T51" fmla="*/ 90 h 102"/>
                <a:gd name="T52" fmla="*/ 84 w 97"/>
                <a:gd name="T53" fmla="*/ 97 h 102"/>
                <a:gd name="T54" fmla="*/ 79 w 97"/>
                <a:gd name="T55" fmla="*/ 98 h 102"/>
                <a:gd name="T56" fmla="*/ 75 w 97"/>
                <a:gd name="T57" fmla="*/ 102 h 102"/>
                <a:gd name="T58" fmla="*/ 72 w 97"/>
                <a:gd name="T59" fmla="*/ 101 h 102"/>
                <a:gd name="T60" fmla="*/ 66 w 97"/>
                <a:gd name="T61" fmla="*/ 100 h 102"/>
                <a:gd name="T62" fmla="*/ 50 w 97"/>
                <a:gd name="T63" fmla="*/ 98 h 102"/>
                <a:gd name="T64" fmla="*/ 49 w 97"/>
                <a:gd name="T65" fmla="*/ 96 h 102"/>
                <a:gd name="T66" fmla="*/ 54 w 97"/>
                <a:gd name="T67" fmla="*/ 88 h 102"/>
                <a:gd name="T68" fmla="*/ 55 w 97"/>
                <a:gd name="T69" fmla="*/ 84 h 102"/>
                <a:gd name="T70" fmla="*/ 59 w 97"/>
                <a:gd name="T71" fmla="*/ 80 h 102"/>
                <a:gd name="T72" fmla="*/ 58 w 97"/>
                <a:gd name="T73" fmla="*/ 75 h 102"/>
                <a:gd name="T74" fmla="*/ 51 w 97"/>
                <a:gd name="T75" fmla="*/ 68 h 102"/>
                <a:gd name="T76" fmla="*/ 40 w 97"/>
                <a:gd name="T77" fmla="*/ 65 h 102"/>
                <a:gd name="T78" fmla="*/ 33 w 97"/>
                <a:gd name="T79" fmla="*/ 61 h 102"/>
                <a:gd name="T80" fmla="*/ 22 w 97"/>
                <a:gd name="T81" fmla="*/ 57 h 102"/>
                <a:gd name="T82" fmla="*/ 17 w 97"/>
                <a:gd name="T83" fmla="*/ 52 h 102"/>
                <a:gd name="T84" fmla="*/ 7 w 97"/>
                <a:gd name="T85" fmla="*/ 44 h 102"/>
                <a:gd name="T86" fmla="*/ 2 w 97"/>
                <a:gd name="T87" fmla="*/ 39 h 102"/>
                <a:gd name="T88" fmla="*/ 0 w 97"/>
                <a:gd name="T89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" h="102">
                  <a:moveTo>
                    <a:pt x="0" y="35"/>
                  </a:moveTo>
                  <a:lnTo>
                    <a:pt x="0" y="31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7" y="8"/>
                  </a:lnTo>
                  <a:lnTo>
                    <a:pt x="7" y="5"/>
                  </a:lnTo>
                  <a:lnTo>
                    <a:pt x="10" y="4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0" y="8"/>
                  </a:lnTo>
                  <a:lnTo>
                    <a:pt x="49" y="10"/>
                  </a:lnTo>
                  <a:lnTo>
                    <a:pt x="51" y="13"/>
                  </a:lnTo>
                  <a:lnTo>
                    <a:pt x="53" y="17"/>
                  </a:lnTo>
                  <a:lnTo>
                    <a:pt x="54" y="19"/>
                  </a:lnTo>
                  <a:lnTo>
                    <a:pt x="53" y="27"/>
                  </a:lnTo>
                  <a:lnTo>
                    <a:pt x="54" y="30"/>
                  </a:lnTo>
                  <a:lnTo>
                    <a:pt x="53" y="32"/>
                  </a:lnTo>
                  <a:lnTo>
                    <a:pt x="54" y="35"/>
                  </a:lnTo>
                  <a:lnTo>
                    <a:pt x="58" y="34"/>
                  </a:lnTo>
                  <a:lnTo>
                    <a:pt x="60" y="35"/>
                  </a:lnTo>
                  <a:lnTo>
                    <a:pt x="66" y="35"/>
                  </a:lnTo>
                  <a:lnTo>
                    <a:pt x="68" y="36"/>
                  </a:lnTo>
                  <a:lnTo>
                    <a:pt x="73" y="34"/>
                  </a:lnTo>
                  <a:lnTo>
                    <a:pt x="76" y="36"/>
                  </a:lnTo>
                  <a:lnTo>
                    <a:pt x="79" y="36"/>
                  </a:lnTo>
                  <a:lnTo>
                    <a:pt x="80" y="39"/>
                  </a:lnTo>
                  <a:lnTo>
                    <a:pt x="82" y="52"/>
                  </a:lnTo>
                  <a:lnTo>
                    <a:pt x="85" y="56"/>
                  </a:lnTo>
                  <a:lnTo>
                    <a:pt x="86" y="56"/>
                  </a:lnTo>
                  <a:lnTo>
                    <a:pt x="91" y="53"/>
                  </a:lnTo>
                  <a:lnTo>
                    <a:pt x="94" y="54"/>
                  </a:lnTo>
                  <a:lnTo>
                    <a:pt x="95" y="56"/>
                  </a:lnTo>
                  <a:lnTo>
                    <a:pt x="97" y="57"/>
                  </a:lnTo>
                  <a:lnTo>
                    <a:pt x="95" y="58"/>
                  </a:lnTo>
                  <a:lnTo>
                    <a:pt x="95" y="68"/>
                  </a:lnTo>
                  <a:lnTo>
                    <a:pt x="95" y="70"/>
                  </a:lnTo>
                  <a:lnTo>
                    <a:pt x="94" y="71"/>
                  </a:lnTo>
                  <a:lnTo>
                    <a:pt x="94" y="72"/>
                  </a:lnTo>
                  <a:lnTo>
                    <a:pt x="94" y="74"/>
                  </a:lnTo>
                  <a:lnTo>
                    <a:pt x="94" y="75"/>
                  </a:lnTo>
                  <a:lnTo>
                    <a:pt x="94" y="75"/>
                  </a:lnTo>
                  <a:lnTo>
                    <a:pt x="93" y="79"/>
                  </a:lnTo>
                  <a:lnTo>
                    <a:pt x="94" y="79"/>
                  </a:lnTo>
                  <a:lnTo>
                    <a:pt x="94" y="84"/>
                  </a:lnTo>
                  <a:lnTo>
                    <a:pt x="91" y="85"/>
                  </a:lnTo>
                  <a:lnTo>
                    <a:pt x="90" y="88"/>
                  </a:lnTo>
                  <a:lnTo>
                    <a:pt x="89" y="90"/>
                  </a:lnTo>
                  <a:lnTo>
                    <a:pt x="84" y="94"/>
                  </a:lnTo>
                  <a:lnTo>
                    <a:pt x="84" y="97"/>
                  </a:lnTo>
                  <a:lnTo>
                    <a:pt x="81" y="100"/>
                  </a:lnTo>
                  <a:lnTo>
                    <a:pt x="79" y="98"/>
                  </a:lnTo>
                  <a:lnTo>
                    <a:pt x="77" y="100"/>
                  </a:lnTo>
                  <a:lnTo>
                    <a:pt x="75" y="102"/>
                  </a:lnTo>
                  <a:lnTo>
                    <a:pt x="75" y="101"/>
                  </a:lnTo>
                  <a:lnTo>
                    <a:pt x="72" y="101"/>
                  </a:lnTo>
                  <a:lnTo>
                    <a:pt x="70" y="102"/>
                  </a:lnTo>
                  <a:lnTo>
                    <a:pt x="66" y="100"/>
                  </a:lnTo>
                  <a:lnTo>
                    <a:pt x="59" y="97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49" y="96"/>
                  </a:lnTo>
                  <a:lnTo>
                    <a:pt x="53" y="93"/>
                  </a:lnTo>
                  <a:lnTo>
                    <a:pt x="54" y="88"/>
                  </a:lnTo>
                  <a:lnTo>
                    <a:pt x="54" y="85"/>
                  </a:lnTo>
                  <a:lnTo>
                    <a:pt x="55" y="84"/>
                  </a:lnTo>
                  <a:lnTo>
                    <a:pt x="57" y="83"/>
                  </a:lnTo>
                  <a:lnTo>
                    <a:pt x="59" y="80"/>
                  </a:lnTo>
                  <a:lnTo>
                    <a:pt x="59" y="78"/>
                  </a:lnTo>
                  <a:lnTo>
                    <a:pt x="58" y="75"/>
                  </a:lnTo>
                  <a:lnTo>
                    <a:pt x="54" y="71"/>
                  </a:lnTo>
                  <a:lnTo>
                    <a:pt x="51" y="68"/>
                  </a:lnTo>
                  <a:lnTo>
                    <a:pt x="45" y="67"/>
                  </a:lnTo>
                  <a:lnTo>
                    <a:pt x="40" y="65"/>
                  </a:lnTo>
                  <a:lnTo>
                    <a:pt x="35" y="61"/>
                  </a:lnTo>
                  <a:lnTo>
                    <a:pt x="33" y="61"/>
                  </a:lnTo>
                  <a:lnTo>
                    <a:pt x="28" y="58"/>
                  </a:lnTo>
                  <a:lnTo>
                    <a:pt x="22" y="57"/>
                  </a:lnTo>
                  <a:lnTo>
                    <a:pt x="20" y="53"/>
                  </a:lnTo>
                  <a:lnTo>
                    <a:pt x="17" y="52"/>
                  </a:lnTo>
                  <a:lnTo>
                    <a:pt x="14" y="50"/>
                  </a:lnTo>
                  <a:lnTo>
                    <a:pt x="7" y="44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3" name="Freeform 191"/>
            <p:cNvSpPr>
              <a:spLocks/>
            </p:cNvSpPr>
            <p:nvPr/>
          </p:nvSpPr>
          <p:spPr bwMode="auto">
            <a:xfrm>
              <a:off x="2725738" y="3981451"/>
              <a:ext cx="90488" cy="103188"/>
            </a:xfrm>
            <a:custGeom>
              <a:avLst/>
              <a:gdLst>
                <a:gd name="T0" fmla="*/ 8 w 57"/>
                <a:gd name="T1" fmla="*/ 0 h 65"/>
                <a:gd name="T2" fmla="*/ 14 w 57"/>
                <a:gd name="T3" fmla="*/ 0 h 65"/>
                <a:gd name="T4" fmla="*/ 20 w 57"/>
                <a:gd name="T5" fmla="*/ 5 h 65"/>
                <a:gd name="T6" fmla="*/ 23 w 57"/>
                <a:gd name="T7" fmla="*/ 9 h 65"/>
                <a:gd name="T8" fmla="*/ 27 w 57"/>
                <a:gd name="T9" fmla="*/ 13 h 65"/>
                <a:gd name="T10" fmla="*/ 31 w 57"/>
                <a:gd name="T11" fmla="*/ 12 h 65"/>
                <a:gd name="T12" fmla="*/ 36 w 57"/>
                <a:gd name="T13" fmla="*/ 17 h 65"/>
                <a:gd name="T14" fmla="*/ 42 w 57"/>
                <a:gd name="T15" fmla="*/ 20 h 65"/>
                <a:gd name="T16" fmla="*/ 44 w 57"/>
                <a:gd name="T17" fmla="*/ 22 h 65"/>
                <a:gd name="T18" fmla="*/ 51 w 57"/>
                <a:gd name="T19" fmla="*/ 27 h 65"/>
                <a:gd name="T20" fmla="*/ 57 w 57"/>
                <a:gd name="T21" fmla="*/ 34 h 65"/>
                <a:gd name="T22" fmla="*/ 53 w 57"/>
                <a:gd name="T23" fmla="*/ 40 h 65"/>
                <a:gd name="T24" fmla="*/ 56 w 57"/>
                <a:gd name="T25" fmla="*/ 44 h 65"/>
                <a:gd name="T26" fmla="*/ 57 w 57"/>
                <a:gd name="T27" fmla="*/ 47 h 65"/>
                <a:gd name="T28" fmla="*/ 57 w 57"/>
                <a:gd name="T29" fmla="*/ 48 h 65"/>
                <a:gd name="T30" fmla="*/ 54 w 57"/>
                <a:gd name="T31" fmla="*/ 53 h 65"/>
                <a:gd name="T32" fmla="*/ 52 w 57"/>
                <a:gd name="T33" fmla="*/ 57 h 65"/>
                <a:gd name="T34" fmla="*/ 51 w 57"/>
                <a:gd name="T35" fmla="*/ 58 h 65"/>
                <a:gd name="T36" fmla="*/ 44 w 57"/>
                <a:gd name="T37" fmla="*/ 64 h 65"/>
                <a:gd name="T38" fmla="*/ 43 w 57"/>
                <a:gd name="T39" fmla="*/ 64 h 65"/>
                <a:gd name="T40" fmla="*/ 42 w 57"/>
                <a:gd name="T41" fmla="*/ 65 h 65"/>
                <a:gd name="T42" fmla="*/ 38 w 57"/>
                <a:gd name="T43" fmla="*/ 65 h 65"/>
                <a:gd name="T44" fmla="*/ 35 w 57"/>
                <a:gd name="T45" fmla="*/ 64 h 65"/>
                <a:gd name="T46" fmla="*/ 30 w 57"/>
                <a:gd name="T47" fmla="*/ 64 h 65"/>
                <a:gd name="T48" fmla="*/ 25 w 57"/>
                <a:gd name="T49" fmla="*/ 65 h 65"/>
                <a:gd name="T50" fmla="*/ 26 w 57"/>
                <a:gd name="T51" fmla="*/ 62 h 65"/>
                <a:gd name="T52" fmla="*/ 23 w 57"/>
                <a:gd name="T53" fmla="*/ 62 h 65"/>
                <a:gd name="T54" fmla="*/ 18 w 57"/>
                <a:gd name="T55" fmla="*/ 60 h 65"/>
                <a:gd name="T56" fmla="*/ 11 w 57"/>
                <a:gd name="T57" fmla="*/ 60 h 65"/>
                <a:gd name="T58" fmla="*/ 5 w 57"/>
                <a:gd name="T59" fmla="*/ 57 h 65"/>
                <a:gd name="T60" fmla="*/ 1 w 57"/>
                <a:gd name="T61" fmla="*/ 52 h 65"/>
                <a:gd name="T62" fmla="*/ 0 w 57"/>
                <a:gd name="T63" fmla="*/ 43 h 65"/>
                <a:gd name="T64" fmla="*/ 0 w 57"/>
                <a:gd name="T65" fmla="*/ 42 h 65"/>
                <a:gd name="T66" fmla="*/ 3 w 57"/>
                <a:gd name="T67" fmla="*/ 39 h 65"/>
                <a:gd name="T68" fmla="*/ 1 w 57"/>
                <a:gd name="T69" fmla="*/ 30 h 65"/>
                <a:gd name="T70" fmla="*/ 0 w 57"/>
                <a:gd name="T71" fmla="*/ 25 h 65"/>
                <a:gd name="T72" fmla="*/ 1 w 57"/>
                <a:gd name="T73" fmla="*/ 21 h 65"/>
                <a:gd name="T74" fmla="*/ 3 w 57"/>
                <a:gd name="T75" fmla="*/ 13 h 65"/>
                <a:gd name="T76" fmla="*/ 3 w 57"/>
                <a:gd name="T77" fmla="*/ 10 h 65"/>
                <a:gd name="T78" fmla="*/ 4 w 57"/>
                <a:gd name="T79" fmla="*/ 4 h 65"/>
                <a:gd name="T80" fmla="*/ 5 w 57"/>
                <a:gd name="T8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65">
                  <a:moveTo>
                    <a:pt x="5" y="0"/>
                  </a:moveTo>
                  <a:lnTo>
                    <a:pt x="8" y="0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9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39" y="17"/>
                  </a:lnTo>
                  <a:lnTo>
                    <a:pt x="42" y="20"/>
                  </a:lnTo>
                  <a:lnTo>
                    <a:pt x="42" y="23"/>
                  </a:lnTo>
                  <a:lnTo>
                    <a:pt x="44" y="22"/>
                  </a:lnTo>
                  <a:lnTo>
                    <a:pt x="48" y="25"/>
                  </a:lnTo>
                  <a:lnTo>
                    <a:pt x="51" y="27"/>
                  </a:lnTo>
                  <a:lnTo>
                    <a:pt x="54" y="32"/>
                  </a:lnTo>
                  <a:lnTo>
                    <a:pt x="57" y="34"/>
                  </a:lnTo>
                  <a:lnTo>
                    <a:pt x="56" y="38"/>
                  </a:lnTo>
                  <a:lnTo>
                    <a:pt x="53" y="40"/>
                  </a:lnTo>
                  <a:lnTo>
                    <a:pt x="54" y="43"/>
                  </a:lnTo>
                  <a:lnTo>
                    <a:pt x="56" y="44"/>
                  </a:lnTo>
                  <a:lnTo>
                    <a:pt x="56" y="45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8"/>
                  </a:lnTo>
                  <a:lnTo>
                    <a:pt x="54" y="51"/>
                  </a:lnTo>
                  <a:lnTo>
                    <a:pt x="54" y="53"/>
                  </a:lnTo>
                  <a:lnTo>
                    <a:pt x="53" y="56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1" y="58"/>
                  </a:lnTo>
                  <a:lnTo>
                    <a:pt x="48" y="62"/>
                  </a:lnTo>
                  <a:lnTo>
                    <a:pt x="44" y="64"/>
                  </a:lnTo>
                  <a:lnTo>
                    <a:pt x="43" y="62"/>
                  </a:lnTo>
                  <a:lnTo>
                    <a:pt x="43" y="64"/>
                  </a:lnTo>
                  <a:lnTo>
                    <a:pt x="43" y="65"/>
                  </a:lnTo>
                  <a:lnTo>
                    <a:pt x="42" y="65"/>
                  </a:lnTo>
                  <a:lnTo>
                    <a:pt x="40" y="65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5" y="64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7" y="65"/>
                  </a:lnTo>
                  <a:lnTo>
                    <a:pt x="25" y="65"/>
                  </a:lnTo>
                  <a:lnTo>
                    <a:pt x="25" y="64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3" y="62"/>
                  </a:lnTo>
                  <a:lnTo>
                    <a:pt x="21" y="62"/>
                  </a:lnTo>
                  <a:lnTo>
                    <a:pt x="18" y="60"/>
                  </a:lnTo>
                  <a:lnTo>
                    <a:pt x="16" y="60"/>
                  </a:lnTo>
                  <a:lnTo>
                    <a:pt x="11" y="60"/>
                  </a:lnTo>
                  <a:lnTo>
                    <a:pt x="9" y="60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1" y="40"/>
                  </a:lnTo>
                  <a:lnTo>
                    <a:pt x="3" y="39"/>
                  </a:lnTo>
                  <a:lnTo>
                    <a:pt x="1" y="35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3" y="22"/>
                  </a:lnTo>
                  <a:lnTo>
                    <a:pt x="1" y="21"/>
                  </a:lnTo>
                  <a:lnTo>
                    <a:pt x="3" y="18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7"/>
                  </a:lnTo>
                  <a:lnTo>
                    <a:pt x="4" y="4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4" name="Freeform 192"/>
            <p:cNvSpPr>
              <a:spLocks noEditPoints="1"/>
            </p:cNvSpPr>
            <p:nvPr/>
          </p:nvSpPr>
          <p:spPr bwMode="auto">
            <a:xfrm>
              <a:off x="2508250" y="3821113"/>
              <a:ext cx="288925" cy="747713"/>
            </a:xfrm>
            <a:custGeom>
              <a:avLst/>
              <a:gdLst>
                <a:gd name="T0" fmla="*/ 48 w 182"/>
                <a:gd name="T1" fmla="*/ 2 h 471"/>
                <a:gd name="T2" fmla="*/ 60 w 182"/>
                <a:gd name="T3" fmla="*/ 8 h 471"/>
                <a:gd name="T4" fmla="*/ 83 w 182"/>
                <a:gd name="T5" fmla="*/ 7 h 471"/>
                <a:gd name="T6" fmla="*/ 113 w 182"/>
                <a:gd name="T7" fmla="*/ 29 h 471"/>
                <a:gd name="T8" fmla="*/ 135 w 182"/>
                <a:gd name="T9" fmla="*/ 51 h 471"/>
                <a:gd name="T10" fmla="*/ 137 w 182"/>
                <a:gd name="T11" fmla="*/ 65 h 471"/>
                <a:gd name="T12" fmla="*/ 159 w 182"/>
                <a:gd name="T13" fmla="*/ 68 h 471"/>
                <a:gd name="T14" fmla="*/ 171 w 182"/>
                <a:gd name="T15" fmla="*/ 47 h 471"/>
                <a:gd name="T16" fmla="*/ 182 w 182"/>
                <a:gd name="T17" fmla="*/ 61 h 471"/>
                <a:gd name="T18" fmla="*/ 168 w 182"/>
                <a:gd name="T19" fmla="*/ 71 h 471"/>
                <a:gd name="T20" fmla="*/ 154 w 182"/>
                <a:gd name="T21" fmla="*/ 84 h 471"/>
                <a:gd name="T22" fmla="*/ 144 w 182"/>
                <a:gd name="T23" fmla="*/ 101 h 471"/>
                <a:gd name="T24" fmla="*/ 138 w 182"/>
                <a:gd name="T25" fmla="*/ 122 h 471"/>
                <a:gd name="T26" fmla="*/ 137 w 182"/>
                <a:gd name="T27" fmla="*/ 143 h 471"/>
                <a:gd name="T28" fmla="*/ 138 w 182"/>
                <a:gd name="T29" fmla="*/ 157 h 471"/>
                <a:gd name="T30" fmla="*/ 153 w 182"/>
                <a:gd name="T31" fmla="*/ 180 h 471"/>
                <a:gd name="T32" fmla="*/ 162 w 182"/>
                <a:gd name="T33" fmla="*/ 192 h 471"/>
                <a:gd name="T34" fmla="*/ 155 w 182"/>
                <a:gd name="T35" fmla="*/ 209 h 471"/>
                <a:gd name="T36" fmla="*/ 123 w 182"/>
                <a:gd name="T37" fmla="*/ 221 h 471"/>
                <a:gd name="T38" fmla="*/ 105 w 182"/>
                <a:gd name="T39" fmla="*/ 218 h 471"/>
                <a:gd name="T40" fmla="*/ 107 w 182"/>
                <a:gd name="T41" fmla="*/ 232 h 471"/>
                <a:gd name="T42" fmla="*/ 107 w 182"/>
                <a:gd name="T43" fmla="*/ 242 h 471"/>
                <a:gd name="T44" fmla="*/ 95 w 182"/>
                <a:gd name="T45" fmla="*/ 254 h 471"/>
                <a:gd name="T46" fmla="*/ 76 w 182"/>
                <a:gd name="T47" fmla="*/ 250 h 471"/>
                <a:gd name="T48" fmla="*/ 87 w 182"/>
                <a:gd name="T49" fmla="*/ 269 h 471"/>
                <a:gd name="T50" fmla="*/ 89 w 182"/>
                <a:gd name="T51" fmla="*/ 268 h 471"/>
                <a:gd name="T52" fmla="*/ 97 w 182"/>
                <a:gd name="T53" fmla="*/ 276 h 471"/>
                <a:gd name="T54" fmla="*/ 84 w 182"/>
                <a:gd name="T55" fmla="*/ 274 h 471"/>
                <a:gd name="T56" fmla="*/ 83 w 182"/>
                <a:gd name="T57" fmla="*/ 285 h 471"/>
                <a:gd name="T58" fmla="*/ 80 w 182"/>
                <a:gd name="T59" fmla="*/ 299 h 471"/>
                <a:gd name="T60" fmla="*/ 82 w 182"/>
                <a:gd name="T61" fmla="*/ 311 h 471"/>
                <a:gd name="T62" fmla="*/ 66 w 182"/>
                <a:gd name="T63" fmla="*/ 318 h 471"/>
                <a:gd name="T64" fmla="*/ 65 w 182"/>
                <a:gd name="T65" fmla="*/ 334 h 471"/>
                <a:gd name="T66" fmla="*/ 84 w 182"/>
                <a:gd name="T67" fmla="*/ 343 h 471"/>
                <a:gd name="T68" fmla="*/ 87 w 182"/>
                <a:gd name="T69" fmla="*/ 355 h 471"/>
                <a:gd name="T70" fmla="*/ 79 w 182"/>
                <a:gd name="T71" fmla="*/ 366 h 471"/>
                <a:gd name="T72" fmla="*/ 71 w 182"/>
                <a:gd name="T73" fmla="*/ 379 h 471"/>
                <a:gd name="T74" fmla="*/ 65 w 182"/>
                <a:gd name="T75" fmla="*/ 388 h 471"/>
                <a:gd name="T76" fmla="*/ 61 w 182"/>
                <a:gd name="T77" fmla="*/ 403 h 471"/>
                <a:gd name="T78" fmla="*/ 66 w 182"/>
                <a:gd name="T79" fmla="*/ 417 h 471"/>
                <a:gd name="T80" fmla="*/ 67 w 182"/>
                <a:gd name="T81" fmla="*/ 423 h 471"/>
                <a:gd name="T82" fmla="*/ 31 w 182"/>
                <a:gd name="T83" fmla="*/ 413 h 471"/>
                <a:gd name="T84" fmla="*/ 13 w 182"/>
                <a:gd name="T85" fmla="*/ 395 h 471"/>
                <a:gd name="T86" fmla="*/ 20 w 182"/>
                <a:gd name="T87" fmla="*/ 352 h 471"/>
                <a:gd name="T88" fmla="*/ 18 w 182"/>
                <a:gd name="T89" fmla="*/ 324 h 471"/>
                <a:gd name="T90" fmla="*/ 12 w 182"/>
                <a:gd name="T91" fmla="*/ 309 h 471"/>
                <a:gd name="T92" fmla="*/ 10 w 182"/>
                <a:gd name="T93" fmla="*/ 294 h 471"/>
                <a:gd name="T94" fmla="*/ 7 w 182"/>
                <a:gd name="T95" fmla="*/ 267 h 471"/>
                <a:gd name="T96" fmla="*/ 7 w 182"/>
                <a:gd name="T97" fmla="*/ 225 h 471"/>
                <a:gd name="T98" fmla="*/ 10 w 182"/>
                <a:gd name="T99" fmla="*/ 185 h 471"/>
                <a:gd name="T100" fmla="*/ 12 w 182"/>
                <a:gd name="T101" fmla="*/ 157 h 471"/>
                <a:gd name="T102" fmla="*/ 0 w 182"/>
                <a:gd name="T103" fmla="*/ 122 h 471"/>
                <a:gd name="T104" fmla="*/ 5 w 182"/>
                <a:gd name="T105" fmla="*/ 91 h 471"/>
                <a:gd name="T106" fmla="*/ 17 w 182"/>
                <a:gd name="T107" fmla="*/ 61 h 471"/>
                <a:gd name="T108" fmla="*/ 16 w 182"/>
                <a:gd name="T109" fmla="*/ 42 h 471"/>
                <a:gd name="T110" fmla="*/ 124 w 182"/>
                <a:gd name="T111" fmla="*/ 467 h 471"/>
                <a:gd name="T112" fmla="*/ 71 w 182"/>
                <a:gd name="T113" fmla="*/ 430 h 471"/>
                <a:gd name="T114" fmla="*/ 71 w 182"/>
                <a:gd name="T115" fmla="*/ 430 h 471"/>
                <a:gd name="T116" fmla="*/ 88 w 182"/>
                <a:gd name="T117" fmla="*/ 456 h 471"/>
                <a:gd name="T118" fmla="*/ 115 w 182"/>
                <a:gd name="T119" fmla="*/ 463 h 471"/>
                <a:gd name="T120" fmla="*/ 101 w 182"/>
                <a:gd name="T121" fmla="*/ 471 h 471"/>
                <a:gd name="T122" fmla="*/ 85 w 182"/>
                <a:gd name="T123" fmla="*/ 466 h 471"/>
                <a:gd name="T124" fmla="*/ 74 w 182"/>
                <a:gd name="T125" fmla="*/ 443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" h="471">
                  <a:moveTo>
                    <a:pt x="29" y="12"/>
                  </a:moveTo>
                  <a:lnTo>
                    <a:pt x="30" y="11"/>
                  </a:lnTo>
                  <a:lnTo>
                    <a:pt x="32" y="5"/>
                  </a:lnTo>
                  <a:lnTo>
                    <a:pt x="36" y="2"/>
                  </a:lnTo>
                  <a:lnTo>
                    <a:pt x="39" y="0"/>
                  </a:lnTo>
                  <a:lnTo>
                    <a:pt x="43" y="3"/>
                  </a:lnTo>
                  <a:lnTo>
                    <a:pt x="45" y="3"/>
                  </a:lnTo>
                  <a:lnTo>
                    <a:pt x="48" y="2"/>
                  </a:lnTo>
                  <a:lnTo>
                    <a:pt x="49" y="3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5"/>
                  </a:lnTo>
                  <a:lnTo>
                    <a:pt x="58" y="9"/>
                  </a:lnTo>
                  <a:lnTo>
                    <a:pt x="60" y="11"/>
                  </a:lnTo>
                  <a:lnTo>
                    <a:pt x="60" y="9"/>
                  </a:lnTo>
                  <a:lnTo>
                    <a:pt x="60" y="8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5" y="2"/>
                  </a:lnTo>
                  <a:lnTo>
                    <a:pt x="78" y="3"/>
                  </a:lnTo>
                  <a:lnTo>
                    <a:pt x="80" y="7"/>
                  </a:lnTo>
                  <a:lnTo>
                    <a:pt x="83" y="7"/>
                  </a:lnTo>
                  <a:lnTo>
                    <a:pt x="85" y="12"/>
                  </a:lnTo>
                  <a:lnTo>
                    <a:pt x="92" y="18"/>
                  </a:lnTo>
                  <a:lnTo>
                    <a:pt x="95" y="20"/>
                  </a:lnTo>
                  <a:lnTo>
                    <a:pt x="98" y="21"/>
                  </a:lnTo>
                  <a:lnTo>
                    <a:pt x="100" y="25"/>
                  </a:lnTo>
                  <a:lnTo>
                    <a:pt x="106" y="26"/>
                  </a:lnTo>
                  <a:lnTo>
                    <a:pt x="111" y="29"/>
                  </a:lnTo>
                  <a:lnTo>
                    <a:pt x="113" y="29"/>
                  </a:lnTo>
                  <a:lnTo>
                    <a:pt x="118" y="33"/>
                  </a:lnTo>
                  <a:lnTo>
                    <a:pt x="123" y="35"/>
                  </a:lnTo>
                  <a:lnTo>
                    <a:pt x="129" y="36"/>
                  </a:lnTo>
                  <a:lnTo>
                    <a:pt x="132" y="39"/>
                  </a:lnTo>
                  <a:lnTo>
                    <a:pt x="136" y="43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5" y="51"/>
                  </a:lnTo>
                  <a:lnTo>
                    <a:pt x="133" y="52"/>
                  </a:lnTo>
                  <a:lnTo>
                    <a:pt x="132" y="53"/>
                  </a:lnTo>
                  <a:lnTo>
                    <a:pt x="132" y="56"/>
                  </a:lnTo>
                  <a:lnTo>
                    <a:pt x="131" y="61"/>
                  </a:lnTo>
                  <a:lnTo>
                    <a:pt x="127" y="64"/>
                  </a:lnTo>
                  <a:lnTo>
                    <a:pt x="127" y="66"/>
                  </a:lnTo>
                  <a:lnTo>
                    <a:pt x="128" y="66"/>
                  </a:lnTo>
                  <a:lnTo>
                    <a:pt x="137" y="65"/>
                  </a:lnTo>
                  <a:lnTo>
                    <a:pt x="144" y="68"/>
                  </a:lnTo>
                  <a:lnTo>
                    <a:pt x="148" y="70"/>
                  </a:lnTo>
                  <a:lnTo>
                    <a:pt x="150" y="69"/>
                  </a:lnTo>
                  <a:lnTo>
                    <a:pt x="153" y="69"/>
                  </a:lnTo>
                  <a:lnTo>
                    <a:pt x="153" y="70"/>
                  </a:lnTo>
                  <a:lnTo>
                    <a:pt x="155" y="68"/>
                  </a:lnTo>
                  <a:lnTo>
                    <a:pt x="157" y="66"/>
                  </a:lnTo>
                  <a:lnTo>
                    <a:pt x="159" y="68"/>
                  </a:lnTo>
                  <a:lnTo>
                    <a:pt x="162" y="65"/>
                  </a:lnTo>
                  <a:lnTo>
                    <a:pt x="162" y="62"/>
                  </a:lnTo>
                  <a:lnTo>
                    <a:pt x="167" y="58"/>
                  </a:lnTo>
                  <a:lnTo>
                    <a:pt x="168" y="56"/>
                  </a:lnTo>
                  <a:lnTo>
                    <a:pt x="169" y="53"/>
                  </a:lnTo>
                  <a:lnTo>
                    <a:pt x="172" y="52"/>
                  </a:lnTo>
                  <a:lnTo>
                    <a:pt x="172" y="47"/>
                  </a:lnTo>
                  <a:lnTo>
                    <a:pt x="171" y="47"/>
                  </a:lnTo>
                  <a:lnTo>
                    <a:pt x="172" y="43"/>
                  </a:lnTo>
                  <a:lnTo>
                    <a:pt x="175" y="42"/>
                  </a:lnTo>
                  <a:lnTo>
                    <a:pt x="180" y="42"/>
                  </a:lnTo>
                  <a:lnTo>
                    <a:pt x="180" y="44"/>
                  </a:lnTo>
                  <a:lnTo>
                    <a:pt x="182" y="49"/>
                  </a:lnTo>
                  <a:lnTo>
                    <a:pt x="181" y="53"/>
                  </a:lnTo>
                  <a:lnTo>
                    <a:pt x="182" y="57"/>
                  </a:lnTo>
                  <a:lnTo>
                    <a:pt x="182" y="61"/>
                  </a:lnTo>
                  <a:lnTo>
                    <a:pt x="182" y="64"/>
                  </a:lnTo>
                  <a:lnTo>
                    <a:pt x="180" y="64"/>
                  </a:lnTo>
                  <a:lnTo>
                    <a:pt x="177" y="65"/>
                  </a:lnTo>
                  <a:lnTo>
                    <a:pt x="176" y="65"/>
                  </a:lnTo>
                  <a:lnTo>
                    <a:pt x="175" y="66"/>
                  </a:lnTo>
                  <a:lnTo>
                    <a:pt x="175" y="66"/>
                  </a:lnTo>
                  <a:lnTo>
                    <a:pt x="169" y="70"/>
                  </a:lnTo>
                  <a:lnTo>
                    <a:pt x="168" y="71"/>
                  </a:lnTo>
                  <a:lnTo>
                    <a:pt x="167" y="71"/>
                  </a:lnTo>
                  <a:lnTo>
                    <a:pt x="163" y="75"/>
                  </a:lnTo>
                  <a:lnTo>
                    <a:pt x="160" y="75"/>
                  </a:lnTo>
                  <a:lnTo>
                    <a:pt x="160" y="78"/>
                  </a:lnTo>
                  <a:lnTo>
                    <a:pt x="159" y="79"/>
                  </a:lnTo>
                  <a:lnTo>
                    <a:pt x="158" y="79"/>
                  </a:lnTo>
                  <a:lnTo>
                    <a:pt x="154" y="83"/>
                  </a:lnTo>
                  <a:lnTo>
                    <a:pt x="154" y="84"/>
                  </a:lnTo>
                  <a:lnTo>
                    <a:pt x="154" y="87"/>
                  </a:lnTo>
                  <a:lnTo>
                    <a:pt x="153" y="88"/>
                  </a:lnTo>
                  <a:lnTo>
                    <a:pt x="151" y="90"/>
                  </a:lnTo>
                  <a:lnTo>
                    <a:pt x="149" y="93"/>
                  </a:lnTo>
                  <a:lnTo>
                    <a:pt x="148" y="95"/>
                  </a:lnTo>
                  <a:lnTo>
                    <a:pt x="145" y="99"/>
                  </a:lnTo>
                  <a:lnTo>
                    <a:pt x="145" y="100"/>
                  </a:lnTo>
                  <a:lnTo>
                    <a:pt x="144" y="101"/>
                  </a:lnTo>
                  <a:lnTo>
                    <a:pt x="142" y="102"/>
                  </a:lnTo>
                  <a:lnTo>
                    <a:pt x="141" y="105"/>
                  </a:lnTo>
                  <a:lnTo>
                    <a:pt x="140" y="108"/>
                  </a:lnTo>
                  <a:lnTo>
                    <a:pt x="140" y="111"/>
                  </a:lnTo>
                  <a:lnTo>
                    <a:pt x="140" y="113"/>
                  </a:lnTo>
                  <a:lnTo>
                    <a:pt x="140" y="114"/>
                  </a:lnTo>
                  <a:lnTo>
                    <a:pt x="140" y="119"/>
                  </a:lnTo>
                  <a:lnTo>
                    <a:pt x="138" y="122"/>
                  </a:lnTo>
                  <a:lnTo>
                    <a:pt x="140" y="123"/>
                  </a:lnTo>
                  <a:lnTo>
                    <a:pt x="137" y="126"/>
                  </a:lnTo>
                  <a:lnTo>
                    <a:pt x="138" y="130"/>
                  </a:lnTo>
                  <a:lnTo>
                    <a:pt x="138" y="131"/>
                  </a:lnTo>
                  <a:lnTo>
                    <a:pt x="138" y="136"/>
                  </a:lnTo>
                  <a:lnTo>
                    <a:pt x="140" y="140"/>
                  </a:lnTo>
                  <a:lnTo>
                    <a:pt x="138" y="141"/>
                  </a:lnTo>
                  <a:lnTo>
                    <a:pt x="137" y="143"/>
                  </a:lnTo>
                  <a:lnTo>
                    <a:pt x="137" y="144"/>
                  </a:lnTo>
                  <a:lnTo>
                    <a:pt x="137" y="144"/>
                  </a:lnTo>
                  <a:lnTo>
                    <a:pt x="137" y="144"/>
                  </a:lnTo>
                  <a:lnTo>
                    <a:pt x="136" y="148"/>
                  </a:lnTo>
                  <a:lnTo>
                    <a:pt x="137" y="153"/>
                  </a:lnTo>
                  <a:lnTo>
                    <a:pt x="137" y="154"/>
                  </a:lnTo>
                  <a:lnTo>
                    <a:pt x="138" y="155"/>
                  </a:lnTo>
                  <a:lnTo>
                    <a:pt x="138" y="157"/>
                  </a:lnTo>
                  <a:lnTo>
                    <a:pt x="137" y="158"/>
                  </a:lnTo>
                  <a:lnTo>
                    <a:pt x="138" y="159"/>
                  </a:lnTo>
                  <a:lnTo>
                    <a:pt x="144" y="163"/>
                  </a:lnTo>
                  <a:lnTo>
                    <a:pt x="148" y="166"/>
                  </a:lnTo>
                  <a:lnTo>
                    <a:pt x="154" y="170"/>
                  </a:lnTo>
                  <a:lnTo>
                    <a:pt x="155" y="172"/>
                  </a:lnTo>
                  <a:lnTo>
                    <a:pt x="155" y="174"/>
                  </a:lnTo>
                  <a:lnTo>
                    <a:pt x="153" y="180"/>
                  </a:lnTo>
                  <a:lnTo>
                    <a:pt x="153" y="181"/>
                  </a:lnTo>
                  <a:lnTo>
                    <a:pt x="154" y="184"/>
                  </a:lnTo>
                  <a:lnTo>
                    <a:pt x="157" y="187"/>
                  </a:lnTo>
                  <a:lnTo>
                    <a:pt x="159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7"/>
                  </a:lnTo>
                  <a:lnTo>
                    <a:pt x="162" y="192"/>
                  </a:lnTo>
                  <a:lnTo>
                    <a:pt x="162" y="194"/>
                  </a:lnTo>
                  <a:lnTo>
                    <a:pt x="159" y="198"/>
                  </a:lnTo>
                  <a:lnTo>
                    <a:pt x="158" y="201"/>
                  </a:lnTo>
                  <a:lnTo>
                    <a:pt x="158" y="202"/>
                  </a:lnTo>
                  <a:lnTo>
                    <a:pt x="157" y="201"/>
                  </a:lnTo>
                  <a:lnTo>
                    <a:pt x="157" y="202"/>
                  </a:lnTo>
                  <a:lnTo>
                    <a:pt x="155" y="206"/>
                  </a:lnTo>
                  <a:lnTo>
                    <a:pt x="155" y="209"/>
                  </a:lnTo>
                  <a:lnTo>
                    <a:pt x="155" y="210"/>
                  </a:lnTo>
                  <a:lnTo>
                    <a:pt x="149" y="214"/>
                  </a:lnTo>
                  <a:lnTo>
                    <a:pt x="144" y="216"/>
                  </a:lnTo>
                  <a:lnTo>
                    <a:pt x="142" y="215"/>
                  </a:lnTo>
                  <a:lnTo>
                    <a:pt x="142" y="216"/>
                  </a:lnTo>
                  <a:lnTo>
                    <a:pt x="136" y="219"/>
                  </a:lnTo>
                  <a:lnTo>
                    <a:pt x="128" y="220"/>
                  </a:lnTo>
                  <a:lnTo>
                    <a:pt x="123" y="221"/>
                  </a:lnTo>
                  <a:lnTo>
                    <a:pt x="119" y="220"/>
                  </a:lnTo>
                  <a:lnTo>
                    <a:pt x="115" y="221"/>
                  </a:lnTo>
                  <a:lnTo>
                    <a:pt x="114" y="221"/>
                  </a:lnTo>
                  <a:lnTo>
                    <a:pt x="111" y="219"/>
                  </a:lnTo>
                  <a:lnTo>
                    <a:pt x="107" y="219"/>
                  </a:lnTo>
                  <a:lnTo>
                    <a:pt x="106" y="219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105" y="220"/>
                  </a:lnTo>
                  <a:lnTo>
                    <a:pt x="105" y="221"/>
                  </a:lnTo>
                  <a:lnTo>
                    <a:pt x="105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7" y="228"/>
                  </a:lnTo>
                  <a:lnTo>
                    <a:pt x="109" y="231"/>
                  </a:lnTo>
                  <a:lnTo>
                    <a:pt x="107" y="232"/>
                  </a:lnTo>
                  <a:lnTo>
                    <a:pt x="107" y="232"/>
                  </a:lnTo>
                  <a:lnTo>
                    <a:pt x="107" y="232"/>
                  </a:lnTo>
                  <a:lnTo>
                    <a:pt x="105" y="234"/>
                  </a:lnTo>
                  <a:lnTo>
                    <a:pt x="106" y="236"/>
                  </a:lnTo>
                  <a:lnTo>
                    <a:pt x="105" y="237"/>
                  </a:lnTo>
                  <a:lnTo>
                    <a:pt x="105" y="240"/>
                  </a:lnTo>
                  <a:lnTo>
                    <a:pt x="106" y="242"/>
                  </a:lnTo>
                  <a:lnTo>
                    <a:pt x="107" y="242"/>
                  </a:lnTo>
                  <a:lnTo>
                    <a:pt x="107" y="243"/>
                  </a:lnTo>
                  <a:lnTo>
                    <a:pt x="106" y="245"/>
                  </a:lnTo>
                  <a:lnTo>
                    <a:pt x="107" y="247"/>
                  </a:lnTo>
                  <a:lnTo>
                    <a:pt x="107" y="249"/>
                  </a:lnTo>
                  <a:lnTo>
                    <a:pt x="105" y="251"/>
                  </a:lnTo>
                  <a:lnTo>
                    <a:pt x="105" y="251"/>
                  </a:lnTo>
                  <a:lnTo>
                    <a:pt x="101" y="254"/>
                  </a:lnTo>
                  <a:lnTo>
                    <a:pt x="95" y="254"/>
                  </a:lnTo>
                  <a:lnTo>
                    <a:pt x="91" y="254"/>
                  </a:lnTo>
                  <a:lnTo>
                    <a:pt x="87" y="250"/>
                  </a:lnTo>
                  <a:lnTo>
                    <a:pt x="83" y="249"/>
                  </a:lnTo>
                  <a:lnTo>
                    <a:pt x="80" y="249"/>
                  </a:lnTo>
                  <a:lnTo>
                    <a:pt x="79" y="249"/>
                  </a:lnTo>
                  <a:lnTo>
                    <a:pt x="80" y="247"/>
                  </a:lnTo>
                  <a:lnTo>
                    <a:pt x="79" y="247"/>
                  </a:lnTo>
                  <a:lnTo>
                    <a:pt x="76" y="250"/>
                  </a:lnTo>
                  <a:lnTo>
                    <a:pt x="76" y="254"/>
                  </a:lnTo>
                  <a:lnTo>
                    <a:pt x="79" y="256"/>
                  </a:lnTo>
                  <a:lnTo>
                    <a:pt x="79" y="260"/>
                  </a:lnTo>
                  <a:lnTo>
                    <a:pt x="79" y="265"/>
                  </a:lnTo>
                  <a:lnTo>
                    <a:pt x="80" y="268"/>
                  </a:lnTo>
                  <a:lnTo>
                    <a:pt x="83" y="269"/>
                  </a:lnTo>
                  <a:lnTo>
                    <a:pt x="85" y="268"/>
                  </a:lnTo>
                  <a:lnTo>
                    <a:pt x="87" y="269"/>
                  </a:lnTo>
                  <a:lnTo>
                    <a:pt x="85" y="271"/>
                  </a:lnTo>
                  <a:lnTo>
                    <a:pt x="85" y="271"/>
                  </a:lnTo>
                  <a:lnTo>
                    <a:pt x="87" y="272"/>
                  </a:lnTo>
                  <a:lnTo>
                    <a:pt x="91" y="271"/>
                  </a:lnTo>
                  <a:lnTo>
                    <a:pt x="91" y="269"/>
                  </a:lnTo>
                  <a:lnTo>
                    <a:pt x="89" y="269"/>
                  </a:lnTo>
                  <a:lnTo>
                    <a:pt x="88" y="268"/>
                  </a:lnTo>
                  <a:lnTo>
                    <a:pt x="89" y="268"/>
                  </a:lnTo>
                  <a:lnTo>
                    <a:pt x="91" y="268"/>
                  </a:lnTo>
                  <a:lnTo>
                    <a:pt x="93" y="265"/>
                  </a:lnTo>
                  <a:lnTo>
                    <a:pt x="95" y="267"/>
                  </a:lnTo>
                  <a:lnTo>
                    <a:pt x="96" y="269"/>
                  </a:lnTo>
                  <a:lnTo>
                    <a:pt x="96" y="271"/>
                  </a:lnTo>
                  <a:lnTo>
                    <a:pt x="95" y="271"/>
                  </a:lnTo>
                  <a:lnTo>
                    <a:pt x="97" y="273"/>
                  </a:lnTo>
                  <a:lnTo>
                    <a:pt x="97" y="276"/>
                  </a:lnTo>
                  <a:lnTo>
                    <a:pt x="97" y="277"/>
                  </a:lnTo>
                  <a:lnTo>
                    <a:pt x="92" y="280"/>
                  </a:lnTo>
                  <a:lnTo>
                    <a:pt x="91" y="280"/>
                  </a:lnTo>
                  <a:lnTo>
                    <a:pt x="89" y="277"/>
                  </a:lnTo>
                  <a:lnTo>
                    <a:pt x="91" y="276"/>
                  </a:lnTo>
                  <a:lnTo>
                    <a:pt x="91" y="274"/>
                  </a:lnTo>
                  <a:lnTo>
                    <a:pt x="88" y="273"/>
                  </a:lnTo>
                  <a:lnTo>
                    <a:pt x="84" y="274"/>
                  </a:lnTo>
                  <a:lnTo>
                    <a:pt x="83" y="276"/>
                  </a:lnTo>
                  <a:lnTo>
                    <a:pt x="82" y="277"/>
                  </a:lnTo>
                  <a:lnTo>
                    <a:pt x="83" y="280"/>
                  </a:lnTo>
                  <a:lnTo>
                    <a:pt x="85" y="280"/>
                  </a:lnTo>
                  <a:lnTo>
                    <a:pt x="88" y="280"/>
                  </a:lnTo>
                  <a:lnTo>
                    <a:pt x="89" y="281"/>
                  </a:lnTo>
                  <a:lnTo>
                    <a:pt x="87" y="284"/>
                  </a:lnTo>
                  <a:lnTo>
                    <a:pt x="83" y="285"/>
                  </a:lnTo>
                  <a:lnTo>
                    <a:pt x="82" y="286"/>
                  </a:lnTo>
                  <a:lnTo>
                    <a:pt x="83" y="287"/>
                  </a:lnTo>
                  <a:lnTo>
                    <a:pt x="82" y="290"/>
                  </a:lnTo>
                  <a:lnTo>
                    <a:pt x="79" y="291"/>
                  </a:lnTo>
                  <a:lnTo>
                    <a:pt x="80" y="294"/>
                  </a:lnTo>
                  <a:lnTo>
                    <a:pt x="82" y="295"/>
                  </a:lnTo>
                  <a:lnTo>
                    <a:pt x="82" y="296"/>
                  </a:lnTo>
                  <a:lnTo>
                    <a:pt x="80" y="299"/>
                  </a:lnTo>
                  <a:lnTo>
                    <a:pt x="83" y="302"/>
                  </a:lnTo>
                  <a:lnTo>
                    <a:pt x="83" y="303"/>
                  </a:lnTo>
                  <a:lnTo>
                    <a:pt x="83" y="304"/>
                  </a:lnTo>
                  <a:lnTo>
                    <a:pt x="83" y="304"/>
                  </a:lnTo>
                  <a:lnTo>
                    <a:pt x="80" y="307"/>
                  </a:lnTo>
                  <a:lnTo>
                    <a:pt x="79" y="308"/>
                  </a:lnTo>
                  <a:lnTo>
                    <a:pt x="79" y="309"/>
                  </a:lnTo>
                  <a:lnTo>
                    <a:pt x="82" y="311"/>
                  </a:lnTo>
                  <a:lnTo>
                    <a:pt x="83" y="311"/>
                  </a:lnTo>
                  <a:lnTo>
                    <a:pt x="82" y="312"/>
                  </a:lnTo>
                  <a:lnTo>
                    <a:pt x="79" y="313"/>
                  </a:lnTo>
                  <a:lnTo>
                    <a:pt x="76" y="312"/>
                  </a:lnTo>
                  <a:lnTo>
                    <a:pt x="74" y="313"/>
                  </a:lnTo>
                  <a:lnTo>
                    <a:pt x="71" y="316"/>
                  </a:lnTo>
                  <a:lnTo>
                    <a:pt x="69" y="316"/>
                  </a:lnTo>
                  <a:lnTo>
                    <a:pt x="66" y="318"/>
                  </a:lnTo>
                  <a:lnTo>
                    <a:pt x="65" y="318"/>
                  </a:lnTo>
                  <a:lnTo>
                    <a:pt x="65" y="321"/>
                  </a:lnTo>
                  <a:lnTo>
                    <a:pt x="63" y="322"/>
                  </a:lnTo>
                  <a:lnTo>
                    <a:pt x="61" y="325"/>
                  </a:lnTo>
                  <a:lnTo>
                    <a:pt x="61" y="326"/>
                  </a:lnTo>
                  <a:lnTo>
                    <a:pt x="62" y="328"/>
                  </a:lnTo>
                  <a:lnTo>
                    <a:pt x="62" y="330"/>
                  </a:lnTo>
                  <a:lnTo>
                    <a:pt x="65" y="334"/>
                  </a:lnTo>
                  <a:lnTo>
                    <a:pt x="67" y="337"/>
                  </a:lnTo>
                  <a:lnTo>
                    <a:pt x="69" y="337"/>
                  </a:lnTo>
                  <a:lnTo>
                    <a:pt x="71" y="339"/>
                  </a:lnTo>
                  <a:lnTo>
                    <a:pt x="76" y="344"/>
                  </a:lnTo>
                  <a:lnTo>
                    <a:pt x="80" y="343"/>
                  </a:lnTo>
                  <a:lnTo>
                    <a:pt x="82" y="343"/>
                  </a:lnTo>
                  <a:lnTo>
                    <a:pt x="83" y="343"/>
                  </a:lnTo>
                  <a:lnTo>
                    <a:pt x="84" y="343"/>
                  </a:lnTo>
                  <a:lnTo>
                    <a:pt x="85" y="344"/>
                  </a:lnTo>
                  <a:lnTo>
                    <a:pt x="84" y="346"/>
                  </a:lnTo>
                  <a:lnTo>
                    <a:pt x="84" y="347"/>
                  </a:lnTo>
                  <a:lnTo>
                    <a:pt x="85" y="350"/>
                  </a:lnTo>
                  <a:lnTo>
                    <a:pt x="85" y="351"/>
                  </a:lnTo>
                  <a:lnTo>
                    <a:pt x="84" y="353"/>
                  </a:lnTo>
                  <a:lnTo>
                    <a:pt x="85" y="353"/>
                  </a:lnTo>
                  <a:lnTo>
                    <a:pt x="87" y="355"/>
                  </a:lnTo>
                  <a:lnTo>
                    <a:pt x="85" y="356"/>
                  </a:lnTo>
                  <a:lnTo>
                    <a:pt x="85" y="357"/>
                  </a:lnTo>
                  <a:lnTo>
                    <a:pt x="85" y="359"/>
                  </a:lnTo>
                  <a:lnTo>
                    <a:pt x="84" y="361"/>
                  </a:lnTo>
                  <a:lnTo>
                    <a:pt x="83" y="361"/>
                  </a:lnTo>
                  <a:lnTo>
                    <a:pt x="82" y="364"/>
                  </a:lnTo>
                  <a:lnTo>
                    <a:pt x="80" y="364"/>
                  </a:lnTo>
                  <a:lnTo>
                    <a:pt x="79" y="366"/>
                  </a:lnTo>
                  <a:lnTo>
                    <a:pt x="79" y="369"/>
                  </a:lnTo>
                  <a:lnTo>
                    <a:pt x="76" y="369"/>
                  </a:lnTo>
                  <a:lnTo>
                    <a:pt x="74" y="372"/>
                  </a:lnTo>
                  <a:lnTo>
                    <a:pt x="73" y="374"/>
                  </a:lnTo>
                  <a:lnTo>
                    <a:pt x="73" y="377"/>
                  </a:lnTo>
                  <a:lnTo>
                    <a:pt x="70" y="378"/>
                  </a:lnTo>
                  <a:lnTo>
                    <a:pt x="70" y="379"/>
                  </a:lnTo>
                  <a:lnTo>
                    <a:pt x="71" y="379"/>
                  </a:lnTo>
                  <a:lnTo>
                    <a:pt x="73" y="379"/>
                  </a:lnTo>
                  <a:lnTo>
                    <a:pt x="74" y="383"/>
                  </a:lnTo>
                  <a:lnTo>
                    <a:pt x="73" y="384"/>
                  </a:lnTo>
                  <a:lnTo>
                    <a:pt x="70" y="387"/>
                  </a:lnTo>
                  <a:lnTo>
                    <a:pt x="70" y="388"/>
                  </a:lnTo>
                  <a:lnTo>
                    <a:pt x="67" y="391"/>
                  </a:lnTo>
                  <a:lnTo>
                    <a:pt x="66" y="390"/>
                  </a:lnTo>
                  <a:lnTo>
                    <a:pt x="65" y="388"/>
                  </a:lnTo>
                  <a:lnTo>
                    <a:pt x="63" y="387"/>
                  </a:lnTo>
                  <a:lnTo>
                    <a:pt x="65" y="388"/>
                  </a:lnTo>
                  <a:lnTo>
                    <a:pt x="65" y="391"/>
                  </a:lnTo>
                  <a:lnTo>
                    <a:pt x="65" y="392"/>
                  </a:lnTo>
                  <a:lnTo>
                    <a:pt x="63" y="394"/>
                  </a:lnTo>
                  <a:lnTo>
                    <a:pt x="61" y="396"/>
                  </a:lnTo>
                  <a:lnTo>
                    <a:pt x="60" y="400"/>
                  </a:lnTo>
                  <a:lnTo>
                    <a:pt x="61" y="403"/>
                  </a:lnTo>
                  <a:lnTo>
                    <a:pt x="62" y="406"/>
                  </a:lnTo>
                  <a:lnTo>
                    <a:pt x="65" y="412"/>
                  </a:lnTo>
                  <a:lnTo>
                    <a:pt x="65" y="413"/>
                  </a:lnTo>
                  <a:lnTo>
                    <a:pt x="65" y="414"/>
                  </a:lnTo>
                  <a:lnTo>
                    <a:pt x="65" y="416"/>
                  </a:lnTo>
                  <a:lnTo>
                    <a:pt x="63" y="416"/>
                  </a:lnTo>
                  <a:lnTo>
                    <a:pt x="65" y="417"/>
                  </a:lnTo>
                  <a:lnTo>
                    <a:pt x="66" y="417"/>
                  </a:lnTo>
                  <a:lnTo>
                    <a:pt x="67" y="419"/>
                  </a:lnTo>
                  <a:lnTo>
                    <a:pt x="67" y="421"/>
                  </a:lnTo>
                  <a:lnTo>
                    <a:pt x="71" y="423"/>
                  </a:lnTo>
                  <a:lnTo>
                    <a:pt x="74" y="426"/>
                  </a:lnTo>
                  <a:lnTo>
                    <a:pt x="74" y="427"/>
                  </a:lnTo>
                  <a:lnTo>
                    <a:pt x="74" y="427"/>
                  </a:lnTo>
                  <a:lnTo>
                    <a:pt x="71" y="426"/>
                  </a:lnTo>
                  <a:lnTo>
                    <a:pt x="67" y="423"/>
                  </a:lnTo>
                  <a:lnTo>
                    <a:pt x="65" y="423"/>
                  </a:lnTo>
                  <a:lnTo>
                    <a:pt x="65" y="422"/>
                  </a:lnTo>
                  <a:lnTo>
                    <a:pt x="49" y="422"/>
                  </a:lnTo>
                  <a:lnTo>
                    <a:pt x="41" y="423"/>
                  </a:lnTo>
                  <a:lnTo>
                    <a:pt x="40" y="422"/>
                  </a:lnTo>
                  <a:lnTo>
                    <a:pt x="34" y="422"/>
                  </a:lnTo>
                  <a:lnTo>
                    <a:pt x="32" y="417"/>
                  </a:lnTo>
                  <a:lnTo>
                    <a:pt x="31" y="413"/>
                  </a:lnTo>
                  <a:lnTo>
                    <a:pt x="29" y="410"/>
                  </a:lnTo>
                  <a:lnTo>
                    <a:pt x="29" y="404"/>
                  </a:lnTo>
                  <a:lnTo>
                    <a:pt x="29" y="401"/>
                  </a:lnTo>
                  <a:lnTo>
                    <a:pt x="26" y="401"/>
                  </a:lnTo>
                  <a:lnTo>
                    <a:pt x="22" y="403"/>
                  </a:lnTo>
                  <a:lnTo>
                    <a:pt x="20" y="405"/>
                  </a:lnTo>
                  <a:lnTo>
                    <a:pt x="18" y="405"/>
                  </a:lnTo>
                  <a:lnTo>
                    <a:pt x="13" y="395"/>
                  </a:lnTo>
                  <a:lnTo>
                    <a:pt x="12" y="392"/>
                  </a:lnTo>
                  <a:lnTo>
                    <a:pt x="13" y="382"/>
                  </a:lnTo>
                  <a:lnTo>
                    <a:pt x="16" y="378"/>
                  </a:lnTo>
                  <a:lnTo>
                    <a:pt x="20" y="374"/>
                  </a:lnTo>
                  <a:lnTo>
                    <a:pt x="21" y="368"/>
                  </a:lnTo>
                  <a:lnTo>
                    <a:pt x="20" y="362"/>
                  </a:lnTo>
                  <a:lnTo>
                    <a:pt x="18" y="357"/>
                  </a:lnTo>
                  <a:lnTo>
                    <a:pt x="20" y="352"/>
                  </a:lnTo>
                  <a:lnTo>
                    <a:pt x="22" y="350"/>
                  </a:lnTo>
                  <a:lnTo>
                    <a:pt x="20" y="344"/>
                  </a:lnTo>
                  <a:lnTo>
                    <a:pt x="20" y="342"/>
                  </a:lnTo>
                  <a:lnTo>
                    <a:pt x="22" y="340"/>
                  </a:lnTo>
                  <a:lnTo>
                    <a:pt x="21" y="335"/>
                  </a:lnTo>
                  <a:lnTo>
                    <a:pt x="20" y="329"/>
                  </a:lnTo>
                  <a:lnTo>
                    <a:pt x="18" y="326"/>
                  </a:lnTo>
                  <a:lnTo>
                    <a:pt x="18" y="324"/>
                  </a:lnTo>
                  <a:lnTo>
                    <a:pt x="21" y="321"/>
                  </a:lnTo>
                  <a:lnTo>
                    <a:pt x="21" y="318"/>
                  </a:lnTo>
                  <a:lnTo>
                    <a:pt x="18" y="315"/>
                  </a:lnTo>
                  <a:lnTo>
                    <a:pt x="14" y="312"/>
                  </a:lnTo>
                  <a:lnTo>
                    <a:pt x="13" y="312"/>
                  </a:lnTo>
                  <a:lnTo>
                    <a:pt x="12" y="312"/>
                  </a:lnTo>
                  <a:lnTo>
                    <a:pt x="10" y="311"/>
                  </a:lnTo>
                  <a:lnTo>
                    <a:pt x="12" y="309"/>
                  </a:lnTo>
                  <a:lnTo>
                    <a:pt x="17" y="309"/>
                  </a:lnTo>
                  <a:lnTo>
                    <a:pt x="20" y="306"/>
                  </a:lnTo>
                  <a:lnTo>
                    <a:pt x="18" y="303"/>
                  </a:lnTo>
                  <a:lnTo>
                    <a:pt x="17" y="303"/>
                  </a:lnTo>
                  <a:lnTo>
                    <a:pt x="16" y="304"/>
                  </a:lnTo>
                  <a:lnTo>
                    <a:pt x="13" y="303"/>
                  </a:lnTo>
                  <a:lnTo>
                    <a:pt x="12" y="298"/>
                  </a:lnTo>
                  <a:lnTo>
                    <a:pt x="10" y="294"/>
                  </a:lnTo>
                  <a:lnTo>
                    <a:pt x="10" y="290"/>
                  </a:lnTo>
                  <a:lnTo>
                    <a:pt x="10" y="286"/>
                  </a:lnTo>
                  <a:lnTo>
                    <a:pt x="7" y="285"/>
                  </a:lnTo>
                  <a:lnTo>
                    <a:pt x="5" y="282"/>
                  </a:lnTo>
                  <a:lnTo>
                    <a:pt x="5" y="273"/>
                  </a:lnTo>
                  <a:lnTo>
                    <a:pt x="8" y="272"/>
                  </a:lnTo>
                  <a:lnTo>
                    <a:pt x="8" y="268"/>
                  </a:lnTo>
                  <a:lnTo>
                    <a:pt x="7" y="267"/>
                  </a:lnTo>
                  <a:lnTo>
                    <a:pt x="5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3"/>
                  </a:lnTo>
                  <a:lnTo>
                    <a:pt x="3" y="241"/>
                  </a:lnTo>
                  <a:lnTo>
                    <a:pt x="1" y="237"/>
                  </a:lnTo>
                  <a:lnTo>
                    <a:pt x="5" y="231"/>
                  </a:lnTo>
                  <a:lnTo>
                    <a:pt x="7" y="225"/>
                  </a:lnTo>
                  <a:lnTo>
                    <a:pt x="9" y="223"/>
                  </a:lnTo>
                  <a:lnTo>
                    <a:pt x="12" y="221"/>
                  </a:lnTo>
                  <a:lnTo>
                    <a:pt x="4" y="209"/>
                  </a:lnTo>
                  <a:lnTo>
                    <a:pt x="5" y="203"/>
                  </a:lnTo>
                  <a:lnTo>
                    <a:pt x="5" y="201"/>
                  </a:lnTo>
                  <a:lnTo>
                    <a:pt x="5" y="193"/>
                  </a:lnTo>
                  <a:lnTo>
                    <a:pt x="8" y="188"/>
                  </a:lnTo>
                  <a:lnTo>
                    <a:pt x="10" y="185"/>
                  </a:lnTo>
                  <a:lnTo>
                    <a:pt x="9" y="181"/>
                  </a:lnTo>
                  <a:lnTo>
                    <a:pt x="8" y="177"/>
                  </a:lnTo>
                  <a:lnTo>
                    <a:pt x="5" y="176"/>
                  </a:lnTo>
                  <a:lnTo>
                    <a:pt x="8" y="172"/>
                  </a:lnTo>
                  <a:lnTo>
                    <a:pt x="8" y="167"/>
                  </a:lnTo>
                  <a:lnTo>
                    <a:pt x="9" y="163"/>
                  </a:lnTo>
                  <a:lnTo>
                    <a:pt x="12" y="162"/>
                  </a:lnTo>
                  <a:lnTo>
                    <a:pt x="12" y="157"/>
                  </a:lnTo>
                  <a:lnTo>
                    <a:pt x="12" y="148"/>
                  </a:lnTo>
                  <a:lnTo>
                    <a:pt x="9" y="146"/>
                  </a:lnTo>
                  <a:lnTo>
                    <a:pt x="8" y="140"/>
                  </a:lnTo>
                  <a:lnTo>
                    <a:pt x="7" y="136"/>
                  </a:lnTo>
                  <a:lnTo>
                    <a:pt x="4" y="132"/>
                  </a:lnTo>
                  <a:lnTo>
                    <a:pt x="4" y="130"/>
                  </a:lnTo>
                  <a:lnTo>
                    <a:pt x="1" y="127"/>
                  </a:lnTo>
                  <a:lnTo>
                    <a:pt x="0" y="122"/>
                  </a:lnTo>
                  <a:lnTo>
                    <a:pt x="1" y="117"/>
                  </a:lnTo>
                  <a:lnTo>
                    <a:pt x="4" y="115"/>
                  </a:lnTo>
                  <a:lnTo>
                    <a:pt x="4" y="110"/>
                  </a:lnTo>
                  <a:lnTo>
                    <a:pt x="7" y="108"/>
                  </a:lnTo>
                  <a:lnTo>
                    <a:pt x="7" y="102"/>
                  </a:lnTo>
                  <a:lnTo>
                    <a:pt x="4" y="99"/>
                  </a:lnTo>
                  <a:lnTo>
                    <a:pt x="4" y="92"/>
                  </a:lnTo>
                  <a:lnTo>
                    <a:pt x="5" y="91"/>
                  </a:lnTo>
                  <a:lnTo>
                    <a:pt x="7" y="82"/>
                  </a:lnTo>
                  <a:lnTo>
                    <a:pt x="8" y="79"/>
                  </a:lnTo>
                  <a:lnTo>
                    <a:pt x="12" y="71"/>
                  </a:lnTo>
                  <a:lnTo>
                    <a:pt x="14" y="69"/>
                  </a:lnTo>
                  <a:lnTo>
                    <a:pt x="17" y="68"/>
                  </a:lnTo>
                  <a:lnTo>
                    <a:pt x="18" y="65"/>
                  </a:lnTo>
                  <a:lnTo>
                    <a:pt x="17" y="64"/>
                  </a:lnTo>
                  <a:lnTo>
                    <a:pt x="17" y="61"/>
                  </a:lnTo>
                  <a:lnTo>
                    <a:pt x="16" y="60"/>
                  </a:lnTo>
                  <a:lnTo>
                    <a:pt x="14" y="58"/>
                  </a:lnTo>
                  <a:lnTo>
                    <a:pt x="16" y="56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6" y="42"/>
                  </a:lnTo>
                  <a:lnTo>
                    <a:pt x="14" y="40"/>
                  </a:lnTo>
                  <a:lnTo>
                    <a:pt x="13" y="38"/>
                  </a:lnTo>
                  <a:lnTo>
                    <a:pt x="13" y="35"/>
                  </a:lnTo>
                  <a:lnTo>
                    <a:pt x="27" y="27"/>
                  </a:lnTo>
                  <a:lnTo>
                    <a:pt x="30" y="14"/>
                  </a:lnTo>
                  <a:lnTo>
                    <a:pt x="29" y="12"/>
                  </a:lnTo>
                  <a:close/>
                  <a:moveTo>
                    <a:pt x="122" y="466"/>
                  </a:moveTo>
                  <a:lnTo>
                    <a:pt x="124" y="467"/>
                  </a:lnTo>
                  <a:lnTo>
                    <a:pt x="126" y="466"/>
                  </a:lnTo>
                  <a:lnTo>
                    <a:pt x="128" y="466"/>
                  </a:lnTo>
                  <a:lnTo>
                    <a:pt x="131" y="463"/>
                  </a:lnTo>
                  <a:lnTo>
                    <a:pt x="128" y="463"/>
                  </a:lnTo>
                  <a:lnTo>
                    <a:pt x="127" y="465"/>
                  </a:lnTo>
                  <a:lnTo>
                    <a:pt x="123" y="465"/>
                  </a:lnTo>
                  <a:lnTo>
                    <a:pt x="122" y="466"/>
                  </a:lnTo>
                  <a:close/>
                  <a:moveTo>
                    <a:pt x="71" y="430"/>
                  </a:moveTo>
                  <a:lnTo>
                    <a:pt x="71" y="430"/>
                  </a:lnTo>
                  <a:lnTo>
                    <a:pt x="73" y="432"/>
                  </a:lnTo>
                  <a:lnTo>
                    <a:pt x="76" y="436"/>
                  </a:lnTo>
                  <a:lnTo>
                    <a:pt x="78" y="441"/>
                  </a:lnTo>
                  <a:lnTo>
                    <a:pt x="76" y="440"/>
                  </a:lnTo>
                  <a:lnTo>
                    <a:pt x="75" y="441"/>
                  </a:lnTo>
                  <a:lnTo>
                    <a:pt x="74" y="443"/>
                  </a:lnTo>
                  <a:lnTo>
                    <a:pt x="71" y="430"/>
                  </a:lnTo>
                  <a:close/>
                  <a:moveTo>
                    <a:pt x="74" y="443"/>
                  </a:moveTo>
                  <a:lnTo>
                    <a:pt x="76" y="444"/>
                  </a:lnTo>
                  <a:lnTo>
                    <a:pt x="79" y="444"/>
                  </a:lnTo>
                  <a:lnTo>
                    <a:pt x="80" y="447"/>
                  </a:lnTo>
                  <a:lnTo>
                    <a:pt x="82" y="449"/>
                  </a:lnTo>
                  <a:lnTo>
                    <a:pt x="85" y="450"/>
                  </a:lnTo>
                  <a:lnTo>
                    <a:pt x="88" y="453"/>
                  </a:lnTo>
                  <a:lnTo>
                    <a:pt x="88" y="456"/>
                  </a:lnTo>
                  <a:lnTo>
                    <a:pt x="91" y="456"/>
                  </a:lnTo>
                  <a:lnTo>
                    <a:pt x="100" y="458"/>
                  </a:lnTo>
                  <a:lnTo>
                    <a:pt x="101" y="459"/>
                  </a:lnTo>
                  <a:lnTo>
                    <a:pt x="104" y="461"/>
                  </a:lnTo>
                  <a:lnTo>
                    <a:pt x="106" y="463"/>
                  </a:lnTo>
                  <a:lnTo>
                    <a:pt x="109" y="463"/>
                  </a:lnTo>
                  <a:lnTo>
                    <a:pt x="113" y="463"/>
                  </a:lnTo>
                  <a:lnTo>
                    <a:pt x="115" y="463"/>
                  </a:lnTo>
                  <a:lnTo>
                    <a:pt x="115" y="466"/>
                  </a:lnTo>
                  <a:lnTo>
                    <a:pt x="113" y="467"/>
                  </a:lnTo>
                  <a:lnTo>
                    <a:pt x="111" y="466"/>
                  </a:lnTo>
                  <a:lnTo>
                    <a:pt x="109" y="467"/>
                  </a:lnTo>
                  <a:lnTo>
                    <a:pt x="109" y="469"/>
                  </a:lnTo>
                  <a:lnTo>
                    <a:pt x="106" y="471"/>
                  </a:lnTo>
                  <a:lnTo>
                    <a:pt x="104" y="471"/>
                  </a:lnTo>
                  <a:lnTo>
                    <a:pt x="101" y="471"/>
                  </a:lnTo>
                  <a:lnTo>
                    <a:pt x="98" y="470"/>
                  </a:lnTo>
                  <a:lnTo>
                    <a:pt x="95" y="469"/>
                  </a:lnTo>
                  <a:lnTo>
                    <a:pt x="91" y="469"/>
                  </a:lnTo>
                  <a:lnTo>
                    <a:pt x="87" y="469"/>
                  </a:lnTo>
                  <a:lnTo>
                    <a:pt x="83" y="470"/>
                  </a:lnTo>
                  <a:lnTo>
                    <a:pt x="82" y="470"/>
                  </a:lnTo>
                  <a:lnTo>
                    <a:pt x="80" y="466"/>
                  </a:lnTo>
                  <a:lnTo>
                    <a:pt x="85" y="466"/>
                  </a:lnTo>
                  <a:lnTo>
                    <a:pt x="88" y="465"/>
                  </a:lnTo>
                  <a:lnTo>
                    <a:pt x="91" y="465"/>
                  </a:lnTo>
                  <a:lnTo>
                    <a:pt x="91" y="463"/>
                  </a:lnTo>
                  <a:lnTo>
                    <a:pt x="88" y="463"/>
                  </a:lnTo>
                  <a:lnTo>
                    <a:pt x="84" y="463"/>
                  </a:lnTo>
                  <a:lnTo>
                    <a:pt x="80" y="465"/>
                  </a:lnTo>
                  <a:lnTo>
                    <a:pt x="80" y="465"/>
                  </a:lnTo>
                  <a:lnTo>
                    <a:pt x="74" y="44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5" name="Freeform 193"/>
            <p:cNvSpPr>
              <a:spLocks noEditPoints="1"/>
            </p:cNvSpPr>
            <p:nvPr/>
          </p:nvSpPr>
          <p:spPr bwMode="auto">
            <a:xfrm>
              <a:off x="2470150" y="3736976"/>
              <a:ext cx="193675" cy="857250"/>
            </a:xfrm>
            <a:custGeom>
              <a:avLst/>
              <a:gdLst>
                <a:gd name="T0" fmla="*/ 65 w 95"/>
                <a:gd name="T1" fmla="*/ 401 h 417"/>
                <a:gd name="T2" fmla="*/ 64 w 95"/>
                <a:gd name="T3" fmla="*/ 405 h 417"/>
                <a:gd name="T4" fmla="*/ 79 w 95"/>
                <a:gd name="T5" fmla="*/ 406 h 417"/>
                <a:gd name="T6" fmla="*/ 65 w 95"/>
                <a:gd name="T7" fmla="*/ 388 h 417"/>
                <a:gd name="T8" fmla="*/ 76 w 95"/>
                <a:gd name="T9" fmla="*/ 383 h 417"/>
                <a:gd name="T10" fmla="*/ 28 w 95"/>
                <a:gd name="T11" fmla="*/ 344 h 417"/>
                <a:gd name="T12" fmla="*/ 28 w 95"/>
                <a:gd name="T13" fmla="*/ 282 h 417"/>
                <a:gd name="T14" fmla="*/ 22 w 95"/>
                <a:gd name="T15" fmla="*/ 236 h 417"/>
                <a:gd name="T16" fmla="*/ 28 w 95"/>
                <a:gd name="T17" fmla="*/ 162 h 417"/>
                <a:gd name="T18" fmla="*/ 32 w 95"/>
                <a:gd name="T19" fmla="*/ 93 h 417"/>
                <a:gd name="T20" fmla="*/ 30 w 95"/>
                <a:gd name="T21" fmla="*/ 34 h 417"/>
                <a:gd name="T22" fmla="*/ 14 w 95"/>
                <a:gd name="T23" fmla="*/ 7 h 417"/>
                <a:gd name="T24" fmla="*/ 10 w 95"/>
                <a:gd name="T25" fmla="*/ 54 h 417"/>
                <a:gd name="T26" fmla="*/ 9 w 95"/>
                <a:gd name="T27" fmla="*/ 103 h 417"/>
                <a:gd name="T28" fmla="*/ 11 w 95"/>
                <a:gd name="T29" fmla="*/ 147 h 417"/>
                <a:gd name="T30" fmla="*/ 7 w 95"/>
                <a:gd name="T31" fmla="*/ 180 h 417"/>
                <a:gd name="T32" fmla="*/ 3 w 95"/>
                <a:gd name="T33" fmla="*/ 206 h 417"/>
                <a:gd name="T34" fmla="*/ 4 w 95"/>
                <a:gd name="T35" fmla="*/ 240 h 417"/>
                <a:gd name="T36" fmla="*/ 20 w 95"/>
                <a:gd name="T37" fmla="*/ 255 h 417"/>
                <a:gd name="T38" fmla="*/ 16 w 95"/>
                <a:gd name="T39" fmla="*/ 274 h 417"/>
                <a:gd name="T40" fmla="*/ 16 w 95"/>
                <a:gd name="T41" fmla="*/ 302 h 417"/>
                <a:gd name="T42" fmla="*/ 5 w 95"/>
                <a:gd name="T43" fmla="*/ 296 h 417"/>
                <a:gd name="T44" fmla="*/ 11 w 95"/>
                <a:gd name="T45" fmla="*/ 306 h 417"/>
                <a:gd name="T46" fmla="*/ 19 w 95"/>
                <a:gd name="T47" fmla="*/ 317 h 417"/>
                <a:gd name="T48" fmla="*/ 19 w 95"/>
                <a:gd name="T49" fmla="*/ 329 h 417"/>
                <a:gd name="T50" fmla="*/ 21 w 95"/>
                <a:gd name="T51" fmla="*/ 344 h 417"/>
                <a:gd name="T52" fmla="*/ 30 w 95"/>
                <a:gd name="T53" fmla="*/ 361 h 417"/>
                <a:gd name="T54" fmla="*/ 38 w 95"/>
                <a:gd name="T55" fmla="*/ 367 h 417"/>
                <a:gd name="T56" fmla="*/ 41 w 95"/>
                <a:gd name="T57" fmla="*/ 374 h 417"/>
                <a:gd name="T58" fmla="*/ 36 w 95"/>
                <a:gd name="T59" fmla="*/ 378 h 417"/>
                <a:gd name="T60" fmla="*/ 44 w 95"/>
                <a:gd name="T61" fmla="*/ 375 h 417"/>
                <a:gd name="T62" fmla="*/ 42 w 95"/>
                <a:gd name="T63" fmla="*/ 384 h 417"/>
                <a:gd name="T64" fmla="*/ 55 w 95"/>
                <a:gd name="T65" fmla="*/ 380 h 417"/>
                <a:gd name="T66" fmla="*/ 57 w 95"/>
                <a:gd name="T67" fmla="*/ 393 h 417"/>
                <a:gd name="T68" fmla="*/ 74 w 95"/>
                <a:gd name="T69" fmla="*/ 370 h 417"/>
                <a:gd name="T70" fmla="*/ 5 w 95"/>
                <a:gd name="T71" fmla="*/ 258 h 417"/>
                <a:gd name="T72" fmla="*/ 15 w 95"/>
                <a:gd name="T73" fmla="*/ 253 h 417"/>
                <a:gd name="T74" fmla="*/ 8 w 95"/>
                <a:gd name="T75" fmla="*/ 271 h 417"/>
                <a:gd name="T76" fmla="*/ 4 w 95"/>
                <a:gd name="T77" fmla="*/ 280 h 417"/>
                <a:gd name="T78" fmla="*/ 7 w 95"/>
                <a:gd name="T79" fmla="*/ 280 h 417"/>
                <a:gd name="T80" fmla="*/ 19 w 95"/>
                <a:gd name="T81" fmla="*/ 277 h 417"/>
                <a:gd name="T82" fmla="*/ 9 w 95"/>
                <a:gd name="T83" fmla="*/ 285 h 417"/>
                <a:gd name="T84" fmla="*/ 14 w 95"/>
                <a:gd name="T85" fmla="*/ 325 h 417"/>
                <a:gd name="T86" fmla="*/ 12 w 95"/>
                <a:gd name="T87" fmla="*/ 327 h 417"/>
                <a:gd name="T88" fmla="*/ 8 w 95"/>
                <a:gd name="T89" fmla="*/ 331 h 417"/>
                <a:gd name="T90" fmla="*/ 13 w 95"/>
                <a:gd name="T91" fmla="*/ 337 h 417"/>
                <a:gd name="T92" fmla="*/ 17 w 95"/>
                <a:gd name="T93" fmla="*/ 342 h 417"/>
                <a:gd name="T94" fmla="*/ 18 w 95"/>
                <a:gd name="T95" fmla="*/ 355 h 417"/>
                <a:gd name="T96" fmla="*/ 21 w 95"/>
                <a:gd name="T97" fmla="*/ 363 h 417"/>
                <a:gd name="T98" fmla="*/ 21 w 95"/>
                <a:gd name="T99" fmla="*/ 366 h 417"/>
                <a:gd name="T100" fmla="*/ 26 w 95"/>
                <a:gd name="T101" fmla="*/ 369 h 417"/>
                <a:gd name="T102" fmla="*/ 29 w 95"/>
                <a:gd name="T103" fmla="*/ 370 h 417"/>
                <a:gd name="T104" fmla="*/ 33 w 95"/>
                <a:gd name="T105" fmla="*/ 380 h 417"/>
                <a:gd name="T106" fmla="*/ 42 w 95"/>
                <a:gd name="T107" fmla="*/ 388 h 417"/>
                <a:gd name="T108" fmla="*/ 41 w 95"/>
                <a:gd name="T109" fmla="*/ 394 h 417"/>
                <a:gd name="T110" fmla="*/ 49 w 95"/>
                <a:gd name="T111" fmla="*/ 397 h 417"/>
                <a:gd name="T112" fmla="*/ 52 w 95"/>
                <a:gd name="T113" fmla="*/ 396 h 417"/>
                <a:gd name="T114" fmla="*/ 61 w 95"/>
                <a:gd name="T115" fmla="*/ 394 h 417"/>
                <a:gd name="T116" fmla="*/ 95 w 95"/>
                <a:gd name="T117" fmla="*/ 415 h 417"/>
                <a:gd name="T118" fmla="*/ 87 w 95"/>
                <a:gd name="T119" fmla="*/ 409 h 417"/>
                <a:gd name="T120" fmla="*/ 79 w 95"/>
                <a:gd name="T121" fmla="*/ 411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" h="417">
                  <a:moveTo>
                    <a:pt x="82" y="404"/>
                  </a:moveTo>
                  <a:cubicBezTo>
                    <a:pt x="81" y="401"/>
                    <a:pt x="81" y="401"/>
                    <a:pt x="81" y="401"/>
                  </a:cubicBezTo>
                  <a:cubicBezTo>
                    <a:pt x="80" y="401"/>
                    <a:pt x="80" y="401"/>
                    <a:pt x="80" y="401"/>
                  </a:cubicBezTo>
                  <a:cubicBezTo>
                    <a:pt x="78" y="400"/>
                    <a:pt x="78" y="400"/>
                    <a:pt x="78" y="400"/>
                  </a:cubicBezTo>
                  <a:cubicBezTo>
                    <a:pt x="75" y="399"/>
                    <a:pt x="75" y="399"/>
                    <a:pt x="75" y="399"/>
                  </a:cubicBezTo>
                  <a:cubicBezTo>
                    <a:pt x="71" y="397"/>
                    <a:pt x="71" y="397"/>
                    <a:pt x="71" y="397"/>
                  </a:cubicBezTo>
                  <a:cubicBezTo>
                    <a:pt x="69" y="397"/>
                    <a:pt x="69" y="397"/>
                    <a:pt x="69" y="397"/>
                  </a:cubicBezTo>
                  <a:cubicBezTo>
                    <a:pt x="68" y="397"/>
                    <a:pt x="68" y="397"/>
                    <a:pt x="68" y="397"/>
                  </a:cubicBezTo>
                  <a:cubicBezTo>
                    <a:pt x="69" y="398"/>
                    <a:pt x="69" y="398"/>
                    <a:pt x="69" y="398"/>
                  </a:cubicBezTo>
                  <a:cubicBezTo>
                    <a:pt x="68" y="399"/>
                    <a:pt x="68" y="399"/>
                    <a:pt x="68" y="399"/>
                  </a:cubicBezTo>
                  <a:cubicBezTo>
                    <a:pt x="68" y="398"/>
                    <a:pt x="68" y="398"/>
                    <a:pt x="68" y="398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63" y="396"/>
                    <a:pt x="63" y="396"/>
                    <a:pt x="63" y="396"/>
                  </a:cubicBezTo>
                  <a:cubicBezTo>
                    <a:pt x="63" y="397"/>
                    <a:pt x="63" y="397"/>
                    <a:pt x="63" y="397"/>
                  </a:cubicBezTo>
                  <a:cubicBezTo>
                    <a:pt x="63" y="397"/>
                    <a:pt x="63" y="397"/>
                    <a:pt x="63" y="397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400"/>
                    <a:pt x="67" y="400"/>
                    <a:pt x="67" y="400"/>
                  </a:cubicBezTo>
                  <a:cubicBezTo>
                    <a:pt x="66" y="400"/>
                    <a:pt x="66" y="400"/>
                    <a:pt x="66" y="400"/>
                  </a:cubicBezTo>
                  <a:cubicBezTo>
                    <a:pt x="66" y="400"/>
                    <a:pt x="66" y="400"/>
                    <a:pt x="66" y="400"/>
                  </a:cubicBezTo>
                  <a:cubicBezTo>
                    <a:pt x="66" y="401"/>
                    <a:pt x="66" y="401"/>
                    <a:pt x="66" y="401"/>
                  </a:cubicBezTo>
                  <a:cubicBezTo>
                    <a:pt x="65" y="401"/>
                    <a:pt x="65" y="401"/>
                    <a:pt x="65" y="401"/>
                  </a:cubicBezTo>
                  <a:cubicBezTo>
                    <a:pt x="65" y="400"/>
                    <a:pt x="65" y="400"/>
                    <a:pt x="65" y="400"/>
                  </a:cubicBezTo>
                  <a:cubicBezTo>
                    <a:pt x="63" y="399"/>
                    <a:pt x="63" y="399"/>
                    <a:pt x="63" y="399"/>
                  </a:cubicBezTo>
                  <a:cubicBezTo>
                    <a:pt x="62" y="399"/>
                    <a:pt x="62" y="399"/>
                    <a:pt x="62" y="399"/>
                  </a:cubicBezTo>
                  <a:cubicBezTo>
                    <a:pt x="62" y="400"/>
                    <a:pt x="62" y="400"/>
                    <a:pt x="62" y="400"/>
                  </a:cubicBezTo>
                  <a:cubicBezTo>
                    <a:pt x="61" y="401"/>
                    <a:pt x="61" y="401"/>
                    <a:pt x="61" y="401"/>
                  </a:cubicBezTo>
                  <a:cubicBezTo>
                    <a:pt x="58" y="401"/>
                    <a:pt x="58" y="401"/>
                    <a:pt x="58" y="401"/>
                  </a:cubicBezTo>
                  <a:cubicBezTo>
                    <a:pt x="58" y="401"/>
                    <a:pt x="58" y="401"/>
                    <a:pt x="58" y="401"/>
                  </a:cubicBezTo>
                  <a:cubicBezTo>
                    <a:pt x="58" y="402"/>
                    <a:pt x="58" y="402"/>
                    <a:pt x="58" y="402"/>
                  </a:cubicBezTo>
                  <a:cubicBezTo>
                    <a:pt x="58" y="402"/>
                    <a:pt x="58" y="402"/>
                    <a:pt x="58" y="402"/>
                  </a:cubicBezTo>
                  <a:cubicBezTo>
                    <a:pt x="57" y="402"/>
                    <a:pt x="57" y="402"/>
                    <a:pt x="57" y="402"/>
                  </a:cubicBezTo>
                  <a:cubicBezTo>
                    <a:pt x="55" y="403"/>
                    <a:pt x="55" y="403"/>
                    <a:pt x="55" y="403"/>
                  </a:cubicBezTo>
                  <a:cubicBezTo>
                    <a:pt x="55" y="404"/>
                    <a:pt x="55" y="404"/>
                    <a:pt x="55" y="404"/>
                  </a:cubicBezTo>
                  <a:cubicBezTo>
                    <a:pt x="57" y="404"/>
                    <a:pt x="57" y="404"/>
                    <a:pt x="57" y="404"/>
                  </a:cubicBezTo>
                  <a:cubicBezTo>
                    <a:pt x="59" y="404"/>
                    <a:pt x="59" y="404"/>
                    <a:pt x="59" y="404"/>
                  </a:cubicBezTo>
                  <a:cubicBezTo>
                    <a:pt x="59" y="403"/>
                    <a:pt x="59" y="403"/>
                    <a:pt x="59" y="403"/>
                  </a:cubicBezTo>
                  <a:cubicBezTo>
                    <a:pt x="60" y="403"/>
                    <a:pt x="60" y="403"/>
                    <a:pt x="60" y="403"/>
                  </a:cubicBezTo>
                  <a:cubicBezTo>
                    <a:pt x="61" y="403"/>
                    <a:pt x="61" y="403"/>
                    <a:pt x="61" y="403"/>
                  </a:cubicBezTo>
                  <a:cubicBezTo>
                    <a:pt x="63" y="404"/>
                    <a:pt x="63" y="404"/>
                    <a:pt x="63" y="404"/>
                  </a:cubicBezTo>
                  <a:cubicBezTo>
                    <a:pt x="63" y="404"/>
                    <a:pt x="63" y="404"/>
                    <a:pt x="63" y="404"/>
                  </a:cubicBezTo>
                  <a:cubicBezTo>
                    <a:pt x="64" y="404"/>
                    <a:pt x="64" y="404"/>
                    <a:pt x="64" y="404"/>
                  </a:cubicBezTo>
                  <a:cubicBezTo>
                    <a:pt x="64" y="405"/>
                    <a:pt x="64" y="405"/>
                    <a:pt x="64" y="405"/>
                  </a:cubicBezTo>
                  <a:cubicBezTo>
                    <a:pt x="65" y="406"/>
                    <a:pt x="65" y="406"/>
                    <a:pt x="65" y="406"/>
                  </a:cubicBezTo>
                  <a:cubicBezTo>
                    <a:pt x="64" y="407"/>
                    <a:pt x="64" y="407"/>
                    <a:pt x="64" y="407"/>
                  </a:cubicBezTo>
                  <a:cubicBezTo>
                    <a:pt x="63" y="408"/>
                    <a:pt x="63" y="408"/>
                    <a:pt x="63" y="408"/>
                  </a:cubicBezTo>
                  <a:cubicBezTo>
                    <a:pt x="64" y="409"/>
                    <a:pt x="64" y="409"/>
                    <a:pt x="64" y="409"/>
                  </a:cubicBezTo>
                  <a:cubicBezTo>
                    <a:pt x="65" y="409"/>
                    <a:pt x="65" y="409"/>
                    <a:pt x="65" y="409"/>
                  </a:cubicBezTo>
                  <a:cubicBezTo>
                    <a:pt x="66" y="410"/>
                    <a:pt x="66" y="410"/>
                    <a:pt x="66" y="410"/>
                  </a:cubicBezTo>
                  <a:cubicBezTo>
                    <a:pt x="68" y="411"/>
                    <a:pt x="68" y="411"/>
                    <a:pt x="68" y="411"/>
                  </a:cubicBezTo>
                  <a:cubicBezTo>
                    <a:pt x="69" y="411"/>
                    <a:pt x="69" y="411"/>
                    <a:pt x="69" y="411"/>
                  </a:cubicBezTo>
                  <a:cubicBezTo>
                    <a:pt x="69" y="411"/>
                    <a:pt x="69" y="411"/>
                    <a:pt x="69" y="411"/>
                  </a:cubicBezTo>
                  <a:cubicBezTo>
                    <a:pt x="68" y="410"/>
                    <a:pt x="68" y="410"/>
                    <a:pt x="68" y="410"/>
                  </a:cubicBezTo>
                  <a:cubicBezTo>
                    <a:pt x="66" y="409"/>
                    <a:pt x="66" y="409"/>
                    <a:pt x="66" y="409"/>
                  </a:cubicBezTo>
                  <a:cubicBezTo>
                    <a:pt x="66" y="408"/>
                    <a:pt x="66" y="408"/>
                    <a:pt x="66" y="408"/>
                  </a:cubicBezTo>
                  <a:cubicBezTo>
                    <a:pt x="66" y="408"/>
                    <a:pt x="66" y="408"/>
                    <a:pt x="66" y="408"/>
                  </a:cubicBezTo>
                  <a:cubicBezTo>
                    <a:pt x="68" y="408"/>
                    <a:pt x="68" y="408"/>
                    <a:pt x="68" y="408"/>
                  </a:cubicBezTo>
                  <a:cubicBezTo>
                    <a:pt x="69" y="408"/>
                    <a:pt x="69" y="408"/>
                    <a:pt x="69" y="408"/>
                  </a:cubicBezTo>
                  <a:cubicBezTo>
                    <a:pt x="69" y="407"/>
                    <a:pt x="69" y="407"/>
                    <a:pt x="69" y="407"/>
                  </a:cubicBezTo>
                  <a:cubicBezTo>
                    <a:pt x="68" y="407"/>
                    <a:pt x="68" y="407"/>
                    <a:pt x="68" y="407"/>
                  </a:cubicBezTo>
                  <a:cubicBezTo>
                    <a:pt x="67" y="406"/>
                    <a:pt x="67" y="406"/>
                    <a:pt x="67" y="406"/>
                  </a:cubicBezTo>
                  <a:cubicBezTo>
                    <a:pt x="70" y="405"/>
                    <a:pt x="70" y="405"/>
                    <a:pt x="70" y="405"/>
                  </a:cubicBezTo>
                  <a:cubicBezTo>
                    <a:pt x="72" y="404"/>
                    <a:pt x="72" y="404"/>
                    <a:pt x="72" y="404"/>
                  </a:cubicBezTo>
                  <a:cubicBezTo>
                    <a:pt x="79" y="406"/>
                    <a:pt x="79" y="406"/>
                    <a:pt x="79" y="406"/>
                  </a:cubicBezTo>
                  <a:cubicBezTo>
                    <a:pt x="80" y="405"/>
                    <a:pt x="80" y="405"/>
                    <a:pt x="80" y="405"/>
                  </a:cubicBezTo>
                  <a:cubicBezTo>
                    <a:pt x="80" y="404"/>
                    <a:pt x="80" y="404"/>
                    <a:pt x="80" y="404"/>
                  </a:cubicBezTo>
                  <a:lnTo>
                    <a:pt x="82" y="404"/>
                  </a:lnTo>
                  <a:close/>
                  <a:moveTo>
                    <a:pt x="81" y="400"/>
                  </a:moveTo>
                  <a:cubicBezTo>
                    <a:pt x="79" y="399"/>
                    <a:pt x="79" y="399"/>
                    <a:pt x="79" y="399"/>
                  </a:cubicBezTo>
                  <a:cubicBezTo>
                    <a:pt x="74" y="397"/>
                    <a:pt x="74" y="397"/>
                    <a:pt x="74" y="397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68" y="394"/>
                    <a:pt x="68" y="394"/>
                    <a:pt x="68" y="394"/>
                  </a:cubicBezTo>
                  <a:cubicBezTo>
                    <a:pt x="66" y="393"/>
                    <a:pt x="66" y="393"/>
                    <a:pt x="66" y="393"/>
                  </a:cubicBezTo>
                  <a:cubicBezTo>
                    <a:pt x="66" y="392"/>
                    <a:pt x="66" y="392"/>
                    <a:pt x="66" y="392"/>
                  </a:cubicBezTo>
                  <a:cubicBezTo>
                    <a:pt x="66" y="391"/>
                    <a:pt x="66" y="391"/>
                    <a:pt x="66" y="391"/>
                  </a:cubicBezTo>
                  <a:cubicBezTo>
                    <a:pt x="69" y="390"/>
                    <a:pt x="69" y="390"/>
                    <a:pt x="69" y="390"/>
                  </a:cubicBezTo>
                  <a:cubicBezTo>
                    <a:pt x="69" y="389"/>
                    <a:pt x="69" y="389"/>
                    <a:pt x="69" y="389"/>
                  </a:cubicBezTo>
                  <a:cubicBezTo>
                    <a:pt x="71" y="389"/>
                    <a:pt x="71" y="389"/>
                    <a:pt x="71" y="389"/>
                  </a:cubicBezTo>
                  <a:cubicBezTo>
                    <a:pt x="72" y="387"/>
                    <a:pt x="72" y="387"/>
                    <a:pt x="72" y="387"/>
                  </a:cubicBezTo>
                  <a:cubicBezTo>
                    <a:pt x="72" y="385"/>
                    <a:pt x="72" y="385"/>
                    <a:pt x="72" y="385"/>
                  </a:cubicBezTo>
                  <a:cubicBezTo>
                    <a:pt x="70" y="385"/>
                    <a:pt x="70" y="385"/>
                    <a:pt x="70" y="385"/>
                  </a:cubicBezTo>
                  <a:cubicBezTo>
                    <a:pt x="67" y="386"/>
                    <a:pt x="67" y="386"/>
                    <a:pt x="67" y="386"/>
                  </a:cubicBezTo>
                  <a:cubicBezTo>
                    <a:pt x="66" y="388"/>
                    <a:pt x="66" y="388"/>
                    <a:pt x="66" y="388"/>
                  </a:cubicBezTo>
                  <a:cubicBezTo>
                    <a:pt x="65" y="388"/>
                    <a:pt x="65" y="388"/>
                    <a:pt x="65" y="388"/>
                  </a:cubicBezTo>
                  <a:cubicBezTo>
                    <a:pt x="63" y="386"/>
                    <a:pt x="63" y="386"/>
                    <a:pt x="63" y="386"/>
                  </a:cubicBezTo>
                  <a:cubicBezTo>
                    <a:pt x="63" y="384"/>
                    <a:pt x="63" y="384"/>
                    <a:pt x="63" y="384"/>
                  </a:cubicBezTo>
                  <a:cubicBezTo>
                    <a:pt x="62" y="383"/>
                    <a:pt x="62" y="383"/>
                    <a:pt x="62" y="383"/>
                  </a:cubicBezTo>
                  <a:cubicBezTo>
                    <a:pt x="64" y="381"/>
                    <a:pt x="64" y="381"/>
                    <a:pt x="64" y="381"/>
                  </a:cubicBezTo>
                  <a:cubicBezTo>
                    <a:pt x="64" y="380"/>
                    <a:pt x="64" y="380"/>
                    <a:pt x="64" y="380"/>
                  </a:cubicBezTo>
                  <a:cubicBezTo>
                    <a:pt x="63" y="380"/>
                    <a:pt x="63" y="380"/>
                    <a:pt x="63" y="380"/>
                  </a:cubicBezTo>
                  <a:cubicBezTo>
                    <a:pt x="62" y="379"/>
                    <a:pt x="62" y="379"/>
                    <a:pt x="62" y="379"/>
                  </a:cubicBezTo>
                  <a:cubicBezTo>
                    <a:pt x="63" y="378"/>
                    <a:pt x="63" y="378"/>
                    <a:pt x="63" y="378"/>
                  </a:cubicBezTo>
                  <a:cubicBezTo>
                    <a:pt x="64" y="378"/>
                    <a:pt x="64" y="378"/>
                    <a:pt x="64" y="378"/>
                  </a:cubicBezTo>
                  <a:cubicBezTo>
                    <a:pt x="66" y="379"/>
                    <a:pt x="66" y="379"/>
                    <a:pt x="66" y="379"/>
                  </a:cubicBezTo>
                  <a:cubicBezTo>
                    <a:pt x="66" y="378"/>
                    <a:pt x="66" y="378"/>
                    <a:pt x="66" y="378"/>
                  </a:cubicBezTo>
                  <a:cubicBezTo>
                    <a:pt x="67" y="377"/>
                    <a:pt x="67" y="377"/>
                    <a:pt x="67" y="377"/>
                  </a:cubicBezTo>
                  <a:cubicBezTo>
                    <a:pt x="68" y="376"/>
                    <a:pt x="68" y="376"/>
                    <a:pt x="68" y="376"/>
                  </a:cubicBezTo>
                  <a:cubicBezTo>
                    <a:pt x="67" y="374"/>
                    <a:pt x="67" y="374"/>
                    <a:pt x="67" y="37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71" y="375"/>
                    <a:pt x="71" y="375"/>
                    <a:pt x="71" y="375"/>
                  </a:cubicBezTo>
                  <a:cubicBezTo>
                    <a:pt x="71" y="374"/>
                    <a:pt x="71" y="374"/>
                    <a:pt x="71" y="374"/>
                  </a:cubicBezTo>
                  <a:cubicBezTo>
                    <a:pt x="74" y="373"/>
                    <a:pt x="74" y="373"/>
                    <a:pt x="74" y="373"/>
                  </a:cubicBezTo>
                  <a:cubicBezTo>
                    <a:pt x="76" y="383"/>
                    <a:pt x="76" y="383"/>
                    <a:pt x="76" y="383"/>
                  </a:cubicBezTo>
                  <a:cubicBezTo>
                    <a:pt x="76" y="383"/>
                    <a:pt x="76" y="383"/>
                    <a:pt x="76" y="383"/>
                  </a:cubicBezTo>
                  <a:cubicBezTo>
                    <a:pt x="76" y="383"/>
                    <a:pt x="76" y="383"/>
                    <a:pt x="76" y="383"/>
                  </a:cubicBezTo>
                  <a:lnTo>
                    <a:pt x="81" y="400"/>
                  </a:lnTo>
                  <a:close/>
                  <a:moveTo>
                    <a:pt x="74" y="370"/>
                  </a:moveTo>
                  <a:cubicBezTo>
                    <a:pt x="71" y="368"/>
                    <a:pt x="71" y="368"/>
                    <a:pt x="71" y="368"/>
                  </a:cubicBezTo>
                  <a:cubicBezTo>
                    <a:pt x="69" y="368"/>
                    <a:pt x="69" y="368"/>
                    <a:pt x="69" y="368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57" y="367"/>
                    <a:pt x="57" y="367"/>
                    <a:pt x="57" y="367"/>
                  </a:cubicBezTo>
                  <a:cubicBezTo>
                    <a:pt x="51" y="368"/>
                    <a:pt x="51" y="368"/>
                    <a:pt x="51" y="368"/>
                  </a:cubicBezTo>
                  <a:cubicBezTo>
                    <a:pt x="50" y="367"/>
                    <a:pt x="50" y="367"/>
                    <a:pt x="50" y="367"/>
                  </a:cubicBezTo>
                  <a:cubicBezTo>
                    <a:pt x="45" y="367"/>
                    <a:pt x="45" y="367"/>
                    <a:pt x="45" y="367"/>
                  </a:cubicBezTo>
                  <a:cubicBezTo>
                    <a:pt x="44" y="363"/>
                    <a:pt x="44" y="363"/>
                    <a:pt x="44" y="363"/>
                  </a:cubicBezTo>
                  <a:cubicBezTo>
                    <a:pt x="43" y="360"/>
                    <a:pt x="43" y="360"/>
                    <a:pt x="43" y="360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1" y="353"/>
                    <a:pt x="41" y="353"/>
                    <a:pt x="41" y="353"/>
                  </a:cubicBezTo>
                  <a:cubicBezTo>
                    <a:pt x="41" y="351"/>
                    <a:pt x="41" y="351"/>
                    <a:pt x="41" y="351"/>
                  </a:cubicBezTo>
                  <a:cubicBezTo>
                    <a:pt x="39" y="351"/>
                    <a:pt x="39" y="351"/>
                    <a:pt x="39" y="351"/>
                  </a:cubicBezTo>
                  <a:cubicBezTo>
                    <a:pt x="36" y="352"/>
                    <a:pt x="36" y="352"/>
                    <a:pt x="36" y="352"/>
                  </a:cubicBezTo>
                  <a:cubicBezTo>
                    <a:pt x="34" y="354"/>
                    <a:pt x="34" y="354"/>
                    <a:pt x="34" y="354"/>
                  </a:cubicBezTo>
                  <a:cubicBezTo>
                    <a:pt x="33" y="354"/>
                    <a:pt x="33" y="354"/>
                    <a:pt x="33" y="354"/>
                  </a:cubicBezTo>
                  <a:cubicBezTo>
                    <a:pt x="29" y="346"/>
                    <a:pt x="29" y="346"/>
                    <a:pt x="29" y="346"/>
                  </a:cubicBezTo>
                  <a:cubicBezTo>
                    <a:pt x="28" y="344"/>
                    <a:pt x="28" y="344"/>
                    <a:pt x="28" y="344"/>
                  </a:cubicBezTo>
                  <a:cubicBezTo>
                    <a:pt x="29" y="336"/>
                    <a:pt x="29" y="336"/>
                    <a:pt x="29" y="336"/>
                  </a:cubicBezTo>
                  <a:cubicBezTo>
                    <a:pt x="31" y="333"/>
                    <a:pt x="31" y="333"/>
                    <a:pt x="31" y="333"/>
                  </a:cubicBezTo>
                  <a:cubicBezTo>
                    <a:pt x="34" y="330"/>
                    <a:pt x="34" y="330"/>
                    <a:pt x="34" y="330"/>
                  </a:cubicBezTo>
                  <a:cubicBezTo>
                    <a:pt x="35" y="325"/>
                    <a:pt x="35" y="325"/>
                    <a:pt x="35" y="325"/>
                  </a:cubicBezTo>
                  <a:cubicBezTo>
                    <a:pt x="34" y="321"/>
                    <a:pt x="34" y="321"/>
                    <a:pt x="34" y="321"/>
                  </a:cubicBezTo>
                  <a:cubicBezTo>
                    <a:pt x="33" y="317"/>
                    <a:pt x="33" y="317"/>
                    <a:pt x="33" y="317"/>
                  </a:cubicBezTo>
                  <a:cubicBezTo>
                    <a:pt x="34" y="313"/>
                    <a:pt x="34" y="313"/>
                    <a:pt x="34" y="313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4" y="307"/>
                    <a:pt x="34" y="307"/>
                    <a:pt x="34" y="307"/>
                  </a:cubicBezTo>
                  <a:cubicBezTo>
                    <a:pt x="34" y="305"/>
                    <a:pt x="34" y="305"/>
                    <a:pt x="34" y="305"/>
                  </a:cubicBezTo>
                  <a:cubicBezTo>
                    <a:pt x="36" y="304"/>
                    <a:pt x="36" y="304"/>
                    <a:pt x="36" y="304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4" y="295"/>
                    <a:pt x="34" y="295"/>
                    <a:pt x="34" y="295"/>
                  </a:cubicBezTo>
                  <a:cubicBezTo>
                    <a:pt x="33" y="293"/>
                    <a:pt x="33" y="293"/>
                    <a:pt x="33" y="293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5" y="289"/>
                    <a:pt x="35" y="289"/>
                    <a:pt x="35" y="289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3" y="284"/>
                    <a:pt x="33" y="284"/>
                    <a:pt x="33" y="284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9" y="282"/>
                    <a:pt x="29" y="282"/>
                    <a:pt x="29" y="282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27" y="281"/>
                    <a:pt x="27" y="281"/>
                    <a:pt x="27" y="281"/>
                  </a:cubicBezTo>
                  <a:cubicBezTo>
                    <a:pt x="28" y="280"/>
                    <a:pt x="28" y="280"/>
                    <a:pt x="28" y="280"/>
                  </a:cubicBezTo>
                  <a:cubicBezTo>
                    <a:pt x="32" y="280"/>
                    <a:pt x="32" y="280"/>
                    <a:pt x="32" y="280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32" y="275"/>
                    <a:pt x="32" y="275"/>
                    <a:pt x="32" y="275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8" y="271"/>
                    <a:pt x="28" y="271"/>
                    <a:pt x="28" y="271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7" y="265"/>
                    <a:pt x="27" y="265"/>
                    <a:pt x="27" y="265"/>
                  </a:cubicBezTo>
                  <a:cubicBezTo>
                    <a:pt x="27" y="262"/>
                    <a:pt x="27" y="262"/>
                    <a:pt x="27" y="262"/>
                  </a:cubicBezTo>
                  <a:cubicBezTo>
                    <a:pt x="24" y="261"/>
                    <a:pt x="24" y="261"/>
                    <a:pt x="24" y="261"/>
                  </a:cubicBezTo>
                  <a:cubicBezTo>
                    <a:pt x="23" y="259"/>
                    <a:pt x="23" y="259"/>
                    <a:pt x="23" y="259"/>
                  </a:cubicBezTo>
                  <a:cubicBezTo>
                    <a:pt x="23" y="252"/>
                    <a:pt x="23" y="252"/>
                    <a:pt x="23" y="252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4" y="247"/>
                    <a:pt x="24" y="247"/>
                    <a:pt x="24" y="247"/>
                  </a:cubicBezTo>
                  <a:cubicBezTo>
                    <a:pt x="23" y="246"/>
                    <a:pt x="23" y="246"/>
                    <a:pt x="23" y="246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29"/>
                    <a:pt x="22" y="229"/>
                    <a:pt x="22" y="229"/>
                  </a:cubicBezTo>
                  <a:cubicBezTo>
                    <a:pt x="21" y="227"/>
                    <a:pt x="21" y="227"/>
                    <a:pt x="21" y="227"/>
                  </a:cubicBezTo>
                  <a:cubicBezTo>
                    <a:pt x="20" y="224"/>
                    <a:pt x="20" y="224"/>
                    <a:pt x="20" y="224"/>
                  </a:cubicBezTo>
                  <a:cubicBezTo>
                    <a:pt x="23" y="219"/>
                    <a:pt x="23" y="219"/>
                    <a:pt x="23" y="219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6" y="213"/>
                    <a:pt x="26" y="213"/>
                    <a:pt x="26" y="213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22" y="202"/>
                    <a:pt x="22" y="202"/>
                    <a:pt x="22" y="202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23" y="190"/>
                    <a:pt x="23" y="190"/>
                    <a:pt x="23" y="190"/>
                  </a:cubicBezTo>
                  <a:cubicBezTo>
                    <a:pt x="25" y="186"/>
                    <a:pt x="25" y="186"/>
                    <a:pt x="25" y="186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5" y="178"/>
                    <a:pt x="25" y="178"/>
                    <a:pt x="25" y="178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5" y="174"/>
                    <a:pt x="25" y="174"/>
                    <a:pt x="25" y="174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8" y="166"/>
                    <a:pt x="28" y="166"/>
                    <a:pt x="28" y="166"/>
                  </a:cubicBezTo>
                  <a:cubicBezTo>
                    <a:pt x="28" y="162"/>
                    <a:pt x="28" y="162"/>
                    <a:pt x="28" y="162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1"/>
                    <a:pt x="22" y="141"/>
                    <a:pt x="22" y="141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19" y="135"/>
                    <a:pt x="19" y="135"/>
                    <a:pt x="19" y="135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22" y="112"/>
                    <a:pt x="22" y="112"/>
                    <a:pt x="22" y="112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9" y="174"/>
                    <a:pt x="9" y="174"/>
                    <a:pt x="9" y="174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8" y="177"/>
                    <a:pt x="8" y="177"/>
                    <a:pt x="8" y="177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7" y="180"/>
                    <a:pt x="7" y="180"/>
                    <a:pt x="7" y="180"/>
                  </a:cubicBezTo>
                  <a:cubicBezTo>
                    <a:pt x="6" y="181"/>
                    <a:pt x="6" y="181"/>
                    <a:pt x="6" y="181"/>
                  </a:cubicBezTo>
                  <a:cubicBezTo>
                    <a:pt x="6" y="182"/>
                    <a:pt x="6" y="182"/>
                    <a:pt x="6" y="182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6" y="188"/>
                    <a:pt x="6" y="188"/>
                    <a:pt x="6" y="188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4" y="193"/>
                    <a:pt x="4" y="193"/>
                    <a:pt x="4" y="193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4" y="196"/>
                    <a:pt x="4" y="196"/>
                    <a:pt x="4" y="196"/>
                  </a:cubicBezTo>
                  <a:cubicBezTo>
                    <a:pt x="3" y="198"/>
                    <a:pt x="3" y="198"/>
                    <a:pt x="3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1" y="197"/>
                    <a:pt x="1" y="197"/>
                    <a:pt x="1" y="19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1" y="205"/>
                    <a:pt x="1" y="205"/>
                    <a:pt x="1" y="205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4" y="208"/>
                    <a:pt x="4" y="208"/>
                    <a:pt x="4" y="208"/>
                  </a:cubicBezTo>
                  <a:cubicBezTo>
                    <a:pt x="3" y="210"/>
                    <a:pt x="3" y="210"/>
                    <a:pt x="3" y="210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6"/>
                    <a:pt x="6" y="216"/>
                    <a:pt x="6" y="216"/>
                  </a:cubicBezTo>
                  <a:cubicBezTo>
                    <a:pt x="8" y="217"/>
                    <a:pt x="8" y="217"/>
                    <a:pt x="8" y="217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6" y="226"/>
                    <a:pt x="6" y="226"/>
                    <a:pt x="6" y="226"/>
                  </a:cubicBezTo>
                  <a:cubicBezTo>
                    <a:pt x="6" y="227"/>
                    <a:pt x="6" y="227"/>
                    <a:pt x="6" y="227"/>
                  </a:cubicBezTo>
                  <a:cubicBezTo>
                    <a:pt x="5" y="227"/>
                    <a:pt x="5" y="227"/>
                    <a:pt x="5" y="227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6" y="231"/>
                    <a:pt x="6" y="231"/>
                    <a:pt x="6" y="231"/>
                  </a:cubicBezTo>
                  <a:cubicBezTo>
                    <a:pt x="5" y="234"/>
                    <a:pt x="5" y="234"/>
                    <a:pt x="5" y="234"/>
                  </a:cubicBezTo>
                  <a:cubicBezTo>
                    <a:pt x="5" y="236"/>
                    <a:pt x="5" y="236"/>
                    <a:pt x="5" y="236"/>
                  </a:cubicBezTo>
                  <a:cubicBezTo>
                    <a:pt x="4" y="237"/>
                    <a:pt x="4" y="237"/>
                    <a:pt x="4" y="237"/>
                  </a:cubicBezTo>
                  <a:cubicBezTo>
                    <a:pt x="5" y="238"/>
                    <a:pt x="5" y="238"/>
                    <a:pt x="5" y="238"/>
                  </a:cubicBezTo>
                  <a:cubicBezTo>
                    <a:pt x="5" y="239"/>
                    <a:pt x="5" y="239"/>
                    <a:pt x="5" y="239"/>
                  </a:cubicBezTo>
                  <a:cubicBezTo>
                    <a:pt x="4" y="240"/>
                    <a:pt x="4" y="240"/>
                    <a:pt x="4" y="240"/>
                  </a:cubicBezTo>
                  <a:cubicBezTo>
                    <a:pt x="5" y="241"/>
                    <a:pt x="5" y="241"/>
                    <a:pt x="5" y="241"/>
                  </a:cubicBezTo>
                  <a:cubicBezTo>
                    <a:pt x="8" y="245"/>
                    <a:pt x="8" y="245"/>
                    <a:pt x="8" y="245"/>
                  </a:cubicBezTo>
                  <a:cubicBezTo>
                    <a:pt x="8" y="246"/>
                    <a:pt x="8" y="246"/>
                    <a:pt x="8" y="246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4" y="247"/>
                    <a:pt x="14" y="247"/>
                    <a:pt x="14" y="247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5" y="244"/>
                    <a:pt x="15" y="244"/>
                    <a:pt x="15" y="244"/>
                  </a:cubicBezTo>
                  <a:cubicBezTo>
                    <a:pt x="16" y="244"/>
                    <a:pt x="16" y="244"/>
                    <a:pt x="16" y="244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9" y="245"/>
                    <a:pt x="19" y="245"/>
                    <a:pt x="19" y="245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6" y="249"/>
                    <a:pt x="16" y="249"/>
                    <a:pt x="16" y="249"/>
                  </a:cubicBezTo>
                  <a:cubicBezTo>
                    <a:pt x="16" y="250"/>
                    <a:pt x="16" y="250"/>
                    <a:pt x="16" y="250"/>
                  </a:cubicBezTo>
                  <a:cubicBezTo>
                    <a:pt x="18" y="250"/>
                    <a:pt x="18" y="250"/>
                    <a:pt x="18" y="250"/>
                  </a:cubicBezTo>
                  <a:cubicBezTo>
                    <a:pt x="19" y="250"/>
                    <a:pt x="19" y="250"/>
                    <a:pt x="19" y="250"/>
                  </a:cubicBezTo>
                  <a:cubicBezTo>
                    <a:pt x="19" y="251"/>
                    <a:pt x="19" y="251"/>
                    <a:pt x="19" y="251"/>
                  </a:cubicBezTo>
                  <a:cubicBezTo>
                    <a:pt x="19" y="254"/>
                    <a:pt x="19" y="254"/>
                    <a:pt x="19" y="254"/>
                  </a:cubicBezTo>
                  <a:cubicBezTo>
                    <a:pt x="20" y="255"/>
                    <a:pt x="20" y="255"/>
                    <a:pt x="20" y="255"/>
                  </a:cubicBezTo>
                  <a:cubicBezTo>
                    <a:pt x="20" y="255"/>
                    <a:pt x="20" y="255"/>
                    <a:pt x="20" y="255"/>
                  </a:cubicBezTo>
                  <a:cubicBezTo>
                    <a:pt x="19" y="255"/>
                    <a:pt x="19" y="255"/>
                    <a:pt x="19" y="255"/>
                  </a:cubicBezTo>
                  <a:cubicBezTo>
                    <a:pt x="18" y="253"/>
                    <a:pt x="18" y="253"/>
                    <a:pt x="18" y="253"/>
                  </a:cubicBezTo>
                  <a:cubicBezTo>
                    <a:pt x="17" y="253"/>
                    <a:pt x="17" y="253"/>
                    <a:pt x="17" y="253"/>
                  </a:cubicBezTo>
                  <a:cubicBezTo>
                    <a:pt x="17" y="254"/>
                    <a:pt x="17" y="254"/>
                    <a:pt x="17" y="254"/>
                  </a:cubicBezTo>
                  <a:cubicBezTo>
                    <a:pt x="17" y="254"/>
                    <a:pt x="17" y="254"/>
                    <a:pt x="17" y="254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7"/>
                    <a:pt x="19" y="257"/>
                    <a:pt x="19" y="257"/>
                  </a:cubicBezTo>
                  <a:cubicBezTo>
                    <a:pt x="18" y="257"/>
                    <a:pt x="18" y="257"/>
                    <a:pt x="18" y="257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7" y="260"/>
                    <a:pt x="17" y="260"/>
                    <a:pt x="17" y="260"/>
                  </a:cubicBezTo>
                  <a:cubicBezTo>
                    <a:pt x="18" y="261"/>
                    <a:pt x="18" y="261"/>
                    <a:pt x="18" y="261"/>
                  </a:cubicBezTo>
                  <a:cubicBezTo>
                    <a:pt x="17" y="263"/>
                    <a:pt x="17" y="263"/>
                    <a:pt x="17" y="263"/>
                  </a:cubicBezTo>
                  <a:cubicBezTo>
                    <a:pt x="17" y="264"/>
                    <a:pt x="17" y="264"/>
                    <a:pt x="17" y="264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6" y="266"/>
                    <a:pt x="16" y="266"/>
                    <a:pt x="16" y="266"/>
                  </a:cubicBezTo>
                  <a:cubicBezTo>
                    <a:pt x="16" y="267"/>
                    <a:pt x="16" y="267"/>
                    <a:pt x="16" y="267"/>
                  </a:cubicBezTo>
                  <a:cubicBezTo>
                    <a:pt x="18" y="268"/>
                    <a:pt x="18" y="268"/>
                    <a:pt x="18" y="268"/>
                  </a:cubicBezTo>
                  <a:cubicBezTo>
                    <a:pt x="18" y="270"/>
                    <a:pt x="18" y="270"/>
                    <a:pt x="18" y="270"/>
                  </a:cubicBezTo>
                  <a:cubicBezTo>
                    <a:pt x="17" y="272"/>
                    <a:pt x="17" y="272"/>
                    <a:pt x="17" y="272"/>
                  </a:cubicBezTo>
                  <a:cubicBezTo>
                    <a:pt x="16" y="273"/>
                    <a:pt x="16" y="273"/>
                    <a:pt x="16" y="273"/>
                  </a:cubicBezTo>
                  <a:cubicBezTo>
                    <a:pt x="16" y="274"/>
                    <a:pt x="16" y="274"/>
                    <a:pt x="16" y="274"/>
                  </a:cubicBezTo>
                  <a:cubicBezTo>
                    <a:pt x="17" y="275"/>
                    <a:pt x="17" y="275"/>
                    <a:pt x="17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20" y="276"/>
                    <a:pt x="20" y="276"/>
                    <a:pt x="20" y="276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2" y="278"/>
                    <a:pt x="22" y="278"/>
                    <a:pt x="22" y="278"/>
                  </a:cubicBezTo>
                  <a:cubicBezTo>
                    <a:pt x="22" y="279"/>
                    <a:pt x="22" y="279"/>
                    <a:pt x="22" y="279"/>
                  </a:cubicBezTo>
                  <a:cubicBezTo>
                    <a:pt x="22" y="282"/>
                    <a:pt x="22" y="282"/>
                    <a:pt x="22" y="282"/>
                  </a:cubicBezTo>
                  <a:cubicBezTo>
                    <a:pt x="21" y="283"/>
                    <a:pt x="21" y="283"/>
                    <a:pt x="21" y="283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8" y="285"/>
                    <a:pt x="18" y="285"/>
                    <a:pt x="18" y="285"/>
                  </a:cubicBezTo>
                  <a:cubicBezTo>
                    <a:pt x="17" y="287"/>
                    <a:pt x="17" y="287"/>
                    <a:pt x="17" y="287"/>
                  </a:cubicBezTo>
                  <a:cubicBezTo>
                    <a:pt x="18" y="288"/>
                    <a:pt x="18" y="288"/>
                    <a:pt x="18" y="288"/>
                  </a:cubicBezTo>
                  <a:cubicBezTo>
                    <a:pt x="17" y="289"/>
                    <a:pt x="17" y="289"/>
                    <a:pt x="17" y="289"/>
                  </a:cubicBezTo>
                  <a:cubicBezTo>
                    <a:pt x="17" y="290"/>
                    <a:pt x="17" y="290"/>
                    <a:pt x="17" y="290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16" y="295"/>
                    <a:pt x="16" y="295"/>
                    <a:pt x="16" y="295"/>
                  </a:cubicBezTo>
                  <a:cubicBezTo>
                    <a:pt x="16" y="297"/>
                    <a:pt x="16" y="297"/>
                    <a:pt x="16" y="297"/>
                  </a:cubicBezTo>
                  <a:cubicBezTo>
                    <a:pt x="17" y="297"/>
                    <a:pt x="17" y="297"/>
                    <a:pt x="17" y="297"/>
                  </a:cubicBezTo>
                  <a:cubicBezTo>
                    <a:pt x="16" y="298"/>
                    <a:pt x="16" y="298"/>
                    <a:pt x="16" y="298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5" y="302"/>
                    <a:pt x="15" y="302"/>
                    <a:pt x="15" y="302"/>
                  </a:cubicBezTo>
                  <a:cubicBezTo>
                    <a:pt x="15" y="304"/>
                    <a:pt x="15" y="304"/>
                    <a:pt x="15" y="304"/>
                  </a:cubicBezTo>
                  <a:cubicBezTo>
                    <a:pt x="14" y="303"/>
                    <a:pt x="14" y="303"/>
                    <a:pt x="14" y="303"/>
                  </a:cubicBezTo>
                  <a:cubicBezTo>
                    <a:pt x="15" y="302"/>
                    <a:pt x="15" y="302"/>
                    <a:pt x="15" y="302"/>
                  </a:cubicBezTo>
                  <a:cubicBezTo>
                    <a:pt x="15" y="299"/>
                    <a:pt x="15" y="299"/>
                    <a:pt x="15" y="299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15" y="297"/>
                    <a:pt x="15" y="297"/>
                    <a:pt x="15" y="297"/>
                  </a:cubicBezTo>
                  <a:cubicBezTo>
                    <a:pt x="15" y="297"/>
                    <a:pt x="15" y="297"/>
                    <a:pt x="15" y="297"/>
                  </a:cubicBezTo>
                  <a:cubicBezTo>
                    <a:pt x="12" y="298"/>
                    <a:pt x="12" y="298"/>
                    <a:pt x="12" y="298"/>
                  </a:cubicBezTo>
                  <a:cubicBezTo>
                    <a:pt x="11" y="299"/>
                    <a:pt x="11" y="299"/>
                    <a:pt x="11" y="299"/>
                  </a:cubicBezTo>
                  <a:cubicBezTo>
                    <a:pt x="10" y="299"/>
                    <a:pt x="10" y="299"/>
                    <a:pt x="10" y="299"/>
                  </a:cubicBezTo>
                  <a:cubicBezTo>
                    <a:pt x="10" y="298"/>
                    <a:pt x="10" y="298"/>
                    <a:pt x="10" y="298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2" y="297"/>
                    <a:pt x="12" y="297"/>
                    <a:pt x="12" y="297"/>
                  </a:cubicBezTo>
                  <a:cubicBezTo>
                    <a:pt x="12" y="294"/>
                    <a:pt x="12" y="294"/>
                    <a:pt x="12" y="294"/>
                  </a:cubicBezTo>
                  <a:cubicBezTo>
                    <a:pt x="12" y="294"/>
                    <a:pt x="12" y="294"/>
                    <a:pt x="12" y="294"/>
                  </a:cubicBezTo>
                  <a:cubicBezTo>
                    <a:pt x="10" y="294"/>
                    <a:pt x="10" y="294"/>
                    <a:pt x="10" y="294"/>
                  </a:cubicBezTo>
                  <a:cubicBezTo>
                    <a:pt x="7" y="295"/>
                    <a:pt x="7" y="295"/>
                    <a:pt x="7" y="295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5" y="295"/>
                    <a:pt x="5" y="295"/>
                    <a:pt x="5" y="295"/>
                  </a:cubicBezTo>
                  <a:cubicBezTo>
                    <a:pt x="5" y="296"/>
                    <a:pt x="5" y="296"/>
                    <a:pt x="5" y="296"/>
                  </a:cubicBezTo>
                  <a:cubicBezTo>
                    <a:pt x="5" y="297"/>
                    <a:pt x="5" y="297"/>
                    <a:pt x="5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6" y="299"/>
                    <a:pt x="6" y="299"/>
                    <a:pt x="6" y="299"/>
                  </a:cubicBezTo>
                  <a:cubicBezTo>
                    <a:pt x="5" y="299"/>
                    <a:pt x="5" y="299"/>
                    <a:pt x="5" y="299"/>
                  </a:cubicBezTo>
                  <a:cubicBezTo>
                    <a:pt x="5" y="301"/>
                    <a:pt x="5" y="301"/>
                    <a:pt x="5" y="301"/>
                  </a:cubicBezTo>
                  <a:cubicBezTo>
                    <a:pt x="4" y="302"/>
                    <a:pt x="4" y="302"/>
                    <a:pt x="4" y="302"/>
                  </a:cubicBezTo>
                  <a:cubicBezTo>
                    <a:pt x="3" y="303"/>
                    <a:pt x="3" y="303"/>
                    <a:pt x="3" y="303"/>
                  </a:cubicBezTo>
                  <a:cubicBezTo>
                    <a:pt x="1" y="304"/>
                    <a:pt x="1" y="304"/>
                    <a:pt x="1" y="304"/>
                  </a:cubicBezTo>
                  <a:cubicBezTo>
                    <a:pt x="1" y="306"/>
                    <a:pt x="1" y="306"/>
                    <a:pt x="1" y="306"/>
                  </a:cubicBezTo>
                  <a:cubicBezTo>
                    <a:pt x="3" y="308"/>
                    <a:pt x="3" y="308"/>
                    <a:pt x="3" y="308"/>
                  </a:cubicBezTo>
                  <a:cubicBezTo>
                    <a:pt x="4" y="308"/>
                    <a:pt x="4" y="308"/>
                    <a:pt x="4" y="308"/>
                  </a:cubicBezTo>
                  <a:cubicBezTo>
                    <a:pt x="5" y="308"/>
                    <a:pt x="5" y="308"/>
                    <a:pt x="5" y="308"/>
                  </a:cubicBezTo>
                  <a:cubicBezTo>
                    <a:pt x="5" y="306"/>
                    <a:pt x="5" y="306"/>
                    <a:pt x="5" y="306"/>
                  </a:cubicBezTo>
                  <a:cubicBezTo>
                    <a:pt x="3" y="306"/>
                    <a:pt x="3" y="306"/>
                    <a:pt x="3" y="306"/>
                  </a:cubicBezTo>
                  <a:cubicBezTo>
                    <a:pt x="3" y="305"/>
                    <a:pt x="3" y="305"/>
                    <a:pt x="3" y="305"/>
                  </a:cubicBezTo>
                  <a:cubicBezTo>
                    <a:pt x="4" y="303"/>
                    <a:pt x="4" y="303"/>
                    <a:pt x="4" y="303"/>
                  </a:cubicBezTo>
                  <a:cubicBezTo>
                    <a:pt x="6" y="303"/>
                    <a:pt x="6" y="303"/>
                    <a:pt x="6" y="303"/>
                  </a:cubicBezTo>
                  <a:cubicBezTo>
                    <a:pt x="7" y="303"/>
                    <a:pt x="7" y="303"/>
                    <a:pt x="7" y="303"/>
                  </a:cubicBezTo>
                  <a:cubicBezTo>
                    <a:pt x="7" y="305"/>
                    <a:pt x="7" y="305"/>
                    <a:pt x="7" y="305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2" y="305"/>
                    <a:pt x="12" y="305"/>
                    <a:pt x="12" y="305"/>
                  </a:cubicBezTo>
                  <a:cubicBezTo>
                    <a:pt x="13" y="305"/>
                    <a:pt x="13" y="305"/>
                    <a:pt x="13" y="305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6" y="307"/>
                    <a:pt x="16" y="307"/>
                    <a:pt x="16" y="307"/>
                  </a:cubicBezTo>
                  <a:cubicBezTo>
                    <a:pt x="16" y="308"/>
                    <a:pt x="16" y="308"/>
                    <a:pt x="16" y="308"/>
                  </a:cubicBezTo>
                  <a:cubicBezTo>
                    <a:pt x="15" y="309"/>
                    <a:pt x="15" y="309"/>
                    <a:pt x="15" y="309"/>
                  </a:cubicBezTo>
                  <a:cubicBezTo>
                    <a:pt x="15" y="310"/>
                    <a:pt x="15" y="310"/>
                    <a:pt x="15" y="310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14" y="313"/>
                    <a:pt x="14" y="313"/>
                    <a:pt x="14" y="313"/>
                  </a:cubicBezTo>
                  <a:cubicBezTo>
                    <a:pt x="15" y="314"/>
                    <a:pt x="15" y="314"/>
                    <a:pt x="15" y="314"/>
                  </a:cubicBezTo>
                  <a:cubicBezTo>
                    <a:pt x="16" y="315"/>
                    <a:pt x="16" y="315"/>
                    <a:pt x="16" y="315"/>
                  </a:cubicBezTo>
                  <a:cubicBezTo>
                    <a:pt x="16" y="315"/>
                    <a:pt x="16" y="315"/>
                    <a:pt x="16" y="315"/>
                  </a:cubicBezTo>
                  <a:cubicBezTo>
                    <a:pt x="14" y="314"/>
                    <a:pt x="14" y="314"/>
                    <a:pt x="14" y="314"/>
                  </a:cubicBezTo>
                  <a:cubicBezTo>
                    <a:pt x="14" y="314"/>
                    <a:pt x="14" y="314"/>
                    <a:pt x="14" y="314"/>
                  </a:cubicBezTo>
                  <a:cubicBezTo>
                    <a:pt x="13" y="314"/>
                    <a:pt x="13" y="314"/>
                    <a:pt x="13" y="314"/>
                  </a:cubicBezTo>
                  <a:cubicBezTo>
                    <a:pt x="13" y="315"/>
                    <a:pt x="13" y="315"/>
                    <a:pt x="13" y="315"/>
                  </a:cubicBezTo>
                  <a:cubicBezTo>
                    <a:pt x="14" y="316"/>
                    <a:pt x="14" y="316"/>
                    <a:pt x="14" y="316"/>
                  </a:cubicBezTo>
                  <a:cubicBezTo>
                    <a:pt x="15" y="317"/>
                    <a:pt x="15" y="317"/>
                    <a:pt x="15" y="317"/>
                  </a:cubicBezTo>
                  <a:cubicBezTo>
                    <a:pt x="17" y="318"/>
                    <a:pt x="17" y="318"/>
                    <a:pt x="17" y="318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0" y="318"/>
                    <a:pt x="20" y="318"/>
                    <a:pt x="20" y="318"/>
                  </a:cubicBezTo>
                  <a:cubicBezTo>
                    <a:pt x="21" y="318"/>
                    <a:pt x="21" y="318"/>
                    <a:pt x="21" y="318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2" y="318"/>
                    <a:pt x="22" y="318"/>
                    <a:pt x="22" y="318"/>
                  </a:cubicBezTo>
                  <a:cubicBezTo>
                    <a:pt x="22" y="319"/>
                    <a:pt x="22" y="319"/>
                    <a:pt x="22" y="319"/>
                  </a:cubicBezTo>
                  <a:cubicBezTo>
                    <a:pt x="22" y="319"/>
                    <a:pt x="22" y="319"/>
                    <a:pt x="22" y="319"/>
                  </a:cubicBezTo>
                  <a:cubicBezTo>
                    <a:pt x="20" y="319"/>
                    <a:pt x="20" y="319"/>
                    <a:pt x="20" y="319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9" y="319"/>
                    <a:pt x="19" y="319"/>
                    <a:pt x="19" y="319"/>
                  </a:cubicBezTo>
                  <a:cubicBezTo>
                    <a:pt x="16" y="320"/>
                    <a:pt x="16" y="320"/>
                    <a:pt x="16" y="320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22"/>
                    <a:pt x="16" y="322"/>
                    <a:pt x="16" y="322"/>
                  </a:cubicBezTo>
                  <a:cubicBezTo>
                    <a:pt x="17" y="323"/>
                    <a:pt x="17" y="323"/>
                    <a:pt x="17" y="323"/>
                  </a:cubicBezTo>
                  <a:cubicBezTo>
                    <a:pt x="18" y="324"/>
                    <a:pt x="18" y="324"/>
                    <a:pt x="18" y="324"/>
                  </a:cubicBezTo>
                  <a:cubicBezTo>
                    <a:pt x="19" y="325"/>
                    <a:pt x="19" y="325"/>
                    <a:pt x="19" y="325"/>
                  </a:cubicBezTo>
                  <a:cubicBezTo>
                    <a:pt x="20" y="324"/>
                    <a:pt x="20" y="324"/>
                    <a:pt x="20" y="324"/>
                  </a:cubicBezTo>
                  <a:cubicBezTo>
                    <a:pt x="20" y="325"/>
                    <a:pt x="20" y="325"/>
                    <a:pt x="20" y="325"/>
                  </a:cubicBezTo>
                  <a:cubicBezTo>
                    <a:pt x="19" y="326"/>
                    <a:pt x="19" y="326"/>
                    <a:pt x="19" y="326"/>
                  </a:cubicBezTo>
                  <a:cubicBezTo>
                    <a:pt x="19" y="327"/>
                    <a:pt x="19" y="327"/>
                    <a:pt x="19" y="327"/>
                  </a:cubicBezTo>
                  <a:cubicBezTo>
                    <a:pt x="19" y="328"/>
                    <a:pt x="19" y="328"/>
                    <a:pt x="19" y="328"/>
                  </a:cubicBezTo>
                  <a:cubicBezTo>
                    <a:pt x="19" y="329"/>
                    <a:pt x="19" y="329"/>
                    <a:pt x="19" y="329"/>
                  </a:cubicBezTo>
                  <a:cubicBezTo>
                    <a:pt x="18" y="329"/>
                    <a:pt x="18" y="329"/>
                    <a:pt x="18" y="329"/>
                  </a:cubicBezTo>
                  <a:cubicBezTo>
                    <a:pt x="18" y="330"/>
                    <a:pt x="18" y="330"/>
                    <a:pt x="18" y="330"/>
                  </a:cubicBezTo>
                  <a:cubicBezTo>
                    <a:pt x="19" y="334"/>
                    <a:pt x="19" y="334"/>
                    <a:pt x="19" y="334"/>
                  </a:cubicBezTo>
                  <a:cubicBezTo>
                    <a:pt x="20" y="335"/>
                    <a:pt x="20" y="335"/>
                    <a:pt x="20" y="335"/>
                  </a:cubicBezTo>
                  <a:cubicBezTo>
                    <a:pt x="19" y="337"/>
                    <a:pt x="19" y="337"/>
                    <a:pt x="19" y="337"/>
                  </a:cubicBezTo>
                  <a:cubicBezTo>
                    <a:pt x="21" y="339"/>
                    <a:pt x="21" y="339"/>
                    <a:pt x="21" y="339"/>
                  </a:cubicBezTo>
                  <a:cubicBezTo>
                    <a:pt x="22" y="340"/>
                    <a:pt x="22" y="340"/>
                    <a:pt x="22" y="340"/>
                  </a:cubicBezTo>
                  <a:cubicBezTo>
                    <a:pt x="22" y="337"/>
                    <a:pt x="22" y="337"/>
                    <a:pt x="22" y="337"/>
                  </a:cubicBezTo>
                  <a:cubicBezTo>
                    <a:pt x="23" y="333"/>
                    <a:pt x="23" y="333"/>
                    <a:pt x="23" y="333"/>
                  </a:cubicBezTo>
                  <a:cubicBezTo>
                    <a:pt x="24" y="333"/>
                    <a:pt x="24" y="333"/>
                    <a:pt x="24" y="333"/>
                  </a:cubicBezTo>
                  <a:cubicBezTo>
                    <a:pt x="24" y="333"/>
                    <a:pt x="24" y="333"/>
                    <a:pt x="24" y="333"/>
                  </a:cubicBezTo>
                  <a:cubicBezTo>
                    <a:pt x="24" y="333"/>
                    <a:pt x="24" y="333"/>
                    <a:pt x="24" y="333"/>
                  </a:cubicBezTo>
                  <a:cubicBezTo>
                    <a:pt x="23" y="337"/>
                    <a:pt x="23" y="337"/>
                    <a:pt x="23" y="337"/>
                  </a:cubicBezTo>
                  <a:cubicBezTo>
                    <a:pt x="23" y="338"/>
                    <a:pt x="23" y="338"/>
                    <a:pt x="23" y="338"/>
                  </a:cubicBezTo>
                  <a:cubicBezTo>
                    <a:pt x="24" y="339"/>
                    <a:pt x="24" y="339"/>
                    <a:pt x="24" y="339"/>
                  </a:cubicBezTo>
                  <a:cubicBezTo>
                    <a:pt x="25" y="339"/>
                    <a:pt x="25" y="339"/>
                    <a:pt x="25" y="339"/>
                  </a:cubicBezTo>
                  <a:cubicBezTo>
                    <a:pt x="25" y="339"/>
                    <a:pt x="25" y="339"/>
                    <a:pt x="25" y="339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1" y="341"/>
                    <a:pt x="21" y="341"/>
                    <a:pt x="21" y="341"/>
                  </a:cubicBezTo>
                  <a:cubicBezTo>
                    <a:pt x="21" y="342"/>
                    <a:pt x="21" y="342"/>
                    <a:pt x="21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5"/>
                    <a:pt x="21" y="345"/>
                    <a:pt x="21" y="345"/>
                  </a:cubicBezTo>
                  <a:cubicBezTo>
                    <a:pt x="20" y="346"/>
                    <a:pt x="20" y="346"/>
                    <a:pt x="20" y="346"/>
                  </a:cubicBezTo>
                  <a:cubicBezTo>
                    <a:pt x="19" y="347"/>
                    <a:pt x="19" y="347"/>
                    <a:pt x="19" y="347"/>
                  </a:cubicBezTo>
                  <a:cubicBezTo>
                    <a:pt x="20" y="348"/>
                    <a:pt x="20" y="348"/>
                    <a:pt x="20" y="348"/>
                  </a:cubicBezTo>
                  <a:cubicBezTo>
                    <a:pt x="22" y="350"/>
                    <a:pt x="22" y="350"/>
                    <a:pt x="22" y="350"/>
                  </a:cubicBezTo>
                  <a:cubicBezTo>
                    <a:pt x="25" y="351"/>
                    <a:pt x="25" y="351"/>
                    <a:pt x="25" y="351"/>
                  </a:cubicBezTo>
                  <a:cubicBezTo>
                    <a:pt x="27" y="352"/>
                    <a:pt x="27" y="352"/>
                    <a:pt x="27" y="352"/>
                  </a:cubicBezTo>
                  <a:cubicBezTo>
                    <a:pt x="26" y="353"/>
                    <a:pt x="26" y="353"/>
                    <a:pt x="26" y="353"/>
                  </a:cubicBezTo>
                  <a:cubicBezTo>
                    <a:pt x="26" y="353"/>
                    <a:pt x="26" y="353"/>
                    <a:pt x="26" y="353"/>
                  </a:cubicBezTo>
                  <a:cubicBezTo>
                    <a:pt x="26" y="354"/>
                    <a:pt x="26" y="354"/>
                    <a:pt x="26" y="354"/>
                  </a:cubicBezTo>
                  <a:cubicBezTo>
                    <a:pt x="27" y="355"/>
                    <a:pt x="27" y="355"/>
                    <a:pt x="27" y="355"/>
                  </a:cubicBezTo>
                  <a:cubicBezTo>
                    <a:pt x="28" y="354"/>
                    <a:pt x="28" y="354"/>
                    <a:pt x="28" y="354"/>
                  </a:cubicBezTo>
                  <a:cubicBezTo>
                    <a:pt x="28" y="355"/>
                    <a:pt x="28" y="355"/>
                    <a:pt x="28" y="355"/>
                  </a:cubicBezTo>
                  <a:cubicBezTo>
                    <a:pt x="28" y="356"/>
                    <a:pt x="28" y="356"/>
                    <a:pt x="28" y="356"/>
                  </a:cubicBezTo>
                  <a:cubicBezTo>
                    <a:pt x="26" y="357"/>
                    <a:pt x="26" y="357"/>
                    <a:pt x="26" y="357"/>
                  </a:cubicBezTo>
                  <a:cubicBezTo>
                    <a:pt x="25" y="358"/>
                    <a:pt x="25" y="358"/>
                    <a:pt x="25" y="358"/>
                  </a:cubicBezTo>
                  <a:cubicBezTo>
                    <a:pt x="26" y="359"/>
                    <a:pt x="26" y="359"/>
                    <a:pt x="26" y="359"/>
                  </a:cubicBezTo>
                  <a:cubicBezTo>
                    <a:pt x="28" y="359"/>
                    <a:pt x="28" y="359"/>
                    <a:pt x="28" y="359"/>
                  </a:cubicBezTo>
                  <a:cubicBezTo>
                    <a:pt x="28" y="360"/>
                    <a:pt x="28" y="360"/>
                    <a:pt x="28" y="360"/>
                  </a:cubicBezTo>
                  <a:cubicBezTo>
                    <a:pt x="29" y="361"/>
                    <a:pt x="29" y="361"/>
                    <a:pt x="29" y="361"/>
                  </a:cubicBezTo>
                  <a:cubicBezTo>
                    <a:pt x="30" y="361"/>
                    <a:pt x="30" y="361"/>
                    <a:pt x="30" y="361"/>
                  </a:cubicBezTo>
                  <a:cubicBezTo>
                    <a:pt x="31" y="360"/>
                    <a:pt x="31" y="360"/>
                    <a:pt x="31" y="360"/>
                  </a:cubicBezTo>
                  <a:cubicBezTo>
                    <a:pt x="31" y="362"/>
                    <a:pt x="31" y="362"/>
                    <a:pt x="31" y="362"/>
                  </a:cubicBezTo>
                  <a:cubicBezTo>
                    <a:pt x="31" y="364"/>
                    <a:pt x="31" y="364"/>
                    <a:pt x="31" y="364"/>
                  </a:cubicBezTo>
                  <a:cubicBezTo>
                    <a:pt x="30" y="364"/>
                    <a:pt x="30" y="364"/>
                    <a:pt x="30" y="364"/>
                  </a:cubicBezTo>
                  <a:cubicBezTo>
                    <a:pt x="29" y="363"/>
                    <a:pt x="29" y="363"/>
                    <a:pt x="29" y="363"/>
                  </a:cubicBezTo>
                  <a:cubicBezTo>
                    <a:pt x="29" y="363"/>
                    <a:pt x="29" y="363"/>
                    <a:pt x="29" y="363"/>
                  </a:cubicBezTo>
                  <a:cubicBezTo>
                    <a:pt x="28" y="364"/>
                    <a:pt x="28" y="364"/>
                    <a:pt x="28" y="364"/>
                  </a:cubicBezTo>
                  <a:cubicBezTo>
                    <a:pt x="30" y="366"/>
                    <a:pt x="30" y="366"/>
                    <a:pt x="30" y="366"/>
                  </a:cubicBezTo>
                  <a:cubicBezTo>
                    <a:pt x="30" y="366"/>
                    <a:pt x="30" y="366"/>
                    <a:pt x="30" y="366"/>
                  </a:cubicBezTo>
                  <a:cubicBezTo>
                    <a:pt x="31" y="368"/>
                    <a:pt x="31" y="368"/>
                    <a:pt x="31" y="368"/>
                  </a:cubicBezTo>
                  <a:cubicBezTo>
                    <a:pt x="32" y="369"/>
                    <a:pt x="32" y="369"/>
                    <a:pt x="32" y="369"/>
                  </a:cubicBezTo>
                  <a:cubicBezTo>
                    <a:pt x="33" y="370"/>
                    <a:pt x="33" y="370"/>
                    <a:pt x="33" y="370"/>
                  </a:cubicBezTo>
                  <a:cubicBezTo>
                    <a:pt x="34" y="370"/>
                    <a:pt x="34" y="370"/>
                    <a:pt x="34" y="370"/>
                  </a:cubicBezTo>
                  <a:cubicBezTo>
                    <a:pt x="34" y="368"/>
                    <a:pt x="34" y="368"/>
                    <a:pt x="34" y="368"/>
                  </a:cubicBezTo>
                  <a:cubicBezTo>
                    <a:pt x="34" y="367"/>
                    <a:pt x="34" y="367"/>
                    <a:pt x="34" y="367"/>
                  </a:cubicBezTo>
                  <a:cubicBezTo>
                    <a:pt x="34" y="366"/>
                    <a:pt x="34" y="366"/>
                    <a:pt x="34" y="366"/>
                  </a:cubicBezTo>
                  <a:cubicBezTo>
                    <a:pt x="35" y="367"/>
                    <a:pt x="35" y="367"/>
                    <a:pt x="35" y="367"/>
                  </a:cubicBezTo>
                  <a:cubicBezTo>
                    <a:pt x="35" y="368"/>
                    <a:pt x="35" y="368"/>
                    <a:pt x="35" y="368"/>
                  </a:cubicBezTo>
                  <a:cubicBezTo>
                    <a:pt x="36" y="369"/>
                    <a:pt x="36" y="369"/>
                    <a:pt x="36" y="369"/>
                  </a:cubicBezTo>
                  <a:cubicBezTo>
                    <a:pt x="37" y="368"/>
                    <a:pt x="37" y="368"/>
                    <a:pt x="37" y="368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38" y="365"/>
                    <a:pt x="38" y="365"/>
                    <a:pt x="38" y="365"/>
                  </a:cubicBezTo>
                  <a:cubicBezTo>
                    <a:pt x="37" y="365"/>
                    <a:pt x="37" y="365"/>
                    <a:pt x="37" y="365"/>
                  </a:cubicBezTo>
                  <a:cubicBezTo>
                    <a:pt x="35" y="365"/>
                    <a:pt x="35" y="365"/>
                    <a:pt x="35" y="365"/>
                  </a:cubicBezTo>
                  <a:cubicBezTo>
                    <a:pt x="35" y="364"/>
                    <a:pt x="35" y="364"/>
                    <a:pt x="35" y="364"/>
                  </a:cubicBezTo>
                  <a:cubicBezTo>
                    <a:pt x="36" y="364"/>
                    <a:pt x="36" y="364"/>
                    <a:pt x="36" y="364"/>
                  </a:cubicBezTo>
                  <a:cubicBezTo>
                    <a:pt x="39" y="365"/>
                    <a:pt x="39" y="365"/>
                    <a:pt x="39" y="365"/>
                  </a:cubicBezTo>
                  <a:cubicBezTo>
                    <a:pt x="39" y="366"/>
                    <a:pt x="39" y="366"/>
                    <a:pt x="39" y="366"/>
                  </a:cubicBezTo>
                  <a:cubicBezTo>
                    <a:pt x="41" y="366"/>
                    <a:pt x="41" y="366"/>
                    <a:pt x="41" y="366"/>
                  </a:cubicBezTo>
                  <a:cubicBezTo>
                    <a:pt x="41" y="364"/>
                    <a:pt x="41" y="364"/>
                    <a:pt x="41" y="364"/>
                  </a:cubicBezTo>
                  <a:cubicBezTo>
                    <a:pt x="39" y="363"/>
                    <a:pt x="39" y="363"/>
                    <a:pt x="39" y="363"/>
                  </a:cubicBezTo>
                  <a:cubicBezTo>
                    <a:pt x="36" y="363"/>
                    <a:pt x="36" y="363"/>
                    <a:pt x="36" y="363"/>
                  </a:cubicBezTo>
                  <a:cubicBezTo>
                    <a:pt x="36" y="362"/>
                    <a:pt x="36" y="362"/>
                    <a:pt x="36" y="362"/>
                  </a:cubicBezTo>
                  <a:cubicBezTo>
                    <a:pt x="37" y="362"/>
                    <a:pt x="37" y="362"/>
                    <a:pt x="37" y="362"/>
                  </a:cubicBezTo>
                  <a:cubicBezTo>
                    <a:pt x="39" y="363"/>
                    <a:pt x="39" y="363"/>
                    <a:pt x="39" y="363"/>
                  </a:cubicBezTo>
                  <a:cubicBezTo>
                    <a:pt x="42" y="365"/>
                    <a:pt x="42" y="365"/>
                    <a:pt x="42" y="365"/>
                  </a:cubicBezTo>
                  <a:cubicBezTo>
                    <a:pt x="43" y="367"/>
                    <a:pt x="43" y="367"/>
                    <a:pt x="43" y="367"/>
                  </a:cubicBezTo>
                  <a:cubicBezTo>
                    <a:pt x="41" y="368"/>
                    <a:pt x="41" y="368"/>
                    <a:pt x="41" y="368"/>
                  </a:cubicBezTo>
                  <a:cubicBezTo>
                    <a:pt x="41" y="369"/>
                    <a:pt x="41" y="369"/>
                    <a:pt x="41" y="369"/>
                  </a:cubicBezTo>
                  <a:cubicBezTo>
                    <a:pt x="42" y="372"/>
                    <a:pt x="42" y="372"/>
                    <a:pt x="42" y="372"/>
                  </a:cubicBezTo>
                  <a:cubicBezTo>
                    <a:pt x="42" y="373"/>
                    <a:pt x="42" y="373"/>
                    <a:pt x="42" y="373"/>
                  </a:cubicBezTo>
                  <a:cubicBezTo>
                    <a:pt x="41" y="374"/>
                    <a:pt x="41" y="374"/>
                    <a:pt x="41" y="374"/>
                  </a:cubicBezTo>
                  <a:cubicBezTo>
                    <a:pt x="42" y="372"/>
                    <a:pt x="42" y="372"/>
                    <a:pt x="42" y="372"/>
                  </a:cubicBezTo>
                  <a:cubicBezTo>
                    <a:pt x="41" y="369"/>
                    <a:pt x="41" y="369"/>
                    <a:pt x="41" y="369"/>
                  </a:cubicBezTo>
                  <a:cubicBezTo>
                    <a:pt x="39" y="368"/>
                    <a:pt x="39" y="368"/>
                    <a:pt x="39" y="368"/>
                  </a:cubicBezTo>
                  <a:cubicBezTo>
                    <a:pt x="39" y="369"/>
                    <a:pt x="39" y="369"/>
                    <a:pt x="39" y="369"/>
                  </a:cubicBezTo>
                  <a:cubicBezTo>
                    <a:pt x="38" y="370"/>
                    <a:pt x="38" y="370"/>
                    <a:pt x="38" y="370"/>
                  </a:cubicBezTo>
                  <a:cubicBezTo>
                    <a:pt x="39" y="371"/>
                    <a:pt x="39" y="371"/>
                    <a:pt x="39" y="371"/>
                  </a:cubicBezTo>
                  <a:cubicBezTo>
                    <a:pt x="39" y="373"/>
                    <a:pt x="39" y="373"/>
                    <a:pt x="39" y="373"/>
                  </a:cubicBezTo>
                  <a:cubicBezTo>
                    <a:pt x="38" y="372"/>
                    <a:pt x="38" y="372"/>
                    <a:pt x="38" y="372"/>
                  </a:cubicBezTo>
                  <a:cubicBezTo>
                    <a:pt x="38" y="371"/>
                    <a:pt x="38" y="371"/>
                    <a:pt x="38" y="371"/>
                  </a:cubicBezTo>
                  <a:cubicBezTo>
                    <a:pt x="37" y="371"/>
                    <a:pt x="37" y="371"/>
                    <a:pt x="37" y="371"/>
                  </a:cubicBezTo>
                  <a:cubicBezTo>
                    <a:pt x="35" y="372"/>
                    <a:pt x="35" y="372"/>
                    <a:pt x="35" y="372"/>
                  </a:cubicBezTo>
                  <a:cubicBezTo>
                    <a:pt x="33" y="372"/>
                    <a:pt x="33" y="372"/>
                    <a:pt x="33" y="372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73"/>
                    <a:pt x="33" y="373"/>
                    <a:pt x="33" y="373"/>
                  </a:cubicBezTo>
                  <a:cubicBezTo>
                    <a:pt x="33" y="375"/>
                    <a:pt x="33" y="375"/>
                    <a:pt x="33" y="375"/>
                  </a:cubicBezTo>
                  <a:cubicBezTo>
                    <a:pt x="34" y="377"/>
                    <a:pt x="34" y="377"/>
                    <a:pt x="34" y="377"/>
                  </a:cubicBezTo>
                  <a:cubicBezTo>
                    <a:pt x="34" y="378"/>
                    <a:pt x="34" y="378"/>
                    <a:pt x="34" y="378"/>
                  </a:cubicBezTo>
                  <a:cubicBezTo>
                    <a:pt x="34" y="379"/>
                    <a:pt x="34" y="379"/>
                    <a:pt x="34" y="379"/>
                  </a:cubicBezTo>
                  <a:cubicBezTo>
                    <a:pt x="34" y="379"/>
                    <a:pt x="34" y="379"/>
                    <a:pt x="34" y="379"/>
                  </a:cubicBezTo>
                  <a:cubicBezTo>
                    <a:pt x="35" y="379"/>
                    <a:pt x="35" y="379"/>
                    <a:pt x="35" y="379"/>
                  </a:cubicBezTo>
                  <a:cubicBezTo>
                    <a:pt x="36" y="378"/>
                    <a:pt x="36" y="378"/>
                    <a:pt x="36" y="378"/>
                  </a:cubicBezTo>
                  <a:cubicBezTo>
                    <a:pt x="37" y="379"/>
                    <a:pt x="37" y="379"/>
                    <a:pt x="37" y="379"/>
                  </a:cubicBezTo>
                  <a:cubicBezTo>
                    <a:pt x="38" y="379"/>
                    <a:pt x="38" y="379"/>
                    <a:pt x="38" y="379"/>
                  </a:cubicBezTo>
                  <a:cubicBezTo>
                    <a:pt x="38" y="380"/>
                    <a:pt x="38" y="380"/>
                    <a:pt x="38" y="380"/>
                  </a:cubicBezTo>
                  <a:cubicBezTo>
                    <a:pt x="37" y="380"/>
                    <a:pt x="37" y="380"/>
                    <a:pt x="37" y="380"/>
                  </a:cubicBezTo>
                  <a:cubicBezTo>
                    <a:pt x="36" y="381"/>
                    <a:pt x="36" y="381"/>
                    <a:pt x="36" y="381"/>
                  </a:cubicBezTo>
                  <a:cubicBezTo>
                    <a:pt x="36" y="382"/>
                    <a:pt x="36" y="382"/>
                    <a:pt x="36" y="382"/>
                  </a:cubicBezTo>
                  <a:cubicBezTo>
                    <a:pt x="38" y="382"/>
                    <a:pt x="38" y="382"/>
                    <a:pt x="38" y="382"/>
                  </a:cubicBezTo>
                  <a:cubicBezTo>
                    <a:pt x="40" y="384"/>
                    <a:pt x="40" y="384"/>
                    <a:pt x="40" y="384"/>
                  </a:cubicBezTo>
                  <a:cubicBezTo>
                    <a:pt x="41" y="383"/>
                    <a:pt x="41" y="383"/>
                    <a:pt x="41" y="383"/>
                  </a:cubicBezTo>
                  <a:cubicBezTo>
                    <a:pt x="42" y="382"/>
                    <a:pt x="42" y="382"/>
                    <a:pt x="42" y="382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42" y="379"/>
                    <a:pt x="42" y="379"/>
                    <a:pt x="42" y="379"/>
                  </a:cubicBezTo>
                  <a:cubicBezTo>
                    <a:pt x="41" y="378"/>
                    <a:pt x="41" y="378"/>
                    <a:pt x="41" y="378"/>
                  </a:cubicBezTo>
                  <a:cubicBezTo>
                    <a:pt x="41" y="378"/>
                    <a:pt x="41" y="378"/>
                    <a:pt x="41" y="378"/>
                  </a:cubicBezTo>
                  <a:cubicBezTo>
                    <a:pt x="39" y="378"/>
                    <a:pt x="39" y="378"/>
                    <a:pt x="39" y="378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41" y="377"/>
                    <a:pt x="41" y="377"/>
                    <a:pt x="41" y="377"/>
                  </a:cubicBezTo>
                  <a:cubicBezTo>
                    <a:pt x="41" y="376"/>
                    <a:pt x="41" y="376"/>
                    <a:pt x="41" y="376"/>
                  </a:cubicBezTo>
                  <a:cubicBezTo>
                    <a:pt x="42" y="375"/>
                    <a:pt x="42" y="375"/>
                    <a:pt x="42" y="375"/>
                  </a:cubicBezTo>
                  <a:cubicBezTo>
                    <a:pt x="43" y="376"/>
                    <a:pt x="43" y="376"/>
                    <a:pt x="43" y="376"/>
                  </a:cubicBezTo>
                  <a:cubicBezTo>
                    <a:pt x="44" y="375"/>
                    <a:pt x="44" y="375"/>
                    <a:pt x="44" y="375"/>
                  </a:cubicBezTo>
                  <a:cubicBezTo>
                    <a:pt x="45" y="376"/>
                    <a:pt x="45" y="376"/>
                    <a:pt x="45" y="376"/>
                  </a:cubicBezTo>
                  <a:cubicBezTo>
                    <a:pt x="46" y="377"/>
                    <a:pt x="46" y="377"/>
                    <a:pt x="46" y="377"/>
                  </a:cubicBezTo>
                  <a:cubicBezTo>
                    <a:pt x="46" y="376"/>
                    <a:pt x="46" y="376"/>
                    <a:pt x="46" y="376"/>
                  </a:cubicBezTo>
                  <a:cubicBezTo>
                    <a:pt x="48" y="375"/>
                    <a:pt x="48" y="375"/>
                    <a:pt x="48" y="375"/>
                  </a:cubicBezTo>
                  <a:cubicBezTo>
                    <a:pt x="49" y="376"/>
                    <a:pt x="49" y="376"/>
                    <a:pt x="49" y="376"/>
                  </a:cubicBezTo>
                  <a:cubicBezTo>
                    <a:pt x="51" y="376"/>
                    <a:pt x="51" y="376"/>
                    <a:pt x="51" y="376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3" y="377"/>
                    <a:pt x="53" y="377"/>
                    <a:pt x="53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1" y="378"/>
                    <a:pt x="51" y="378"/>
                    <a:pt x="51" y="378"/>
                  </a:cubicBezTo>
                  <a:cubicBezTo>
                    <a:pt x="50" y="378"/>
                    <a:pt x="50" y="378"/>
                    <a:pt x="50" y="378"/>
                  </a:cubicBezTo>
                  <a:cubicBezTo>
                    <a:pt x="49" y="377"/>
                    <a:pt x="49" y="377"/>
                    <a:pt x="49" y="377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45" y="380"/>
                    <a:pt x="45" y="380"/>
                    <a:pt x="45" y="380"/>
                  </a:cubicBezTo>
                  <a:cubicBezTo>
                    <a:pt x="44" y="380"/>
                    <a:pt x="44" y="380"/>
                    <a:pt x="44" y="380"/>
                  </a:cubicBezTo>
                  <a:cubicBezTo>
                    <a:pt x="43" y="380"/>
                    <a:pt x="43" y="380"/>
                    <a:pt x="43" y="380"/>
                  </a:cubicBezTo>
                  <a:cubicBezTo>
                    <a:pt x="42" y="381"/>
                    <a:pt x="42" y="381"/>
                    <a:pt x="42" y="381"/>
                  </a:cubicBezTo>
                  <a:cubicBezTo>
                    <a:pt x="43" y="382"/>
                    <a:pt x="43" y="382"/>
                    <a:pt x="43" y="382"/>
                  </a:cubicBezTo>
                  <a:cubicBezTo>
                    <a:pt x="42" y="383"/>
                    <a:pt x="42" y="383"/>
                    <a:pt x="42" y="383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42" y="385"/>
                    <a:pt x="42" y="385"/>
                    <a:pt x="42" y="385"/>
                  </a:cubicBezTo>
                  <a:cubicBezTo>
                    <a:pt x="42" y="386"/>
                    <a:pt x="42" y="386"/>
                    <a:pt x="42" y="386"/>
                  </a:cubicBezTo>
                  <a:cubicBezTo>
                    <a:pt x="42" y="386"/>
                    <a:pt x="42" y="386"/>
                    <a:pt x="42" y="386"/>
                  </a:cubicBezTo>
                  <a:cubicBezTo>
                    <a:pt x="44" y="387"/>
                    <a:pt x="44" y="387"/>
                    <a:pt x="44" y="387"/>
                  </a:cubicBezTo>
                  <a:cubicBezTo>
                    <a:pt x="46" y="389"/>
                    <a:pt x="46" y="389"/>
                    <a:pt x="46" y="389"/>
                  </a:cubicBezTo>
                  <a:cubicBezTo>
                    <a:pt x="47" y="389"/>
                    <a:pt x="47" y="389"/>
                    <a:pt x="47" y="389"/>
                  </a:cubicBezTo>
                  <a:cubicBezTo>
                    <a:pt x="47" y="388"/>
                    <a:pt x="47" y="388"/>
                    <a:pt x="47" y="388"/>
                  </a:cubicBezTo>
                  <a:cubicBezTo>
                    <a:pt x="47" y="387"/>
                    <a:pt x="47" y="387"/>
                    <a:pt x="47" y="387"/>
                  </a:cubicBezTo>
                  <a:cubicBezTo>
                    <a:pt x="48" y="385"/>
                    <a:pt x="48" y="385"/>
                    <a:pt x="48" y="385"/>
                  </a:cubicBezTo>
                  <a:cubicBezTo>
                    <a:pt x="49" y="385"/>
                    <a:pt x="49" y="385"/>
                    <a:pt x="49" y="385"/>
                  </a:cubicBezTo>
                  <a:cubicBezTo>
                    <a:pt x="49" y="384"/>
                    <a:pt x="49" y="384"/>
                    <a:pt x="49" y="384"/>
                  </a:cubicBezTo>
                  <a:cubicBezTo>
                    <a:pt x="48" y="383"/>
                    <a:pt x="48" y="383"/>
                    <a:pt x="48" y="383"/>
                  </a:cubicBezTo>
                  <a:cubicBezTo>
                    <a:pt x="50" y="382"/>
                    <a:pt x="50" y="382"/>
                    <a:pt x="50" y="382"/>
                  </a:cubicBezTo>
                  <a:cubicBezTo>
                    <a:pt x="51" y="381"/>
                    <a:pt x="51" y="381"/>
                    <a:pt x="51" y="381"/>
                  </a:cubicBezTo>
                  <a:cubicBezTo>
                    <a:pt x="53" y="379"/>
                    <a:pt x="53" y="379"/>
                    <a:pt x="53" y="379"/>
                  </a:cubicBezTo>
                  <a:cubicBezTo>
                    <a:pt x="54" y="378"/>
                    <a:pt x="54" y="378"/>
                    <a:pt x="54" y="378"/>
                  </a:cubicBezTo>
                  <a:cubicBezTo>
                    <a:pt x="54" y="379"/>
                    <a:pt x="54" y="379"/>
                    <a:pt x="54" y="379"/>
                  </a:cubicBezTo>
                  <a:cubicBezTo>
                    <a:pt x="55" y="379"/>
                    <a:pt x="55" y="379"/>
                    <a:pt x="55" y="379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57" y="380"/>
                    <a:pt x="57" y="380"/>
                    <a:pt x="57" y="380"/>
                  </a:cubicBezTo>
                  <a:cubicBezTo>
                    <a:pt x="55" y="380"/>
                    <a:pt x="55" y="380"/>
                    <a:pt x="55" y="380"/>
                  </a:cubicBezTo>
                  <a:cubicBezTo>
                    <a:pt x="55" y="382"/>
                    <a:pt x="55" y="382"/>
                    <a:pt x="55" y="382"/>
                  </a:cubicBezTo>
                  <a:cubicBezTo>
                    <a:pt x="54" y="383"/>
                    <a:pt x="54" y="383"/>
                    <a:pt x="54" y="383"/>
                  </a:cubicBezTo>
                  <a:cubicBezTo>
                    <a:pt x="53" y="384"/>
                    <a:pt x="53" y="384"/>
                    <a:pt x="53" y="384"/>
                  </a:cubicBezTo>
                  <a:cubicBezTo>
                    <a:pt x="53" y="386"/>
                    <a:pt x="53" y="386"/>
                    <a:pt x="53" y="386"/>
                  </a:cubicBezTo>
                  <a:cubicBezTo>
                    <a:pt x="53" y="387"/>
                    <a:pt x="53" y="387"/>
                    <a:pt x="53" y="387"/>
                  </a:cubicBezTo>
                  <a:cubicBezTo>
                    <a:pt x="52" y="388"/>
                    <a:pt x="52" y="388"/>
                    <a:pt x="52" y="388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88"/>
                    <a:pt x="51" y="388"/>
                    <a:pt x="51" y="388"/>
                  </a:cubicBezTo>
                  <a:cubicBezTo>
                    <a:pt x="52" y="388"/>
                    <a:pt x="52" y="388"/>
                    <a:pt x="52" y="388"/>
                  </a:cubicBezTo>
                  <a:cubicBezTo>
                    <a:pt x="52" y="386"/>
                    <a:pt x="52" y="386"/>
                    <a:pt x="52" y="386"/>
                  </a:cubicBezTo>
                  <a:cubicBezTo>
                    <a:pt x="51" y="385"/>
                    <a:pt x="51" y="385"/>
                    <a:pt x="51" y="385"/>
                  </a:cubicBezTo>
                  <a:cubicBezTo>
                    <a:pt x="50" y="386"/>
                    <a:pt x="50" y="386"/>
                    <a:pt x="50" y="386"/>
                  </a:cubicBezTo>
                  <a:cubicBezTo>
                    <a:pt x="50" y="387"/>
                    <a:pt x="50" y="387"/>
                    <a:pt x="50" y="387"/>
                  </a:cubicBezTo>
                  <a:cubicBezTo>
                    <a:pt x="50" y="387"/>
                    <a:pt x="50" y="387"/>
                    <a:pt x="50" y="387"/>
                  </a:cubicBezTo>
                  <a:cubicBezTo>
                    <a:pt x="49" y="387"/>
                    <a:pt x="49" y="387"/>
                    <a:pt x="49" y="387"/>
                  </a:cubicBezTo>
                  <a:cubicBezTo>
                    <a:pt x="48" y="388"/>
                    <a:pt x="48" y="388"/>
                    <a:pt x="48" y="388"/>
                  </a:cubicBezTo>
                  <a:cubicBezTo>
                    <a:pt x="49" y="389"/>
                    <a:pt x="49" y="389"/>
                    <a:pt x="49" y="389"/>
                  </a:cubicBezTo>
                  <a:cubicBezTo>
                    <a:pt x="52" y="392"/>
                    <a:pt x="52" y="392"/>
                    <a:pt x="52" y="392"/>
                  </a:cubicBezTo>
                  <a:cubicBezTo>
                    <a:pt x="54" y="392"/>
                    <a:pt x="54" y="392"/>
                    <a:pt x="54" y="392"/>
                  </a:cubicBezTo>
                  <a:cubicBezTo>
                    <a:pt x="56" y="393"/>
                    <a:pt x="56" y="393"/>
                    <a:pt x="56" y="393"/>
                  </a:cubicBezTo>
                  <a:cubicBezTo>
                    <a:pt x="57" y="393"/>
                    <a:pt x="57" y="393"/>
                    <a:pt x="57" y="393"/>
                  </a:cubicBezTo>
                  <a:cubicBezTo>
                    <a:pt x="58" y="394"/>
                    <a:pt x="58" y="394"/>
                    <a:pt x="58" y="394"/>
                  </a:cubicBezTo>
                  <a:cubicBezTo>
                    <a:pt x="59" y="393"/>
                    <a:pt x="59" y="393"/>
                    <a:pt x="59" y="393"/>
                  </a:cubicBezTo>
                  <a:cubicBezTo>
                    <a:pt x="60" y="391"/>
                    <a:pt x="60" y="391"/>
                    <a:pt x="60" y="391"/>
                  </a:cubicBezTo>
                  <a:cubicBezTo>
                    <a:pt x="59" y="388"/>
                    <a:pt x="59" y="388"/>
                    <a:pt x="59" y="388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9" y="386"/>
                    <a:pt x="59" y="386"/>
                    <a:pt x="59" y="386"/>
                  </a:cubicBezTo>
                  <a:cubicBezTo>
                    <a:pt x="59" y="383"/>
                    <a:pt x="59" y="383"/>
                    <a:pt x="59" y="383"/>
                  </a:cubicBezTo>
                  <a:cubicBezTo>
                    <a:pt x="60" y="381"/>
                    <a:pt x="60" y="381"/>
                    <a:pt x="60" y="381"/>
                  </a:cubicBezTo>
                  <a:cubicBezTo>
                    <a:pt x="59" y="379"/>
                    <a:pt x="59" y="379"/>
                    <a:pt x="59" y="379"/>
                  </a:cubicBezTo>
                  <a:cubicBezTo>
                    <a:pt x="59" y="378"/>
                    <a:pt x="59" y="378"/>
                    <a:pt x="59" y="378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3" y="374"/>
                    <a:pt x="63" y="374"/>
                    <a:pt x="63" y="374"/>
                  </a:cubicBezTo>
                  <a:cubicBezTo>
                    <a:pt x="65" y="374"/>
                    <a:pt x="65" y="374"/>
                    <a:pt x="65" y="374"/>
                  </a:cubicBezTo>
                  <a:cubicBezTo>
                    <a:pt x="66" y="374"/>
                    <a:pt x="66" y="374"/>
                    <a:pt x="66" y="374"/>
                  </a:cubicBezTo>
                  <a:cubicBezTo>
                    <a:pt x="67" y="373"/>
                    <a:pt x="67" y="373"/>
                    <a:pt x="67" y="373"/>
                  </a:cubicBezTo>
                  <a:cubicBezTo>
                    <a:pt x="67" y="371"/>
                    <a:pt x="67" y="371"/>
                    <a:pt x="67" y="371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0" y="369"/>
                    <a:pt x="70" y="369"/>
                    <a:pt x="70" y="369"/>
                  </a:cubicBezTo>
                  <a:cubicBezTo>
                    <a:pt x="72" y="371"/>
                    <a:pt x="72" y="371"/>
                    <a:pt x="72" y="371"/>
                  </a:cubicBezTo>
                  <a:cubicBezTo>
                    <a:pt x="73" y="370"/>
                    <a:pt x="73" y="370"/>
                    <a:pt x="73" y="370"/>
                  </a:cubicBezTo>
                  <a:lnTo>
                    <a:pt x="74" y="370"/>
                  </a:lnTo>
                  <a:close/>
                  <a:moveTo>
                    <a:pt x="91" y="417"/>
                  </a:moveTo>
                  <a:cubicBezTo>
                    <a:pt x="92" y="417"/>
                    <a:pt x="92" y="417"/>
                    <a:pt x="92" y="417"/>
                  </a:cubicBezTo>
                  <a:cubicBezTo>
                    <a:pt x="93" y="416"/>
                    <a:pt x="93" y="416"/>
                    <a:pt x="93" y="416"/>
                  </a:cubicBezTo>
                  <a:cubicBezTo>
                    <a:pt x="92" y="416"/>
                    <a:pt x="92" y="416"/>
                    <a:pt x="92" y="416"/>
                  </a:cubicBezTo>
                  <a:cubicBezTo>
                    <a:pt x="92" y="416"/>
                    <a:pt x="91" y="417"/>
                    <a:pt x="91" y="417"/>
                  </a:cubicBezTo>
                  <a:moveTo>
                    <a:pt x="12" y="257"/>
                  </a:moveTo>
                  <a:cubicBezTo>
                    <a:pt x="10" y="256"/>
                    <a:pt x="10" y="256"/>
                    <a:pt x="10" y="256"/>
                  </a:cubicBezTo>
                  <a:cubicBezTo>
                    <a:pt x="9" y="257"/>
                    <a:pt x="9" y="257"/>
                    <a:pt x="9" y="257"/>
                  </a:cubicBezTo>
                  <a:cubicBezTo>
                    <a:pt x="9" y="258"/>
                    <a:pt x="9" y="258"/>
                    <a:pt x="9" y="258"/>
                  </a:cubicBezTo>
                  <a:cubicBezTo>
                    <a:pt x="11" y="259"/>
                    <a:pt x="11" y="259"/>
                    <a:pt x="11" y="259"/>
                  </a:cubicBezTo>
                  <a:cubicBezTo>
                    <a:pt x="10" y="260"/>
                    <a:pt x="10" y="260"/>
                    <a:pt x="10" y="26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10" y="262"/>
                    <a:pt x="10" y="262"/>
                    <a:pt x="10" y="262"/>
                  </a:cubicBezTo>
                  <a:cubicBezTo>
                    <a:pt x="9" y="263"/>
                    <a:pt x="9" y="263"/>
                    <a:pt x="9" y="263"/>
                  </a:cubicBezTo>
                  <a:cubicBezTo>
                    <a:pt x="10" y="265"/>
                    <a:pt x="10" y="265"/>
                    <a:pt x="10" y="265"/>
                  </a:cubicBezTo>
                  <a:cubicBezTo>
                    <a:pt x="9" y="266"/>
                    <a:pt x="9" y="266"/>
                    <a:pt x="9" y="266"/>
                  </a:cubicBezTo>
                  <a:cubicBezTo>
                    <a:pt x="7" y="266"/>
                    <a:pt x="7" y="266"/>
                    <a:pt x="7" y="266"/>
                  </a:cubicBezTo>
                  <a:cubicBezTo>
                    <a:pt x="5" y="265"/>
                    <a:pt x="5" y="265"/>
                    <a:pt x="5" y="265"/>
                  </a:cubicBezTo>
                  <a:cubicBezTo>
                    <a:pt x="5" y="263"/>
                    <a:pt x="5" y="263"/>
                    <a:pt x="5" y="263"/>
                  </a:cubicBezTo>
                  <a:cubicBezTo>
                    <a:pt x="5" y="258"/>
                    <a:pt x="5" y="258"/>
                    <a:pt x="5" y="258"/>
                  </a:cubicBezTo>
                  <a:cubicBezTo>
                    <a:pt x="4" y="256"/>
                    <a:pt x="4" y="256"/>
                    <a:pt x="4" y="256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3" y="254"/>
                    <a:pt x="3" y="254"/>
                    <a:pt x="3" y="254"/>
                  </a:cubicBezTo>
                  <a:cubicBezTo>
                    <a:pt x="4" y="253"/>
                    <a:pt x="4" y="253"/>
                    <a:pt x="4" y="253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4" y="250"/>
                    <a:pt x="4" y="250"/>
                    <a:pt x="4" y="250"/>
                  </a:cubicBezTo>
                  <a:cubicBezTo>
                    <a:pt x="4" y="249"/>
                    <a:pt x="4" y="249"/>
                    <a:pt x="4" y="249"/>
                  </a:cubicBezTo>
                  <a:cubicBezTo>
                    <a:pt x="6" y="248"/>
                    <a:pt x="6" y="248"/>
                    <a:pt x="6" y="248"/>
                  </a:cubicBezTo>
                  <a:cubicBezTo>
                    <a:pt x="8" y="248"/>
                    <a:pt x="8" y="248"/>
                    <a:pt x="8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11" y="251"/>
                    <a:pt x="11" y="251"/>
                    <a:pt x="11" y="251"/>
                  </a:cubicBezTo>
                  <a:cubicBezTo>
                    <a:pt x="11" y="253"/>
                    <a:pt x="11" y="253"/>
                    <a:pt x="11" y="253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5"/>
                    <a:pt x="11" y="255"/>
                    <a:pt x="11" y="255"/>
                  </a:cubicBezTo>
                  <a:cubicBezTo>
                    <a:pt x="9" y="255"/>
                    <a:pt x="9" y="255"/>
                    <a:pt x="9" y="255"/>
                  </a:cubicBezTo>
                  <a:cubicBezTo>
                    <a:pt x="11" y="256"/>
                    <a:pt x="11" y="256"/>
                    <a:pt x="11" y="256"/>
                  </a:cubicBezTo>
                  <a:cubicBezTo>
                    <a:pt x="12" y="257"/>
                    <a:pt x="12" y="257"/>
                    <a:pt x="12" y="257"/>
                  </a:cubicBezTo>
                  <a:close/>
                  <a:moveTo>
                    <a:pt x="13" y="253"/>
                  </a:moveTo>
                  <a:cubicBezTo>
                    <a:pt x="14" y="253"/>
                    <a:pt x="14" y="253"/>
                    <a:pt x="14" y="253"/>
                  </a:cubicBezTo>
                  <a:cubicBezTo>
                    <a:pt x="15" y="253"/>
                    <a:pt x="15" y="253"/>
                    <a:pt x="15" y="253"/>
                  </a:cubicBezTo>
                  <a:cubicBezTo>
                    <a:pt x="14" y="254"/>
                    <a:pt x="14" y="254"/>
                    <a:pt x="14" y="254"/>
                  </a:cubicBezTo>
                  <a:lnTo>
                    <a:pt x="13" y="253"/>
                  </a:lnTo>
                  <a:close/>
                  <a:moveTo>
                    <a:pt x="3" y="270"/>
                  </a:moveTo>
                  <a:cubicBezTo>
                    <a:pt x="3" y="269"/>
                    <a:pt x="3" y="269"/>
                    <a:pt x="3" y="269"/>
                  </a:cubicBezTo>
                  <a:cubicBezTo>
                    <a:pt x="5" y="269"/>
                    <a:pt x="5" y="269"/>
                    <a:pt x="5" y="269"/>
                  </a:cubicBezTo>
                  <a:cubicBezTo>
                    <a:pt x="6" y="270"/>
                    <a:pt x="6" y="270"/>
                    <a:pt x="6" y="270"/>
                  </a:cubicBezTo>
                  <a:cubicBezTo>
                    <a:pt x="3" y="271"/>
                    <a:pt x="3" y="271"/>
                    <a:pt x="3" y="271"/>
                  </a:cubicBezTo>
                  <a:lnTo>
                    <a:pt x="3" y="270"/>
                  </a:lnTo>
                  <a:close/>
                  <a:moveTo>
                    <a:pt x="15" y="271"/>
                  </a:moveTo>
                  <a:cubicBezTo>
                    <a:pt x="16" y="270"/>
                    <a:pt x="16" y="270"/>
                    <a:pt x="16" y="270"/>
                  </a:cubicBezTo>
                  <a:cubicBezTo>
                    <a:pt x="16" y="272"/>
                    <a:pt x="16" y="272"/>
                    <a:pt x="16" y="272"/>
                  </a:cubicBezTo>
                  <a:cubicBezTo>
                    <a:pt x="15" y="273"/>
                    <a:pt x="15" y="273"/>
                    <a:pt x="15" y="273"/>
                  </a:cubicBezTo>
                  <a:lnTo>
                    <a:pt x="15" y="271"/>
                  </a:lnTo>
                  <a:close/>
                  <a:moveTo>
                    <a:pt x="12" y="271"/>
                  </a:moveTo>
                  <a:cubicBezTo>
                    <a:pt x="13" y="272"/>
                    <a:pt x="13" y="272"/>
                    <a:pt x="13" y="272"/>
                  </a:cubicBezTo>
                  <a:cubicBezTo>
                    <a:pt x="14" y="273"/>
                    <a:pt x="14" y="273"/>
                    <a:pt x="14" y="273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12" y="273"/>
                    <a:pt x="12" y="273"/>
                    <a:pt x="12" y="273"/>
                  </a:cubicBezTo>
                  <a:cubicBezTo>
                    <a:pt x="11" y="272"/>
                    <a:pt x="11" y="272"/>
                    <a:pt x="11" y="272"/>
                  </a:cubicBezTo>
                  <a:lnTo>
                    <a:pt x="12" y="271"/>
                  </a:lnTo>
                  <a:close/>
                  <a:moveTo>
                    <a:pt x="8" y="271"/>
                  </a:moveTo>
                  <a:cubicBezTo>
                    <a:pt x="8" y="270"/>
                    <a:pt x="8" y="270"/>
                    <a:pt x="8" y="270"/>
                  </a:cubicBezTo>
                  <a:cubicBezTo>
                    <a:pt x="11" y="271"/>
                    <a:pt x="11" y="271"/>
                    <a:pt x="11" y="271"/>
                  </a:cubicBezTo>
                  <a:cubicBezTo>
                    <a:pt x="9" y="272"/>
                    <a:pt x="9" y="272"/>
                    <a:pt x="9" y="272"/>
                  </a:cubicBezTo>
                  <a:lnTo>
                    <a:pt x="8" y="271"/>
                  </a:lnTo>
                  <a:close/>
                  <a:moveTo>
                    <a:pt x="9" y="274"/>
                  </a:moveTo>
                  <a:cubicBezTo>
                    <a:pt x="9" y="274"/>
                    <a:pt x="9" y="274"/>
                    <a:pt x="9" y="2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9" y="275"/>
                    <a:pt x="9" y="275"/>
                    <a:pt x="9" y="275"/>
                  </a:cubicBezTo>
                  <a:lnTo>
                    <a:pt x="9" y="274"/>
                  </a:lnTo>
                  <a:close/>
                  <a:moveTo>
                    <a:pt x="6" y="276"/>
                  </a:moveTo>
                  <a:cubicBezTo>
                    <a:pt x="7" y="275"/>
                    <a:pt x="7" y="275"/>
                    <a:pt x="7" y="275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9" y="276"/>
                    <a:pt x="9" y="276"/>
                    <a:pt x="9" y="276"/>
                  </a:cubicBezTo>
                  <a:cubicBezTo>
                    <a:pt x="9" y="277"/>
                    <a:pt x="9" y="277"/>
                    <a:pt x="9" y="277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7" y="277"/>
                    <a:pt x="7" y="277"/>
                    <a:pt x="7" y="277"/>
                  </a:cubicBezTo>
                  <a:lnTo>
                    <a:pt x="6" y="276"/>
                  </a:lnTo>
                  <a:close/>
                  <a:moveTo>
                    <a:pt x="5" y="279"/>
                  </a:moveTo>
                  <a:cubicBezTo>
                    <a:pt x="6" y="280"/>
                    <a:pt x="6" y="280"/>
                    <a:pt x="6" y="280"/>
                  </a:cubicBezTo>
                  <a:cubicBezTo>
                    <a:pt x="5" y="281"/>
                    <a:pt x="5" y="281"/>
                    <a:pt x="5" y="281"/>
                  </a:cubicBezTo>
                  <a:cubicBezTo>
                    <a:pt x="4" y="280"/>
                    <a:pt x="4" y="280"/>
                    <a:pt x="4" y="280"/>
                  </a:cubicBezTo>
                  <a:lnTo>
                    <a:pt x="5" y="279"/>
                  </a:lnTo>
                  <a:close/>
                  <a:moveTo>
                    <a:pt x="13" y="279"/>
                  </a:moveTo>
                  <a:cubicBezTo>
                    <a:pt x="14" y="281"/>
                    <a:pt x="14" y="281"/>
                    <a:pt x="14" y="281"/>
                  </a:cubicBezTo>
                  <a:cubicBezTo>
                    <a:pt x="13" y="281"/>
                    <a:pt x="13" y="281"/>
                    <a:pt x="13" y="281"/>
                  </a:cubicBezTo>
                  <a:lnTo>
                    <a:pt x="13" y="279"/>
                  </a:lnTo>
                  <a:close/>
                  <a:moveTo>
                    <a:pt x="10" y="278"/>
                  </a:moveTo>
                  <a:cubicBezTo>
                    <a:pt x="12" y="277"/>
                    <a:pt x="12" y="277"/>
                    <a:pt x="12" y="277"/>
                  </a:cubicBezTo>
                  <a:cubicBezTo>
                    <a:pt x="12" y="280"/>
                    <a:pt x="12" y="280"/>
                    <a:pt x="12" y="280"/>
                  </a:cubicBezTo>
                  <a:lnTo>
                    <a:pt x="10" y="278"/>
                  </a:lnTo>
                  <a:close/>
                  <a:moveTo>
                    <a:pt x="7" y="292"/>
                  </a:moveTo>
                  <a:cubicBezTo>
                    <a:pt x="7" y="292"/>
                    <a:pt x="7" y="292"/>
                    <a:pt x="7" y="292"/>
                  </a:cubicBezTo>
                  <a:cubicBezTo>
                    <a:pt x="8" y="293"/>
                    <a:pt x="8" y="293"/>
                    <a:pt x="8" y="293"/>
                  </a:cubicBezTo>
                  <a:cubicBezTo>
                    <a:pt x="7" y="293"/>
                    <a:pt x="7" y="293"/>
                    <a:pt x="7" y="293"/>
                  </a:cubicBezTo>
                  <a:lnTo>
                    <a:pt x="7" y="292"/>
                  </a:lnTo>
                  <a:close/>
                  <a:moveTo>
                    <a:pt x="7" y="280"/>
                  </a:moveTo>
                  <a:cubicBezTo>
                    <a:pt x="7" y="279"/>
                    <a:pt x="7" y="279"/>
                    <a:pt x="7" y="279"/>
                  </a:cubicBezTo>
                  <a:cubicBezTo>
                    <a:pt x="7" y="278"/>
                    <a:pt x="7" y="278"/>
                    <a:pt x="7" y="278"/>
                  </a:cubicBezTo>
                  <a:cubicBezTo>
                    <a:pt x="8" y="278"/>
                    <a:pt x="8" y="278"/>
                    <a:pt x="8" y="278"/>
                  </a:cubicBezTo>
                  <a:cubicBezTo>
                    <a:pt x="9" y="280"/>
                    <a:pt x="9" y="280"/>
                    <a:pt x="9" y="280"/>
                  </a:cubicBezTo>
                  <a:cubicBezTo>
                    <a:pt x="8" y="280"/>
                    <a:pt x="8" y="280"/>
                    <a:pt x="8" y="280"/>
                  </a:cubicBezTo>
                  <a:lnTo>
                    <a:pt x="7" y="280"/>
                  </a:lnTo>
                  <a:close/>
                  <a:moveTo>
                    <a:pt x="3" y="283"/>
                  </a:moveTo>
                  <a:cubicBezTo>
                    <a:pt x="1" y="282"/>
                    <a:pt x="1" y="282"/>
                    <a:pt x="1" y="282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3" y="281"/>
                    <a:pt x="3" y="281"/>
                    <a:pt x="3" y="281"/>
                  </a:cubicBezTo>
                  <a:cubicBezTo>
                    <a:pt x="4" y="282"/>
                    <a:pt x="4" y="282"/>
                    <a:pt x="4" y="282"/>
                  </a:cubicBezTo>
                  <a:lnTo>
                    <a:pt x="3" y="283"/>
                  </a:lnTo>
                  <a:close/>
                  <a:moveTo>
                    <a:pt x="9" y="289"/>
                  </a:moveTo>
                  <a:cubicBezTo>
                    <a:pt x="11" y="289"/>
                    <a:pt x="11" y="289"/>
                    <a:pt x="11" y="289"/>
                  </a:cubicBezTo>
                  <a:cubicBezTo>
                    <a:pt x="11" y="291"/>
                    <a:pt x="11" y="291"/>
                    <a:pt x="11" y="291"/>
                  </a:cubicBezTo>
                  <a:lnTo>
                    <a:pt x="9" y="289"/>
                  </a:lnTo>
                  <a:close/>
                  <a:moveTo>
                    <a:pt x="12" y="291"/>
                  </a:moveTo>
                  <a:cubicBezTo>
                    <a:pt x="13" y="291"/>
                    <a:pt x="13" y="291"/>
                    <a:pt x="13" y="291"/>
                  </a:cubicBezTo>
                  <a:cubicBezTo>
                    <a:pt x="13" y="292"/>
                    <a:pt x="13" y="292"/>
                    <a:pt x="13" y="292"/>
                  </a:cubicBezTo>
                  <a:lnTo>
                    <a:pt x="12" y="291"/>
                  </a:lnTo>
                  <a:close/>
                  <a:moveTo>
                    <a:pt x="15" y="276"/>
                  </a:moveTo>
                  <a:cubicBezTo>
                    <a:pt x="16" y="275"/>
                    <a:pt x="16" y="275"/>
                    <a:pt x="16" y="275"/>
                  </a:cubicBezTo>
                  <a:cubicBezTo>
                    <a:pt x="17" y="277"/>
                    <a:pt x="17" y="277"/>
                    <a:pt x="17" y="277"/>
                  </a:cubicBezTo>
                  <a:cubicBezTo>
                    <a:pt x="15" y="277"/>
                    <a:pt x="15" y="277"/>
                    <a:pt x="15" y="277"/>
                  </a:cubicBezTo>
                  <a:lnTo>
                    <a:pt x="15" y="276"/>
                  </a:lnTo>
                  <a:close/>
                  <a:moveTo>
                    <a:pt x="18" y="277"/>
                  </a:moveTo>
                  <a:cubicBezTo>
                    <a:pt x="19" y="277"/>
                    <a:pt x="19" y="277"/>
                    <a:pt x="19" y="277"/>
                  </a:cubicBezTo>
                  <a:cubicBezTo>
                    <a:pt x="20" y="279"/>
                    <a:pt x="20" y="279"/>
                    <a:pt x="20" y="279"/>
                  </a:cubicBezTo>
                  <a:cubicBezTo>
                    <a:pt x="21" y="280"/>
                    <a:pt x="21" y="280"/>
                    <a:pt x="21" y="280"/>
                  </a:cubicBezTo>
                  <a:cubicBezTo>
                    <a:pt x="20" y="282"/>
                    <a:pt x="20" y="282"/>
                    <a:pt x="20" y="282"/>
                  </a:cubicBezTo>
                  <a:cubicBezTo>
                    <a:pt x="20" y="283"/>
                    <a:pt x="20" y="283"/>
                    <a:pt x="20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18" y="283"/>
                    <a:pt x="18" y="283"/>
                    <a:pt x="18" y="283"/>
                  </a:cubicBezTo>
                  <a:cubicBezTo>
                    <a:pt x="17" y="282"/>
                    <a:pt x="17" y="282"/>
                    <a:pt x="17" y="282"/>
                  </a:cubicBezTo>
                  <a:cubicBezTo>
                    <a:pt x="16" y="284"/>
                    <a:pt x="16" y="284"/>
                    <a:pt x="16" y="284"/>
                  </a:cubicBezTo>
                  <a:cubicBezTo>
                    <a:pt x="15" y="282"/>
                    <a:pt x="15" y="282"/>
                    <a:pt x="15" y="282"/>
                  </a:cubicBezTo>
                  <a:cubicBezTo>
                    <a:pt x="15" y="280"/>
                    <a:pt x="15" y="280"/>
                    <a:pt x="15" y="280"/>
                  </a:cubicBezTo>
                  <a:cubicBezTo>
                    <a:pt x="16" y="278"/>
                    <a:pt x="16" y="278"/>
                    <a:pt x="16" y="278"/>
                  </a:cubicBezTo>
                  <a:lnTo>
                    <a:pt x="18" y="277"/>
                  </a:lnTo>
                  <a:close/>
                  <a:moveTo>
                    <a:pt x="8" y="282"/>
                  </a:moveTo>
                  <a:cubicBezTo>
                    <a:pt x="8" y="281"/>
                    <a:pt x="8" y="281"/>
                    <a:pt x="8" y="281"/>
                  </a:cubicBezTo>
                  <a:cubicBezTo>
                    <a:pt x="12" y="281"/>
                    <a:pt x="12" y="281"/>
                    <a:pt x="12" y="281"/>
                  </a:cubicBezTo>
                  <a:cubicBezTo>
                    <a:pt x="11" y="282"/>
                    <a:pt x="11" y="282"/>
                    <a:pt x="11" y="282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9" y="283"/>
                    <a:pt x="8" y="282"/>
                    <a:pt x="8" y="282"/>
                  </a:cubicBezTo>
                  <a:moveTo>
                    <a:pt x="10" y="286"/>
                  </a:moveTo>
                  <a:cubicBezTo>
                    <a:pt x="9" y="285"/>
                    <a:pt x="9" y="285"/>
                    <a:pt x="9" y="285"/>
                  </a:cubicBezTo>
                  <a:cubicBezTo>
                    <a:pt x="11" y="284"/>
                    <a:pt x="11" y="284"/>
                    <a:pt x="11" y="284"/>
                  </a:cubicBezTo>
                  <a:cubicBezTo>
                    <a:pt x="12" y="284"/>
                    <a:pt x="12" y="284"/>
                    <a:pt x="12" y="284"/>
                  </a:cubicBezTo>
                  <a:cubicBezTo>
                    <a:pt x="12" y="286"/>
                    <a:pt x="12" y="286"/>
                    <a:pt x="12" y="286"/>
                  </a:cubicBezTo>
                  <a:lnTo>
                    <a:pt x="10" y="286"/>
                  </a:lnTo>
                  <a:close/>
                  <a:moveTo>
                    <a:pt x="11" y="287"/>
                  </a:moveTo>
                  <a:cubicBezTo>
                    <a:pt x="12" y="286"/>
                    <a:pt x="12" y="286"/>
                    <a:pt x="12" y="286"/>
                  </a:cubicBezTo>
                  <a:cubicBezTo>
                    <a:pt x="14" y="286"/>
                    <a:pt x="14" y="286"/>
                    <a:pt x="14" y="286"/>
                  </a:cubicBezTo>
                  <a:cubicBezTo>
                    <a:pt x="14" y="289"/>
                    <a:pt x="14" y="289"/>
                    <a:pt x="14" y="289"/>
                  </a:cubicBezTo>
                  <a:cubicBezTo>
                    <a:pt x="13" y="290"/>
                    <a:pt x="13" y="290"/>
                    <a:pt x="13" y="290"/>
                  </a:cubicBezTo>
                  <a:cubicBezTo>
                    <a:pt x="12" y="290"/>
                    <a:pt x="12" y="290"/>
                    <a:pt x="12" y="290"/>
                  </a:cubicBezTo>
                  <a:cubicBezTo>
                    <a:pt x="12" y="288"/>
                    <a:pt x="12" y="288"/>
                    <a:pt x="12" y="288"/>
                  </a:cubicBezTo>
                  <a:lnTo>
                    <a:pt x="11" y="287"/>
                  </a:lnTo>
                  <a:close/>
                  <a:moveTo>
                    <a:pt x="8" y="292"/>
                  </a:moveTo>
                  <a:cubicBezTo>
                    <a:pt x="9" y="291"/>
                    <a:pt x="9" y="291"/>
                    <a:pt x="9" y="291"/>
                  </a:cubicBezTo>
                  <a:cubicBezTo>
                    <a:pt x="9" y="291"/>
                    <a:pt x="9" y="291"/>
                    <a:pt x="9" y="291"/>
                  </a:cubicBezTo>
                  <a:cubicBezTo>
                    <a:pt x="11" y="292"/>
                    <a:pt x="11" y="292"/>
                    <a:pt x="11" y="292"/>
                  </a:cubicBezTo>
                  <a:cubicBezTo>
                    <a:pt x="12" y="293"/>
                    <a:pt x="12" y="293"/>
                    <a:pt x="12" y="293"/>
                  </a:cubicBezTo>
                  <a:cubicBezTo>
                    <a:pt x="10" y="293"/>
                    <a:pt x="10" y="293"/>
                    <a:pt x="10" y="293"/>
                  </a:cubicBezTo>
                  <a:lnTo>
                    <a:pt x="8" y="292"/>
                  </a:lnTo>
                  <a:close/>
                  <a:moveTo>
                    <a:pt x="13" y="326"/>
                  </a:moveTo>
                  <a:cubicBezTo>
                    <a:pt x="14" y="325"/>
                    <a:pt x="14" y="325"/>
                    <a:pt x="14" y="325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13" y="325"/>
                    <a:pt x="13" y="325"/>
                    <a:pt x="13" y="325"/>
                  </a:cubicBezTo>
                  <a:cubicBezTo>
                    <a:pt x="11" y="322"/>
                    <a:pt x="11" y="322"/>
                    <a:pt x="11" y="322"/>
                  </a:cubicBezTo>
                  <a:cubicBezTo>
                    <a:pt x="9" y="320"/>
                    <a:pt x="9" y="320"/>
                    <a:pt x="9" y="320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1" y="319"/>
                    <a:pt x="11" y="319"/>
                    <a:pt x="11" y="319"/>
                  </a:cubicBezTo>
                  <a:cubicBezTo>
                    <a:pt x="13" y="318"/>
                    <a:pt x="13" y="318"/>
                    <a:pt x="13" y="318"/>
                  </a:cubicBezTo>
                  <a:cubicBezTo>
                    <a:pt x="13" y="321"/>
                    <a:pt x="13" y="321"/>
                    <a:pt x="13" y="321"/>
                  </a:cubicBezTo>
                  <a:cubicBezTo>
                    <a:pt x="14" y="322"/>
                    <a:pt x="14" y="322"/>
                    <a:pt x="14" y="322"/>
                  </a:cubicBezTo>
                  <a:cubicBezTo>
                    <a:pt x="15" y="323"/>
                    <a:pt x="15" y="323"/>
                    <a:pt x="15" y="323"/>
                  </a:cubicBezTo>
                  <a:cubicBezTo>
                    <a:pt x="16" y="325"/>
                    <a:pt x="16" y="325"/>
                    <a:pt x="16" y="325"/>
                  </a:cubicBezTo>
                  <a:cubicBezTo>
                    <a:pt x="17" y="328"/>
                    <a:pt x="17" y="328"/>
                    <a:pt x="17" y="328"/>
                  </a:cubicBezTo>
                  <a:cubicBezTo>
                    <a:pt x="15" y="327"/>
                    <a:pt x="15" y="327"/>
                    <a:pt x="15" y="327"/>
                  </a:cubicBezTo>
                  <a:cubicBezTo>
                    <a:pt x="13" y="328"/>
                    <a:pt x="13" y="328"/>
                    <a:pt x="13" y="328"/>
                  </a:cubicBezTo>
                  <a:lnTo>
                    <a:pt x="13" y="326"/>
                  </a:lnTo>
                  <a:close/>
                  <a:moveTo>
                    <a:pt x="6" y="322"/>
                  </a:moveTo>
                  <a:cubicBezTo>
                    <a:pt x="6" y="321"/>
                    <a:pt x="6" y="321"/>
                    <a:pt x="6" y="321"/>
                  </a:cubicBezTo>
                  <a:cubicBezTo>
                    <a:pt x="7" y="321"/>
                    <a:pt x="7" y="321"/>
                    <a:pt x="7" y="321"/>
                  </a:cubicBezTo>
                  <a:cubicBezTo>
                    <a:pt x="8" y="321"/>
                    <a:pt x="8" y="321"/>
                    <a:pt x="8" y="321"/>
                  </a:cubicBezTo>
                  <a:cubicBezTo>
                    <a:pt x="11" y="325"/>
                    <a:pt x="11" y="325"/>
                    <a:pt x="11" y="325"/>
                  </a:cubicBezTo>
                  <a:cubicBezTo>
                    <a:pt x="12" y="327"/>
                    <a:pt x="12" y="327"/>
                    <a:pt x="12" y="327"/>
                  </a:cubicBezTo>
                  <a:cubicBezTo>
                    <a:pt x="12" y="329"/>
                    <a:pt x="12" y="329"/>
                    <a:pt x="12" y="329"/>
                  </a:cubicBezTo>
                  <a:cubicBezTo>
                    <a:pt x="12" y="330"/>
                    <a:pt x="12" y="330"/>
                    <a:pt x="12" y="330"/>
                  </a:cubicBezTo>
                  <a:cubicBezTo>
                    <a:pt x="10" y="329"/>
                    <a:pt x="10" y="329"/>
                    <a:pt x="10" y="329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0" y="326"/>
                    <a:pt x="10" y="326"/>
                    <a:pt x="10" y="326"/>
                  </a:cubicBezTo>
                  <a:cubicBezTo>
                    <a:pt x="9" y="325"/>
                    <a:pt x="9" y="325"/>
                    <a:pt x="9" y="325"/>
                  </a:cubicBezTo>
                  <a:cubicBezTo>
                    <a:pt x="7" y="324"/>
                    <a:pt x="7" y="324"/>
                    <a:pt x="7" y="324"/>
                  </a:cubicBezTo>
                  <a:lnTo>
                    <a:pt x="6" y="322"/>
                  </a:lnTo>
                  <a:close/>
                  <a:moveTo>
                    <a:pt x="7" y="325"/>
                  </a:moveTo>
                  <a:cubicBezTo>
                    <a:pt x="7" y="325"/>
                    <a:pt x="7" y="325"/>
                    <a:pt x="7" y="325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9" y="328"/>
                    <a:pt x="9" y="328"/>
                    <a:pt x="9" y="328"/>
                  </a:cubicBezTo>
                  <a:cubicBezTo>
                    <a:pt x="9" y="329"/>
                    <a:pt x="9" y="329"/>
                    <a:pt x="9" y="329"/>
                  </a:cubicBezTo>
                  <a:cubicBezTo>
                    <a:pt x="8" y="329"/>
                    <a:pt x="8" y="329"/>
                    <a:pt x="8" y="329"/>
                  </a:cubicBezTo>
                  <a:cubicBezTo>
                    <a:pt x="8" y="328"/>
                    <a:pt x="8" y="328"/>
                    <a:pt x="8" y="328"/>
                  </a:cubicBezTo>
                  <a:cubicBezTo>
                    <a:pt x="7" y="328"/>
                    <a:pt x="7" y="328"/>
                    <a:pt x="7" y="328"/>
                  </a:cubicBezTo>
                  <a:lnTo>
                    <a:pt x="7" y="325"/>
                  </a:lnTo>
                  <a:close/>
                  <a:moveTo>
                    <a:pt x="10" y="336"/>
                  </a:moveTo>
                  <a:cubicBezTo>
                    <a:pt x="9" y="335"/>
                    <a:pt x="9" y="335"/>
                    <a:pt x="9" y="335"/>
                  </a:cubicBezTo>
                  <a:cubicBezTo>
                    <a:pt x="9" y="334"/>
                    <a:pt x="9" y="334"/>
                    <a:pt x="9" y="334"/>
                  </a:cubicBezTo>
                  <a:cubicBezTo>
                    <a:pt x="8" y="331"/>
                    <a:pt x="8" y="331"/>
                    <a:pt x="8" y="331"/>
                  </a:cubicBezTo>
                  <a:cubicBezTo>
                    <a:pt x="9" y="330"/>
                    <a:pt x="9" y="330"/>
                    <a:pt x="9" y="330"/>
                  </a:cubicBezTo>
                  <a:cubicBezTo>
                    <a:pt x="10" y="331"/>
                    <a:pt x="10" y="331"/>
                    <a:pt x="10" y="331"/>
                  </a:cubicBezTo>
                  <a:cubicBezTo>
                    <a:pt x="12" y="332"/>
                    <a:pt x="12" y="332"/>
                    <a:pt x="12" y="332"/>
                  </a:cubicBezTo>
                  <a:cubicBezTo>
                    <a:pt x="12" y="333"/>
                    <a:pt x="12" y="333"/>
                    <a:pt x="12" y="333"/>
                  </a:cubicBezTo>
                  <a:cubicBezTo>
                    <a:pt x="11" y="333"/>
                    <a:pt x="11" y="333"/>
                    <a:pt x="11" y="333"/>
                  </a:cubicBezTo>
                  <a:lnTo>
                    <a:pt x="10" y="336"/>
                  </a:lnTo>
                  <a:close/>
                  <a:moveTo>
                    <a:pt x="12" y="342"/>
                  </a:moveTo>
                  <a:cubicBezTo>
                    <a:pt x="11" y="343"/>
                    <a:pt x="11" y="343"/>
                    <a:pt x="11" y="343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1" y="341"/>
                    <a:pt x="11" y="341"/>
                    <a:pt x="11" y="341"/>
                  </a:cubicBezTo>
                  <a:cubicBezTo>
                    <a:pt x="10" y="340"/>
                    <a:pt x="10" y="340"/>
                    <a:pt x="10" y="340"/>
                  </a:cubicBezTo>
                  <a:cubicBezTo>
                    <a:pt x="12" y="339"/>
                    <a:pt x="12" y="339"/>
                    <a:pt x="12" y="339"/>
                  </a:cubicBezTo>
                  <a:cubicBezTo>
                    <a:pt x="13" y="341"/>
                    <a:pt x="13" y="341"/>
                    <a:pt x="13" y="341"/>
                  </a:cubicBezTo>
                  <a:lnTo>
                    <a:pt x="12" y="342"/>
                  </a:lnTo>
                  <a:close/>
                  <a:moveTo>
                    <a:pt x="17" y="342"/>
                  </a:moveTo>
                  <a:cubicBezTo>
                    <a:pt x="16" y="343"/>
                    <a:pt x="16" y="343"/>
                    <a:pt x="16" y="343"/>
                  </a:cubicBezTo>
                  <a:cubicBezTo>
                    <a:pt x="15" y="344"/>
                    <a:pt x="15" y="344"/>
                    <a:pt x="15" y="344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13" y="340"/>
                    <a:pt x="13" y="340"/>
                    <a:pt x="13" y="340"/>
                  </a:cubicBezTo>
                  <a:cubicBezTo>
                    <a:pt x="12" y="337"/>
                    <a:pt x="12" y="337"/>
                    <a:pt x="12" y="337"/>
                  </a:cubicBezTo>
                  <a:cubicBezTo>
                    <a:pt x="13" y="337"/>
                    <a:pt x="13" y="337"/>
                    <a:pt x="13" y="337"/>
                  </a:cubicBezTo>
                  <a:cubicBezTo>
                    <a:pt x="15" y="336"/>
                    <a:pt x="15" y="336"/>
                    <a:pt x="15" y="336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14" y="335"/>
                    <a:pt x="14" y="335"/>
                    <a:pt x="14" y="335"/>
                  </a:cubicBezTo>
                  <a:cubicBezTo>
                    <a:pt x="13" y="335"/>
                    <a:pt x="13" y="335"/>
                    <a:pt x="13" y="335"/>
                  </a:cubicBezTo>
                  <a:cubicBezTo>
                    <a:pt x="13" y="334"/>
                    <a:pt x="13" y="334"/>
                    <a:pt x="13" y="334"/>
                  </a:cubicBezTo>
                  <a:cubicBezTo>
                    <a:pt x="13" y="333"/>
                    <a:pt x="13" y="333"/>
                    <a:pt x="13" y="333"/>
                  </a:cubicBezTo>
                  <a:cubicBezTo>
                    <a:pt x="12" y="332"/>
                    <a:pt x="12" y="332"/>
                    <a:pt x="12" y="332"/>
                  </a:cubicBezTo>
                  <a:cubicBezTo>
                    <a:pt x="12" y="330"/>
                    <a:pt x="12" y="330"/>
                    <a:pt x="12" y="330"/>
                  </a:cubicBezTo>
                  <a:cubicBezTo>
                    <a:pt x="13" y="329"/>
                    <a:pt x="13" y="329"/>
                    <a:pt x="13" y="329"/>
                  </a:cubicBezTo>
                  <a:cubicBezTo>
                    <a:pt x="16" y="329"/>
                    <a:pt x="16" y="329"/>
                    <a:pt x="16" y="329"/>
                  </a:cubicBezTo>
                  <a:cubicBezTo>
                    <a:pt x="17" y="330"/>
                    <a:pt x="17" y="330"/>
                    <a:pt x="17" y="330"/>
                  </a:cubicBezTo>
                  <a:cubicBezTo>
                    <a:pt x="18" y="334"/>
                    <a:pt x="18" y="334"/>
                    <a:pt x="18" y="334"/>
                  </a:cubicBezTo>
                  <a:cubicBezTo>
                    <a:pt x="19" y="336"/>
                    <a:pt x="19" y="336"/>
                    <a:pt x="19" y="336"/>
                  </a:cubicBezTo>
                  <a:cubicBezTo>
                    <a:pt x="19" y="339"/>
                    <a:pt x="19" y="339"/>
                    <a:pt x="19" y="339"/>
                  </a:cubicBezTo>
                  <a:cubicBezTo>
                    <a:pt x="19" y="340"/>
                    <a:pt x="19" y="340"/>
                    <a:pt x="19" y="340"/>
                  </a:cubicBezTo>
                  <a:cubicBezTo>
                    <a:pt x="20" y="342"/>
                    <a:pt x="20" y="342"/>
                    <a:pt x="20" y="342"/>
                  </a:cubicBezTo>
                  <a:cubicBezTo>
                    <a:pt x="20" y="345"/>
                    <a:pt x="20" y="345"/>
                    <a:pt x="20" y="345"/>
                  </a:cubicBezTo>
                  <a:cubicBezTo>
                    <a:pt x="18" y="346"/>
                    <a:pt x="18" y="346"/>
                    <a:pt x="18" y="346"/>
                  </a:cubicBezTo>
                  <a:cubicBezTo>
                    <a:pt x="17" y="345"/>
                    <a:pt x="17" y="345"/>
                    <a:pt x="17" y="345"/>
                  </a:cubicBezTo>
                  <a:cubicBezTo>
                    <a:pt x="17" y="343"/>
                    <a:pt x="17" y="343"/>
                    <a:pt x="17" y="343"/>
                  </a:cubicBezTo>
                  <a:lnTo>
                    <a:pt x="17" y="342"/>
                  </a:lnTo>
                  <a:close/>
                  <a:moveTo>
                    <a:pt x="15" y="350"/>
                  </a:moveTo>
                  <a:cubicBezTo>
                    <a:pt x="15" y="349"/>
                    <a:pt x="15" y="349"/>
                    <a:pt x="15" y="349"/>
                  </a:cubicBezTo>
                  <a:cubicBezTo>
                    <a:pt x="14" y="348"/>
                    <a:pt x="14" y="348"/>
                    <a:pt x="14" y="348"/>
                  </a:cubicBezTo>
                  <a:cubicBezTo>
                    <a:pt x="14" y="347"/>
                    <a:pt x="14" y="347"/>
                    <a:pt x="14" y="347"/>
                  </a:cubicBezTo>
                  <a:cubicBezTo>
                    <a:pt x="14" y="346"/>
                    <a:pt x="14" y="346"/>
                    <a:pt x="14" y="346"/>
                  </a:cubicBezTo>
                  <a:cubicBezTo>
                    <a:pt x="15" y="346"/>
                    <a:pt x="15" y="346"/>
                    <a:pt x="15" y="346"/>
                  </a:cubicBezTo>
                  <a:cubicBezTo>
                    <a:pt x="16" y="346"/>
                    <a:pt x="16" y="346"/>
                    <a:pt x="16" y="346"/>
                  </a:cubicBezTo>
                  <a:cubicBezTo>
                    <a:pt x="18" y="347"/>
                    <a:pt x="18" y="347"/>
                    <a:pt x="18" y="347"/>
                  </a:cubicBezTo>
                  <a:cubicBezTo>
                    <a:pt x="17" y="348"/>
                    <a:pt x="17" y="348"/>
                    <a:pt x="17" y="348"/>
                  </a:cubicBezTo>
                  <a:cubicBezTo>
                    <a:pt x="17" y="350"/>
                    <a:pt x="17" y="350"/>
                    <a:pt x="17" y="350"/>
                  </a:cubicBezTo>
                  <a:cubicBezTo>
                    <a:pt x="16" y="351"/>
                    <a:pt x="16" y="351"/>
                    <a:pt x="16" y="351"/>
                  </a:cubicBezTo>
                  <a:lnTo>
                    <a:pt x="15" y="350"/>
                  </a:lnTo>
                  <a:close/>
                  <a:moveTo>
                    <a:pt x="14" y="353"/>
                  </a:moveTo>
                  <a:cubicBezTo>
                    <a:pt x="14" y="352"/>
                    <a:pt x="14" y="352"/>
                    <a:pt x="14" y="352"/>
                  </a:cubicBezTo>
                  <a:cubicBezTo>
                    <a:pt x="16" y="352"/>
                    <a:pt x="16" y="352"/>
                    <a:pt x="16" y="352"/>
                  </a:cubicBezTo>
                  <a:cubicBezTo>
                    <a:pt x="15" y="352"/>
                    <a:pt x="15" y="352"/>
                    <a:pt x="15" y="352"/>
                  </a:cubicBezTo>
                  <a:lnTo>
                    <a:pt x="14" y="353"/>
                  </a:lnTo>
                  <a:close/>
                  <a:moveTo>
                    <a:pt x="18" y="352"/>
                  </a:moveTo>
                  <a:cubicBezTo>
                    <a:pt x="18" y="353"/>
                    <a:pt x="18" y="353"/>
                    <a:pt x="18" y="353"/>
                  </a:cubicBezTo>
                  <a:cubicBezTo>
                    <a:pt x="18" y="355"/>
                    <a:pt x="18" y="355"/>
                    <a:pt x="18" y="355"/>
                  </a:cubicBezTo>
                  <a:cubicBezTo>
                    <a:pt x="18" y="355"/>
                    <a:pt x="18" y="355"/>
                    <a:pt x="18" y="355"/>
                  </a:cubicBezTo>
                  <a:cubicBezTo>
                    <a:pt x="17" y="353"/>
                    <a:pt x="17" y="353"/>
                    <a:pt x="17" y="353"/>
                  </a:cubicBezTo>
                  <a:lnTo>
                    <a:pt x="18" y="352"/>
                  </a:lnTo>
                  <a:close/>
                  <a:moveTo>
                    <a:pt x="19" y="351"/>
                  </a:moveTo>
                  <a:cubicBezTo>
                    <a:pt x="19" y="351"/>
                    <a:pt x="19" y="351"/>
                    <a:pt x="19" y="351"/>
                  </a:cubicBezTo>
                  <a:cubicBezTo>
                    <a:pt x="20" y="351"/>
                    <a:pt x="20" y="351"/>
                    <a:pt x="20" y="351"/>
                  </a:cubicBezTo>
                  <a:cubicBezTo>
                    <a:pt x="21" y="352"/>
                    <a:pt x="21" y="352"/>
                    <a:pt x="21" y="352"/>
                  </a:cubicBezTo>
                  <a:cubicBezTo>
                    <a:pt x="22" y="352"/>
                    <a:pt x="22" y="352"/>
                    <a:pt x="22" y="352"/>
                  </a:cubicBezTo>
                  <a:cubicBezTo>
                    <a:pt x="24" y="354"/>
                    <a:pt x="24" y="354"/>
                    <a:pt x="24" y="354"/>
                  </a:cubicBezTo>
                  <a:cubicBezTo>
                    <a:pt x="24" y="356"/>
                    <a:pt x="24" y="356"/>
                    <a:pt x="24" y="356"/>
                  </a:cubicBezTo>
                  <a:cubicBezTo>
                    <a:pt x="22" y="354"/>
                    <a:pt x="22" y="354"/>
                    <a:pt x="22" y="354"/>
                  </a:cubicBezTo>
                  <a:cubicBezTo>
                    <a:pt x="20" y="353"/>
                    <a:pt x="20" y="353"/>
                    <a:pt x="20" y="353"/>
                  </a:cubicBezTo>
                  <a:lnTo>
                    <a:pt x="19" y="351"/>
                  </a:lnTo>
                  <a:close/>
                  <a:moveTo>
                    <a:pt x="19" y="354"/>
                  </a:moveTo>
                  <a:cubicBezTo>
                    <a:pt x="20" y="354"/>
                    <a:pt x="20" y="354"/>
                    <a:pt x="20" y="354"/>
                  </a:cubicBezTo>
                  <a:cubicBezTo>
                    <a:pt x="22" y="355"/>
                    <a:pt x="22" y="355"/>
                    <a:pt x="22" y="355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23" y="359"/>
                    <a:pt x="23" y="359"/>
                    <a:pt x="23" y="359"/>
                  </a:cubicBezTo>
                  <a:cubicBezTo>
                    <a:pt x="21" y="359"/>
                    <a:pt x="21" y="359"/>
                    <a:pt x="21" y="359"/>
                  </a:cubicBezTo>
                  <a:cubicBezTo>
                    <a:pt x="19" y="356"/>
                    <a:pt x="19" y="356"/>
                    <a:pt x="19" y="356"/>
                  </a:cubicBezTo>
                  <a:lnTo>
                    <a:pt x="19" y="354"/>
                  </a:lnTo>
                  <a:close/>
                  <a:moveTo>
                    <a:pt x="21" y="363"/>
                  </a:moveTo>
                  <a:cubicBezTo>
                    <a:pt x="18" y="363"/>
                    <a:pt x="18" y="363"/>
                    <a:pt x="18" y="363"/>
                  </a:cubicBezTo>
                  <a:cubicBezTo>
                    <a:pt x="17" y="363"/>
                    <a:pt x="17" y="363"/>
                    <a:pt x="17" y="363"/>
                  </a:cubicBezTo>
                  <a:cubicBezTo>
                    <a:pt x="18" y="362"/>
                    <a:pt x="18" y="362"/>
                    <a:pt x="18" y="362"/>
                  </a:cubicBezTo>
                  <a:cubicBezTo>
                    <a:pt x="19" y="360"/>
                    <a:pt x="19" y="360"/>
                    <a:pt x="19" y="360"/>
                  </a:cubicBezTo>
                  <a:cubicBezTo>
                    <a:pt x="18" y="359"/>
                    <a:pt x="18" y="359"/>
                    <a:pt x="18" y="359"/>
                  </a:cubicBezTo>
                  <a:cubicBezTo>
                    <a:pt x="19" y="358"/>
                    <a:pt x="19" y="358"/>
                    <a:pt x="19" y="358"/>
                  </a:cubicBezTo>
                  <a:cubicBezTo>
                    <a:pt x="20" y="360"/>
                    <a:pt x="20" y="360"/>
                    <a:pt x="20" y="360"/>
                  </a:cubicBezTo>
                  <a:cubicBezTo>
                    <a:pt x="22" y="359"/>
                    <a:pt x="22" y="359"/>
                    <a:pt x="22" y="359"/>
                  </a:cubicBezTo>
                  <a:cubicBezTo>
                    <a:pt x="24" y="361"/>
                    <a:pt x="24" y="361"/>
                    <a:pt x="24" y="361"/>
                  </a:cubicBezTo>
                  <a:cubicBezTo>
                    <a:pt x="24" y="362"/>
                    <a:pt x="24" y="362"/>
                    <a:pt x="24" y="362"/>
                  </a:cubicBezTo>
                  <a:cubicBezTo>
                    <a:pt x="23" y="362"/>
                    <a:pt x="23" y="362"/>
                    <a:pt x="23" y="362"/>
                  </a:cubicBezTo>
                  <a:cubicBezTo>
                    <a:pt x="22" y="363"/>
                    <a:pt x="22" y="363"/>
                    <a:pt x="22" y="363"/>
                  </a:cubicBezTo>
                  <a:lnTo>
                    <a:pt x="21" y="363"/>
                  </a:lnTo>
                  <a:close/>
                  <a:moveTo>
                    <a:pt x="23" y="370"/>
                  </a:moveTo>
                  <a:cubicBezTo>
                    <a:pt x="22" y="370"/>
                    <a:pt x="22" y="370"/>
                    <a:pt x="22" y="370"/>
                  </a:cubicBezTo>
                  <a:cubicBezTo>
                    <a:pt x="21" y="369"/>
                    <a:pt x="21" y="369"/>
                    <a:pt x="21" y="369"/>
                  </a:cubicBezTo>
                  <a:cubicBezTo>
                    <a:pt x="20" y="368"/>
                    <a:pt x="20" y="368"/>
                    <a:pt x="20" y="368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2" y="367"/>
                    <a:pt x="22" y="367"/>
                    <a:pt x="22" y="367"/>
                  </a:cubicBezTo>
                  <a:cubicBezTo>
                    <a:pt x="21" y="366"/>
                    <a:pt x="21" y="366"/>
                    <a:pt x="21" y="366"/>
                  </a:cubicBezTo>
                  <a:cubicBezTo>
                    <a:pt x="21" y="366"/>
                    <a:pt x="21" y="366"/>
                    <a:pt x="21" y="366"/>
                  </a:cubicBezTo>
                  <a:cubicBezTo>
                    <a:pt x="22" y="365"/>
                    <a:pt x="22" y="365"/>
                    <a:pt x="22" y="365"/>
                  </a:cubicBezTo>
                  <a:cubicBezTo>
                    <a:pt x="23" y="367"/>
                    <a:pt x="23" y="367"/>
                    <a:pt x="23" y="367"/>
                  </a:cubicBezTo>
                  <a:cubicBezTo>
                    <a:pt x="23" y="368"/>
                    <a:pt x="23" y="368"/>
                    <a:pt x="23" y="368"/>
                  </a:cubicBezTo>
                  <a:cubicBezTo>
                    <a:pt x="22" y="369"/>
                    <a:pt x="22" y="369"/>
                    <a:pt x="22" y="369"/>
                  </a:cubicBezTo>
                  <a:lnTo>
                    <a:pt x="23" y="370"/>
                  </a:lnTo>
                  <a:close/>
                  <a:moveTo>
                    <a:pt x="23" y="367"/>
                  </a:moveTo>
                  <a:cubicBezTo>
                    <a:pt x="23" y="366"/>
                    <a:pt x="23" y="366"/>
                    <a:pt x="23" y="366"/>
                  </a:cubicBezTo>
                  <a:cubicBezTo>
                    <a:pt x="24" y="366"/>
                    <a:pt x="24" y="366"/>
                    <a:pt x="24" y="366"/>
                  </a:cubicBezTo>
                  <a:cubicBezTo>
                    <a:pt x="25" y="367"/>
                    <a:pt x="25" y="367"/>
                    <a:pt x="25" y="367"/>
                  </a:cubicBezTo>
                  <a:cubicBezTo>
                    <a:pt x="26" y="368"/>
                    <a:pt x="26" y="368"/>
                    <a:pt x="26" y="368"/>
                  </a:cubicBezTo>
                  <a:cubicBezTo>
                    <a:pt x="26" y="369"/>
                    <a:pt x="26" y="369"/>
                    <a:pt x="26" y="369"/>
                  </a:cubicBezTo>
                  <a:cubicBezTo>
                    <a:pt x="25" y="370"/>
                    <a:pt x="25" y="370"/>
                    <a:pt x="25" y="370"/>
                  </a:cubicBezTo>
                  <a:cubicBezTo>
                    <a:pt x="24" y="370"/>
                    <a:pt x="24" y="370"/>
                    <a:pt x="24" y="370"/>
                  </a:cubicBezTo>
                  <a:cubicBezTo>
                    <a:pt x="24" y="369"/>
                    <a:pt x="24" y="369"/>
                    <a:pt x="24" y="369"/>
                  </a:cubicBezTo>
                  <a:cubicBezTo>
                    <a:pt x="23" y="369"/>
                    <a:pt x="23" y="369"/>
                    <a:pt x="23" y="369"/>
                  </a:cubicBezTo>
                  <a:lnTo>
                    <a:pt x="23" y="367"/>
                  </a:lnTo>
                  <a:close/>
                  <a:moveTo>
                    <a:pt x="26" y="368"/>
                  </a:moveTo>
                  <a:cubicBezTo>
                    <a:pt x="28" y="369"/>
                    <a:pt x="28" y="369"/>
                    <a:pt x="28" y="369"/>
                  </a:cubicBezTo>
                  <a:cubicBezTo>
                    <a:pt x="28" y="370"/>
                    <a:pt x="28" y="370"/>
                    <a:pt x="28" y="370"/>
                  </a:cubicBezTo>
                  <a:cubicBezTo>
                    <a:pt x="28" y="370"/>
                    <a:pt x="28" y="370"/>
                    <a:pt x="28" y="370"/>
                  </a:cubicBezTo>
                  <a:cubicBezTo>
                    <a:pt x="26" y="369"/>
                    <a:pt x="26" y="369"/>
                    <a:pt x="26" y="369"/>
                  </a:cubicBezTo>
                  <a:lnTo>
                    <a:pt x="26" y="368"/>
                  </a:lnTo>
                  <a:close/>
                  <a:moveTo>
                    <a:pt x="25" y="374"/>
                  </a:moveTo>
                  <a:cubicBezTo>
                    <a:pt x="25" y="374"/>
                    <a:pt x="25" y="374"/>
                    <a:pt x="25" y="374"/>
                  </a:cubicBezTo>
                  <a:cubicBezTo>
                    <a:pt x="24" y="374"/>
                    <a:pt x="24" y="374"/>
                    <a:pt x="24" y="374"/>
                  </a:cubicBezTo>
                  <a:cubicBezTo>
                    <a:pt x="25" y="373"/>
                    <a:pt x="25" y="373"/>
                    <a:pt x="25" y="373"/>
                  </a:cubicBezTo>
                  <a:cubicBezTo>
                    <a:pt x="25" y="371"/>
                    <a:pt x="25" y="371"/>
                    <a:pt x="25" y="371"/>
                  </a:cubicBezTo>
                  <a:cubicBezTo>
                    <a:pt x="26" y="371"/>
                    <a:pt x="26" y="371"/>
                    <a:pt x="26" y="371"/>
                  </a:cubicBezTo>
                  <a:cubicBezTo>
                    <a:pt x="26" y="372"/>
                    <a:pt x="26" y="372"/>
                    <a:pt x="26" y="372"/>
                  </a:cubicBezTo>
                  <a:lnTo>
                    <a:pt x="25" y="374"/>
                  </a:lnTo>
                  <a:close/>
                  <a:moveTo>
                    <a:pt x="30" y="369"/>
                  </a:moveTo>
                  <a:cubicBezTo>
                    <a:pt x="28" y="369"/>
                    <a:pt x="28" y="369"/>
                    <a:pt x="28" y="369"/>
                  </a:cubicBezTo>
                  <a:cubicBezTo>
                    <a:pt x="27" y="367"/>
                    <a:pt x="27" y="367"/>
                    <a:pt x="27" y="367"/>
                  </a:cubicBezTo>
                  <a:cubicBezTo>
                    <a:pt x="27" y="365"/>
                    <a:pt x="27" y="365"/>
                    <a:pt x="27" y="365"/>
                  </a:cubicBezTo>
                  <a:cubicBezTo>
                    <a:pt x="28" y="365"/>
                    <a:pt x="28" y="365"/>
                    <a:pt x="28" y="365"/>
                  </a:cubicBezTo>
                  <a:cubicBezTo>
                    <a:pt x="29" y="367"/>
                    <a:pt x="29" y="367"/>
                    <a:pt x="29" y="367"/>
                  </a:cubicBezTo>
                  <a:cubicBezTo>
                    <a:pt x="30" y="368"/>
                    <a:pt x="30" y="368"/>
                    <a:pt x="30" y="368"/>
                  </a:cubicBezTo>
                  <a:cubicBezTo>
                    <a:pt x="31" y="369"/>
                    <a:pt x="31" y="369"/>
                    <a:pt x="31" y="369"/>
                  </a:cubicBezTo>
                  <a:lnTo>
                    <a:pt x="30" y="369"/>
                  </a:lnTo>
                  <a:close/>
                  <a:moveTo>
                    <a:pt x="30" y="372"/>
                  </a:moveTo>
                  <a:cubicBezTo>
                    <a:pt x="29" y="371"/>
                    <a:pt x="29" y="371"/>
                    <a:pt x="29" y="371"/>
                  </a:cubicBezTo>
                  <a:cubicBezTo>
                    <a:pt x="29" y="370"/>
                    <a:pt x="29" y="370"/>
                    <a:pt x="29" y="370"/>
                  </a:cubicBezTo>
                  <a:cubicBezTo>
                    <a:pt x="30" y="371"/>
                    <a:pt x="30" y="371"/>
                    <a:pt x="30" y="371"/>
                  </a:cubicBezTo>
                  <a:cubicBezTo>
                    <a:pt x="31" y="372"/>
                    <a:pt x="31" y="372"/>
                    <a:pt x="31" y="372"/>
                  </a:cubicBezTo>
                  <a:lnTo>
                    <a:pt x="30" y="372"/>
                  </a:lnTo>
                  <a:close/>
                  <a:moveTo>
                    <a:pt x="31" y="375"/>
                  </a:moveTo>
                  <a:cubicBezTo>
                    <a:pt x="29" y="373"/>
                    <a:pt x="29" y="373"/>
                    <a:pt x="29" y="373"/>
                  </a:cubicBezTo>
                  <a:cubicBezTo>
                    <a:pt x="28" y="372"/>
                    <a:pt x="28" y="372"/>
                    <a:pt x="28" y="372"/>
                  </a:cubicBezTo>
                  <a:cubicBezTo>
                    <a:pt x="29" y="372"/>
                    <a:pt x="29" y="372"/>
                    <a:pt x="29" y="372"/>
                  </a:cubicBezTo>
                  <a:cubicBezTo>
                    <a:pt x="32" y="374"/>
                    <a:pt x="32" y="374"/>
                    <a:pt x="32" y="374"/>
                  </a:cubicBezTo>
                  <a:cubicBezTo>
                    <a:pt x="32" y="375"/>
                    <a:pt x="32" y="375"/>
                    <a:pt x="32" y="375"/>
                  </a:cubicBezTo>
                  <a:lnTo>
                    <a:pt x="31" y="375"/>
                  </a:lnTo>
                  <a:close/>
                  <a:moveTo>
                    <a:pt x="33" y="380"/>
                  </a:moveTo>
                  <a:cubicBezTo>
                    <a:pt x="32" y="379"/>
                    <a:pt x="32" y="379"/>
                    <a:pt x="32" y="379"/>
                  </a:cubicBezTo>
                  <a:cubicBezTo>
                    <a:pt x="31" y="378"/>
                    <a:pt x="31" y="378"/>
                    <a:pt x="31" y="378"/>
                  </a:cubicBezTo>
                  <a:cubicBezTo>
                    <a:pt x="31" y="377"/>
                    <a:pt x="31" y="377"/>
                    <a:pt x="31" y="377"/>
                  </a:cubicBezTo>
                  <a:cubicBezTo>
                    <a:pt x="29" y="378"/>
                    <a:pt x="29" y="378"/>
                    <a:pt x="29" y="378"/>
                  </a:cubicBezTo>
                  <a:cubicBezTo>
                    <a:pt x="29" y="377"/>
                    <a:pt x="29" y="377"/>
                    <a:pt x="29" y="377"/>
                  </a:cubicBezTo>
                  <a:cubicBezTo>
                    <a:pt x="30" y="376"/>
                    <a:pt x="30" y="376"/>
                    <a:pt x="30" y="376"/>
                  </a:cubicBezTo>
                  <a:cubicBezTo>
                    <a:pt x="31" y="377"/>
                    <a:pt x="31" y="377"/>
                    <a:pt x="31" y="377"/>
                  </a:cubicBezTo>
                  <a:cubicBezTo>
                    <a:pt x="33" y="376"/>
                    <a:pt x="33" y="376"/>
                    <a:pt x="33" y="376"/>
                  </a:cubicBezTo>
                  <a:cubicBezTo>
                    <a:pt x="34" y="378"/>
                    <a:pt x="34" y="378"/>
                    <a:pt x="34" y="378"/>
                  </a:cubicBezTo>
                  <a:lnTo>
                    <a:pt x="33" y="380"/>
                  </a:lnTo>
                  <a:close/>
                  <a:moveTo>
                    <a:pt x="38" y="388"/>
                  </a:moveTo>
                  <a:cubicBezTo>
                    <a:pt x="36" y="387"/>
                    <a:pt x="36" y="387"/>
                    <a:pt x="36" y="387"/>
                  </a:cubicBezTo>
                  <a:cubicBezTo>
                    <a:pt x="35" y="388"/>
                    <a:pt x="35" y="388"/>
                    <a:pt x="35" y="388"/>
                  </a:cubicBezTo>
                  <a:cubicBezTo>
                    <a:pt x="34" y="388"/>
                    <a:pt x="34" y="388"/>
                    <a:pt x="34" y="388"/>
                  </a:cubicBezTo>
                  <a:cubicBezTo>
                    <a:pt x="33" y="387"/>
                    <a:pt x="33" y="387"/>
                    <a:pt x="33" y="387"/>
                  </a:cubicBezTo>
                  <a:cubicBezTo>
                    <a:pt x="30" y="386"/>
                    <a:pt x="30" y="386"/>
                    <a:pt x="30" y="386"/>
                  </a:cubicBezTo>
                  <a:cubicBezTo>
                    <a:pt x="29" y="385"/>
                    <a:pt x="29" y="385"/>
                    <a:pt x="29" y="385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27" y="381"/>
                    <a:pt x="27" y="381"/>
                    <a:pt x="27" y="381"/>
                  </a:cubicBezTo>
                  <a:cubicBezTo>
                    <a:pt x="28" y="381"/>
                    <a:pt x="28" y="381"/>
                    <a:pt x="28" y="381"/>
                  </a:cubicBezTo>
                  <a:cubicBezTo>
                    <a:pt x="29" y="381"/>
                    <a:pt x="29" y="381"/>
                    <a:pt x="29" y="381"/>
                  </a:cubicBezTo>
                  <a:cubicBezTo>
                    <a:pt x="30" y="384"/>
                    <a:pt x="30" y="384"/>
                    <a:pt x="30" y="384"/>
                  </a:cubicBezTo>
                  <a:cubicBezTo>
                    <a:pt x="32" y="384"/>
                    <a:pt x="32" y="384"/>
                    <a:pt x="32" y="384"/>
                  </a:cubicBezTo>
                  <a:cubicBezTo>
                    <a:pt x="33" y="384"/>
                    <a:pt x="33" y="384"/>
                    <a:pt x="33" y="384"/>
                  </a:cubicBezTo>
                  <a:cubicBezTo>
                    <a:pt x="35" y="385"/>
                    <a:pt x="35" y="385"/>
                    <a:pt x="35" y="385"/>
                  </a:cubicBezTo>
                  <a:cubicBezTo>
                    <a:pt x="36" y="386"/>
                    <a:pt x="36" y="386"/>
                    <a:pt x="36" y="386"/>
                  </a:cubicBezTo>
                  <a:cubicBezTo>
                    <a:pt x="38" y="386"/>
                    <a:pt x="38" y="386"/>
                    <a:pt x="38" y="386"/>
                  </a:cubicBezTo>
                  <a:cubicBezTo>
                    <a:pt x="39" y="386"/>
                    <a:pt x="39" y="386"/>
                    <a:pt x="39" y="386"/>
                  </a:cubicBezTo>
                  <a:cubicBezTo>
                    <a:pt x="41" y="388"/>
                    <a:pt x="41" y="388"/>
                    <a:pt x="41" y="388"/>
                  </a:cubicBezTo>
                  <a:cubicBezTo>
                    <a:pt x="41" y="388"/>
                    <a:pt x="41" y="388"/>
                    <a:pt x="41" y="388"/>
                  </a:cubicBezTo>
                  <a:cubicBezTo>
                    <a:pt x="42" y="388"/>
                    <a:pt x="42" y="388"/>
                    <a:pt x="42" y="388"/>
                  </a:cubicBezTo>
                  <a:cubicBezTo>
                    <a:pt x="41" y="389"/>
                    <a:pt x="41" y="389"/>
                    <a:pt x="41" y="389"/>
                  </a:cubicBezTo>
                  <a:cubicBezTo>
                    <a:pt x="40" y="389"/>
                    <a:pt x="40" y="389"/>
                    <a:pt x="40" y="389"/>
                  </a:cubicBezTo>
                  <a:lnTo>
                    <a:pt x="38" y="388"/>
                  </a:lnTo>
                  <a:close/>
                  <a:moveTo>
                    <a:pt x="32" y="389"/>
                  </a:moveTo>
                  <a:cubicBezTo>
                    <a:pt x="32" y="389"/>
                    <a:pt x="34" y="390"/>
                    <a:pt x="34" y="390"/>
                  </a:cubicBezTo>
                  <a:cubicBezTo>
                    <a:pt x="32" y="390"/>
                    <a:pt x="32" y="390"/>
                    <a:pt x="32" y="390"/>
                  </a:cubicBezTo>
                  <a:lnTo>
                    <a:pt x="32" y="389"/>
                  </a:lnTo>
                  <a:close/>
                  <a:moveTo>
                    <a:pt x="45" y="397"/>
                  </a:moveTo>
                  <a:cubicBezTo>
                    <a:pt x="45" y="398"/>
                    <a:pt x="45" y="398"/>
                    <a:pt x="45" y="398"/>
                  </a:cubicBezTo>
                  <a:cubicBezTo>
                    <a:pt x="46" y="397"/>
                    <a:pt x="46" y="397"/>
                    <a:pt x="46" y="397"/>
                  </a:cubicBezTo>
                  <a:cubicBezTo>
                    <a:pt x="45" y="396"/>
                    <a:pt x="45" y="396"/>
                    <a:pt x="45" y="396"/>
                  </a:cubicBezTo>
                  <a:cubicBezTo>
                    <a:pt x="44" y="397"/>
                    <a:pt x="44" y="397"/>
                    <a:pt x="44" y="397"/>
                  </a:cubicBezTo>
                  <a:lnTo>
                    <a:pt x="45" y="397"/>
                  </a:lnTo>
                  <a:close/>
                  <a:moveTo>
                    <a:pt x="49" y="398"/>
                  </a:moveTo>
                  <a:cubicBezTo>
                    <a:pt x="48" y="398"/>
                    <a:pt x="48" y="398"/>
                    <a:pt x="48" y="398"/>
                  </a:cubicBezTo>
                  <a:cubicBezTo>
                    <a:pt x="47" y="397"/>
                    <a:pt x="47" y="397"/>
                    <a:pt x="47" y="397"/>
                  </a:cubicBezTo>
                  <a:cubicBezTo>
                    <a:pt x="47" y="396"/>
                    <a:pt x="47" y="396"/>
                    <a:pt x="47" y="396"/>
                  </a:cubicBezTo>
                  <a:cubicBezTo>
                    <a:pt x="46" y="395"/>
                    <a:pt x="46" y="395"/>
                    <a:pt x="46" y="395"/>
                  </a:cubicBezTo>
                  <a:cubicBezTo>
                    <a:pt x="44" y="396"/>
                    <a:pt x="44" y="396"/>
                    <a:pt x="44" y="396"/>
                  </a:cubicBezTo>
                  <a:cubicBezTo>
                    <a:pt x="42" y="396"/>
                    <a:pt x="42" y="396"/>
                    <a:pt x="42" y="396"/>
                  </a:cubicBezTo>
                  <a:cubicBezTo>
                    <a:pt x="41" y="394"/>
                    <a:pt x="41" y="394"/>
                    <a:pt x="41" y="394"/>
                  </a:cubicBezTo>
                  <a:cubicBezTo>
                    <a:pt x="39" y="393"/>
                    <a:pt x="39" y="393"/>
                    <a:pt x="39" y="393"/>
                  </a:cubicBezTo>
                  <a:cubicBezTo>
                    <a:pt x="38" y="392"/>
                    <a:pt x="38" y="392"/>
                    <a:pt x="38" y="392"/>
                  </a:cubicBezTo>
                  <a:cubicBezTo>
                    <a:pt x="37" y="391"/>
                    <a:pt x="37" y="391"/>
                    <a:pt x="37" y="391"/>
                  </a:cubicBezTo>
                  <a:cubicBezTo>
                    <a:pt x="37" y="390"/>
                    <a:pt x="37" y="390"/>
                    <a:pt x="37" y="390"/>
                  </a:cubicBezTo>
                  <a:cubicBezTo>
                    <a:pt x="37" y="389"/>
                    <a:pt x="37" y="389"/>
                    <a:pt x="37" y="389"/>
                  </a:cubicBezTo>
                  <a:cubicBezTo>
                    <a:pt x="39" y="389"/>
                    <a:pt x="39" y="389"/>
                    <a:pt x="39" y="389"/>
                  </a:cubicBezTo>
                  <a:cubicBezTo>
                    <a:pt x="39" y="390"/>
                    <a:pt x="39" y="390"/>
                    <a:pt x="39" y="390"/>
                  </a:cubicBezTo>
                  <a:cubicBezTo>
                    <a:pt x="40" y="390"/>
                    <a:pt x="40" y="390"/>
                    <a:pt x="40" y="390"/>
                  </a:cubicBezTo>
                  <a:cubicBezTo>
                    <a:pt x="42" y="390"/>
                    <a:pt x="42" y="390"/>
                    <a:pt x="42" y="390"/>
                  </a:cubicBezTo>
                  <a:cubicBezTo>
                    <a:pt x="44" y="390"/>
                    <a:pt x="44" y="390"/>
                    <a:pt x="44" y="390"/>
                  </a:cubicBezTo>
                  <a:cubicBezTo>
                    <a:pt x="46" y="391"/>
                    <a:pt x="46" y="391"/>
                    <a:pt x="46" y="391"/>
                  </a:cubicBezTo>
                  <a:cubicBezTo>
                    <a:pt x="47" y="392"/>
                    <a:pt x="47" y="392"/>
                    <a:pt x="47" y="392"/>
                  </a:cubicBezTo>
                  <a:cubicBezTo>
                    <a:pt x="48" y="393"/>
                    <a:pt x="48" y="393"/>
                    <a:pt x="48" y="393"/>
                  </a:cubicBezTo>
                  <a:cubicBezTo>
                    <a:pt x="49" y="392"/>
                    <a:pt x="49" y="392"/>
                    <a:pt x="49" y="392"/>
                  </a:cubicBezTo>
                  <a:cubicBezTo>
                    <a:pt x="51" y="393"/>
                    <a:pt x="51" y="393"/>
                    <a:pt x="51" y="393"/>
                  </a:cubicBezTo>
                  <a:cubicBezTo>
                    <a:pt x="51" y="394"/>
                    <a:pt x="51" y="394"/>
                    <a:pt x="51" y="394"/>
                  </a:cubicBezTo>
                  <a:cubicBezTo>
                    <a:pt x="50" y="394"/>
                    <a:pt x="50" y="394"/>
                    <a:pt x="50" y="394"/>
                  </a:cubicBezTo>
                  <a:cubicBezTo>
                    <a:pt x="49" y="394"/>
                    <a:pt x="49" y="394"/>
                    <a:pt x="49" y="394"/>
                  </a:cubicBezTo>
                  <a:cubicBezTo>
                    <a:pt x="50" y="395"/>
                    <a:pt x="50" y="395"/>
                    <a:pt x="50" y="395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9" y="397"/>
                    <a:pt x="49" y="397"/>
                    <a:pt x="49" y="397"/>
                  </a:cubicBezTo>
                  <a:lnTo>
                    <a:pt x="49" y="398"/>
                  </a:lnTo>
                  <a:close/>
                  <a:moveTo>
                    <a:pt x="51" y="397"/>
                  </a:moveTo>
                  <a:cubicBezTo>
                    <a:pt x="50" y="398"/>
                    <a:pt x="50" y="398"/>
                    <a:pt x="50" y="398"/>
                  </a:cubicBezTo>
                  <a:cubicBezTo>
                    <a:pt x="50" y="400"/>
                    <a:pt x="50" y="400"/>
                    <a:pt x="50" y="400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2" y="398"/>
                    <a:pt x="52" y="398"/>
                    <a:pt x="52" y="398"/>
                  </a:cubicBezTo>
                  <a:cubicBezTo>
                    <a:pt x="52" y="397"/>
                    <a:pt x="52" y="397"/>
                    <a:pt x="52" y="397"/>
                  </a:cubicBezTo>
                  <a:cubicBezTo>
                    <a:pt x="52" y="397"/>
                    <a:pt x="52" y="397"/>
                    <a:pt x="52" y="397"/>
                  </a:cubicBezTo>
                  <a:lnTo>
                    <a:pt x="51" y="397"/>
                  </a:lnTo>
                  <a:close/>
                  <a:moveTo>
                    <a:pt x="61" y="396"/>
                  </a:moveTo>
                  <a:cubicBezTo>
                    <a:pt x="60" y="397"/>
                    <a:pt x="60" y="397"/>
                    <a:pt x="60" y="397"/>
                  </a:cubicBezTo>
                  <a:cubicBezTo>
                    <a:pt x="61" y="398"/>
                    <a:pt x="61" y="398"/>
                    <a:pt x="61" y="398"/>
                  </a:cubicBezTo>
                  <a:cubicBezTo>
                    <a:pt x="60" y="399"/>
                    <a:pt x="60" y="399"/>
                    <a:pt x="60" y="399"/>
                  </a:cubicBezTo>
                  <a:cubicBezTo>
                    <a:pt x="58" y="398"/>
                    <a:pt x="58" y="398"/>
                    <a:pt x="58" y="398"/>
                  </a:cubicBezTo>
                  <a:cubicBezTo>
                    <a:pt x="58" y="398"/>
                    <a:pt x="58" y="398"/>
                    <a:pt x="58" y="398"/>
                  </a:cubicBezTo>
                  <a:cubicBezTo>
                    <a:pt x="57" y="398"/>
                    <a:pt x="57" y="398"/>
                    <a:pt x="57" y="398"/>
                  </a:cubicBezTo>
                  <a:cubicBezTo>
                    <a:pt x="56" y="397"/>
                    <a:pt x="56" y="397"/>
                    <a:pt x="56" y="397"/>
                  </a:cubicBezTo>
                  <a:cubicBezTo>
                    <a:pt x="54" y="397"/>
                    <a:pt x="54" y="397"/>
                    <a:pt x="54" y="397"/>
                  </a:cubicBezTo>
                  <a:cubicBezTo>
                    <a:pt x="54" y="398"/>
                    <a:pt x="54" y="398"/>
                    <a:pt x="54" y="398"/>
                  </a:cubicBezTo>
                  <a:cubicBezTo>
                    <a:pt x="53" y="397"/>
                    <a:pt x="53" y="397"/>
                    <a:pt x="53" y="397"/>
                  </a:cubicBezTo>
                  <a:cubicBezTo>
                    <a:pt x="52" y="396"/>
                    <a:pt x="52" y="396"/>
                    <a:pt x="52" y="396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4" y="395"/>
                    <a:pt x="54" y="395"/>
                    <a:pt x="54" y="395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8" y="395"/>
                    <a:pt x="58" y="395"/>
                    <a:pt x="58" y="395"/>
                  </a:cubicBezTo>
                  <a:cubicBezTo>
                    <a:pt x="59" y="396"/>
                    <a:pt x="59" y="396"/>
                    <a:pt x="59" y="396"/>
                  </a:cubicBezTo>
                  <a:cubicBezTo>
                    <a:pt x="59" y="396"/>
                    <a:pt x="59" y="396"/>
                    <a:pt x="59" y="396"/>
                  </a:cubicBezTo>
                  <a:cubicBezTo>
                    <a:pt x="60" y="395"/>
                    <a:pt x="60" y="395"/>
                    <a:pt x="60" y="395"/>
                  </a:cubicBezTo>
                  <a:lnTo>
                    <a:pt x="61" y="396"/>
                  </a:lnTo>
                  <a:close/>
                  <a:moveTo>
                    <a:pt x="66" y="395"/>
                  </a:moveTo>
                  <a:cubicBezTo>
                    <a:pt x="64" y="394"/>
                    <a:pt x="64" y="394"/>
                    <a:pt x="64" y="394"/>
                  </a:cubicBezTo>
                  <a:cubicBezTo>
                    <a:pt x="65" y="393"/>
                    <a:pt x="65" y="393"/>
                    <a:pt x="65" y="393"/>
                  </a:cubicBezTo>
                  <a:cubicBezTo>
                    <a:pt x="64" y="392"/>
                    <a:pt x="64" y="392"/>
                    <a:pt x="64" y="392"/>
                  </a:cubicBezTo>
                  <a:cubicBezTo>
                    <a:pt x="65" y="391"/>
                    <a:pt x="65" y="391"/>
                    <a:pt x="65" y="391"/>
                  </a:cubicBezTo>
                  <a:cubicBezTo>
                    <a:pt x="63" y="389"/>
                    <a:pt x="63" y="389"/>
                    <a:pt x="63" y="389"/>
                  </a:cubicBezTo>
                  <a:cubicBezTo>
                    <a:pt x="63" y="387"/>
                    <a:pt x="63" y="387"/>
                    <a:pt x="63" y="387"/>
                  </a:cubicBezTo>
                  <a:cubicBezTo>
                    <a:pt x="62" y="387"/>
                    <a:pt x="62" y="387"/>
                    <a:pt x="62" y="387"/>
                  </a:cubicBezTo>
                  <a:cubicBezTo>
                    <a:pt x="62" y="389"/>
                    <a:pt x="62" y="389"/>
                    <a:pt x="62" y="389"/>
                  </a:cubicBezTo>
                  <a:cubicBezTo>
                    <a:pt x="61" y="390"/>
                    <a:pt x="61" y="390"/>
                    <a:pt x="61" y="390"/>
                  </a:cubicBezTo>
                  <a:cubicBezTo>
                    <a:pt x="62" y="392"/>
                    <a:pt x="62" y="392"/>
                    <a:pt x="62" y="392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3" y="395"/>
                    <a:pt x="63" y="395"/>
                    <a:pt x="63" y="395"/>
                  </a:cubicBezTo>
                  <a:cubicBezTo>
                    <a:pt x="65" y="395"/>
                    <a:pt x="65" y="395"/>
                    <a:pt x="65" y="395"/>
                  </a:cubicBezTo>
                  <a:cubicBezTo>
                    <a:pt x="65" y="396"/>
                    <a:pt x="65" y="396"/>
                    <a:pt x="65" y="396"/>
                  </a:cubicBezTo>
                  <a:lnTo>
                    <a:pt x="66" y="395"/>
                  </a:lnTo>
                  <a:close/>
                  <a:moveTo>
                    <a:pt x="59" y="408"/>
                  </a:moveTo>
                  <a:cubicBezTo>
                    <a:pt x="61" y="408"/>
                    <a:pt x="61" y="408"/>
                    <a:pt x="61" y="408"/>
                  </a:cubicBezTo>
                  <a:cubicBezTo>
                    <a:pt x="62" y="408"/>
                    <a:pt x="62" y="408"/>
                    <a:pt x="62" y="408"/>
                  </a:cubicBezTo>
                  <a:cubicBezTo>
                    <a:pt x="60" y="409"/>
                    <a:pt x="60" y="409"/>
                    <a:pt x="60" y="409"/>
                  </a:cubicBezTo>
                  <a:lnTo>
                    <a:pt x="59" y="408"/>
                  </a:lnTo>
                  <a:close/>
                  <a:moveTo>
                    <a:pt x="60" y="407"/>
                  </a:moveTo>
                  <a:cubicBezTo>
                    <a:pt x="59" y="406"/>
                    <a:pt x="59" y="406"/>
                    <a:pt x="59" y="406"/>
                  </a:cubicBezTo>
                  <a:cubicBezTo>
                    <a:pt x="60" y="405"/>
                    <a:pt x="60" y="405"/>
                    <a:pt x="60" y="405"/>
                  </a:cubicBezTo>
                  <a:cubicBezTo>
                    <a:pt x="61" y="406"/>
                    <a:pt x="61" y="406"/>
                    <a:pt x="61" y="406"/>
                  </a:cubicBezTo>
                  <a:cubicBezTo>
                    <a:pt x="61" y="407"/>
                    <a:pt x="61" y="407"/>
                    <a:pt x="61" y="407"/>
                  </a:cubicBezTo>
                  <a:lnTo>
                    <a:pt x="60" y="407"/>
                  </a:lnTo>
                  <a:close/>
                  <a:moveTo>
                    <a:pt x="94" y="416"/>
                  </a:moveTo>
                  <a:cubicBezTo>
                    <a:pt x="93" y="415"/>
                    <a:pt x="93" y="415"/>
                    <a:pt x="93" y="415"/>
                  </a:cubicBezTo>
                  <a:cubicBezTo>
                    <a:pt x="94" y="414"/>
                    <a:pt x="94" y="414"/>
                    <a:pt x="94" y="414"/>
                  </a:cubicBezTo>
                  <a:cubicBezTo>
                    <a:pt x="94" y="413"/>
                    <a:pt x="94" y="413"/>
                    <a:pt x="94" y="413"/>
                  </a:cubicBezTo>
                  <a:cubicBezTo>
                    <a:pt x="95" y="413"/>
                    <a:pt x="95" y="413"/>
                    <a:pt x="95" y="413"/>
                  </a:cubicBezTo>
                  <a:cubicBezTo>
                    <a:pt x="95" y="415"/>
                    <a:pt x="95" y="415"/>
                    <a:pt x="95" y="415"/>
                  </a:cubicBezTo>
                  <a:cubicBezTo>
                    <a:pt x="95" y="416"/>
                    <a:pt x="95" y="416"/>
                    <a:pt x="95" y="416"/>
                  </a:cubicBezTo>
                  <a:lnTo>
                    <a:pt x="94" y="416"/>
                  </a:lnTo>
                  <a:close/>
                  <a:moveTo>
                    <a:pt x="72" y="407"/>
                  </a:moveTo>
                  <a:cubicBezTo>
                    <a:pt x="74" y="406"/>
                    <a:pt x="74" y="406"/>
                    <a:pt x="74" y="406"/>
                  </a:cubicBezTo>
                  <a:cubicBezTo>
                    <a:pt x="75" y="406"/>
                    <a:pt x="75" y="406"/>
                    <a:pt x="75" y="406"/>
                  </a:cubicBezTo>
                  <a:cubicBezTo>
                    <a:pt x="76" y="406"/>
                    <a:pt x="76" y="406"/>
                    <a:pt x="76" y="406"/>
                  </a:cubicBezTo>
                  <a:cubicBezTo>
                    <a:pt x="78" y="407"/>
                    <a:pt x="78" y="407"/>
                    <a:pt x="78" y="407"/>
                  </a:cubicBezTo>
                  <a:cubicBezTo>
                    <a:pt x="82" y="406"/>
                    <a:pt x="82" y="406"/>
                    <a:pt x="82" y="406"/>
                  </a:cubicBezTo>
                  <a:cubicBezTo>
                    <a:pt x="85" y="405"/>
                    <a:pt x="85" y="405"/>
                    <a:pt x="85" y="405"/>
                  </a:cubicBezTo>
                  <a:cubicBezTo>
                    <a:pt x="87" y="405"/>
                    <a:pt x="87" y="405"/>
                    <a:pt x="87" y="405"/>
                  </a:cubicBezTo>
                  <a:cubicBezTo>
                    <a:pt x="89" y="405"/>
                    <a:pt x="89" y="405"/>
                    <a:pt x="89" y="405"/>
                  </a:cubicBezTo>
                  <a:cubicBezTo>
                    <a:pt x="92" y="405"/>
                    <a:pt x="92" y="405"/>
                    <a:pt x="92" y="405"/>
                  </a:cubicBezTo>
                  <a:cubicBezTo>
                    <a:pt x="94" y="405"/>
                    <a:pt x="94" y="405"/>
                    <a:pt x="94" y="405"/>
                  </a:cubicBezTo>
                  <a:cubicBezTo>
                    <a:pt x="94" y="407"/>
                    <a:pt x="94" y="407"/>
                    <a:pt x="94" y="407"/>
                  </a:cubicBezTo>
                  <a:cubicBezTo>
                    <a:pt x="95" y="407"/>
                    <a:pt x="95" y="407"/>
                    <a:pt x="95" y="407"/>
                  </a:cubicBezTo>
                  <a:cubicBezTo>
                    <a:pt x="94" y="408"/>
                    <a:pt x="94" y="408"/>
                    <a:pt x="94" y="408"/>
                  </a:cubicBezTo>
                  <a:cubicBezTo>
                    <a:pt x="93" y="409"/>
                    <a:pt x="93" y="409"/>
                    <a:pt x="93" y="409"/>
                  </a:cubicBezTo>
                  <a:cubicBezTo>
                    <a:pt x="92" y="408"/>
                    <a:pt x="92" y="408"/>
                    <a:pt x="92" y="408"/>
                  </a:cubicBezTo>
                  <a:cubicBezTo>
                    <a:pt x="91" y="408"/>
                    <a:pt x="91" y="408"/>
                    <a:pt x="91" y="408"/>
                  </a:cubicBezTo>
                  <a:cubicBezTo>
                    <a:pt x="89" y="409"/>
                    <a:pt x="89" y="409"/>
                    <a:pt x="89" y="409"/>
                  </a:cubicBezTo>
                  <a:cubicBezTo>
                    <a:pt x="87" y="409"/>
                    <a:pt x="87" y="409"/>
                    <a:pt x="87" y="409"/>
                  </a:cubicBezTo>
                  <a:cubicBezTo>
                    <a:pt x="86" y="408"/>
                    <a:pt x="86" y="408"/>
                    <a:pt x="86" y="408"/>
                  </a:cubicBezTo>
                  <a:cubicBezTo>
                    <a:pt x="86" y="406"/>
                    <a:pt x="86" y="406"/>
                    <a:pt x="86" y="406"/>
                  </a:cubicBezTo>
                  <a:cubicBezTo>
                    <a:pt x="84" y="406"/>
                    <a:pt x="84" y="406"/>
                    <a:pt x="84" y="406"/>
                  </a:cubicBezTo>
                  <a:cubicBezTo>
                    <a:pt x="83" y="408"/>
                    <a:pt x="83" y="408"/>
                    <a:pt x="83" y="408"/>
                  </a:cubicBezTo>
                  <a:cubicBezTo>
                    <a:pt x="82" y="408"/>
                    <a:pt x="82" y="408"/>
                    <a:pt x="82" y="408"/>
                  </a:cubicBezTo>
                  <a:cubicBezTo>
                    <a:pt x="80" y="408"/>
                    <a:pt x="80" y="408"/>
                    <a:pt x="80" y="408"/>
                  </a:cubicBezTo>
                  <a:cubicBezTo>
                    <a:pt x="82" y="409"/>
                    <a:pt x="82" y="409"/>
                    <a:pt x="82" y="409"/>
                  </a:cubicBezTo>
                  <a:cubicBezTo>
                    <a:pt x="82" y="409"/>
                    <a:pt x="82" y="409"/>
                    <a:pt x="82" y="409"/>
                  </a:cubicBezTo>
                  <a:cubicBezTo>
                    <a:pt x="84" y="409"/>
                    <a:pt x="84" y="409"/>
                    <a:pt x="84" y="409"/>
                  </a:cubicBezTo>
                  <a:cubicBezTo>
                    <a:pt x="85" y="410"/>
                    <a:pt x="85" y="410"/>
                    <a:pt x="85" y="410"/>
                  </a:cubicBezTo>
                  <a:cubicBezTo>
                    <a:pt x="84" y="411"/>
                    <a:pt x="84" y="411"/>
                    <a:pt x="84" y="411"/>
                  </a:cubicBezTo>
                  <a:cubicBezTo>
                    <a:pt x="86" y="411"/>
                    <a:pt x="86" y="411"/>
                    <a:pt x="86" y="411"/>
                  </a:cubicBezTo>
                  <a:cubicBezTo>
                    <a:pt x="88" y="413"/>
                    <a:pt x="88" y="413"/>
                    <a:pt x="88" y="413"/>
                  </a:cubicBezTo>
                  <a:cubicBezTo>
                    <a:pt x="88" y="414"/>
                    <a:pt x="88" y="414"/>
                    <a:pt x="88" y="414"/>
                  </a:cubicBezTo>
                  <a:cubicBezTo>
                    <a:pt x="87" y="414"/>
                    <a:pt x="87" y="414"/>
                    <a:pt x="87" y="414"/>
                  </a:cubicBezTo>
                  <a:cubicBezTo>
                    <a:pt x="85" y="413"/>
                    <a:pt x="85" y="413"/>
                    <a:pt x="85" y="413"/>
                  </a:cubicBezTo>
                  <a:cubicBezTo>
                    <a:pt x="84" y="412"/>
                    <a:pt x="84" y="412"/>
                    <a:pt x="84" y="412"/>
                  </a:cubicBezTo>
                  <a:cubicBezTo>
                    <a:pt x="82" y="413"/>
                    <a:pt x="82" y="413"/>
                    <a:pt x="82" y="413"/>
                  </a:cubicBezTo>
                  <a:cubicBezTo>
                    <a:pt x="81" y="412"/>
                    <a:pt x="81" y="412"/>
                    <a:pt x="81" y="412"/>
                  </a:cubicBezTo>
                  <a:cubicBezTo>
                    <a:pt x="80" y="410"/>
                    <a:pt x="80" y="410"/>
                    <a:pt x="80" y="410"/>
                  </a:cubicBezTo>
                  <a:cubicBezTo>
                    <a:pt x="79" y="411"/>
                    <a:pt x="79" y="411"/>
                    <a:pt x="79" y="411"/>
                  </a:cubicBezTo>
                  <a:cubicBezTo>
                    <a:pt x="78" y="411"/>
                    <a:pt x="78" y="411"/>
                    <a:pt x="78" y="411"/>
                  </a:cubicBezTo>
                  <a:cubicBezTo>
                    <a:pt x="80" y="412"/>
                    <a:pt x="80" y="412"/>
                    <a:pt x="80" y="412"/>
                  </a:cubicBezTo>
                  <a:cubicBezTo>
                    <a:pt x="80" y="414"/>
                    <a:pt x="80" y="414"/>
                    <a:pt x="80" y="414"/>
                  </a:cubicBezTo>
                  <a:cubicBezTo>
                    <a:pt x="79" y="414"/>
                    <a:pt x="79" y="414"/>
                    <a:pt x="79" y="414"/>
                  </a:cubicBezTo>
                  <a:cubicBezTo>
                    <a:pt x="77" y="413"/>
                    <a:pt x="77" y="413"/>
                    <a:pt x="77" y="413"/>
                  </a:cubicBezTo>
                  <a:cubicBezTo>
                    <a:pt x="76" y="413"/>
                    <a:pt x="76" y="413"/>
                    <a:pt x="76" y="413"/>
                  </a:cubicBezTo>
                  <a:cubicBezTo>
                    <a:pt x="75" y="412"/>
                    <a:pt x="75" y="412"/>
                    <a:pt x="75" y="412"/>
                  </a:cubicBezTo>
                  <a:cubicBezTo>
                    <a:pt x="74" y="412"/>
                    <a:pt x="74" y="412"/>
                    <a:pt x="74" y="412"/>
                  </a:cubicBezTo>
                  <a:cubicBezTo>
                    <a:pt x="75" y="411"/>
                    <a:pt x="75" y="411"/>
                    <a:pt x="75" y="411"/>
                  </a:cubicBezTo>
                  <a:cubicBezTo>
                    <a:pt x="73" y="412"/>
                    <a:pt x="73" y="412"/>
                    <a:pt x="73" y="412"/>
                  </a:cubicBezTo>
                  <a:cubicBezTo>
                    <a:pt x="72" y="411"/>
                    <a:pt x="72" y="411"/>
                    <a:pt x="72" y="411"/>
                  </a:cubicBezTo>
                  <a:cubicBezTo>
                    <a:pt x="72" y="410"/>
                    <a:pt x="72" y="410"/>
                    <a:pt x="72" y="410"/>
                  </a:cubicBezTo>
                  <a:cubicBezTo>
                    <a:pt x="73" y="409"/>
                    <a:pt x="73" y="409"/>
                    <a:pt x="73" y="409"/>
                  </a:cubicBezTo>
                  <a:cubicBezTo>
                    <a:pt x="76" y="408"/>
                    <a:pt x="76" y="408"/>
                    <a:pt x="76" y="408"/>
                  </a:cubicBezTo>
                  <a:cubicBezTo>
                    <a:pt x="75" y="407"/>
                    <a:pt x="75" y="407"/>
                    <a:pt x="75" y="407"/>
                  </a:cubicBezTo>
                  <a:cubicBezTo>
                    <a:pt x="73" y="408"/>
                    <a:pt x="73" y="408"/>
                    <a:pt x="73" y="408"/>
                  </a:cubicBezTo>
                  <a:lnTo>
                    <a:pt x="72" y="407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6" name="Freeform 194"/>
            <p:cNvSpPr>
              <a:spLocks/>
            </p:cNvSpPr>
            <p:nvPr/>
          </p:nvSpPr>
          <p:spPr bwMode="auto">
            <a:xfrm>
              <a:off x="2628900" y="3098801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7" name="Freeform 195"/>
            <p:cNvSpPr>
              <a:spLocks noEditPoints="1"/>
            </p:cNvSpPr>
            <p:nvPr/>
          </p:nvSpPr>
          <p:spPr bwMode="auto">
            <a:xfrm>
              <a:off x="2635250" y="3101976"/>
              <a:ext cx="14288" cy="15875"/>
            </a:xfrm>
            <a:custGeom>
              <a:avLst/>
              <a:gdLst>
                <a:gd name="T0" fmla="*/ 8 w 9"/>
                <a:gd name="T1" fmla="*/ 8 h 10"/>
                <a:gd name="T2" fmla="*/ 7 w 9"/>
                <a:gd name="T3" fmla="*/ 10 h 10"/>
                <a:gd name="T4" fmla="*/ 8 w 9"/>
                <a:gd name="T5" fmla="*/ 10 h 10"/>
                <a:gd name="T6" fmla="*/ 8 w 9"/>
                <a:gd name="T7" fmla="*/ 8 h 10"/>
                <a:gd name="T8" fmla="*/ 7 w 9"/>
                <a:gd name="T9" fmla="*/ 0 h 10"/>
                <a:gd name="T10" fmla="*/ 5 w 9"/>
                <a:gd name="T11" fmla="*/ 2 h 10"/>
                <a:gd name="T12" fmla="*/ 7 w 9"/>
                <a:gd name="T13" fmla="*/ 4 h 10"/>
                <a:gd name="T14" fmla="*/ 9 w 9"/>
                <a:gd name="T15" fmla="*/ 4 h 10"/>
                <a:gd name="T16" fmla="*/ 7 w 9"/>
                <a:gd name="T17" fmla="*/ 0 h 10"/>
                <a:gd name="T18" fmla="*/ 3 w 9"/>
                <a:gd name="T19" fmla="*/ 3 h 10"/>
                <a:gd name="T20" fmla="*/ 5 w 9"/>
                <a:gd name="T21" fmla="*/ 4 h 10"/>
                <a:gd name="T22" fmla="*/ 4 w 9"/>
                <a:gd name="T23" fmla="*/ 10 h 10"/>
                <a:gd name="T24" fmla="*/ 0 w 9"/>
                <a:gd name="T25" fmla="*/ 4 h 10"/>
                <a:gd name="T26" fmla="*/ 2 w 9"/>
                <a:gd name="T27" fmla="*/ 3 h 10"/>
                <a:gd name="T28" fmla="*/ 3 w 9"/>
                <a:gd name="T2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0">
                  <a:moveTo>
                    <a:pt x="8" y="8"/>
                  </a:moveTo>
                  <a:lnTo>
                    <a:pt x="7" y="10"/>
                  </a:lnTo>
                  <a:lnTo>
                    <a:pt x="8" y="10"/>
                  </a:lnTo>
                  <a:lnTo>
                    <a:pt x="8" y="8"/>
                  </a:lnTo>
                  <a:close/>
                  <a:moveTo>
                    <a:pt x="7" y="0"/>
                  </a:moveTo>
                  <a:lnTo>
                    <a:pt x="5" y="2"/>
                  </a:lnTo>
                  <a:lnTo>
                    <a:pt x="7" y="4"/>
                  </a:lnTo>
                  <a:lnTo>
                    <a:pt x="9" y="4"/>
                  </a:lnTo>
                  <a:lnTo>
                    <a:pt x="7" y="0"/>
                  </a:lnTo>
                  <a:close/>
                  <a:moveTo>
                    <a:pt x="3" y="3"/>
                  </a:moveTo>
                  <a:lnTo>
                    <a:pt x="5" y="4"/>
                  </a:lnTo>
                  <a:lnTo>
                    <a:pt x="4" y="10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8" name="Freeform 196"/>
            <p:cNvSpPr>
              <a:spLocks/>
            </p:cNvSpPr>
            <p:nvPr/>
          </p:nvSpPr>
          <p:spPr bwMode="auto">
            <a:xfrm>
              <a:off x="2641600" y="3121026"/>
              <a:ext cx="6350" cy="7938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1 h 4"/>
                <a:gd name="T4" fmla="*/ 3 w 3"/>
                <a:gd name="T5" fmla="*/ 4 h 4"/>
                <a:gd name="T6" fmla="*/ 1 w 3"/>
                <a:gd name="T7" fmla="*/ 4 h 4"/>
                <a:gd name="T8" fmla="*/ 0 w 3"/>
                <a:gd name="T9" fmla="*/ 2 h 4"/>
                <a:gd name="T10" fmla="*/ 1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9" name="Freeform 197"/>
            <p:cNvSpPr>
              <a:spLocks noEditPoints="1"/>
            </p:cNvSpPr>
            <p:nvPr/>
          </p:nvSpPr>
          <p:spPr bwMode="auto">
            <a:xfrm>
              <a:off x="2643188" y="3135313"/>
              <a:ext cx="11113" cy="25400"/>
            </a:xfrm>
            <a:custGeom>
              <a:avLst/>
              <a:gdLst>
                <a:gd name="T0" fmla="*/ 6 w 7"/>
                <a:gd name="T1" fmla="*/ 9 h 16"/>
                <a:gd name="T2" fmla="*/ 3 w 7"/>
                <a:gd name="T3" fmla="*/ 13 h 16"/>
                <a:gd name="T4" fmla="*/ 3 w 7"/>
                <a:gd name="T5" fmla="*/ 16 h 16"/>
                <a:gd name="T6" fmla="*/ 4 w 7"/>
                <a:gd name="T7" fmla="*/ 16 h 16"/>
                <a:gd name="T8" fmla="*/ 6 w 7"/>
                <a:gd name="T9" fmla="*/ 13 h 16"/>
                <a:gd name="T10" fmla="*/ 6 w 7"/>
                <a:gd name="T11" fmla="*/ 9 h 16"/>
                <a:gd name="T12" fmla="*/ 0 w 7"/>
                <a:gd name="T13" fmla="*/ 0 h 16"/>
                <a:gd name="T14" fmla="*/ 6 w 7"/>
                <a:gd name="T15" fmla="*/ 1 h 16"/>
                <a:gd name="T16" fmla="*/ 7 w 7"/>
                <a:gd name="T17" fmla="*/ 5 h 16"/>
                <a:gd name="T18" fmla="*/ 6 w 7"/>
                <a:gd name="T19" fmla="*/ 7 h 16"/>
                <a:gd name="T20" fmla="*/ 4 w 7"/>
                <a:gd name="T21" fmla="*/ 7 h 16"/>
                <a:gd name="T22" fmla="*/ 3 w 7"/>
                <a:gd name="T23" fmla="*/ 7 h 16"/>
                <a:gd name="T24" fmla="*/ 3 w 7"/>
                <a:gd name="T25" fmla="*/ 4 h 16"/>
                <a:gd name="T26" fmla="*/ 0 w 7"/>
                <a:gd name="T27" fmla="*/ 1 h 16"/>
                <a:gd name="T28" fmla="*/ 0 w 7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6">
                  <a:moveTo>
                    <a:pt x="6" y="9"/>
                  </a:moveTo>
                  <a:lnTo>
                    <a:pt x="3" y="13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6" y="9"/>
                  </a:lnTo>
                  <a:close/>
                  <a:moveTo>
                    <a:pt x="0" y="0"/>
                  </a:moveTo>
                  <a:lnTo>
                    <a:pt x="6" y="1"/>
                  </a:lnTo>
                  <a:lnTo>
                    <a:pt x="7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" name="Freeform 198"/>
            <p:cNvSpPr>
              <a:spLocks/>
            </p:cNvSpPr>
            <p:nvPr/>
          </p:nvSpPr>
          <p:spPr bwMode="auto">
            <a:xfrm>
              <a:off x="2674938" y="3163888"/>
              <a:ext cx="6350" cy="6350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4 h 4"/>
                <a:gd name="T8" fmla="*/ 4 w 4"/>
                <a:gd name="T9" fmla="*/ 2 h 4"/>
                <a:gd name="T10" fmla="*/ 1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1" name="Freeform 199"/>
            <p:cNvSpPr>
              <a:spLocks noEditPoints="1"/>
            </p:cNvSpPr>
            <p:nvPr/>
          </p:nvSpPr>
          <p:spPr bwMode="auto">
            <a:xfrm>
              <a:off x="2635250" y="3162301"/>
              <a:ext cx="12700" cy="28575"/>
            </a:xfrm>
            <a:custGeom>
              <a:avLst/>
              <a:gdLst>
                <a:gd name="T0" fmla="*/ 3 w 6"/>
                <a:gd name="T1" fmla="*/ 12 h 14"/>
                <a:gd name="T2" fmla="*/ 2 w 6"/>
                <a:gd name="T3" fmla="*/ 11 h 14"/>
                <a:gd name="T4" fmla="*/ 0 w 6"/>
                <a:gd name="T5" fmla="*/ 12 h 14"/>
                <a:gd name="T6" fmla="*/ 0 w 6"/>
                <a:gd name="T7" fmla="*/ 14 h 14"/>
                <a:gd name="T8" fmla="*/ 2 w 6"/>
                <a:gd name="T9" fmla="*/ 14 h 14"/>
                <a:gd name="T10" fmla="*/ 3 w 6"/>
                <a:gd name="T11" fmla="*/ 12 h 14"/>
                <a:gd name="T12" fmla="*/ 4 w 6"/>
                <a:gd name="T13" fmla="*/ 8 h 14"/>
                <a:gd name="T14" fmla="*/ 5 w 6"/>
                <a:gd name="T15" fmla="*/ 10 h 14"/>
                <a:gd name="T16" fmla="*/ 3 w 6"/>
                <a:gd name="T17" fmla="*/ 10 h 14"/>
                <a:gd name="T18" fmla="*/ 4 w 6"/>
                <a:gd name="T19" fmla="*/ 8 h 14"/>
                <a:gd name="T20" fmla="*/ 5 w 6"/>
                <a:gd name="T21" fmla="*/ 0 h 14"/>
                <a:gd name="T22" fmla="*/ 6 w 6"/>
                <a:gd name="T23" fmla="*/ 2 h 14"/>
                <a:gd name="T24" fmla="*/ 5 w 6"/>
                <a:gd name="T25" fmla="*/ 5 h 14"/>
                <a:gd name="T26" fmla="*/ 5 w 6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4">
                  <a:moveTo>
                    <a:pt x="3" y="12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lnTo>
                    <a:pt x="3" y="12"/>
                  </a:lnTo>
                  <a:close/>
                  <a:moveTo>
                    <a:pt x="4" y="8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8"/>
                    <a:pt x="4" y="8"/>
                  </a:cubicBezTo>
                  <a:moveTo>
                    <a:pt x="5" y="0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2" name="Freeform 200"/>
            <p:cNvSpPr>
              <a:spLocks noEditPoints="1"/>
            </p:cNvSpPr>
            <p:nvPr/>
          </p:nvSpPr>
          <p:spPr bwMode="auto">
            <a:xfrm>
              <a:off x="2632075" y="3205163"/>
              <a:ext cx="23813" cy="22225"/>
            </a:xfrm>
            <a:custGeom>
              <a:avLst/>
              <a:gdLst>
                <a:gd name="T0" fmla="*/ 13 w 15"/>
                <a:gd name="T1" fmla="*/ 1 h 14"/>
                <a:gd name="T2" fmla="*/ 15 w 15"/>
                <a:gd name="T3" fmla="*/ 0 h 14"/>
                <a:gd name="T4" fmla="*/ 15 w 15"/>
                <a:gd name="T5" fmla="*/ 1 h 14"/>
                <a:gd name="T6" fmla="*/ 13 w 15"/>
                <a:gd name="T7" fmla="*/ 1 h 14"/>
                <a:gd name="T8" fmla="*/ 11 w 15"/>
                <a:gd name="T9" fmla="*/ 3 h 14"/>
                <a:gd name="T10" fmla="*/ 7 w 15"/>
                <a:gd name="T11" fmla="*/ 5 h 14"/>
                <a:gd name="T12" fmla="*/ 6 w 15"/>
                <a:gd name="T13" fmla="*/ 4 h 14"/>
                <a:gd name="T14" fmla="*/ 4 w 15"/>
                <a:gd name="T15" fmla="*/ 4 h 14"/>
                <a:gd name="T16" fmla="*/ 2 w 15"/>
                <a:gd name="T17" fmla="*/ 7 h 14"/>
                <a:gd name="T18" fmla="*/ 5 w 15"/>
                <a:gd name="T19" fmla="*/ 8 h 14"/>
                <a:gd name="T20" fmla="*/ 5 w 15"/>
                <a:gd name="T21" fmla="*/ 11 h 14"/>
                <a:gd name="T22" fmla="*/ 2 w 15"/>
                <a:gd name="T23" fmla="*/ 12 h 14"/>
                <a:gd name="T24" fmla="*/ 0 w 15"/>
                <a:gd name="T25" fmla="*/ 13 h 14"/>
                <a:gd name="T26" fmla="*/ 2 w 15"/>
                <a:gd name="T27" fmla="*/ 14 h 14"/>
                <a:gd name="T28" fmla="*/ 9 w 15"/>
                <a:gd name="T29" fmla="*/ 13 h 14"/>
                <a:gd name="T30" fmla="*/ 10 w 15"/>
                <a:gd name="T31" fmla="*/ 11 h 14"/>
                <a:gd name="T32" fmla="*/ 10 w 15"/>
                <a:gd name="T33" fmla="*/ 8 h 14"/>
                <a:gd name="T34" fmla="*/ 9 w 15"/>
                <a:gd name="T35" fmla="*/ 7 h 14"/>
                <a:gd name="T36" fmla="*/ 11 w 15"/>
                <a:gd name="T37" fmla="*/ 4 h 14"/>
                <a:gd name="T38" fmla="*/ 11 w 15"/>
                <a:gd name="T3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13" y="1"/>
                  </a:lnTo>
                  <a:close/>
                  <a:moveTo>
                    <a:pt x="11" y="3"/>
                  </a:moveTo>
                  <a:lnTo>
                    <a:pt x="7" y="5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7"/>
                  </a:lnTo>
                  <a:lnTo>
                    <a:pt x="5" y="8"/>
                  </a:lnTo>
                  <a:lnTo>
                    <a:pt x="5" y="11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3" name="Freeform 201"/>
            <p:cNvSpPr>
              <a:spLocks noEditPoints="1"/>
            </p:cNvSpPr>
            <p:nvPr/>
          </p:nvSpPr>
          <p:spPr bwMode="auto">
            <a:xfrm>
              <a:off x="4259263" y="3468688"/>
              <a:ext cx="30163" cy="6350"/>
            </a:xfrm>
            <a:custGeom>
              <a:avLst/>
              <a:gdLst>
                <a:gd name="T0" fmla="*/ 1 w 15"/>
                <a:gd name="T1" fmla="*/ 0 h 3"/>
                <a:gd name="T2" fmla="*/ 2 w 15"/>
                <a:gd name="T3" fmla="*/ 1 h 3"/>
                <a:gd name="T4" fmla="*/ 2 w 15"/>
                <a:gd name="T5" fmla="*/ 1 h 3"/>
                <a:gd name="T6" fmla="*/ 2 w 15"/>
                <a:gd name="T7" fmla="*/ 2 h 3"/>
                <a:gd name="T8" fmla="*/ 0 w 15"/>
                <a:gd name="T9" fmla="*/ 3 h 3"/>
                <a:gd name="T10" fmla="*/ 1 w 15"/>
                <a:gd name="T11" fmla="*/ 1 h 3"/>
                <a:gd name="T12" fmla="*/ 1 w 15"/>
                <a:gd name="T13" fmla="*/ 1 h 3"/>
                <a:gd name="T14" fmla="*/ 0 w 15"/>
                <a:gd name="T15" fmla="*/ 0 h 3"/>
                <a:gd name="T16" fmla="*/ 1 w 15"/>
                <a:gd name="T17" fmla="*/ 2 h 3"/>
                <a:gd name="T18" fmla="*/ 2 w 15"/>
                <a:gd name="T19" fmla="*/ 2 h 3"/>
                <a:gd name="T20" fmla="*/ 1 w 15"/>
                <a:gd name="T21" fmla="*/ 1 h 3"/>
                <a:gd name="T22" fmla="*/ 0 w 15"/>
                <a:gd name="T23" fmla="*/ 2 h 3"/>
                <a:gd name="T24" fmla="*/ 4 w 15"/>
                <a:gd name="T25" fmla="*/ 1 h 3"/>
                <a:gd name="T26" fmla="*/ 3 w 15"/>
                <a:gd name="T27" fmla="*/ 3 h 3"/>
                <a:gd name="T28" fmla="*/ 2 w 15"/>
                <a:gd name="T29" fmla="*/ 1 h 3"/>
                <a:gd name="T30" fmla="*/ 3 w 15"/>
                <a:gd name="T31" fmla="*/ 1 h 3"/>
                <a:gd name="T32" fmla="*/ 3 w 15"/>
                <a:gd name="T33" fmla="*/ 2 h 3"/>
                <a:gd name="T34" fmla="*/ 4 w 15"/>
                <a:gd name="T35" fmla="*/ 0 h 3"/>
                <a:gd name="T36" fmla="*/ 6 w 15"/>
                <a:gd name="T37" fmla="*/ 0 h 3"/>
                <a:gd name="T38" fmla="*/ 7 w 15"/>
                <a:gd name="T39" fmla="*/ 1 h 3"/>
                <a:gd name="T40" fmla="*/ 6 w 15"/>
                <a:gd name="T41" fmla="*/ 2 h 3"/>
                <a:gd name="T42" fmla="*/ 7 w 15"/>
                <a:gd name="T43" fmla="*/ 3 h 3"/>
                <a:gd name="T44" fmla="*/ 6 w 15"/>
                <a:gd name="T45" fmla="*/ 2 h 3"/>
                <a:gd name="T46" fmla="*/ 5 w 15"/>
                <a:gd name="T47" fmla="*/ 1 h 3"/>
                <a:gd name="T48" fmla="*/ 6 w 15"/>
                <a:gd name="T49" fmla="*/ 1 h 3"/>
                <a:gd name="T50" fmla="*/ 6 w 15"/>
                <a:gd name="T51" fmla="*/ 1 h 3"/>
                <a:gd name="T52" fmla="*/ 5 w 15"/>
                <a:gd name="T53" fmla="*/ 0 h 3"/>
                <a:gd name="T54" fmla="*/ 9 w 15"/>
                <a:gd name="T55" fmla="*/ 0 h 3"/>
                <a:gd name="T56" fmla="*/ 9 w 15"/>
                <a:gd name="T57" fmla="*/ 2 h 3"/>
                <a:gd name="T58" fmla="*/ 7 w 15"/>
                <a:gd name="T59" fmla="*/ 2 h 3"/>
                <a:gd name="T60" fmla="*/ 8 w 15"/>
                <a:gd name="T61" fmla="*/ 0 h 3"/>
                <a:gd name="T62" fmla="*/ 8 w 15"/>
                <a:gd name="T63" fmla="*/ 2 h 3"/>
                <a:gd name="T64" fmla="*/ 9 w 15"/>
                <a:gd name="T65" fmla="*/ 1 h 3"/>
                <a:gd name="T66" fmla="*/ 10 w 15"/>
                <a:gd name="T67" fmla="*/ 0 h 3"/>
                <a:gd name="T68" fmla="*/ 11 w 15"/>
                <a:gd name="T69" fmla="*/ 0 h 3"/>
                <a:gd name="T70" fmla="*/ 11 w 15"/>
                <a:gd name="T71" fmla="*/ 3 h 3"/>
                <a:gd name="T72" fmla="*/ 12 w 15"/>
                <a:gd name="T73" fmla="*/ 3 h 3"/>
                <a:gd name="T74" fmla="*/ 14 w 15"/>
                <a:gd name="T75" fmla="*/ 0 h 3"/>
                <a:gd name="T76" fmla="*/ 14 w 15"/>
                <a:gd name="T77" fmla="*/ 1 h 3"/>
                <a:gd name="T78" fmla="*/ 14 w 15"/>
                <a:gd name="T79" fmla="*/ 2 h 3"/>
                <a:gd name="T80" fmla="*/ 12 w 15"/>
                <a:gd name="T81" fmla="*/ 3 h 3"/>
                <a:gd name="T82" fmla="*/ 14 w 15"/>
                <a:gd name="T83" fmla="*/ 2 h 3"/>
                <a:gd name="T84" fmla="*/ 14 w 15"/>
                <a:gd name="T85" fmla="*/ 1 h 3"/>
                <a:gd name="T86" fmla="*/ 13 w 15"/>
                <a:gd name="T87" fmla="*/ 0 h 3"/>
                <a:gd name="T88" fmla="*/ 15 w 15"/>
                <a:gd name="T89" fmla="*/ 0 h 3"/>
                <a:gd name="T90" fmla="*/ 15 w 15"/>
                <a:gd name="T9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" h="3"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0" y="3"/>
                  </a:lnTo>
                  <a:close/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lnTo>
                    <a:pt x="4" y="0"/>
                  </a:lnTo>
                  <a:close/>
                  <a:moveTo>
                    <a:pt x="5" y="3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lose/>
                  <a:moveTo>
                    <a:pt x="5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1"/>
                  </a:ln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lnTo>
                    <a:pt x="9" y="0"/>
                  </a:lnTo>
                  <a:close/>
                  <a:moveTo>
                    <a:pt x="10" y="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3"/>
                    <a:pt x="10" y="3"/>
                    <a:pt x="10" y="3"/>
                  </a:cubicBezTo>
                  <a:close/>
                  <a:moveTo>
                    <a:pt x="12" y="3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3" y="3"/>
                    <a:pt x="13" y="3"/>
                  </a:cubicBezTo>
                  <a:lnTo>
                    <a:pt x="12" y="3"/>
                  </a:lnTo>
                  <a:close/>
                  <a:moveTo>
                    <a:pt x="13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"/>
                  </a:ln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4" name="Freeform 202"/>
            <p:cNvSpPr>
              <a:spLocks noEditPoints="1"/>
            </p:cNvSpPr>
            <p:nvPr/>
          </p:nvSpPr>
          <p:spPr bwMode="auto">
            <a:xfrm>
              <a:off x="4318000" y="2811463"/>
              <a:ext cx="25400" cy="6350"/>
            </a:xfrm>
            <a:custGeom>
              <a:avLst/>
              <a:gdLst>
                <a:gd name="T0" fmla="*/ 1 w 12"/>
                <a:gd name="T1" fmla="*/ 0 h 3"/>
                <a:gd name="T2" fmla="*/ 0 w 12"/>
                <a:gd name="T3" fmla="*/ 3 h 3"/>
                <a:gd name="T4" fmla="*/ 1 w 12"/>
                <a:gd name="T5" fmla="*/ 2 h 3"/>
                <a:gd name="T6" fmla="*/ 2 w 12"/>
                <a:gd name="T7" fmla="*/ 2 h 3"/>
                <a:gd name="T8" fmla="*/ 2 w 12"/>
                <a:gd name="T9" fmla="*/ 2 h 3"/>
                <a:gd name="T10" fmla="*/ 3 w 12"/>
                <a:gd name="T11" fmla="*/ 2 h 3"/>
                <a:gd name="T12" fmla="*/ 3 w 12"/>
                <a:gd name="T13" fmla="*/ 2 h 3"/>
                <a:gd name="T14" fmla="*/ 2 w 12"/>
                <a:gd name="T15" fmla="*/ 1 h 3"/>
                <a:gd name="T16" fmla="*/ 1 w 12"/>
                <a:gd name="T17" fmla="*/ 1 h 3"/>
                <a:gd name="T18" fmla="*/ 1 w 12"/>
                <a:gd name="T19" fmla="*/ 0 h 3"/>
                <a:gd name="T20" fmla="*/ 2 w 12"/>
                <a:gd name="T21" fmla="*/ 0 h 3"/>
                <a:gd name="T22" fmla="*/ 3 w 12"/>
                <a:gd name="T23" fmla="*/ 0 h 3"/>
                <a:gd name="T24" fmla="*/ 3 w 12"/>
                <a:gd name="T25" fmla="*/ 1 h 3"/>
                <a:gd name="T26" fmla="*/ 2 w 12"/>
                <a:gd name="T27" fmla="*/ 0 h 3"/>
                <a:gd name="T28" fmla="*/ 2 w 12"/>
                <a:gd name="T29" fmla="*/ 1 h 3"/>
                <a:gd name="T30" fmla="*/ 2 w 12"/>
                <a:gd name="T31" fmla="*/ 1 h 3"/>
                <a:gd name="T32" fmla="*/ 3 w 12"/>
                <a:gd name="T33" fmla="*/ 1 h 3"/>
                <a:gd name="T34" fmla="*/ 3 w 12"/>
                <a:gd name="T35" fmla="*/ 2 h 3"/>
                <a:gd name="T36" fmla="*/ 2 w 12"/>
                <a:gd name="T37" fmla="*/ 3 h 3"/>
                <a:gd name="T38" fmla="*/ 1 w 12"/>
                <a:gd name="T39" fmla="*/ 2 h 3"/>
                <a:gd name="T40" fmla="*/ 4 w 12"/>
                <a:gd name="T41" fmla="*/ 3 h 3"/>
                <a:gd name="T42" fmla="*/ 5 w 12"/>
                <a:gd name="T43" fmla="*/ 0 h 3"/>
                <a:gd name="T44" fmla="*/ 6 w 12"/>
                <a:gd name="T45" fmla="*/ 0 h 3"/>
                <a:gd name="T46" fmla="*/ 5 w 12"/>
                <a:gd name="T47" fmla="*/ 1 h 3"/>
                <a:gd name="T48" fmla="*/ 5 w 12"/>
                <a:gd name="T49" fmla="*/ 2 h 3"/>
                <a:gd name="T50" fmla="*/ 6 w 12"/>
                <a:gd name="T51" fmla="*/ 3 h 3"/>
                <a:gd name="T52" fmla="*/ 5 w 12"/>
                <a:gd name="T53" fmla="*/ 2 h 3"/>
                <a:gd name="T54" fmla="*/ 5 w 12"/>
                <a:gd name="T55" fmla="*/ 2 h 3"/>
                <a:gd name="T56" fmla="*/ 4 w 12"/>
                <a:gd name="T57" fmla="*/ 1 h 3"/>
                <a:gd name="T58" fmla="*/ 4 w 12"/>
                <a:gd name="T59" fmla="*/ 3 h 3"/>
                <a:gd name="T60" fmla="*/ 5 w 12"/>
                <a:gd name="T61" fmla="*/ 1 h 3"/>
                <a:gd name="T62" fmla="*/ 5 w 12"/>
                <a:gd name="T63" fmla="*/ 1 h 3"/>
                <a:gd name="T64" fmla="*/ 5 w 12"/>
                <a:gd name="T65" fmla="*/ 0 h 3"/>
                <a:gd name="T66" fmla="*/ 4 w 12"/>
                <a:gd name="T67" fmla="*/ 0 h 3"/>
                <a:gd name="T68" fmla="*/ 6 w 12"/>
                <a:gd name="T69" fmla="*/ 3 h 3"/>
                <a:gd name="T70" fmla="*/ 7 w 12"/>
                <a:gd name="T71" fmla="*/ 0 h 3"/>
                <a:gd name="T72" fmla="*/ 8 w 12"/>
                <a:gd name="T73" fmla="*/ 3 h 3"/>
                <a:gd name="T74" fmla="*/ 6 w 12"/>
                <a:gd name="T75" fmla="*/ 2 h 3"/>
                <a:gd name="T76" fmla="*/ 7 w 12"/>
                <a:gd name="T77" fmla="*/ 2 h 3"/>
                <a:gd name="T78" fmla="*/ 7 w 12"/>
                <a:gd name="T79" fmla="*/ 1 h 3"/>
                <a:gd name="T80" fmla="*/ 7 w 12"/>
                <a:gd name="T81" fmla="*/ 1 h 3"/>
                <a:gd name="T82" fmla="*/ 8 w 12"/>
                <a:gd name="T83" fmla="*/ 3 h 3"/>
                <a:gd name="T84" fmla="*/ 10 w 12"/>
                <a:gd name="T85" fmla="*/ 0 h 3"/>
                <a:gd name="T86" fmla="*/ 9 w 12"/>
                <a:gd name="T87" fmla="*/ 0 h 3"/>
                <a:gd name="T88" fmla="*/ 10 w 12"/>
                <a:gd name="T89" fmla="*/ 1 h 3"/>
                <a:gd name="T90" fmla="*/ 9 w 12"/>
                <a:gd name="T91" fmla="*/ 1 h 3"/>
                <a:gd name="T92" fmla="*/ 10 w 12"/>
                <a:gd name="T93" fmla="*/ 2 h 3"/>
                <a:gd name="T94" fmla="*/ 8 w 12"/>
                <a:gd name="T95" fmla="*/ 3 h 3"/>
                <a:gd name="T96" fmla="*/ 11 w 12"/>
                <a:gd name="T97" fmla="*/ 0 h 3"/>
                <a:gd name="T98" fmla="*/ 11 w 12"/>
                <a:gd name="T99" fmla="*/ 2 h 3"/>
                <a:gd name="T100" fmla="*/ 12 w 12"/>
                <a:gd name="T10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0"/>
                  </a:lnTo>
                  <a:close/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4" y="3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4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  <a:moveTo>
                    <a:pt x="6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lnTo>
                    <a:pt x="7" y="2"/>
                  </a:lnTo>
                  <a:close/>
                  <a:moveTo>
                    <a:pt x="8" y="3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lnTo>
                    <a:pt x="8" y="3"/>
                  </a:lnTo>
                  <a:close/>
                  <a:moveTo>
                    <a:pt x="11" y="3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1" y="3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5" name="Freeform 203"/>
            <p:cNvSpPr>
              <a:spLocks noEditPoints="1"/>
            </p:cNvSpPr>
            <p:nvPr/>
          </p:nvSpPr>
          <p:spPr bwMode="auto">
            <a:xfrm>
              <a:off x="5802313" y="3321051"/>
              <a:ext cx="12700" cy="3175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0 w 6"/>
                <a:gd name="T7" fmla="*/ 1 h 2"/>
                <a:gd name="T8" fmla="*/ 1 w 6"/>
                <a:gd name="T9" fmla="*/ 1 h 2"/>
                <a:gd name="T10" fmla="*/ 0 w 6"/>
                <a:gd name="T11" fmla="*/ 2 h 2"/>
                <a:gd name="T12" fmla="*/ 0 w 6"/>
                <a:gd name="T13" fmla="*/ 2 h 2"/>
                <a:gd name="T14" fmla="*/ 0 w 6"/>
                <a:gd name="T15" fmla="*/ 1 h 2"/>
                <a:gd name="T16" fmla="*/ 0 w 6"/>
                <a:gd name="T17" fmla="*/ 1 h 2"/>
                <a:gd name="T18" fmla="*/ 0 w 6"/>
                <a:gd name="T19" fmla="*/ 1 h 2"/>
                <a:gd name="T20" fmla="*/ 0 w 6"/>
                <a:gd name="T21" fmla="*/ 1 h 2"/>
                <a:gd name="T22" fmla="*/ 0 w 6"/>
                <a:gd name="T23" fmla="*/ 1 h 2"/>
                <a:gd name="T24" fmla="*/ 0 w 6"/>
                <a:gd name="T25" fmla="*/ 1 h 2"/>
                <a:gd name="T26" fmla="*/ 0 w 6"/>
                <a:gd name="T27" fmla="*/ 1 h 2"/>
                <a:gd name="T28" fmla="*/ 0 w 6"/>
                <a:gd name="T29" fmla="*/ 1 h 2"/>
                <a:gd name="T30" fmla="*/ 0 w 6"/>
                <a:gd name="T31" fmla="*/ 1 h 2"/>
                <a:gd name="T32" fmla="*/ 1 w 6"/>
                <a:gd name="T33" fmla="*/ 2 h 2"/>
                <a:gd name="T34" fmla="*/ 1 w 6"/>
                <a:gd name="T35" fmla="*/ 0 h 2"/>
                <a:gd name="T36" fmla="*/ 2 w 6"/>
                <a:gd name="T37" fmla="*/ 1 h 2"/>
                <a:gd name="T38" fmla="*/ 2 w 6"/>
                <a:gd name="T39" fmla="*/ 1 h 2"/>
                <a:gd name="T40" fmla="*/ 1 w 6"/>
                <a:gd name="T41" fmla="*/ 1 h 2"/>
                <a:gd name="T42" fmla="*/ 2 w 6"/>
                <a:gd name="T43" fmla="*/ 2 h 2"/>
                <a:gd name="T44" fmla="*/ 1 w 6"/>
                <a:gd name="T45" fmla="*/ 1 h 2"/>
                <a:gd name="T46" fmla="*/ 1 w 6"/>
                <a:gd name="T47" fmla="*/ 1 h 2"/>
                <a:gd name="T48" fmla="*/ 1 w 6"/>
                <a:gd name="T49" fmla="*/ 1 h 2"/>
                <a:gd name="T50" fmla="*/ 1 w 6"/>
                <a:gd name="T51" fmla="*/ 2 h 2"/>
                <a:gd name="T52" fmla="*/ 1 w 6"/>
                <a:gd name="T53" fmla="*/ 1 h 2"/>
                <a:gd name="T54" fmla="*/ 2 w 6"/>
                <a:gd name="T55" fmla="*/ 1 h 2"/>
                <a:gd name="T56" fmla="*/ 1 w 6"/>
                <a:gd name="T57" fmla="*/ 1 h 2"/>
                <a:gd name="T58" fmla="*/ 1 w 6"/>
                <a:gd name="T59" fmla="*/ 1 h 2"/>
                <a:gd name="T60" fmla="*/ 3 w 6"/>
                <a:gd name="T61" fmla="*/ 0 h 2"/>
                <a:gd name="T62" fmla="*/ 3 w 6"/>
                <a:gd name="T63" fmla="*/ 1 h 2"/>
                <a:gd name="T64" fmla="*/ 2 w 6"/>
                <a:gd name="T65" fmla="*/ 2 h 2"/>
                <a:gd name="T66" fmla="*/ 2 w 6"/>
                <a:gd name="T67" fmla="*/ 1 h 2"/>
                <a:gd name="T68" fmla="*/ 2 w 6"/>
                <a:gd name="T69" fmla="*/ 0 h 2"/>
                <a:gd name="T70" fmla="*/ 2 w 6"/>
                <a:gd name="T71" fmla="*/ 1 h 2"/>
                <a:gd name="T72" fmla="*/ 2 w 6"/>
                <a:gd name="T73" fmla="*/ 1 h 2"/>
                <a:gd name="T74" fmla="*/ 3 w 6"/>
                <a:gd name="T75" fmla="*/ 1 h 2"/>
                <a:gd name="T76" fmla="*/ 3 w 6"/>
                <a:gd name="T77" fmla="*/ 0 h 2"/>
                <a:gd name="T78" fmla="*/ 3 w 6"/>
                <a:gd name="T79" fmla="*/ 0 h 2"/>
                <a:gd name="T80" fmla="*/ 4 w 6"/>
                <a:gd name="T81" fmla="*/ 1 h 2"/>
                <a:gd name="T82" fmla="*/ 4 w 6"/>
                <a:gd name="T83" fmla="*/ 0 h 2"/>
                <a:gd name="T84" fmla="*/ 4 w 6"/>
                <a:gd name="T85" fmla="*/ 2 h 2"/>
                <a:gd name="T86" fmla="*/ 3 w 6"/>
                <a:gd name="T87" fmla="*/ 2 h 2"/>
                <a:gd name="T88" fmla="*/ 4 w 6"/>
                <a:gd name="T89" fmla="*/ 0 h 2"/>
                <a:gd name="T90" fmla="*/ 5 w 6"/>
                <a:gd name="T91" fmla="*/ 1 h 2"/>
                <a:gd name="T92" fmla="*/ 5 w 6"/>
                <a:gd name="T93" fmla="*/ 1 h 2"/>
                <a:gd name="T94" fmla="*/ 5 w 6"/>
                <a:gd name="T95" fmla="*/ 1 h 2"/>
                <a:gd name="T96" fmla="*/ 5 w 6"/>
                <a:gd name="T97" fmla="*/ 1 h 2"/>
                <a:gd name="T98" fmla="*/ 5 w 6"/>
                <a:gd name="T99" fmla="*/ 2 h 2"/>
                <a:gd name="T100" fmla="*/ 6 w 6"/>
                <a:gd name="T101" fmla="*/ 0 h 2"/>
                <a:gd name="T102" fmla="*/ 6 w 6"/>
                <a:gd name="T103" fmla="*/ 2 h 2"/>
                <a:gd name="T104" fmla="*/ 6 w 6"/>
                <a:gd name="T10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lose/>
                  <a:moveTo>
                    <a:pt x="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lose/>
                  <a:moveTo>
                    <a:pt x="4" y="2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4" y="2"/>
                  </a:lnTo>
                  <a:close/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6" name="Freeform 204"/>
            <p:cNvSpPr>
              <a:spLocks noEditPoints="1"/>
            </p:cNvSpPr>
            <p:nvPr/>
          </p:nvSpPr>
          <p:spPr bwMode="auto">
            <a:xfrm>
              <a:off x="6929438" y="3744913"/>
              <a:ext cx="14288" cy="9525"/>
            </a:xfrm>
            <a:custGeom>
              <a:avLst/>
              <a:gdLst>
                <a:gd name="T0" fmla="*/ 0 w 7"/>
                <a:gd name="T1" fmla="*/ 4 h 4"/>
                <a:gd name="T2" fmla="*/ 0 w 7"/>
                <a:gd name="T3" fmla="*/ 0 h 4"/>
                <a:gd name="T4" fmla="*/ 2 w 7"/>
                <a:gd name="T5" fmla="*/ 0 h 4"/>
                <a:gd name="T6" fmla="*/ 2 w 7"/>
                <a:gd name="T7" fmla="*/ 1 h 4"/>
                <a:gd name="T8" fmla="*/ 0 w 7"/>
                <a:gd name="T9" fmla="*/ 1 h 4"/>
                <a:gd name="T10" fmla="*/ 0 w 7"/>
                <a:gd name="T11" fmla="*/ 2 h 4"/>
                <a:gd name="T12" fmla="*/ 2 w 7"/>
                <a:gd name="T13" fmla="*/ 2 h 4"/>
                <a:gd name="T14" fmla="*/ 2 w 7"/>
                <a:gd name="T15" fmla="*/ 2 h 4"/>
                <a:gd name="T16" fmla="*/ 0 w 7"/>
                <a:gd name="T17" fmla="*/ 2 h 4"/>
                <a:gd name="T18" fmla="*/ 0 w 7"/>
                <a:gd name="T19" fmla="*/ 4 h 4"/>
                <a:gd name="T20" fmla="*/ 3 w 7"/>
                <a:gd name="T21" fmla="*/ 0 h 4"/>
                <a:gd name="T22" fmla="*/ 3 w 7"/>
                <a:gd name="T23" fmla="*/ 0 h 4"/>
                <a:gd name="T24" fmla="*/ 3 w 7"/>
                <a:gd name="T25" fmla="*/ 4 h 4"/>
                <a:gd name="T26" fmla="*/ 3 w 7"/>
                <a:gd name="T27" fmla="*/ 4 h 4"/>
                <a:gd name="T28" fmla="*/ 3 w 7"/>
                <a:gd name="T29" fmla="*/ 0 h 4"/>
                <a:gd name="T30" fmla="*/ 3 w 7"/>
                <a:gd name="T31" fmla="*/ 3 h 4"/>
                <a:gd name="T32" fmla="*/ 4 w 7"/>
                <a:gd name="T33" fmla="*/ 3 h 4"/>
                <a:gd name="T34" fmla="*/ 4 w 7"/>
                <a:gd name="T35" fmla="*/ 3 h 4"/>
                <a:gd name="T36" fmla="*/ 4 w 7"/>
                <a:gd name="T37" fmla="*/ 3 h 4"/>
                <a:gd name="T38" fmla="*/ 5 w 7"/>
                <a:gd name="T39" fmla="*/ 3 h 4"/>
                <a:gd name="T40" fmla="*/ 5 w 7"/>
                <a:gd name="T41" fmla="*/ 3 h 4"/>
                <a:gd name="T42" fmla="*/ 5 w 7"/>
                <a:gd name="T43" fmla="*/ 2 h 4"/>
                <a:gd name="T44" fmla="*/ 5 w 7"/>
                <a:gd name="T45" fmla="*/ 0 h 4"/>
                <a:gd name="T46" fmla="*/ 5 w 7"/>
                <a:gd name="T47" fmla="*/ 0 h 4"/>
                <a:gd name="T48" fmla="*/ 5 w 7"/>
                <a:gd name="T49" fmla="*/ 2 h 4"/>
                <a:gd name="T50" fmla="*/ 5 w 7"/>
                <a:gd name="T51" fmla="*/ 3 h 4"/>
                <a:gd name="T52" fmla="*/ 5 w 7"/>
                <a:gd name="T53" fmla="*/ 3 h 4"/>
                <a:gd name="T54" fmla="*/ 4 w 7"/>
                <a:gd name="T55" fmla="*/ 4 h 4"/>
                <a:gd name="T56" fmla="*/ 4 w 7"/>
                <a:gd name="T57" fmla="*/ 3 h 4"/>
                <a:gd name="T58" fmla="*/ 3 w 7"/>
                <a:gd name="T59" fmla="*/ 3 h 4"/>
                <a:gd name="T60" fmla="*/ 6 w 7"/>
                <a:gd name="T61" fmla="*/ 0 h 4"/>
                <a:gd name="T62" fmla="*/ 7 w 7"/>
                <a:gd name="T63" fmla="*/ 0 h 4"/>
                <a:gd name="T64" fmla="*/ 7 w 7"/>
                <a:gd name="T65" fmla="*/ 4 h 4"/>
                <a:gd name="T66" fmla="*/ 6 w 7"/>
                <a:gd name="T67" fmla="*/ 4 h 4"/>
                <a:gd name="T68" fmla="*/ 6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lose/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lnTo>
                    <a:pt x="3" y="0"/>
                  </a:lnTo>
                  <a:close/>
                  <a:moveTo>
                    <a:pt x="3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850" y="4306102"/>
            <a:ext cx="9144000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Arial"/>
                <a:cs typeface="Arial"/>
              </a:rPr>
              <a:t>Headquartered in Portland, 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87511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LOCATIONS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56249" y="4593122"/>
            <a:ext cx="9411369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Arial"/>
                <a:cs typeface="Arial"/>
              </a:rPr>
              <a:t>With distribution offices in 14 countries around the globe</a:t>
            </a:r>
          </a:p>
        </p:txBody>
      </p:sp>
      <p:grpSp>
        <p:nvGrpSpPr>
          <p:cNvPr id="227" name="Group 226"/>
          <p:cNvGrpSpPr>
            <a:grpSpLocks noChangeAspect="1"/>
          </p:cNvGrpSpPr>
          <p:nvPr/>
        </p:nvGrpSpPr>
        <p:grpSpPr>
          <a:xfrm>
            <a:off x="2317930" y="1323849"/>
            <a:ext cx="365760" cy="996284"/>
            <a:chOff x="533400" y="1145237"/>
            <a:chExt cx="492125" cy="1340486"/>
          </a:xfrm>
          <a:solidFill>
            <a:schemeClr val="bg2"/>
          </a:solidFill>
        </p:grpSpPr>
        <p:sp>
          <p:nvSpPr>
            <p:cNvPr id="228" name="Freeform 979"/>
            <p:cNvSpPr>
              <a:spLocks/>
            </p:cNvSpPr>
            <p:nvPr/>
          </p:nvSpPr>
          <p:spPr bwMode="auto">
            <a:xfrm>
              <a:off x="735013" y="1662763"/>
              <a:ext cx="91440" cy="822960"/>
            </a:xfrm>
            <a:custGeom>
              <a:avLst/>
              <a:gdLst>
                <a:gd name="T0" fmla="*/ 25 w 43"/>
                <a:gd name="T1" fmla="*/ 492 h 530"/>
                <a:gd name="T2" fmla="*/ 25 w 43"/>
                <a:gd name="T3" fmla="*/ 0 h 530"/>
                <a:gd name="T4" fmla="*/ 18 w 43"/>
                <a:gd name="T5" fmla="*/ 0 h 530"/>
                <a:gd name="T6" fmla="*/ 18 w 43"/>
                <a:gd name="T7" fmla="*/ 492 h 530"/>
                <a:gd name="T8" fmla="*/ 0 w 43"/>
                <a:gd name="T9" fmla="*/ 511 h 530"/>
                <a:gd name="T10" fmla="*/ 21 w 43"/>
                <a:gd name="T11" fmla="*/ 530 h 530"/>
                <a:gd name="T12" fmla="*/ 43 w 43"/>
                <a:gd name="T13" fmla="*/ 511 h 530"/>
                <a:gd name="T14" fmla="*/ 25 w 43"/>
                <a:gd name="T15" fmla="*/ 49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30">
                  <a:moveTo>
                    <a:pt x="25" y="49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92"/>
                    <a:pt x="18" y="492"/>
                    <a:pt x="18" y="492"/>
                  </a:cubicBezTo>
                  <a:cubicBezTo>
                    <a:pt x="8" y="493"/>
                    <a:pt x="0" y="501"/>
                    <a:pt x="0" y="511"/>
                  </a:cubicBezTo>
                  <a:cubicBezTo>
                    <a:pt x="0" y="522"/>
                    <a:pt x="10" y="530"/>
                    <a:pt x="21" y="530"/>
                  </a:cubicBezTo>
                  <a:cubicBezTo>
                    <a:pt x="33" y="530"/>
                    <a:pt x="43" y="522"/>
                    <a:pt x="43" y="511"/>
                  </a:cubicBezTo>
                  <a:cubicBezTo>
                    <a:pt x="43" y="501"/>
                    <a:pt x="35" y="493"/>
                    <a:pt x="25" y="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9" name="Freeform 980"/>
            <p:cNvSpPr>
              <a:spLocks noEditPoints="1"/>
            </p:cNvSpPr>
            <p:nvPr/>
          </p:nvSpPr>
          <p:spPr bwMode="auto">
            <a:xfrm>
              <a:off x="533400" y="1145237"/>
              <a:ext cx="492125" cy="669925"/>
            </a:xfrm>
            <a:custGeom>
              <a:avLst/>
              <a:gdLst>
                <a:gd name="T0" fmla="*/ 119 w 239"/>
                <a:gd name="T1" fmla="*/ 0 h 325"/>
                <a:gd name="T2" fmla="*/ 0 w 239"/>
                <a:gd name="T3" fmla="*/ 120 h 325"/>
                <a:gd name="T4" fmla="*/ 119 w 239"/>
                <a:gd name="T5" fmla="*/ 325 h 325"/>
                <a:gd name="T6" fmla="*/ 239 w 239"/>
                <a:gd name="T7" fmla="*/ 120 h 325"/>
                <a:gd name="T8" fmla="*/ 119 w 239"/>
                <a:gd name="T9" fmla="*/ 0 h 325"/>
                <a:gd name="T10" fmla="*/ 119 w 239"/>
                <a:gd name="T11" fmla="*/ 190 h 325"/>
                <a:gd name="T12" fmla="*/ 50 w 239"/>
                <a:gd name="T13" fmla="*/ 120 h 325"/>
                <a:gd name="T14" fmla="*/ 119 w 239"/>
                <a:gd name="T15" fmla="*/ 50 h 325"/>
                <a:gd name="T16" fmla="*/ 189 w 239"/>
                <a:gd name="T17" fmla="*/ 120 h 325"/>
                <a:gd name="T18" fmla="*/ 119 w 239"/>
                <a:gd name="T19" fmla="*/ 19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325">
                  <a:moveTo>
                    <a:pt x="119" y="0"/>
                  </a:moveTo>
                  <a:cubicBezTo>
                    <a:pt x="53" y="0"/>
                    <a:pt x="0" y="54"/>
                    <a:pt x="0" y="120"/>
                  </a:cubicBezTo>
                  <a:cubicBezTo>
                    <a:pt x="0" y="202"/>
                    <a:pt x="119" y="325"/>
                    <a:pt x="119" y="325"/>
                  </a:cubicBezTo>
                  <a:cubicBezTo>
                    <a:pt x="119" y="325"/>
                    <a:pt x="239" y="202"/>
                    <a:pt x="239" y="120"/>
                  </a:cubicBezTo>
                  <a:cubicBezTo>
                    <a:pt x="239" y="54"/>
                    <a:pt x="185" y="0"/>
                    <a:pt x="119" y="0"/>
                  </a:cubicBezTo>
                  <a:moveTo>
                    <a:pt x="119" y="190"/>
                  </a:moveTo>
                  <a:cubicBezTo>
                    <a:pt x="81" y="190"/>
                    <a:pt x="50" y="158"/>
                    <a:pt x="50" y="120"/>
                  </a:cubicBezTo>
                  <a:cubicBezTo>
                    <a:pt x="50" y="81"/>
                    <a:pt x="81" y="50"/>
                    <a:pt x="119" y="50"/>
                  </a:cubicBezTo>
                  <a:cubicBezTo>
                    <a:pt x="158" y="50"/>
                    <a:pt x="189" y="81"/>
                    <a:pt x="189" y="120"/>
                  </a:cubicBezTo>
                  <a:cubicBezTo>
                    <a:pt x="189" y="158"/>
                    <a:pt x="158" y="190"/>
                    <a:pt x="119" y="1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0" name="Group 229"/>
          <p:cNvGrpSpPr>
            <a:grpSpLocks noChangeAspect="1"/>
          </p:cNvGrpSpPr>
          <p:nvPr/>
        </p:nvGrpSpPr>
        <p:grpSpPr>
          <a:xfrm>
            <a:off x="4607820" y="3021948"/>
            <a:ext cx="224550" cy="611645"/>
            <a:chOff x="533400" y="1145237"/>
            <a:chExt cx="492125" cy="1340486"/>
          </a:xfrm>
          <a:solidFill>
            <a:schemeClr val="bg2">
              <a:alpha val="80000"/>
            </a:schemeClr>
          </a:solidFill>
        </p:grpSpPr>
        <p:sp>
          <p:nvSpPr>
            <p:cNvPr id="231" name="Freeform 979"/>
            <p:cNvSpPr>
              <a:spLocks/>
            </p:cNvSpPr>
            <p:nvPr/>
          </p:nvSpPr>
          <p:spPr bwMode="auto">
            <a:xfrm>
              <a:off x="735013" y="1662763"/>
              <a:ext cx="91440" cy="822960"/>
            </a:xfrm>
            <a:custGeom>
              <a:avLst/>
              <a:gdLst>
                <a:gd name="T0" fmla="*/ 25 w 43"/>
                <a:gd name="T1" fmla="*/ 492 h 530"/>
                <a:gd name="T2" fmla="*/ 25 w 43"/>
                <a:gd name="T3" fmla="*/ 0 h 530"/>
                <a:gd name="T4" fmla="*/ 18 w 43"/>
                <a:gd name="T5" fmla="*/ 0 h 530"/>
                <a:gd name="T6" fmla="*/ 18 w 43"/>
                <a:gd name="T7" fmla="*/ 492 h 530"/>
                <a:gd name="T8" fmla="*/ 0 w 43"/>
                <a:gd name="T9" fmla="*/ 511 h 530"/>
                <a:gd name="T10" fmla="*/ 21 w 43"/>
                <a:gd name="T11" fmla="*/ 530 h 530"/>
                <a:gd name="T12" fmla="*/ 43 w 43"/>
                <a:gd name="T13" fmla="*/ 511 h 530"/>
                <a:gd name="T14" fmla="*/ 25 w 43"/>
                <a:gd name="T15" fmla="*/ 49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30">
                  <a:moveTo>
                    <a:pt x="25" y="49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92"/>
                    <a:pt x="18" y="492"/>
                    <a:pt x="18" y="492"/>
                  </a:cubicBezTo>
                  <a:cubicBezTo>
                    <a:pt x="8" y="493"/>
                    <a:pt x="0" y="501"/>
                    <a:pt x="0" y="511"/>
                  </a:cubicBezTo>
                  <a:cubicBezTo>
                    <a:pt x="0" y="522"/>
                    <a:pt x="10" y="530"/>
                    <a:pt x="21" y="530"/>
                  </a:cubicBezTo>
                  <a:cubicBezTo>
                    <a:pt x="33" y="530"/>
                    <a:pt x="43" y="522"/>
                    <a:pt x="43" y="511"/>
                  </a:cubicBezTo>
                  <a:cubicBezTo>
                    <a:pt x="43" y="501"/>
                    <a:pt x="35" y="493"/>
                    <a:pt x="25" y="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2" name="Freeform 980"/>
            <p:cNvSpPr>
              <a:spLocks noEditPoints="1"/>
            </p:cNvSpPr>
            <p:nvPr/>
          </p:nvSpPr>
          <p:spPr bwMode="auto">
            <a:xfrm>
              <a:off x="533400" y="1145237"/>
              <a:ext cx="492125" cy="669925"/>
            </a:xfrm>
            <a:custGeom>
              <a:avLst/>
              <a:gdLst>
                <a:gd name="T0" fmla="*/ 119 w 239"/>
                <a:gd name="T1" fmla="*/ 0 h 325"/>
                <a:gd name="T2" fmla="*/ 0 w 239"/>
                <a:gd name="T3" fmla="*/ 120 h 325"/>
                <a:gd name="T4" fmla="*/ 119 w 239"/>
                <a:gd name="T5" fmla="*/ 325 h 325"/>
                <a:gd name="T6" fmla="*/ 239 w 239"/>
                <a:gd name="T7" fmla="*/ 120 h 325"/>
                <a:gd name="T8" fmla="*/ 119 w 239"/>
                <a:gd name="T9" fmla="*/ 0 h 325"/>
                <a:gd name="T10" fmla="*/ 119 w 239"/>
                <a:gd name="T11" fmla="*/ 190 h 325"/>
                <a:gd name="T12" fmla="*/ 50 w 239"/>
                <a:gd name="T13" fmla="*/ 120 h 325"/>
                <a:gd name="T14" fmla="*/ 119 w 239"/>
                <a:gd name="T15" fmla="*/ 50 h 325"/>
                <a:gd name="T16" fmla="*/ 189 w 239"/>
                <a:gd name="T17" fmla="*/ 120 h 325"/>
                <a:gd name="T18" fmla="*/ 119 w 239"/>
                <a:gd name="T19" fmla="*/ 19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325">
                  <a:moveTo>
                    <a:pt x="119" y="0"/>
                  </a:moveTo>
                  <a:cubicBezTo>
                    <a:pt x="53" y="0"/>
                    <a:pt x="0" y="54"/>
                    <a:pt x="0" y="120"/>
                  </a:cubicBezTo>
                  <a:cubicBezTo>
                    <a:pt x="0" y="202"/>
                    <a:pt x="119" y="325"/>
                    <a:pt x="119" y="325"/>
                  </a:cubicBezTo>
                  <a:cubicBezTo>
                    <a:pt x="119" y="325"/>
                    <a:pt x="239" y="202"/>
                    <a:pt x="239" y="120"/>
                  </a:cubicBezTo>
                  <a:cubicBezTo>
                    <a:pt x="239" y="54"/>
                    <a:pt x="185" y="0"/>
                    <a:pt x="119" y="0"/>
                  </a:cubicBezTo>
                  <a:moveTo>
                    <a:pt x="119" y="190"/>
                  </a:moveTo>
                  <a:cubicBezTo>
                    <a:pt x="81" y="190"/>
                    <a:pt x="50" y="158"/>
                    <a:pt x="50" y="120"/>
                  </a:cubicBezTo>
                  <a:cubicBezTo>
                    <a:pt x="50" y="81"/>
                    <a:pt x="81" y="50"/>
                    <a:pt x="119" y="50"/>
                  </a:cubicBezTo>
                  <a:cubicBezTo>
                    <a:pt x="158" y="50"/>
                    <a:pt x="189" y="81"/>
                    <a:pt x="189" y="120"/>
                  </a:cubicBezTo>
                  <a:cubicBezTo>
                    <a:pt x="189" y="158"/>
                    <a:pt x="158" y="190"/>
                    <a:pt x="119" y="1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3" name="Group 232"/>
          <p:cNvGrpSpPr>
            <a:grpSpLocks noChangeAspect="1"/>
          </p:cNvGrpSpPr>
          <p:nvPr/>
        </p:nvGrpSpPr>
        <p:grpSpPr>
          <a:xfrm>
            <a:off x="4192267" y="1812138"/>
            <a:ext cx="224550" cy="611645"/>
            <a:chOff x="533400" y="1145237"/>
            <a:chExt cx="492125" cy="1340486"/>
          </a:xfrm>
          <a:solidFill>
            <a:schemeClr val="bg2">
              <a:alpha val="80000"/>
            </a:schemeClr>
          </a:solidFill>
        </p:grpSpPr>
        <p:sp>
          <p:nvSpPr>
            <p:cNvPr id="234" name="Freeform 979"/>
            <p:cNvSpPr>
              <a:spLocks/>
            </p:cNvSpPr>
            <p:nvPr/>
          </p:nvSpPr>
          <p:spPr bwMode="auto">
            <a:xfrm>
              <a:off x="735013" y="1662763"/>
              <a:ext cx="91440" cy="822960"/>
            </a:xfrm>
            <a:custGeom>
              <a:avLst/>
              <a:gdLst>
                <a:gd name="T0" fmla="*/ 25 w 43"/>
                <a:gd name="T1" fmla="*/ 492 h 530"/>
                <a:gd name="T2" fmla="*/ 25 w 43"/>
                <a:gd name="T3" fmla="*/ 0 h 530"/>
                <a:gd name="T4" fmla="*/ 18 w 43"/>
                <a:gd name="T5" fmla="*/ 0 h 530"/>
                <a:gd name="T6" fmla="*/ 18 w 43"/>
                <a:gd name="T7" fmla="*/ 492 h 530"/>
                <a:gd name="T8" fmla="*/ 0 w 43"/>
                <a:gd name="T9" fmla="*/ 511 h 530"/>
                <a:gd name="T10" fmla="*/ 21 w 43"/>
                <a:gd name="T11" fmla="*/ 530 h 530"/>
                <a:gd name="T12" fmla="*/ 43 w 43"/>
                <a:gd name="T13" fmla="*/ 511 h 530"/>
                <a:gd name="T14" fmla="*/ 25 w 43"/>
                <a:gd name="T15" fmla="*/ 49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30">
                  <a:moveTo>
                    <a:pt x="25" y="49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92"/>
                    <a:pt x="18" y="492"/>
                    <a:pt x="18" y="492"/>
                  </a:cubicBezTo>
                  <a:cubicBezTo>
                    <a:pt x="8" y="493"/>
                    <a:pt x="0" y="501"/>
                    <a:pt x="0" y="511"/>
                  </a:cubicBezTo>
                  <a:cubicBezTo>
                    <a:pt x="0" y="522"/>
                    <a:pt x="10" y="530"/>
                    <a:pt x="21" y="530"/>
                  </a:cubicBezTo>
                  <a:cubicBezTo>
                    <a:pt x="33" y="530"/>
                    <a:pt x="43" y="522"/>
                    <a:pt x="43" y="511"/>
                  </a:cubicBezTo>
                  <a:cubicBezTo>
                    <a:pt x="43" y="501"/>
                    <a:pt x="35" y="493"/>
                    <a:pt x="25" y="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" name="Freeform 980"/>
            <p:cNvSpPr>
              <a:spLocks noEditPoints="1"/>
            </p:cNvSpPr>
            <p:nvPr/>
          </p:nvSpPr>
          <p:spPr bwMode="auto">
            <a:xfrm>
              <a:off x="533400" y="1145237"/>
              <a:ext cx="492125" cy="669925"/>
            </a:xfrm>
            <a:custGeom>
              <a:avLst/>
              <a:gdLst>
                <a:gd name="T0" fmla="*/ 119 w 239"/>
                <a:gd name="T1" fmla="*/ 0 h 325"/>
                <a:gd name="T2" fmla="*/ 0 w 239"/>
                <a:gd name="T3" fmla="*/ 120 h 325"/>
                <a:gd name="T4" fmla="*/ 119 w 239"/>
                <a:gd name="T5" fmla="*/ 325 h 325"/>
                <a:gd name="T6" fmla="*/ 239 w 239"/>
                <a:gd name="T7" fmla="*/ 120 h 325"/>
                <a:gd name="T8" fmla="*/ 119 w 239"/>
                <a:gd name="T9" fmla="*/ 0 h 325"/>
                <a:gd name="T10" fmla="*/ 119 w 239"/>
                <a:gd name="T11" fmla="*/ 190 h 325"/>
                <a:gd name="T12" fmla="*/ 50 w 239"/>
                <a:gd name="T13" fmla="*/ 120 h 325"/>
                <a:gd name="T14" fmla="*/ 119 w 239"/>
                <a:gd name="T15" fmla="*/ 50 h 325"/>
                <a:gd name="T16" fmla="*/ 189 w 239"/>
                <a:gd name="T17" fmla="*/ 120 h 325"/>
                <a:gd name="T18" fmla="*/ 119 w 239"/>
                <a:gd name="T19" fmla="*/ 19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325">
                  <a:moveTo>
                    <a:pt x="119" y="0"/>
                  </a:moveTo>
                  <a:cubicBezTo>
                    <a:pt x="53" y="0"/>
                    <a:pt x="0" y="54"/>
                    <a:pt x="0" y="120"/>
                  </a:cubicBezTo>
                  <a:cubicBezTo>
                    <a:pt x="0" y="202"/>
                    <a:pt x="119" y="325"/>
                    <a:pt x="119" y="325"/>
                  </a:cubicBezTo>
                  <a:cubicBezTo>
                    <a:pt x="119" y="325"/>
                    <a:pt x="239" y="202"/>
                    <a:pt x="239" y="120"/>
                  </a:cubicBezTo>
                  <a:cubicBezTo>
                    <a:pt x="239" y="54"/>
                    <a:pt x="185" y="0"/>
                    <a:pt x="119" y="0"/>
                  </a:cubicBezTo>
                  <a:moveTo>
                    <a:pt x="119" y="190"/>
                  </a:moveTo>
                  <a:cubicBezTo>
                    <a:pt x="81" y="190"/>
                    <a:pt x="50" y="158"/>
                    <a:pt x="50" y="120"/>
                  </a:cubicBezTo>
                  <a:cubicBezTo>
                    <a:pt x="50" y="81"/>
                    <a:pt x="81" y="50"/>
                    <a:pt x="119" y="50"/>
                  </a:cubicBezTo>
                  <a:cubicBezTo>
                    <a:pt x="158" y="50"/>
                    <a:pt x="189" y="81"/>
                    <a:pt x="189" y="120"/>
                  </a:cubicBezTo>
                  <a:cubicBezTo>
                    <a:pt x="189" y="158"/>
                    <a:pt x="158" y="190"/>
                    <a:pt x="119" y="1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6" name="Group 235"/>
          <p:cNvGrpSpPr>
            <a:grpSpLocks noChangeAspect="1"/>
          </p:cNvGrpSpPr>
          <p:nvPr/>
        </p:nvGrpSpPr>
        <p:grpSpPr>
          <a:xfrm>
            <a:off x="4479181" y="1783200"/>
            <a:ext cx="224550" cy="611645"/>
            <a:chOff x="533400" y="1145237"/>
            <a:chExt cx="492125" cy="1340486"/>
          </a:xfrm>
          <a:solidFill>
            <a:schemeClr val="bg2">
              <a:alpha val="80000"/>
            </a:schemeClr>
          </a:solidFill>
        </p:grpSpPr>
        <p:sp>
          <p:nvSpPr>
            <p:cNvPr id="237" name="Freeform 979"/>
            <p:cNvSpPr>
              <a:spLocks/>
            </p:cNvSpPr>
            <p:nvPr/>
          </p:nvSpPr>
          <p:spPr bwMode="auto">
            <a:xfrm>
              <a:off x="735013" y="1662763"/>
              <a:ext cx="91440" cy="822960"/>
            </a:xfrm>
            <a:custGeom>
              <a:avLst/>
              <a:gdLst>
                <a:gd name="T0" fmla="*/ 25 w 43"/>
                <a:gd name="T1" fmla="*/ 492 h 530"/>
                <a:gd name="T2" fmla="*/ 25 w 43"/>
                <a:gd name="T3" fmla="*/ 0 h 530"/>
                <a:gd name="T4" fmla="*/ 18 w 43"/>
                <a:gd name="T5" fmla="*/ 0 h 530"/>
                <a:gd name="T6" fmla="*/ 18 w 43"/>
                <a:gd name="T7" fmla="*/ 492 h 530"/>
                <a:gd name="T8" fmla="*/ 0 w 43"/>
                <a:gd name="T9" fmla="*/ 511 h 530"/>
                <a:gd name="T10" fmla="*/ 21 w 43"/>
                <a:gd name="T11" fmla="*/ 530 h 530"/>
                <a:gd name="T12" fmla="*/ 43 w 43"/>
                <a:gd name="T13" fmla="*/ 511 h 530"/>
                <a:gd name="T14" fmla="*/ 25 w 43"/>
                <a:gd name="T15" fmla="*/ 49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30">
                  <a:moveTo>
                    <a:pt x="25" y="49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92"/>
                    <a:pt x="18" y="492"/>
                    <a:pt x="18" y="492"/>
                  </a:cubicBezTo>
                  <a:cubicBezTo>
                    <a:pt x="8" y="493"/>
                    <a:pt x="0" y="501"/>
                    <a:pt x="0" y="511"/>
                  </a:cubicBezTo>
                  <a:cubicBezTo>
                    <a:pt x="0" y="522"/>
                    <a:pt x="10" y="530"/>
                    <a:pt x="21" y="530"/>
                  </a:cubicBezTo>
                  <a:cubicBezTo>
                    <a:pt x="33" y="530"/>
                    <a:pt x="43" y="522"/>
                    <a:pt x="43" y="511"/>
                  </a:cubicBezTo>
                  <a:cubicBezTo>
                    <a:pt x="43" y="501"/>
                    <a:pt x="35" y="493"/>
                    <a:pt x="25" y="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8" name="Freeform 980"/>
            <p:cNvSpPr>
              <a:spLocks noEditPoints="1"/>
            </p:cNvSpPr>
            <p:nvPr/>
          </p:nvSpPr>
          <p:spPr bwMode="auto">
            <a:xfrm>
              <a:off x="533400" y="1145237"/>
              <a:ext cx="492125" cy="669925"/>
            </a:xfrm>
            <a:custGeom>
              <a:avLst/>
              <a:gdLst>
                <a:gd name="T0" fmla="*/ 119 w 239"/>
                <a:gd name="T1" fmla="*/ 0 h 325"/>
                <a:gd name="T2" fmla="*/ 0 w 239"/>
                <a:gd name="T3" fmla="*/ 120 h 325"/>
                <a:gd name="T4" fmla="*/ 119 w 239"/>
                <a:gd name="T5" fmla="*/ 325 h 325"/>
                <a:gd name="T6" fmla="*/ 239 w 239"/>
                <a:gd name="T7" fmla="*/ 120 h 325"/>
                <a:gd name="T8" fmla="*/ 119 w 239"/>
                <a:gd name="T9" fmla="*/ 0 h 325"/>
                <a:gd name="T10" fmla="*/ 119 w 239"/>
                <a:gd name="T11" fmla="*/ 190 h 325"/>
                <a:gd name="T12" fmla="*/ 50 w 239"/>
                <a:gd name="T13" fmla="*/ 120 h 325"/>
                <a:gd name="T14" fmla="*/ 119 w 239"/>
                <a:gd name="T15" fmla="*/ 50 h 325"/>
                <a:gd name="T16" fmla="*/ 189 w 239"/>
                <a:gd name="T17" fmla="*/ 120 h 325"/>
                <a:gd name="T18" fmla="*/ 119 w 239"/>
                <a:gd name="T19" fmla="*/ 19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325">
                  <a:moveTo>
                    <a:pt x="119" y="0"/>
                  </a:moveTo>
                  <a:cubicBezTo>
                    <a:pt x="53" y="0"/>
                    <a:pt x="0" y="54"/>
                    <a:pt x="0" y="120"/>
                  </a:cubicBezTo>
                  <a:cubicBezTo>
                    <a:pt x="0" y="202"/>
                    <a:pt x="119" y="325"/>
                    <a:pt x="119" y="325"/>
                  </a:cubicBezTo>
                  <a:cubicBezTo>
                    <a:pt x="119" y="325"/>
                    <a:pt x="239" y="202"/>
                    <a:pt x="239" y="120"/>
                  </a:cubicBezTo>
                  <a:cubicBezTo>
                    <a:pt x="239" y="54"/>
                    <a:pt x="185" y="0"/>
                    <a:pt x="119" y="0"/>
                  </a:cubicBezTo>
                  <a:moveTo>
                    <a:pt x="119" y="190"/>
                  </a:moveTo>
                  <a:cubicBezTo>
                    <a:pt x="81" y="190"/>
                    <a:pt x="50" y="158"/>
                    <a:pt x="50" y="120"/>
                  </a:cubicBezTo>
                  <a:cubicBezTo>
                    <a:pt x="50" y="81"/>
                    <a:pt x="81" y="50"/>
                    <a:pt x="119" y="50"/>
                  </a:cubicBezTo>
                  <a:cubicBezTo>
                    <a:pt x="158" y="50"/>
                    <a:pt x="189" y="81"/>
                    <a:pt x="189" y="120"/>
                  </a:cubicBezTo>
                  <a:cubicBezTo>
                    <a:pt x="189" y="158"/>
                    <a:pt x="158" y="190"/>
                    <a:pt x="119" y="1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9" name="Group 238"/>
          <p:cNvGrpSpPr>
            <a:grpSpLocks noChangeAspect="1"/>
          </p:cNvGrpSpPr>
          <p:nvPr/>
        </p:nvGrpSpPr>
        <p:grpSpPr>
          <a:xfrm>
            <a:off x="4572000" y="1733550"/>
            <a:ext cx="224550" cy="611645"/>
            <a:chOff x="533400" y="1145237"/>
            <a:chExt cx="492125" cy="1340486"/>
          </a:xfrm>
          <a:solidFill>
            <a:schemeClr val="bg2">
              <a:alpha val="80000"/>
            </a:schemeClr>
          </a:solidFill>
        </p:grpSpPr>
        <p:sp>
          <p:nvSpPr>
            <p:cNvPr id="240" name="Freeform 979"/>
            <p:cNvSpPr>
              <a:spLocks/>
            </p:cNvSpPr>
            <p:nvPr/>
          </p:nvSpPr>
          <p:spPr bwMode="auto">
            <a:xfrm>
              <a:off x="735013" y="1662763"/>
              <a:ext cx="91440" cy="822960"/>
            </a:xfrm>
            <a:custGeom>
              <a:avLst/>
              <a:gdLst>
                <a:gd name="T0" fmla="*/ 25 w 43"/>
                <a:gd name="T1" fmla="*/ 492 h 530"/>
                <a:gd name="T2" fmla="*/ 25 w 43"/>
                <a:gd name="T3" fmla="*/ 0 h 530"/>
                <a:gd name="T4" fmla="*/ 18 w 43"/>
                <a:gd name="T5" fmla="*/ 0 h 530"/>
                <a:gd name="T6" fmla="*/ 18 w 43"/>
                <a:gd name="T7" fmla="*/ 492 h 530"/>
                <a:gd name="T8" fmla="*/ 0 w 43"/>
                <a:gd name="T9" fmla="*/ 511 h 530"/>
                <a:gd name="T10" fmla="*/ 21 w 43"/>
                <a:gd name="T11" fmla="*/ 530 h 530"/>
                <a:gd name="T12" fmla="*/ 43 w 43"/>
                <a:gd name="T13" fmla="*/ 511 h 530"/>
                <a:gd name="T14" fmla="*/ 25 w 43"/>
                <a:gd name="T15" fmla="*/ 49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30">
                  <a:moveTo>
                    <a:pt x="25" y="49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92"/>
                    <a:pt x="18" y="492"/>
                    <a:pt x="18" y="492"/>
                  </a:cubicBezTo>
                  <a:cubicBezTo>
                    <a:pt x="8" y="493"/>
                    <a:pt x="0" y="501"/>
                    <a:pt x="0" y="511"/>
                  </a:cubicBezTo>
                  <a:cubicBezTo>
                    <a:pt x="0" y="522"/>
                    <a:pt x="10" y="530"/>
                    <a:pt x="21" y="530"/>
                  </a:cubicBezTo>
                  <a:cubicBezTo>
                    <a:pt x="33" y="530"/>
                    <a:pt x="43" y="522"/>
                    <a:pt x="43" y="511"/>
                  </a:cubicBezTo>
                  <a:cubicBezTo>
                    <a:pt x="43" y="501"/>
                    <a:pt x="35" y="493"/>
                    <a:pt x="25" y="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1" name="Freeform 980"/>
            <p:cNvSpPr>
              <a:spLocks noEditPoints="1"/>
            </p:cNvSpPr>
            <p:nvPr/>
          </p:nvSpPr>
          <p:spPr bwMode="auto">
            <a:xfrm>
              <a:off x="533400" y="1145237"/>
              <a:ext cx="492125" cy="669925"/>
            </a:xfrm>
            <a:custGeom>
              <a:avLst/>
              <a:gdLst>
                <a:gd name="T0" fmla="*/ 119 w 239"/>
                <a:gd name="T1" fmla="*/ 0 h 325"/>
                <a:gd name="T2" fmla="*/ 0 w 239"/>
                <a:gd name="T3" fmla="*/ 120 h 325"/>
                <a:gd name="T4" fmla="*/ 119 w 239"/>
                <a:gd name="T5" fmla="*/ 325 h 325"/>
                <a:gd name="T6" fmla="*/ 239 w 239"/>
                <a:gd name="T7" fmla="*/ 120 h 325"/>
                <a:gd name="T8" fmla="*/ 119 w 239"/>
                <a:gd name="T9" fmla="*/ 0 h 325"/>
                <a:gd name="T10" fmla="*/ 119 w 239"/>
                <a:gd name="T11" fmla="*/ 190 h 325"/>
                <a:gd name="T12" fmla="*/ 50 w 239"/>
                <a:gd name="T13" fmla="*/ 120 h 325"/>
                <a:gd name="T14" fmla="*/ 119 w 239"/>
                <a:gd name="T15" fmla="*/ 50 h 325"/>
                <a:gd name="T16" fmla="*/ 189 w 239"/>
                <a:gd name="T17" fmla="*/ 120 h 325"/>
                <a:gd name="T18" fmla="*/ 119 w 239"/>
                <a:gd name="T19" fmla="*/ 19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325">
                  <a:moveTo>
                    <a:pt x="119" y="0"/>
                  </a:moveTo>
                  <a:cubicBezTo>
                    <a:pt x="53" y="0"/>
                    <a:pt x="0" y="54"/>
                    <a:pt x="0" y="120"/>
                  </a:cubicBezTo>
                  <a:cubicBezTo>
                    <a:pt x="0" y="202"/>
                    <a:pt x="119" y="325"/>
                    <a:pt x="119" y="325"/>
                  </a:cubicBezTo>
                  <a:cubicBezTo>
                    <a:pt x="119" y="325"/>
                    <a:pt x="239" y="202"/>
                    <a:pt x="239" y="120"/>
                  </a:cubicBezTo>
                  <a:cubicBezTo>
                    <a:pt x="239" y="54"/>
                    <a:pt x="185" y="0"/>
                    <a:pt x="119" y="0"/>
                  </a:cubicBezTo>
                  <a:moveTo>
                    <a:pt x="119" y="190"/>
                  </a:moveTo>
                  <a:cubicBezTo>
                    <a:pt x="81" y="190"/>
                    <a:pt x="50" y="158"/>
                    <a:pt x="50" y="120"/>
                  </a:cubicBezTo>
                  <a:cubicBezTo>
                    <a:pt x="50" y="81"/>
                    <a:pt x="81" y="50"/>
                    <a:pt x="119" y="50"/>
                  </a:cubicBezTo>
                  <a:cubicBezTo>
                    <a:pt x="158" y="50"/>
                    <a:pt x="189" y="81"/>
                    <a:pt x="189" y="120"/>
                  </a:cubicBezTo>
                  <a:cubicBezTo>
                    <a:pt x="189" y="158"/>
                    <a:pt x="158" y="190"/>
                    <a:pt x="119" y="1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42" name="Group 241"/>
          <p:cNvGrpSpPr>
            <a:grpSpLocks noChangeAspect="1"/>
          </p:cNvGrpSpPr>
          <p:nvPr/>
        </p:nvGrpSpPr>
        <p:grpSpPr>
          <a:xfrm>
            <a:off x="5916040" y="2460869"/>
            <a:ext cx="224550" cy="611645"/>
            <a:chOff x="533400" y="1145237"/>
            <a:chExt cx="492125" cy="1340486"/>
          </a:xfrm>
          <a:solidFill>
            <a:schemeClr val="bg2">
              <a:alpha val="80000"/>
            </a:schemeClr>
          </a:solidFill>
        </p:grpSpPr>
        <p:sp>
          <p:nvSpPr>
            <p:cNvPr id="243" name="Freeform 979"/>
            <p:cNvSpPr>
              <a:spLocks/>
            </p:cNvSpPr>
            <p:nvPr/>
          </p:nvSpPr>
          <p:spPr bwMode="auto">
            <a:xfrm>
              <a:off x="735013" y="1662763"/>
              <a:ext cx="91440" cy="822960"/>
            </a:xfrm>
            <a:custGeom>
              <a:avLst/>
              <a:gdLst>
                <a:gd name="T0" fmla="*/ 25 w 43"/>
                <a:gd name="T1" fmla="*/ 492 h 530"/>
                <a:gd name="T2" fmla="*/ 25 w 43"/>
                <a:gd name="T3" fmla="*/ 0 h 530"/>
                <a:gd name="T4" fmla="*/ 18 w 43"/>
                <a:gd name="T5" fmla="*/ 0 h 530"/>
                <a:gd name="T6" fmla="*/ 18 w 43"/>
                <a:gd name="T7" fmla="*/ 492 h 530"/>
                <a:gd name="T8" fmla="*/ 0 w 43"/>
                <a:gd name="T9" fmla="*/ 511 h 530"/>
                <a:gd name="T10" fmla="*/ 21 w 43"/>
                <a:gd name="T11" fmla="*/ 530 h 530"/>
                <a:gd name="T12" fmla="*/ 43 w 43"/>
                <a:gd name="T13" fmla="*/ 511 h 530"/>
                <a:gd name="T14" fmla="*/ 25 w 43"/>
                <a:gd name="T15" fmla="*/ 49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30">
                  <a:moveTo>
                    <a:pt x="25" y="49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92"/>
                    <a:pt x="18" y="492"/>
                    <a:pt x="18" y="492"/>
                  </a:cubicBezTo>
                  <a:cubicBezTo>
                    <a:pt x="8" y="493"/>
                    <a:pt x="0" y="501"/>
                    <a:pt x="0" y="511"/>
                  </a:cubicBezTo>
                  <a:cubicBezTo>
                    <a:pt x="0" y="522"/>
                    <a:pt x="10" y="530"/>
                    <a:pt x="21" y="530"/>
                  </a:cubicBezTo>
                  <a:cubicBezTo>
                    <a:pt x="33" y="530"/>
                    <a:pt x="43" y="522"/>
                    <a:pt x="43" y="511"/>
                  </a:cubicBezTo>
                  <a:cubicBezTo>
                    <a:pt x="43" y="501"/>
                    <a:pt x="35" y="493"/>
                    <a:pt x="25" y="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4" name="Freeform 980"/>
            <p:cNvSpPr>
              <a:spLocks noEditPoints="1"/>
            </p:cNvSpPr>
            <p:nvPr/>
          </p:nvSpPr>
          <p:spPr bwMode="auto">
            <a:xfrm>
              <a:off x="533400" y="1145237"/>
              <a:ext cx="492125" cy="669925"/>
            </a:xfrm>
            <a:custGeom>
              <a:avLst/>
              <a:gdLst>
                <a:gd name="T0" fmla="*/ 119 w 239"/>
                <a:gd name="T1" fmla="*/ 0 h 325"/>
                <a:gd name="T2" fmla="*/ 0 w 239"/>
                <a:gd name="T3" fmla="*/ 120 h 325"/>
                <a:gd name="T4" fmla="*/ 119 w 239"/>
                <a:gd name="T5" fmla="*/ 325 h 325"/>
                <a:gd name="T6" fmla="*/ 239 w 239"/>
                <a:gd name="T7" fmla="*/ 120 h 325"/>
                <a:gd name="T8" fmla="*/ 119 w 239"/>
                <a:gd name="T9" fmla="*/ 0 h 325"/>
                <a:gd name="T10" fmla="*/ 119 w 239"/>
                <a:gd name="T11" fmla="*/ 190 h 325"/>
                <a:gd name="T12" fmla="*/ 50 w 239"/>
                <a:gd name="T13" fmla="*/ 120 h 325"/>
                <a:gd name="T14" fmla="*/ 119 w 239"/>
                <a:gd name="T15" fmla="*/ 50 h 325"/>
                <a:gd name="T16" fmla="*/ 189 w 239"/>
                <a:gd name="T17" fmla="*/ 120 h 325"/>
                <a:gd name="T18" fmla="*/ 119 w 239"/>
                <a:gd name="T19" fmla="*/ 19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325">
                  <a:moveTo>
                    <a:pt x="119" y="0"/>
                  </a:moveTo>
                  <a:cubicBezTo>
                    <a:pt x="53" y="0"/>
                    <a:pt x="0" y="54"/>
                    <a:pt x="0" y="120"/>
                  </a:cubicBezTo>
                  <a:cubicBezTo>
                    <a:pt x="0" y="202"/>
                    <a:pt x="119" y="325"/>
                    <a:pt x="119" y="325"/>
                  </a:cubicBezTo>
                  <a:cubicBezTo>
                    <a:pt x="119" y="325"/>
                    <a:pt x="239" y="202"/>
                    <a:pt x="239" y="120"/>
                  </a:cubicBezTo>
                  <a:cubicBezTo>
                    <a:pt x="239" y="54"/>
                    <a:pt x="185" y="0"/>
                    <a:pt x="119" y="0"/>
                  </a:cubicBezTo>
                  <a:moveTo>
                    <a:pt x="119" y="190"/>
                  </a:moveTo>
                  <a:cubicBezTo>
                    <a:pt x="81" y="190"/>
                    <a:pt x="50" y="158"/>
                    <a:pt x="50" y="120"/>
                  </a:cubicBezTo>
                  <a:cubicBezTo>
                    <a:pt x="50" y="81"/>
                    <a:pt x="81" y="50"/>
                    <a:pt x="119" y="50"/>
                  </a:cubicBezTo>
                  <a:cubicBezTo>
                    <a:pt x="158" y="50"/>
                    <a:pt x="189" y="81"/>
                    <a:pt x="189" y="120"/>
                  </a:cubicBezTo>
                  <a:cubicBezTo>
                    <a:pt x="189" y="158"/>
                    <a:pt x="158" y="190"/>
                    <a:pt x="119" y="1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45" name="Group 244"/>
          <p:cNvGrpSpPr>
            <a:grpSpLocks noChangeAspect="1"/>
          </p:cNvGrpSpPr>
          <p:nvPr/>
        </p:nvGrpSpPr>
        <p:grpSpPr>
          <a:xfrm>
            <a:off x="6853305" y="3381018"/>
            <a:ext cx="224550" cy="611645"/>
            <a:chOff x="533400" y="1145237"/>
            <a:chExt cx="492125" cy="1340486"/>
          </a:xfrm>
          <a:solidFill>
            <a:schemeClr val="bg2">
              <a:alpha val="80000"/>
            </a:schemeClr>
          </a:solidFill>
        </p:grpSpPr>
        <p:sp>
          <p:nvSpPr>
            <p:cNvPr id="246" name="Freeform 979"/>
            <p:cNvSpPr>
              <a:spLocks/>
            </p:cNvSpPr>
            <p:nvPr/>
          </p:nvSpPr>
          <p:spPr bwMode="auto">
            <a:xfrm>
              <a:off x="735013" y="1662763"/>
              <a:ext cx="91440" cy="822960"/>
            </a:xfrm>
            <a:custGeom>
              <a:avLst/>
              <a:gdLst>
                <a:gd name="T0" fmla="*/ 25 w 43"/>
                <a:gd name="T1" fmla="*/ 492 h 530"/>
                <a:gd name="T2" fmla="*/ 25 w 43"/>
                <a:gd name="T3" fmla="*/ 0 h 530"/>
                <a:gd name="T4" fmla="*/ 18 w 43"/>
                <a:gd name="T5" fmla="*/ 0 h 530"/>
                <a:gd name="T6" fmla="*/ 18 w 43"/>
                <a:gd name="T7" fmla="*/ 492 h 530"/>
                <a:gd name="T8" fmla="*/ 0 w 43"/>
                <a:gd name="T9" fmla="*/ 511 h 530"/>
                <a:gd name="T10" fmla="*/ 21 w 43"/>
                <a:gd name="T11" fmla="*/ 530 h 530"/>
                <a:gd name="T12" fmla="*/ 43 w 43"/>
                <a:gd name="T13" fmla="*/ 511 h 530"/>
                <a:gd name="T14" fmla="*/ 25 w 43"/>
                <a:gd name="T15" fmla="*/ 49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30">
                  <a:moveTo>
                    <a:pt x="25" y="49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92"/>
                    <a:pt x="18" y="492"/>
                    <a:pt x="18" y="492"/>
                  </a:cubicBezTo>
                  <a:cubicBezTo>
                    <a:pt x="8" y="493"/>
                    <a:pt x="0" y="501"/>
                    <a:pt x="0" y="511"/>
                  </a:cubicBezTo>
                  <a:cubicBezTo>
                    <a:pt x="0" y="522"/>
                    <a:pt x="10" y="530"/>
                    <a:pt x="21" y="530"/>
                  </a:cubicBezTo>
                  <a:cubicBezTo>
                    <a:pt x="33" y="530"/>
                    <a:pt x="43" y="522"/>
                    <a:pt x="43" y="511"/>
                  </a:cubicBezTo>
                  <a:cubicBezTo>
                    <a:pt x="43" y="501"/>
                    <a:pt x="35" y="493"/>
                    <a:pt x="25" y="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7" name="Freeform 980"/>
            <p:cNvSpPr>
              <a:spLocks noEditPoints="1"/>
            </p:cNvSpPr>
            <p:nvPr/>
          </p:nvSpPr>
          <p:spPr bwMode="auto">
            <a:xfrm>
              <a:off x="533400" y="1145237"/>
              <a:ext cx="492125" cy="669925"/>
            </a:xfrm>
            <a:custGeom>
              <a:avLst/>
              <a:gdLst>
                <a:gd name="T0" fmla="*/ 119 w 239"/>
                <a:gd name="T1" fmla="*/ 0 h 325"/>
                <a:gd name="T2" fmla="*/ 0 w 239"/>
                <a:gd name="T3" fmla="*/ 120 h 325"/>
                <a:gd name="T4" fmla="*/ 119 w 239"/>
                <a:gd name="T5" fmla="*/ 325 h 325"/>
                <a:gd name="T6" fmla="*/ 239 w 239"/>
                <a:gd name="T7" fmla="*/ 120 h 325"/>
                <a:gd name="T8" fmla="*/ 119 w 239"/>
                <a:gd name="T9" fmla="*/ 0 h 325"/>
                <a:gd name="T10" fmla="*/ 119 w 239"/>
                <a:gd name="T11" fmla="*/ 190 h 325"/>
                <a:gd name="T12" fmla="*/ 50 w 239"/>
                <a:gd name="T13" fmla="*/ 120 h 325"/>
                <a:gd name="T14" fmla="*/ 119 w 239"/>
                <a:gd name="T15" fmla="*/ 50 h 325"/>
                <a:gd name="T16" fmla="*/ 189 w 239"/>
                <a:gd name="T17" fmla="*/ 120 h 325"/>
                <a:gd name="T18" fmla="*/ 119 w 239"/>
                <a:gd name="T19" fmla="*/ 19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325">
                  <a:moveTo>
                    <a:pt x="119" y="0"/>
                  </a:moveTo>
                  <a:cubicBezTo>
                    <a:pt x="53" y="0"/>
                    <a:pt x="0" y="54"/>
                    <a:pt x="0" y="120"/>
                  </a:cubicBezTo>
                  <a:cubicBezTo>
                    <a:pt x="0" y="202"/>
                    <a:pt x="119" y="325"/>
                    <a:pt x="119" y="325"/>
                  </a:cubicBezTo>
                  <a:cubicBezTo>
                    <a:pt x="119" y="325"/>
                    <a:pt x="239" y="202"/>
                    <a:pt x="239" y="120"/>
                  </a:cubicBezTo>
                  <a:cubicBezTo>
                    <a:pt x="239" y="54"/>
                    <a:pt x="185" y="0"/>
                    <a:pt x="119" y="0"/>
                  </a:cubicBezTo>
                  <a:moveTo>
                    <a:pt x="119" y="190"/>
                  </a:moveTo>
                  <a:cubicBezTo>
                    <a:pt x="81" y="190"/>
                    <a:pt x="50" y="158"/>
                    <a:pt x="50" y="120"/>
                  </a:cubicBezTo>
                  <a:cubicBezTo>
                    <a:pt x="50" y="81"/>
                    <a:pt x="81" y="50"/>
                    <a:pt x="119" y="50"/>
                  </a:cubicBezTo>
                  <a:cubicBezTo>
                    <a:pt x="158" y="50"/>
                    <a:pt x="189" y="81"/>
                    <a:pt x="189" y="120"/>
                  </a:cubicBezTo>
                  <a:cubicBezTo>
                    <a:pt x="189" y="158"/>
                    <a:pt x="158" y="190"/>
                    <a:pt x="119" y="1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48" name="Group 247"/>
          <p:cNvGrpSpPr>
            <a:grpSpLocks noChangeAspect="1"/>
          </p:cNvGrpSpPr>
          <p:nvPr/>
        </p:nvGrpSpPr>
        <p:grpSpPr>
          <a:xfrm>
            <a:off x="6511893" y="3174539"/>
            <a:ext cx="224550" cy="611645"/>
            <a:chOff x="533400" y="1145237"/>
            <a:chExt cx="492125" cy="1340486"/>
          </a:xfrm>
          <a:solidFill>
            <a:schemeClr val="bg2">
              <a:alpha val="80000"/>
            </a:schemeClr>
          </a:solidFill>
        </p:grpSpPr>
        <p:sp>
          <p:nvSpPr>
            <p:cNvPr id="249" name="Freeform 979"/>
            <p:cNvSpPr>
              <a:spLocks/>
            </p:cNvSpPr>
            <p:nvPr/>
          </p:nvSpPr>
          <p:spPr bwMode="auto">
            <a:xfrm>
              <a:off x="735013" y="1662763"/>
              <a:ext cx="91440" cy="822960"/>
            </a:xfrm>
            <a:custGeom>
              <a:avLst/>
              <a:gdLst>
                <a:gd name="T0" fmla="*/ 25 w 43"/>
                <a:gd name="T1" fmla="*/ 492 h 530"/>
                <a:gd name="T2" fmla="*/ 25 w 43"/>
                <a:gd name="T3" fmla="*/ 0 h 530"/>
                <a:gd name="T4" fmla="*/ 18 w 43"/>
                <a:gd name="T5" fmla="*/ 0 h 530"/>
                <a:gd name="T6" fmla="*/ 18 w 43"/>
                <a:gd name="T7" fmla="*/ 492 h 530"/>
                <a:gd name="T8" fmla="*/ 0 w 43"/>
                <a:gd name="T9" fmla="*/ 511 h 530"/>
                <a:gd name="T10" fmla="*/ 21 w 43"/>
                <a:gd name="T11" fmla="*/ 530 h 530"/>
                <a:gd name="T12" fmla="*/ 43 w 43"/>
                <a:gd name="T13" fmla="*/ 511 h 530"/>
                <a:gd name="T14" fmla="*/ 25 w 43"/>
                <a:gd name="T15" fmla="*/ 49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30">
                  <a:moveTo>
                    <a:pt x="25" y="49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92"/>
                    <a:pt x="18" y="492"/>
                    <a:pt x="18" y="492"/>
                  </a:cubicBezTo>
                  <a:cubicBezTo>
                    <a:pt x="8" y="493"/>
                    <a:pt x="0" y="501"/>
                    <a:pt x="0" y="511"/>
                  </a:cubicBezTo>
                  <a:cubicBezTo>
                    <a:pt x="0" y="522"/>
                    <a:pt x="10" y="530"/>
                    <a:pt x="21" y="530"/>
                  </a:cubicBezTo>
                  <a:cubicBezTo>
                    <a:pt x="33" y="530"/>
                    <a:pt x="43" y="522"/>
                    <a:pt x="43" y="511"/>
                  </a:cubicBezTo>
                  <a:cubicBezTo>
                    <a:pt x="43" y="501"/>
                    <a:pt x="35" y="493"/>
                    <a:pt x="25" y="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0" name="Freeform 980"/>
            <p:cNvSpPr>
              <a:spLocks noEditPoints="1"/>
            </p:cNvSpPr>
            <p:nvPr/>
          </p:nvSpPr>
          <p:spPr bwMode="auto">
            <a:xfrm>
              <a:off x="533400" y="1145237"/>
              <a:ext cx="492125" cy="669925"/>
            </a:xfrm>
            <a:custGeom>
              <a:avLst/>
              <a:gdLst>
                <a:gd name="T0" fmla="*/ 119 w 239"/>
                <a:gd name="T1" fmla="*/ 0 h 325"/>
                <a:gd name="T2" fmla="*/ 0 w 239"/>
                <a:gd name="T3" fmla="*/ 120 h 325"/>
                <a:gd name="T4" fmla="*/ 119 w 239"/>
                <a:gd name="T5" fmla="*/ 325 h 325"/>
                <a:gd name="T6" fmla="*/ 239 w 239"/>
                <a:gd name="T7" fmla="*/ 120 h 325"/>
                <a:gd name="T8" fmla="*/ 119 w 239"/>
                <a:gd name="T9" fmla="*/ 0 h 325"/>
                <a:gd name="T10" fmla="*/ 119 w 239"/>
                <a:gd name="T11" fmla="*/ 190 h 325"/>
                <a:gd name="T12" fmla="*/ 50 w 239"/>
                <a:gd name="T13" fmla="*/ 120 h 325"/>
                <a:gd name="T14" fmla="*/ 119 w 239"/>
                <a:gd name="T15" fmla="*/ 50 h 325"/>
                <a:gd name="T16" fmla="*/ 189 w 239"/>
                <a:gd name="T17" fmla="*/ 120 h 325"/>
                <a:gd name="T18" fmla="*/ 119 w 239"/>
                <a:gd name="T19" fmla="*/ 19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325">
                  <a:moveTo>
                    <a:pt x="119" y="0"/>
                  </a:moveTo>
                  <a:cubicBezTo>
                    <a:pt x="53" y="0"/>
                    <a:pt x="0" y="54"/>
                    <a:pt x="0" y="120"/>
                  </a:cubicBezTo>
                  <a:cubicBezTo>
                    <a:pt x="0" y="202"/>
                    <a:pt x="119" y="325"/>
                    <a:pt x="119" y="325"/>
                  </a:cubicBezTo>
                  <a:cubicBezTo>
                    <a:pt x="119" y="325"/>
                    <a:pt x="239" y="202"/>
                    <a:pt x="239" y="120"/>
                  </a:cubicBezTo>
                  <a:cubicBezTo>
                    <a:pt x="239" y="54"/>
                    <a:pt x="185" y="0"/>
                    <a:pt x="119" y="0"/>
                  </a:cubicBezTo>
                  <a:moveTo>
                    <a:pt x="119" y="190"/>
                  </a:moveTo>
                  <a:cubicBezTo>
                    <a:pt x="81" y="190"/>
                    <a:pt x="50" y="158"/>
                    <a:pt x="50" y="120"/>
                  </a:cubicBezTo>
                  <a:cubicBezTo>
                    <a:pt x="50" y="81"/>
                    <a:pt x="81" y="50"/>
                    <a:pt x="119" y="50"/>
                  </a:cubicBezTo>
                  <a:cubicBezTo>
                    <a:pt x="158" y="50"/>
                    <a:pt x="189" y="81"/>
                    <a:pt x="189" y="120"/>
                  </a:cubicBezTo>
                  <a:cubicBezTo>
                    <a:pt x="189" y="158"/>
                    <a:pt x="158" y="190"/>
                    <a:pt x="119" y="1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1" name="Group 250"/>
          <p:cNvGrpSpPr>
            <a:grpSpLocks noChangeAspect="1"/>
          </p:cNvGrpSpPr>
          <p:nvPr/>
        </p:nvGrpSpPr>
        <p:grpSpPr>
          <a:xfrm>
            <a:off x="4395431" y="1520799"/>
            <a:ext cx="224550" cy="611645"/>
            <a:chOff x="533400" y="1145237"/>
            <a:chExt cx="492125" cy="1340486"/>
          </a:xfrm>
          <a:solidFill>
            <a:schemeClr val="bg2">
              <a:alpha val="80000"/>
            </a:schemeClr>
          </a:solidFill>
        </p:grpSpPr>
        <p:sp>
          <p:nvSpPr>
            <p:cNvPr id="252" name="Freeform 979"/>
            <p:cNvSpPr>
              <a:spLocks/>
            </p:cNvSpPr>
            <p:nvPr/>
          </p:nvSpPr>
          <p:spPr bwMode="auto">
            <a:xfrm>
              <a:off x="735013" y="1662763"/>
              <a:ext cx="91440" cy="822960"/>
            </a:xfrm>
            <a:custGeom>
              <a:avLst/>
              <a:gdLst>
                <a:gd name="T0" fmla="*/ 25 w 43"/>
                <a:gd name="T1" fmla="*/ 492 h 530"/>
                <a:gd name="T2" fmla="*/ 25 w 43"/>
                <a:gd name="T3" fmla="*/ 0 h 530"/>
                <a:gd name="T4" fmla="*/ 18 w 43"/>
                <a:gd name="T5" fmla="*/ 0 h 530"/>
                <a:gd name="T6" fmla="*/ 18 w 43"/>
                <a:gd name="T7" fmla="*/ 492 h 530"/>
                <a:gd name="T8" fmla="*/ 0 w 43"/>
                <a:gd name="T9" fmla="*/ 511 h 530"/>
                <a:gd name="T10" fmla="*/ 21 w 43"/>
                <a:gd name="T11" fmla="*/ 530 h 530"/>
                <a:gd name="T12" fmla="*/ 43 w 43"/>
                <a:gd name="T13" fmla="*/ 511 h 530"/>
                <a:gd name="T14" fmla="*/ 25 w 43"/>
                <a:gd name="T15" fmla="*/ 49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30">
                  <a:moveTo>
                    <a:pt x="25" y="49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92"/>
                    <a:pt x="18" y="492"/>
                    <a:pt x="18" y="492"/>
                  </a:cubicBezTo>
                  <a:cubicBezTo>
                    <a:pt x="8" y="493"/>
                    <a:pt x="0" y="501"/>
                    <a:pt x="0" y="511"/>
                  </a:cubicBezTo>
                  <a:cubicBezTo>
                    <a:pt x="0" y="522"/>
                    <a:pt x="10" y="530"/>
                    <a:pt x="21" y="530"/>
                  </a:cubicBezTo>
                  <a:cubicBezTo>
                    <a:pt x="33" y="530"/>
                    <a:pt x="43" y="522"/>
                    <a:pt x="43" y="511"/>
                  </a:cubicBezTo>
                  <a:cubicBezTo>
                    <a:pt x="43" y="501"/>
                    <a:pt x="35" y="493"/>
                    <a:pt x="25" y="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3" name="Freeform 980"/>
            <p:cNvSpPr>
              <a:spLocks noEditPoints="1"/>
            </p:cNvSpPr>
            <p:nvPr/>
          </p:nvSpPr>
          <p:spPr bwMode="auto">
            <a:xfrm>
              <a:off x="533400" y="1145237"/>
              <a:ext cx="492125" cy="669925"/>
            </a:xfrm>
            <a:custGeom>
              <a:avLst/>
              <a:gdLst>
                <a:gd name="T0" fmla="*/ 119 w 239"/>
                <a:gd name="T1" fmla="*/ 0 h 325"/>
                <a:gd name="T2" fmla="*/ 0 w 239"/>
                <a:gd name="T3" fmla="*/ 120 h 325"/>
                <a:gd name="T4" fmla="*/ 119 w 239"/>
                <a:gd name="T5" fmla="*/ 325 h 325"/>
                <a:gd name="T6" fmla="*/ 239 w 239"/>
                <a:gd name="T7" fmla="*/ 120 h 325"/>
                <a:gd name="T8" fmla="*/ 119 w 239"/>
                <a:gd name="T9" fmla="*/ 0 h 325"/>
                <a:gd name="T10" fmla="*/ 119 w 239"/>
                <a:gd name="T11" fmla="*/ 190 h 325"/>
                <a:gd name="T12" fmla="*/ 50 w 239"/>
                <a:gd name="T13" fmla="*/ 120 h 325"/>
                <a:gd name="T14" fmla="*/ 119 w 239"/>
                <a:gd name="T15" fmla="*/ 50 h 325"/>
                <a:gd name="T16" fmla="*/ 189 w 239"/>
                <a:gd name="T17" fmla="*/ 120 h 325"/>
                <a:gd name="T18" fmla="*/ 119 w 239"/>
                <a:gd name="T19" fmla="*/ 19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325">
                  <a:moveTo>
                    <a:pt x="119" y="0"/>
                  </a:moveTo>
                  <a:cubicBezTo>
                    <a:pt x="53" y="0"/>
                    <a:pt x="0" y="54"/>
                    <a:pt x="0" y="120"/>
                  </a:cubicBezTo>
                  <a:cubicBezTo>
                    <a:pt x="0" y="202"/>
                    <a:pt x="119" y="325"/>
                    <a:pt x="119" y="325"/>
                  </a:cubicBezTo>
                  <a:cubicBezTo>
                    <a:pt x="119" y="325"/>
                    <a:pt x="239" y="202"/>
                    <a:pt x="239" y="120"/>
                  </a:cubicBezTo>
                  <a:cubicBezTo>
                    <a:pt x="239" y="54"/>
                    <a:pt x="185" y="0"/>
                    <a:pt x="119" y="0"/>
                  </a:cubicBezTo>
                  <a:moveTo>
                    <a:pt x="119" y="190"/>
                  </a:moveTo>
                  <a:cubicBezTo>
                    <a:pt x="81" y="190"/>
                    <a:pt x="50" y="158"/>
                    <a:pt x="50" y="120"/>
                  </a:cubicBezTo>
                  <a:cubicBezTo>
                    <a:pt x="50" y="81"/>
                    <a:pt x="81" y="50"/>
                    <a:pt x="119" y="50"/>
                  </a:cubicBezTo>
                  <a:cubicBezTo>
                    <a:pt x="158" y="50"/>
                    <a:pt x="189" y="81"/>
                    <a:pt x="189" y="120"/>
                  </a:cubicBezTo>
                  <a:cubicBezTo>
                    <a:pt x="189" y="158"/>
                    <a:pt x="158" y="190"/>
                    <a:pt x="119" y="1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4" name="Group 253"/>
          <p:cNvGrpSpPr>
            <a:grpSpLocks noChangeAspect="1"/>
          </p:cNvGrpSpPr>
          <p:nvPr/>
        </p:nvGrpSpPr>
        <p:grpSpPr>
          <a:xfrm>
            <a:off x="4354300" y="1646549"/>
            <a:ext cx="224550" cy="611645"/>
            <a:chOff x="533400" y="1145237"/>
            <a:chExt cx="492125" cy="1340486"/>
          </a:xfrm>
          <a:solidFill>
            <a:schemeClr val="bg2">
              <a:alpha val="80000"/>
            </a:schemeClr>
          </a:solidFill>
        </p:grpSpPr>
        <p:sp>
          <p:nvSpPr>
            <p:cNvPr id="255" name="Freeform 979"/>
            <p:cNvSpPr>
              <a:spLocks/>
            </p:cNvSpPr>
            <p:nvPr/>
          </p:nvSpPr>
          <p:spPr bwMode="auto">
            <a:xfrm>
              <a:off x="735013" y="1662763"/>
              <a:ext cx="91440" cy="822960"/>
            </a:xfrm>
            <a:custGeom>
              <a:avLst/>
              <a:gdLst>
                <a:gd name="T0" fmla="*/ 25 w 43"/>
                <a:gd name="T1" fmla="*/ 492 h 530"/>
                <a:gd name="T2" fmla="*/ 25 w 43"/>
                <a:gd name="T3" fmla="*/ 0 h 530"/>
                <a:gd name="T4" fmla="*/ 18 w 43"/>
                <a:gd name="T5" fmla="*/ 0 h 530"/>
                <a:gd name="T6" fmla="*/ 18 w 43"/>
                <a:gd name="T7" fmla="*/ 492 h 530"/>
                <a:gd name="T8" fmla="*/ 0 w 43"/>
                <a:gd name="T9" fmla="*/ 511 h 530"/>
                <a:gd name="T10" fmla="*/ 21 w 43"/>
                <a:gd name="T11" fmla="*/ 530 h 530"/>
                <a:gd name="T12" fmla="*/ 43 w 43"/>
                <a:gd name="T13" fmla="*/ 511 h 530"/>
                <a:gd name="T14" fmla="*/ 25 w 43"/>
                <a:gd name="T15" fmla="*/ 49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30">
                  <a:moveTo>
                    <a:pt x="25" y="49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92"/>
                    <a:pt x="18" y="492"/>
                    <a:pt x="18" y="492"/>
                  </a:cubicBezTo>
                  <a:cubicBezTo>
                    <a:pt x="8" y="493"/>
                    <a:pt x="0" y="501"/>
                    <a:pt x="0" y="511"/>
                  </a:cubicBezTo>
                  <a:cubicBezTo>
                    <a:pt x="0" y="522"/>
                    <a:pt x="10" y="530"/>
                    <a:pt x="21" y="530"/>
                  </a:cubicBezTo>
                  <a:cubicBezTo>
                    <a:pt x="33" y="530"/>
                    <a:pt x="43" y="522"/>
                    <a:pt x="43" y="511"/>
                  </a:cubicBezTo>
                  <a:cubicBezTo>
                    <a:pt x="43" y="501"/>
                    <a:pt x="35" y="493"/>
                    <a:pt x="25" y="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6" name="Freeform 980"/>
            <p:cNvSpPr>
              <a:spLocks noEditPoints="1"/>
            </p:cNvSpPr>
            <p:nvPr/>
          </p:nvSpPr>
          <p:spPr bwMode="auto">
            <a:xfrm>
              <a:off x="533400" y="1145237"/>
              <a:ext cx="492125" cy="669925"/>
            </a:xfrm>
            <a:custGeom>
              <a:avLst/>
              <a:gdLst>
                <a:gd name="T0" fmla="*/ 119 w 239"/>
                <a:gd name="T1" fmla="*/ 0 h 325"/>
                <a:gd name="T2" fmla="*/ 0 w 239"/>
                <a:gd name="T3" fmla="*/ 120 h 325"/>
                <a:gd name="T4" fmla="*/ 119 w 239"/>
                <a:gd name="T5" fmla="*/ 325 h 325"/>
                <a:gd name="T6" fmla="*/ 239 w 239"/>
                <a:gd name="T7" fmla="*/ 120 h 325"/>
                <a:gd name="T8" fmla="*/ 119 w 239"/>
                <a:gd name="T9" fmla="*/ 0 h 325"/>
                <a:gd name="T10" fmla="*/ 119 w 239"/>
                <a:gd name="T11" fmla="*/ 190 h 325"/>
                <a:gd name="T12" fmla="*/ 50 w 239"/>
                <a:gd name="T13" fmla="*/ 120 h 325"/>
                <a:gd name="T14" fmla="*/ 119 w 239"/>
                <a:gd name="T15" fmla="*/ 50 h 325"/>
                <a:gd name="T16" fmla="*/ 189 w 239"/>
                <a:gd name="T17" fmla="*/ 120 h 325"/>
                <a:gd name="T18" fmla="*/ 119 w 239"/>
                <a:gd name="T19" fmla="*/ 19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325">
                  <a:moveTo>
                    <a:pt x="119" y="0"/>
                  </a:moveTo>
                  <a:cubicBezTo>
                    <a:pt x="53" y="0"/>
                    <a:pt x="0" y="54"/>
                    <a:pt x="0" y="120"/>
                  </a:cubicBezTo>
                  <a:cubicBezTo>
                    <a:pt x="0" y="202"/>
                    <a:pt x="119" y="325"/>
                    <a:pt x="119" y="325"/>
                  </a:cubicBezTo>
                  <a:cubicBezTo>
                    <a:pt x="119" y="325"/>
                    <a:pt x="239" y="202"/>
                    <a:pt x="239" y="120"/>
                  </a:cubicBezTo>
                  <a:cubicBezTo>
                    <a:pt x="239" y="54"/>
                    <a:pt x="185" y="0"/>
                    <a:pt x="119" y="0"/>
                  </a:cubicBezTo>
                  <a:moveTo>
                    <a:pt x="119" y="190"/>
                  </a:moveTo>
                  <a:cubicBezTo>
                    <a:pt x="81" y="190"/>
                    <a:pt x="50" y="158"/>
                    <a:pt x="50" y="120"/>
                  </a:cubicBezTo>
                  <a:cubicBezTo>
                    <a:pt x="50" y="81"/>
                    <a:pt x="81" y="50"/>
                    <a:pt x="119" y="50"/>
                  </a:cubicBezTo>
                  <a:cubicBezTo>
                    <a:pt x="158" y="50"/>
                    <a:pt x="189" y="81"/>
                    <a:pt x="189" y="120"/>
                  </a:cubicBezTo>
                  <a:cubicBezTo>
                    <a:pt x="189" y="158"/>
                    <a:pt x="158" y="190"/>
                    <a:pt x="119" y="1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59" name="Group 458"/>
          <p:cNvGrpSpPr>
            <a:grpSpLocks noChangeAspect="1"/>
          </p:cNvGrpSpPr>
          <p:nvPr/>
        </p:nvGrpSpPr>
        <p:grpSpPr>
          <a:xfrm>
            <a:off x="4399565" y="1719010"/>
            <a:ext cx="224550" cy="611645"/>
            <a:chOff x="533400" y="1145237"/>
            <a:chExt cx="492125" cy="1340486"/>
          </a:xfrm>
          <a:solidFill>
            <a:schemeClr val="bg2">
              <a:alpha val="80000"/>
            </a:schemeClr>
          </a:solidFill>
        </p:grpSpPr>
        <p:sp>
          <p:nvSpPr>
            <p:cNvPr id="460" name="Freeform 979"/>
            <p:cNvSpPr>
              <a:spLocks/>
            </p:cNvSpPr>
            <p:nvPr/>
          </p:nvSpPr>
          <p:spPr bwMode="auto">
            <a:xfrm>
              <a:off x="735013" y="1662763"/>
              <a:ext cx="91440" cy="822960"/>
            </a:xfrm>
            <a:custGeom>
              <a:avLst/>
              <a:gdLst>
                <a:gd name="T0" fmla="*/ 25 w 43"/>
                <a:gd name="T1" fmla="*/ 492 h 530"/>
                <a:gd name="T2" fmla="*/ 25 w 43"/>
                <a:gd name="T3" fmla="*/ 0 h 530"/>
                <a:gd name="T4" fmla="*/ 18 w 43"/>
                <a:gd name="T5" fmla="*/ 0 h 530"/>
                <a:gd name="T6" fmla="*/ 18 w 43"/>
                <a:gd name="T7" fmla="*/ 492 h 530"/>
                <a:gd name="T8" fmla="*/ 0 w 43"/>
                <a:gd name="T9" fmla="*/ 511 h 530"/>
                <a:gd name="T10" fmla="*/ 21 w 43"/>
                <a:gd name="T11" fmla="*/ 530 h 530"/>
                <a:gd name="T12" fmla="*/ 43 w 43"/>
                <a:gd name="T13" fmla="*/ 511 h 530"/>
                <a:gd name="T14" fmla="*/ 25 w 43"/>
                <a:gd name="T15" fmla="*/ 49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30">
                  <a:moveTo>
                    <a:pt x="25" y="49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92"/>
                    <a:pt x="18" y="492"/>
                    <a:pt x="18" y="492"/>
                  </a:cubicBezTo>
                  <a:cubicBezTo>
                    <a:pt x="8" y="493"/>
                    <a:pt x="0" y="501"/>
                    <a:pt x="0" y="511"/>
                  </a:cubicBezTo>
                  <a:cubicBezTo>
                    <a:pt x="0" y="522"/>
                    <a:pt x="10" y="530"/>
                    <a:pt x="21" y="530"/>
                  </a:cubicBezTo>
                  <a:cubicBezTo>
                    <a:pt x="33" y="530"/>
                    <a:pt x="43" y="522"/>
                    <a:pt x="43" y="511"/>
                  </a:cubicBezTo>
                  <a:cubicBezTo>
                    <a:pt x="43" y="501"/>
                    <a:pt x="35" y="493"/>
                    <a:pt x="25" y="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" name="Freeform 980"/>
            <p:cNvSpPr>
              <a:spLocks noEditPoints="1"/>
            </p:cNvSpPr>
            <p:nvPr/>
          </p:nvSpPr>
          <p:spPr bwMode="auto">
            <a:xfrm>
              <a:off x="533400" y="1145237"/>
              <a:ext cx="492125" cy="669925"/>
            </a:xfrm>
            <a:custGeom>
              <a:avLst/>
              <a:gdLst>
                <a:gd name="T0" fmla="*/ 119 w 239"/>
                <a:gd name="T1" fmla="*/ 0 h 325"/>
                <a:gd name="T2" fmla="*/ 0 w 239"/>
                <a:gd name="T3" fmla="*/ 120 h 325"/>
                <a:gd name="T4" fmla="*/ 119 w 239"/>
                <a:gd name="T5" fmla="*/ 325 h 325"/>
                <a:gd name="T6" fmla="*/ 239 w 239"/>
                <a:gd name="T7" fmla="*/ 120 h 325"/>
                <a:gd name="T8" fmla="*/ 119 w 239"/>
                <a:gd name="T9" fmla="*/ 0 h 325"/>
                <a:gd name="T10" fmla="*/ 119 w 239"/>
                <a:gd name="T11" fmla="*/ 190 h 325"/>
                <a:gd name="T12" fmla="*/ 50 w 239"/>
                <a:gd name="T13" fmla="*/ 120 h 325"/>
                <a:gd name="T14" fmla="*/ 119 w 239"/>
                <a:gd name="T15" fmla="*/ 50 h 325"/>
                <a:gd name="T16" fmla="*/ 189 w 239"/>
                <a:gd name="T17" fmla="*/ 120 h 325"/>
                <a:gd name="T18" fmla="*/ 119 w 239"/>
                <a:gd name="T19" fmla="*/ 19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325">
                  <a:moveTo>
                    <a:pt x="119" y="0"/>
                  </a:moveTo>
                  <a:cubicBezTo>
                    <a:pt x="53" y="0"/>
                    <a:pt x="0" y="54"/>
                    <a:pt x="0" y="120"/>
                  </a:cubicBezTo>
                  <a:cubicBezTo>
                    <a:pt x="0" y="202"/>
                    <a:pt x="119" y="325"/>
                    <a:pt x="119" y="325"/>
                  </a:cubicBezTo>
                  <a:cubicBezTo>
                    <a:pt x="119" y="325"/>
                    <a:pt x="239" y="202"/>
                    <a:pt x="239" y="120"/>
                  </a:cubicBezTo>
                  <a:cubicBezTo>
                    <a:pt x="239" y="54"/>
                    <a:pt x="185" y="0"/>
                    <a:pt x="119" y="0"/>
                  </a:cubicBezTo>
                  <a:moveTo>
                    <a:pt x="119" y="190"/>
                  </a:moveTo>
                  <a:cubicBezTo>
                    <a:pt x="81" y="190"/>
                    <a:pt x="50" y="158"/>
                    <a:pt x="50" y="120"/>
                  </a:cubicBezTo>
                  <a:cubicBezTo>
                    <a:pt x="50" y="81"/>
                    <a:pt x="81" y="50"/>
                    <a:pt x="119" y="50"/>
                  </a:cubicBezTo>
                  <a:cubicBezTo>
                    <a:pt x="158" y="50"/>
                    <a:pt x="189" y="81"/>
                    <a:pt x="189" y="120"/>
                  </a:cubicBezTo>
                  <a:cubicBezTo>
                    <a:pt x="189" y="158"/>
                    <a:pt x="158" y="190"/>
                    <a:pt x="119" y="1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62" name="Group 461"/>
          <p:cNvGrpSpPr>
            <a:grpSpLocks noChangeAspect="1"/>
          </p:cNvGrpSpPr>
          <p:nvPr/>
        </p:nvGrpSpPr>
        <p:grpSpPr>
          <a:xfrm>
            <a:off x="4496991" y="1533138"/>
            <a:ext cx="224550" cy="611645"/>
            <a:chOff x="533400" y="1145237"/>
            <a:chExt cx="492125" cy="1340486"/>
          </a:xfrm>
          <a:solidFill>
            <a:schemeClr val="bg2">
              <a:alpha val="80000"/>
            </a:schemeClr>
          </a:solidFill>
        </p:grpSpPr>
        <p:sp>
          <p:nvSpPr>
            <p:cNvPr id="463" name="Freeform 979"/>
            <p:cNvSpPr>
              <a:spLocks/>
            </p:cNvSpPr>
            <p:nvPr/>
          </p:nvSpPr>
          <p:spPr bwMode="auto">
            <a:xfrm>
              <a:off x="735013" y="1662763"/>
              <a:ext cx="91440" cy="822960"/>
            </a:xfrm>
            <a:custGeom>
              <a:avLst/>
              <a:gdLst>
                <a:gd name="T0" fmla="*/ 25 w 43"/>
                <a:gd name="T1" fmla="*/ 492 h 530"/>
                <a:gd name="T2" fmla="*/ 25 w 43"/>
                <a:gd name="T3" fmla="*/ 0 h 530"/>
                <a:gd name="T4" fmla="*/ 18 w 43"/>
                <a:gd name="T5" fmla="*/ 0 h 530"/>
                <a:gd name="T6" fmla="*/ 18 w 43"/>
                <a:gd name="T7" fmla="*/ 492 h 530"/>
                <a:gd name="T8" fmla="*/ 0 w 43"/>
                <a:gd name="T9" fmla="*/ 511 h 530"/>
                <a:gd name="T10" fmla="*/ 21 w 43"/>
                <a:gd name="T11" fmla="*/ 530 h 530"/>
                <a:gd name="T12" fmla="*/ 43 w 43"/>
                <a:gd name="T13" fmla="*/ 511 h 530"/>
                <a:gd name="T14" fmla="*/ 25 w 43"/>
                <a:gd name="T15" fmla="*/ 49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30">
                  <a:moveTo>
                    <a:pt x="25" y="49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92"/>
                    <a:pt x="18" y="492"/>
                    <a:pt x="18" y="492"/>
                  </a:cubicBezTo>
                  <a:cubicBezTo>
                    <a:pt x="8" y="493"/>
                    <a:pt x="0" y="501"/>
                    <a:pt x="0" y="511"/>
                  </a:cubicBezTo>
                  <a:cubicBezTo>
                    <a:pt x="0" y="522"/>
                    <a:pt x="10" y="530"/>
                    <a:pt x="21" y="530"/>
                  </a:cubicBezTo>
                  <a:cubicBezTo>
                    <a:pt x="33" y="530"/>
                    <a:pt x="43" y="522"/>
                    <a:pt x="43" y="511"/>
                  </a:cubicBezTo>
                  <a:cubicBezTo>
                    <a:pt x="43" y="501"/>
                    <a:pt x="35" y="493"/>
                    <a:pt x="25" y="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4" name="Freeform 980"/>
            <p:cNvSpPr>
              <a:spLocks noEditPoints="1"/>
            </p:cNvSpPr>
            <p:nvPr/>
          </p:nvSpPr>
          <p:spPr bwMode="auto">
            <a:xfrm>
              <a:off x="533400" y="1145237"/>
              <a:ext cx="492125" cy="669925"/>
            </a:xfrm>
            <a:custGeom>
              <a:avLst/>
              <a:gdLst>
                <a:gd name="T0" fmla="*/ 119 w 239"/>
                <a:gd name="T1" fmla="*/ 0 h 325"/>
                <a:gd name="T2" fmla="*/ 0 w 239"/>
                <a:gd name="T3" fmla="*/ 120 h 325"/>
                <a:gd name="T4" fmla="*/ 119 w 239"/>
                <a:gd name="T5" fmla="*/ 325 h 325"/>
                <a:gd name="T6" fmla="*/ 239 w 239"/>
                <a:gd name="T7" fmla="*/ 120 h 325"/>
                <a:gd name="T8" fmla="*/ 119 w 239"/>
                <a:gd name="T9" fmla="*/ 0 h 325"/>
                <a:gd name="T10" fmla="*/ 119 w 239"/>
                <a:gd name="T11" fmla="*/ 190 h 325"/>
                <a:gd name="T12" fmla="*/ 50 w 239"/>
                <a:gd name="T13" fmla="*/ 120 h 325"/>
                <a:gd name="T14" fmla="*/ 119 w 239"/>
                <a:gd name="T15" fmla="*/ 50 h 325"/>
                <a:gd name="T16" fmla="*/ 189 w 239"/>
                <a:gd name="T17" fmla="*/ 120 h 325"/>
                <a:gd name="T18" fmla="*/ 119 w 239"/>
                <a:gd name="T19" fmla="*/ 19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325">
                  <a:moveTo>
                    <a:pt x="119" y="0"/>
                  </a:moveTo>
                  <a:cubicBezTo>
                    <a:pt x="53" y="0"/>
                    <a:pt x="0" y="54"/>
                    <a:pt x="0" y="120"/>
                  </a:cubicBezTo>
                  <a:cubicBezTo>
                    <a:pt x="0" y="202"/>
                    <a:pt x="119" y="325"/>
                    <a:pt x="119" y="325"/>
                  </a:cubicBezTo>
                  <a:cubicBezTo>
                    <a:pt x="119" y="325"/>
                    <a:pt x="239" y="202"/>
                    <a:pt x="239" y="120"/>
                  </a:cubicBezTo>
                  <a:cubicBezTo>
                    <a:pt x="239" y="54"/>
                    <a:pt x="185" y="0"/>
                    <a:pt x="119" y="0"/>
                  </a:cubicBezTo>
                  <a:moveTo>
                    <a:pt x="119" y="190"/>
                  </a:moveTo>
                  <a:cubicBezTo>
                    <a:pt x="81" y="190"/>
                    <a:pt x="50" y="158"/>
                    <a:pt x="50" y="120"/>
                  </a:cubicBezTo>
                  <a:cubicBezTo>
                    <a:pt x="50" y="81"/>
                    <a:pt x="81" y="50"/>
                    <a:pt x="119" y="50"/>
                  </a:cubicBezTo>
                  <a:cubicBezTo>
                    <a:pt x="158" y="50"/>
                    <a:pt x="189" y="81"/>
                    <a:pt x="189" y="120"/>
                  </a:cubicBezTo>
                  <a:cubicBezTo>
                    <a:pt x="189" y="158"/>
                    <a:pt x="158" y="190"/>
                    <a:pt x="119" y="1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65" name="Group 464"/>
          <p:cNvGrpSpPr>
            <a:grpSpLocks noChangeAspect="1"/>
          </p:cNvGrpSpPr>
          <p:nvPr/>
        </p:nvGrpSpPr>
        <p:grpSpPr>
          <a:xfrm>
            <a:off x="4232442" y="1557651"/>
            <a:ext cx="224550" cy="611645"/>
            <a:chOff x="533400" y="1145237"/>
            <a:chExt cx="492125" cy="1340486"/>
          </a:xfrm>
          <a:solidFill>
            <a:schemeClr val="bg2">
              <a:alpha val="80000"/>
            </a:schemeClr>
          </a:solidFill>
        </p:grpSpPr>
        <p:sp>
          <p:nvSpPr>
            <p:cNvPr id="466" name="Freeform 979"/>
            <p:cNvSpPr>
              <a:spLocks/>
            </p:cNvSpPr>
            <p:nvPr/>
          </p:nvSpPr>
          <p:spPr bwMode="auto">
            <a:xfrm>
              <a:off x="735013" y="1662763"/>
              <a:ext cx="91440" cy="822960"/>
            </a:xfrm>
            <a:custGeom>
              <a:avLst/>
              <a:gdLst>
                <a:gd name="T0" fmla="*/ 25 w 43"/>
                <a:gd name="T1" fmla="*/ 492 h 530"/>
                <a:gd name="T2" fmla="*/ 25 w 43"/>
                <a:gd name="T3" fmla="*/ 0 h 530"/>
                <a:gd name="T4" fmla="*/ 18 w 43"/>
                <a:gd name="T5" fmla="*/ 0 h 530"/>
                <a:gd name="T6" fmla="*/ 18 w 43"/>
                <a:gd name="T7" fmla="*/ 492 h 530"/>
                <a:gd name="T8" fmla="*/ 0 w 43"/>
                <a:gd name="T9" fmla="*/ 511 h 530"/>
                <a:gd name="T10" fmla="*/ 21 w 43"/>
                <a:gd name="T11" fmla="*/ 530 h 530"/>
                <a:gd name="T12" fmla="*/ 43 w 43"/>
                <a:gd name="T13" fmla="*/ 511 h 530"/>
                <a:gd name="T14" fmla="*/ 25 w 43"/>
                <a:gd name="T15" fmla="*/ 49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30">
                  <a:moveTo>
                    <a:pt x="25" y="49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92"/>
                    <a:pt x="18" y="492"/>
                    <a:pt x="18" y="492"/>
                  </a:cubicBezTo>
                  <a:cubicBezTo>
                    <a:pt x="8" y="493"/>
                    <a:pt x="0" y="501"/>
                    <a:pt x="0" y="511"/>
                  </a:cubicBezTo>
                  <a:cubicBezTo>
                    <a:pt x="0" y="522"/>
                    <a:pt x="10" y="530"/>
                    <a:pt x="21" y="530"/>
                  </a:cubicBezTo>
                  <a:cubicBezTo>
                    <a:pt x="33" y="530"/>
                    <a:pt x="43" y="522"/>
                    <a:pt x="43" y="511"/>
                  </a:cubicBezTo>
                  <a:cubicBezTo>
                    <a:pt x="43" y="501"/>
                    <a:pt x="35" y="493"/>
                    <a:pt x="25" y="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7" name="Freeform 980"/>
            <p:cNvSpPr>
              <a:spLocks noEditPoints="1"/>
            </p:cNvSpPr>
            <p:nvPr/>
          </p:nvSpPr>
          <p:spPr bwMode="auto">
            <a:xfrm>
              <a:off x="533400" y="1145237"/>
              <a:ext cx="492125" cy="669925"/>
            </a:xfrm>
            <a:custGeom>
              <a:avLst/>
              <a:gdLst>
                <a:gd name="T0" fmla="*/ 119 w 239"/>
                <a:gd name="T1" fmla="*/ 0 h 325"/>
                <a:gd name="T2" fmla="*/ 0 w 239"/>
                <a:gd name="T3" fmla="*/ 120 h 325"/>
                <a:gd name="T4" fmla="*/ 119 w 239"/>
                <a:gd name="T5" fmla="*/ 325 h 325"/>
                <a:gd name="T6" fmla="*/ 239 w 239"/>
                <a:gd name="T7" fmla="*/ 120 h 325"/>
                <a:gd name="T8" fmla="*/ 119 w 239"/>
                <a:gd name="T9" fmla="*/ 0 h 325"/>
                <a:gd name="T10" fmla="*/ 119 w 239"/>
                <a:gd name="T11" fmla="*/ 190 h 325"/>
                <a:gd name="T12" fmla="*/ 50 w 239"/>
                <a:gd name="T13" fmla="*/ 120 h 325"/>
                <a:gd name="T14" fmla="*/ 119 w 239"/>
                <a:gd name="T15" fmla="*/ 50 h 325"/>
                <a:gd name="T16" fmla="*/ 189 w 239"/>
                <a:gd name="T17" fmla="*/ 120 h 325"/>
                <a:gd name="T18" fmla="*/ 119 w 239"/>
                <a:gd name="T19" fmla="*/ 19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325">
                  <a:moveTo>
                    <a:pt x="119" y="0"/>
                  </a:moveTo>
                  <a:cubicBezTo>
                    <a:pt x="53" y="0"/>
                    <a:pt x="0" y="54"/>
                    <a:pt x="0" y="120"/>
                  </a:cubicBezTo>
                  <a:cubicBezTo>
                    <a:pt x="0" y="202"/>
                    <a:pt x="119" y="325"/>
                    <a:pt x="119" y="325"/>
                  </a:cubicBezTo>
                  <a:cubicBezTo>
                    <a:pt x="119" y="325"/>
                    <a:pt x="239" y="202"/>
                    <a:pt x="239" y="120"/>
                  </a:cubicBezTo>
                  <a:cubicBezTo>
                    <a:pt x="239" y="54"/>
                    <a:pt x="185" y="0"/>
                    <a:pt x="119" y="0"/>
                  </a:cubicBezTo>
                  <a:moveTo>
                    <a:pt x="119" y="190"/>
                  </a:moveTo>
                  <a:cubicBezTo>
                    <a:pt x="81" y="190"/>
                    <a:pt x="50" y="158"/>
                    <a:pt x="50" y="120"/>
                  </a:cubicBezTo>
                  <a:cubicBezTo>
                    <a:pt x="50" y="81"/>
                    <a:pt x="81" y="50"/>
                    <a:pt x="119" y="50"/>
                  </a:cubicBezTo>
                  <a:cubicBezTo>
                    <a:pt x="158" y="50"/>
                    <a:pt x="189" y="81"/>
                    <a:pt x="189" y="120"/>
                  </a:cubicBezTo>
                  <a:cubicBezTo>
                    <a:pt x="189" y="158"/>
                    <a:pt x="158" y="190"/>
                    <a:pt x="119" y="1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71" name="Group 470"/>
          <p:cNvGrpSpPr>
            <a:grpSpLocks noChangeAspect="1"/>
          </p:cNvGrpSpPr>
          <p:nvPr/>
        </p:nvGrpSpPr>
        <p:grpSpPr>
          <a:xfrm>
            <a:off x="3099527" y="1621647"/>
            <a:ext cx="224550" cy="611645"/>
            <a:chOff x="533400" y="1145237"/>
            <a:chExt cx="492125" cy="1340486"/>
          </a:xfrm>
          <a:solidFill>
            <a:schemeClr val="bg2">
              <a:alpha val="80000"/>
            </a:schemeClr>
          </a:solidFill>
        </p:grpSpPr>
        <p:sp>
          <p:nvSpPr>
            <p:cNvPr id="472" name="Freeform 979"/>
            <p:cNvSpPr>
              <a:spLocks/>
            </p:cNvSpPr>
            <p:nvPr/>
          </p:nvSpPr>
          <p:spPr bwMode="auto">
            <a:xfrm>
              <a:off x="735013" y="1662763"/>
              <a:ext cx="91440" cy="822960"/>
            </a:xfrm>
            <a:custGeom>
              <a:avLst/>
              <a:gdLst>
                <a:gd name="T0" fmla="*/ 25 w 43"/>
                <a:gd name="T1" fmla="*/ 492 h 530"/>
                <a:gd name="T2" fmla="*/ 25 w 43"/>
                <a:gd name="T3" fmla="*/ 0 h 530"/>
                <a:gd name="T4" fmla="*/ 18 w 43"/>
                <a:gd name="T5" fmla="*/ 0 h 530"/>
                <a:gd name="T6" fmla="*/ 18 w 43"/>
                <a:gd name="T7" fmla="*/ 492 h 530"/>
                <a:gd name="T8" fmla="*/ 0 w 43"/>
                <a:gd name="T9" fmla="*/ 511 h 530"/>
                <a:gd name="T10" fmla="*/ 21 w 43"/>
                <a:gd name="T11" fmla="*/ 530 h 530"/>
                <a:gd name="T12" fmla="*/ 43 w 43"/>
                <a:gd name="T13" fmla="*/ 511 h 530"/>
                <a:gd name="T14" fmla="*/ 25 w 43"/>
                <a:gd name="T15" fmla="*/ 49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30">
                  <a:moveTo>
                    <a:pt x="25" y="49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92"/>
                    <a:pt x="18" y="492"/>
                    <a:pt x="18" y="492"/>
                  </a:cubicBezTo>
                  <a:cubicBezTo>
                    <a:pt x="8" y="493"/>
                    <a:pt x="0" y="501"/>
                    <a:pt x="0" y="511"/>
                  </a:cubicBezTo>
                  <a:cubicBezTo>
                    <a:pt x="0" y="522"/>
                    <a:pt x="10" y="530"/>
                    <a:pt x="21" y="530"/>
                  </a:cubicBezTo>
                  <a:cubicBezTo>
                    <a:pt x="33" y="530"/>
                    <a:pt x="43" y="522"/>
                    <a:pt x="43" y="511"/>
                  </a:cubicBezTo>
                  <a:cubicBezTo>
                    <a:pt x="43" y="501"/>
                    <a:pt x="35" y="493"/>
                    <a:pt x="25" y="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3" name="Freeform 980"/>
            <p:cNvSpPr>
              <a:spLocks noEditPoints="1"/>
            </p:cNvSpPr>
            <p:nvPr/>
          </p:nvSpPr>
          <p:spPr bwMode="auto">
            <a:xfrm>
              <a:off x="533400" y="1145237"/>
              <a:ext cx="492125" cy="669925"/>
            </a:xfrm>
            <a:custGeom>
              <a:avLst/>
              <a:gdLst>
                <a:gd name="T0" fmla="*/ 119 w 239"/>
                <a:gd name="T1" fmla="*/ 0 h 325"/>
                <a:gd name="T2" fmla="*/ 0 w 239"/>
                <a:gd name="T3" fmla="*/ 120 h 325"/>
                <a:gd name="T4" fmla="*/ 119 w 239"/>
                <a:gd name="T5" fmla="*/ 325 h 325"/>
                <a:gd name="T6" fmla="*/ 239 w 239"/>
                <a:gd name="T7" fmla="*/ 120 h 325"/>
                <a:gd name="T8" fmla="*/ 119 w 239"/>
                <a:gd name="T9" fmla="*/ 0 h 325"/>
                <a:gd name="T10" fmla="*/ 119 w 239"/>
                <a:gd name="T11" fmla="*/ 190 h 325"/>
                <a:gd name="T12" fmla="*/ 50 w 239"/>
                <a:gd name="T13" fmla="*/ 120 h 325"/>
                <a:gd name="T14" fmla="*/ 119 w 239"/>
                <a:gd name="T15" fmla="*/ 50 h 325"/>
                <a:gd name="T16" fmla="*/ 189 w 239"/>
                <a:gd name="T17" fmla="*/ 120 h 325"/>
                <a:gd name="T18" fmla="*/ 119 w 239"/>
                <a:gd name="T19" fmla="*/ 19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325">
                  <a:moveTo>
                    <a:pt x="119" y="0"/>
                  </a:moveTo>
                  <a:cubicBezTo>
                    <a:pt x="53" y="0"/>
                    <a:pt x="0" y="54"/>
                    <a:pt x="0" y="120"/>
                  </a:cubicBezTo>
                  <a:cubicBezTo>
                    <a:pt x="0" y="202"/>
                    <a:pt x="119" y="325"/>
                    <a:pt x="119" y="325"/>
                  </a:cubicBezTo>
                  <a:cubicBezTo>
                    <a:pt x="119" y="325"/>
                    <a:pt x="239" y="202"/>
                    <a:pt x="239" y="120"/>
                  </a:cubicBezTo>
                  <a:cubicBezTo>
                    <a:pt x="239" y="54"/>
                    <a:pt x="185" y="0"/>
                    <a:pt x="119" y="0"/>
                  </a:cubicBezTo>
                  <a:moveTo>
                    <a:pt x="119" y="190"/>
                  </a:moveTo>
                  <a:cubicBezTo>
                    <a:pt x="81" y="190"/>
                    <a:pt x="50" y="158"/>
                    <a:pt x="50" y="120"/>
                  </a:cubicBezTo>
                  <a:cubicBezTo>
                    <a:pt x="50" y="81"/>
                    <a:pt x="81" y="50"/>
                    <a:pt x="119" y="50"/>
                  </a:cubicBezTo>
                  <a:cubicBezTo>
                    <a:pt x="158" y="50"/>
                    <a:pt x="189" y="81"/>
                    <a:pt x="189" y="120"/>
                  </a:cubicBezTo>
                  <a:cubicBezTo>
                    <a:pt x="189" y="158"/>
                    <a:pt x="158" y="190"/>
                    <a:pt x="119" y="1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08214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12828" y="0"/>
            <a:ext cx="9411369" cy="53502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01824" y="1276579"/>
            <a:ext cx="4641913" cy="8810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CA" sz="1600" dirty="0">
                <a:solidFill>
                  <a:srgbClr val="00496D"/>
                </a:solidFill>
                <a:latin typeface="Arial"/>
                <a:cs typeface="Arial"/>
              </a:rPr>
              <a:t>“Since implementing Jet Reports, our company has seen revenue growth of over 32 percent.”</a:t>
            </a:r>
          </a:p>
          <a:p>
            <a:pPr algn="ctr">
              <a:lnSpc>
                <a:spcPct val="200000"/>
              </a:lnSpc>
            </a:pPr>
            <a:r>
              <a:rPr lang="en-CA" sz="1050" dirty="0">
                <a:solidFill>
                  <a:srgbClr val="00496D"/>
                </a:solidFill>
                <a:latin typeface="Arial"/>
                <a:cs typeface="Arial"/>
              </a:rPr>
              <a:t> – Mat </a:t>
            </a:r>
            <a:r>
              <a:rPr lang="en-CA" sz="1050" dirty="0" err="1">
                <a:solidFill>
                  <a:srgbClr val="00496D"/>
                </a:solidFill>
                <a:latin typeface="Arial"/>
                <a:cs typeface="Arial"/>
              </a:rPr>
              <a:t>Ealy</a:t>
            </a:r>
            <a:r>
              <a:rPr lang="en-CA" sz="1050" dirty="0">
                <a:solidFill>
                  <a:srgbClr val="00496D"/>
                </a:solidFill>
                <a:latin typeface="Arial"/>
                <a:cs typeface="Arial"/>
              </a:rPr>
              <a:t>, Kinsey Archery </a:t>
            </a:r>
          </a:p>
        </p:txBody>
      </p:sp>
      <p:grpSp>
        <p:nvGrpSpPr>
          <p:cNvPr id="258" name="Group 257"/>
          <p:cNvGrpSpPr/>
          <p:nvPr/>
        </p:nvGrpSpPr>
        <p:grpSpPr>
          <a:xfrm>
            <a:off x="1829650" y="2256012"/>
            <a:ext cx="5635002" cy="2699456"/>
            <a:chOff x="838200" y="1984295"/>
            <a:chExt cx="9550451" cy="5482393"/>
          </a:xfrm>
        </p:grpSpPr>
        <p:pic>
          <p:nvPicPr>
            <p:cNvPr id="259" name="Picture 34" descr="http://galleriadallas.wpengine.netdna-cdn.com/wp-content/uploads/2014/05/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931" y="5272127"/>
              <a:ext cx="2194560" cy="219456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0" name="Picture 28" descr="http://vignette4.wikia.nocookie.net/tmnt/images/9/92/Funko-Logo.jpg/revision/latest?cb=201501032000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2116" y="5157531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" name="Picture 20" descr="https://upload.wikimedia.org/wikipedia/de/thumb/5/5b/Bodycote-International-Logo.svg/2000px-Bodycote-International-Logo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7488" y="4847497"/>
              <a:ext cx="2194560" cy="5245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2" name="Picture 30" descr="http://unique-landscapes.com/wp-content/uploads/2013/02/Lynx_Professional_Grills_30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5919522"/>
              <a:ext cx="2194560" cy="8997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3" name="Picture 32" descr="http://www.nychealthandhospitals.org/hhc/images/pressroom/aha-logo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599" y="5468187"/>
              <a:ext cx="2194560" cy="17196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4" name="Picture 6" descr="http://landmarkcres.com/wp-content/uploads/2015/04/logo-davidsbridal1-480x333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447" y="2274432"/>
              <a:ext cx="2017528" cy="13050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5" name="Picture 8" descr="http://logonoid.com/images/ametek-logo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931" y="3850087"/>
              <a:ext cx="2194560" cy="3471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" name="Picture 12" descr="https://www.movingauthority.com/static/media/uploads/company/logo/Valley_Moving_New_York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803" y="4765324"/>
              <a:ext cx="2194560" cy="6888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7" name="Picture 14" descr="http://erarental.org/uploads/member/images/logo/20101279007721983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517" y="3423044"/>
              <a:ext cx="2194560" cy="12012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8" name="Picture 16" descr="http://r2.greenindustrypros.com/files/base/image/GIP/2013/06/16x9/1280x720/ariens-logo-108783231_1095716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517" y="4492528"/>
              <a:ext cx="2194560" cy="12344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9" name="Picture 18" descr="http://norcalmfghomes.com/wp-content/uploads/2015/09/Champion-Logo-hQ-335SQ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931" y="4012467"/>
              <a:ext cx="2194560" cy="219456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0" name="Picture 22" descr="http://logodatabases.com/wp-content/uploads/2012/04/citizen-watch-logo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803" y="2556646"/>
              <a:ext cx="2194560" cy="6744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1" name="Picture 24" descr="https://store.talkingrain.com/content/files/images/TR/TR_Logo_Color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202" y="2279481"/>
              <a:ext cx="2194560" cy="95159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2" name="Picture 26" descr="https://pbs.twimg.com/profile_images/481185820955508736/pbuiC5Kh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807" y="1984295"/>
              <a:ext cx="1819127" cy="181912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3" name="Picture 10" descr="http://www.murphygroup.co.uk/common/images/logos/murphy-logo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4091" y="3657194"/>
              <a:ext cx="2194560" cy="75869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" name="Picture 36" descr="http://logos-vector.com/images/logo/xxl/6/7/2/67278/Twinings_of_London_ce1d7_450x450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803" y="3279501"/>
              <a:ext cx="2194560" cy="11411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-112828" y="0"/>
            <a:ext cx="9473475" cy="851647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31714" y="264439"/>
            <a:ext cx="5080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OVER 10,000 COMPANIES IN 94 COUNTRIES</a:t>
            </a:r>
          </a:p>
        </p:txBody>
      </p:sp>
    </p:spTree>
    <p:extLst>
      <p:ext uri="{BB962C8B-B14F-4D97-AF65-F5344CB8AC3E}">
        <p14:creationId xmlns:p14="http://schemas.microsoft.com/office/powerpoint/2010/main" val="199651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49412" y="782219"/>
            <a:ext cx="9353175" cy="4558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75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WHAT IS JET PROFESSIONAL?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614820"/>
            <a:ext cx="914399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CA" sz="1400" b="1" dirty="0">
                <a:latin typeface="Arial"/>
                <a:cs typeface="Arial"/>
              </a:rPr>
              <a:t>A fast, flexible financial and business </a:t>
            </a:r>
          </a:p>
          <a:p>
            <a:pPr algn="ctr"/>
            <a:r>
              <a:rPr lang="en-CA" sz="1400" b="1" dirty="0">
                <a:latin typeface="Arial"/>
                <a:cs typeface="Arial"/>
              </a:rPr>
              <a:t>reporting solution inside of Excel.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2193" y="2866436"/>
            <a:ext cx="17879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CA" sz="1300" dirty="0">
                <a:latin typeface="Arial"/>
                <a:cs typeface="Arial"/>
              </a:rPr>
              <a:t>Allows Microsoft Dynamics ERP users to get all the operational data </a:t>
            </a:r>
          </a:p>
          <a:p>
            <a:pPr marL="0" lvl="1" algn="ctr"/>
            <a:r>
              <a:rPr lang="en-CA" sz="1300" dirty="0">
                <a:latin typeface="Arial"/>
                <a:cs typeface="Arial"/>
              </a:rPr>
              <a:t>they need.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2366" y="3066491"/>
            <a:ext cx="17408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/>
            <a:r>
              <a:rPr lang="en-CA" sz="1300" dirty="0">
                <a:latin typeface="Arial"/>
                <a:cs typeface="Arial"/>
              </a:rPr>
              <a:t>Eliminate errors by accessing and pulling all your data directly in Excel.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6705" y="3266546"/>
            <a:ext cx="17811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/>
            <a:r>
              <a:rPr lang="en-CA" sz="1300" dirty="0">
                <a:latin typeface="Arial"/>
                <a:cs typeface="Arial"/>
              </a:rPr>
              <a:t>No more copying, pasting or manually exporting.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3066491"/>
            <a:ext cx="15852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/>
            <a:r>
              <a:rPr lang="en-CA" sz="1300" dirty="0">
                <a:latin typeface="Arial"/>
                <a:cs typeface="Arial"/>
              </a:rPr>
              <a:t>Cut the cost of hard-coding and programming reports to zero.</a:t>
            </a:r>
            <a:endParaRPr lang="en-US" sz="1300" dirty="0">
              <a:latin typeface="Arial"/>
              <a:cs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228295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219200" y="4155270"/>
            <a:ext cx="152400" cy="152400"/>
          </a:xfrm>
          <a:prstGeom prst="ellips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341688" y="4155270"/>
            <a:ext cx="152400" cy="152400"/>
          </a:xfrm>
          <a:prstGeom prst="ellips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464175" y="4155270"/>
            <a:ext cx="152400" cy="152400"/>
          </a:xfrm>
          <a:prstGeom prst="ellips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586663" y="4155270"/>
            <a:ext cx="152400" cy="152400"/>
          </a:xfrm>
          <a:prstGeom prst="ellips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176362" y="4418644"/>
            <a:ext cx="241257" cy="276075"/>
            <a:chOff x="5322888" y="3740150"/>
            <a:chExt cx="153988" cy="176213"/>
          </a:xfrm>
          <a:solidFill>
            <a:schemeClr val="accent1"/>
          </a:solidFill>
        </p:grpSpPr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5356225" y="3740150"/>
              <a:ext cx="88900" cy="42863"/>
            </a:xfrm>
            <a:custGeom>
              <a:avLst/>
              <a:gdLst>
                <a:gd name="T0" fmla="*/ 32 w 32"/>
                <a:gd name="T1" fmla="*/ 8 h 16"/>
                <a:gd name="T2" fmla="*/ 24 w 32"/>
                <a:gd name="T3" fmla="*/ 8 h 16"/>
                <a:gd name="T4" fmla="*/ 16 w 32"/>
                <a:gd name="T5" fmla="*/ 0 h 16"/>
                <a:gd name="T6" fmla="*/ 8 w 32"/>
                <a:gd name="T7" fmla="*/ 8 h 16"/>
                <a:gd name="T8" fmla="*/ 0 w 32"/>
                <a:gd name="T9" fmla="*/ 8 h 16"/>
                <a:gd name="T10" fmla="*/ 0 w 32"/>
                <a:gd name="T11" fmla="*/ 16 h 16"/>
                <a:gd name="T12" fmla="*/ 32 w 32"/>
                <a:gd name="T13" fmla="*/ 16 h 16"/>
                <a:gd name="T14" fmla="*/ 32 w 32"/>
                <a:gd name="T15" fmla="*/ 8 h 16"/>
                <a:gd name="T16" fmla="*/ 16 w 32"/>
                <a:gd name="T17" fmla="*/ 12 h 16"/>
                <a:gd name="T18" fmla="*/ 12 w 32"/>
                <a:gd name="T19" fmla="*/ 8 h 16"/>
                <a:gd name="T20" fmla="*/ 16 w 32"/>
                <a:gd name="T21" fmla="*/ 4 h 16"/>
                <a:gd name="T22" fmla="*/ 20 w 32"/>
                <a:gd name="T23" fmla="*/ 8 h 16"/>
                <a:gd name="T24" fmla="*/ 16 w 32"/>
                <a:gd name="T2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6">
                  <a:moveTo>
                    <a:pt x="32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8"/>
                  </a:lnTo>
                  <a:close/>
                  <a:moveTo>
                    <a:pt x="16" y="12"/>
                  </a:moveTo>
                  <a:cubicBezTo>
                    <a:pt x="14" y="12"/>
                    <a:pt x="12" y="10"/>
                    <a:pt x="12" y="8"/>
                  </a:cubicBezTo>
                  <a:cubicBezTo>
                    <a:pt x="12" y="6"/>
                    <a:pt x="14" y="4"/>
                    <a:pt x="16" y="4"/>
                  </a:cubicBezTo>
                  <a:cubicBezTo>
                    <a:pt x="18" y="4"/>
                    <a:pt x="20" y="6"/>
                    <a:pt x="20" y="8"/>
                  </a:cubicBezTo>
                  <a:cubicBezTo>
                    <a:pt x="20" y="10"/>
                    <a:pt x="18" y="12"/>
                    <a:pt x="16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12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5322888" y="3762375"/>
              <a:ext cx="153988" cy="153988"/>
            </a:xfrm>
            <a:custGeom>
              <a:avLst/>
              <a:gdLst>
                <a:gd name="T0" fmla="*/ 83 w 97"/>
                <a:gd name="T1" fmla="*/ 0 h 97"/>
                <a:gd name="T2" fmla="*/ 83 w 97"/>
                <a:gd name="T3" fmla="*/ 20 h 97"/>
                <a:gd name="T4" fmla="*/ 14 w 97"/>
                <a:gd name="T5" fmla="*/ 20 h 97"/>
                <a:gd name="T6" fmla="*/ 14 w 97"/>
                <a:gd name="T7" fmla="*/ 0 h 97"/>
                <a:gd name="T8" fmla="*/ 0 w 97"/>
                <a:gd name="T9" fmla="*/ 0 h 97"/>
                <a:gd name="T10" fmla="*/ 0 w 97"/>
                <a:gd name="T11" fmla="*/ 97 h 97"/>
                <a:gd name="T12" fmla="*/ 97 w 97"/>
                <a:gd name="T13" fmla="*/ 97 h 97"/>
                <a:gd name="T14" fmla="*/ 97 w 97"/>
                <a:gd name="T15" fmla="*/ 0 h 97"/>
                <a:gd name="T16" fmla="*/ 83 w 97"/>
                <a:gd name="T17" fmla="*/ 0 h 97"/>
                <a:gd name="T18" fmla="*/ 45 w 97"/>
                <a:gd name="T19" fmla="*/ 81 h 97"/>
                <a:gd name="T20" fmla="*/ 40 w 97"/>
                <a:gd name="T21" fmla="*/ 78 h 97"/>
                <a:gd name="T22" fmla="*/ 21 w 97"/>
                <a:gd name="T23" fmla="*/ 57 h 97"/>
                <a:gd name="T24" fmla="*/ 31 w 97"/>
                <a:gd name="T25" fmla="*/ 48 h 97"/>
                <a:gd name="T26" fmla="*/ 45 w 97"/>
                <a:gd name="T27" fmla="*/ 62 h 97"/>
                <a:gd name="T28" fmla="*/ 73 w 97"/>
                <a:gd name="T29" fmla="*/ 34 h 97"/>
                <a:gd name="T30" fmla="*/ 83 w 97"/>
                <a:gd name="T31" fmla="*/ 45 h 97"/>
                <a:gd name="T32" fmla="*/ 45 w 97"/>
                <a:gd name="T33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7">
                  <a:moveTo>
                    <a:pt x="83" y="0"/>
                  </a:moveTo>
                  <a:lnTo>
                    <a:pt x="83" y="20"/>
                  </a:lnTo>
                  <a:lnTo>
                    <a:pt x="14" y="2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97" y="97"/>
                  </a:lnTo>
                  <a:lnTo>
                    <a:pt x="97" y="0"/>
                  </a:lnTo>
                  <a:lnTo>
                    <a:pt x="83" y="0"/>
                  </a:lnTo>
                  <a:close/>
                  <a:moveTo>
                    <a:pt x="45" y="81"/>
                  </a:moveTo>
                  <a:lnTo>
                    <a:pt x="40" y="78"/>
                  </a:lnTo>
                  <a:lnTo>
                    <a:pt x="21" y="57"/>
                  </a:lnTo>
                  <a:lnTo>
                    <a:pt x="31" y="48"/>
                  </a:lnTo>
                  <a:lnTo>
                    <a:pt x="45" y="62"/>
                  </a:lnTo>
                  <a:lnTo>
                    <a:pt x="73" y="34"/>
                  </a:lnTo>
                  <a:lnTo>
                    <a:pt x="83" y="45"/>
                  </a:lnTo>
                  <a:lnTo>
                    <a:pt x="45" y="8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1200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3251170" y="4401233"/>
            <a:ext cx="310896" cy="310896"/>
            <a:chOff x="6359525" y="3740150"/>
            <a:chExt cx="176213" cy="176213"/>
          </a:xfrm>
          <a:solidFill>
            <a:schemeClr val="accent1"/>
          </a:solidFill>
        </p:grpSpPr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6359525" y="3794125"/>
              <a:ext cx="122238" cy="122238"/>
            </a:xfrm>
            <a:custGeom>
              <a:avLst/>
              <a:gdLst>
                <a:gd name="T0" fmla="*/ 42 w 44"/>
                <a:gd name="T1" fmla="*/ 18 h 44"/>
                <a:gd name="T2" fmla="*/ 35 w 44"/>
                <a:gd name="T3" fmla="*/ 18 h 44"/>
                <a:gd name="T4" fmla="*/ 34 w 44"/>
                <a:gd name="T5" fmla="*/ 14 h 44"/>
                <a:gd name="T6" fmla="*/ 38 w 44"/>
                <a:gd name="T7" fmla="*/ 10 h 44"/>
                <a:gd name="T8" fmla="*/ 38 w 44"/>
                <a:gd name="T9" fmla="*/ 7 h 44"/>
                <a:gd name="T10" fmla="*/ 36 w 44"/>
                <a:gd name="T11" fmla="*/ 5 h 44"/>
                <a:gd name="T12" fmla="*/ 33 w 44"/>
                <a:gd name="T13" fmla="*/ 5 h 44"/>
                <a:gd name="T14" fmla="*/ 29 w 44"/>
                <a:gd name="T15" fmla="*/ 9 h 44"/>
                <a:gd name="T16" fmla="*/ 25 w 44"/>
                <a:gd name="T17" fmla="*/ 8 h 44"/>
                <a:gd name="T18" fmla="*/ 25 w 44"/>
                <a:gd name="T19" fmla="*/ 2 h 44"/>
                <a:gd name="T20" fmla="*/ 23 w 44"/>
                <a:gd name="T21" fmla="*/ 0 h 44"/>
                <a:gd name="T22" fmla="*/ 20 w 44"/>
                <a:gd name="T23" fmla="*/ 0 h 44"/>
                <a:gd name="T24" fmla="*/ 18 w 44"/>
                <a:gd name="T25" fmla="*/ 2 h 44"/>
                <a:gd name="T26" fmla="*/ 18 w 44"/>
                <a:gd name="T27" fmla="*/ 8 h 44"/>
                <a:gd name="T28" fmla="*/ 14 w 44"/>
                <a:gd name="T29" fmla="*/ 9 h 44"/>
                <a:gd name="T30" fmla="*/ 10 w 44"/>
                <a:gd name="T31" fmla="*/ 6 h 44"/>
                <a:gd name="T32" fmla="*/ 7 w 44"/>
                <a:gd name="T33" fmla="*/ 6 h 44"/>
                <a:gd name="T34" fmla="*/ 5 w 44"/>
                <a:gd name="T35" fmla="*/ 8 h 44"/>
                <a:gd name="T36" fmla="*/ 5 w 44"/>
                <a:gd name="T37" fmla="*/ 11 h 44"/>
                <a:gd name="T38" fmla="*/ 9 w 44"/>
                <a:gd name="T39" fmla="*/ 15 h 44"/>
                <a:gd name="T40" fmla="*/ 7 w 44"/>
                <a:gd name="T41" fmla="*/ 19 h 44"/>
                <a:gd name="T42" fmla="*/ 2 w 44"/>
                <a:gd name="T43" fmla="*/ 19 h 44"/>
                <a:gd name="T44" fmla="*/ 0 w 44"/>
                <a:gd name="T45" fmla="*/ 21 h 44"/>
                <a:gd name="T46" fmla="*/ 0 w 44"/>
                <a:gd name="T47" fmla="*/ 24 h 44"/>
                <a:gd name="T48" fmla="*/ 2 w 44"/>
                <a:gd name="T49" fmla="*/ 26 h 44"/>
                <a:gd name="T50" fmla="*/ 7 w 44"/>
                <a:gd name="T51" fmla="*/ 26 h 44"/>
                <a:gd name="T52" fmla="*/ 9 w 44"/>
                <a:gd name="T53" fmla="*/ 30 h 44"/>
                <a:gd name="T54" fmla="*/ 6 w 44"/>
                <a:gd name="T55" fmla="*/ 34 h 44"/>
                <a:gd name="T56" fmla="*/ 6 w 44"/>
                <a:gd name="T57" fmla="*/ 37 h 44"/>
                <a:gd name="T58" fmla="*/ 8 w 44"/>
                <a:gd name="T59" fmla="*/ 39 h 44"/>
                <a:gd name="T60" fmla="*/ 11 w 44"/>
                <a:gd name="T61" fmla="*/ 39 h 44"/>
                <a:gd name="T62" fmla="*/ 15 w 44"/>
                <a:gd name="T63" fmla="*/ 35 h 44"/>
                <a:gd name="T64" fmla="*/ 19 w 44"/>
                <a:gd name="T65" fmla="*/ 36 h 44"/>
                <a:gd name="T66" fmla="*/ 19 w 44"/>
                <a:gd name="T67" fmla="*/ 42 h 44"/>
                <a:gd name="T68" fmla="*/ 21 w 44"/>
                <a:gd name="T69" fmla="*/ 44 h 44"/>
                <a:gd name="T70" fmla="*/ 24 w 44"/>
                <a:gd name="T71" fmla="*/ 44 h 44"/>
                <a:gd name="T72" fmla="*/ 26 w 44"/>
                <a:gd name="T73" fmla="*/ 42 h 44"/>
                <a:gd name="T74" fmla="*/ 26 w 44"/>
                <a:gd name="T75" fmla="*/ 36 h 44"/>
                <a:gd name="T76" fmla="*/ 30 w 44"/>
                <a:gd name="T77" fmla="*/ 34 h 44"/>
                <a:gd name="T78" fmla="*/ 34 w 44"/>
                <a:gd name="T79" fmla="*/ 38 h 44"/>
                <a:gd name="T80" fmla="*/ 37 w 44"/>
                <a:gd name="T81" fmla="*/ 38 h 44"/>
                <a:gd name="T82" fmla="*/ 39 w 44"/>
                <a:gd name="T83" fmla="*/ 36 h 44"/>
                <a:gd name="T84" fmla="*/ 39 w 44"/>
                <a:gd name="T85" fmla="*/ 33 h 44"/>
                <a:gd name="T86" fmla="*/ 35 w 44"/>
                <a:gd name="T87" fmla="*/ 28 h 44"/>
                <a:gd name="T88" fmla="*/ 36 w 44"/>
                <a:gd name="T89" fmla="*/ 25 h 44"/>
                <a:gd name="T90" fmla="*/ 42 w 44"/>
                <a:gd name="T91" fmla="*/ 25 h 44"/>
                <a:gd name="T92" fmla="*/ 44 w 44"/>
                <a:gd name="T93" fmla="*/ 23 h 44"/>
                <a:gd name="T94" fmla="*/ 44 w 44"/>
                <a:gd name="T95" fmla="*/ 20 h 44"/>
                <a:gd name="T96" fmla="*/ 42 w 44"/>
                <a:gd name="T97" fmla="*/ 18 h 44"/>
                <a:gd name="T98" fmla="*/ 21 w 44"/>
                <a:gd name="T99" fmla="*/ 28 h 44"/>
                <a:gd name="T100" fmla="*/ 15 w 44"/>
                <a:gd name="T101" fmla="*/ 22 h 44"/>
                <a:gd name="T102" fmla="*/ 21 w 44"/>
                <a:gd name="T103" fmla="*/ 16 h 44"/>
                <a:gd name="T104" fmla="*/ 28 w 44"/>
                <a:gd name="T105" fmla="*/ 22 h 44"/>
                <a:gd name="T106" fmla="*/ 21 w 44"/>
                <a:gd name="T107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44">
                  <a:moveTo>
                    <a:pt x="42" y="18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7"/>
                    <a:pt x="35" y="15"/>
                    <a:pt x="34" y="14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8"/>
                    <a:pt x="38" y="7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4"/>
                    <a:pt x="34" y="4"/>
                    <a:pt x="33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6" y="8"/>
                    <a:pt x="25" y="8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5" y="9"/>
                    <a:pt x="14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6" y="3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40"/>
                    <a:pt x="10" y="40"/>
                    <a:pt x="11" y="3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6"/>
                    <a:pt x="18" y="36"/>
                    <a:pt x="19" y="36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20" y="44"/>
                    <a:pt x="21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6" y="43"/>
                    <a:pt x="26" y="42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8" y="35"/>
                    <a:pt x="29" y="35"/>
                    <a:pt x="30" y="34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9"/>
                    <a:pt x="36" y="39"/>
                    <a:pt x="37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5"/>
                    <a:pt x="40" y="34"/>
                    <a:pt x="39" y="3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6"/>
                    <a:pt x="3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5"/>
                    <a:pt x="44" y="24"/>
                    <a:pt x="44" y="2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3" y="18"/>
                    <a:pt x="42" y="18"/>
                  </a:cubicBezTo>
                  <a:close/>
                  <a:moveTo>
                    <a:pt x="21" y="28"/>
                  </a:moveTo>
                  <a:cubicBezTo>
                    <a:pt x="18" y="28"/>
                    <a:pt x="15" y="25"/>
                    <a:pt x="15" y="22"/>
                  </a:cubicBezTo>
                  <a:cubicBezTo>
                    <a:pt x="15" y="19"/>
                    <a:pt x="18" y="16"/>
                    <a:pt x="21" y="16"/>
                  </a:cubicBezTo>
                  <a:cubicBezTo>
                    <a:pt x="25" y="16"/>
                    <a:pt x="28" y="19"/>
                    <a:pt x="28" y="22"/>
                  </a:cubicBezTo>
                  <a:cubicBezTo>
                    <a:pt x="28" y="25"/>
                    <a:pt x="25" y="28"/>
                    <a:pt x="2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12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59538" y="3740150"/>
              <a:ext cx="76200" cy="76200"/>
            </a:xfrm>
            <a:custGeom>
              <a:avLst/>
              <a:gdLst>
                <a:gd name="T0" fmla="*/ 26 w 28"/>
                <a:gd name="T1" fmla="*/ 11 h 28"/>
                <a:gd name="T2" fmla="*/ 23 w 28"/>
                <a:gd name="T3" fmla="*/ 11 h 28"/>
                <a:gd name="T4" fmla="*/ 22 w 28"/>
                <a:gd name="T5" fmla="*/ 9 h 28"/>
                <a:gd name="T6" fmla="*/ 24 w 28"/>
                <a:gd name="T7" fmla="*/ 7 h 28"/>
                <a:gd name="T8" fmla="*/ 24 w 28"/>
                <a:gd name="T9" fmla="*/ 4 h 28"/>
                <a:gd name="T10" fmla="*/ 23 w 28"/>
                <a:gd name="T11" fmla="*/ 3 h 28"/>
                <a:gd name="T12" fmla="*/ 21 w 28"/>
                <a:gd name="T13" fmla="*/ 3 h 28"/>
                <a:gd name="T14" fmla="*/ 18 w 28"/>
                <a:gd name="T15" fmla="*/ 6 h 28"/>
                <a:gd name="T16" fmla="*/ 16 w 28"/>
                <a:gd name="T17" fmla="*/ 5 h 28"/>
                <a:gd name="T18" fmla="*/ 16 w 28"/>
                <a:gd name="T19" fmla="*/ 2 h 28"/>
                <a:gd name="T20" fmla="*/ 14 w 28"/>
                <a:gd name="T21" fmla="*/ 0 h 28"/>
                <a:gd name="T22" fmla="*/ 13 w 28"/>
                <a:gd name="T23" fmla="*/ 0 h 28"/>
                <a:gd name="T24" fmla="*/ 11 w 28"/>
                <a:gd name="T25" fmla="*/ 2 h 28"/>
                <a:gd name="T26" fmla="*/ 11 w 28"/>
                <a:gd name="T27" fmla="*/ 5 h 28"/>
                <a:gd name="T28" fmla="*/ 9 w 28"/>
                <a:gd name="T29" fmla="*/ 6 h 28"/>
                <a:gd name="T30" fmla="*/ 7 w 28"/>
                <a:gd name="T31" fmla="*/ 4 h 28"/>
                <a:gd name="T32" fmla="*/ 4 w 28"/>
                <a:gd name="T33" fmla="*/ 4 h 28"/>
                <a:gd name="T34" fmla="*/ 3 w 28"/>
                <a:gd name="T35" fmla="*/ 5 h 28"/>
                <a:gd name="T36" fmla="*/ 3 w 28"/>
                <a:gd name="T37" fmla="*/ 7 h 28"/>
                <a:gd name="T38" fmla="*/ 6 w 28"/>
                <a:gd name="T39" fmla="*/ 9 h 28"/>
                <a:gd name="T40" fmla="*/ 4 w 28"/>
                <a:gd name="T41" fmla="*/ 12 h 28"/>
                <a:gd name="T42" fmla="*/ 2 w 28"/>
                <a:gd name="T43" fmla="*/ 12 h 28"/>
                <a:gd name="T44" fmla="*/ 0 w 28"/>
                <a:gd name="T45" fmla="*/ 14 h 28"/>
                <a:gd name="T46" fmla="*/ 0 w 28"/>
                <a:gd name="T47" fmla="*/ 15 h 28"/>
                <a:gd name="T48" fmla="*/ 2 w 28"/>
                <a:gd name="T49" fmla="*/ 17 h 28"/>
                <a:gd name="T50" fmla="*/ 5 w 28"/>
                <a:gd name="T51" fmla="*/ 17 h 28"/>
                <a:gd name="T52" fmla="*/ 6 w 28"/>
                <a:gd name="T53" fmla="*/ 19 h 28"/>
                <a:gd name="T54" fmla="*/ 4 w 28"/>
                <a:gd name="T55" fmla="*/ 21 h 28"/>
                <a:gd name="T56" fmla="*/ 4 w 28"/>
                <a:gd name="T57" fmla="*/ 24 h 28"/>
                <a:gd name="T58" fmla="*/ 5 w 28"/>
                <a:gd name="T59" fmla="*/ 25 h 28"/>
                <a:gd name="T60" fmla="*/ 7 w 28"/>
                <a:gd name="T61" fmla="*/ 25 h 28"/>
                <a:gd name="T62" fmla="*/ 9 w 28"/>
                <a:gd name="T63" fmla="*/ 22 h 28"/>
                <a:gd name="T64" fmla="*/ 12 w 28"/>
                <a:gd name="T65" fmla="*/ 23 h 28"/>
                <a:gd name="T66" fmla="*/ 12 w 28"/>
                <a:gd name="T67" fmla="*/ 26 h 28"/>
                <a:gd name="T68" fmla="*/ 14 w 28"/>
                <a:gd name="T69" fmla="*/ 28 h 28"/>
                <a:gd name="T70" fmla="*/ 15 w 28"/>
                <a:gd name="T71" fmla="*/ 28 h 28"/>
                <a:gd name="T72" fmla="*/ 17 w 28"/>
                <a:gd name="T73" fmla="*/ 26 h 28"/>
                <a:gd name="T74" fmla="*/ 17 w 28"/>
                <a:gd name="T75" fmla="*/ 23 h 28"/>
                <a:gd name="T76" fmla="*/ 19 w 28"/>
                <a:gd name="T77" fmla="*/ 22 h 28"/>
                <a:gd name="T78" fmla="*/ 21 w 28"/>
                <a:gd name="T79" fmla="*/ 24 h 28"/>
                <a:gd name="T80" fmla="*/ 24 w 28"/>
                <a:gd name="T81" fmla="*/ 24 h 28"/>
                <a:gd name="T82" fmla="*/ 25 w 28"/>
                <a:gd name="T83" fmla="*/ 23 h 28"/>
                <a:gd name="T84" fmla="*/ 25 w 28"/>
                <a:gd name="T85" fmla="*/ 21 h 28"/>
                <a:gd name="T86" fmla="*/ 22 w 28"/>
                <a:gd name="T87" fmla="*/ 18 h 28"/>
                <a:gd name="T88" fmla="*/ 23 w 28"/>
                <a:gd name="T89" fmla="*/ 16 h 28"/>
                <a:gd name="T90" fmla="*/ 26 w 28"/>
                <a:gd name="T91" fmla="*/ 16 h 28"/>
                <a:gd name="T92" fmla="*/ 28 w 28"/>
                <a:gd name="T93" fmla="*/ 14 h 28"/>
                <a:gd name="T94" fmla="*/ 28 w 28"/>
                <a:gd name="T95" fmla="*/ 13 h 28"/>
                <a:gd name="T96" fmla="*/ 26 w 28"/>
                <a:gd name="T97" fmla="*/ 11 h 28"/>
                <a:gd name="T98" fmla="*/ 14 w 28"/>
                <a:gd name="T99" fmla="*/ 18 h 28"/>
                <a:gd name="T100" fmla="*/ 10 w 28"/>
                <a:gd name="T101" fmla="*/ 14 h 28"/>
                <a:gd name="T102" fmla="*/ 14 w 28"/>
                <a:gd name="T103" fmla="*/ 10 h 28"/>
                <a:gd name="T104" fmla="*/ 18 w 28"/>
                <a:gd name="T105" fmla="*/ 14 h 28"/>
                <a:gd name="T106" fmla="*/ 14 w 28"/>
                <a:gd name="T10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26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5" y="5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6"/>
                    <a:pt x="9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1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9"/>
                    <a:pt x="6" y="1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3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7" y="25"/>
                    <a:pt x="7" y="25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3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7" y="27"/>
                    <a:pt x="17" y="26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3" y="25"/>
                    <a:pt x="24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5" y="21"/>
                    <a:pt x="25" y="2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7" y="11"/>
                    <a:pt x="26" y="11"/>
                  </a:cubicBezTo>
                  <a:close/>
                  <a:moveTo>
                    <a:pt x="14" y="18"/>
                  </a:moveTo>
                  <a:cubicBezTo>
                    <a:pt x="11" y="18"/>
                    <a:pt x="10" y="16"/>
                    <a:pt x="10" y="14"/>
                  </a:cubicBezTo>
                  <a:cubicBezTo>
                    <a:pt x="10" y="12"/>
                    <a:pt x="11" y="10"/>
                    <a:pt x="14" y="10"/>
                  </a:cubicBezTo>
                  <a:cubicBezTo>
                    <a:pt x="16" y="10"/>
                    <a:pt x="18" y="12"/>
                    <a:pt x="18" y="14"/>
                  </a:cubicBezTo>
                  <a:cubicBezTo>
                    <a:pt x="18" y="16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1200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7586663" y="4434469"/>
            <a:ext cx="176162" cy="244425"/>
            <a:chOff x="6713538" y="3740150"/>
            <a:chExt cx="127000" cy="176213"/>
          </a:xfrm>
          <a:solidFill>
            <a:schemeClr val="accent1"/>
          </a:solidFill>
        </p:grpSpPr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6713538" y="3740150"/>
              <a:ext cx="127000" cy="176213"/>
            </a:xfrm>
            <a:custGeom>
              <a:avLst/>
              <a:gdLst>
                <a:gd name="T0" fmla="*/ 43 w 46"/>
                <a:gd name="T1" fmla="*/ 6 h 64"/>
                <a:gd name="T2" fmla="*/ 46 w 46"/>
                <a:gd name="T3" fmla="*/ 6 h 64"/>
                <a:gd name="T4" fmla="*/ 46 w 46"/>
                <a:gd name="T5" fmla="*/ 0 h 64"/>
                <a:gd name="T6" fmla="*/ 0 w 46"/>
                <a:gd name="T7" fmla="*/ 0 h 64"/>
                <a:gd name="T8" fmla="*/ 0 w 46"/>
                <a:gd name="T9" fmla="*/ 6 h 64"/>
                <a:gd name="T10" fmla="*/ 4 w 46"/>
                <a:gd name="T11" fmla="*/ 6 h 64"/>
                <a:gd name="T12" fmla="*/ 17 w 46"/>
                <a:gd name="T13" fmla="*/ 29 h 64"/>
                <a:gd name="T14" fmla="*/ 17 w 46"/>
                <a:gd name="T15" fmla="*/ 36 h 64"/>
                <a:gd name="T16" fmla="*/ 4 w 46"/>
                <a:gd name="T17" fmla="*/ 58 h 64"/>
                <a:gd name="T18" fmla="*/ 0 w 46"/>
                <a:gd name="T19" fmla="*/ 58 h 64"/>
                <a:gd name="T20" fmla="*/ 0 w 46"/>
                <a:gd name="T21" fmla="*/ 64 h 64"/>
                <a:gd name="T22" fmla="*/ 46 w 46"/>
                <a:gd name="T23" fmla="*/ 64 h 64"/>
                <a:gd name="T24" fmla="*/ 46 w 46"/>
                <a:gd name="T25" fmla="*/ 58 h 64"/>
                <a:gd name="T26" fmla="*/ 43 w 46"/>
                <a:gd name="T27" fmla="*/ 58 h 64"/>
                <a:gd name="T28" fmla="*/ 30 w 46"/>
                <a:gd name="T29" fmla="*/ 36 h 64"/>
                <a:gd name="T30" fmla="*/ 30 w 46"/>
                <a:gd name="T31" fmla="*/ 29 h 64"/>
                <a:gd name="T32" fmla="*/ 43 w 46"/>
                <a:gd name="T33" fmla="*/ 6 h 64"/>
                <a:gd name="T34" fmla="*/ 28 w 46"/>
                <a:gd name="T35" fmla="*/ 38 h 64"/>
                <a:gd name="T36" fmla="*/ 40 w 46"/>
                <a:gd name="T37" fmla="*/ 58 h 64"/>
                <a:gd name="T38" fmla="*/ 37 w 46"/>
                <a:gd name="T39" fmla="*/ 58 h 64"/>
                <a:gd name="T40" fmla="*/ 31 w 46"/>
                <a:gd name="T41" fmla="*/ 51 h 64"/>
                <a:gd name="T42" fmla="*/ 24 w 46"/>
                <a:gd name="T43" fmla="*/ 43 h 64"/>
                <a:gd name="T44" fmla="*/ 17 w 46"/>
                <a:gd name="T45" fmla="*/ 51 h 64"/>
                <a:gd name="T46" fmla="*/ 11 w 46"/>
                <a:gd name="T47" fmla="*/ 58 h 64"/>
                <a:gd name="T48" fmla="*/ 7 w 46"/>
                <a:gd name="T49" fmla="*/ 58 h 64"/>
                <a:gd name="T50" fmla="*/ 19 w 46"/>
                <a:gd name="T51" fmla="*/ 38 h 64"/>
                <a:gd name="T52" fmla="*/ 20 w 46"/>
                <a:gd name="T53" fmla="*/ 38 h 64"/>
                <a:gd name="T54" fmla="*/ 20 w 46"/>
                <a:gd name="T55" fmla="*/ 26 h 64"/>
                <a:gd name="T56" fmla="*/ 19 w 46"/>
                <a:gd name="T57" fmla="*/ 26 h 64"/>
                <a:gd name="T58" fmla="*/ 7 w 46"/>
                <a:gd name="T59" fmla="*/ 6 h 64"/>
                <a:gd name="T60" fmla="*/ 40 w 46"/>
                <a:gd name="T61" fmla="*/ 6 h 64"/>
                <a:gd name="T62" fmla="*/ 28 w 46"/>
                <a:gd name="T63" fmla="*/ 26 h 64"/>
                <a:gd name="T64" fmla="*/ 27 w 46"/>
                <a:gd name="T65" fmla="*/ 26 h 64"/>
                <a:gd name="T66" fmla="*/ 27 w 46"/>
                <a:gd name="T67" fmla="*/ 38 h 64"/>
                <a:gd name="T68" fmla="*/ 28 w 46"/>
                <a:gd name="T69" fmla="*/ 3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64">
                  <a:moveTo>
                    <a:pt x="43" y="6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8"/>
                    <a:pt x="9" y="26"/>
                    <a:pt x="17" y="29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9" y="38"/>
                    <a:pt x="5" y="46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2" y="46"/>
                    <a:pt x="38" y="38"/>
                    <a:pt x="30" y="36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8" y="26"/>
                    <a:pt x="42" y="18"/>
                    <a:pt x="43" y="6"/>
                  </a:cubicBezTo>
                  <a:close/>
                  <a:moveTo>
                    <a:pt x="28" y="38"/>
                  </a:moveTo>
                  <a:cubicBezTo>
                    <a:pt x="37" y="40"/>
                    <a:pt x="39" y="49"/>
                    <a:pt x="40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8" y="49"/>
                    <a:pt x="10" y="40"/>
                    <a:pt x="19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0" y="24"/>
                    <a:pt x="8" y="15"/>
                    <a:pt x="7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15"/>
                    <a:pt x="37" y="24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12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6759575" y="3792538"/>
              <a:ext cx="38100" cy="22225"/>
            </a:xfrm>
            <a:custGeom>
              <a:avLst/>
              <a:gdLst>
                <a:gd name="T0" fmla="*/ 24 w 24"/>
                <a:gd name="T1" fmla="*/ 0 h 14"/>
                <a:gd name="T2" fmla="*/ 0 w 24"/>
                <a:gd name="T3" fmla="*/ 0 h 14"/>
                <a:gd name="T4" fmla="*/ 7 w 24"/>
                <a:gd name="T5" fmla="*/ 7 h 14"/>
                <a:gd name="T6" fmla="*/ 12 w 24"/>
                <a:gd name="T7" fmla="*/ 14 h 14"/>
                <a:gd name="T8" fmla="*/ 18 w 24"/>
                <a:gd name="T9" fmla="*/ 7 h 14"/>
                <a:gd name="T10" fmla="*/ 24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4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12" y="14"/>
                  </a:lnTo>
                  <a:lnTo>
                    <a:pt x="18" y="7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1200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8" name="Freeform 27"/>
          <p:cNvSpPr>
            <a:spLocks noChangeAspect="1" noEditPoints="1"/>
          </p:cNvSpPr>
          <p:nvPr/>
        </p:nvSpPr>
        <p:spPr bwMode="auto">
          <a:xfrm>
            <a:off x="5398994" y="4442381"/>
            <a:ext cx="228600" cy="228600"/>
          </a:xfrm>
          <a:custGeom>
            <a:avLst/>
            <a:gdLst>
              <a:gd name="T0" fmla="*/ 198783 w 69"/>
              <a:gd name="T1" fmla="*/ 36443 h 69"/>
              <a:gd name="T2" fmla="*/ 165652 w 69"/>
              <a:gd name="T3" fmla="*/ 66261 h 69"/>
              <a:gd name="T4" fmla="*/ 175591 w 69"/>
              <a:gd name="T5" fmla="*/ 76200 h 69"/>
              <a:gd name="T6" fmla="*/ 175591 w 69"/>
              <a:gd name="T7" fmla="*/ 86139 h 69"/>
              <a:gd name="T8" fmla="*/ 165652 w 69"/>
              <a:gd name="T9" fmla="*/ 96078 h 69"/>
              <a:gd name="T10" fmla="*/ 178904 w 69"/>
              <a:gd name="T11" fmla="*/ 139148 h 69"/>
              <a:gd name="T12" fmla="*/ 89452 w 69"/>
              <a:gd name="T13" fmla="*/ 228600 h 69"/>
              <a:gd name="T14" fmla="*/ 0 w 69"/>
              <a:gd name="T15" fmla="*/ 139148 h 69"/>
              <a:gd name="T16" fmla="*/ 89452 w 69"/>
              <a:gd name="T17" fmla="*/ 49696 h 69"/>
              <a:gd name="T18" fmla="*/ 132522 w 69"/>
              <a:gd name="T19" fmla="*/ 59635 h 69"/>
              <a:gd name="T20" fmla="*/ 139148 w 69"/>
              <a:gd name="T21" fmla="*/ 53009 h 69"/>
              <a:gd name="T22" fmla="*/ 152400 w 69"/>
              <a:gd name="T23" fmla="*/ 53009 h 69"/>
              <a:gd name="T24" fmla="*/ 162339 w 69"/>
              <a:gd name="T25" fmla="*/ 59635 h 69"/>
              <a:gd name="T26" fmla="*/ 192157 w 69"/>
              <a:gd name="T27" fmla="*/ 29817 h 69"/>
              <a:gd name="T28" fmla="*/ 198783 w 69"/>
              <a:gd name="T29" fmla="*/ 36443 h 69"/>
              <a:gd name="T30" fmla="*/ 62948 w 69"/>
              <a:gd name="T31" fmla="*/ 69574 h 69"/>
              <a:gd name="T32" fmla="*/ 19878 w 69"/>
              <a:gd name="T33" fmla="*/ 112643 h 69"/>
              <a:gd name="T34" fmla="*/ 26504 w 69"/>
              <a:gd name="T35" fmla="*/ 122583 h 69"/>
              <a:gd name="T36" fmla="*/ 29817 w 69"/>
              <a:gd name="T37" fmla="*/ 122583 h 69"/>
              <a:gd name="T38" fmla="*/ 36443 w 69"/>
              <a:gd name="T39" fmla="*/ 115957 h 69"/>
              <a:gd name="T40" fmla="*/ 66261 w 69"/>
              <a:gd name="T41" fmla="*/ 86139 h 69"/>
              <a:gd name="T42" fmla="*/ 72887 w 69"/>
              <a:gd name="T43" fmla="*/ 76200 h 69"/>
              <a:gd name="T44" fmla="*/ 62948 w 69"/>
              <a:gd name="T45" fmla="*/ 69574 h 69"/>
              <a:gd name="T46" fmla="*/ 188843 w 69"/>
              <a:gd name="T47" fmla="*/ 23191 h 69"/>
              <a:gd name="T48" fmla="*/ 185530 w 69"/>
              <a:gd name="T49" fmla="*/ 23191 h 69"/>
              <a:gd name="T50" fmla="*/ 175591 w 69"/>
              <a:gd name="T51" fmla="*/ 13252 h 69"/>
              <a:gd name="T52" fmla="*/ 175591 w 69"/>
              <a:gd name="T53" fmla="*/ 6626 h 69"/>
              <a:gd name="T54" fmla="*/ 182217 w 69"/>
              <a:gd name="T55" fmla="*/ 6626 h 69"/>
              <a:gd name="T56" fmla="*/ 192157 w 69"/>
              <a:gd name="T57" fmla="*/ 16565 h 69"/>
              <a:gd name="T58" fmla="*/ 192157 w 69"/>
              <a:gd name="T59" fmla="*/ 23191 h 69"/>
              <a:gd name="T60" fmla="*/ 188843 w 69"/>
              <a:gd name="T61" fmla="*/ 23191 h 69"/>
              <a:gd name="T62" fmla="*/ 202096 w 69"/>
              <a:gd name="T63" fmla="*/ 16565 h 69"/>
              <a:gd name="T64" fmla="*/ 198783 w 69"/>
              <a:gd name="T65" fmla="*/ 19878 h 69"/>
              <a:gd name="T66" fmla="*/ 195470 w 69"/>
              <a:gd name="T67" fmla="*/ 16565 h 69"/>
              <a:gd name="T68" fmla="*/ 195470 w 69"/>
              <a:gd name="T69" fmla="*/ 3313 h 69"/>
              <a:gd name="T70" fmla="*/ 198783 w 69"/>
              <a:gd name="T71" fmla="*/ 0 h 69"/>
              <a:gd name="T72" fmla="*/ 202096 w 69"/>
              <a:gd name="T73" fmla="*/ 3313 h 69"/>
              <a:gd name="T74" fmla="*/ 202096 w 69"/>
              <a:gd name="T75" fmla="*/ 16565 h 69"/>
              <a:gd name="T76" fmla="*/ 208722 w 69"/>
              <a:gd name="T77" fmla="*/ 23191 h 69"/>
              <a:gd name="T78" fmla="*/ 208722 w 69"/>
              <a:gd name="T79" fmla="*/ 23191 h 69"/>
              <a:gd name="T80" fmla="*/ 205409 w 69"/>
              <a:gd name="T81" fmla="*/ 23191 h 69"/>
              <a:gd name="T82" fmla="*/ 205409 w 69"/>
              <a:gd name="T83" fmla="*/ 16565 h 69"/>
              <a:gd name="T84" fmla="*/ 215348 w 69"/>
              <a:gd name="T85" fmla="*/ 6626 h 69"/>
              <a:gd name="T86" fmla="*/ 221974 w 69"/>
              <a:gd name="T87" fmla="*/ 6626 h 69"/>
              <a:gd name="T88" fmla="*/ 221974 w 69"/>
              <a:gd name="T89" fmla="*/ 13252 h 69"/>
              <a:gd name="T90" fmla="*/ 208722 w 69"/>
              <a:gd name="T91" fmla="*/ 23191 h 69"/>
              <a:gd name="T92" fmla="*/ 218661 w 69"/>
              <a:gd name="T93" fmla="*/ 53009 h 69"/>
              <a:gd name="T94" fmla="*/ 215348 w 69"/>
              <a:gd name="T95" fmla="*/ 53009 h 69"/>
              <a:gd name="T96" fmla="*/ 205409 w 69"/>
              <a:gd name="T97" fmla="*/ 39757 h 69"/>
              <a:gd name="T98" fmla="*/ 205409 w 69"/>
              <a:gd name="T99" fmla="*/ 36443 h 69"/>
              <a:gd name="T100" fmla="*/ 208722 w 69"/>
              <a:gd name="T101" fmla="*/ 36443 h 69"/>
              <a:gd name="T102" fmla="*/ 221974 w 69"/>
              <a:gd name="T103" fmla="*/ 46383 h 69"/>
              <a:gd name="T104" fmla="*/ 221974 w 69"/>
              <a:gd name="T105" fmla="*/ 53009 h 69"/>
              <a:gd name="T106" fmla="*/ 218661 w 69"/>
              <a:gd name="T107" fmla="*/ 53009 h 69"/>
              <a:gd name="T108" fmla="*/ 221974 w 69"/>
              <a:gd name="T109" fmla="*/ 33130 h 69"/>
              <a:gd name="T110" fmla="*/ 212035 w 69"/>
              <a:gd name="T111" fmla="*/ 33130 h 69"/>
              <a:gd name="T112" fmla="*/ 205409 w 69"/>
              <a:gd name="T113" fmla="*/ 29817 h 69"/>
              <a:gd name="T114" fmla="*/ 212035 w 69"/>
              <a:gd name="T115" fmla="*/ 26504 h 69"/>
              <a:gd name="T116" fmla="*/ 221974 w 69"/>
              <a:gd name="T117" fmla="*/ 26504 h 69"/>
              <a:gd name="T118" fmla="*/ 228600 w 69"/>
              <a:gd name="T119" fmla="*/ 29817 h 69"/>
              <a:gd name="T120" fmla="*/ 221974 w 69"/>
              <a:gd name="T121" fmla="*/ 33130 h 6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9" h="69">
                <a:moveTo>
                  <a:pt x="60" y="11"/>
                </a:moveTo>
                <a:cubicBezTo>
                  <a:pt x="50" y="20"/>
                  <a:pt x="50" y="20"/>
                  <a:pt x="50" y="20"/>
                </a:cubicBezTo>
                <a:cubicBezTo>
                  <a:pt x="53" y="23"/>
                  <a:pt x="53" y="23"/>
                  <a:pt x="53" y="23"/>
                </a:cubicBezTo>
                <a:cubicBezTo>
                  <a:pt x="54" y="24"/>
                  <a:pt x="54" y="25"/>
                  <a:pt x="53" y="26"/>
                </a:cubicBezTo>
                <a:cubicBezTo>
                  <a:pt x="50" y="29"/>
                  <a:pt x="50" y="29"/>
                  <a:pt x="50" y="29"/>
                </a:cubicBezTo>
                <a:cubicBezTo>
                  <a:pt x="53" y="33"/>
                  <a:pt x="54" y="37"/>
                  <a:pt x="54" y="42"/>
                </a:cubicBezTo>
                <a:cubicBezTo>
                  <a:pt x="54" y="57"/>
                  <a:pt x="42" y="69"/>
                  <a:pt x="27" y="69"/>
                </a:cubicBezTo>
                <a:cubicBezTo>
                  <a:pt x="12" y="69"/>
                  <a:pt x="0" y="57"/>
                  <a:pt x="0" y="42"/>
                </a:cubicBezTo>
                <a:cubicBezTo>
                  <a:pt x="0" y="27"/>
                  <a:pt x="12" y="15"/>
                  <a:pt x="27" y="15"/>
                </a:cubicBezTo>
                <a:cubicBezTo>
                  <a:pt x="32" y="15"/>
                  <a:pt x="36" y="16"/>
                  <a:pt x="40" y="18"/>
                </a:cubicBezTo>
                <a:cubicBezTo>
                  <a:pt x="42" y="16"/>
                  <a:pt x="42" y="16"/>
                  <a:pt x="42" y="16"/>
                </a:cubicBezTo>
                <a:cubicBezTo>
                  <a:pt x="43" y="15"/>
                  <a:pt x="45" y="15"/>
                  <a:pt x="46" y="16"/>
                </a:cubicBezTo>
                <a:cubicBezTo>
                  <a:pt x="49" y="18"/>
                  <a:pt x="49" y="18"/>
                  <a:pt x="49" y="18"/>
                </a:cubicBezTo>
                <a:cubicBezTo>
                  <a:pt x="58" y="9"/>
                  <a:pt x="58" y="9"/>
                  <a:pt x="58" y="9"/>
                </a:cubicBezTo>
                <a:lnTo>
                  <a:pt x="60" y="11"/>
                </a:lnTo>
                <a:close/>
                <a:moveTo>
                  <a:pt x="19" y="21"/>
                </a:moveTo>
                <a:cubicBezTo>
                  <a:pt x="13" y="24"/>
                  <a:pt x="9" y="28"/>
                  <a:pt x="6" y="34"/>
                </a:cubicBezTo>
                <a:cubicBezTo>
                  <a:pt x="6" y="35"/>
                  <a:pt x="6" y="36"/>
                  <a:pt x="8" y="37"/>
                </a:cubicBezTo>
                <a:cubicBezTo>
                  <a:pt x="8" y="37"/>
                  <a:pt x="8" y="37"/>
                  <a:pt x="9" y="37"/>
                </a:cubicBezTo>
                <a:cubicBezTo>
                  <a:pt x="10" y="37"/>
                  <a:pt x="11" y="36"/>
                  <a:pt x="11" y="35"/>
                </a:cubicBezTo>
                <a:cubicBezTo>
                  <a:pt x="13" y="31"/>
                  <a:pt x="16" y="28"/>
                  <a:pt x="20" y="26"/>
                </a:cubicBezTo>
                <a:cubicBezTo>
                  <a:pt x="22" y="25"/>
                  <a:pt x="22" y="24"/>
                  <a:pt x="22" y="23"/>
                </a:cubicBezTo>
                <a:cubicBezTo>
                  <a:pt x="21" y="22"/>
                  <a:pt x="20" y="21"/>
                  <a:pt x="19" y="21"/>
                </a:cubicBezTo>
                <a:close/>
                <a:moveTo>
                  <a:pt x="57" y="7"/>
                </a:moveTo>
                <a:cubicBezTo>
                  <a:pt x="57" y="7"/>
                  <a:pt x="57" y="7"/>
                  <a:pt x="56" y="7"/>
                </a:cubicBezTo>
                <a:cubicBezTo>
                  <a:pt x="53" y="4"/>
                  <a:pt x="53" y="4"/>
                  <a:pt x="53" y="4"/>
                </a:cubicBezTo>
                <a:cubicBezTo>
                  <a:pt x="52" y="3"/>
                  <a:pt x="52" y="2"/>
                  <a:pt x="53" y="2"/>
                </a:cubicBezTo>
                <a:cubicBezTo>
                  <a:pt x="53" y="1"/>
                  <a:pt x="54" y="1"/>
                  <a:pt x="55" y="2"/>
                </a:cubicBezTo>
                <a:cubicBezTo>
                  <a:pt x="58" y="5"/>
                  <a:pt x="58" y="5"/>
                  <a:pt x="58" y="5"/>
                </a:cubicBezTo>
                <a:cubicBezTo>
                  <a:pt x="59" y="6"/>
                  <a:pt x="59" y="7"/>
                  <a:pt x="58" y="7"/>
                </a:cubicBezTo>
                <a:cubicBezTo>
                  <a:pt x="58" y="7"/>
                  <a:pt x="58" y="7"/>
                  <a:pt x="57" y="7"/>
                </a:cubicBezTo>
                <a:close/>
                <a:moveTo>
                  <a:pt x="61" y="5"/>
                </a:moveTo>
                <a:cubicBezTo>
                  <a:pt x="61" y="6"/>
                  <a:pt x="61" y="6"/>
                  <a:pt x="60" y="6"/>
                </a:cubicBezTo>
                <a:cubicBezTo>
                  <a:pt x="59" y="6"/>
                  <a:pt x="59" y="6"/>
                  <a:pt x="59" y="5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60" y="0"/>
                </a:cubicBezTo>
                <a:cubicBezTo>
                  <a:pt x="61" y="0"/>
                  <a:pt x="61" y="1"/>
                  <a:pt x="61" y="1"/>
                </a:cubicBezTo>
                <a:lnTo>
                  <a:pt x="61" y="5"/>
                </a:lnTo>
                <a:close/>
                <a:moveTo>
                  <a:pt x="63" y="7"/>
                </a:moveTo>
                <a:cubicBezTo>
                  <a:pt x="63" y="7"/>
                  <a:pt x="63" y="7"/>
                  <a:pt x="63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1" y="7"/>
                  <a:pt x="61" y="6"/>
                  <a:pt x="62" y="5"/>
                </a:cubicBezTo>
                <a:cubicBezTo>
                  <a:pt x="65" y="2"/>
                  <a:pt x="65" y="2"/>
                  <a:pt x="65" y="2"/>
                </a:cubicBezTo>
                <a:cubicBezTo>
                  <a:pt x="66" y="1"/>
                  <a:pt x="66" y="1"/>
                  <a:pt x="67" y="2"/>
                </a:cubicBezTo>
                <a:cubicBezTo>
                  <a:pt x="67" y="2"/>
                  <a:pt x="67" y="3"/>
                  <a:pt x="67" y="4"/>
                </a:cubicBezTo>
                <a:lnTo>
                  <a:pt x="63" y="7"/>
                </a:lnTo>
                <a:close/>
                <a:moveTo>
                  <a:pt x="66" y="16"/>
                </a:moveTo>
                <a:cubicBezTo>
                  <a:pt x="66" y="16"/>
                  <a:pt x="65" y="16"/>
                  <a:pt x="65" y="16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2"/>
                  <a:pt x="61" y="11"/>
                  <a:pt x="62" y="11"/>
                </a:cubicBezTo>
                <a:cubicBezTo>
                  <a:pt x="62" y="10"/>
                  <a:pt x="63" y="10"/>
                  <a:pt x="63" y="11"/>
                </a:cubicBezTo>
                <a:cubicBezTo>
                  <a:pt x="67" y="14"/>
                  <a:pt x="67" y="14"/>
                  <a:pt x="67" y="14"/>
                </a:cubicBezTo>
                <a:cubicBezTo>
                  <a:pt x="67" y="15"/>
                  <a:pt x="67" y="15"/>
                  <a:pt x="67" y="16"/>
                </a:cubicBezTo>
                <a:cubicBezTo>
                  <a:pt x="67" y="16"/>
                  <a:pt x="66" y="16"/>
                  <a:pt x="66" y="16"/>
                </a:cubicBezTo>
                <a:close/>
                <a:moveTo>
                  <a:pt x="67" y="10"/>
                </a:moveTo>
                <a:cubicBezTo>
                  <a:pt x="64" y="10"/>
                  <a:pt x="64" y="10"/>
                  <a:pt x="64" y="10"/>
                </a:cubicBezTo>
                <a:cubicBezTo>
                  <a:pt x="63" y="10"/>
                  <a:pt x="62" y="9"/>
                  <a:pt x="62" y="9"/>
                </a:cubicBezTo>
                <a:cubicBezTo>
                  <a:pt x="62" y="8"/>
                  <a:pt x="63" y="8"/>
                  <a:pt x="64" y="8"/>
                </a:cubicBezTo>
                <a:cubicBezTo>
                  <a:pt x="67" y="8"/>
                  <a:pt x="67" y="8"/>
                  <a:pt x="67" y="8"/>
                </a:cubicBezTo>
                <a:cubicBezTo>
                  <a:pt x="68" y="8"/>
                  <a:pt x="69" y="8"/>
                  <a:pt x="69" y="9"/>
                </a:cubicBezTo>
                <a:cubicBezTo>
                  <a:pt x="69" y="9"/>
                  <a:pt x="68" y="10"/>
                  <a:pt x="67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kern="1200"/>
          </a:p>
        </p:txBody>
      </p:sp>
      <p:pic>
        <p:nvPicPr>
          <p:cNvPr id="29" name="Picture 28" descr="Jet-Professio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19" y="1158772"/>
            <a:ext cx="2898140" cy="3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50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00"/>
                            </p:stCondLst>
                            <p:childTnLst>
                              <p:par>
                                <p:cTn id="6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00"/>
                            </p:stCondLst>
                            <p:childTnLst>
                              <p:par>
                                <p:cTn id="6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15" grpId="0"/>
      <p:bldP spid="2" grpId="0"/>
      <p:bldP spid="9" grpId="0"/>
      <p:bldP spid="10" grpId="0"/>
      <p:bldP spid="11" grpId="0"/>
      <p:bldP spid="13" grpId="0" animBg="1"/>
      <p:bldP spid="14" grpId="0" animBg="1"/>
      <p:bldP spid="16" grpId="0" animBg="1"/>
      <p:bldP spid="1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3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0" y="1165412"/>
            <a:ext cx="9263529" cy="0"/>
          </a:xfrm>
          <a:prstGeom prst="line">
            <a:avLst/>
          </a:prstGeom>
          <a:ln w="50800"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14" y="0"/>
            <a:ext cx="4503789" cy="5922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4" y="447502"/>
            <a:ext cx="3028050" cy="3357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6330" y="1887063"/>
            <a:ext cx="4125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CA" sz="1400" dirty="0">
                <a:solidFill>
                  <a:schemeClr val="bg1"/>
                </a:solidFill>
                <a:latin typeface="Arial"/>
                <a:cs typeface="Arial"/>
              </a:rPr>
              <a:t>Drill down on the numbers directly from Excel.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6330" y="2452955"/>
            <a:ext cx="3930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/>
            <a:r>
              <a:rPr lang="en-CA" sz="1400" dirty="0">
                <a:solidFill>
                  <a:schemeClr val="bg1"/>
                </a:solidFill>
                <a:latin typeface="Arial"/>
                <a:cs typeface="Arial"/>
              </a:rPr>
              <a:t>Access reports from anywhere on the web.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6330" y="3018847"/>
            <a:ext cx="4494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/>
            <a:r>
              <a:rPr lang="en-CA" sz="1400" dirty="0">
                <a:solidFill>
                  <a:schemeClr val="bg1"/>
                </a:solidFill>
                <a:latin typeface="Arial"/>
                <a:cs typeface="Arial"/>
              </a:rPr>
              <a:t>Complete report management, collaboration, and publishing platform.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6330" y="3800182"/>
            <a:ext cx="469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/>
            <a:r>
              <a:rPr lang="en-CA" sz="1400" dirty="0">
                <a:solidFill>
                  <a:schemeClr val="bg1"/>
                </a:solidFill>
                <a:latin typeface="Arial"/>
                <a:cs typeface="Arial"/>
              </a:rPr>
              <a:t>Never second guess if you are looking at the right </a:t>
            </a:r>
          </a:p>
          <a:p>
            <a:pPr marL="0" lvl="1" indent="0"/>
            <a:r>
              <a:rPr lang="en-CA" sz="1400" dirty="0">
                <a:solidFill>
                  <a:schemeClr val="bg1"/>
                </a:solidFill>
                <a:latin typeface="Arial"/>
                <a:cs typeface="Arial"/>
              </a:rPr>
              <a:t>data or workbook. </a:t>
            </a:r>
          </a:p>
        </p:txBody>
      </p:sp>
      <p:sp>
        <p:nvSpPr>
          <p:cNvPr id="23" name="Freeform 703"/>
          <p:cNvSpPr>
            <a:spLocks noChangeAspect="1"/>
          </p:cNvSpPr>
          <p:nvPr/>
        </p:nvSpPr>
        <p:spPr bwMode="auto">
          <a:xfrm>
            <a:off x="505391" y="1946389"/>
            <a:ext cx="288925" cy="180975"/>
          </a:xfrm>
          <a:custGeom>
            <a:avLst/>
            <a:gdLst>
              <a:gd name="T0" fmla="*/ 288829 w 61"/>
              <a:gd name="T1" fmla="*/ 46774 h 39"/>
              <a:gd name="T2" fmla="*/ 156252 w 61"/>
              <a:gd name="T3" fmla="*/ 177741 h 39"/>
              <a:gd name="T4" fmla="*/ 146782 w 61"/>
              <a:gd name="T5" fmla="*/ 182418 h 39"/>
              <a:gd name="T6" fmla="*/ 137312 w 61"/>
              <a:gd name="T7" fmla="*/ 177741 h 39"/>
              <a:gd name="T8" fmla="*/ 4735 w 61"/>
              <a:gd name="T9" fmla="*/ 46774 h 39"/>
              <a:gd name="T10" fmla="*/ 0 w 61"/>
              <a:gd name="T11" fmla="*/ 42096 h 39"/>
              <a:gd name="T12" fmla="*/ 4735 w 61"/>
              <a:gd name="T13" fmla="*/ 32742 h 39"/>
              <a:gd name="T14" fmla="*/ 33144 w 61"/>
              <a:gd name="T15" fmla="*/ 4677 h 39"/>
              <a:gd name="T16" fmla="*/ 42614 w 61"/>
              <a:gd name="T17" fmla="*/ 0 h 39"/>
              <a:gd name="T18" fmla="*/ 52084 w 61"/>
              <a:gd name="T19" fmla="*/ 4677 h 39"/>
              <a:gd name="T20" fmla="*/ 146782 w 61"/>
              <a:gd name="T21" fmla="*/ 98225 h 39"/>
              <a:gd name="T22" fmla="*/ 241480 w 61"/>
              <a:gd name="T23" fmla="*/ 4677 h 39"/>
              <a:gd name="T24" fmla="*/ 250950 w 61"/>
              <a:gd name="T25" fmla="*/ 0 h 39"/>
              <a:gd name="T26" fmla="*/ 255685 w 61"/>
              <a:gd name="T27" fmla="*/ 4677 h 39"/>
              <a:gd name="T28" fmla="*/ 288829 w 61"/>
              <a:gd name="T29" fmla="*/ 32742 h 39"/>
              <a:gd name="T30" fmla="*/ 288829 w 61"/>
              <a:gd name="T31" fmla="*/ 42096 h 39"/>
              <a:gd name="T32" fmla="*/ 288829 w 61"/>
              <a:gd name="T33" fmla="*/ 46774 h 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" h="39">
                <a:moveTo>
                  <a:pt x="61" y="10"/>
                </a:moveTo>
                <a:cubicBezTo>
                  <a:pt x="33" y="38"/>
                  <a:pt x="33" y="38"/>
                  <a:pt x="33" y="38"/>
                </a:cubicBezTo>
                <a:cubicBezTo>
                  <a:pt x="32" y="39"/>
                  <a:pt x="32" y="39"/>
                  <a:pt x="31" y="39"/>
                </a:cubicBezTo>
                <a:cubicBezTo>
                  <a:pt x="30" y="39"/>
                  <a:pt x="30" y="39"/>
                  <a:pt x="29" y="38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0" y="9"/>
                  <a:pt x="0" y="9"/>
                </a:cubicBezTo>
                <a:cubicBezTo>
                  <a:pt x="0" y="8"/>
                  <a:pt x="1" y="7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8" y="0"/>
                  <a:pt x="8" y="0"/>
                  <a:pt x="9" y="0"/>
                </a:cubicBezTo>
                <a:cubicBezTo>
                  <a:pt x="10" y="0"/>
                  <a:pt x="10" y="0"/>
                  <a:pt x="11" y="1"/>
                </a:cubicBezTo>
                <a:cubicBezTo>
                  <a:pt x="31" y="21"/>
                  <a:pt x="31" y="21"/>
                  <a:pt x="31" y="21"/>
                </a:cubicBezTo>
                <a:cubicBezTo>
                  <a:pt x="51" y="1"/>
                  <a:pt x="51" y="1"/>
                  <a:pt x="51" y="1"/>
                </a:cubicBezTo>
                <a:cubicBezTo>
                  <a:pt x="52" y="0"/>
                  <a:pt x="52" y="0"/>
                  <a:pt x="53" y="0"/>
                </a:cubicBezTo>
                <a:cubicBezTo>
                  <a:pt x="53" y="0"/>
                  <a:pt x="54" y="0"/>
                  <a:pt x="54" y="1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8"/>
                  <a:pt x="61" y="9"/>
                </a:cubicBezTo>
                <a:cubicBezTo>
                  <a:pt x="61" y="9"/>
                  <a:pt x="61" y="10"/>
                  <a:pt x="61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828"/>
          <p:cNvSpPr>
            <a:spLocks noChangeAspect="1" noEditPoints="1"/>
          </p:cNvSpPr>
          <p:nvPr/>
        </p:nvSpPr>
        <p:spPr bwMode="auto">
          <a:xfrm>
            <a:off x="512782" y="2452955"/>
            <a:ext cx="282575" cy="276225"/>
          </a:xfrm>
          <a:custGeom>
            <a:avLst/>
            <a:gdLst>
              <a:gd name="T0" fmla="*/ 263371 w 58"/>
              <a:gd name="T1" fmla="*/ 208798 h 58"/>
              <a:gd name="T2" fmla="*/ 19509 w 58"/>
              <a:gd name="T3" fmla="*/ 71181 h 58"/>
              <a:gd name="T4" fmla="*/ 190212 w 58"/>
              <a:gd name="T5" fmla="*/ 94908 h 58"/>
              <a:gd name="T6" fmla="*/ 214599 w 58"/>
              <a:gd name="T7" fmla="*/ 90163 h 58"/>
              <a:gd name="T8" fmla="*/ 219476 w 58"/>
              <a:gd name="T9" fmla="*/ 75927 h 58"/>
              <a:gd name="T10" fmla="*/ 209721 w 58"/>
              <a:gd name="T11" fmla="*/ 71181 h 58"/>
              <a:gd name="T12" fmla="*/ 204844 w 58"/>
              <a:gd name="T13" fmla="*/ 61690 h 58"/>
              <a:gd name="T14" fmla="*/ 195090 w 58"/>
              <a:gd name="T15" fmla="*/ 61690 h 58"/>
              <a:gd name="T16" fmla="*/ 190212 w 58"/>
              <a:gd name="T17" fmla="*/ 61690 h 58"/>
              <a:gd name="T18" fmla="*/ 180458 w 58"/>
              <a:gd name="T19" fmla="*/ 56945 h 58"/>
              <a:gd name="T20" fmla="*/ 170703 w 58"/>
              <a:gd name="T21" fmla="*/ 61690 h 58"/>
              <a:gd name="T22" fmla="*/ 165826 w 58"/>
              <a:gd name="T23" fmla="*/ 80672 h 58"/>
              <a:gd name="T24" fmla="*/ 165826 w 58"/>
              <a:gd name="T25" fmla="*/ 85417 h 58"/>
              <a:gd name="T26" fmla="*/ 131686 w 58"/>
              <a:gd name="T27" fmla="*/ 71181 h 58"/>
              <a:gd name="T28" fmla="*/ 131686 w 58"/>
              <a:gd name="T29" fmla="*/ 52200 h 58"/>
              <a:gd name="T30" fmla="*/ 151194 w 58"/>
              <a:gd name="T31" fmla="*/ 37963 h 58"/>
              <a:gd name="T32" fmla="*/ 156072 w 58"/>
              <a:gd name="T33" fmla="*/ 33218 h 58"/>
              <a:gd name="T34" fmla="*/ 141440 w 58"/>
              <a:gd name="T35" fmla="*/ 37963 h 58"/>
              <a:gd name="T36" fmla="*/ 126808 w 58"/>
              <a:gd name="T37" fmla="*/ 28472 h 58"/>
              <a:gd name="T38" fmla="*/ 126808 w 58"/>
              <a:gd name="T39" fmla="*/ 33218 h 58"/>
              <a:gd name="T40" fmla="*/ 126808 w 58"/>
              <a:gd name="T41" fmla="*/ 42709 h 58"/>
              <a:gd name="T42" fmla="*/ 107299 w 58"/>
              <a:gd name="T43" fmla="*/ 37963 h 58"/>
              <a:gd name="T44" fmla="*/ 87790 w 58"/>
              <a:gd name="T45" fmla="*/ 37963 h 58"/>
              <a:gd name="T46" fmla="*/ 102422 w 58"/>
              <a:gd name="T47" fmla="*/ 37963 h 58"/>
              <a:gd name="T48" fmla="*/ 87790 w 58"/>
              <a:gd name="T49" fmla="*/ 37963 h 58"/>
              <a:gd name="T50" fmla="*/ 48772 w 58"/>
              <a:gd name="T51" fmla="*/ 80672 h 58"/>
              <a:gd name="T52" fmla="*/ 53650 w 58"/>
              <a:gd name="T53" fmla="*/ 94908 h 58"/>
              <a:gd name="T54" fmla="*/ 53650 w 58"/>
              <a:gd name="T55" fmla="*/ 113890 h 58"/>
              <a:gd name="T56" fmla="*/ 68281 w 58"/>
              <a:gd name="T57" fmla="*/ 137617 h 58"/>
              <a:gd name="T58" fmla="*/ 78036 w 58"/>
              <a:gd name="T59" fmla="*/ 156599 h 58"/>
              <a:gd name="T60" fmla="*/ 87790 w 58"/>
              <a:gd name="T61" fmla="*/ 161344 h 58"/>
              <a:gd name="T62" fmla="*/ 78036 w 58"/>
              <a:gd name="T63" fmla="*/ 142362 h 58"/>
              <a:gd name="T64" fmla="*/ 87790 w 58"/>
              <a:gd name="T65" fmla="*/ 156599 h 58"/>
              <a:gd name="T66" fmla="*/ 102422 w 58"/>
              <a:gd name="T67" fmla="*/ 175580 h 58"/>
              <a:gd name="T68" fmla="*/ 117054 w 58"/>
              <a:gd name="T69" fmla="*/ 185071 h 58"/>
              <a:gd name="T70" fmla="*/ 146317 w 58"/>
              <a:gd name="T71" fmla="*/ 194562 h 58"/>
              <a:gd name="T72" fmla="*/ 156072 w 58"/>
              <a:gd name="T73" fmla="*/ 208798 h 58"/>
              <a:gd name="T74" fmla="*/ 156072 w 58"/>
              <a:gd name="T75" fmla="*/ 204053 h 58"/>
              <a:gd name="T76" fmla="*/ 156072 w 58"/>
              <a:gd name="T77" fmla="*/ 194562 h 58"/>
              <a:gd name="T78" fmla="*/ 146317 w 58"/>
              <a:gd name="T79" fmla="*/ 185071 h 58"/>
              <a:gd name="T80" fmla="*/ 146317 w 58"/>
              <a:gd name="T81" fmla="*/ 175580 h 58"/>
              <a:gd name="T82" fmla="*/ 136563 w 58"/>
              <a:gd name="T83" fmla="*/ 180326 h 58"/>
              <a:gd name="T84" fmla="*/ 121931 w 58"/>
              <a:gd name="T85" fmla="*/ 161344 h 58"/>
              <a:gd name="T86" fmla="*/ 126808 w 58"/>
              <a:gd name="T87" fmla="*/ 151853 h 58"/>
              <a:gd name="T88" fmla="*/ 136563 w 58"/>
              <a:gd name="T89" fmla="*/ 147108 h 58"/>
              <a:gd name="T90" fmla="*/ 151194 w 58"/>
              <a:gd name="T91" fmla="*/ 147108 h 58"/>
              <a:gd name="T92" fmla="*/ 160949 w 58"/>
              <a:gd name="T93" fmla="*/ 161344 h 58"/>
              <a:gd name="T94" fmla="*/ 160949 w 58"/>
              <a:gd name="T95" fmla="*/ 147108 h 58"/>
              <a:gd name="T96" fmla="*/ 165826 w 58"/>
              <a:gd name="T97" fmla="*/ 137617 h 58"/>
              <a:gd name="T98" fmla="*/ 170703 w 58"/>
              <a:gd name="T99" fmla="*/ 128126 h 58"/>
              <a:gd name="T100" fmla="*/ 180458 w 58"/>
              <a:gd name="T101" fmla="*/ 113890 h 58"/>
              <a:gd name="T102" fmla="*/ 190212 w 58"/>
              <a:gd name="T103" fmla="*/ 104399 h 58"/>
              <a:gd name="T104" fmla="*/ 195090 w 58"/>
              <a:gd name="T105" fmla="*/ 94908 h 58"/>
              <a:gd name="T106" fmla="*/ 224353 w 58"/>
              <a:gd name="T107" fmla="*/ 218289 h 58"/>
              <a:gd name="T108" fmla="*/ 214599 w 58"/>
              <a:gd name="T109" fmla="*/ 208798 h 58"/>
              <a:gd name="T110" fmla="*/ 204844 w 58"/>
              <a:gd name="T111" fmla="*/ 204053 h 58"/>
              <a:gd name="T112" fmla="*/ 195090 w 58"/>
              <a:gd name="T113" fmla="*/ 204053 h 58"/>
              <a:gd name="T114" fmla="*/ 185335 w 58"/>
              <a:gd name="T115" fmla="*/ 208798 h 58"/>
              <a:gd name="T116" fmla="*/ 175581 w 58"/>
              <a:gd name="T117" fmla="*/ 204053 h 58"/>
              <a:gd name="T118" fmla="*/ 165826 w 58"/>
              <a:gd name="T119" fmla="*/ 208798 h 58"/>
              <a:gd name="T120" fmla="*/ 160949 w 58"/>
              <a:gd name="T121" fmla="*/ 246762 h 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8" h="58">
                <a:moveTo>
                  <a:pt x="14" y="4"/>
                </a:moveTo>
                <a:cubicBezTo>
                  <a:pt x="19" y="1"/>
                  <a:pt x="24" y="0"/>
                  <a:pt x="29" y="0"/>
                </a:cubicBezTo>
                <a:cubicBezTo>
                  <a:pt x="34" y="0"/>
                  <a:pt x="39" y="1"/>
                  <a:pt x="44" y="4"/>
                </a:cubicBezTo>
                <a:cubicBezTo>
                  <a:pt x="48" y="7"/>
                  <a:pt x="52" y="10"/>
                  <a:pt x="54" y="15"/>
                </a:cubicBezTo>
                <a:cubicBezTo>
                  <a:pt x="57" y="19"/>
                  <a:pt x="58" y="24"/>
                  <a:pt x="58" y="29"/>
                </a:cubicBezTo>
                <a:cubicBezTo>
                  <a:pt x="58" y="34"/>
                  <a:pt x="57" y="39"/>
                  <a:pt x="54" y="44"/>
                </a:cubicBezTo>
                <a:cubicBezTo>
                  <a:pt x="52" y="48"/>
                  <a:pt x="48" y="52"/>
                  <a:pt x="44" y="54"/>
                </a:cubicBezTo>
                <a:cubicBezTo>
                  <a:pt x="39" y="57"/>
                  <a:pt x="34" y="58"/>
                  <a:pt x="29" y="58"/>
                </a:cubicBezTo>
                <a:cubicBezTo>
                  <a:pt x="24" y="58"/>
                  <a:pt x="19" y="57"/>
                  <a:pt x="14" y="54"/>
                </a:cubicBezTo>
                <a:cubicBezTo>
                  <a:pt x="10" y="52"/>
                  <a:pt x="6" y="48"/>
                  <a:pt x="4" y="44"/>
                </a:cubicBezTo>
                <a:cubicBezTo>
                  <a:pt x="1" y="39"/>
                  <a:pt x="0" y="34"/>
                  <a:pt x="0" y="29"/>
                </a:cubicBezTo>
                <a:cubicBezTo>
                  <a:pt x="0" y="24"/>
                  <a:pt x="1" y="19"/>
                  <a:pt x="4" y="15"/>
                </a:cubicBezTo>
                <a:cubicBezTo>
                  <a:pt x="6" y="10"/>
                  <a:pt x="10" y="7"/>
                  <a:pt x="14" y="4"/>
                </a:cubicBezTo>
                <a:close/>
                <a:moveTo>
                  <a:pt x="41" y="19"/>
                </a:moveTo>
                <a:cubicBezTo>
                  <a:pt x="41" y="19"/>
                  <a:pt x="40" y="19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20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19"/>
                  <a:pt x="39" y="19"/>
                  <a:pt x="40" y="19"/>
                </a:cubicBezTo>
                <a:cubicBezTo>
                  <a:pt x="40" y="19"/>
                  <a:pt x="41" y="19"/>
                  <a:pt x="42" y="19"/>
                </a:cubicBezTo>
                <a:cubicBezTo>
                  <a:pt x="43" y="18"/>
                  <a:pt x="43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6" y="18"/>
                  <a:pt x="46" y="18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5" y="17"/>
                  <a:pt x="45" y="17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3" y="16"/>
                  <a:pt x="43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4"/>
                  <a:pt x="43" y="14"/>
                </a:cubicBezTo>
                <a:cubicBezTo>
                  <a:pt x="43" y="14"/>
                  <a:pt x="43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4"/>
                  <a:pt x="41" y="14"/>
                </a:cubicBezTo>
                <a:cubicBezTo>
                  <a:pt x="41" y="13"/>
                  <a:pt x="41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4"/>
                  <a:pt x="40" y="14"/>
                  <a:pt x="39" y="14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7" y="12"/>
                  <a:pt x="37" y="12"/>
                </a:cubicBezTo>
                <a:cubicBezTo>
                  <a:pt x="37" y="11"/>
                  <a:pt x="37" y="11"/>
                  <a:pt x="36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4" y="13"/>
                  <a:pt x="34" y="14"/>
                </a:cubicBezTo>
                <a:cubicBezTo>
                  <a:pt x="34" y="14"/>
                  <a:pt x="35" y="14"/>
                  <a:pt x="35" y="14"/>
                </a:cubicBezTo>
                <a:cubicBezTo>
                  <a:pt x="35" y="14"/>
                  <a:pt x="35" y="15"/>
                  <a:pt x="35" y="15"/>
                </a:cubicBezTo>
                <a:cubicBezTo>
                  <a:pt x="35" y="15"/>
                  <a:pt x="35" y="15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3" y="18"/>
                  <a:pt x="33" y="18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1" y="15"/>
                  <a:pt x="31" y="15"/>
                  <a:pt x="31" y="16"/>
                </a:cubicBezTo>
                <a:cubicBezTo>
                  <a:pt x="31" y="15"/>
                  <a:pt x="30" y="15"/>
                  <a:pt x="29" y="15"/>
                </a:cubicBezTo>
                <a:cubicBezTo>
                  <a:pt x="29" y="14"/>
                  <a:pt x="28" y="14"/>
                  <a:pt x="27" y="15"/>
                </a:cubicBezTo>
                <a:cubicBezTo>
                  <a:pt x="27" y="15"/>
                  <a:pt x="27" y="14"/>
                  <a:pt x="27" y="14"/>
                </a:cubicBezTo>
                <a:cubicBezTo>
                  <a:pt x="27" y="14"/>
                  <a:pt x="27" y="13"/>
                  <a:pt x="26" y="14"/>
                </a:cubicBezTo>
                <a:cubicBezTo>
                  <a:pt x="26" y="13"/>
                  <a:pt x="26" y="13"/>
                  <a:pt x="27" y="13"/>
                </a:cubicBezTo>
                <a:cubicBezTo>
                  <a:pt x="27" y="13"/>
                  <a:pt x="27" y="12"/>
                  <a:pt x="27" y="12"/>
                </a:cubicBezTo>
                <a:cubicBezTo>
                  <a:pt x="27" y="12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8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0"/>
                  <a:pt x="29" y="10"/>
                  <a:pt x="30" y="10"/>
                </a:cubicBezTo>
                <a:cubicBezTo>
                  <a:pt x="30" y="10"/>
                  <a:pt x="30" y="10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1" y="9"/>
                  <a:pt x="31" y="8"/>
                  <a:pt x="31" y="8"/>
                </a:cubicBezTo>
                <a:cubicBezTo>
                  <a:pt x="31" y="8"/>
                  <a:pt x="31" y="9"/>
                  <a:pt x="31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3" y="9"/>
                  <a:pt x="33" y="8"/>
                </a:cubicBezTo>
                <a:cubicBezTo>
                  <a:pt x="33" y="8"/>
                  <a:pt x="33" y="8"/>
                  <a:pt x="32" y="8"/>
                </a:cubicBezTo>
                <a:cubicBezTo>
                  <a:pt x="33" y="8"/>
                  <a:pt x="33" y="8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1" y="7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1" y="7"/>
                  <a:pt x="31" y="8"/>
                </a:cubicBezTo>
                <a:cubicBezTo>
                  <a:pt x="31" y="8"/>
                  <a:pt x="30" y="8"/>
                  <a:pt x="30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8"/>
                  <a:pt x="29" y="8"/>
                  <a:pt x="29" y="8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9" y="7"/>
                  <a:pt x="28" y="8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7" y="7"/>
                  <a:pt x="27" y="7"/>
                </a:cubicBezTo>
                <a:cubicBezTo>
                  <a:pt x="28" y="6"/>
                  <a:pt x="27" y="6"/>
                  <a:pt x="27" y="6"/>
                </a:cubicBezTo>
                <a:cubicBezTo>
                  <a:pt x="27" y="6"/>
                  <a:pt x="26" y="6"/>
                  <a:pt x="26" y="6"/>
                </a:cubicBezTo>
                <a:cubicBezTo>
                  <a:pt x="26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7"/>
                  <a:pt x="26" y="7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7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3" y="8"/>
                  <a:pt x="23" y="8"/>
                </a:cubicBezTo>
                <a:cubicBezTo>
                  <a:pt x="23" y="8"/>
                  <a:pt x="23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7"/>
                  <a:pt x="19" y="7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8"/>
                </a:cubicBezTo>
                <a:cubicBezTo>
                  <a:pt x="21" y="8"/>
                  <a:pt x="21" y="8"/>
                  <a:pt x="20" y="8"/>
                </a:cubicBezTo>
                <a:cubicBezTo>
                  <a:pt x="20" y="8"/>
                  <a:pt x="20" y="8"/>
                  <a:pt x="19" y="8"/>
                </a:cubicBezTo>
                <a:cubicBezTo>
                  <a:pt x="20" y="8"/>
                  <a:pt x="20" y="9"/>
                  <a:pt x="20" y="9"/>
                </a:cubicBezTo>
                <a:cubicBezTo>
                  <a:pt x="20" y="9"/>
                  <a:pt x="19" y="9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8" y="8"/>
                  <a:pt x="18" y="8"/>
                </a:cubicBezTo>
                <a:cubicBezTo>
                  <a:pt x="18" y="8"/>
                  <a:pt x="17" y="8"/>
                  <a:pt x="17" y="8"/>
                </a:cubicBezTo>
                <a:cubicBezTo>
                  <a:pt x="14" y="10"/>
                  <a:pt x="11" y="13"/>
                  <a:pt x="8" y="16"/>
                </a:cubicBezTo>
                <a:cubicBezTo>
                  <a:pt x="9" y="16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10" y="17"/>
                </a:cubicBezTo>
                <a:cubicBezTo>
                  <a:pt x="10" y="17"/>
                  <a:pt x="10" y="18"/>
                  <a:pt x="10" y="18"/>
                </a:cubicBezTo>
                <a:cubicBezTo>
                  <a:pt x="10" y="18"/>
                  <a:pt x="10" y="18"/>
                  <a:pt x="11" y="19"/>
                </a:cubicBezTo>
                <a:cubicBezTo>
                  <a:pt x="12" y="19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2"/>
                </a:cubicBezTo>
                <a:cubicBezTo>
                  <a:pt x="11" y="22"/>
                  <a:pt x="11" y="23"/>
                  <a:pt x="11" y="23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1" y="25"/>
                  <a:pt x="11" y="25"/>
                </a:cubicBezTo>
                <a:cubicBezTo>
                  <a:pt x="11" y="26"/>
                  <a:pt x="12" y="26"/>
                  <a:pt x="12" y="26"/>
                </a:cubicBezTo>
                <a:cubicBezTo>
                  <a:pt x="12" y="26"/>
                  <a:pt x="12" y="27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8"/>
                  <a:pt x="13" y="28"/>
                  <a:pt x="14" y="28"/>
                </a:cubicBezTo>
                <a:cubicBezTo>
                  <a:pt x="14" y="28"/>
                  <a:pt x="14" y="29"/>
                  <a:pt x="14" y="29"/>
                </a:cubicBezTo>
                <a:cubicBezTo>
                  <a:pt x="14" y="29"/>
                  <a:pt x="14" y="29"/>
                  <a:pt x="15" y="29"/>
                </a:cubicBezTo>
                <a:cubicBezTo>
                  <a:pt x="15" y="29"/>
                  <a:pt x="15" y="30"/>
                  <a:pt x="15" y="30"/>
                </a:cubicBezTo>
                <a:cubicBezTo>
                  <a:pt x="15" y="30"/>
                  <a:pt x="15" y="31"/>
                  <a:pt x="15" y="31"/>
                </a:cubicBezTo>
                <a:cubicBezTo>
                  <a:pt x="15" y="31"/>
                  <a:pt x="16" y="31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7" y="33"/>
                </a:cubicBezTo>
                <a:cubicBezTo>
                  <a:pt x="17" y="33"/>
                  <a:pt x="17" y="33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8" y="35"/>
                  <a:pt x="18" y="34"/>
                </a:cubicBezTo>
                <a:cubicBezTo>
                  <a:pt x="18" y="34"/>
                  <a:pt x="17" y="33"/>
                  <a:pt x="17" y="32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6" y="31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7" y="30"/>
                  <a:pt x="17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30"/>
                  <a:pt x="17" y="31"/>
                  <a:pt x="17" y="31"/>
                </a:cubicBezTo>
                <a:cubicBezTo>
                  <a:pt x="17" y="31"/>
                  <a:pt x="17" y="31"/>
                  <a:pt x="17" y="32"/>
                </a:cubicBezTo>
                <a:cubicBezTo>
                  <a:pt x="17" y="32"/>
                  <a:pt x="18" y="32"/>
                  <a:pt x="18" y="32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9" y="33"/>
                  <a:pt x="19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4"/>
                  <a:pt x="19" y="34"/>
                  <a:pt x="20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35"/>
                  <a:pt x="20" y="36"/>
                  <a:pt x="21" y="36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7"/>
                  <a:pt x="21" y="38"/>
                  <a:pt x="21" y="38"/>
                </a:cubicBezTo>
                <a:cubicBezTo>
                  <a:pt x="21" y="38"/>
                  <a:pt x="21" y="38"/>
                  <a:pt x="22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7" y="40"/>
                  <a:pt x="27" y="40"/>
                </a:cubicBezTo>
                <a:cubicBezTo>
                  <a:pt x="27" y="40"/>
                  <a:pt x="28" y="41"/>
                  <a:pt x="28" y="41"/>
                </a:cubicBezTo>
                <a:cubicBezTo>
                  <a:pt x="29" y="41"/>
                  <a:pt x="29" y="41"/>
                  <a:pt x="30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2"/>
                  <a:pt x="30" y="42"/>
                  <a:pt x="30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3" y="44"/>
                </a:cubicBezTo>
                <a:cubicBezTo>
                  <a:pt x="33" y="45"/>
                  <a:pt x="33" y="45"/>
                  <a:pt x="33" y="45"/>
                </a:cubicBezTo>
                <a:cubicBezTo>
                  <a:pt x="34" y="45"/>
                  <a:pt x="34" y="44"/>
                  <a:pt x="34" y="44"/>
                </a:cubicBezTo>
                <a:cubicBezTo>
                  <a:pt x="33" y="44"/>
                  <a:pt x="32" y="44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3"/>
                  <a:pt x="32" y="43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0"/>
                  <a:pt x="32" y="40"/>
                  <a:pt x="32" y="40"/>
                </a:cubicBezTo>
                <a:cubicBezTo>
                  <a:pt x="31" y="40"/>
                  <a:pt x="31" y="39"/>
                  <a:pt x="31" y="39"/>
                </a:cubicBezTo>
                <a:cubicBezTo>
                  <a:pt x="31" y="39"/>
                  <a:pt x="31" y="40"/>
                  <a:pt x="30" y="40"/>
                </a:cubicBezTo>
                <a:cubicBezTo>
                  <a:pt x="30" y="40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40"/>
                  <a:pt x="30" y="40"/>
                  <a:pt x="30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29" y="40"/>
                  <a:pt x="29" y="39"/>
                  <a:pt x="29" y="39"/>
                </a:cubicBezTo>
                <a:cubicBezTo>
                  <a:pt x="29" y="39"/>
                  <a:pt x="29" y="38"/>
                  <a:pt x="29" y="38"/>
                </a:cubicBezTo>
                <a:cubicBezTo>
                  <a:pt x="29" y="38"/>
                  <a:pt x="29" y="38"/>
                  <a:pt x="30" y="38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6"/>
                  <a:pt x="30" y="36"/>
                </a:cubicBezTo>
                <a:cubicBezTo>
                  <a:pt x="30" y="36"/>
                  <a:pt x="30" y="36"/>
                  <a:pt x="29" y="36"/>
                </a:cubicBezTo>
                <a:cubicBezTo>
                  <a:pt x="29" y="36"/>
                  <a:pt x="28" y="36"/>
                  <a:pt x="28" y="37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38"/>
                  <a:pt x="28" y="38"/>
                  <a:pt x="28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5" y="38"/>
                  <a:pt x="25" y="37"/>
                  <a:pt x="25" y="37"/>
                </a:cubicBezTo>
                <a:cubicBezTo>
                  <a:pt x="25" y="36"/>
                  <a:pt x="25" y="36"/>
                  <a:pt x="25" y="35"/>
                </a:cubicBezTo>
                <a:cubicBezTo>
                  <a:pt x="25" y="35"/>
                  <a:pt x="25" y="35"/>
                  <a:pt x="25" y="34"/>
                </a:cubicBezTo>
                <a:cubicBezTo>
                  <a:pt x="25" y="34"/>
                  <a:pt x="25" y="34"/>
                  <a:pt x="25" y="33"/>
                </a:cubicBezTo>
                <a:cubicBezTo>
                  <a:pt x="25" y="33"/>
                  <a:pt x="25" y="33"/>
                  <a:pt x="25" y="33"/>
                </a:cubicBezTo>
                <a:cubicBezTo>
                  <a:pt x="25" y="33"/>
                  <a:pt x="25" y="32"/>
                  <a:pt x="25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1"/>
                  <a:pt x="26" y="31"/>
                  <a:pt x="27" y="31"/>
                </a:cubicBezTo>
                <a:cubicBezTo>
                  <a:pt x="27" y="31"/>
                  <a:pt x="28" y="31"/>
                  <a:pt x="28" y="31"/>
                </a:cubicBezTo>
                <a:cubicBezTo>
                  <a:pt x="28" y="32"/>
                  <a:pt x="28" y="31"/>
                  <a:pt x="29" y="31"/>
                </a:cubicBezTo>
                <a:cubicBezTo>
                  <a:pt x="29" y="31"/>
                  <a:pt x="28" y="31"/>
                  <a:pt x="28" y="31"/>
                </a:cubicBezTo>
                <a:cubicBezTo>
                  <a:pt x="28" y="31"/>
                  <a:pt x="28" y="30"/>
                  <a:pt x="28" y="30"/>
                </a:cubicBezTo>
                <a:cubicBezTo>
                  <a:pt x="29" y="31"/>
                  <a:pt x="29" y="31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1"/>
                  <a:pt x="31" y="31"/>
                  <a:pt x="31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1"/>
                  <a:pt x="32" y="32"/>
                  <a:pt x="32" y="32"/>
                </a:cubicBezTo>
                <a:cubicBezTo>
                  <a:pt x="32" y="33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4" y="34"/>
                  <a:pt x="34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3"/>
                  <a:pt x="33" y="33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2"/>
                  <a:pt x="33" y="32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3" y="29"/>
                  <a:pt x="33" y="29"/>
                </a:cubicBezTo>
                <a:cubicBezTo>
                  <a:pt x="33" y="29"/>
                  <a:pt x="33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5" y="29"/>
                  <a:pt x="35" y="29"/>
                </a:cubicBezTo>
                <a:cubicBezTo>
                  <a:pt x="35" y="28"/>
                  <a:pt x="35" y="28"/>
                  <a:pt x="35" y="27"/>
                </a:cubicBezTo>
                <a:cubicBezTo>
                  <a:pt x="35" y="27"/>
                  <a:pt x="36" y="27"/>
                  <a:pt x="36" y="27"/>
                </a:cubicBezTo>
                <a:cubicBezTo>
                  <a:pt x="36" y="27"/>
                  <a:pt x="36" y="27"/>
                  <a:pt x="35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6" y="25"/>
                </a:cubicBezTo>
                <a:cubicBezTo>
                  <a:pt x="37" y="24"/>
                  <a:pt x="37" y="24"/>
                  <a:pt x="37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8" y="24"/>
                  <a:pt x="38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9" y="23"/>
                  <a:pt x="39" y="23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1" y="22"/>
                  <a:pt x="41" y="22"/>
                  <a:pt x="41" y="21"/>
                </a:cubicBezTo>
                <a:cubicBezTo>
                  <a:pt x="42" y="21"/>
                  <a:pt x="41" y="21"/>
                  <a:pt x="41" y="21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0"/>
                  <a:pt x="41" y="20"/>
                  <a:pt x="40" y="20"/>
                </a:cubicBezTo>
                <a:cubicBezTo>
                  <a:pt x="40" y="20"/>
                  <a:pt x="41" y="20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2" y="20"/>
                  <a:pt x="42" y="19"/>
                  <a:pt x="41" y="19"/>
                </a:cubicBezTo>
                <a:close/>
                <a:moveTo>
                  <a:pt x="33" y="52"/>
                </a:moveTo>
                <a:cubicBezTo>
                  <a:pt x="33" y="53"/>
                  <a:pt x="33" y="53"/>
                  <a:pt x="33" y="53"/>
                </a:cubicBezTo>
                <a:cubicBezTo>
                  <a:pt x="38" y="52"/>
                  <a:pt x="43" y="50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44" y="45"/>
                  <a:pt x="44" y="45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3" y="44"/>
                  <a:pt x="43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4"/>
                  <a:pt x="43" y="43"/>
                  <a:pt x="43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3"/>
                  <a:pt x="40" y="43"/>
                  <a:pt x="40" y="43"/>
                </a:cubicBezTo>
                <a:cubicBezTo>
                  <a:pt x="40" y="43"/>
                  <a:pt x="39" y="43"/>
                  <a:pt x="39" y="43"/>
                </a:cubicBezTo>
                <a:cubicBezTo>
                  <a:pt x="39" y="43"/>
                  <a:pt x="39" y="42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8" y="42"/>
                  <a:pt x="38" y="42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8" y="44"/>
                  <a:pt x="38" y="44"/>
                </a:cubicBezTo>
                <a:cubicBezTo>
                  <a:pt x="38" y="44"/>
                  <a:pt x="38" y="43"/>
                  <a:pt x="38" y="43"/>
                </a:cubicBezTo>
                <a:cubicBezTo>
                  <a:pt x="38" y="43"/>
                  <a:pt x="38" y="42"/>
                  <a:pt x="38" y="42"/>
                </a:cubicBezTo>
                <a:cubicBezTo>
                  <a:pt x="38" y="42"/>
                  <a:pt x="38" y="42"/>
                  <a:pt x="37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2"/>
                  <a:pt x="37" y="42"/>
                  <a:pt x="37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5" y="44"/>
                  <a:pt x="35" y="44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44"/>
                  <a:pt x="34" y="44"/>
                  <a:pt x="34" y="44"/>
                </a:cubicBezTo>
                <a:cubicBezTo>
                  <a:pt x="34" y="44"/>
                  <a:pt x="35" y="44"/>
                  <a:pt x="35" y="45"/>
                </a:cubicBezTo>
                <a:cubicBezTo>
                  <a:pt x="35" y="46"/>
                  <a:pt x="35" y="46"/>
                  <a:pt x="35" y="47"/>
                </a:cubicBezTo>
                <a:cubicBezTo>
                  <a:pt x="35" y="47"/>
                  <a:pt x="35" y="48"/>
                  <a:pt x="34" y="48"/>
                </a:cubicBezTo>
                <a:cubicBezTo>
                  <a:pt x="34" y="49"/>
                  <a:pt x="33" y="49"/>
                  <a:pt x="33" y="50"/>
                </a:cubicBezTo>
                <a:cubicBezTo>
                  <a:pt x="33" y="50"/>
                  <a:pt x="33" y="51"/>
                  <a:pt x="34" y="51"/>
                </a:cubicBezTo>
                <a:cubicBezTo>
                  <a:pt x="34" y="51"/>
                  <a:pt x="34" y="51"/>
                  <a:pt x="33" y="52"/>
                </a:cubicBezTo>
                <a:cubicBezTo>
                  <a:pt x="33" y="52"/>
                  <a:pt x="33" y="52"/>
                  <a:pt x="33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695"/>
          <p:cNvSpPr>
            <a:spLocks noChangeAspect="1" noEditPoints="1"/>
          </p:cNvSpPr>
          <p:nvPr/>
        </p:nvSpPr>
        <p:spPr bwMode="auto">
          <a:xfrm>
            <a:off x="464116" y="3122701"/>
            <a:ext cx="371475" cy="280987"/>
          </a:xfrm>
          <a:custGeom>
            <a:avLst/>
            <a:gdLst>
              <a:gd name="T0" fmla="*/ 371622 w 49"/>
              <a:gd name="T1" fmla="*/ 257859 h 37"/>
              <a:gd name="T2" fmla="*/ 371622 w 49"/>
              <a:gd name="T3" fmla="*/ 280611 h 37"/>
              <a:gd name="T4" fmla="*/ 0 w 49"/>
              <a:gd name="T5" fmla="*/ 280611 h 37"/>
              <a:gd name="T6" fmla="*/ 0 w 49"/>
              <a:gd name="T7" fmla="*/ 0 h 37"/>
              <a:gd name="T8" fmla="*/ 22752 w 49"/>
              <a:gd name="T9" fmla="*/ 0 h 37"/>
              <a:gd name="T10" fmla="*/ 22752 w 49"/>
              <a:gd name="T11" fmla="*/ 257859 h 37"/>
              <a:gd name="T12" fmla="*/ 371622 w 49"/>
              <a:gd name="T13" fmla="*/ 257859 h 37"/>
              <a:gd name="T14" fmla="*/ 113762 w 49"/>
              <a:gd name="T15" fmla="*/ 144098 h 37"/>
              <a:gd name="T16" fmla="*/ 113762 w 49"/>
              <a:gd name="T17" fmla="*/ 235107 h 37"/>
              <a:gd name="T18" fmla="*/ 68257 w 49"/>
              <a:gd name="T19" fmla="*/ 235107 h 37"/>
              <a:gd name="T20" fmla="*/ 68257 w 49"/>
              <a:gd name="T21" fmla="*/ 144098 h 37"/>
              <a:gd name="T22" fmla="*/ 113762 w 49"/>
              <a:gd name="T23" fmla="*/ 144098 h 37"/>
              <a:gd name="T24" fmla="*/ 189603 w 49"/>
              <a:gd name="T25" fmla="*/ 45504 h 37"/>
              <a:gd name="T26" fmla="*/ 189603 w 49"/>
              <a:gd name="T27" fmla="*/ 235107 h 37"/>
              <a:gd name="T28" fmla="*/ 136514 w 49"/>
              <a:gd name="T29" fmla="*/ 235107 h 37"/>
              <a:gd name="T30" fmla="*/ 136514 w 49"/>
              <a:gd name="T31" fmla="*/ 45504 h 37"/>
              <a:gd name="T32" fmla="*/ 189603 w 49"/>
              <a:gd name="T33" fmla="*/ 45504 h 37"/>
              <a:gd name="T34" fmla="*/ 257860 w 49"/>
              <a:gd name="T35" fmla="*/ 91009 h 37"/>
              <a:gd name="T36" fmla="*/ 257860 w 49"/>
              <a:gd name="T37" fmla="*/ 235107 h 37"/>
              <a:gd name="T38" fmla="*/ 212355 w 49"/>
              <a:gd name="T39" fmla="*/ 235107 h 37"/>
              <a:gd name="T40" fmla="*/ 212355 w 49"/>
              <a:gd name="T41" fmla="*/ 91009 h 37"/>
              <a:gd name="T42" fmla="*/ 257860 w 49"/>
              <a:gd name="T43" fmla="*/ 91009 h 37"/>
              <a:gd name="T44" fmla="*/ 326117 w 49"/>
              <a:gd name="T45" fmla="*/ 22752 h 37"/>
              <a:gd name="T46" fmla="*/ 326117 w 49"/>
              <a:gd name="T47" fmla="*/ 235107 h 37"/>
              <a:gd name="T48" fmla="*/ 280613 w 49"/>
              <a:gd name="T49" fmla="*/ 235107 h 37"/>
              <a:gd name="T50" fmla="*/ 280613 w 49"/>
              <a:gd name="T51" fmla="*/ 22752 h 37"/>
              <a:gd name="T52" fmla="*/ 326117 w 49"/>
              <a:gd name="T53" fmla="*/ 22752 h 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9" h="37">
                <a:moveTo>
                  <a:pt x="49" y="34"/>
                </a:moveTo>
                <a:lnTo>
                  <a:pt x="49" y="37"/>
                </a:lnTo>
                <a:lnTo>
                  <a:pt x="0" y="37"/>
                </a:lnTo>
                <a:lnTo>
                  <a:pt x="0" y="0"/>
                </a:lnTo>
                <a:lnTo>
                  <a:pt x="3" y="0"/>
                </a:lnTo>
                <a:lnTo>
                  <a:pt x="3" y="34"/>
                </a:lnTo>
                <a:lnTo>
                  <a:pt x="49" y="34"/>
                </a:lnTo>
                <a:close/>
                <a:moveTo>
                  <a:pt x="15" y="19"/>
                </a:moveTo>
                <a:lnTo>
                  <a:pt x="15" y="31"/>
                </a:lnTo>
                <a:lnTo>
                  <a:pt x="9" y="31"/>
                </a:lnTo>
                <a:lnTo>
                  <a:pt x="9" y="19"/>
                </a:lnTo>
                <a:lnTo>
                  <a:pt x="15" y="19"/>
                </a:lnTo>
                <a:close/>
                <a:moveTo>
                  <a:pt x="25" y="6"/>
                </a:moveTo>
                <a:lnTo>
                  <a:pt x="25" y="31"/>
                </a:lnTo>
                <a:lnTo>
                  <a:pt x="18" y="31"/>
                </a:lnTo>
                <a:lnTo>
                  <a:pt x="18" y="6"/>
                </a:lnTo>
                <a:lnTo>
                  <a:pt x="25" y="6"/>
                </a:lnTo>
                <a:close/>
                <a:moveTo>
                  <a:pt x="34" y="12"/>
                </a:moveTo>
                <a:lnTo>
                  <a:pt x="34" y="31"/>
                </a:lnTo>
                <a:lnTo>
                  <a:pt x="28" y="31"/>
                </a:lnTo>
                <a:lnTo>
                  <a:pt x="28" y="12"/>
                </a:lnTo>
                <a:lnTo>
                  <a:pt x="34" y="12"/>
                </a:lnTo>
                <a:close/>
                <a:moveTo>
                  <a:pt x="43" y="3"/>
                </a:moveTo>
                <a:lnTo>
                  <a:pt x="43" y="31"/>
                </a:lnTo>
                <a:lnTo>
                  <a:pt x="37" y="31"/>
                </a:lnTo>
                <a:lnTo>
                  <a:pt x="37" y="3"/>
                </a:lnTo>
                <a:lnTo>
                  <a:pt x="43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736"/>
          <p:cNvSpPr>
            <a:spLocks noChangeAspect="1" noEditPoints="1"/>
          </p:cNvSpPr>
          <p:nvPr/>
        </p:nvSpPr>
        <p:spPr bwMode="auto">
          <a:xfrm>
            <a:off x="530791" y="3886842"/>
            <a:ext cx="304800" cy="298450"/>
          </a:xfrm>
          <a:custGeom>
            <a:avLst/>
            <a:gdLst>
              <a:gd name="T0" fmla="*/ 305655 w 63"/>
              <a:gd name="T1" fmla="*/ 203408 h 63"/>
              <a:gd name="T2" fmla="*/ 295952 w 63"/>
              <a:gd name="T3" fmla="*/ 222329 h 63"/>
              <a:gd name="T4" fmla="*/ 164957 w 63"/>
              <a:gd name="T5" fmla="*/ 293286 h 63"/>
              <a:gd name="T6" fmla="*/ 155253 w 63"/>
              <a:gd name="T7" fmla="*/ 298016 h 63"/>
              <a:gd name="T8" fmla="*/ 140698 w 63"/>
              <a:gd name="T9" fmla="*/ 293286 h 63"/>
              <a:gd name="T10" fmla="*/ 14555 w 63"/>
              <a:gd name="T11" fmla="*/ 222329 h 63"/>
              <a:gd name="T12" fmla="*/ 0 w 63"/>
              <a:gd name="T13" fmla="*/ 203408 h 63"/>
              <a:gd name="T14" fmla="*/ 0 w 63"/>
              <a:gd name="T15" fmla="*/ 66226 h 63"/>
              <a:gd name="T16" fmla="*/ 14555 w 63"/>
              <a:gd name="T17" fmla="*/ 47304 h 63"/>
              <a:gd name="T18" fmla="*/ 145550 w 63"/>
              <a:gd name="T19" fmla="*/ 0 h 63"/>
              <a:gd name="T20" fmla="*/ 155253 w 63"/>
              <a:gd name="T21" fmla="*/ 0 h 63"/>
              <a:gd name="T22" fmla="*/ 160105 w 63"/>
              <a:gd name="T23" fmla="*/ 0 h 63"/>
              <a:gd name="T24" fmla="*/ 291100 w 63"/>
              <a:gd name="T25" fmla="*/ 47304 h 63"/>
              <a:gd name="T26" fmla="*/ 305655 w 63"/>
              <a:gd name="T27" fmla="*/ 66226 h 63"/>
              <a:gd name="T28" fmla="*/ 305655 w 63"/>
              <a:gd name="T29" fmla="*/ 203408 h 63"/>
              <a:gd name="T30" fmla="*/ 281397 w 63"/>
              <a:gd name="T31" fmla="*/ 66226 h 63"/>
              <a:gd name="T32" fmla="*/ 155253 w 63"/>
              <a:gd name="T33" fmla="*/ 18922 h 63"/>
              <a:gd name="T34" fmla="*/ 24258 w 63"/>
              <a:gd name="T35" fmla="*/ 66226 h 63"/>
              <a:gd name="T36" fmla="*/ 155253 w 63"/>
              <a:gd name="T37" fmla="*/ 113530 h 63"/>
              <a:gd name="T38" fmla="*/ 281397 w 63"/>
              <a:gd name="T39" fmla="*/ 66226 h 63"/>
              <a:gd name="T40" fmla="*/ 281397 w 63"/>
              <a:gd name="T41" fmla="*/ 203408 h 63"/>
              <a:gd name="T42" fmla="*/ 281397 w 63"/>
              <a:gd name="T43" fmla="*/ 89878 h 63"/>
              <a:gd name="T44" fmla="*/ 164957 w 63"/>
              <a:gd name="T45" fmla="*/ 132452 h 63"/>
              <a:gd name="T46" fmla="*/ 164957 w 63"/>
              <a:gd name="T47" fmla="*/ 264903 h 63"/>
              <a:gd name="T48" fmla="*/ 281397 w 63"/>
              <a:gd name="T49" fmla="*/ 203408 h 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1" y="47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2"/>
                  <a:pt x="32" y="63"/>
                  <a:pt x="32" y="63"/>
                </a:cubicBezTo>
                <a:cubicBezTo>
                  <a:pt x="31" y="63"/>
                  <a:pt x="30" y="62"/>
                  <a:pt x="29" y="62"/>
                </a:cubicBezTo>
                <a:cubicBezTo>
                  <a:pt x="3" y="47"/>
                  <a:pt x="3" y="47"/>
                  <a:pt x="3" y="47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2" y="0"/>
                </a:cubicBezTo>
                <a:cubicBezTo>
                  <a:pt x="32" y="0"/>
                  <a:pt x="33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2" y="4"/>
                  <a:pt x="32" y="4"/>
                  <a:pt x="32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2" y="24"/>
                  <a:pt x="32" y="24"/>
                  <a:pt x="32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6"/>
                  <a:pt x="34" y="56"/>
                  <a:pt x="34" y="56"/>
                </a:cubicBezTo>
                <a:lnTo>
                  <a:pt x="58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02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49412" y="796159"/>
            <a:ext cx="9353175" cy="4544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356" y="1917265"/>
            <a:ext cx="8199777" cy="4612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875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WHAT IS JET ENTERPRISE?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" y="1474160"/>
            <a:ext cx="914399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CA" sz="1400" dirty="0">
                <a:latin typeface="Arial"/>
                <a:cs typeface="Arial"/>
              </a:rPr>
              <a:t>A corporate analytics and reporting platform delivering fast, </a:t>
            </a:r>
          </a:p>
          <a:p>
            <a:pPr algn="ctr"/>
            <a:r>
              <a:rPr lang="en-CA" sz="1400" dirty="0">
                <a:latin typeface="Arial"/>
                <a:cs typeface="Arial"/>
              </a:rPr>
              <a:t>flexible dashboards and financial reports in Excel and on the web.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549" y="2396026"/>
            <a:ext cx="47078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charset="2"/>
              <a:buChar char="§"/>
            </a:pPr>
            <a:r>
              <a:rPr lang="en-CA" sz="1200" dirty="0">
                <a:latin typeface="Arial"/>
                <a:cs typeface="Arial"/>
              </a:rPr>
              <a:t>Eliminates any need to understand the underlying data structure when viewing data inside Excel or Microsoft Power BI. </a:t>
            </a:r>
          </a:p>
          <a:p>
            <a:pPr marL="285750" lvl="1" indent="-285750">
              <a:buFont typeface="Wingdings" charset="2"/>
              <a:buChar char="§"/>
            </a:pPr>
            <a:endParaRPr lang="en-CA" sz="1200" dirty="0">
              <a:latin typeface="Arial"/>
              <a:cs typeface="Arial"/>
            </a:endParaRPr>
          </a:p>
          <a:p>
            <a:pPr marL="285750" lvl="1" indent="-285750">
              <a:buFont typeface="Wingdings" charset="2"/>
              <a:buChar char="§"/>
            </a:pPr>
            <a:r>
              <a:rPr lang="en-CA" sz="1200" dirty="0">
                <a:latin typeface="Arial"/>
                <a:cs typeface="Arial"/>
              </a:rPr>
              <a:t>Provides accurate, governed data for one version of the truth. </a:t>
            </a:r>
          </a:p>
          <a:p>
            <a:pPr marL="285750" lvl="1" indent="-285750">
              <a:buFont typeface="Wingdings" charset="2"/>
              <a:buChar char="§"/>
            </a:pPr>
            <a:endParaRPr lang="en-CA" sz="1200" dirty="0">
              <a:latin typeface="Arial"/>
              <a:cs typeface="Arial"/>
            </a:endParaRPr>
          </a:p>
          <a:p>
            <a:pPr marL="285750" lvl="1" indent="-285750">
              <a:buFont typeface="Wingdings" charset="2"/>
              <a:buChar char="§"/>
            </a:pPr>
            <a:r>
              <a:rPr lang="en-CA" sz="1200" dirty="0">
                <a:latin typeface="Arial"/>
                <a:cs typeface="Arial"/>
              </a:rPr>
              <a:t>Rapid time-to-value through turnkey installation in hours, not weeks or months. </a:t>
            </a:r>
          </a:p>
          <a:p>
            <a:pPr marL="285750" lvl="1" indent="-285750">
              <a:buFont typeface="Wingdings" charset="2"/>
              <a:buChar char="§"/>
            </a:pPr>
            <a:endParaRPr lang="en-CA" sz="1200" dirty="0">
              <a:latin typeface="Arial"/>
              <a:cs typeface="Arial"/>
            </a:endParaRPr>
          </a:p>
          <a:p>
            <a:pPr marL="285750" lvl="1" indent="-285750">
              <a:buFont typeface="Wingdings" charset="2"/>
              <a:buChar char="§"/>
            </a:pPr>
            <a:r>
              <a:rPr lang="en-CA" sz="1200" dirty="0">
                <a:latin typeface="Arial"/>
                <a:cs typeface="Arial"/>
              </a:rPr>
              <a:t>Pre-built cubes, data warehouse, and dashboards. </a:t>
            </a:r>
          </a:p>
          <a:p>
            <a:pPr marL="285750" lvl="1" indent="-285750">
              <a:buFont typeface="Wingdings" charset="2"/>
              <a:buChar char="§"/>
            </a:pPr>
            <a:endParaRPr lang="en-CA" sz="1200" dirty="0">
              <a:latin typeface="Arial"/>
              <a:cs typeface="Arial"/>
            </a:endParaRPr>
          </a:p>
          <a:p>
            <a:pPr marL="285750" lvl="1" indent="-285750">
              <a:buFont typeface="Wingdings" charset="2"/>
              <a:buChar char="§"/>
            </a:pPr>
            <a:r>
              <a:rPr lang="en-CA" sz="1200" dirty="0">
                <a:latin typeface="Arial"/>
                <a:cs typeface="Arial"/>
              </a:rPr>
              <a:t>Low cost of ownership – includes unlimited users and </a:t>
            </a:r>
            <a:br>
              <a:rPr lang="en-CA" sz="1200" dirty="0">
                <a:latin typeface="Arial"/>
                <a:cs typeface="Arial"/>
              </a:rPr>
            </a:br>
            <a:r>
              <a:rPr lang="en-CA" sz="1200" dirty="0">
                <a:latin typeface="Arial"/>
                <a:cs typeface="Arial"/>
              </a:rPr>
              <a:t>a drag-and-drop customization platform.</a:t>
            </a:r>
          </a:p>
        </p:txBody>
      </p:sp>
      <p:pic>
        <p:nvPicPr>
          <p:cNvPr id="10" name="Picture 9" descr="Jet-Enterpri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60" y="1129857"/>
            <a:ext cx="2597430" cy="3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30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15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3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22" name="TextBox 121"/>
            <p:cNvSpPr txBox="1"/>
            <p:nvPr/>
          </p:nvSpPr>
          <p:spPr>
            <a:xfrm>
              <a:off x="2200642" y="3788448"/>
              <a:ext cx="468408" cy="276999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</a:rPr>
                <a:t>ERP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986898" y="3760253"/>
              <a:ext cx="1397000" cy="276999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DATA WAREHOUSE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440049" y="3778396"/>
              <a:ext cx="708902" cy="276999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CUBE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671225" y="4247066"/>
              <a:ext cx="15236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FFFFFF"/>
                  </a:solidFill>
                  <a:latin typeface="Arial"/>
                  <a:cs typeface="Arial"/>
                </a:rPr>
                <a:t>Data optimized for entry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885247" y="4247066"/>
              <a:ext cx="15236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FFFFFF"/>
                  </a:solidFill>
                  <a:latin typeface="Arial"/>
                  <a:cs typeface="Arial"/>
                </a:rPr>
                <a:t>Data optimized for reporting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950234" y="4247066"/>
              <a:ext cx="15236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FFFFFF"/>
                  </a:solidFill>
                  <a:latin typeface="Arial"/>
                  <a:cs typeface="Arial"/>
                </a:rPr>
                <a:t>Data organized for top level analysis by role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986899" y="4645739"/>
              <a:ext cx="3555260" cy="307777"/>
            </a:xfrm>
            <a:prstGeom prst="rect">
              <a:avLst/>
            </a:prstGeom>
            <a:solidFill>
              <a:srgbClr val="0099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</a:rPr>
                <a:t>Jet Enterprise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1875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WHAT IS BUSINESS INTELLIGENCE?</a:t>
            </a:r>
          </a:p>
        </p:txBody>
      </p:sp>
      <p:sp>
        <p:nvSpPr>
          <p:cNvPr id="29" name="Round Same Side Corner Rectangle 28"/>
          <p:cNvSpPr/>
          <p:nvPr/>
        </p:nvSpPr>
        <p:spPr>
          <a:xfrm>
            <a:off x="476505" y="922705"/>
            <a:ext cx="1779587" cy="1564165"/>
          </a:xfrm>
          <a:prstGeom prst="round2SameRect">
            <a:avLst>
              <a:gd name="adj1" fmla="val 8000"/>
              <a:gd name="adj2" fmla="val 0"/>
            </a:avLst>
          </a:prstGeom>
          <a:noFill/>
          <a:ln w="19050" cmpd="sng">
            <a:solidFill>
              <a:srgbClr val="4D788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476505" y="2486870"/>
            <a:ext cx="1779587" cy="854868"/>
          </a:xfrm>
          <a:custGeom>
            <a:avLst/>
            <a:gdLst>
              <a:gd name="connsiteX0" fmla="*/ 0 w 1779546"/>
              <a:gd name="connsiteY0" fmla="*/ 0 h 571209"/>
              <a:gd name="connsiteX1" fmla="*/ 1779546 w 1779546"/>
              <a:gd name="connsiteY1" fmla="*/ 0 h 571209"/>
              <a:gd name="connsiteX2" fmla="*/ 1779546 w 1779546"/>
              <a:gd name="connsiteY2" fmla="*/ 571209 h 571209"/>
              <a:gd name="connsiteX3" fmla="*/ 0 w 1779546"/>
              <a:gd name="connsiteY3" fmla="*/ 571209 h 571209"/>
              <a:gd name="connsiteX4" fmla="*/ 0 w 1779546"/>
              <a:gd name="connsiteY4" fmla="*/ 0 h 57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9546" h="571209">
                <a:moveTo>
                  <a:pt x="0" y="0"/>
                </a:moveTo>
                <a:lnTo>
                  <a:pt x="1779546" y="0"/>
                </a:lnTo>
                <a:lnTo>
                  <a:pt x="1779546" y="571209"/>
                </a:lnTo>
                <a:lnTo>
                  <a:pt x="0" y="571209"/>
                </a:lnTo>
                <a:lnTo>
                  <a:pt x="0" y="0"/>
                </a:lnTo>
                <a:close/>
              </a:path>
            </a:pathLst>
          </a:custGeom>
          <a:solidFill>
            <a:srgbClr val="4D788F"/>
          </a:solidFill>
          <a:ln>
            <a:solidFill>
              <a:srgbClr val="4D788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920" tIns="0" rIns="566985" bIns="0" spcCol="1270" anchor="ctr"/>
          <a:lstStyle/>
          <a:p>
            <a:pPr defTabSz="14224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3200" dirty="0"/>
          </a:p>
        </p:txBody>
      </p:sp>
      <p:sp>
        <p:nvSpPr>
          <p:cNvPr id="32" name="Round Same Side Corner Rectangle 31"/>
          <p:cNvSpPr/>
          <p:nvPr/>
        </p:nvSpPr>
        <p:spPr>
          <a:xfrm>
            <a:off x="2633917" y="922705"/>
            <a:ext cx="1778000" cy="1564165"/>
          </a:xfrm>
          <a:prstGeom prst="round2SameRect">
            <a:avLst>
              <a:gd name="adj1" fmla="val 8000"/>
              <a:gd name="adj2" fmla="val 0"/>
            </a:avLst>
          </a:prstGeom>
          <a:noFill/>
          <a:ln w="19050" cmpd="sng">
            <a:solidFill>
              <a:srgbClr val="4D788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reeform 32"/>
          <p:cNvSpPr/>
          <p:nvPr/>
        </p:nvSpPr>
        <p:spPr>
          <a:xfrm>
            <a:off x="2633917" y="2486870"/>
            <a:ext cx="1778000" cy="854868"/>
          </a:xfrm>
          <a:custGeom>
            <a:avLst/>
            <a:gdLst>
              <a:gd name="connsiteX0" fmla="*/ 0 w 1779546"/>
              <a:gd name="connsiteY0" fmla="*/ 0 h 571209"/>
              <a:gd name="connsiteX1" fmla="*/ 1779546 w 1779546"/>
              <a:gd name="connsiteY1" fmla="*/ 0 h 571209"/>
              <a:gd name="connsiteX2" fmla="*/ 1779546 w 1779546"/>
              <a:gd name="connsiteY2" fmla="*/ 571209 h 571209"/>
              <a:gd name="connsiteX3" fmla="*/ 0 w 1779546"/>
              <a:gd name="connsiteY3" fmla="*/ 571209 h 571209"/>
              <a:gd name="connsiteX4" fmla="*/ 0 w 1779546"/>
              <a:gd name="connsiteY4" fmla="*/ 0 h 57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9546" h="571209">
                <a:moveTo>
                  <a:pt x="0" y="0"/>
                </a:moveTo>
                <a:lnTo>
                  <a:pt x="1779546" y="0"/>
                </a:lnTo>
                <a:lnTo>
                  <a:pt x="1779546" y="571209"/>
                </a:lnTo>
                <a:lnTo>
                  <a:pt x="0" y="571209"/>
                </a:lnTo>
                <a:lnTo>
                  <a:pt x="0" y="0"/>
                </a:lnTo>
                <a:close/>
              </a:path>
            </a:pathLst>
          </a:custGeom>
          <a:solidFill>
            <a:srgbClr val="4D788F"/>
          </a:solidFill>
          <a:ln>
            <a:solidFill>
              <a:srgbClr val="4D788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920" tIns="0" rIns="566985" bIns="0" spcCol="1270" anchor="ctr"/>
          <a:lstStyle/>
          <a:p>
            <a:pPr defTabSz="14224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3200" dirty="0"/>
          </a:p>
        </p:txBody>
      </p:sp>
      <p:sp>
        <p:nvSpPr>
          <p:cNvPr id="35" name="Round Same Side Corner Rectangle 34"/>
          <p:cNvSpPr/>
          <p:nvPr/>
        </p:nvSpPr>
        <p:spPr>
          <a:xfrm>
            <a:off x="4797680" y="922705"/>
            <a:ext cx="1779587" cy="1564165"/>
          </a:xfrm>
          <a:prstGeom prst="round2SameRect">
            <a:avLst>
              <a:gd name="adj1" fmla="val 8000"/>
              <a:gd name="adj2" fmla="val 0"/>
            </a:avLst>
          </a:prstGeom>
          <a:noFill/>
          <a:ln w="19050" cmpd="sng">
            <a:solidFill>
              <a:srgbClr val="4D788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Freeform 35"/>
          <p:cNvSpPr/>
          <p:nvPr/>
        </p:nvSpPr>
        <p:spPr>
          <a:xfrm>
            <a:off x="4797680" y="2486870"/>
            <a:ext cx="1779587" cy="854868"/>
          </a:xfrm>
          <a:custGeom>
            <a:avLst/>
            <a:gdLst>
              <a:gd name="connsiteX0" fmla="*/ 0 w 1779546"/>
              <a:gd name="connsiteY0" fmla="*/ 0 h 571209"/>
              <a:gd name="connsiteX1" fmla="*/ 1779546 w 1779546"/>
              <a:gd name="connsiteY1" fmla="*/ 0 h 571209"/>
              <a:gd name="connsiteX2" fmla="*/ 1779546 w 1779546"/>
              <a:gd name="connsiteY2" fmla="*/ 571209 h 571209"/>
              <a:gd name="connsiteX3" fmla="*/ 0 w 1779546"/>
              <a:gd name="connsiteY3" fmla="*/ 571209 h 571209"/>
              <a:gd name="connsiteX4" fmla="*/ 0 w 1779546"/>
              <a:gd name="connsiteY4" fmla="*/ 0 h 57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9546" h="571209">
                <a:moveTo>
                  <a:pt x="0" y="0"/>
                </a:moveTo>
                <a:lnTo>
                  <a:pt x="1779546" y="0"/>
                </a:lnTo>
                <a:lnTo>
                  <a:pt x="1779546" y="571209"/>
                </a:lnTo>
                <a:lnTo>
                  <a:pt x="0" y="571209"/>
                </a:lnTo>
                <a:lnTo>
                  <a:pt x="0" y="0"/>
                </a:lnTo>
                <a:close/>
              </a:path>
            </a:pathLst>
          </a:custGeom>
          <a:solidFill>
            <a:srgbClr val="4D788F"/>
          </a:solidFill>
          <a:ln>
            <a:solidFill>
              <a:srgbClr val="4D788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920" tIns="0" rIns="566985" bIns="0" spcCol="1270" anchor="ctr"/>
          <a:lstStyle/>
          <a:p>
            <a:pPr defTabSz="14224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3200" dirty="0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76505" y="2735766"/>
            <a:ext cx="1779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bg2"/>
                </a:solidFill>
                <a:latin typeface="Arial"/>
                <a:cs typeface="Arial"/>
              </a:rPr>
              <a:t>DATA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  <a:latin typeface="Arial"/>
                <a:cs typeface="Arial"/>
              </a:rPr>
              <a:t> SOURCES</a:t>
            </a:r>
          </a:p>
        </p:txBody>
      </p:sp>
      <p:sp>
        <p:nvSpPr>
          <p:cNvPr id="53" name="Round Same Side Corner Rectangle 52"/>
          <p:cNvSpPr/>
          <p:nvPr/>
        </p:nvSpPr>
        <p:spPr>
          <a:xfrm>
            <a:off x="6875037" y="922705"/>
            <a:ext cx="1779587" cy="1564165"/>
          </a:xfrm>
          <a:prstGeom prst="round2SameRect">
            <a:avLst>
              <a:gd name="adj1" fmla="val 8000"/>
              <a:gd name="adj2" fmla="val 0"/>
            </a:avLst>
          </a:prstGeom>
          <a:noFill/>
          <a:ln w="19050" cmpd="sng">
            <a:solidFill>
              <a:srgbClr val="0099C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Freeform 53"/>
          <p:cNvSpPr/>
          <p:nvPr/>
        </p:nvSpPr>
        <p:spPr>
          <a:xfrm>
            <a:off x="6875037" y="2486870"/>
            <a:ext cx="1779587" cy="854868"/>
          </a:xfrm>
          <a:custGeom>
            <a:avLst/>
            <a:gdLst>
              <a:gd name="connsiteX0" fmla="*/ 0 w 1779546"/>
              <a:gd name="connsiteY0" fmla="*/ 0 h 571209"/>
              <a:gd name="connsiteX1" fmla="*/ 1779546 w 1779546"/>
              <a:gd name="connsiteY1" fmla="*/ 0 h 571209"/>
              <a:gd name="connsiteX2" fmla="*/ 1779546 w 1779546"/>
              <a:gd name="connsiteY2" fmla="*/ 571209 h 571209"/>
              <a:gd name="connsiteX3" fmla="*/ 0 w 1779546"/>
              <a:gd name="connsiteY3" fmla="*/ 571209 h 571209"/>
              <a:gd name="connsiteX4" fmla="*/ 0 w 1779546"/>
              <a:gd name="connsiteY4" fmla="*/ 0 h 57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9546" h="571209">
                <a:moveTo>
                  <a:pt x="0" y="0"/>
                </a:moveTo>
                <a:lnTo>
                  <a:pt x="1779546" y="0"/>
                </a:lnTo>
                <a:lnTo>
                  <a:pt x="1779546" y="571209"/>
                </a:lnTo>
                <a:lnTo>
                  <a:pt x="0" y="571209"/>
                </a:lnTo>
                <a:lnTo>
                  <a:pt x="0" y="0"/>
                </a:lnTo>
                <a:close/>
              </a:path>
            </a:pathLst>
          </a:cu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920" tIns="0" rIns="566985" bIns="0" spcCol="1270" anchor="ctr"/>
          <a:lstStyle/>
          <a:p>
            <a:pPr defTabSz="14224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3200" dirty="0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632330" y="2735766"/>
            <a:ext cx="1779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bg2"/>
                </a:solidFill>
                <a:latin typeface="Arial"/>
                <a:cs typeface="Arial"/>
              </a:rPr>
              <a:t>ETL 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  <a:latin typeface="Arial"/>
                <a:cs typeface="Arial"/>
              </a:rPr>
              <a:t>PROCESS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797680" y="2735766"/>
            <a:ext cx="1779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bg2"/>
                </a:solidFill>
                <a:latin typeface="Arial"/>
                <a:cs typeface="Arial"/>
              </a:rPr>
              <a:t>DATA 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  <a:latin typeface="Arial"/>
                <a:cs typeface="Arial"/>
              </a:rPr>
              <a:t>WAREHOUSE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875037" y="2735766"/>
            <a:ext cx="1779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bg2"/>
                </a:solidFill>
                <a:latin typeface="Arial"/>
                <a:cs typeface="Arial"/>
              </a:rPr>
              <a:t>BUSINESS INTELLIGENCE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256092" y="1624915"/>
            <a:ext cx="479875" cy="363959"/>
          </a:xfrm>
          <a:prstGeom prst="rightArrow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>
            <a:off x="4411917" y="1624915"/>
            <a:ext cx="479875" cy="363959"/>
          </a:xfrm>
          <a:prstGeom prst="rightArrow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>
            <a:off x="6577267" y="1624915"/>
            <a:ext cx="639379" cy="363959"/>
          </a:xfrm>
          <a:prstGeom prst="rightArrow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>
            <a:spLocks noChangeAspect="1" noEditPoints="1"/>
          </p:cNvSpPr>
          <p:nvPr/>
        </p:nvSpPr>
        <p:spPr bwMode="auto">
          <a:xfrm>
            <a:off x="5229704" y="1375151"/>
            <a:ext cx="785359" cy="891250"/>
          </a:xfrm>
          <a:custGeom>
            <a:avLst/>
            <a:gdLst>
              <a:gd name="T0" fmla="*/ 283357 w 58"/>
              <a:gd name="T1" fmla="*/ 47301 h 68"/>
              <a:gd name="T2" fmla="*/ 283357 w 58"/>
              <a:gd name="T3" fmla="*/ 70951 h 68"/>
              <a:gd name="T4" fmla="*/ 141679 w 58"/>
              <a:gd name="T5" fmla="*/ 113521 h 68"/>
              <a:gd name="T6" fmla="*/ 0 w 58"/>
              <a:gd name="T7" fmla="*/ 70951 h 68"/>
              <a:gd name="T8" fmla="*/ 0 w 58"/>
              <a:gd name="T9" fmla="*/ 47301 h 68"/>
              <a:gd name="T10" fmla="*/ 141679 w 58"/>
              <a:gd name="T11" fmla="*/ 0 h 68"/>
              <a:gd name="T12" fmla="*/ 283357 w 58"/>
              <a:gd name="T13" fmla="*/ 47301 h 68"/>
              <a:gd name="T14" fmla="*/ 283357 w 58"/>
              <a:gd name="T15" fmla="*/ 108791 h 68"/>
              <a:gd name="T16" fmla="*/ 283357 w 58"/>
              <a:gd name="T17" fmla="*/ 137172 h 68"/>
              <a:gd name="T18" fmla="*/ 141679 w 58"/>
              <a:gd name="T19" fmla="*/ 184472 h 68"/>
              <a:gd name="T20" fmla="*/ 0 w 58"/>
              <a:gd name="T21" fmla="*/ 137172 h 68"/>
              <a:gd name="T22" fmla="*/ 0 w 58"/>
              <a:gd name="T23" fmla="*/ 108791 h 68"/>
              <a:gd name="T24" fmla="*/ 141679 w 58"/>
              <a:gd name="T25" fmla="*/ 137172 h 68"/>
              <a:gd name="T26" fmla="*/ 283357 w 58"/>
              <a:gd name="T27" fmla="*/ 108791 h 68"/>
              <a:gd name="T28" fmla="*/ 283357 w 58"/>
              <a:gd name="T29" fmla="*/ 175012 h 68"/>
              <a:gd name="T30" fmla="*/ 283357 w 58"/>
              <a:gd name="T31" fmla="*/ 208123 h 68"/>
              <a:gd name="T32" fmla="*/ 141679 w 58"/>
              <a:gd name="T33" fmla="*/ 250693 h 68"/>
              <a:gd name="T34" fmla="*/ 0 w 58"/>
              <a:gd name="T35" fmla="*/ 208123 h 68"/>
              <a:gd name="T36" fmla="*/ 0 w 58"/>
              <a:gd name="T37" fmla="*/ 175012 h 68"/>
              <a:gd name="T38" fmla="*/ 141679 w 58"/>
              <a:gd name="T39" fmla="*/ 208123 h 68"/>
              <a:gd name="T40" fmla="*/ 283357 w 58"/>
              <a:gd name="T41" fmla="*/ 175012 h 68"/>
              <a:gd name="T42" fmla="*/ 283357 w 58"/>
              <a:gd name="T43" fmla="*/ 245963 h 68"/>
              <a:gd name="T44" fmla="*/ 283357 w 58"/>
              <a:gd name="T45" fmla="*/ 274343 h 68"/>
              <a:gd name="T46" fmla="*/ 141679 w 58"/>
              <a:gd name="T47" fmla="*/ 321644 h 68"/>
              <a:gd name="T48" fmla="*/ 0 w 58"/>
              <a:gd name="T49" fmla="*/ 274343 h 68"/>
              <a:gd name="T50" fmla="*/ 0 w 58"/>
              <a:gd name="T51" fmla="*/ 245963 h 68"/>
              <a:gd name="T52" fmla="*/ 141679 w 58"/>
              <a:gd name="T53" fmla="*/ 274343 h 68"/>
              <a:gd name="T54" fmla="*/ 283357 w 58"/>
              <a:gd name="T55" fmla="*/ 245963 h 6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8" h="68">
                <a:moveTo>
                  <a:pt x="58" y="10"/>
                </a:moveTo>
                <a:cubicBezTo>
                  <a:pt x="58" y="15"/>
                  <a:pt x="58" y="15"/>
                  <a:pt x="58" y="15"/>
                </a:cubicBezTo>
                <a:cubicBezTo>
                  <a:pt x="58" y="20"/>
                  <a:pt x="45" y="24"/>
                  <a:pt x="29" y="24"/>
                </a:cubicBezTo>
                <a:cubicBezTo>
                  <a:pt x="13" y="24"/>
                  <a:pt x="0" y="20"/>
                  <a:pt x="0" y="1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13" y="0"/>
                  <a:pt x="29" y="0"/>
                </a:cubicBezTo>
                <a:cubicBezTo>
                  <a:pt x="45" y="0"/>
                  <a:pt x="58" y="4"/>
                  <a:pt x="58" y="10"/>
                </a:cubicBezTo>
                <a:close/>
                <a:moveTo>
                  <a:pt x="58" y="23"/>
                </a:moveTo>
                <a:cubicBezTo>
                  <a:pt x="58" y="29"/>
                  <a:pt x="58" y="29"/>
                  <a:pt x="58" y="29"/>
                </a:cubicBezTo>
                <a:cubicBezTo>
                  <a:pt x="58" y="34"/>
                  <a:pt x="45" y="39"/>
                  <a:pt x="29" y="39"/>
                </a:cubicBezTo>
                <a:cubicBezTo>
                  <a:pt x="13" y="39"/>
                  <a:pt x="0" y="34"/>
                  <a:pt x="0" y="29"/>
                </a:cubicBezTo>
                <a:cubicBezTo>
                  <a:pt x="0" y="23"/>
                  <a:pt x="0" y="23"/>
                  <a:pt x="0" y="23"/>
                </a:cubicBezTo>
                <a:cubicBezTo>
                  <a:pt x="6" y="27"/>
                  <a:pt x="18" y="29"/>
                  <a:pt x="29" y="29"/>
                </a:cubicBezTo>
                <a:cubicBezTo>
                  <a:pt x="40" y="29"/>
                  <a:pt x="52" y="27"/>
                  <a:pt x="58" y="23"/>
                </a:cubicBezTo>
                <a:close/>
                <a:moveTo>
                  <a:pt x="58" y="37"/>
                </a:moveTo>
                <a:cubicBezTo>
                  <a:pt x="58" y="44"/>
                  <a:pt x="58" y="44"/>
                  <a:pt x="58" y="44"/>
                </a:cubicBezTo>
                <a:cubicBezTo>
                  <a:pt x="58" y="49"/>
                  <a:pt x="45" y="53"/>
                  <a:pt x="29" y="53"/>
                </a:cubicBezTo>
                <a:cubicBezTo>
                  <a:pt x="13" y="53"/>
                  <a:pt x="0" y="49"/>
                  <a:pt x="0" y="44"/>
                </a:cubicBezTo>
                <a:cubicBezTo>
                  <a:pt x="0" y="37"/>
                  <a:pt x="0" y="37"/>
                  <a:pt x="0" y="37"/>
                </a:cubicBezTo>
                <a:cubicBezTo>
                  <a:pt x="6" y="42"/>
                  <a:pt x="18" y="44"/>
                  <a:pt x="29" y="44"/>
                </a:cubicBezTo>
                <a:cubicBezTo>
                  <a:pt x="40" y="44"/>
                  <a:pt x="52" y="42"/>
                  <a:pt x="58" y="37"/>
                </a:cubicBezTo>
                <a:close/>
                <a:moveTo>
                  <a:pt x="58" y="52"/>
                </a:moveTo>
                <a:cubicBezTo>
                  <a:pt x="58" y="58"/>
                  <a:pt x="58" y="58"/>
                  <a:pt x="58" y="58"/>
                </a:cubicBezTo>
                <a:cubicBezTo>
                  <a:pt x="58" y="64"/>
                  <a:pt x="45" y="68"/>
                  <a:pt x="29" y="68"/>
                </a:cubicBezTo>
                <a:cubicBezTo>
                  <a:pt x="13" y="68"/>
                  <a:pt x="0" y="64"/>
                  <a:pt x="0" y="58"/>
                </a:cubicBezTo>
                <a:cubicBezTo>
                  <a:pt x="0" y="52"/>
                  <a:pt x="0" y="52"/>
                  <a:pt x="0" y="52"/>
                </a:cubicBezTo>
                <a:cubicBezTo>
                  <a:pt x="6" y="56"/>
                  <a:pt x="18" y="58"/>
                  <a:pt x="29" y="58"/>
                </a:cubicBezTo>
                <a:cubicBezTo>
                  <a:pt x="40" y="58"/>
                  <a:pt x="52" y="56"/>
                  <a:pt x="58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/>
          <a:lstStyle/>
          <a:p>
            <a:endParaRPr lang="en-US" kern="1200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707283" y="1049111"/>
            <a:ext cx="1297317" cy="1248284"/>
            <a:chOff x="706578" y="1695764"/>
            <a:chExt cx="1297317" cy="1248284"/>
          </a:xfrm>
        </p:grpSpPr>
        <p:grpSp>
          <p:nvGrpSpPr>
            <p:cNvPr id="68" name="Group 67"/>
            <p:cNvGrpSpPr>
              <a:grpSpLocks noChangeAspect="1"/>
            </p:cNvGrpSpPr>
            <p:nvPr/>
          </p:nvGrpSpPr>
          <p:grpSpPr>
            <a:xfrm>
              <a:off x="748108" y="2411453"/>
              <a:ext cx="229580" cy="389993"/>
              <a:chOff x="6551613" y="2282825"/>
              <a:chExt cx="247650" cy="420688"/>
            </a:xfrm>
            <a:solidFill>
              <a:schemeClr val="bg1"/>
            </a:solidFill>
          </p:grpSpPr>
          <p:sp>
            <p:nvSpPr>
              <p:cNvPr id="69" name="Freeform 68"/>
              <p:cNvSpPr>
                <a:spLocks noEditPoints="1"/>
              </p:cNvSpPr>
              <p:nvPr/>
            </p:nvSpPr>
            <p:spPr bwMode="auto">
              <a:xfrm>
                <a:off x="6551613" y="2282825"/>
                <a:ext cx="247650" cy="420688"/>
              </a:xfrm>
              <a:custGeom>
                <a:avLst/>
                <a:gdLst>
                  <a:gd name="T0" fmla="*/ 56 w 66"/>
                  <a:gd name="T1" fmla="*/ 0 h 112"/>
                  <a:gd name="T2" fmla="*/ 9 w 66"/>
                  <a:gd name="T3" fmla="*/ 0 h 112"/>
                  <a:gd name="T4" fmla="*/ 0 w 66"/>
                  <a:gd name="T5" fmla="*/ 10 h 112"/>
                  <a:gd name="T6" fmla="*/ 0 w 66"/>
                  <a:gd name="T7" fmla="*/ 103 h 112"/>
                  <a:gd name="T8" fmla="*/ 9 w 66"/>
                  <a:gd name="T9" fmla="*/ 112 h 112"/>
                  <a:gd name="T10" fmla="*/ 56 w 66"/>
                  <a:gd name="T11" fmla="*/ 112 h 112"/>
                  <a:gd name="T12" fmla="*/ 66 w 66"/>
                  <a:gd name="T13" fmla="*/ 103 h 112"/>
                  <a:gd name="T14" fmla="*/ 66 w 66"/>
                  <a:gd name="T15" fmla="*/ 10 h 112"/>
                  <a:gd name="T16" fmla="*/ 56 w 66"/>
                  <a:gd name="T17" fmla="*/ 0 h 112"/>
                  <a:gd name="T18" fmla="*/ 26 w 66"/>
                  <a:gd name="T19" fmla="*/ 7 h 112"/>
                  <a:gd name="T20" fmla="*/ 40 w 66"/>
                  <a:gd name="T21" fmla="*/ 7 h 112"/>
                  <a:gd name="T22" fmla="*/ 42 w 66"/>
                  <a:gd name="T23" fmla="*/ 9 h 112"/>
                  <a:gd name="T24" fmla="*/ 40 w 66"/>
                  <a:gd name="T25" fmla="*/ 10 h 112"/>
                  <a:gd name="T26" fmla="*/ 26 w 66"/>
                  <a:gd name="T27" fmla="*/ 10 h 112"/>
                  <a:gd name="T28" fmla="*/ 24 w 66"/>
                  <a:gd name="T29" fmla="*/ 9 h 112"/>
                  <a:gd name="T30" fmla="*/ 26 w 66"/>
                  <a:gd name="T31" fmla="*/ 7 h 112"/>
                  <a:gd name="T32" fmla="*/ 33 w 66"/>
                  <a:gd name="T33" fmla="*/ 111 h 112"/>
                  <a:gd name="T34" fmla="*/ 29 w 66"/>
                  <a:gd name="T35" fmla="*/ 106 h 112"/>
                  <a:gd name="T36" fmla="*/ 33 w 66"/>
                  <a:gd name="T37" fmla="*/ 102 h 112"/>
                  <a:gd name="T38" fmla="*/ 37 w 66"/>
                  <a:gd name="T39" fmla="*/ 106 h 112"/>
                  <a:gd name="T40" fmla="*/ 33 w 66"/>
                  <a:gd name="T41" fmla="*/ 111 h 112"/>
                  <a:gd name="T42" fmla="*/ 59 w 66"/>
                  <a:gd name="T43" fmla="*/ 99 h 112"/>
                  <a:gd name="T44" fmla="*/ 7 w 66"/>
                  <a:gd name="T45" fmla="*/ 99 h 112"/>
                  <a:gd name="T46" fmla="*/ 7 w 66"/>
                  <a:gd name="T47" fmla="*/ 14 h 112"/>
                  <a:gd name="T48" fmla="*/ 59 w 66"/>
                  <a:gd name="T49" fmla="*/ 14 h 112"/>
                  <a:gd name="T50" fmla="*/ 59 w 66"/>
                  <a:gd name="T51" fmla="*/ 9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112">
                    <a:moveTo>
                      <a:pt x="56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8"/>
                      <a:pt x="4" y="112"/>
                      <a:pt x="9" y="112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62" y="112"/>
                      <a:pt x="66" y="108"/>
                      <a:pt x="66" y="10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6" y="5"/>
                      <a:pt x="62" y="0"/>
                      <a:pt x="56" y="0"/>
                    </a:cubicBezTo>
                    <a:close/>
                    <a:moveTo>
                      <a:pt x="26" y="7"/>
                    </a:moveTo>
                    <a:cubicBezTo>
                      <a:pt x="40" y="7"/>
                      <a:pt x="40" y="7"/>
                      <a:pt x="40" y="7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10"/>
                      <a:pt x="41" y="10"/>
                      <a:pt x="40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10"/>
                      <a:pt x="24" y="10"/>
                      <a:pt x="24" y="9"/>
                    </a:cubicBezTo>
                    <a:cubicBezTo>
                      <a:pt x="24" y="8"/>
                      <a:pt x="25" y="7"/>
                      <a:pt x="26" y="7"/>
                    </a:cubicBezTo>
                    <a:close/>
                    <a:moveTo>
                      <a:pt x="33" y="111"/>
                    </a:moveTo>
                    <a:cubicBezTo>
                      <a:pt x="31" y="111"/>
                      <a:pt x="29" y="109"/>
                      <a:pt x="29" y="106"/>
                    </a:cubicBezTo>
                    <a:cubicBezTo>
                      <a:pt x="29" y="104"/>
                      <a:pt x="31" y="102"/>
                      <a:pt x="33" y="102"/>
                    </a:cubicBezTo>
                    <a:cubicBezTo>
                      <a:pt x="35" y="102"/>
                      <a:pt x="37" y="104"/>
                      <a:pt x="37" y="106"/>
                    </a:cubicBezTo>
                    <a:cubicBezTo>
                      <a:pt x="37" y="109"/>
                      <a:pt x="35" y="111"/>
                      <a:pt x="33" y="111"/>
                    </a:cubicBezTo>
                    <a:close/>
                    <a:moveTo>
                      <a:pt x="59" y="99"/>
                    </a:moveTo>
                    <a:cubicBezTo>
                      <a:pt x="7" y="99"/>
                      <a:pt x="7" y="99"/>
                      <a:pt x="7" y="9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9" y="14"/>
                      <a:pt x="59" y="14"/>
                      <a:pt x="59" y="14"/>
                    </a:cubicBezTo>
                    <a:lnTo>
                      <a:pt x="59" y="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Rectangle 69"/>
              <p:cNvSpPr>
                <a:spLocks noChangeArrowheads="1"/>
              </p:cNvSpPr>
              <p:nvPr/>
            </p:nvSpPr>
            <p:spPr bwMode="auto">
              <a:xfrm>
                <a:off x="6599238" y="2546350"/>
                <a:ext cx="34925" cy="889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Rectangle 70"/>
              <p:cNvSpPr>
                <a:spLocks noChangeArrowheads="1"/>
              </p:cNvSpPr>
              <p:nvPr/>
            </p:nvSpPr>
            <p:spPr bwMode="auto">
              <a:xfrm>
                <a:off x="6656388" y="2511425"/>
                <a:ext cx="33338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6716713" y="2473325"/>
                <a:ext cx="33338" cy="161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73" name="Freeform 72"/>
            <p:cNvSpPr>
              <a:spLocks noChangeAspect="1" noEditPoints="1"/>
            </p:cNvSpPr>
            <p:nvPr/>
          </p:nvSpPr>
          <p:spPr bwMode="auto">
            <a:xfrm>
              <a:off x="1670520" y="1950357"/>
              <a:ext cx="333375" cy="225425"/>
            </a:xfrm>
            <a:custGeom>
              <a:avLst/>
              <a:gdLst>
                <a:gd name="T0" fmla="*/ 334080 w 69"/>
                <a:gd name="T1" fmla="*/ 191022 h 46"/>
                <a:gd name="T2" fmla="*/ 334080 w 69"/>
                <a:gd name="T3" fmla="*/ 210614 h 46"/>
                <a:gd name="T4" fmla="*/ 305030 w 69"/>
                <a:gd name="T5" fmla="*/ 225308 h 46"/>
                <a:gd name="T6" fmla="*/ 29050 w 69"/>
                <a:gd name="T7" fmla="*/ 225308 h 46"/>
                <a:gd name="T8" fmla="*/ 0 w 69"/>
                <a:gd name="T9" fmla="*/ 210614 h 46"/>
                <a:gd name="T10" fmla="*/ 0 w 69"/>
                <a:gd name="T11" fmla="*/ 191022 h 46"/>
                <a:gd name="T12" fmla="*/ 29050 w 69"/>
                <a:gd name="T13" fmla="*/ 191022 h 46"/>
                <a:gd name="T14" fmla="*/ 305030 w 69"/>
                <a:gd name="T15" fmla="*/ 191022 h 46"/>
                <a:gd name="T16" fmla="*/ 334080 w 69"/>
                <a:gd name="T17" fmla="*/ 191022 h 46"/>
                <a:gd name="T18" fmla="*/ 43576 w 69"/>
                <a:gd name="T19" fmla="*/ 151838 h 46"/>
                <a:gd name="T20" fmla="*/ 43576 w 69"/>
                <a:gd name="T21" fmla="*/ 29388 h 46"/>
                <a:gd name="T22" fmla="*/ 72626 w 69"/>
                <a:gd name="T23" fmla="*/ 0 h 46"/>
                <a:gd name="T24" fmla="*/ 261454 w 69"/>
                <a:gd name="T25" fmla="*/ 0 h 46"/>
                <a:gd name="T26" fmla="*/ 290504 w 69"/>
                <a:gd name="T27" fmla="*/ 29388 h 46"/>
                <a:gd name="T28" fmla="*/ 290504 w 69"/>
                <a:gd name="T29" fmla="*/ 151838 h 46"/>
                <a:gd name="T30" fmla="*/ 261454 w 69"/>
                <a:gd name="T31" fmla="*/ 181226 h 46"/>
                <a:gd name="T32" fmla="*/ 72626 w 69"/>
                <a:gd name="T33" fmla="*/ 181226 h 46"/>
                <a:gd name="T34" fmla="*/ 43576 w 69"/>
                <a:gd name="T35" fmla="*/ 151838 h 46"/>
                <a:gd name="T36" fmla="*/ 67784 w 69"/>
                <a:gd name="T37" fmla="*/ 151838 h 46"/>
                <a:gd name="T38" fmla="*/ 72626 w 69"/>
                <a:gd name="T39" fmla="*/ 156736 h 46"/>
                <a:gd name="T40" fmla="*/ 261454 w 69"/>
                <a:gd name="T41" fmla="*/ 156736 h 46"/>
                <a:gd name="T42" fmla="*/ 266296 w 69"/>
                <a:gd name="T43" fmla="*/ 151838 h 46"/>
                <a:gd name="T44" fmla="*/ 266296 w 69"/>
                <a:gd name="T45" fmla="*/ 29388 h 46"/>
                <a:gd name="T46" fmla="*/ 261454 w 69"/>
                <a:gd name="T47" fmla="*/ 24490 h 46"/>
                <a:gd name="T48" fmla="*/ 72626 w 69"/>
                <a:gd name="T49" fmla="*/ 24490 h 46"/>
                <a:gd name="T50" fmla="*/ 67784 w 69"/>
                <a:gd name="T51" fmla="*/ 29388 h 46"/>
                <a:gd name="T52" fmla="*/ 67784 w 69"/>
                <a:gd name="T53" fmla="*/ 151838 h 46"/>
                <a:gd name="T54" fmla="*/ 183986 w 69"/>
                <a:gd name="T55" fmla="*/ 205716 h 46"/>
                <a:gd name="T56" fmla="*/ 179144 w 69"/>
                <a:gd name="T57" fmla="*/ 200818 h 46"/>
                <a:gd name="T58" fmla="*/ 154936 w 69"/>
                <a:gd name="T59" fmla="*/ 200818 h 46"/>
                <a:gd name="T60" fmla="*/ 150094 w 69"/>
                <a:gd name="T61" fmla="*/ 205716 h 46"/>
                <a:gd name="T62" fmla="*/ 154936 w 69"/>
                <a:gd name="T63" fmla="*/ 210614 h 46"/>
                <a:gd name="T64" fmla="*/ 179144 w 69"/>
                <a:gd name="T65" fmla="*/ 210614 h 46"/>
                <a:gd name="T66" fmla="*/ 183986 w 69"/>
                <a:gd name="T67" fmla="*/ 205716 h 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9" h="46">
                  <a:moveTo>
                    <a:pt x="69" y="39"/>
                  </a:moveTo>
                  <a:cubicBezTo>
                    <a:pt x="69" y="43"/>
                    <a:pt x="69" y="43"/>
                    <a:pt x="69" y="43"/>
                  </a:cubicBezTo>
                  <a:cubicBezTo>
                    <a:pt x="69" y="44"/>
                    <a:pt x="66" y="46"/>
                    <a:pt x="63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4"/>
                    <a:pt x="0" y="4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3" y="39"/>
                    <a:pt x="63" y="39"/>
                    <a:pt x="63" y="39"/>
                  </a:cubicBezTo>
                  <a:lnTo>
                    <a:pt x="69" y="39"/>
                  </a:lnTo>
                  <a:close/>
                  <a:moveTo>
                    <a:pt x="9" y="3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12" y="0"/>
                    <a:pt x="1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4"/>
                    <a:pt x="57" y="37"/>
                    <a:pt x="54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2" y="37"/>
                    <a:pt x="9" y="34"/>
                    <a:pt x="9" y="31"/>
                  </a:cubicBezTo>
                  <a:close/>
                  <a:moveTo>
                    <a:pt x="14" y="31"/>
                  </a:moveTo>
                  <a:cubicBezTo>
                    <a:pt x="14" y="32"/>
                    <a:pt x="15" y="32"/>
                    <a:pt x="15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1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5"/>
                    <a:pt x="55" y="5"/>
                    <a:pt x="5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4" y="6"/>
                  </a:cubicBezTo>
                  <a:lnTo>
                    <a:pt x="14" y="31"/>
                  </a:lnTo>
                  <a:close/>
                  <a:moveTo>
                    <a:pt x="38" y="42"/>
                  </a:moveTo>
                  <a:cubicBezTo>
                    <a:pt x="38" y="42"/>
                    <a:pt x="38" y="41"/>
                    <a:pt x="37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1" y="42"/>
                    <a:pt x="31" y="43"/>
                    <a:pt x="32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8" y="43"/>
                    <a:pt x="38" y="42"/>
                    <a:pt x="38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76" name="Freeform 75"/>
            <p:cNvSpPr>
              <a:spLocks noChangeAspect="1" noEditPoints="1"/>
            </p:cNvSpPr>
            <p:nvPr/>
          </p:nvSpPr>
          <p:spPr bwMode="auto">
            <a:xfrm>
              <a:off x="1669143" y="2623373"/>
              <a:ext cx="282575" cy="320675"/>
            </a:xfrm>
            <a:custGeom>
              <a:avLst/>
              <a:gdLst>
                <a:gd name="T0" fmla="*/ 283357 w 58"/>
                <a:gd name="T1" fmla="*/ 47301 h 68"/>
                <a:gd name="T2" fmla="*/ 283357 w 58"/>
                <a:gd name="T3" fmla="*/ 70951 h 68"/>
                <a:gd name="T4" fmla="*/ 141679 w 58"/>
                <a:gd name="T5" fmla="*/ 113521 h 68"/>
                <a:gd name="T6" fmla="*/ 0 w 58"/>
                <a:gd name="T7" fmla="*/ 70951 h 68"/>
                <a:gd name="T8" fmla="*/ 0 w 58"/>
                <a:gd name="T9" fmla="*/ 47301 h 68"/>
                <a:gd name="T10" fmla="*/ 141679 w 58"/>
                <a:gd name="T11" fmla="*/ 0 h 68"/>
                <a:gd name="T12" fmla="*/ 283357 w 58"/>
                <a:gd name="T13" fmla="*/ 47301 h 68"/>
                <a:gd name="T14" fmla="*/ 283357 w 58"/>
                <a:gd name="T15" fmla="*/ 108791 h 68"/>
                <a:gd name="T16" fmla="*/ 283357 w 58"/>
                <a:gd name="T17" fmla="*/ 137172 h 68"/>
                <a:gd name="T18" fmla="*/ 141679 w 58"/>
                <a:gd name="T19" fmla="*/ 184472 h 68"/>
                <a:gd name="T20" fmla="*/ 0 w 58"/>
                <a:gd name="T21" fmla="*/ 137172 h 68"/>
                <a:gd name="T22" fmla="*/ 0 w 58"/>
                <a:gd name="T23" fmla="*/ 108791 h 68"/>
                <a:gd name="T24" fmla="*/ 141679 w 58"/>
                <a:gd name="T25" fmla="*/ 137172 h 68"/>
                <a:gd name="T26" fmla="*/ 283357 w 58"/>
                <a:gd name="T27" fmla="*/ 108791 h 68"/>
                <a:gd name="T28" fmla="*/ 283357 w 58"/>
                <a:gd name="T29" fmla="*/ 175012 h 68"/>
                <a:gd name="T30" fmla="*/ 283357 w 58"/>
                <a:gd name="T31" fmla="*/ 208123 h 68"/>
                <a:gd name="T32" fmla="*/ 141679 w 58"/>
                <a:gd name="T33" fmla="*/ 250693 h 68"/>
                <a:gd name="T34" fmla="*/ 0 w 58"/>
                <a:gd name="T35" fmla="*/ 208123 h 68"/>
                <a:gd name="T36" fmla="*/ 0 w 58"/>
                <a:gd name="T37" fmla="*/ 175012 h 68"/>
                <a:gd name="T38" fmla="*/ 141679 w 58"/>
                <a:gd name="T39" fmla="*/ 208123 h 68"/>
                <a:gd name="T40" fmla="*/ 283357 w 58"/>
                <a:gd name="T41" fmla="*/ 175012 h 68"/>
                <a:gd name="T42" fmla="*/ 283357 w 58"/>
                <a:gd name="T43" fmla="*/ 245963 h 68"/>
                <a:gd name="T44" fmla="*/ 283357 w 58"/>
                <a:gd name="T45" fmla="*/ 274343 h 68"/>
                <a:gd name="T46" fmla="*/ 141679 w 58"/>
                <a:gd name="T47" fmla="*/ 321644 h 68"/>
                <a:gd name="T48" fmla="*/ 0 w 58"/>
                <a:gd name="T49" fmla="*/ 274343 h 68"/>
                <a:gd name="T50" fmla="*/ 0 w 58"/>
                <a:gd name="T51" fmla="*/ 245963 h 68"/>
                <a:gd name="T52" fmla="*/ 141679 w 58"/>
                <a:gd name="T53" fmla="*/ 274343 h 68"/>
                <a:gd name="T54" fmla="*/ 283357 w 58"/>
                <a:gd name="T55" fmla="*/ 245963 h 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8" h="68">
                  <a:moveTo>
                    <a:pt x="58" y="10"/>
                  </a:moveTo>
                  <a:cubicBezTo>
                    <a:pt x="58" y="15"/>
                    <a:pt x="58" y="15"/>
                    <a:pt x="58" y="15"/>
                  </a:cubicBezTo>
                  <a:cubicBezTo>
                    <a:pt x="58" y="20"/>
                    <a:pt x="45" y="24"/>
                    <a:pt x="29" y="24"/>
                  </a:cubicBezTo>
                  <a:cubicBezTo>
                    <a:pt x="13" y="24"/>
                    <a:pt x="0" y="20"/>
                    <a:pt x="0" y="1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13" y="0"/>
                    <a:pt x="29" y="0"/>
                  </a:cubicBezTo>
                  <a:cubicBezTo>
                    <a:pt x="45" y="0"/>
                    <a:pt x="58" y="4"/>
                    <a:pt x="58" y="10"/>
                  </a:cubicBezTo>
                  <a:close/>
                  <a:moveTo>
                    <a:pt x="58" y="23"/>
                  </a:moveTo>
                  <a:cubicBezTo>
                    <a:pt x="58" y="29"/>
                    <a:pt x="58" y="29"/>
                    <a:pt x="58" y="29"/>
                  </a:cubicBezTo>
                  <a:cubicBezTo>
                    <a:pt x="58" y="34"/>
                    <a:pt x="45" y="39"/>
                    <a:pt x="29" y="39"/>
                  </a:cubicBezTo>
                  <a:cubicBezTo>
                    <a:pt x="13" y="39"/>
                    <a:pt x="0" y="34"/>
                    <a:pt x="0" y="2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27"/>
                    <a:pt x="18" y="29"/>
                    <a:pt x="29" y="29"/>
                  </a:cubicBezTo>
                  <a:cubicBezTo>
                    <a:pt x="40" y="29"/>
                    <a:pt x="52" y="27"/>
                    <a:pt x="58" y="23"/>
                  </a:cubicBezTo>
                  <a:close/>
                  <a:moveTo>
                    <a:pt x="58" y="37"/>
                  </a:moveTo>
                  <a:cubicBezTo>
                    <a:pt x="58" y="44"/>
                    <a:pt x="58" y="44"/>
                    <a:pt x="58" y="44"/>
                  </a:cubicBezTo>
                  <a:cubicBezTo>
                    <a:pt x="58" y="49"/>
                    <a:pt x="45" y="53"/>
                    <a:pt x="29" y="53"/>
                  </a:cubicBezTo>
                  <a:cubicBezTo>
                    <a:pt x="13" y="53"/>
                    <a:pt x="0" y="49"/>
                    <a:pt x="0" y="4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6" y="42"/>
                    <a:pt x="18" y="44"/>
                    <a:pt x="29" y="44"/>
                  </a:cubicBezTo>
                  <a:cubicBezTo>
                    <a:pt x="40" y="44"/>
                    <a:pt x="52" y="42"/>
                    <a:pt x="58" y="37"/>
                  </a:cubicBezTo>
                  <a:close/>
                  <a:moveTo>
                    <a:pt x="58" y="52"/>
                  </a:moveTo>
                  <a:cubicBezTo>
                    <a:pt x="58" y="58"/>
                    <a:pt x="58" y="58"/>
                    <a:pt x="58" y="58"/>
                  </a:cubicBezTo>
                  <a:cubicBezTo>
                    <a:pt x="58" y="64"/>
                    <a:pt x="45" y="68"/>
                    <a:pt x="29" y="68"/>
                  </a:cubicBezTo>
                  <a:cubicBezTo>
                    <a:pt x="13" y="68"/>
                    <a:pt x="0" y="64"/>
                    <a:pt x="0" y="5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56"/>
                    <a:pt x="18" y="58"/>
                    <a:pt x="29" y="58"/>
                  </a:cubicBezTo>
                  <a:cubicBezTo>
                    <a:pt x="40" y="58"/>
                    <a:pt x="52" y="56"/>
                    <a:pt x="58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en-US" kern="1200"/>
            </a:p>
          </p:txBody>
        </p:sp>
        <p:grpSp>
          <p:nvGrpSpPr>
            <p:cNvPr id="78" name="Group 77"/>
            <p:cNvGrpSpPr>
              <a:grpSpLocks noChangeAspect="1"/>
            </p:cNvGrpSpPr>
            <p:nvPr/>
          </p:nvGrpSpPr>
          <p:grpSpPr>
            <a:xfrm>
              <a:off x="706578" y="1695764"/>
              <a:ext cx="339130" cy="283762"/>
              <a:chOff x="2700338" y="2408238"/>
              <a:chExt cx="155576" cy="130175"/>
            </a:xfrm>
            <a:solidFill>
              <a:schemeClr val="bg1"/>
            </a:solidFill>
          </p:grpSpPr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2740026" y="2408238"/>
                <a:ext cx="115888" cy="100013"/>
              </a:xfrm>
              <a:custGeom>
                <a:avLst/>
                <a:gdLst>
                  <a:gd name="T0" fmla="*/ 32 w 64"/>
                  <a:gd name="T1" fmla="*/ 0 h 55"/>
                  <a:gd name="T2" fmla="*/ 64 w 64"/>
                  <a:gd name="T3" fmla="*/ 24 h 55"/>
                  <a:gd name="T4" fmla="*/ 50 w 64"/>
                  <a:gd name="T5" fmla="*/ 44 h 55"/>
                  <a:gd name="T6" fmla="*/ 57 w 64"/>
                  <a:gd name="T7" fmla="*/ 55 h 55"/>
                  <a:gd name="T8" fmla="*/ 45 w 64"/>
                  <a:gd name="T9" fmla="*/ 47 h 55"/>
                  <a:gd name="T10" fmla="*/ 32 w 64"/>
                  <a:gd name="T11" fmla="*/ 49 h 55"/>
                  <a:gd name="T12" fmla="*/ 0 w 64"/>
                  <a:gd name="T13" fmla="*/ 24 h 55"/>
                  <a:gd name="T14" fmla="*/ 32 w 64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55">
                    <a:moveTo>
                      <a:pt x="32" y="0"/>
                    </a:moveTo>
                    <a:cubicBezTo>
                      <a:pt x="50" y="0"/>
                      <a:pt x="64" y="11"/>
                      <a:pt x="64" y="24"/>
                    </a:cubicBezTo>
                    <a:cubicBezTo>
                      <a:pt x="64" y="33"/>
                      <a:pt x="59" y="40"/>
                      <a:pt x="50" y="44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1" y="48"/>
                      <a:pt x="36" y="49"/>
                      <a:pt x="32" y="49"/>
                    </a:cubicBezTo>
                    <a:cubicBezTo>
                      <a:pt x="14" y="49"/>
                      <a:pt x="0" y="38"/>
                      <a:pt x="0" y="24"/>
                    </a:cubicBezTo>
                    <a:cubicBezTo>
                      <a:pt x="0" y="11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700338" y="2441575"/>
                <a:ext cx="111125" cy="96838"/>
              </a:xfrm>
              <a:custGeom>
                <a:avLst/>
                <a:gdLst>
                  <a:gd name="T0" fmla="*/ 50 w 62"/>
                  <a:gd name="T1" fmla="*/ 33 h 53"/>
                  <a:gd name="T2" fmla="*/ 18 w 62"/>
                  <a:gd name="T3" fmla="*/ 9 h 53"/>
                  <a:gd name="T4" fmla="*/ 20 w 62"/>
                  <a:gd name="T5" fmla="*/ 0 h 53"/>
                  <a:gd name="T6" fmla="*/ 0 w 62"/>
                  <a:gd name="T7" fmla="*/ 23 h 53"/>
                  <a:gd name="T8" fmla="*/ 13 w 62"/>
                  <a:gd name="T9" fmla="*/ 43 h 53"/>
                  <a:gd name="T10" fmla="*/ 7 w 62"/>
                  <a:gd name="T11" fmla="*/ 53 h 53"/>
                  <a:gd name="T12" fmla="*/ 19 w 62"/>
                  <a:gd name="T13" fmla="*/ 46 h 53"/>
                  <a:gd name="T14" fmla="*/ 32 w 62"/>
                  <a:gd name="T15" fmla="*/ 48 h 53"/>
                  <a:gd name="T16" fmla="*/ 62 w 62"/>
                  <a:gd name="T17" fmla="*/ 32 h 53"/>
                  <a:gd name="T18" fmla="*/ 50 w 62"/>
                  <a:gd name="T19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53">
                    <a:moveTo>
                      <a:pt x="50" y="33"/>
                    </a:moveTo>
                    <a:cubicBezTo>
                      <a:pt x="33" y="33"/>
                      <a:pt x="18" y="22"/>
                      <a:pt x="18" y="9"/>
                    </a:cubicBezTo>
                    <a:cubicBezTo>
                      <a:pt x="18" y="6"/>
                      <a:pt x="19" y="3"/>
                      <a:pt x="20" y="0"/>
                    </a:cubicBezTo>
                    <a:cubicBezTo>
                      <a:pt x="8" y="4"/>
                      <a:pt x="0" y="13"/>
                      <a:pt x="0" y="23"/>
                    </a:cubicBezTo>
                    <a:cubicBezTo>
                      <a:pt x="0" y="31"/>
                      <a:pt x="5" y="39"/>
                      <a:pt x="13" y="4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23" y="47"/>
                      <a:pt x="27" y="48"/>
                      <a:pt x="32" y="48"/>
                    </a:cubicBezTo>
                    <a:cubicBezTo>
                      <a:pt x="46" y="48"/>
                      <a:pt x="57" y="41"/>
                      <a:pt x="62" y="32"/>
                    </a:cubicBezTo>
                    <a:cubicBezTo>
                      <a:pt x="58" y="33"/>
                      <a:pt x="54" y="33"/>
                      <a:pt x="5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2740026" y="2408238"/>
                <a:ext cx="115888" cy="100013"/>
              </a:xfrm>
              <a:custGeom>
                <a:avLst/>
                <a:gdLst>
                  <a:gd name="T0" fmla="*/ 32 w 64"/>
                  <a:gd name="T1" fmla="*/ 0 h 55"/>
                  <a:gd name="T2" fmla="*/ 64 w 64"/>
                  <a:gd name="T3" fmla="*/ 24 h 55"/>
                  <a:gd name="T4" fmla="*/ 50 w 64"/>
                  <a:gd name="T5" fmla="*/ 44 h 55"/>
                  <a:gd name="T6" fmla="*/ 57 w 64"/>
                  <a:gd name="T7" fmla="*/ 55 h 55"/>
                  <a:gd name="T8" fmla="*/ 45 w 64"/>
                  <a:gd name="T9" fmla="*/ 47 h 55"/>
                  <a:gd name="T10" fmla="*/ 32 w 64"/>
                  <a:gd name="T11" fmla="*/ 49 h 55"/>
                  <a:gd name="T12" fmla="*/ 0 w 64"/>
                  <a:gd name="T13" fmla="*/ 24 h 55"/>
                  <a:gd name="T14" fmla="*/ 32 w 64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55">
                    <a:moveTo>
                      <a:pt x="32" y="0"/>
                    </a:moveTo>
                    <a:cubicBezTo>
                      <a:pt x="50" y="0"/>
                      <a:pt x="64" y="11"/>
                      <a:pt x="64" y="24"/>
                    </a:cubicBezTo>
                    <a:cubicBezTo>
                      <a:pt x="64" y="33"/>
                      <a:pt x="59" y="40"/>
                      <a:pt x="50" y="44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1" y="48"/>
                      <a:pt x="36" y="49"/>
                      <a:pt x="32" y="49"/>
                    </a:cubicBezTo>
                    <a:cubicBezTo>
                      <a:pt x="14" y="49"/>
                      <a:pt x="0" y="38"/>
                      <a:pt x="0" y="24"/>
                    </a:cubicBezTo>
                    <a:cubicBezTo>
                      <a:pt x="0" y="11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2700338" y="2441575"/>
                <a:ext cx="111125" cy="96838"/>
              </a:xfrm>
              <a:custGeom>
                <a:avLst/>
                <a:gdLst>
                  <a:gd name="T0" fmla="*/ 50 w 62"/>
                  <a:gd name="T1" fmla="*/ 33 h 53"/>
                  <a:gd name="T2" fmla="*/ 18 w 62"/>
                  <a:gd name="T3" fmla="*/ 9 h 53"/>
                  <a:gd name="T4" fmla="*/ 20 w 62"/>
                  <a:gd name="T5" fmla="*/ 0 h 53"/>
                  <a:gd name="T6" fmla="*/ 0 w 62"/>
                  <a:gd name="T7" fmla="*/ 23 h 53"/>
                  <a:gd name="T8" fmla="*/ 13 w 62"/>
                  <a:gd name="T9" fmla="*/ 43 h 53"/>
                  <a:gd name="T10" fmla="*/ 7 w 62"/>
                  <a:gd name="T11" fmla="*/ 53 h 53"/>
                  <a:gd name="T12" fmla="*/ 19 w 62"/>
                  <a:gd name="T13" fmla="*/ 46 h 53"/>
                  <a:gd name="T14" fmla="*/ 32 w 62"/>
                  <a:gd name="T15" fmla="*/ 48 h 53"/>
                  <a:gd name="T16" fmla="*/ 62 w 62"/>
                  <a:gd name="T17" fmla="*/ 32 h 53"/>
                  <a:gd name="T18" fmla="*/ 50 w 62"/>
                  <a:gd name="T19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53">
                    <a:moveTo>
                      <a:pt x="50" y="33"/>
                    </a:moveTo>
                    <a:cubicBezTo>
                      <a:pt x="33" y="33"/>
                      <a:pt x="18" y="22"/>
                      <a:pt x="18" y="9"/>
                    </a:cubicBezTo>
                    <a:cubicBezTo>
                      <a:pt x="18" y="6"/>
                      <a:pt x="19" y="3"/>
                      <a:pt x="20" y="0"/>
                    </a:cubicBezTo>
                    <a:cubicBezTo>
                      <a:pt x="8" y="4"/>
                      <a:pt x="0" y="13"/>
                      <a:pt x="0" y="23"/>
                    </a:cubicBezTo>
                    <a:cubicBezTo>
                      <a:pt x="0" y="31"/>
                      <a:pt x="5" y="39"/>
                      <a:pt x="13" y="4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23" y="47"/>
                      <a:pt x="27" y="48"/>
                      <a:pt x="32" y="48"/>
                    </a:cubicBezTo>
                    <a:cubicBezTo>
                      <a:pt x="46" y="48"/>
                      <a:pt x="57" y="41"/>
                      <a:pt x="62" y="32"/>
                    </a:cubicBezTo>
                    <a:cubicBezTo>
                      <a:pt x="58" y="33"/>
                      <a:pt x="54" y="33"/>
                      <a:pt x="5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83" name="Freeform 39"/>
            <p:cNvSpPr>
              <a:spLocks noChangeAspect="1" noEditPoints="1"/>
            </p:cNvSpPr>
            <p:nvPr/>
          </p:nvSpPr>
          <p:spPr bwMode="auto">
            <a:xfrm>
              <a:off x="1178168" y="2332478"/>
              <a:ext cx="371475" cy="371475"/>
            </a:xfrm>
            <a:custGeom>
              <a:avLst/>
              <a:gdLst>
                <a:gd name="T0" fmla="*/ 234968 w 175"/>
                <a:gd name="T1" fmla="*/ 272377 h 175"/>
                <a:gd name="T2" fmla="*/ 146061 w 175"/>
                <a:gd name="T3" fmla="*/ 240458 h 175"/>
                <a:gd name="T4" fmla="*/ 120659 w 175"/>
                <a:gd name="T5" fmla="*/ 302168 h 175"/>
                <a:gd name="T6" fmla="*/ 57154 w 175"/>
                <a:gd name="T7" fmla="*/ 366006 h 175"/>
                <a:gd name="T8" fmla="*/ 35986 w 175"/>
                <a:gd name="T9" fmla="*/ 372390 h 175"/>
                <a:gd name="T10" fmla="*/ 0 w 175"/>
                <a:gd name="T11" fmla="*/ 336215 h 175"/>
                <a:gd name="T12" fmla="*/ 6350 w 175"/>
                <a:gd name="T13" fmla="*/ 312808 h 175"/>
                <a:gd name="T14" fmla="*/ 69855 w 175"/>
                <a:gd name="T15" fmla="*/ 248969 h 175"/>
                <a:gd name="T16" fmla="*/ 131243 w 175"/>
                <a:gd name="T17" fmla="*/ 225562 h 175"/>
                <a:gd name="T18" fmla="*/ 99491 w 175"/>
                <a:gd name="T19" fmla="*/ 136188 h 175"/>
                <a:gd name="T20" fmla="*/ 234968 w 175"/>
                <a:gd name="T21" fmla="*/ 0 h 175"/>
                <a:gd name="T22" fmla="*/ 370445 w 175"/>
                <a:gd name="T23" fmla="*/ 136188 h 175"/>
                <a:gd name="T24" fmla="*/ 332342 w 175"/>
                <a:gd name="T25" fmla="*/ 231946 h 175"/>
                <a:gd name="T26" fmla="*/ 234968 w 175"/>
                <a:gd name="T27" fmla="*/ 272377 h 175"/>
                <a:gd name="T28" fmla="*/ 234968 w 175"/>
                <a:gd name="T29" fmla="*/ 221306 h 175"/>
                <a:gd name="T30" fmla="*/ 317524 w 175"/>
                <a:gd name="T31" fmla="*/ 136188 h 175"/>
                <a:gd name="T32" fmla="*/ 234968 w 175"/>
                <a:gd name="T33" fmla="*/ 53199 h 175"/>
                <a:gd name="T34" fmla="*/ 152412 w 175"/>
                <a:gd name="T35" fmla="*/ 136188 h 175"/>
                <a:gd name="T36" fmla="*/ 175697 w 175"/>
                <a:gd name="T37" fmla="*/ 195771 h 175"/>
                <a:gd name="T38" fmla="*/ 234968 w 175"/>
                <a:gd name="T39" fmla="*/ 221306 h 1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5" h="175">
                  <a:moveTo>
                    <a:pt x="111" y="128"/>
                  </a:moveTo>
                  <a:cubicBezTo>
                    <a:pt x="96" y="128"/>
                    <a:pt x="81" y="123"/>
                    <a:pt x="69" y="113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4" y="174"/>
                    <a:pt x="21" y="175"/>
                    <a:pt x="17" y="175"/>
                  </a:cubicBezTo>
                  <a:cubicBezTo>
                    <a:pt x="8" y="175"/>
                    <a:pt x="0" y="167"/>
                    <a:pt x="0" y="158"/>
                  </a:cubicBezTo>
                  <a:cubicBezTo>
                    <a:pt x="0" y="154"/>
                    <a:pt x="1" y="150"/>
                    <a:pt x="3" y="14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52" y="94"/>
                    <a:pt x="47" y="79"/>
                    <a:pt x="47" y="64"/>
                  </a:cubicBezTo>
                  <a:cubicBezTo>
                    <a:pt x="47" y="29"/>
                    <a:pt x="76" y="0"/>
                    <a:pt x="111" y="0"/>
                  </a:cubicBezTo>
                  <a:cubicBezTo>
                    <a:pt x="146" y="0"/>
                    <a:pt x="175" y="29"/>
                    <a:pt x="175" y="64"/>
                  </a:cubicBezTo>
                  <a:cubicBezTo>
                    <a:pt x="175" y="81"/>
                    <a:pt x="169" y="97"/>
                    <a:pt x="157" y="109"/>
                  </a:cubicBezTo>
                  <a:cubicBezTo>
                    <a:pt x="144" y="122"/>
                    <a:pt x="127" y="128"/>
                    <a:pt x="111" y="128"/>
                  </a:cubicBezTo>
                  <a:close/>
                  <a:moveTo>
                    <a:pt x="111" y="104"/>
                  </a:moveTo>
                  <a:cubicBezTo>
                    <a:pt x="132" y="104"/>
                    <a:pt x="150" y="86"/>
                    <a:pt x="150" y="64"/>
                  </a:cubicBezTo>
                  <a:cubicBezTo>
                    <a:pt x="150" y="43"/>
                    <a:pt x="132" y="25"/>
                    <a:pt x="111" y="25"/>
                  </a:cubicBezTo>
                  <a:cubicBezTo>
                    <a:pt x="89" y="25"/>
                    <a:pt x="72" y="43"/>
                    <a:pt x="72" y="64"/>
                  </a:cubicBezTo>
                  <a:cubicBezTo>
                    <a:pt x="72" y="74"/>
                    <a:pt x="75" y="84"/>
                    <a:pt x="83" y="92"/>
                  </a:cubicBezTo>
                  <a:cubicBezTo>
                    <a:pt x="91" y="100"/>
                    <a:pt x="101" y="104"/>
                    <a:pt x="111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 noChangeAspect="1"/>
            </p:cNvSpPr>
            <p:nvPr/>
          </p:nvSpPr>
          <p:spPr bwMode="auto">
            <a:xfrm>
              <a:off x="1138934" y="1871695"/>
              <a:ext cx="339725" cy="231775"/>
            </a:xfrm>
            <a:custGeom>
              <a:avLst/>
              <a:gdLst>
                <a:gd name="T0" fmla="*/ 297127 w 97"/>
                <a:gd name="T1" fmla="*/ 107694 h 67"/>
                <a:gd name="T2" fmla="*/ 297127 w 97"/>
                <a:gd name="T3" fmla="*/ 100746 h 67"/>
                <a:gd name="T4" fmla="*/ 195754 w 97"/>
                <a:gd name="T5" fmla="*/ 0 h 67"/>
                <a:gd name="T6" fmla="*/ 104868 w 97"/>
                <a:gd name="T7" fmla="*/ 55584 h 67"/>
                <a:gd name="T8" fmla="*/ 76903 w 97"/>
                <a:gd name="T9" fmla="*/ 48636 h 67"/>
                <a:gd name="T10" fmla="*/ 31460 w 97"/>
                <a:gd name="T11" fmla="*/ 93798 h 67"/>
                <a:gd name="T12" fmla="*/ 31460 w 97"/>
                <a:gd name="T13" fmla="*/ 107694 h 67"/>
                <a:gd name="T14" fmla="*/ 0 w 97"/>
                <a:gd name="T15" fmla="*/ 166751 h 67"/>
                <a:gd name="T16" fmla="*/ 66417 w 97"/>
                <a:gd name="T17" fmla="*/ 232757 h 67"/>
                <a:gd name="T18" fmla="*/ 66417 w 97"/>
                <a:gd name="T19" fmla="*/ 232757 h 67"/>
                <a:gd name="T20" fmla="*/ 66417 w 97"/>
                <a:gd name="T21" fmla="*/ 232757 h 67"/>
                <a:gd name="T22" fmla="*/ 66417 w 97"/>
                <a:gd name="T23" fmla="*/ 232757 h 67"/>
                <a:gd name="T24" fmla="*/ 269162 w 97"/>
                <a:gd name="T25" fmla="*/ 232757 h 67"/>
                <a:gd name="T26" fmla="*/ 272657 w 97"/>
                <a:gd name="T27" fmla="*/ 232757 h 67"/>
                <a:gd name="T28" fmla="*/ 339074 w 97"/>
                <a:gd name="T29" fmla="*/ 166751 h 67"/>
                <a:gd name="T30" fmla="*/ 297127 w 97"/>
                <a:gd name="T31" fmla="*/ 104220 h 67"/>
                <a:gd name="T32" fmla="*/ 297127 w 97"/>
                <a:gd name="T33" fmla="*/ 107694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7" h="67">
                  <a:moveTo>
                    <a:pt x="85" y="31"/>
                  </a:moveTo>
                  <a:cubicBezTo>
                    <a:pt x="85" y="30"/>
                    <a:pt x="85" y="29"/>
                    <a:pt x="85" y="29"/>
                  </a:cubicBezTo>
                  <a:cubicBezTo>
                    <a:pt x="85" y="13"/>
                    <a:pt x="72" y="0"/>
                    <a:pt x="56" y="0"/>
                  </a:cubicBezTo>
                  <a:cubicBezTo>
                    <a:pt x="45" y="0"/>
                    <a:pt x="35" y="6"/>
                    <a:pt x="30" y="16"/>
                  </a:cubicBezTo>
                  <a:cubicBezTo>
                    <a:pt x="28" y="15"/>
                    <a:pt x="25" y="14"/>
                    <a:pt x="22" y="14"/>
                  </a:cubicBezTo>
                  <a:cubicBezTo>
                    <a:pt x="15" y="14"/>
                    <a:pt x="9" y="20"/>
                    <a:pt x="9" y="27"/>
                  </a:cubicBezTo>
                  <a:cubicBezTo>
                    <a:pt x="9" y="28"/>
                    <a:pt x="9" y="30"/>
                    <a:pt x="9" y="31"/>
                  </a:cubicBezTo>
                  <a:cubicBezTo>
                    <a:pt x="4" y="34"/>
                    <a:pt x="0" y="41"/>
                    <a:pt x="0" y="48"/>
                  </a:cubicBezTo>
                  <a:cubicBezTo>
                    <a:pt x="0" y="58"/>
                    <a:pt x="8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88" y="67"/>
                    <a:pt x="97" y="58"/>
                    <a:pt x="97" y="48"/>
                  </a:cubicBezTo>
                  <a:cubicBezTo>
                    <a:pt x="97" y="40"/>
                    <a:pt x="92" y="33"/>
                    <a:pt x="85" y="30"/>
                  </a:cubicBezTo>
                  <a:lnTo>
                    <a:pt x="8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174581" y="1013765"/>
            <a:ext cx="1358607" cy="1411316"/>
            <a:chOff x="7174581" y="1406268"/>
            <a:chExt cx="1358607" cy="1411316"/>
          </a:xfrm>
        </p:grpSpPr>
        <p:grpSp>
          <p:nvGrpSpPr>
            <p:cNvPr id="5" name="Group 4"/>
            <p:cNvGrpSpPr/>
            <p:nvPr/>
          </p:nvGrpSpPr>
          <p:grpSpPr>
            <a:xfrm>
              <a:off x="7229986" y="1406268"/>
              <a:ext cx="686576" cy="594821"/>
              <a:chOff x="7170223" y="1768434"/>
              <a:chExt cx="686576" cy="594821"/>
            </a:xfrm>
          </p:grpSpPr>
          <p:sp>
            <p:nvSpPr>
              <p:cNvPr id="85" name="Freeform 745"/>
              <p:cNvSpPr>
                <a:spLocks noChangeAspect="1" noEditPoints="1"/>
              </p:cNvSpPr>
              <p:nvPr/>
            </p:nvSpPr>
            <p:spPr bwMode="auto">
              <a:xfrm>
                <a:off x="7170223" y="1768434"/>
                <a:ext cx="686576" cy="594821"/>
              </a:xfrm>
              <a:custGeom>
                <a:avLst/>
                <a:gdLst>
                  <a:gd name="T0" fmla="*/ 344625 w 72"/>
                  <a:gd name="T1" fmla="*/ 222819 h 63"/>
                  <a:gd name="T2" fmla="*/ 315906 w 72"/>
                  <a:gd name="T3" fmla="*/ 251264 h 63"/>
                  <a:gd name="T4" fmla="*/ 220177 w 72"/>
                  <a:gd name="T5" fmla="*/ 251264 h 63"/>
                  <a:gd name="T6" fmla="*/ 229750 w 72"/>
                  <a:gd name="T7" fmla="*/ 284450 h 63"/>
                  <a:gd name="T8" fmla="*/ 220177 w 72"/>
                  <a:gd name="T9" fmla="*/ 298672 h 63"/>
                  <a:gd name="T10" fmla="*/ 124448 w 72"/>
                  <a:gd name="T11" fmla="*/ 298672 h 63"/>
                  <a:gd name="T12" fmla="*/ 114875 w 72"/>
                  <a:gd name="T13" fmla="*/ 284450 h 63"/>
                  <a:gd name="T14" fmla="*/ 124448 w 72"/>
                  <a:gd name="T15" fmla="*/ 251264 h 63"/>
                  <a:gd name="T16" fmla="*/ 28719 w 72"/>
                  <a:gd name="T17" fmla="*/ 251264 h 63"/>
                  <a:gd name="T18" fmla="*/ 0 w 72"/>
                  <a:gd name="T19" fmla="*/ 222819 h 63"/>
                  <a:gd name="T20" fmla="*/ 0 w 72"/>
                  <a:gd name="T21" fmla="*/ 28445 h 63"/>
                  <a:gd name="T22" fmla="*/ 28719 w 72"/>
                  <a:gd name="T23" fmla="*/ 0 h 63"/>
                  <a:gd name="T24" fmla="*/ 315906 w 72"/>
                  <a:gd name="T25" fmla="*/ 0 h 63"/>
                  <a:gd name="T26" fmla="*/ 344625 w 72"/>
                  <a:gd name="T27" fmla="*/ 28445 h 63"/>
                  <a:gd name="T28" fmla="*/ 344625 w 72"/>
                  <a:gd name="T29" fmla="*/ 222819 h 63"/>
                  <a:gd name="T30" fmla="*/ 325479 w 72"/>
                  <a:gd name="T31" fmla="*/ 28445 h 63"/>
                  <a:gd name="T32" fmla="*/ 315906 w 72"/>
                  <a:gd name="T33" fmla="*/ 18963 h 63"/>
                  <a:gd name="T34" fmla="*/ 28719 w 72"/>
                  <a:gd name="T35" fmla="*/ 18963 h 63"/>
                  <a:gd name="T36" fmla="*/ 19146 w 72"/>
                  <a:gd name="T37" fmla="*/ 28445 h 63"/>
                  <a:gd name="T38" fmla="*/ 19146 w 72"/>
                  <a:gd name="T39" fmla="*/ 175411 h 63"/>
                  <a:gd name="T40" fmla="*/ 28719 w 72"/>
                  <a:gd name="T41" fmla="*/ 180151 h 63"/>
                  <a:gd name="T42" fmla="*/ 315906 w 72"/>
                  <a:gd name="T43" fmla="*/ 180151 h 63"/>
                  <a:gd name="T44" fmla="*/ 325479 w 72"/>
                  <a:gd name="T45" fmla="*/ 175411 h 63"/>
                  <a:gd name="T46" fmla="*/ 325479 w 72"/>
                  <a:gd name="T47" fmla="*/ 28445 h 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" h="63">
                    <a:moveTo>
                      <a:pt x="72" y="47"/>
                    </a:moveTo>
                    <a:cubicBezTo>
                      <a:pt x="72" y="50"/>
                      <a:pt x="70" y="53"/>
                      <a:pt x="6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6"/>
                      <a:pt x="48" y="59"/>
                      <a:pt x="48" y="60"/>
                    </a:cubicBezTo>
                    <a:cubicBezTo>
                      <a:pt x="48" y="62"/>
                      <a:pt x="47" y="63"/>
                      <a:pt x="4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5" y="63"/>
                      <a:pt x="24" y="62"/>
                      <a:pt x="24" y="60"/>
                    </a:cubicBezTo>
                    <a:cubicBezTo>
                      <a:pt x="24" y="59"/>
                      <a:pt x="26" y="56"/>
                      <a:pt x="2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2" y="53"/>
                      <a:pt x="0" y="50"/>
                      <a:pt x="0" y="4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70" y="0"/>
                      <a:pt x="72" y="2"/>
                      <a:pt x="72" y="6"/>
                    </a:cubicBezTo>
                    <a:lnTo>
                      <a:pt x="72" y="47"/>
                    </a:lnTo>
                    <a:close/>
                    <a:moveTo>
                      <a:pt x="68" y="6"/>
                    </a:moveTo>
                    <a:cubicBezTo>
                      <a:pt x="68" y="5"/>
                      <a:pt x="67" y="4"/>
                      <a:pt x="6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8"/>
                      <a:pt x="5" y="38"/>
                      <a:pt x="6" y="38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7" y="38"/>
                      <a:pt x="68" y="38"/>
                      <a:pt x="68" y="37"/>
                    </a:cubicBezTo>
                    <a:lnTo>
                      <a:pt x="6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" name="Group 85"/>
              <p:cNvGrpSpPr>
                <a:grpSpLocks noChangeAspect="1"/>
              </p:cNvGrpSpPr>
              <p:nvPr/>
            </p:nvGrpSpPr>
            <p:grpSpPr>
              <a:xfrm rot="5400000">
                <a:off x="7402226" y="1844361"/>
                <a:ext cx="223838" cy="200025"/>
                <a:chOff x="8313738" y="2127249"/>
                <a:chExt cx="223838" cy="200025"/>
              </a:xfrm>
              <a:solidFill>
                <a:srgbClr val="FFFFFF"/>
              </a:solidFill>
            </p:grpSpPr>
            <p:sp>
              <p:nvSpPr>
                <p:cNvPr id="87" name="Freeform 564"/>
                <p:cNvSpPr>
                  <a:spLocks/>
                </p:cNvSpPr>
                <p:nvPr/>
              </p:nvSpPr>
              <p:spPr bwMode="auto">
                <a:xfrm>
                  <a:off x="8420101" y="2127249"/>
                  <a:ext cx="117475" cy="23813"/>
                </a:xfrm>
                <a:custGeom>
                  <a:avLst/>
                  <a:gdLst>
                    <a:gd name="T0" fmla="*/ 101 w 101"/>
                    <a:gd name="T1" fmla="*/ 18 h 20"/>
                    <a:gd name="T2" fmla="*/ 99 w 101"/>
                    <a:gd name="T3" fmla="*/ 20 h 20"/>
                    <a:gd name="T4" fmla="*/ 2 w 101"/>
                    <a:gd name="T5" fmla="*/ 20 h 20"/>
                    <a:gd name="T6" fmla="*/ 0 w 101"/>
                    <a:gd name="T7" fmla="*/ 18 h 20"/>
                    <a:gd name="T8" fmla="*/ 0 w 101"/>
                    <a:gd name="T9" fmla="*/ 2 h 20"/>
                    <a:gd name="T10" fmla="*/ 2 w 101"/>
                    <a:gd name="T11" fmla="*/ 0 h 20"/>
                    <a:gd name="T12" fmla="*/ 99 w 101"/>
                    <a:gd name="T13" fmla="*/ 0 h 20"/>
                    <a:gd name="T14" fmla="*/ 101 w 101"/>
                    <a:gd name="T15" fmla="*/ 2 h 20"/>
                    <a:gd name="T16" fmla="*/ 101 w 101"/>
                    <a:gd name="T17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" h="20">
                      <a:moveTo>
                        <a:pt x="101" y="18"/>
                      </a:moveTo>
                      <a:cubicBezTo>
                        <a:pt x="101" y="19"/>
                        <a:pt x="100" y="20"/>
                        <a:pt x="99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1" y="20"/>
                        <a:pt x="0" y="19"/>
                        <a:pt x="0" y="18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100" y="0"/>
                        <a:pt x="101" y="1"/>
                        <a:pt x="101" y="2"/>
                      </a:cubicBezTo>
                      <a:lnTo>
                        <a:pt x="101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565"/>
                <p:cNvSpPr>
                  <a:spLocks/>
                </p:cNvSpPr>
                <p:nvPr/>
              </p:nvSpPr>
              <p:spPr bwMode="auto">
                <a:xfrm>
                  <a:off x="8347076" y="2170112"/>
                  <a:ext cx="190500" cy="25400"/>
                </a:xfrm>
                <a:custGeom>
                  <a:avLst/>
                  <a:gdLst>
                    <a:gd name="T0" fmla="*/ 163 w 163"/>
                    <a:gd name="T1" fmla="*/ 19 h 21"/>
                    <a:gd name="T2" fmla="*/ 161 w 163"/>
                    <a:gd name="T3" fmla="*/ 21 h 21"/>
                    <a:gd name="T4" fmla="*/ 2 w 163"/>
                    <a:gd name="T5" fmla="*/ 21 h 21"/>
                    <a:gd name="T6" fmla="*/ 0 w 163"/>
                    <a:gd name="T7" fmla="*/ 19 h 21"/>
                    <a:gd name="T8" fmla="*/ 0 w 163"/>
                    <a:gd name="T9" fmla="*/ 2 h 21"/>
                    <a:gd name="T10" fmla="*/ 2 w 163"/>
                    <a:gd name="T11" fmla="*/ 0 h 21"/>
                    <a:gd name="T12" fmla="*/ 161 w 163"/>
                    <a:gd name="T13" fmla="*/ 0 h 21"/>
                    <a:gd name="T14" fmla="*/ 163 w 163"/>
                    <a:gd name="T15" fmla="*/ 2 h 21"/>
                    <a:gd name="T16" fmla="*/ 163 w 163"/>
                    <a:gd name="T17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3" h="21">
                      <a:moveTo>
                        <a:pt x="163" y="19"/>
                      </a:moveTo>
                      <a:cubicBezTo>
                        <a:pt x="163" y="20"/>
                        <a:pt x="162" y="21"/>
                        <a:pt x="161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1" y="21"/>
                        <a:pt x="0" y="20"/>
                        <a:pt x="0" y="19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61" y="0"/>
                        <a:pt x="161" y="0"/>
                        <a:pt x="161" y="0"/>
                      </a:cubicBezTo>
                      <a:cubicBezTo>
                        <a:pt x="162" y="0"/>
                        <a:pt x="163" y="1"/>
                        <a:pt x="163" y="2"/>
                      </a:cubicBezTo>
                      <a:lnTo>
                        <a:pt x="163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566"/>
                <p:cNvSpPr>
                  <a:spLocks/>
                </p:cNvSpPr>
                <p:nvPr/>
              </p:nvSpPr>
              <p:spPr bwMode="auto">
                <a:xfrm>
                  <a:off x="8313738" y="2214562"/>
                  <a:ext cx="223838" cy="25400"/>
                </a:xfrm>
                <a:custGeom>
                  <a:avLst/>
                  <a:gdLst>
                    <a:gd name="T0" fmla="*/ 192 w 192"/>
                    <a:gd name="T1" fmla="*/ 19 h 21"/>
                    <a:gd name="T2" fmla="*/ 190 w 192"/>
                    <a:gd name="T3" fmla="*/ 21 h 21"/>
                    <a:gd name="T4" fmla="*/ 2 w 192"/>
                    <a:gd name="T5" fmla="*/ 21 h 21"/>
                    <a:gd name="T6" fmla="*/ 0 w 192"/>
                    <a:gd name="T7" fmla="*/ 19 h 21"/>
                    <a:gd name="T8" fmla="*/ 0 w 192"/>
                    <a:gd name="T9" fmla="*/ 2 h 21"/>
                    <a:gd name="T10" fmla="*/ 2 w 192"/>
                    <a:gd name="T11" fmla="*/ 0 h 21"/>
                    <a:gd name="T12" fmla="*/ 190 w 192"/>
                    <a:gd name="T13" fmla="*/ 0 h 21"/>
                    <a:gd name="T14" fmla="*/ 192 w 192"/>
                    <a:gd name="T15" fmla="*/ 2 h 21"/>
                    <a:gd name="T16" fmla="*/ 192 w 192"/>
                    <a:gd name="T17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21">
                      <a:moveTo>
                        <a:pt x="192" y="19"/>
                      </a:moveTo>
                      <a:cubicBezTo>
                        <a:pt x="192" y="20"/>
                        <a:pt x="191" y="21"/>
                        <a:pt x="190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0" y="21"/>
                        <a:pt x="0" y="20"/>
                        <a:pt x="0" y="19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2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1" y="0"/>
                        <a:pt x="192" y="1"/>
                        <a:pt x="192" y="2"/>
                      </a:cubicBezTo>
                      <a:lnTo>
                        <a:pt x="192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567"/>
                <p:cNvSpPr>
                  <a:spLocks/>
                </p:cNvSpPr>
                <p:nvPr/>
              </p:nvSpPr>
              <p:spPr bwMode="auto">
                <a:xfrm>
                  <a:off x="8432801" y="2259012"/>
                  <a:ext cx="104775" cy="23813"/>
                </a:xfrm>
                <a:custGeom>
                  <a:avLst/>
                  <a:gdLst>
                    <a:gd name="T0" fmla="*/ 90 w 90"/>
                    <a:gd name="T1" fmla="*/ 18 h 20"/>
                    <a:gd name="T2" fmla="*/ 88 w 90"/>
                    <a:gd name="T3" fmla="*/ 20 h 20"/>
                    <a:gd name="T4" fmla="*/ 2 w 90"/>
                    <a:gd name="T5" fmla="*/ 20 h 20"/>
                    <a:gd name="T6" fmla="*/ 0 w 90"/>
                    <a:gd name="T7" fmla="*/ 18 h 20"/>
                    <a:gd name="T8" fmla="*/ 0 w 90"/>
                    <a:gd name="T9" fmla="*/ 2 h 20"/>
                    <a:gd name="T10" fmla="*/ 2 w 90"/>
                    <a:gd name="T11" fmla="*/ 0 h 20"/>
                    <a:gd name="T12" fmla="*/ 88 w 90"/>
                    <a:gd name="T13" fmla="*/ 0 h 20"/>
                    <a:gd name="T14" fmla="*/ 90 w 90"/>
                    <a:gd name="T15" fmla="*/ 2 h 20"/>
                    <a:gd name="T16" fmla="*/ 90 w 90"/>
                    <a:gd name="T17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" h="20">
                      <a:moveTo>
                        <a:pt x="90" y="18"/>
                      </a:moveTo>
                      <a:cubicBezTo>
                        <a:pt x="90" y="19"/>
                        <a:pt x="89" y="20"/>
                        <a:pt x="88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1" y="20"/>
                        <a:pt x="0" y="19"/>
                        <a:pt x="0" y="18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9" y="0"/>
                        <a:pt x="90" y="1"/>
                        <a:pt x="90" y="2"/>
                      </a:cubicBezTo>
                      <a:lnTo>
                        <a:pt x="90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568"/>
                <p:cNvSpPr>
                  <a:spLocks/>
                </p:cNvSpPr>
                <p:nvPr/>
              </p:nvSpPr>
              <p:spPr bwMode="auto">
                <a:xfrm>
                  <a:off x="8351838" y="2301874"/>
                  <a:ext cx="185738" cy="25400"/>
                </a:xfrm>
                <a:custGeom>
                  <a:avLst/>
                  <a:gdLst>
                    <a:gd name="T0" fmla="*/ 159 w 159"/>
                    <a:gd name="T1" fmla="*/ 19 h 21"/>
                    <a:gd name="T2" fmla="*/ 157 w 159"/>
                    <a:gd name="T3" fmla="*/ 21 h 21"/>
                    <a:gd name="T4" fmla="*/ 2 w 159"/>
                    <a:gd name="T5" fmla="*/ 21 h 21"/>
                    <a:gd name="T6" fmla="*/ 0 w 159"/>
                    <a:gd name="T7" fmla="*/ 19 h 21"/>
                    <a:gd name="T8" fmla="*/ 0 w 159"/>
                    <a:gd name="T9" fmla="*/ 2 h 21"/>
                    <a:gd name="T10" fmla="*/ 2 w 159"/>
                    <a:gd name="T11" fmla="*/ 0 h 21"/>
                    <a:gd name="T12" fmla="*/ 157 w 159"/>
                    <a:gd name="T13" fmla="*/ 0 h 21"/>
                    <a:gd name="T14" fmla="*/ 159 w 159"/>
                    <a:gd name="T15" fmla="*/ 2 h 21"/>
                    <a:gd name="T16" fmla="*/ 159 w 159"/>
                    <a:gd name="T17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9" h="21">
                      <a:moveTo>
                        <a:pt x="159" y="19"/>
                      </a:moveTo>
                      <a:cubicBezTo>
                        <a:pt x="159" y="20"/>
                        <a:pt x="158" y="21"/>
                        <a:pt x="157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0" y="21"/>
                        <a:pt x="0" y="20"/>
                        <a:pt x="0" y="19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2" y="0"/>
                      </a:cubicBezTo>
                      <a:cubicBezTo>
                        <a:pt x="157" y="0"/>
                        <a:pt x="157" y="0"/>
                        <a:pt x="157" y="0"/>
                      </a:cubicBezTo>
                      <a:cubicBezTo>
                        <a:pt x="158" y="0"/>
                        <a:pt x="159" y="1"/>
                        <a:pt x="159" y="2"/>
                      </a:cubicBezTo>
                      <a:lnTo>
                        <a:pt x="159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7174581" y="2422390"/>
              <a:ext cx="687528" cy="395194"/>
              <a:chOff x="7156875" y="2603849"/>
              <a:chExt cx="687528" cy="395194"/>
            </a:xfrm>
          </p:grpSpPr>
          <p:sp>
            <p:nvSpPr>
              <p:cNvPr id="95" name="Freeform 55"/>
              <p:cNvSpPr>
                <a:spLocks noChangeAspect="1" noEditPoints="1"/>
              </p:cNvSpPr>
              <p:nvPr/>
            </p:nvSpPr>
            <p:spPr bwMode="auto">
              <a:xfrm rot="5400000" flipH="1">
                <a:off x="7303042" y="2457682"/>
                <a:ext cx="395194" cy="687528"/>
              </a:xfrm>
              <a:custGeom>
                <a:avLst/>
                <a:gdLst>
                  <a:gd name="T0" fmla="*/ 189830 w 110"/>
                  <a:gd name="T1" fmla="*/ 0 h 190"/>
                  <a:gd name="T2" fmla="*/ 232015 w 110"/>
                  <a:gd name="T3" fmla="*/ 40359 h 190"/>
                  <a:gd name="T4" fmla="*/ 232015 w 110"/>
                  <a:gd name="T5" fmla="*/ 367475 h 190"/>
                  <a:gd name="T6" fmla="*/ 194049 w 110"/>
                  <a:gd name="T7" fmla="*/ 403585 h 190"/>
                  <a:gd name="T8" fmla="*/ 35857 w 110"/>
                  <a:gd name="T9" fmla="*/ 403585 h 190"/>
                  <a:gd name="T10" fmla="*/ 0 w 110"/>
                  <a:gd name="T11" fmla="*/ 367475 h 190"/>
                  <a:gd name="T12" fmla="*/ 0 w 110"/>
                  <a:gd name="T13" fmla="*/ 40359 h 190"/>
                  <a:gd name="T14" fmla="*/ 40075 w 110"/>
                  <a:gd name="T15" fmla="*/ 0 h 190"/>
                  <a:gd name="T16" fmla="*/ 189830 w 110"/>
                  <a:gd name="T17" fmla="*/ 0 h 190"/>
                  <a:gd name="T18" fmla="*/ 208814 w 110"/>
                  <a:gd name="T19" fmla="*/ 80717 h 190"/>
                  <a:gd name="T20" fmla="*/ 21092 w 110"/>
                  <a:gd name="T21" fmla="*/ 80717 h 190"/>
                  <a:gd name="T22" fmla="*/ 21092 w 110"/>
                  <a:gd name="T23" fmla="*/ 322868 h 190"/>
                  <a:gd name="T24" fmla="*/ 208814 w 110"/>
                  <a:gd name="T25" fmla="*/ 322868 h 190"/>
                  <a:gd name="T26" fmla="*/ 208814 w 110"/>
                  <a:gd name="T27" fmla="*/ 80717 h 190"/>
                  <a:gd name="T28" fmla="*/ 78041 w 110"/>
                  <a:gd name="T29" fmla="*/ 33986 h 190"/>
                  <a:gd name="T30" fmla="*/ 84369 w 110"/>
                  <a:gd name="T31" fmla="*/ 42483 h 190"/>
                  <a:gd name="T32" fmla="*/ 145537 w 110"/>
                  <a:gd name="T33" fmla="*/ 42483 h 190"/>
                  <a:gd name="T34" fmla="*/ 153974 w 110"/>
                  <a:gd name="T35" fmla="*/ 33986 h 190"/>
                  <a:gd name="T36" fmla="*/ 145537 w 110"/>
                  <a:gd name="T37" fmla="*/ 25490 h 190"/>
                  <a:gd name="T38" fmla="*/ 84369 w 110"/>
                  <a:gd name="T39" fmla="*/ 25490 h 190"/>
                  <a:gd name="T40" fmla="*/ 78041 w 110"/>
                  <a:gd name="T41" fmla="*/ 33986 h 190"/>
                  <a:gd name="T42" fmla="*/ 139209 w 110"/>
                  <a:gd name="T43" fmla="*/ 365351 h 190"/>
                  <a:gd name="T44" fmla="*/ 116008 w 110"/>
                  <a:gd name="T45" fmla="*/ 341985 h 190"/>
                  <a:gd name="T46" fmla="*/ 92806 w 110"/>
                  <a:gd name="T47" fmla="*/ 365351 h 190"/>
                  <a:gd name="T48" fmla="*/ 116008 w 110"/>
                  <a:gd name="T49" fmla="*/ 388716 h 190"/>
                  <a:gd name="T50" fmla="*/ 139209 w 110"/>
                  <a:gd name="T51" fmla="*/ 365351 h 1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0" h="190">
                    <a:moveTo>
                      <a:pt x="90" y="0"/>
                    </a:moveTo>
                    <a:cubicBezTo>
                      <a:pt x="102" y="0"/>
                      <a:pt x="110" y="8"/>
                      <a:pt x="110" y="19"/>
                    </a:cubicBezTo>
                    <a:cubicBezTo>
                      <a:pt x="110" y="173"/>
                      <a:pt x="110" y="173"/>
                      <a:pt x="110" y="173"/>
                    </a:cubicBezTo>
                    <a:cubicBezTo>
                      <a:pt x="110" y="182"/>
                      <a:pt x="102" y="190"/>
                      <a:pt x="92" y="190"/>
                    </a:cubicBezTo>
                    <a:cubicBezTo>
                      <a:pt x="17" y="190"/>
                      <a:pt x="17" y="190"/>
                      <a:pt x="17" y="190"/>
                    </a:cubicBezTo>
                    <a:cubicBezTo>
                      <a:pt x="8" y="190"/>
                      <a:pt x="0" y="182"/>
                      <a:pt x="0" y="17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8" y="0"/>
                      <a:pt x="19" y="0"/>
                    </a:cubicBezTo>
                    <a:lnTo>
                      <a:pt x="90" y="0"/>
                    </a:lnTo>
                    <a:close/>
                    <a:moveTo>
                      <a:pt x="99" y="38"/>
                    </a:move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152"/>
                      <a:pt x="10" y="152"/>
                      <a:pt x="10" y="152"/>
                    </a:cubicBezTo>
                    <a:cubicBezTo>
                      <a:pt x="99" y="152"/>
                      <a:pt x="99" y="152"/>
                      <a:pt x="99" y="152"/>
                    </a:cubicBezTo>
                    <a:lnTo>
                      <a:pt x="99" y="38"/>
                    </a:lnTo>
                    <a:close/>
                    <a:moveTo>
                      <a:pt x="37" y="16"/>
                    </a:moveTo>
                    <a:cubicBezTo>
                      <a:pt x="37" y="18"/>
                      <a:pt x="38" y="20"/>
                      <a:pt x="40" y="20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71" y="20"/>
                      <a:pt x="73" y="18"/>
                      <a:pt x="73" y="16"/>
                    </a:cubicBezTo>
                    <a:cubicBezTo>
                      <a:pt x="73" y="14"/>
                      <a:pt x="71" y="12"/>
                      <a:pt x="69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8" y="12"/>
                      <a:pt x="37" y="14"/>
                      <a:pt x="37" y="16"/>
                    </a:cubicBezTo>
                    <a:close/>
                    <a:moveTo>
                      <a:pt x="66" y="172"/>
                    </a:moveTo>
                    <a:cubicBezTo>
                      <a:pt x="66" y="165"/>
                      <a:pt x="61" y="161"/>
                      <a:pt x="55" y="161"/>
                    </a:cubicBezTo>
                    <a:cubicBezTo>
                      <a:pt x="48" y="161"/>
                      <a:pt x="44" y="165"/>
                      <a:pt x="44" y="172"/>
                    </a:cubicBezTo>
                    <a:cubicBezTo>
                      <a:pt x="44" y="178"/>
                      <a:pt x="48" y="183"/>
                      <a:pt x="55" y="183"/>
                    </a:cubicBezTo>
                    <a:cubicBezTo>
                      <a:pt x="61" y="183"/>
                      <a:pt x="66" y="178"/>
                      <a:pt x="66" y="1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95"/>
              <p:cNvSpPr>
                <a:spLocks noChangeAspect="1" noEditPoints="1"/>
              </p:cNvSpPr>
              <p:nvPr/>
            </p:nvSpPr>
            <p:spPr bwMode="auto">
              <a:xfrm>
                <a:off x="7371528" y="2693090"/>
                <a:ext cx="286501" cy="216712"/>
              </a:xfrm>
              <a:custGeom>
                <a:avLst/>
                <a:gdLst>
                  <a:gd name="T0" fmla="*/ 371622 w 49"/>
                  <a:gd name="T1" fmla="*/ 257859 h 37"/>
                  <a:gd name="T2" fmla="*/ 371622 w 49"/>
                  <a:gd name="T3" fmla="*/ 280611 h 37"/>
                  <a:gd name="T4" fmla="*/ 0 w 49"/>
                  <a:gd name="T5" fmla="*/ 280611 h 37"/>
                  <a:gd name="T6" fmla="*/ 0 w 49"/>
                  <a:gd name="T7" fmla="*/ 0 h 37"/>
                  <a:gd name="T8" fmla="*/ 22752 w 49"/>
                  <a:gd name="T9" fmla="*/ 0 h 37"/>
                  <a:gd name="T10" fmla="*/ 22752 w 49"/>
                  <a:gd name="T11" fmla="*/ 257859 h 37"/>
                  <a:gd name="T12" fmla="*/ 371622 w 49"/>
                  <a:gd name="T13" fmla="*/ 257859 h 37"/>
                  <a:gd name="T14" fmla="*/ 113762 w 49"/>
                  <a:gd name="T15" fmla="*/ 144098 h 37"/>
                  <a:gd name="T16" fmla="*/ 113762 w 49"/>
                  <a:gd name="T17" fmla="*/ 235107 h 37"/>
                  <a:gd name="T18" fmla="*/ 68257 w 49"/>
                  <a:gd name="T19" fmla="*/ 235107 h 37"/>
                  <a:gd name="T20" fmla="*/ 68257 w 49"/>
                  <a:gd name="T21" fmla="*/ 144098 h 37"/>
                  <a:gd name="T22" fmla="*/ 113762 w 49"/>
                  <a:gd name="T23" fmla="*/ 144098 h 37"/>
                  <a:gd name="T24" fmla="*/ 189603 w 49"/>
                  <a:gd name="T25" fmla="*/ 45504 h 37"/>
                  <a:gd name="T26" fmla="*/ 189603 w 49"/>
                  <a:gd name="T27" fmla="*/ 235107 h 37"/>
                  <a:gd name="T28" fmla="*/ 136514 w 49"/>
                  <a:gd name="T29" fmla="*/ 235107 h 37"/>
                  <a:gd name="T30" fmla="*/ 136514 w 49"/>
                  <a:gd name="T31" fmla="*/ 45504 h 37"/>
                  <a:gd name="T32" fmla="*/ 189603 w 49"/>
                  <a:gd name="T33" fmla="*/ 45504 h 37"/>
                  <a:gd name="T34" fmla="*/ 257860 w 49"/>
                  <a:gd name="T35" fmla="*/ 91009 h 37"/>
                  <a:gd name="T36" fmla="*/ 257860 w 49"/>
                  <a:gd name="T37" fmla="*/ 235107 h 37"/>
                  <a:gd name="T38" fmla="*/ 212355 w 49"/>
                  <a:gd name="T39" fmla="*/ 235107 h 37"/>
                  <a:gd name="T40" fmla="*/ 212355 w 49"/>
                  <a:gd name="T41" fmla="*/ 91009 h 37"/>
                  <a:gd name="T42" fmla="*/ 257860 w 49"/>
                  <a:gd name="T43" fmla="*/ 91009 h 37"/>
                  <a:gd name="T44" fmla="*/ 326117 w 49"/>
                  <a:gd name="T45" fmla="*/ 22752 h 37"/>
                  <a:gd name="T46" fmla="*/ 326117 w 49"/>
                  <a:gd name="T47" fmla="*/ 235107 h 37"/>
                  <a:gd name="T48" fmla="*/ 280613 w 49"/>
                  <a:gd name="T49" fmla="*/ 235107 h 37"/>
                  <a:gd name="T50" fmla="*/ 280613 w 49"/>
                  <a:gd name="T51" fmla="*/ 22752 h 37"/>
                  <a:gd name="T52" fmla="*/ 326117 w 49"/>
                  <a:gd name="T53" fmla="*/ 22752 h 3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37">
                    <a:moveTo>
                      <a:pt x="49" y="34"/>
                    </a:moveTo>
                    <a:lnTo>
                      <a:pt x="49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4"/>
                    </a:lnTo>
                    <a:lnTo>
                      <a:pt x="49" y="34"/>
                    </a:lnTo>
                    <a:close/>
                    <a:moveTo>
                      <a:pt x="15" y="19"/>
                    </a:moveTo>
                    <a:lnTo>
                      <a:pt x="15" y="31"/>
                    </a:lnTo>
                    <a:lnTo>
                      <a:pt x="9" y="31"/>
                    </a:lnTo>
                    <a:lnTo>
                      <a:pt x="9" y="19"/>
                    </a:lnTo>
                    <a:lnTo>
                      <a:pt x="15" y="19"/>
                    </a:lnTo>
                    <a:close/>
                    <a:moveTo>
                      <a:pt x="25" y="6"/>
                    </a:moveTo>
                    <a:lnTo>
                      <a:pt x="25" y="31"/>
                    </a:lnTo>
                    <a:lnTo>
                      <a:pt x="18" y="31"/>
                    </a:lnTo>
                    <a:lnTo>
                      <a:pt x="18" y="6"/>
                    </a:lnTo>
                    <a:lnTo>
                      <a:pt x="25" y="6"/>
                    </a:lnTo>
                    <a:close/>
                    <a:moveTo>
                      <a:pt x="34" y="12"/>
                    </a:moveTo>
                    <a:lnTo>
                      <a:pt x="34" y="31"/>
                    </a:lnTo>
                    <a:lnTo>
                      <a:pt x="28" y="31"/>
                    </a:lnTo>
                    <a:lnTo>
                      <a:pt x="28" y="12"/>
                    </a:lnTo>
                    <a:lnTo>
                      <a:pt x="34" y="12"/>
                    </a:lnTo>
                    <a:close/>
                    <a:moveTo>
                      <a:pt x="43" y="3"/>
                    </a:moveTo>
                    <a:lnTo>
                      <a:pt x="43" y="31"/>
                    </a:lnTo>
                    <a:lnTo>
                      <a:pt x="37" y="31"/>
                    </a:lnTo>
                    <a:lnTo>
                      <a:pt x="37" y="3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r>
                  <a:rPr lang="en-US" dirty="0"/>
                  <a:t> </a:t>
                </a: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8008617" y="1830435"/>
              <a:ext cx="524571" cy="591955"/>
              <a:chOff x="7929184" y="2189644"/>
              <a:chExt cx="524571" cy="591955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7972390" y="2189644"/>
                <a:ext cx="481365" cy="591955"/>
                <a:chOff x="7972390" y="2189644"/>
                <a:chExt cx="481365" cy="59195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8158128" y="2189644"/>
                  <a:ext cx="295627" cy="514309"/>
                  <a:chOff x="7997158" y="2446798"/>
                  <a:chExt cx="295627" cy="514309"/>
                </a:xfrm>
              </p:grpSpPr>
              <p:sp>
                <p:nvSpPr>
                  <p:cNvPr id="92" name="Freeform 55"/>
                  <p:cNvSpPr>
                    <a:spLocks noChangeAspect="1" noEditPoints="1"/>
                  </p:cNvSpPr>
                  <p:nvPr/>
                </p:nvSpPr>
                <p:spPr bwMode="auto">
                  <a:xfrm flipH="1">
                    <a:off x="7997158" y="2446798"/>
                    <a:ext cx="295627" cy="514309"/>
                  </a:xfrm>
                  <a:custGeom>
                    <a:avLst/>
                    <a:gdLst>
                      <a:gd name="T0" fmla="*/ 189830 w 110"/>
                      <a:gd name="T1" fmla="*/ 0 h 190"/>
                      <a:gd name="T2" fmla="*/ 232015 w 110"/>
                      <a:gd name="T3" fmla="*/ 40359 h 190"/>
                      <a:gd name="T4" fmla="*/ 232015 w 110"/>
                      <a:gd name="T5" fmla="*/ 367475 h 190"/>
                      <a:gd name="T6" fmla="*/ 194049 w 110"/>
                      <a:gd name="T7" fmla="*/ 403585 h 190"/>
                      <a:gd name="T8" fmla="*/ 35857 w 110"/>
                      <a:gd name="T9" fmla="*/ 403585 h 190"/>
                      <a:gd name="T10" fmla="*/ 0 w 110"/>
                      <a:gd name="T11" fmla="*/ 367475 h 190"/>
                      <a:gd name="T12" fmla="*/ 0 w 110"/>
                      <a:gd name="T13" fmla="*/ 40359 h 190"/>
                      <a:gd name="T14" fmla="*/ 40075 w 110"/>
                      <a:gd name="T15" fmla="*/ 0 h 190"/>
                      <a:gd name="T16" fmla="*/ 189830 w 110"/>
                      <a:gd name="T17" fmla="*/ 0 h 190"/>
                      <a:gd name="T18" fmla="*/ 208814 w 110"/>
                      <a:gd name="T19" fmla="*/ 80717 h 190"/>
                      <a:gd name="T20" fmla="*/ 21092 w 110"/>
                      <a:gd name="T21" fmla="*/ 80717 h 190"/>
                      <a:gd name="T22" fmla="*/ 21092 w 110"/>
                      <a:gd name="T23" fmla="*/ 322868 h 190"/>
                      <a:gd name="T24" fmla="*/ 208814 w 110"/>
                      <a:gd name="T25" fmla="*/ 322868 h 190"/>
                      <a:gd name="T26" fmla="*/ 208814 w 110"/>
                      <a:gd name="T27" fmla="*/ 80717 h 190"/>
                      <a:gd name="T28" fmla="*/ 78041 w 110"/>
                      <a:gd name="T29" fmla="*/ 33986 h 190"/>
                      <a:gd name="T30" fmla="*/ 84369 w 110"/>
                      <a:gd name="T31" fmla="*/ 42483 h 190"/>
                      <a:gd name="T32" fmla="*/ 145537 w 110"/>
                      <a:gd name="T33" fmla="*/ 42483 h 190"/>
                      <a:gd name="T34" fmla="*/ 153974 w 110"/>
                      <a:gd name="T35" fmla="*/ 33986 h 190"/>
                      <a:gd name="T36" fmla="*/ 145537 w 110"/>
                      <a:gd name="T37" fmla="*/ 25490 h 190"/>
                      <a:gd name="T38" fmla="*/ 84369 w 110"/>
                      <a:gd name="T39" fmla="*/ 25490 h 190"/>
                      <a:gd name="T40" fmla="*/ 78041 w 110"/>
                      <a:gd name="T41" fmla="*/ 33986 h 190"/>
                      <a:gd name="T42" fmla="*/ 139209 w 110"/>
                      <a:gd name="T43" fmla="*/ 365351 h 190"/>
                      <a:gd name="T44" fmla="*/ 116008 w 110"/>
                      <a:gd name="T45" fmla="*/ 341985 h 190"/>
                      <a:gd name="T46" fmla="*/ 92806 w 110"/>
                      <a:gd name="T47" fmla="*/ 365351 h 190"/>
                      <a:gd name="T48" fmla="*/ 116008 w 110"/>
                      <a:gd name="T49" fmla="*/ 388716 h 190"/>
                      <a:gd name="T50" fmla="*/ 139209 w 110"/>
                      <a:gd name="T51" fmla="*/ 365351 h 19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110" h="190">
                        <a:moveTo>
                          <a:pt x="90" y="0"/>
                        </a:moveTo>
                        <a:cubicBezTo>
                          <a:pt x="102" y="0"/>
                          <a:pt x="110" y="8"/>
                          <a:pt x="110" y="19"/>
                        </a:cubicBezTo>
                        <a:cubicBezTo>
                          <a:pt x="110" y="173"/>
                          <a:pt x="110" y="173"/>
                          <a:pt x="110" y="173"/>
                        </a:cubicBezTo>
                        <a:cubicBezTo>
                          <a:pt x="110" y="182"/>
                          <a:pt x="102" y="190"/>
                          <a:pt x="92" y="190"/>
                        </a:cubicBezTo>
                        <a:cubicBezTo>
                          <a:pt x="17" y="190"/>
                          <a:pt x="17" y="190"/>
                          <a:pt x="17" y="190"/>
                        </a:cubicBezTo>
                        <a:cubicBezTo>
                          <a:pt x="8" y="190"/>
                          <a:pt x="0" y="182"/>
                          <a:pt x="0" y="173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8"/>
                          <a:pt x="8" y="0"/>
                          <a:pt x="19" y="0"/>
                        </a:cubicBezTo>
                        <a:lnTo>
                          <a:pt x="90" y="0"/>
                        </a:lnTo>
                        <a:close/>
                        <a:moveTo>
                          <a:pt x="99" y="38"/>
                        </a:moveTo>
                        <a:cubicBezTo>
                          <a:pt x="10" y="38"/>
                          <a:pt x="10" y="38"/>
                          <a:pt x="10" y="38"/>
                        </a:cubicBezTo>
                        <a:cubicBezTo>
                          <a:pt x="10" y="152"/>
                          <a:pt x="10" y="152"/>
                          <a:pt x="10" y="152"/>
                        </a:cubicBezTo>
                        <a:cubicBezTo>
                          <a:pt x="99" y="152"/>
                          <a:pt x="99" y="152"/>
                          <a:pt x="99" y="152"/>
                        </a:cubicBezTo>
                        <a:lnTo>
                          <a:pt x="99" y="38"/>
                        </a:lnTo>
                        <a:close/>
                        <a:moveTo>
                          <a:pt x="37" y="16"/>
                        </a:moveTo>
                        <a:cubicBezTo>
                          <a:pt x="37" y="18"/>
                          <a:pt x="38" y="20"/>
                          <a:pt x="40" y="20"/>
                        </a:cubicBezTo>
                        <a:cubicBezTo>
                          <a:pt x="69" y="20"/>
                          <a:pt x="69" y="20"/>
                          <a:pt x="69" y="20"/>
                        </a:cubicBezTo>
                        <a:cubicBezTo>
                          <a:pt x="71" y="20"/>
                          <a:pt x="73" y="18"/>
                          <a:pt x="73" y="16"/>
                        </a:cubicBezTo>
                        <a:cubicBezTo>
                          <a:pt x="73" y="14"/>
                          <a:pt x="71" y="12"/>
                          <a:pt x="69" y="12"/>
                        </a:cubicBezTo>
                        <a:cubicBezTo>
                          <a:pt x="40" y="12"/>
                          <a:pt x="40" y="12"/>
                          <a:pt x="40" y="12"/>
                        </a:cubicBezTo>
                        <a:cubicBezTo>
                          <a:pt x="38" y="12"/>
                          <a:pt x="37" y="14"/>
                          <a:pt x="37" y="16"/>
                        </a:cubicBezTo>
                        <a:close/>
                        <a:moveTo>
                          <a:pt x="66" y="172"/>
                        </a:moveTo>
                        <a:cubicBezTo>
                          <a:pt x="66" y="165"/>
                          <a:pt x="61" y="161"/>
                          <a:pt x="55" y="161"/>
                        </a:cubicBezTo>
                        <a:cubicBezTo>
                          <a:pt x="48" y="161"/>
                          <a:pt x="44" y="165"/>
                          <a:pt x="44" y="172"/>
                        </a:cubicBezTo>
                        <a:cubicBezTo>
                          <a:pt x="44" y="178"/>
                          <a:pt x="48" y="183"/>
                          <a:pt x="55" y="183"/>
                        </a:cubicBezTo>
                        <a:cubicBezTo>
                          <a:pt x="61" y="183"/>
                          <a:pt x="66" y="178"/>
                          <a:pt x="66" y="17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41"/>
                  <p:cNvSpPr>
                    <a:spLocks noChangeAspect="1"/>
                  </p:cNvSpPr>
                  <p:nvPr/>
                </p:nvSpPr>
                <p:spPr bwMode="auto">
                  <a:xfrm flipH="1">
                    <a:off x="8080963" y="2649100"/>
                    <a:ext cx="141175" cy="89063"/>
                  </a:xfrm>
                  <a:custGeom>
                    <a:avLst/>
                    <a:gdLst>
                      <a:gd name="T0" fmla="*/ 21151 w 224"/>
                      <a:gd name="T1" fmla="*/ 289840 h 141"/>
                      <a:gd name="T2" fmla="*/ 14806 w 224"/>
                      <a:gd name="T3" fmla="*/ 232718 h 141"/>
                      <a:gd name="T4" fmla="*/ 131135 w 224"/>
                      <a:gd name="T5" fmla="*/ 86740 h 141"/>
                      <a:gd name="T6" fmla="*/ 184012 w 224"/>
                      <a:gd name="T7" fmla="*/ 76162 h 141"/>
                      <a:gd name="T8" fmla="*/ 296111 w 224"/>
                      <a:gd name="T9" fmla="*/ 141746 h 141"/>
                      <a:gd name="T10" fmla="*/ 395520 w 224"/>
                      <a:gd name="T11" fmla="*/ 21156 h 141"/>
                      <a:gd name="T12" fmla="*/ 452627 w 224"/>
                      <a:gd name="T13" fmla="*/ 14809 h 141"/>
                      <a:gd name="T14" fmla="*/ 458972 w 224"/>
                      <a:gd name="T15" fmla="*/ 71931 h 141"/>
                      <a:gd name="T16" fmla="*/ 338413 w 224"/>
                      <a:gd name="T17" fmla="*/ 222140 h 141"/>
                      <a:gd name="T18" fmla="*/ 285536 w 224"/>
                      <a:gd name="T19" fmla="*/ 230602 h 141"/>
                      <a:gd name="T20" fmla="*/ 173437 w 224"/>
                      <a:gd name="T21" fmla="*/ 165018 h 141"/>
                      <a:gd name="T22" fmla="*/ 78258 w 224"/>
                      <a:gd name="T23" fmla="*/ 283493 h 141"/>
                      <a:gd name="T24" fmla="*/ 46532 w 224"/>
                      <a:gd name="T25" fmla="*/ 298302 h 141"/>
                      <a:gd name="T26" fmla="*/ 21151 w 224"/>
                      <a:gd name="T27" fmla="*/ 289840 h 14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224" h="141">
                        <a:moveTo>
                          <a:pt x="10" y="137"/>
                        </a:moveTo>
                        <a:cubicBezTo>
                          <a:pt x="2" y="130"/>
                          <a:pt x="0" y="118"/>
                          <a:pt x="7" y="110"/>
                        </a:cubicBezTo>
                        <a:cubicBezTo>
                          <a:pt x="62" y="41"/>
                          <a:pt x="62" y="41"/>
                          <a:pt x="62" y="41"/>
                        </a:cubicBezTo>
                        <a:cubicBezTo>
                          <a:pt x="68" y="33"/>
                          <a:pt x="79" y="31"/>
                          <a:pt x="87" y="36"/>
                        </a:cubicBezTo>
                        <a:cubicBezTo>
                          <a:pt x="140" y="67"/>
                          <a:pt x="140" y="67"/>
                          <a:pt x="140" y="67"/>
                        </a:cubicBezTo>
                        <a:cubicBezTo>
                          <a:pt x="187" y="10"/>
                          <a:pt x="187" y="10"/>
                          <a:pt x="187" y="10"/>
                        </a:cubicBezTo>
                        <a:cubicBezTo>
                          <a:pt x="193" y="1"/>
                          <a:pt x="206" y="0"/>
                          <a:pt x="214" y="7"/>
                        </a:cubicBezTo>
                        <a:cubicBezTo>
                          <a:pt x="222" y="14"/>
                          <a:pt x="224" y="26"/>
                          <a:pt x="217" y="34"/>
                        </a:cubicBezTo>
                        <a:cubicBezTo>
                          <a:pt x="160" y="105"/>
                          <a:pt x="160" y="105"/>
                          <a:pt x="160" y="105"/>
                        </a:cubicBezTo>
                        <a:cubicBezTo>
                          <a:pt x="154" y="112"/>
                          <a:pt x="143" y="114"/>
                          <a:pt x="135" y="109"/>
                        </a:cubicBezTo>
                        <a:cubicBezTo>
                          <a:pt x="82" y="78"/>
                          <a:pt x="82" y="78"/>
                          <a:pt x="82" y="78"/>
                        </a:cubicBezTo>
                        <a:cubicBezTo>
                          <a:pt x="37" y="134"/>
                          <a:pt x="37" y="134"/>
                          <a:pt x="37" y="134"/>
                        </a:cubicBezTo>
                        <a:cubicBezTo>
                          <a:pt x="33" y="139"/>
                          <a:pt x="28" y="141"/>
                          <a:pt x="22" y="141"/>
                        </a:cubicBezTo>
                        <a:cubicBezTo>
                          <a:pt x="18" y="141"/>
                          <a:pt x="13" y="140"/>
                          <a:pt x="10" y="1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8" name="Freeform 39"/>
                <p:cNvSpPr>
                  <a:spLocks noChangeAspect="1" noEditPoints="1"/>
                </p:cNvSpPr>
                <p:nvPr/>
              </p:nvSpPr>
              <p:spPr bwMode="auto">
                <a:xfrm>
                  <a:off x="7972390" y="2410124"/>
                  <a:ext cx="371475" cy="371475"/>
                </a:xfrm>
                <a:custGeom>
                  <a:avLst/>
                  <a:gdLst>
                    <a:gd name="T0" fmla="*/ 234968 w 175"/>
                    <a:gd name="T1" fmla="*/ 272377 h 175"/>
                    <a:gd name="T2" fmla="*/ 146061 w 175"/>
                    <a:gd name="T3" fmla="*/ 240458 h 175"/>
                    <a:gd name="T4" fmla="*/ 120659 w 175"/>
                    <a:gd name="T5" fmla="*/ 302168 h 175"/>
                    <a:gd name="T6" fmla="*/ 57154 w 175"/>
                    <a:gd name="T7" fmla="*/ 366006 h 175"/>
                    <a:gd name="T8" fmla="*/ 35986 w 175"/>
                    <a:gd name="T9" fmla="*/ 372390 h 175"/>
                    <a:gd name="T10" fmla="*/ 0 w 175"/>
                    <a:gd name="T11" fmla="*/ 336215 h 175"/>
                    <a:gd name="T12" fmla="*/ 6350 w 175"/>
                    <a:gd name="T13" fmla="*/ 312808 h 175"/>
                    <a:gd name="T14" fmla="*/ 69855 w 175"/>
                    <a:gd name="T15" fmla="*/ 248969 h 175"/>
                    <a:gd name="T16" fmla="*/ 131243 w 175"/>
                    <a:gd name="T17" fmla="*/ 225562 h 175"/>
                    <a:gd name="T18" fmla="*/ 99491 w 175"/>
                    <a:gd name="T19" fmla="*/ 136188 h 175"/>
                    <a:gd name="T20" fmla="*/ 234968 w 175"/>
                    <a:gd name="T21" fmla="*/ 0 h 175"/>
                    <a:gd name="T22" fmla="*/ 370445 w 175"/>
                    <a:gd name="T23" fmla="*/ 136188 h 175"/>
                    <a:gd name="T24" fmla="*/ 332342 w 175"/>
                    <a:gd name="T25" fmla="*/ 231946 h 175"/>
                    <a:gd name="T26" fmla="*/ 234968 w 175"/>
                    <a:gd name="T27" fmla="*/ 272377 h 175"/>
                    <a:gd name="T28" fmla="*/ 234968 w 175"/>
                    <a:gd name="T29" fmla="*/ 221306 h 175"/>
                    <a:gd name="T30" fmla="*/ 317524 w 175"/>
                    <a:gd name="T31" fmla="*/ 136188 h 175"/>
                    <a:gd name="T32" fmla="*/ 234968 w 175"/>
                    <a:gd name="T33" fmla="*/ 53199 h 175"/>
                    <a:gd name="T34" fmla="*/ 152412 w 175"/>
                    <a:gd name="T35" fmla="*/ 136188 h 175"/>
                    <a:gd name="T36" fmla="*/ 175697 w 175"/>
                    <a:gd name="T37" fmla="*/ 195771 h 175"/>
                    <a:gd name="T38" fmla="*/ 234968 w 175"/>
                    <a:gd name="T39" fmla="*/ 221306 h 17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75" h="175">
                      <a:moveTo>
                        <a:pt x="111" y="128"/>
                      </a:moveTo>
                      <a:cubicBezTo>
                        <a:pt x="96" y="128"/>
                        <a:pt x="81" y="123"/>
                        <a:pt x="69" y="113"/>
                      </a:cubicBezTo>
                      <a:cubicBezTo>
                        <a:pt x="57" y="142"/>
                        <a:pt x="57" y="142"/>
                        <a:pt x="57" y="142"/>
                      </a:cubicBezTo>
                      <a:cubicBezTo>
                        <a:pt x="27" y="172"/>
                        <a:pt x="27" y="172"/>
                        <a:pt x="27" y="172"/>
                      </a:cubicBezTo>
                      <a:cubicBezTo>
                        <a:pt x="24" y="174"/>
                        <a:pt x="21" y="175"/>
                        <a:pt x="17" y="175"/>
                      </a:cubicBezTo>
                      <a:cubicBezTo>
                        <a:pt x="8" y="175"/>
                        <a:pt x="0" y="167"/>
                        <a:pt x="0" y="158"/>
                      </a:cubicBezTo>
                      <a:cubicBezTo>
                        <a:pt x="0" y="154"/>
                        <a:pt x="1" y="150"/>
                        <a:pt x="3" y="147"/>
                      </a:cubicBezTo>
                      <a:cubicBezTo>
                        <a:pt x="33" y="117"/>
                        <a:pt x="33" y="117"/>
                        <a:pt x="33" y="117"/>
                      </a:cubicBezTo>
                      <a:cubicBezTo>
                        <a:pt x="62" y="106"/>
                        <a:pt x="62" y="106"/>
                        <a:pt x="62" y="106"/>
                      </a:cubicBezTo>
                      <a:cubicBezTo>
                        <a:pt x="52" y="94"/>
                        <a:pt x="47" y="79"/>
                        <a:pt x="47" y="64"/>
                      </a:cubicBezTo>
                      <a:cubicBezTo>
                        <a:pt x="47" y="29"/>
                        <a:pt x="76" y="0"/>
                        <a:pt x="111" y="0"/>
                      </a:cubicBezTo>
                      <a:cubicBezTo>
                        <a:pt x="146" y="0"/>
                        <a:pt x="175" y="29"/>
                        <a:pt x="175" y="64"/>
                      </a:cubicBezTo>
                      <a:cubicBezTo>
                        <a:pt x="175" y="81"/>
                        <a:pt x="169" y="97"/>
                        <a:pt x="157" y="109"/>
                      </a:cubicBezTo>
                      <a:cubicBezTo>
                        <a:pt x="144" y="122"/>
                        <a:pt x="127" y="128"/>
                        <a:pt x="111" y="128"/>
                      </a:cubicBezTo>
                      <a:close/>
                      <a:moveTo>
                        <a:pt x="111" y="104"/>
                      </a:moveTo>
                      <a:cubicBezTo>
                        <a:pt x="132" y="104"/>
                        <a:pt x="150" y="86"/>
                        <a:pt x="150" y="64"/>
                      </a:cubicBezTo>
                      <a:cubicBezTo>
                        <a:pt x="150" y="43"/>
                        <a:pt x="132" y="25"/>
                        <a:pt x="111" y="25"/>
                      </a:cubicBezTo>
                      <a:cubicBezTo>
                        <a:pt x="89" y="25"/>
                        <a:pt x="72" y="43"/>
                        <a:pt x="72" y="64"/>
                      </a:cubicBezTo>
                      <a:cubicBezTo>
                        <a:pt x="72" y="74"/>
                        <a:pt x="75" y="84"/>
                        <a:pt x="83" y="92"/>
                      </a:cubicBezTo>
                      <a:cubicBezTo>
                        <a:pt x="91" y="100"/>
                        <a:pt x="101" y="104"/>
                        <a:pt x="111" y="104"/>
                      </a:cubicBezTo>
                      <a:close/>
                    </a:path>
                  </a:pathLst>
                </a:custGeom>
                <a:solidFill>
                  <a:srgbClr val="34435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" name="Freeform 39"/>
              <p:cNvSpPr>
                <a:spLocks noChangeAspect="1" noEditPoints="1"/>
              </p:cNvSpPr>
              <p:nvPr/>
            </p:nvSpPr>
            <p:spPr bwMode="auto">
              <a:xfrm>
                <a:off x="7929184" y="2391946"/>
                <a:ext cx="371475" cy="371475"/>
              </a:xfrm>
              <a:custGeom>
                <a:avLst/>
                <a:gdLst>
                  <a:gd name="T0" fmla="*/ 234968 w 175"/>
                  <a:gd name="T1" fmla="*/ 272377 h 175"/>
                  <a:gd name="T2" fmla="*/ 146061 w 175"/>
                  <a:gd name="T3" fmla="*/ 240458 h 175"/>
                  <a:gd name="T4" fmla="*/ 120659 w 175"/>
                  <a:gd name="T5" fmla="*/ 302168 h 175"/>
                  <a:gd name="T6" fmla="*/ 57154 w 175"/>
                  <a:gd name="T7" fmla="*/ 366006 h 175"/>
                  <a:gd name="T8" fmla="*/ 35986 w 175"/>
                  <a:gd name="T9" fmla="*/ 372390 h 175"/>
                  <a:gd name="T10" fmla="*/ 0 w 175"/>
                  <a:gd name="T11" fmla="*/ 336215 h 175"/>
                  <a:gd name="T12" fmla="*/ 6350 w 175"/>
                  <a:gd name="T13" fmla="*/ 312808 h 175"/>
                  <a:gd name="T14" fmla="*/ 69855 w 175"/>
                  <a:gd name="T15" fmla="*/ 248969 h 175"/>
                  <a:gd name="T16" fmla="*/ 131243 w 175"/>
                  <a:gd name="T17" fmla="*/ 225562 h 175"/>
                  <a:gd name="T18" fmla="*/ 99491 w 175"/>
                  <a:gd name="T19" fmla="*/ 136188 h 175"/>
                  <a:gd name="T20" fmla="*/ 234968 w 175"/>
                  <a:gd name="T21" fmla="*/ 0 h 175"/>
                  <a:gd name="T22" fmla="*/ 370445 w 175"/>
                  <a:gd name="T23" fmla="*/ 136188 h 175"/>
                  <a:gd name="T24" fmla="*/ 332342 w 175"/>
                  <a:gd name="T25" fmla="*/ 231946 h 175"/>
                  <a:gd name="T26" fmla="*/ 234968 w 175"/>
                  <a:gd name="T27" fmla="*/ 272377 h 175"/>
                  <a:gd name="T28" fmla="*/ 234968 w 175"/>
                  <a:gd name="T29" fmla="*/ 221306 h 175"/>
                  <a:gd name="T30" fmla="*/ 317524 w 175"/>
                  <a:gd name="T31" fmla="*/ 136188 h 175"/>
                  <a:gd name="T32" fmla="*/ 234968 w 175"/>
                  <a:gd name="T33" fmla="*/ 53199 h 175"/>
                  <a:gd name="T34" fmla="*/ 152412 w 175"/>
                  <a:gd name="T35" fmla="*/ 136188 h 175"/>
                  <a:gd name="T36" fmla="*/ 175697 w 175"/>
                  <a:gd name="T37" fmla="*/ 195771 h 175"/>
                  <a:gd name="T38" fmla="*/ 234968 w 175"/>
                  <a:gd name="T39" fmla="*/ 221306 h 1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5" h="175">
                    <a:moveTo>
                      <a:pt x="111" y="128"/>
                    </a:moveTo>
                    <a:cubicBezTo>
                      <a:pt x="96" y="128"/>
                      <a:pt x="81" y="123"/>
                      <a:pt x="69" y="113"/>
                    </a:cubicBezTo>
                    <a:cubicBezTo>
                      <a:pt x="57" y="142"/>
                      <a:pt x="57" y="142"/>
                      <a:pt x="57" y="142"/>
                    </a:cubicBezTo>
                    <a:cubicBezTo>
                      <a:pt x="27" y="172"/>
                      <a:pt x="27" y="172"/>
                      <a:pt x="27" y="172"/>
                    </a:cubicBezTo>
                    <a:cubicBezTo>
                      <a:pt x="24" y="174"/>
                      <a:pt x="21" y="175"/>
                      <a:pt x="17" y="175"/>
                    </a:cubicBezTo>
                    <a:cubicBezTo>
                      <a:pt x="8" y="175"/>
                      <a:pt x="0" y="167"/>
                      <a:pt x="0" y="158"/>
                    </a:cubicBezTo>
                    <a:cubicBezTo>
                      <a:pt x="0" y="154"/>
                      <a:pt x="1" y="150"/>
                      <a:pt x="3" y="147"/>
                    </a:cubicBezTo>
                    <a:cubicBezTo>
                      <a:pt x="33" y="117"/>
                      <a:pt x="33" y="117"/>
                      <a:pt x="33" y="117"/>
                    </a:cubicBezTo>
                    <a:cubicBezTo>
                      <a:pt x="62" y="106"/>
                      <a:pt x="62" y="106"/>
                      <a:pt x="62" y="106"/>
                    </a:cubicBezTo>
                    <a:cubicBezTo>
                      <a:pt x="52" y="94"/>
                      <a:pt x="47" y="79"/>
                      <a:pt x="47" y="64"/>
                    </a:cubicBezTo>
                    <a:cubicBezTo>
                      <a:pt x="47" y="29"/>
                      <a:pt x="76" y="0"/>
                      <a:pt x="111" y="0"/>
                    </a:cubicBezTo>
                    <a:cubicBezTo>
                      <a:pt x="146" y="0"/>
                      <a:pt x="175" y="29"/>
                      <a:pt x="175" y="64"/>
                    </a:cubicBezTo>
                    <a:cubicBezTo>
                      <a:pt x="175" y="81"/>
                      <a:pt x="169" y="97"/>
                      <a:pt x="157" y="109"/>
                    </a:cubicBezTo>
                    <a:cubicBezTo>
                      <a:pt x="144" y="122"/>
                      <a:pt x="127" y="128"/>
                      <a:pt x="111" y="128"/>
                    </a:cubicBezTo>
                    <a:close/>
                    <a:moveTo>
                      <a:pt x="111" y="104"/>
                    </a:moveTo>
                    <a:cubicBezTo>
                      <a:pt x="132" y="104"/>
                      <a:pt x="150" y="86"/>
                      <a:pt x="150" y="64"/>
                    </a:cubicBezTo>
                    <a:cubicBezTo>
                      <a:pt x="150" y="43"/>
                      <a:pt x="132" y="25"/>
                      <a:pt x="111" y="25"/>
                    </a:cubicBezTo>
                    <a:cubicBezTo>
                      <a:pt x="89" y="25"/>
                      <a:pt x="72" y="43"/>
                      <a:pt x="72" y="64"/>
                    </a:cubicBezTo>
                    <a:cubicBezTo>
                      <a:pt x="72" y="74"/>
                      <a:pt x="75" y="84"/>
                      <a:pt x="83" y="92"/>
                    </a:cubicBezTo>
                    <a:cubicBezTo>
                      <a:pt x="91" y="100"/>
                      <a:pt x="101" y="104"/>
                      <a:pt x="111" y="1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06" name="Picture 105" descr="co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26" y="1168733"/>
            <a:ext cx="983872" cy="12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24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0" grpId="0"/>
      <p:bldP spid="62" grpId="0"/>
      <p:bldP spid="63" grpId="0"/>
      <p:bldP spid="64" grpId="0"/>
      <p:bldP spid="4" grpId="0" animBg="1"/>
      <p:bldP spid="66" grpId="0" animBg="1"/>
      <p:bldP spid="67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815614"/>
            <a:ext cx="9144000" cy="4544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75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 POWER BI 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" y="1474160"/>
            <a:ext cx="9143999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Power BI is a suite of business analytics tools to analyze data and share insights on the web.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549" y="2396026"/>
            <a:ext cx="4707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Excellent data visualization tool with the ability for users to access dashboards from the web or their mobile device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Embedded visualizations inside of corporate applications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Gateways to access on premise data directly from the cloud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 cost of ownership – licensing is $10 per user per month</a:t>
            </a:r>
          </a:p>
        </p:txBody>
      </p:sp>
      <p:pic>
        <p:nvPicPr>
          <p:cNvPr id="1030" name="Picture 6" descr="https://www.serversys.com/products/microsoft-power-bi/Power_BI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02660"/>
            <a:ext cx="2286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owerbi.microsoft.com/pictures/pages/dashboard-power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12" y="1738216"/>
            <a:ext cx="4584935" cy="305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02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15" grpId="0"/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4417</TotalTime>
  <Words>634</Words>
  <Application>Microsoft Office PowerPoint</Application>
  <PresentationFormat>On-screen Show (16:9)</PresentationFormat>
  <Paragraphs>96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Symbol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Jet Reports,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Watkins</dc:creator>
  <cp:lastModifiedBy>Angie Doorn</cp:lastModifiedBy>
  <cp:revision>122</cp:revision>
  <dcterms:created xsi:type="dcterms:W3CDTF">2016-04-07T19:01:59Z</dcterms:created>
  <dcterms:modified xsi:type="dcterms:W3CDTF">2018-04-27T13:13:49Z</dcterms:modified>
</cp:coreProperties>
</file>