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5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12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  <p:sldMasterId id="2147483699" r:id="rId2"/>
    <p:sldMasterId id="2147483687" r:id="rId3"/>
    <p:sldMasterId id="2147483712" r:id="rId4"/>
    <p:sldMasterId id="2147483724" r:id="rId5"/>
    <p:sldMasterId id="2147483737" r:id="rId6"/>
    <p:sldMasterId id="2147483748" r:id="rId7"/>
    <p:sldMasterId id="2147483759" r:id="rId8"/>
    <p:sldMasterId id="2147483770" r:id="rId9"/>
    <p:sldMasterId id="2147483674" r:id="rId10"/>
  </p:sldMasterIdLst>
  <p:notesMasterIdLst>
    <p:notesMasterId r:id="rId30"/>
  </p:notesMasterIdLst>
  <p:handoutMasterIdLst>
    <p:handoutMasterId r:id="rId31"/>
  </p:handoutMasterIdLst>
  <p:sldIdLst>
    <p:sldId id="361" r:id="rId11"/>
    <p:sldId id="258" r:id="rId12"/>
    <p:sldId id="358" r:id="rId13"/>
    <p:sldId id="259" r:id="rId14"/>
    <p:sldId id="260" r:id="rId15"/>
    <p:sldId id="362" r:id="rId16"/>
    <p:sldId id="363" r:id="rId17"/>
    <p:sldId id="364" r:id="rId18"/>
    <p:sldId id="375" r:id="rId19"/>
    <p:sldId id="366" r:id="rId20"/>
    <p:sldId id="365" r:id="rId21"/>
    <p:sldId id="367" r:id="rId22"/>
    <p:sldId id="368" r:id="rId23"/>
    <p:sldId id="369" r:id="rId24"/>
    <p:sldId id="370" r:id="rId25"/>
    <p:sldId id="372" r:id="rId26"/>
    <p:sldId id="376" r:id="rId27"/>
    <p:sldId id="374" r:id="rId28"/>
    <p:sldId id="283" r:id="rId29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" panose="020B0604020202020204" charset="0"/>
      <p:regular r:id="rId36"/>
      <p:bold r:id="rId37"/>
    </p:embeddedFont>
    <p:embeddedFont>
      <p:font typeface="Roboto" panose="020B0604020202020204" charset="0"/>
      <p:regular r:id="rId38"/>
      <p:bold r:id="rId39"/>
      <p:italic r:id="rId40"/>
      <p:boldItalic r:id="rId41"/>
    </p:embeddedFont>
    <p:embeddedFont>
      <p:font typeface="Roboto Black" panose="020B0604020202020204" charset="0"/>
      <p:bold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474"/>
    <a:srgbClr val="FFFFFF"/>
    <a:srgbClr val="1A8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0154" autoAdjust="0"/>
  </p:normalViewPr>
  <p:slideViewPr>
    <p:cSldViewPr snapToGrid="0">
      <p:cViewPr varScale="1">
        <p:scale>
          <a:sx n="78" d="100"/>
          <a:sy n="78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8.fntdata"/><Relationship Id="rId21" Type="http://schemas.openxmlformats.org/officeDocument/2006/relationships/slide" Target="slides/slide11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font" Target="fonts/font5.fntdata"/><Relationship Id="rId49" Type="http://schemas.openxmlformats.org/officeDocument/2006/relationships/customXml" Target="../customXml/item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customXml" Target="../customXml/item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4740B-BD3A-4B05-B010-C0D601635C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1DA83-E1DF-4A99-9537-24B3ED161C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E567B-BD5B-4317-8B25-BFD7DF952C52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E1717-B077-4E37-B6BE-9946B6900E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E5123-07FF-41C6-9B3B-8E6FCDCDAB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450B0-4F5F-42E6-BF42-EE5A3A5AA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32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BC11-57F9-4029-962A-2B1CEC0DF051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143CE-B3D3-431B-82B6-DFCFA0C8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19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5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75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emf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emf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emf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emf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emf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emf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emf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emf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Relationship Id="rId6" Type="http://schemas.openxmlformats.org/officeDocument/2006/relationships/hyperlink" Target="mailto:support@dmsiworks.com" TargetMode="External"/><Relationship Id="rId5" Type="http://schemas.openxmlformats.org/officeDocument/2006/relationships/hyperlink" Target="https://support.dmsiworks.com/" TargetMode="External"/><Relationship Id="rId4" Type="http://schemas.openxmlformats.org/officeDocument/2006/relationships/hyperlink" Target="https://www.dmsiworks.com/" TargetMode="Externa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BBFB4-F5C6-40BD-B4DC-C1EDC34A507F}"/>
              </a:ext>
            </a:extLst>
          </p:cNvPr>
          <p:cNvSpPr/>
          <p:nvPr userDrawn="1"/>
        </p:nvSpPr>
        <p:spPr>
          <a:xfrm>
            <a:off x="3406314" y="3262937"/>
            <a:ext cx="51363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Leaders in</a:t>
            </a:r>
          </a:p>
          <a:p>
            <a:pPr algn="ctr"/>
            <a:r>
              <a:rPr lang="en-US" sz="20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Manufacturing | </a:t>
            </a:r>
            <a:r>
              <a:rPr lang="en-US" sz="2000" b="1" cap="none" spc="0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Distribution | Warehousing</a:t>
            </a:r>
            <a:endParaRPr lang="en-US" sz="2000" b="1" cap="none" spc="0" dirty="0">
              <a:ln/>
              <a:solidFill>
                <a:srgbClr val="1A80B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BC202-528F-45B4-A5FF-0D95E19DBD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84" y="1144055"/>
            <a:ext cx="4549994" cy="197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71F42B-451D-4F9C-B77C-011D80EE6AA9}"/>
              </a:ext>
            </a:extLst>
          </p:cNvPr>
          <p:cNvGrpSpPr/>
          <p:nvPr userDrawn="1"/>
        </p:nvGrpSpPr>
        <p:grpSpPr>
          <a:xfrm rot="5400000">
            <a:off x="10762469" y="116930"/>
            <a:ext cx="1176542" cy="1176542"/>
            <a:chOff x="3738566" y="2749699"/>
            <a:chExt cx="378521" cy="37852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91E78EA-8E41-4423-B2F0-DA3F826F24BA}"/>
                </a:ext>
              </a:extLst>
            </p:cNvPr>
            <p:cNvSpPr/>
            <p:nvPr/>
          </p:nvSpPr>
          <p:spPr>
            <a:xfrm>
              <a:off x="3738566" y="274969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F16D4E4-F605-4730-8794-A2852508269B}"/>
                </a:ext>
              </a:extLst>
            </p:cNvPr>
            <p:cNvGrpSpPr/>
            <p:nvPr/>
          </p:nvGrpSpPr>
          <p:grpSpPr>
            <a:xfrm>
              <a:off x="3756495" y="2829764"/>
              <a:ext cx="336731" cy="229025"/>
              <a:chOff x="2786063" y="2706688"/>
              <a:chExt cx="903287" cy="614363"/>
            </a:xfrm>
          </p:grpSpPr>
          <p:sp>
            <p:nvSpPr>
              <p:cNvPr id="20" name="Rectangle 21">
                <a:extLst>
                  <a:ext uri="{FF2B5EF4-FFF2-40B4-BE49-F238E27FC236}">
                    <a16:creationId xmlns:a16="http://schemas.microsoft.com/office/drawing/2014/main" id="{762FD0FE-A4BC-478A-B8CD-3E80BD6D9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2">
                <a:extLst>
                  <a:ext uri="{FF2B5EF4-FFF2-40B4-BE49-F238E27FC236}">
                    <a16:creationId xmlns:a16="http://schemas.microsoft.com/office/drawing/2014/main" id="{6E3C0326-CBF6-456C-9EC4-797F3BA5A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8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EF9B2E16-D22E-4A31-B360-E069EFF13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16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id="{7535A3D5-3238-4E0E-9E7F-56CC7F0F5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5">
                <a:extLst>
                  <a:ext uri="{FF2B5EF4-FFF2-40B4-BE49-F238E27FC236}">
                    <a16:creationId xmlns:a16="http://schemas.microsoft.com/office/drawing/2014/main" id="{DA9CD85A-51F1-42D2-A741-BA4068884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1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6">
                <a:extLst>
                  <a:ext uri="{FF2B5EF4-FFF2-40B4-BE49-F238E27FC236}">
                    <a16:creationId xmlns:a16="http://schemas.microsoft.com/office/drawing/2014/main" id="{28BC4546-04C0-4488-8130-2829D6420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7">
                <a:extLst>
                  <a:ext uri="{FF2B5EF4-FFF2-40B4-BE49-F238E27FC236}">
                    <a16:creationId xmlns:a16="http://schemas.microsoft.com/office/drawing/2014/main" id="{09EB9513-F9B9-414A-B42D-1B0590319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8">
                <a:extLst>
                  <a:ext uri="{FF2B5EF4-FFF2-40B4-BE49-F238E27FC236}">
                    <a16:creationId xmlns:a16="http://schemas.microsoft.com/office/drawing/2014/main" id="{43A9DB05-E342-42BD-8557-550F91F30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6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9">
                <a:extLst>
                  <a:ext uri="{FF2B5EF4-FFF2-40B4-BE49-F238E27FC236}">
                    <a16:creationId xmlns:a16="http://schemas.microsoft.com/office/drawing/2014/main" id="{4EF0F130-160D-4581-A8C5-9800987FF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30">
                <a:extLst>
                  <a:ext uri="{FF2B5EF4-FFF2-40B4-BE49-F238E27FC236}">
                    <a16:creationId xmlns:a16="http://schemas.microsoft.com/office/drawing/2014/main" id="{361C2E7E-6140-45BE-BED5-FC9443AEB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38" y="2706688"/>
                <a:ext cx="492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1">
                <a:extLst>
                  <a:ext uri="{FF2B5EF4-FFF2-40B4-BE49-F238E27FC236}">
                    <a16:creationId xmlns:a16="http://schemas.microsoft.com/office/drawing/2014/main" id="{9434DBA5-A460-44B7-85F5-72CC27F4E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2">
                <a:extLst>
                  <a:ext uri="{FF2B5EF4-FFF2-40B4-BE49-F238E27FC236}">
                    <a16:creationId xmlns:a16="http://schemas.microsoft.com/office/drawing/2014/main" id="{3AF3D916-FF13-4949-A09D-60453FBAB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813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3">
                <a:extLst>
                  <a:ext uri="{FF2B5EF4-FFF2-40B4-BE49-F238E27FC236}">
                    <a16:creationId xmlns:a16="http://schemas.microsoft.com/office/drawing/2014/main" id="{0C5D1E56-525B-4ECD-A0EF-46271AD19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4">
                <a:extLst>
                  <a:ext uri="{FF2B5EF4-FFF2-40B4-BE49-F238E27FC236}">
                    <a16:creationId xmlns:a16="http://schemas.microsoft.com/office/drawing/2014/main" id="{FA7B6AA8-3DFC-445D-B90A-337F0A8C3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35">
                <a:extLst>
                  <a:ext uri="{FF2B5EF4-FFF2-40B4-BE49-F238E27FC236}">
                    <a16:creationId xmlns:a16="http://schemas.microsoft.com/office/drawing/2014/main" id="{25791467-615C-4160-93DF-1167DE263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id="{E142A6CD-3E95-4F2D-A44F-889E9CA7B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7">
                <a:extLst>
                  <a:ext uri="{FF2B5EF4-FFF2-40B4-BE49-F238E27FC236}">
                    <a16:creationId xmlns:a16="http://schemas.microsoft.com/office/drawing/2014/main" id="{10A408F7-5143-4C30-9D6E-F8F74E435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06688"/>
                <a:ext cx="111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8">
                <a:extLst>
                  <a:ext uri="{FF2B5EF4-FFF2-40B4-BE49-F238E27FC236}">
                    <a16:creationId xmlns:a16="http://schemas.microsoft.com/office/drawing/2014/main" id="{562F33FC-EEBB-471C-9F8F-BBA39E835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8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7DA0D4E2-B61A-41A9-9E46-8DBF13C25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154363"/>
                <a:ext cx="423862" cy="166688"/>
              </a:xfrm>
              <a:custGeom>
                <a:avLst/>
                <a:gdLst>
                  <a:gd name="T0" fmla="*/ 0 w 267"/>
                  <a:gd name="T1" fmla="*/ 54 h 105"/>
                  <a:gd name="T2" fmla="*/ 70 w 267"/>
                  <a:gd name="T3" fmla="*/ 0 h 105"/>
                  <a:gd name="T4" fmla="*/ 70 w 267"/>
                  <a:gd name="T5" fmla="*/ 26 h 105"/>
                  <a:gd name="T6" fmla="*/ 267 w 267"/>
                  <a:gd name="T7" fmla="*/ 26 h 105"/>
                  <a:gd name="T8" fmla="*/ 267 w 267"/>
                  <a:gd name="T9" fmla="*/ 79 h 105"/>
                  <a:gd name="T10" fmla="*/ 70 w 267"/>
                  <a:gd name="T11" fmla="*/ 79 h 105"/>
                  <a:gd name="T12" fmla="*/ 70 w 267"/>
                  <a:gd name="T13" fmla="*/ 105 h 105"/>
                  <a:gd name="T14" fmla="*/ 0 w 267"/>
                  <a:gd name="T15" fmla="*/ 5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0" y="54"/>
                    </a:moveTo>
                    <a:lnTo>
                      <a:pt x="70" y="0"/>
                    </a:lnTo>
                    <a:lnTo>
                      <a:pt x="70" y="26"/>
                    </a:lnTo>
                    <a:lnTo>
                      <a:pt x="267" y="26"/>
                    </a:lnTo>
                    <a:lnTo>
                      <a:pt x="267" y="79"/>
                    </a:lnTo>
                    <a:lnTo>
                      <a:pt x="70" y="79"/>
                    </a:lnTo>
                    <a:lnTo>
                      <a:pt x="70" y="10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7FAB7053-1B33-4AC9-B662-34EFEE3D7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488" y="3154363"/>
                <a:ext cx="423862" cy="166688"/>
              </a:xfrm>
              <a:custGeom>
                <a:avLst/>
                <a:gdLst>
                  <a:gd name="T0" fmla="*/ 267 w 267"/>
                  <a:gd name="T1" fmla="*/ 51 h 105"/>
                  <a:gd name="T2" fmla="*/ 196 w 267"/>
                  <a:gd name="T3" fmla="*/ 105 h 105"/>
                  <a:gd name="T4" fmla="*/ 196 w 267"/>
                  <a:gd name="T5" fmla="*/ 79 h 105"/>
                  <a:gd name="T6" fmla="*/ 0 w 267"/>
                  <a:gd name="T7" fmla="*/ 79 h 105"/>
                  <a:gd name="T8" fmla="*/ 0 w 267"/>
                  <a:gd name="T9" fmla="*/ 26 h 105"/>
                  <a:gd name="T10" fmla="*/ 196 w 267"/>
                  <a:gd name="T11" fmla="*/ 26 h 105"/>
                  <a:gd name="T12" fmla="*/ 196 w 267"/>
                  <a:gd name="T13" fmla="*/ 0 h 105"/>
                  <a:gd name="T14" fmla="*/ 267 w 267"/>
                  <a:gd name="T15" fmla="*/ 5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267" y="51"/>
                    </a:moveTo>
                    <a:lnTo>
                      <a:pt x="196" y="105"/>
                    </a:lnTo>
                    <a:lnTo>
                      <a:pt x="196" y="79"/>
                    </a:lnTo>
                    <a:lnTo>
                      <a:pt x="0" y="79"/>
                    </a:lnTo>
                    <a:lnTo>
                      <a:pt x="0" y="26"/>
                    </a:lnTo>
                    <a:lnTo>
                      <a:pt x="196" y="26"/>
                    </a:lnTo>
                    <a:lnTo>
                      <a:pt x="196" y="0"/>
                    </a:lnTo>
                    <a:lnTo>
                      <a:pt x="267" y="5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59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A198A-504F-49B2-94D2-D7B50517E0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89" y="1069885"/>
            <a:ext cx="5091384" cy="2025698"/>
          </a:xfrm>
          <a:prstGeom prst="rect">
            <a:avLst/>
          </a:prstGeom>
          <a:effectLst>
            <a:glow rad="177800">
              <a:schemeClr val="bg1">
                <a:alpha val="50000"/>
              </a:schemeClr>
            </a:glow>
          </a:effectLst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BBFB4-F5C6-40BD-B4DC-C1EDC34A507F}"/>
              </a:ext>
            </a:extLst>
          </p:cNvPr>
          <p:cNvSpPr/>
          <p:nvPr userDrawn="1"/>
        </p:nvSpPr>
        <p:spPr>
          <a:xfrm>
            <a:off x="4110028" y="3189461"/>
            <a:ext cx="37289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SHOP FLOOR</a:t>
            </a:r>
          </a:p>
          <a:p>
            <a:pPr algn="ctr"/>
            <a:r>
              <a:rPr lang="en-US" sz="32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DATA COLLECTION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EC540B-86ED-4181-922D-6ECF7470EC58}"/>
              </a:ext>
            </a:extLst>
          </p:cNvPr>
          <p:cNvGrpSpPr/>
          <p:nvPr userDrawn="1"/>
        </p:nvGrpSpPr>
        <p:grpSpPr>
          <a:xfrm>
            <a:off x="842124" y="134842"/>
            <a:ext cx="1176542" cy="1176542"/>
            <a:chOff x="6205288" y="3657563"/>
            <a:chExt cx="378521" cy="378521"/>
          </a:xfrm>
        </p:grpSpPr>
        <p:sp>
          <p:nvSpPr>
            <p:cNvPr id="9" name="Rectangle: Rounded Corners 158">
              <a:extLst>
                <a:ext uri="{FF2B5EF4-FFF2-40B4-BE49-F238E27FC236}">
                  <a16:creationId xmlns:a16="http://schemas.microsoft.com/office/drawing/2014/main" id="{35B1F1C9-86E2-4D01-A59F-5AEFF9E4810C}"/>
                </a:ext>
              </a:extLst>
            </p:cNvPr>
            <p:cNvSpPr/>
            <p:nvPr/>
          </p:nvSpPr>
          <p:spPr>
            <a:xfrm>
              <a:off x="6205288" y="3657563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F5768C9-A0A9-401A-B8C6-8559A104EFB4}"/>
                </a:ext>
              </a:extLst>
            </p:cNvPr>
            <p:cNvGrpSpPr/>
            <p:nvPr/>
          </p:nvGrpSpPr>
          <p:grpSpPr>
            <a:xfrm>
              <a:off x="6267854" y="3720457"/>
              <a:ext cx="253388" cy="252732"/>
              <a:chOff x="4533901" y="3355976"/>
              <a:chExt cx="612775" cy="611188"/>
            </a:xfrm>
          </p:grpSpPr>
          <p:sp>
            <p:nvSpPr>
              <p:cNvPr id="11" name="Freeform 44">
                <a:extLst>
                  <a:ext uri="{FF2B5EF4-FFF2-40B4-BE49-F238E27FC236}">
                    <a16:creationId xmlns:a16="http://schemas.microsoft.com/office/drawing/2014/main" id="{071E0FC7-FCFF-42FB-9E51-C7A6AF3D1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901" y="3663951"/>
                <a:ext cx="303213" cy="303213"/>
              </a:xfrm>
              <a:custGeom>
                <a:avLst/>
                <a:gdLst>
                  <a:gd name="T0" fmla="*/ 0 w 241"/>
                  <a:gd name="T1" fmla="*/ 0 h 241"/>
                  <a:gd name="T2" fmla="*/ 241 w 241"/>
                  <a:gd name="T3" fmla="*/ 241 h 241"/>
                  <a:gd name="T4" fmla="*/ 241 w 241"/>
                  <a:gd name="T5" fmla="*/ 0 h 241"/>
                  <a:gd name="T6" fmla="*/ 0 w 24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0"/>
                    </a:moveTo>
                    <a:cubicBezTo>
                      <a:pt x="0" y="133"/>
                      <a:pt x="108" y="241"/>
                      <a:pt x="241" y="241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45">
                <a:extLst>
                  <a:ext uri="{FF2B5EF4-FFF2-40B4-BE49-F238E27FC236}">
                    <a16:creationId xmlns:a16="http://schemas.microsoft.com/office/drawing/2014/main" id="{B028B3E0-30B0-42AC-B017-B8DF86EF7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355976"/>
                <a:ext cx="303213" cy="301625"/>
              </a:xfrm>
              <a:custGeom>
                <a:avLst/>
                <a:gdLst>
                  <a:gd name="T0" fmla="*/ 241 w 241"/>
                  <a:gd name="T1" fmla="*/ 240 h 240"/>
                  <a:gd name="T2" fmla="*/ 0 w 241"/>
                  <a:gd name="T3" fmla="*/ 0 h 240"/>
                  <a:gd name="T4" fmla="*/ 0 w 241"/>
                  <a:gd name="T5" fmla="*/ 240 h 240"/>
                  <a:gd name="T6" fmla="*/ 241 w 241"/>
                  <a:gd name="T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0">
                    <a:moveTo>
                      <a:pt x="241" y="240"/>
                    </a:moveTo>
                    <a:cubicBezTo>
                      <a:pt x="241" y="108"/>
                      <a:pt x="133" y="0"/>
                      <a:pt x="0" y="0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241" y="240"/>
                    </a:lnTo>
                    <a:close/>
                  </a:path>
                </a:pathLst>
              </a:custGeom>
              <a:solidFill>
                <a:srgbClr val="2BA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6">
                <a:extLst>
                  <a:ext uri="{FF2B5EF4-FFF2-40B4-BE49-F238E27FC236}">
                    <a16:creationId xmlns:a16="http://schemas.microsoft.com/office/drawing/2014/main" id="{B79E4044-E0D0-4023-BC8C-ADA546DDD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663951"/>
                <a:ext cx="303213" cy="303213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0 h 241"/>
                  <a:gd name="T6" fmla="*/ 0 w 241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cubicBezTo>
                      <a:pt x="133" y="241"/>
                      <a:pt x="241" y="133"/>
                      <a:pt x="24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7">
                <a:extLst>
                  <a:ext uri="{FF2B5EF4-FFF2-40B4-BE49-F238E27FC236}">
                    <a16:creationId xmlns:a16="http://schemas.microsoft.com/office/drawing/2014/main" id="{BE07B82C-B1BB-4893-9310-072F64FFE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3535363"/>
                <a:ext cx="142875" cy="141288"/>
              </a:xfrm>
              <a:custGeom>
                <a:avLst/>
                <a:gdLst>
                  <a:gd name="T0" fmla="*/ 90 w 90"/>
                  <a:gd name="T1" fmla="*/ 23 h 89"/>
                  <a:gd name="T2" fmla="*/ 67 w 90"/>
                  <a:gd name="T3" fmla="*/ 0 h 89"/>
                  <a:gd name="T4" fmla="*/ 0 w 90"/>
                  <a:gd name="T5" fmla="*/ 66 h 89"/>
                  <a:gd name="T6" fmla="*/ 23 w 90"/>
                  <a:gd name="T7" fmla="*/ 89 h 89"/>
                  <a:gd name="T8" fmla="*/ 90 w 90"/>
                  <a:gd name="T9" fmla="*/ 2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9">
                    <a:moveTo>
                      <a:pt x="90" y="23"/>
                    </a:moveTo>
                    <a:lnTo>
                      <a:pt x="67" y="0"/>
                    </a:lnTo>
                    <a:lnTo>
                      <a:pt x="0" y="66"/>
                    </a:lnTo>
                    <a:lnTo>
                      <a:pt x="23" y="89"/>
                    </a:lnTo>
                    <a:lnTo>
                      <a:pt x="9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8">
                <a:extLst>
                  <a:ext uri="{FF2B5EF4-FFF2-40B4-BE49-F238E27FC236}">
                    <a16:creationId xmlns:a16="http://schemas.microsoft.com/office/drawing/2014/main" id="{D9B7402B-2A0C-4D78-9A86-746057622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3622676"/>
                <a:ext cx="239713" cy="241300"/>
              </a:xfrm>
              <a:custGeom>
                <a:avLst/>
                <a:gdLst>
                  <a:gd name="T0" fmla="*/ 23 w 151"/>
                  <a:gd name="T1" fmla="*/ 0 h 152"/>
                  <a:gd name="T2" fmla="*/ 0 w 151"/>
                  <a:gd name="T3" fmla="*/ 23 h 152"/>
                  <a:gd name="T4" fmla="*/ 128 w 151"/>
                  <a:gd name="T5" fmla="*/ 152 h 152"/>
                  <a:gd name="T6" fmla="*/ 151 w 151"/>
                  <a:gd name="T7" fmla="*/ 129 h 152"/>
                  <a:gd name="T8" fmla="*/ 23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23" y="0"/>
                    </a:moveTo>
                    <a:lnTo>
                      <a:pt x="0" y="23"/>
                    </a:lnTo>
                    <a:lnTo>
                      <a:pt x="128" y="152"/>
                    </a:lnTo>
                    <a:lnTo>
                      <a:pt x="151" y="12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3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1AE191-AF41-4FC5-B7BF-4DAEE2D282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89" y="1346973"/>
            <a:ext cx="5091384" cy="2025698"/>
          </a:xfrm>
          <a:prstGeom prst="rect">
            <a:avLst/>
          </a:prstGeom>
          <a:effectLst>
            <a:glow rad="177800">
              <a:schemeClr val="bg1">
                <a:alpha val="5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7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B66AA3-19B6-40DA-B753-325B6B12E4B3}"/>
              </a:ext>
            </a:extLst>
          </p:cNvPr>
          <p:cNvGrpSpPr/>
          <p:nvPr userDrawn="1"/>
        </p:nvGrpSpPr>
        <p:grpSpPr>
          <a:xfrm>
            <a:off x="842124" y="134842"/>
            <a:ext cx="1176542" cy="1176542"/>
            <a:chOff x="6205288" y="3657563"/>
            <a:chExt cx="378521" cy="378521"/>
          </a:xfrm>
        </p:grpSpPr>
        <p:sp>
          <p:nvSpPr>
            <p:cNvPr id="11" name="Rectangle: Rounded Corners 158">
              <a:extLst>
                <a:ext uri="{FF2B5EF4-FFF2-40B4-BE49-F238E27FC236}">
                  <a16:creationId xmlns:a16="http://schemas.microsoft.com/office/drawing/2014/main" id="{A1A91E4C-3C8D-44B6-A768-7C4C5A167394}"/>
                </a:ext>
              </a:extLst>
            </p:cNvPr>
            <p:cNvSpPr/>
            <p:nvPr/>
          </p:nvSpPr>
          <p:spPr>
            <a:xfrm>
              <a:off x="6205288" y="3657563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E1815C-1812-4902-9E00-F6B7EC4D4DD4}"/>
                </a:ext>
              </a:extLst>
            </p:cNvPr>
            <p:cNvGrpSpPr/>
            <p:nvPr/>
          </p:nvGrpSpPr>
          <p:grpSpPr>
            <a:xfrm>
              <a:off x="6267854" y="3720457"/>
              <a:ext cx="253388" cy="252732"/>
              <a:chOff x="4533901" y="3355976"/>
              <a:chExt cx="612775" cy="611188"/>
            </a:xfrm>
          </p:grpSpPr>
          <p:sp>
            <p:nvSpPr>
              <p:cNvPr id="13" name="Freeform 44">
                <a:extLst>
                  <a:ext uri="{FF2B5EF4-FFF2-40B4-BE49-F238E27FC236}">
                    <a16:creationId xmlns:a16="http://schemas.microsoft.com/office/drawing/2014/main" id="{5173BCB3-F2CA-4FDA-B745-CAE381392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901" y="3663951"/>
                <a:ext cx="303213" cy="303213"/>
              </a:xfrm>
              <a:custGeom>
                <a:avLst/>
                <a:gdLst>
                  <a:gd name="T0" fmla="*/ 0 w 241"/>
                  <a:gd name="T1" fmla="*/ 0 h 241"/>
                  <a:gd name="T2" fmla="*/ 241 w 241"/>
                  <a:gd name="T3" fmla="*/ 241 h 241"/>
                  <a:gd name="T4" fmla="*/ 241 w 241"/>
                  <a:gd name="T5" fmla="*/ 0 h 241"/>
                  <a:gd name="T6" fmla="*/ 0 w 24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0"/>
                    </a:moveTo>
                    <a:cubicBezTo>
                      <a:pt x="0" y="133"/>
                      <a:pt x="108" y="241"/>
                      <a:pt x="241" y="241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5">
                <a:extLst>
                  <a:ext uri="{FF2B5EF4-FFF2-40B4-BE49-F238E27FC236}">
                    <a16:creationId xmlns:a16="http://schemas.microsoft.com/office/drawing/2014/main" id="{BE2C5764-B557-4A1B-AA40-076225A8A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355976"/>
                <a:ext cx="303213" cy="301625"/>
              </a:xfrm>
              <a:custGeom>
                <a:avLst/>
                <a:gdLst>
                  <a:gd name="T0" fmla="*/ 241 w 241"/>
                  <a:gd name="T1" fmla="*/ 240 h 240"/>
                  <a:gd name="T2" fmla="*/ 0 w 241"/>
                  <a:gd name="T3" fmla="*/ 0 h 240"/>
                  <a:gd name="T4" fmla="*/ 0 w 241"/>
                  <a:gd name="T5" fmla="*/ 240 h 240"/>
                  <a:gd name="T6" fmla="*/ 241 w 241"/>
                  <a:gd name="T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0">
                    <a:moveTo>
                      <a:pt x="241" y="240"/>
                    </a:moveTo>
                    <a:cubicBezTo>
                      <a:pt x="241" y="108"/>
                      <a:pt x="133" y="0"/>
                      <a:pt x="0" y="0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241" y="240"/>
                    </a:lnTo>
                    <a:close/>
                  </a:path>
                </a:pathLst>
              </a:custGeom>
              <a:solidFill>
                <a:srgbClr val="2BA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6">
                <a:extLst>
                  <a:ext uri="{FF2B5EF4-FFF2-40B4-BE49-F238E27FC236}">
                    <a16:creationId xmlns:a16="http://schemas.microsoft.com/office/drawing/2014/main" id="{BED03700-9F5C-4BD6-BB29-45C2B3ECE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663951"/>
                <a:ext cx="303213" cy="303213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0 h 241"/>
                  <a:gd name="T6" fmla="*/ 0 w 241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cubicBezTo>
                      <a:pt x="133" y="241"/>
                      <a:pt x="241" y="133"/>
                      <a:pt x="24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47">
                <a:extLst>
                  <a:ext uri="{FF2B5EF4-FFF2-40B4-BE49-F238E27FC236}">
                    <a16:creationId xmlns:a16="http://schemas.microsoft.com/office/drawing/2014/main" id="{5DB40ADE-922D-4416-A4FD-6B8D6BA3D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3535363"/>
                <a:ext cx="142875" cy="141288"/>
              </a:xfrm>
              <a:custGeom>
                <a:avLst/>
                <a:gdLst>
                  <a:gd name="T0" fmla="*/ 90 w 90"/>
                  <a:gd name="T1" fmla="*/ 23 h 89"/>
                  <a:gd name="T2" fmla="*/ 67 w 90"/>
                  <a:gd name="T3" fmla="*/ 0 h 89"/>
                  <a:gd name="T4" fmla="*/ 0 w 90"/>
                  <a:gd name="T5" fmla="*/ 66 h 89"/>
                  <a:gd name="T6" fmla="*/ 23 w 90"/>
                  <a:gd name="T7" fmla="*/ 89 h 89"/>
                  <a:gd name="T8" fmla="*/ 90 w 90"/>
                  <a:gd name="T9" fmla="*/ 2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9">
                    <a:moveTo>
                      <a:pt x="90" y="23"/>
                    </a:moveTo>
                    <a:lnTo>
                      <a:pt x="67" y="0"/>
                    </a:lnTo>
                    <a:lnTo>
                      <a:pt x="0" y="66"/>
                    </a:lnTo>
                    <a:lnTo>
                      <a:pt x="23" y="89"/>
                    </a:lnTo>
                    <a:lnTo>
                      <a:pt x="9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48">
                <a:extLst>
                  <a:ext uri="{FF2B5EF4-FFF2-40B4-BE49-F238E27FC236}">
                    <a16:creationId xmlns:a16="http://schemas.microsoft.com/office/drawing/2014/main" id="{1755BBE0-9573-4B20-BCBA-F94B11618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3622676"/>
                <a:ext cx="239713" cy="241300"/>
              </a:xfrm>
              <a:custGeom>
                <a:avLst/>
                <a:gdLst>
                  <a:gd name="T0" fmla="*/ 23 w 151"/>
                  <a:gd name="T1" fmla="*/ 0 h 152"/>
                  <a:gd name="T2" fmla="*/ 0 w 151"/>
                  <a:gd name="T3" fmla="*/ 23 h 152"/>
                  <a:gd name="T4" fmla="*/ 128 w 151"/>
                  <a:gd name="T5" fmla="*/ 152 h 152"/>
                  <a:gd name="T6" fmla="*/ 151 w 151"/>
                  <a:gd name="T7" fmla="*/ 129 h 152"/>
                  <a:gd name="T8" fmla="*/ 23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23" y="0"/>
                    </a:moveTo>
                    <a:lnTo>
                      <a:pt x="0" y="23"/>
                    </a:lnTo>
                    <a:lnTo>
                      <a:pt x="128" y="152"/>
                    </a:lnTo>
                    <a:lnTo>
                      <a:pt x="151" y="12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0A68CB-6D65-491D-8E97-636BD6C24FC4}"/>
              </a:ext>
            </a:extLst>
          </p:cNvPr>
          <p:cNvGrpSpPr/>
          <p:nvPr userDrawn="1"/>
        </p:nvGrpSpPr>
        <p:grpSpPr>
          <a:xfrm>
            <a:off x="842124" y="134842"/>
            <a:ext cx="1176542" cy="1176542"/>
            <a:chOff x="6205288" y="3657563"/>
            <a:chExt cx="378521" cy="378521"/>
          </a:xfrm>
        </p:grpSpPr>
        <p:sp>
          <p:nvSpPr>
            <p:cNvPr id="13" name="Rectangle: Rounded Corners 158">
              <a:extLst>
                <a:ext uri="{FF2B5EF4-FFF2-40B4-BE49-F238E27FC236}">
                  <a16:creationId xmlns:a16="http://schemas.microsoft.com/office/drawing/2014/main" id="{94A8B90F-31E4-417A-BB37-9DF09C3E5E7B}"/>
                </a:ext>
              </a:extLst>
            </p:cNvPr>
            <p:cNvSpPr/>
            <p:nvPr/>
          </p:nvSpPr>
          <p:spPr>
            <a:xfrm>
              <a:off x="6205288" y="3657563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14A8F09-6D5D-48CF-B888-896C219F8486}"/>
                </a:ext>
              </a:extLst>
            </p:cNvPr>
            <p:cNvGrpSpPr/>
            <p:nvPr/>
          </p:nvGrpSpPr>
          <p:grpSpPr>
            <a:xfrm>
              <a:off x="6267854" y="3720457"/>
              <a:ext cx="253388" cy="252732"/>
              <a:chOff x="4533901" y="3355976"/>
              <a:chExt cx="612775" cy="611188"/>
            </a:xfrm>
          </p:grpSpPr>
          <p:sp>
            <p:nvSpPr>
              <p:cNvPr id="15" name="Freeform 44">
                <a:extLst>
                  <a:ext uri="{FF2B5EF4-FFF2-40B4-BE49-F238E27FC236}">
                    <a16:creationId xmlns:a16="http://schemas.microsoft.com/office/drawing/2014/main" id="{3442DA82-A6CE-4056-860B-7E4BE3043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901" y="3663951"/>
                <a:ext cx="303213" cy="303213"/>
              </a:xfrm>
              <a:custGeom>
                <a:avLst/>
                <a:gdLst>
                  <a:gd name="T0" fmla="*/ 0 w 241"/>
                  <a:gd name="T1" fmla="*/ 0 h 241"/>
                  <a:gd name="T2" fmla="*/ 241 w 241"/>
                  <a:gd name="T3" fmla="*/ 241 h 241"/>
                  <a:gd name="T4" fmla="*/ 241 w 241"/>
                  <a:gd name="T5" fmla="*/ 0 h 241"/>
                  <a:gd name="T6" fmla="*/ 0 w 24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0"/>
                    </a:moveTo>
                    <a:cubicBezTo>
                      <a:pt x="0" y="133"/>
                      <a:pt x="108" y="241"/>
                      <a:pt x="241" y="241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45">
                <a:extLst>
                  <a:ext uri="{FF2B5EF4-FFF2-40B4-BE49-F238E27FC236}">
                    <a16:creationId xmlns:a16="http://schemas.microsoft.com/office/drawing/2014/main" id="{A41F6279-040A-4FA1-85B4-0454BC083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355976"/>
                <a:ext cx="303213" cy="301625"/>
              </a:xfrm>
              <a:custGeom>
                <a:avLst/>
                <a:gdLst>
                  <a:gd name="T0" fmla="*/ 241 w 241"/>
                  <a:gd name="T1" fmla="*/ 240 h 240"/>
                  <a:gd name="T2" fmla="*/ 0 w 241"/>
                  <a:gd name="T3" fmla="*/ 0 h 240"/>
                  <a:gd name="T4" fmla="*/ 0 w 241"/>
                  <a:gd name="T5" fmla="*/ 240 h 240"/>
                  <a:gd name="T6" fmla="*/ 241 w 241"/>
                  <a:gd name="T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0">
                    <a:moveTo>
                      <a:pt x="241" y="240"/>
                    </a:moveTo>
                    <a:cubicBezTo>
                      <a:pt x="241" y="108"/>
                      <a:pt x="133" y="0"/>
                      <a:pt x="0" y="0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241" y="240"/>
                    </a:lnTo>
                    <a:close/>
                  </a:path>
                </a:pathLst>
              </a:custGeom>
              <a:solidFill>
                <a:srgbClr val="2BA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46">
                <a:extLst>
                  <a:ext uri="{FF2B5EF4-FFF2-40B4-BE49-F238E27FC236}">
                    <a16:creationId xmlns:a16="http://schemas.microsoft.com/office/drawing/2014/main" id="{A1DFEFA4-CA8A-4DD9-B9DE-B4C75DD17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663951"/>
                <a:ext cx="303213" cy="303213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0 h 241"/>
                  <a:gd name="T6" fmla="*/ 0 w 241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cubicBezTo>
                      <a:pt x="133" y="241"/>
                      <a:pt x="241" y="133"/>
                      <a:pt x="24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47">
                <a:extLst>
                  <a:ext uri="{FF2B5EF4-FFF2-40B4-BE49-F238E27FC236}">
                    <a16:creationId xmlns:a16="http://schemas.microsoft.com/office/drawing/2014/main" id="{7A393E44-5375-47E0-AB37-222BDC7D0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3535363"/>
                <a:ext cx="142875" cy="141288"/>
              </a:xfrm>
              <a:custGeom>
                <a:avLst/>
                <a:gdLst>
                  <a:gd name="T0" fmla="*/ 90 w 90"/>
                  <a:gd name="T1" fmla="*/ 23 h 89"/>
                  <a:gd name="T2" fmla="*/ 67 w 90"/>
                  <a:gd name="T3" fmla="*/ 0 h 89"/>
                  <a:gd name="T4" fmla="*/ 0 w 90"/>
                  <a:gd name="T5" fmla="*/ 66 h 89"/>
                  <a:gd name="T6" fmla="*/ 23 w 90"/>
                  <a:gd name="T7" fmla="*/ 89 h 89"/>
                  <a:gd name="T8" fmla="*/ 90 w 90"/>
                  <a:gd name="T9" fmla="*/ 2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9">
                    <a:moveTo>
                      <a:pt x="90" y="23"/>
                    </a:moveTo>
                    <a:lnTo>
                      <a:pt x="67" y="0"/>
                    </a:lnTo>
                    <a:lnTo>
                      <a:pt x="0" y="66"/>
                    </a:lnTo>
                    <a:lnTo>
                      <a:pt x="23" y="89"/>
                    </a:lnTo>
                    <a:lnTo>
                      <a:pt x="9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48">
                <a:extLst>
                  <a:ext uri="{FF2B5EF4-FFF2-40B4-BE49-F238E27FC236}">
                    <a16:creationId xmlns:a16="http://schemas.microsoft.com/office/drawing/2014/main" id="{BD1B414B-C73C-4D44-8222-638CFBDA4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3622676"/>
                <a:ext cx="239713" cy="241300"/>
              </a:xfrm>
              <a:custGeom>
                <a:avLst/>
                <a:gdLst>
                  <a:gd name="T0" fmla="*/ 23 w 151"/>
                  <a:gd name="T1" fmla="*/ 0 h 152"/>
                  <a:gd name="T2" fmla="*/ 0 w 151"/>
                  <a:gd name="T3" fmla="*/ 23 h 152"/>
                  <a:gd name="T4" fmla="*/ 128 w 151"/>
                  <a:gd name="T5" fmla="*/ 152 h 152"/>
                  <a:gd name="T6" fmla="*/ 151 w 151"/>
                  <a:gd name="T7" fmla="*/ 129 h 152"/>
                  <a:gd name="T8" fmla="*/ 23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23" y="0"/>
                    </a:moveTo>
                    <a:lnTo>
                      <a:pt x="0" y="23"/>
                    </a:lnTo>
                    <a:lnTo>
                      <a:pt x="128" y="152"/>
                    </a:lnTo>
                    <a:lnTo>
                      <a:pt x="151" y="12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FB338A-C501-4866-9754-7F6E39EEC670}"/>
              </a:ext>
            </a:extLst>
          </p:cNvPr>
          <p:cNvGrpSpPr/>
          <p:nvPr userDrawn="1"/>
        </p:nvGrpSpPr>
        <p:grpSpPr>
          <a:xfrm>
            <a:off x="842124" y="134842"/>
            <a:ext cx="1176542" cy="1176542"/>
            <a:chOff x="6205288" y="3657563"/>
            <a:chExt cx="378521" cy="378521"/>
          </a:xfrm>
        </p:grpSpPr>
        <p:sp>
          <p:nvSpPr>
            <p:cNvPr id="9" name="Rectangle: Rounded Corners 158">
              <a:extLst>
                <a:ext uri="{FF2B5EF4-FFF2-40B4-BE49-F238E27FC236}">
                  <a16:creationId xmlns:a16="http://schemas.microsoft.com/office/drawing/2014/main" id="{72602B72-7657-4384-B12D-13F7017A5FDE}"/>
                </a:ext>
              </a:extLst>
            </p:cNvPr>
            <p:cNvSpPr/>
            <p:nvPr/>
          </p:nvSpPr>
          <p:spPr>
            <a:xfrm>
              <a:off x="6205288" y="3657563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730BF77-0383-4D7B-8C83-83BFF1A0618F}"/>
                </a:ext>
              </a:extLst>
            </p:cNvPr>
            <p:cNvGrpSpPr/>
            <p:nvPr/>
          </p:nvGrpSpPr>
          <p:grpSpPr>
            <a:xfrm>
              <a:off x="6267854" y="3720457"/>
              <a:ext cx="253388" cy="252732"/>
              <a:chOff x="4533901" y="3355976"/>
              <a:chExt cx="612775" cy="611188"/>
            </a:xfrm>
          </p:grpSpPr>
          <p:sp>
            <p:nvSpPr>
              <p:cNvPr id="11" name="Freeform 44">
                <a:extLst>
                  <a:ext uri="{FF2B5EF4-FFF2-40B4-BE49-F238E27FC236}">
                    <a16:creationId xmlns:a16="http://schemas.microsoft.com/office/drawing/2014/main" id="{2BA97318-69DF-4B61-9859-E4E34D431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901" y="3663951"/>
                <a:ext cx="303213" cy="303213"/>
              </a:xfrm>
              <a:custGeom>
                <a:avLst/>
                <a:gdLst>
                  <a:gd name="T0" fmla="*/ 0 w 241"/>
                  <a:gd name="T1" fmla="*/ 0 h 241"/>
                  <a:gd name="T2" fmla="*/ 241 w 241"/>
                  <a:gd name="T3" fmla="*/ 241 h 241"/>
                  <a:gd name="T4" fmla="*/ 241 w 241"/>
                  <a:gd name="T5" fmla="*/ 0 h 241"/>
                  <a:gd name="T6" fmla="*/ 0 w 24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0"/>
                    </a:moveTo>
                    <a:cubicBezTo>
                      <a:pt x="0" y="133"/>
                      <a:pt x="108" y="241"/>
                      <a:pt x="241" y="241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45">
                <a:extLst>
                  <a:ext uri="{FF2B5EF4-FFF2-40B4-BE49-F238E27FC236}">
                    <a16:creationId xmlns:a16="http://schemas.microsoft.com/office/drawing/2014/main" id="{548E7234-77B1-4A2D-B763-5B8C10161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355976"/>
                <a:ext cx="303213" cy="301625"/>
              </a:xfrm>
              <a:custGeom>
                <a:avLst/>
                <a:gdLst>
                  <a:gd name="T0" fmla="*/ 241 w 241"/>
                  <a:gd name="T1" fmla="*/ 240 h 240"/>
                  <a:gd name="T2" fmla="*/ 0 w 241"/>
                  <a:gd name="T3" fmla="*/ 0 h 240"/>
                  <a:gd name="T4" fmla="*/ 0 w 241"/>
                  <a:gd name="T5" fmla="*/ 240 h 240"/>
                  <a:gd name="T6" fmla="*/ 241 w 241"/>
                  <a:gd name="T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0">
                    <a:moveTo>
                      <a:pt x="241" y="240"/>
                    </a:moveTo>
                    <a:cubicBezTo>
                      <a:pt x="241" y="108"/>
                      <a:pt x="133" y="0"/>
                      <a:pt x="0" y="0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241" y="240"/>
                    </a:lnTo>
                    <a:close/>
                  </a:path>
                </a:pathLst>
              </a:custGeom>
              <a:solidFill>
                <a:srgbClr val="2BA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6">
                <a:extLst>
                  <a:ext uri="{FF2B5EF4-FFF2-40B4-BE49-F238E27FC236}">
                    <a16:creationId xmlns:a16="http://schemas.microsoft.com/office/drawing/2014/main" id="{DF0FFD97-1872-47D1-B107-19D345DC6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663951"/>
                <a:ext cx="303213" cy="303213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0 h 241"/>
                  <a:gd name="T6" fmla="*/ 0 w 241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cubicBezTo>
                      <a:pt x="133" y="241"/>
                      <a:pt x="241" y="133"/>
                      <a:pt x="24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7">
                <a:extLst>
                  <a:ext uri="{FF2B5EF4-FFF2-40B4-BE49-F238E27FC236}">
                    <a16:creationId xmlns:a16="http://schemas.microsoft.com/office/drawing/2014/main" id="{AE467D6E-ED48-46D4-981B-C551DF8C6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3535363"/>
                <a:ext cx="142875" cy="141288"/>
              </a:xfrm>
              <a:custGeom>
                <a:avLst/>
                <a:gdLst>
                  <a:gd name="T0" fmla="*/ 90 w 90"/>
                  <a:gd name="T1" fmla="*/ 23 h 89"/>
                  <a:gd name="T2" fmla="*/ 67 w 90"/>
                  <a:gd name="T3" fmla="*/ 0 h 89"/>
                  <a:gd name="T4" fmla="*/ 0 w 90"/>
                  <a:gd name="T5" fmla="*/ 66 h 89"/>
                  <a:gd name="T6" fmla="*/ 23 w 90"/>
                  <a:gd name="T7" fmla="*/ 89 h 89"/>
                  <a:gd name="T8" fmla="*/ 90 w 90"/>
                  <a:gd name="T9" fmla="*/ 2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9">
                    <a:moveTo>
                      <a:pt x="90" y="23"/>
                    </a:moveTo>
                    <a:lnTo>
                      <a:pt x="67" y="0"/>
                    </a:lnTo>
                    <a:lnTo>
                      <a:pt x="0" y="66"/>
                    </a:lnTo>
                    <a:lnTo>
                      <a:pt x="23" y="89"/>
                    </a:lnTo>
                    <a:lnTo>
                      <a:pt x="9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8">
                <a:extLst>
                  <a:ext uri="{FF2B5EF4-FFF2-40B4-BE49-F238E27FC236}">
                    <a16:creationId xmlns:a16="http://schemas.microsoft.com/office/drawing/2014/main" id="{870C7EAD-305F-472D-A976-13090EE7D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3622676"/>
                <a:ext cx="239713" cy="241300"/>
              </a:xfrm>
              <a:custGeom>
                <a:avLst/>
                <a:gdLst>
                  <a:gd name="T0" fmla="*/ 23 w 151"/>
                  <a:gd name="T1" fmla="*/ 0 h 152"/>
                  <a:gd name="T2" fmla="*/ 0 w 151"/>
                  <a:gd name="T3" fmla="*/ 23 h 152"/>
                  <a:gd name="T4" fmla="*/ 128 w 151"/>
                  <a:gd name="T5" fmla="*/ 152 h 152"/>
                  <a:gd name="T6" fmla="*/ 151 w 151"/>
                  <a:gd name="T7" fmla="*/ 129 h 152"/>
                  <a:gd name="T8" fmla="*/ 23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23" y="0"/>
                    </a:moveTo>
                    <a:lnTo>
                      <a:pt x="0" y="23"/>
                    </a:lnTo>
                    <a:lnTo>
                      <a:pt x="128" y="152"/>
                    </a:lnTo>
                    <a:lnTo>
                      <a:pt x="151" y="12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4566AB-D41F-4452-A302-6572D5C79796}"/>
              </a:ext>
            </a:extLst>
          </p:cNvPr>
          <p:cNvGrpSpPr/>
          <p:nvPr userDrawn="1"/>
        </p:nvGrpSpPr>
        <p:grpSpPr>
          <a:xfrm>
            <a:off x="158634" y="181024"/>
            <a:ext cx="875839" cy="875839"/>
            <a:chOff x="6205288" y="3657563"/>
            <a:chExt cx="378521" cy="378521"/>
          </a:xfrm>
        </p:grpSpPr>
        <p:sp>
          <p:nvSpPr>
            <p:cNvPr id="9" name="Rectangle: Rounded Corners 158">
              <a:extLst>
                <a:ext uri="{FF2B5EF4-FFF2-40B4-BE49-F238E27FC236}">
                  <a16:creationId xmlns:a16="http://schemas.microsoft.com/office/drawing/2014/main" id="{31B9CBF1-F5CA-4CE0-8443-67BCB59F4336}"/>
                </a:ext>
              </a:extLst>
            </p:cNvPr>
            <p:cNvSpPr/>
            <p:nvPr/>
          </p:nvSpPr>
          <p:spPr>
            <a:xfrm>
              <a:off x="6205288" y="3657563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7733513-392B-417D-A9A9-3FD669AA0A56}"/>
                </a:ext>
              </a:extLst>
            </p:cNvPr>
            <p:cNvGrpSpPr/>
            <p:nvPr/>
          </p:nvGrpSpPr>
          <p:grpSpPr>
            <a:xfrm>
              <a:off x="6267854" y="3720457"/>
              <a:ext cx="253388" cy="252732"/>
              <a:chOff x="4533901" y="3355976"/>
              <a:chExt cx="612775" cy="611188"/>
            </a:xfrm>
          </p:grpSpPr>
          <p:sp>
            <p:nvSpPr>
              <p:cNvPr id="11" name="Freeform 44">
                <a:extLst>
                  <a:ext uri="{FF2B5EF4-FFF2-40B4-BE49-F238E27FC236}">
                    <a16:creationId xmlns:a16="http://schemas.microsoft.com/office/drawing/2014/main" id="{216751C1-5E0F-46DE-BF06-C8A1F5377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901" y="3663951"/>
                <a:ext cx="303213" cy="303213"/>
              </a:xfrm>
              <a:custGeom>
                <a:avLst/>
                <a:gdLst>
                  <a:gd name="T0" fmla="*/ 0 w 241"/>
                  <a:gd name="T1" fmla="*/ 0 h 241"/>
                  <a:gd name="T2" fmla="*/ 241 w 241"/>
                  <a:gd name="T3" fmla="*/ 241 h 241"/>
                  <a:gd name="T4" fmla="*/ 241 w 241"/>
                  <a:gd name="T5" fmla="*/ 0 h 241"/>
                  <a:gd name="T6" fmla="*/ 0 w 24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0"/>
                    </a:moveTo>
                    <a:cubicBezTo>
                      <a:pt x="0" y="133"/>
                      <a:pt x="108" y="241"/>
                      <a:pt x="241" y="241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45">
                <a:extLst>
                  <a:ext uri="{FF2B5EF4-FFF2-40B4-BE49-F238E27FC236}">
                    <a16:creationId xmlns:a16="http://schemas.microsoft.com/office/drawing/2014/main" id="{581237A3-339B-46BD-A03D-727BF49E9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355976"/>
                <a:ext cx="303213" cy="301625"/>
              </a:xfrm>
              <a:custGeom>
                <a:avLst/>
                <a:gdLst>
                  <a:gd name="T0" fmla="*/ 241 w 241"/>
                  <a:gd name="T1" fmla="*/ 240 h 240"/>
                  <a:gd name="T2" fmla="*/ 0 w 241"/>
                  <a:gd name="T3" fmla="*/ 0 h 240"/>
                  <a:gd name="T4" fmla="*/ 0 w 241"/>
                  <a:gd name="T5" fmla="*/ 240 h 240"/>
                  <a:gd name="T6" fmla="*/ 241 w 241"/>
                  <a:gd name="T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0">
                    <a:moveTo>
                      <a:pt x="241" y="240"/>
                    </a:moveTo>
                    <a:cubicBezTo>
                      <a:pt x="241" y="108"/>
                      <a:pt x="133" y="0"/>
                      <a:pt x="0" y="0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241" y="240"/>
                    </a:lnTo>
                    <a:close/>
                  </a:path>
                </a:pathLst>
              </a:custGeom>
              <a:solidFill>
                <a:srgbClr val="2BA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6">
                <a:extLst>
                  <a:ext uri="{FF2B5EF4-FFF2-40B4-BE49-F238E27FC236}">
                    <a16:creationId xmlns:a16="http://schemas.microsoft.com/office/drawing/2014/main" id="{440000ED-E94A-4BED-A853-89481AA9D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663951"/>
                <a:ext cx="303213" cy="303213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0 h 241"/>
                  <a:gd name="T6" fmla="*/ 0 w 241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cubicBezTo>
                      <a:pt x="133" y="241"/>
                      <a:pt x="241" y="133"/>
                      <a:pt x="24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7">
                <a:extLst>
                  <a:ext uri="{FF2B5EF4-FFF2-40B4-BE49-F238E27FC236}">
                    <a16:creationId xmlns:a16="http://schemas.microsoft.com/office/drawing/2014/main" id="{5B5B2F05-DB44-4F48-8E90-143ECA75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3535363"/>
                <a:ext cx="142875" cy="141288"/>
              </a:xfrm>
              <a:custGeom>
                <a:avLst/>
                <a:gdLst>
                  <a:gd name="T0" fmla="*/ 90 w 90"/>
                  <a:gd name="T1" fmla="*/ 23 h 89"/>
                  <a:gd name="T2" fmla="*/ 67 w 90"/>
                  <a:gd name="T3" fmla="*/ 0 h 89"/>
                  <a:gd name="T4" fmla="*/ 0 w 90"/>
                  <a:gd name="T5" fmla="*/ 66 h 89"/>
                  <a:gd name="T6" fmla="*/ 23 w 90"/>
                  <a:gd name="T7" fmla="*/ 89 h 89"/>
                  <a:gd name="T8" fmla="*/ 90 w 90"/>
                  <a:gd name="T9" fmla="*/ 2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9">
                    <a:moveTo>
                      <a:pt x="90" y="23"/>
                    </a:moveTo>
                    <a:lnTo>
                      <a:pt x="67" y="0"/>
                    </a:lnTo>
                    <a:lnTo>
                      <a:pt x="0" y="66"/>
                    </a:lnTo>
                    <a:lnTo>
                      <a:pt x="23" y="89"/>
                    </a:lnTo>
                    <a:lnTo>
                      <a:pt x="9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8">
                <a:extLst>
                  <a:ext uri="{FF2B5EF4-FFF2-40B4-BE49-F238E27FC236}">
                    <a16:creationId xmlns:a16="http://schemas.microsoft.com/office/drawing/2014/main" id="{0C31C71F-D23F-4EBF-93F3-BA2836DE6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3622676"/>
                <a:ext cx="239713" cy="241300"/>
              </a:xfrm>
              <a:custGeom>
                <a:avLst/>
                <a:gdLst>
                  <a:gd name="T0" fmla="*/ 23 w 151"/>
                  <a:gd name="T1" fmla="*/ 0 h 152"/>
                  <a:gd name="T2" fmla="*/ 0 w 151"/>
                  <a:gd name="T3" fmla="*/ 23 h 152"/>
                  <a:gd name="T4" fmla="*/ 128 w 151"/>
                  <a:gd name="T5" fmla="*/ 152 h 152"/>
                  <a:gd name="T6" fmla="*/ 151 w 151"/>
                  <a:gd name="T7" fmla="*/ 129 h 152"/>
                  <a:gd name="T8" fmla="*/ 23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23" y="0"/>
                    </a:moveTo>
                    <a:lnTo>
                      <a:pt x="0" y="23"/>
                    </a:lnTo>
                    <a:lnTo>
                      <a:pt x="128" y="152"/>
                    </a:lnTo>
                    <a:lnTo>
                      <a:pt x="151" y="12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C71440-64B3-4B1E-AF77-CE9E0B35786A}"/>
              </a:ext>
            </a:extLst>
          </p:cNvPr>
          <p:cNvGrpSpPr/>
          <p:nvPr userDrawn="1"/>
        </p:nvGrpSpPr>
        <p:grpSpPr>
          <a:xfrm>
            <a:off x="158634" y="181024"/>
            <a:ext cx="875839" cy="875839"/>
            <a:chOff x="6205288" y="3657563"/>
            <a:chExt cx="378521" cy="378521"/>
          </a:xfrm>
        </p:grpSpPr>
        <p:sp>
          <p:nvSpPr>
            <p:cNvPr id="10" name="Rectangle: Rounded Corners 158">
              <a:extLst>
                <a:ext uri="{FF2B5EF4-FFF2-40B4-BE49-F238E27FC236}">
                  <a16:creationId xmlns:a16="http://schemas.microsoft.com/office/drawing/2014/main" id="{32339485-E0C5-461E-833E-460E1F260566}"/>
                </a:ext>
              </a:extLst>
            </p:cNvPr>
            <p:cNvSpPr/>
            <p:nvPr/>
          </p:nvSpPr>
          <p:spPr>
            <a:xfrm>
              <a:off x="6205288" y="3657563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6213FC6-BD70-4F27-AF7A-6C632B3DAAC2}"/>
                </a:ext>
              </a:extLst>
            </p:cNvPr>
            <p:cNvGrpSpPr/>
            <p:nvPr/>
          </p:nvGrpSpPr>
          <p:grpSpPr>
            <a:xfrm>
              <a:off x="6267854" y="3720457"/>
              <a:ext cx="253388" cy="252732"/>
              <a:chOff x="4533901" y="3355976"/>
              <a:chExt cx="612775" cy="611188"/>
            </a:xfrm>
          </p:grpSpPr>
          <p:sp>
            <p:nvSpPr>
              <p:cNvPr id="12" name="Freeform 44">
                <a:extLst>
                  <a:ext uri="{FF2B5EF4-FFF2-40B4-BE49-F238E27FC236}">
                    <a16:creationId xmlns:a16="http://schemas.microsoft.com/office/drawing/2014/main" id="{FE386045-A5AA-4C04-BB2B-35B7D3382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901" y="3663951"/>
                <a:ext cx="303213" cy="303213"/>
              </a:xfrm>
              <a:custGeom>
                <a:avLst/>
                <a:gdLst>
                  <a:gd name="T0" fmla="*/ 0 w 241"/>
                  <a:gd name="T1" fmla="*/ 0 h 241"/>
                  <a:gd name="T2" fmla="*/ 241 w 241"/>
                  <a:gd name="T3" fmla="*/ 241 h 241"/>
                  <a:gd name="T4" fmla="*/ 241 w 241"/>
                  <a:gd name="T5" fmla="*/ 0 h 241"/>
                  <a:gd name="T6" fmla="*/ 0 w 24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0"/>
                    </a:moveTo>
                    <a:cubicBezTo>
                      <a:pt x="0" y="133"/>
                      <a:pt x="108" y="241"/>
                      <a:pt x="241" y="241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5">
                <a:extLst>
                  <a:ext uri="{FF2B5EF4-FFF2-40B4-BE49-F238E27FC236}">
                    <a16:creationId xmlns:a16="http://schemas.microsoft.com/office/drawing/2014/main" id="{D66782A3-33A4-4582-8C22-FD5887C28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355976"/>
                <a:ext cx="303213" cy="301625"/>
              </a:xfrm>
              <a:custGeom>
                <a:avLst/>
                <a:gdLst>
                  <a:gd name="T0" fmla="*/ 241 w 241"/>
                  <a:gd name="T1" fmla="*/ 240 h 240"/>
                  <a:gd name="T2" fmla="*/ 0 w 241"/>
                  <a:gd name="T3" fmla="*/ 0 h 240"/>
                  <a:gd name="T4" fmla="*/ 0 w 241"/>
                  <a:gd name="T5" fmla="*/ 240 h 240"/>
                  <a:gd name="T6" fmla="*/ 241 w 241"/>
                  <a:gd name="T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0">
                    <a:moveTo>
                      <a:pt x="241" y="240"/>
                    </a:moveTo>
                    <a:cubicBezTo>
                      <a:pt x="241" y="108"/>
                      <a:pt x="133" y="0"/>
                      <a:pt x="0" y="0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241" y="240"/>
                    </a:lnTo>
                    <a:close/>
                  </a:path>
                </a:pathLst>
              </a:custGeom>
              <a:solidFill>
                <a:srgbClr val="2BA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6">
                <a:extLst>
                  <a:ext uri="{FF2B5EF4-FFF2-40B4-BE49-F238E27FC236}">
                    <a16:creationId xmlns:a16="http://schemas.microsoft.com/office/drawing/2014/main" id="{25417F75-7673-49F3-BD93-870745113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663951"/>
                <a:ext cx="303213" cy="303213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0 h 241"/>
                  <a:gd name="T6" fmla="*/ 0 w 241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cubicBezTo>
                      <a:pt x="133" y="241"/>
                      <a:pt x="241" y="133"/>
                      <a:pt x="24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7">
                <a:extLst>
                  <a:ext uri="{FF2B5EF4-FFF2-40B4-BE49-F238E27FC236}">
                    <a16:creationId xmlns:a16="http://schemas.microsoft.com/office/drawing/2014/main" id="{121FA97D-7CE0-4156-BB91-ACD21914F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3535363"/>
                <a:ext cx="142875" cy="141288"/>
              </a:xfrm>
              <a:custGeom>
                <a:avLst/>
                <a:gdLst>
                  <a:gd name="T0" fmla="*/ 90 w 90"/>
                  <a:gd name="T1" fmla="*/ 23 h 89"/>
                  <a:gd name="T2" fmla="*/ 67 w 90"/>
                  <a:gd name="T3" fmla="*/ 0 h 89"/>
                  <a:gd name="T4" fmla="*/ 0 w 90"/>
                  <a:gd name="T5" fmla="*/ 66 h 89"/>
                  <a:gd name="T6" fmla="*/ 23 w 90"/>
                  <a:gd name="T7" fmla="*/ 89 h 89"/>
                  <a:gd name="T8" fmla="*/ 90 w 90"/>
                  <a:gd name="T9" fmla="*/ 2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9">
                    <a:moveTo>
                      <a:pt x="90" y="23"/>
                    </a:moveTo>
                    <a:lnTo>
                      <a:pt x="67" y="0"/>
                    </a:lnTo>
                    <a:lnTo>
                      <a:pt x="0" y="66"/>
                    </a:lnTo>
                    <a:lnTo>
                      <a:pt x="23" y="89"/>
                    </a:lnTo>
                    <a:lnTo>
                      <a:pt x="9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48">
                <a:extLst>
                  <a:ext uri="{FF2B5EF4-FFF2-40B4-BE49-F238E27FC236}">
                    <a16:creationId xmlns:a16="http://schemas.microsoft.com/office/drawing/2014/main" id="{A346B3A3-5871-4718-BA51-105DF0EBE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3622676"/>
                <a:ext cx="239713" cy="241300"/>
              </a:xfrm>
              <a:custGeom>
                <a:avLst/>
                <a:gdLst>
                  <a:gd name="T0" fmla="*/ 23 w 151"/>
                  <a:gd name="T1" fmla="*/ 0 h 152"/>
                  <a:gd name="T2" fmla="*/ 0 w 151"/>
                  <a:gd name="T3" fmla="*/ 23 h 152"/>
                  <a:gd name="T4" fmla="*/ 128 w 151"/>
                  <a:gd name="T5" fmla="*/ 152 h 152"/>
                  <a:gd name="T6" fmla="*/ 151 w 151"/>
                  <a:gd name="T7" fmla="*/ 129 h 152"/>
                  <a:gd name="T8" fmla="*/ 23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23" y="0"/>
                    </a:moveTo>
                    <a:lnTo>
                      <a:pt x="0" y="23"/>
                    </a:lnTo>
                    <a:lnTo>
                      <a:pt x="128" y="152"/>
                    </a:lnTo>
                    <a:lnTo>
                      <a:pt x="151" y="12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63F495-264E-421E-AC61-529107097B4B}"/>
              </a:ext>
            </a:extLst>
          </p:cNvPr>
          <p:cNvGrpSpPr/>
          <p:nvPr userDrawn="1"/>
        </p:nvGrpSpPr>
        <p:grpSpPr>
          <a:xfrm>
            <a:off x="842124" y="134842"/>
            <a:ext cx="1176542" cy="1176542"/>
            <a:chOff x="6205288" y="3657563"/>
            <a:chExt cx="378521" cy="378521"/>
          </a:xfrm>
        </p:grpSpPr>
        <p:sp>
          <p:nvSpPr>
            <p:cNvPr id="10" name="Rectangle: Rounded Corners 158">
              <a:extLst>
                <a:ext uri="{FF2B5EF4-FFF2-40B4-BE49-F238E27FC236}">
                  <a16:creationId xmlns:a16="http://schemas.microsoft.com/office/drawing/2014/main" id="{99C88CD8-ED65-4058-A958-8C8D3345D422}"/>
                </a:ext>
              </a:extLst>
            </p:cNvPr>
            <p:cNvSpPr/>
            <p:nvPr/>
          </p:nvSpPr>
          <p:spPr>
            <a:xfrm>
              <a:off x="6205288" y="3657563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2B64B83-F92A-4566-9D58-8830DDAABDF0}"/>
                </a:ext>
              </a:extLst>
            </p:cNvPr>
            <p:cNvGrpSpPr/>
            <p:nvPr/>
          </p:nvGrpSpPr>
          <p:grpSpPr>
            <a:xfrm>
              <a:off x="6267854" y="3720457"/>
              <a:ext cx="253388" cy="252732"/>
              <a:chOff x="4533901" y="3355976"/>
              <a:chExt cx="612775" cy="611188"/>
            </a:xfrm>
          </p:grpSpPr>
          <p:sp>
            <p:nvSpPr>
              <p:cNvPr id="12" name="Freeform 44">
                <a:extLst>
                  <a:ext uri="{FF2B5EF4-FFF2-40B4-BE49-F238E27FC236}">
                    <a16:creationId xmlns:a16="http://schemas.microsoft.com/office/drawing/2014/main" id="{883BFBF1-108B-405C-913C-1060CDC14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901" y="3663951"/>
                <a:ext cx="303213" cy="303213"/>
              </a:xfrm>
              <a:custGeom>
                <a:avLst/>
                <a:gdLst>
                  <a:gd name="T0" fmla="*/ 0 w 241"/>
                  <a:gd name="T1" fmla="*/ 0 h 241"/>
                  <a:gd name="T2" fmla="*/ 241 w 241"/>
                  <a:gd name="T3" fmla="*/ 241 h 241"/>
                  <a:gd name="T4" fmla="*/ 241 w 241"/>
                  <a:gd name="T5" fmla="*/ 0 h 241"/>
                  <a:gd name="T6" fmla="*/ 0 w 24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0"/>
                    </a:moveTo>
                    <a:cubicBezTo>
                      <a:pt x="0" y="133"/>
                      <a:pt x="108" y="241"/>
                      <a:pt x="241" y="241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5">
                <a:extLst>
                  <a:ext uri="{FF2B5EF4-FFF2-40B4-BE49-F238E27FC236}">
                    <a16:creationId xmlns:a16="http://schemas.microsoft.com/office/drawing/2014/main" id="{198A21B3-8B63-4082-84D6-20C715FB2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355976"/>
                <a:ext cx="303213" cy="301625"/>
              </a:xfrm>
              <a:custGeom>
                <a:avLst/>
                <a:gdLst>
                  <a:gd name="T0" fmla="*/ 241 w 241"/>
                  <a:gd name="T1" fmla="*/ 240 h 240"/>
                  <a:gd name="T2" fmla="*/ 0 w 241"/>
                  <a:gd name="T3" fmla="*/ 0 h 240"/>
                  <a:gd name="T4" fmla="*/ 0 w 241"/>
                  <a:gd name="T5" fmla="*/ 240 h 240"/>
                  <a:gd name="T6" fmla="*/ 241 w 241"/>
                  <a:gd name="T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0">
                    <a:moveTo>
                      <a:pt x="241" y="240"/>
                    </a:moveTo>
                    <a:cubicBezTo>
                      <a:pt x="241" y="108"/>
                      <a:pt x="133" y="0"/>
                      <a:pt x="0" y="0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241" y="240"/>
                    </a:lnTo>
                    <a:close/>
                  </a:path>
                </a:pathLst>
              </a:custGeom>
              <a:solidFill>
                <a:srgbClr val="2BA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6">
                <a:extLst>
                  <a:ext uri="{FF2B5EF4-FFF2-40B4-BE49-F238E27FC236}">
                    <a16:creationId xmlns:a16="http://schemas.microsoft.com/office/drawing/2014/main" id="{0B16A652-9513-4E5B-A7A4-71AC40763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663951"/>
                <a:ext cx="303213" cy="303213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0 h 241"/>
                  <a:gd name="T6" fmla="*/ 0 w 241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cubicBezTo>
                      <a:pt x="133" y="241"/>
                      <a:pt x="241" y="133"/>
                      <a:pt x="24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7">
                <a:extLst>
                  <a:ext uri="{FF2B5EF4-FFF2-40B4-BE49-F238E27FC236}">
                    <a16:creationId xmlns:a16="http://schemas.microsoft.com/office/drawing/2014/main" id="{63BDC59B-4C72-465B-9B99-0636EEF11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3535363"/>
                <a:ext cx="142875" cy="141288"/>
              </a:xfrm>
              <a:custGeom>
                <a:avLst/>
                <a:gdLst>
                  <a:gd name="T0" fmla="*/ 90 w 90"/>
                  <a:gd name="T1" fmla="*/ 23 h 89"/>
                  <a:gd name="T2" fmla="*/ 67 w 90"/>
                  <a:gd name="T3" fmla="*/ 0 h 89"/>
                  <a:gd name="T4" fmla="*/ 0 w 90"/>
                  <a:gd name="T5" fmla="*/ 66 h 89"/>
                  <a:gd name="T6" fmla="*/ 23 w 90"/>
                  <a:gd name="T7" fmla="*/ 89 h 89"/>
                  <a:gd name="T8" fmla="*/ 90 w 90"/>
                  <a:gd name="T9" fmla="*/ 2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9">
                    <a:moveTo>
                      <a:pt x="90" y="23"/>
                    </a:moveTo>
                    <a:lnTo>
                      <a:pt x="67" y="0"/>
                    </a:lnTo>
                    <a:lnTo>
                      <a:pt x="0" y="66"/>
                    </a:lnTo>
                    <a:lnTo>
                      <a:pt x="23" y="89"/>
                    </a:lnTo>
                    <a:lnTo>
                      <a:pt x="9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48">
                <a:extLst>
                  <a:ext uri="{FF2B5EF4-FFF2-40B4-BE49-F238E27FC236}">
                    <a16:creationId xmlns:a16="http://schemas.microsoft.com/office/drawing/2014/main" id="{0D0F230C-5849-43C2-90AE-C47D95680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3622676"/>
                <a:ext cx="239713" cy="241300"/>
              </a:xfrm>
              <a:custGeom>
                <a:avLst/>
                <a:gdLst>
                  <a:gd name="T0" fmla="*/ 23 w 151"/>
                  <a:gd name="T1" fmla="*/ 0 h 152"/>
                  <a:gd name="T2" fmla="*/ 0 w 151"/>
                  <a:gd name="T3" fmla="*/ 23 h 152"/>
                  <a:gd name="T4" fmla="*/ 128 w 151"/>
                  <a:gd name="T5" fmla="*/ 152 h 152"/>
                  <a:gd name="T6" fmla="*/ 151 w 151"/>
                  <a:gd name="T7" fmla="*/ 129 h 152"/>
                  <a:gd name="T8" fmla="*/ 23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23" y="0"/>
                    </a:moveTo>
                    <a:lnTo>
                      <a:pt x="0" y="23"/>
                    </a:lnTo>
                    <a:lnTo>
                      <a:pt x="128" y="152"/>
                    </a:lnTo>
                    <a:lnTo>
                      <a:pt x="151" y="12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62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71241BC-C3F8-4DA4-AE23-364942FE8501}"/>
              </a:ext>
            </a:extLst>
          </p:cNvPr>
          <p:cNvGrpSpPr/>
          <p:nvPr userDrawn="1"/>
        </p:nvGrpSpPr>
        <p:grpSpPr>
          <a:xfrm>
            <a:off x="838196" y="134840"/>
            <a:ext cx="1176542" cy="1176541"/>
            <a:chOff x="3738565" y="2749701"/>
            <a:chExt cx="378521" cy="37852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141C8B2-03AE-42FF-8877-DBD152925E05}"/>
                </a:ext>
              </a:extLst>
            </p:cNvPr>
            <p:cNvSpPr/>
            <p:nvPr/>
          </p:nvSpPr>
          <p:spPr>
            <a:xfrm>
              <a:off x="3738565" y="2749701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127F381-2248-45A3-B5F5-9B827CEDC22D}"/>
                </a:ext>
              </a:extLst>
            </p:cNvPr>
            <p:cNvGrpSpPr/>
            <p:nvPr/>
          </p:nvGrpSpPr>
          <p:grpSpPr>
            <a:xfrm>
              <a:off x="3756495" y="2829764"/>
              <a:ext cx="336731" cy="229025"/>
              <a:chOff x="2786063" y="2706688"/>
              <a:chExt cx="903287" cy="614363"/>
            </a:xfrm>
          </p:grpSpPr>
          <p:sp>
            <p:nvSpPr>
              <p:cNvPr id="20" name="Rectangle 21">
                <a:extLst>
                  <a:ext uri="{FF2B5EF4-FFF2-40B4-BE49-F238E27FC236}">
                    <a16:creationId xmlns:a16="http://schemas.microsoft.com/office/drawing/2014/main" id="{F5C3FE06-7C5E-4831-A83D-1F2BE7837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2">
                <a:extLst>
                  <a:ext uri="{FF2B5EF4-FFF2-40B4-BE49-F238E27FC236}">
                    <a16:creationId xmlns:a16="http://schemas.microsoft.com/office/drawing/2014/main" id="{1D8B1565-E261-4A54-8F7E-8A69FBC7D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8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DA47C6A8-73EF-4D90-906F-5A1F5370A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16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id="{CA4E2C08-B4A3-4707-94F8-623350D91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5">
                <a:extLst>
                  <a:ext uri="{FF2B5EF4-FFF2-40B4-BE49-F238E27FC236}">
                    <a16:creationId xmlns:a16="http://schemas.microsoft.com/office/drawing/2014/main" id="{8D3E3908-A616-45FE-BB0D-3237820AF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1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6">
                <a:extLst>
                  <a:ext uri="{FF2B5EF4-FFF2-40B4-BE49-F238E27FC236}">
                    <a16:creationId xmlns:a16="http://schemas.microsoft.com/office/drawing/2014/main" id="{BC175CB8-8AFA-4C70-A199-0C4943B51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7">
                <a:extLst>
                  <a:ext uri="{FF2B5EF4-FFF2-40B4-BE49-F238E27FC236}">
                    <a16:creationId xmlns:a16="http://schemas.microsoft.com/office/drawing/2014/main" id="{47754C3E-9748-43DB-A6BB-B1C07537B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8">
                <a:extLst>
                  <a:ext uri="{FF2B5EF4-FFF2-40B4-BE49-F238E27FC236}">
                    <a16:creationId xmlns:a16="http://schemas.microsoft.com/office/drawing/2014/main" id="{CCA455FB-21E9-46AE-B871-4B9F7AD7F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6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9">
                <a:extLst>
                  <a:ext uri="{FF2B5EF4-FFF2-40B4-BE49-F238E27FC236}">
                    <a16:creationId xmlns:a16="http://schemas.microsoft.com/office/drawing/2014/main" id="{F0D610D6-4E69-4A13-93CD-DEC25DDFE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30">
                <a:extLst>
                  <a:ext uri="{FF2B5EF4-FFF2-40B4-BE49-F238E27FC236}">
                    <a16:creationId xmlns:a16="http://schemas.microsoft.com/office/drawing/2014/main" id="{B576DEA1-A2E2-4CF6-957D-9BD9FEFA5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38" y="2706688"/>
                <a:ext cx="492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1">
                <a:extLst>
                  <a:ext uri="{FF2B5EF4-FFF2-40B4-BE49-F238E27FC236}">
                    <a16:creationId xmlns:a16="http://schemas.microsoft.com/office/drawing/2014/main" id="{10189815-4CD1-4CFC-B46C-191AFFDDD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2">
                <a:extLst>
                  <a:ext uri="{FF2B5EF4-FFF2-40B4-BE49-F238E27FC236}">
                    <a16:creationId xmlns:a16="http://schemas.microsoft.com/office/drawing/2014/main" id="{17B86A79-5A7B-44A8-B0D7-CDADCFC34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813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3">
                <a:extLst>
                  <a:ext uri="{FF2B5EF4-FFF2-40B4-BE49-F238E27FC236}">
                    <a16:creationId xmlns:a16="http://schemas.microsoft.com/office/drawing/2014/main" id="{0591DC50-0A05-4810-B53B-82816178C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4">
                <a:extLst>
                  <a:ext uri="{FF2B5EF4-FFF2-40B4-BE49-F238E27FC236}">
                    <a16:creationId xmlns:a16="http://schemas.microsoft.com/office/drawing/2014/main" id="{66B5A8BE-7890-45DC-B164-5C71E191B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35">
                <a:extLst>
                  <a:ext uri="{FF2B5EF4-FFF2-40B4-BE49-F238E27FC236}">
                    <a16:creationId xmlns:a16="http://schemas.microsoft.com/office/drawing/2014/main" id="{E9F9FDEE-3400-4DCD-894F-13C1F098E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id="{EF3E894B-FC20-4EBE-A06B-305790B5C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7">
                <a:extLst>
                  <a:ext uri="{FF2B5EF4-FFF2-40B4-BE49-F238E27FC236}">
                    <a16:creationId xmlns:a16="http://schemas.microsoft.com/office/drawing/2014/main" id="{C13FB5A9-2334-4F96-B5BF-ECE8056C9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06688"/>
                <a:ext cx="111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8">
                <a:extLst>
                  <a:ext uri="{FF2B5EF4-FFF2-40B4-BE49-F238E27FC236}">
                    <a16:creationId xmlns:a16="http://schemas.microsoft.com/office/drawing/2014/main" id="{041672B4-6289-43B0-BCA2-789C41FF9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8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29D64513-C8E8-47DA-A8FA-3332A085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154363"/>
                <a:ext cx="423862" cy="166688"/>
              </a:xfrm>
              <a:custGeom>
                <a:avLst/>
                <a:gdLst>
                  <a:gd name="T0" fmla="*/ 0 w 267"/>
                  <a:gd name="T1" fmla="*/ 54 h 105"/>
                  <a:gd name="T2" fmla="*/ 70 w 267"/>
                  <a:gd name="T3" fmla="*/ 0 h 105"/>
                  <a:gd name="T4" fmla="*/ 70 w 267"/>
                  <a:gd name="T5" fmla="*/ 26 h 105"/>
                  <a:gd name="T6" fmla="*/ 267 w 267"/>
                  <a:gd name="T7" fmla="*/ 26 h 105"/>
                  <a:gd name="T8" fmla="*/ 267 w 267"/>
                  <a:gd name="T9" fmla="*/ 79 h 105"/>
                  <a:gd name="T10" fmla="*/ 70 w 267"/>
                  <a:gd name="T11" fmla="*/ 79 h 105"/>
                  <a:gd name="T12" fmla="*/ 70 w 267"/>
                  <a:gd name="T13" fmla="*/ 105 h 105"/>
                  <a:gd name="T14" fmla="*/ 0 w 267"/>
                  <a:gd name="T15" fmla="*/ 5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0" y="54"/>
                    </a:moveTo>
                    <a:lnTo>
                      <a:pt x="70" y="0"/>
                    </a:lnTo>
                    <a:lnTo>
                      <a:pt x="70" y="26"/>
                    </a:lnTo>
                    <a:lnTo>
                      <a:pt x="267" y="26"/>
                    </a:lnTo>
                    <a:lnTo>
                      <a:pt x="267" y="79"/>
                    </a:lnTo>
                    <a:lnTo>
                      <a:pt x="70" y="79"/>
                    </a:lnTo>
                    <a:lnTo>
                      <a:pt x="70" y="10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BBC729F4-CEFB-4BDA-8AFC-A83DE5DAC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488" y="3154363"/>
                <a:ext cx="423862" cy="166688"/>
              </a:xfrm>
              <a:custGeom>
                <a:avLst/>
                <a:gdLst>
                  <a:gd name="T0" fmla="*/ 267 w 267"/>
                  <a:gd name="T1" fmla="*/ 51 h 105"/>
                  <a:gd name="T2" fmla="*/ 196 w 267"/>
                  <a:gd name="T3" fmla="*/ 105 h 105"/>
                  <a:gd name="T4" fmla="*/ 196 w 267"/>
                  <a:gd name="T5" fmla="*/ 79 h 105"/>
                  <a:gd name="T6" fmla="*/ 0 w 267"/>
                  <a:gd name="T7" fmla="*/ 79 h 105"/>
                  <a:gd name="T8" fmla="*/ 0 w 267"/>
                  <a:gd name="T9" fmla="*/ 26 h 105"/>
                  <a:gd name="T10" fmla="*/ 196 w 267"/>
                  <a:gd name="T11" fmla="*/ 26 h 105"/>
                  <a:gd name="T12" fmla="*/ 196 w 267"/>
                  <a:gd name="T13" fmla="*/ 0 h 105"/>
                  <a:gd name="T14" fmla="*/ 267 w 267"/>
                  <a:gd name="T15" fmla="*/ 5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267" y="51"/>
                    </a:moveTo>
                    <a:lnTo>
                      <a:pt x="196" y="105"/>
                    </a:lnTo>
                    <a:lnTo>
                      <a:pt x="196" y="79"/>
                    </a:lnTo>
                    <a:lnTo>
                      <a:pt x="0" y="79"/>
                    </a:lnTo>
                    <a:lnTo>
                      <a:pt x="0" y="26"/>
                    </a:lnTo>
                    <a:lnTo>
                      <a:pt x="196" y="26"/>
                    </a:lnTo>
                    <a:lnTo>
                      <a:pt x="196" y="0"/>
                    </a:lnTo>
                    <a:lnTo>
                      <a:pt x="267" y="5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66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FCC7E0-6D45-45D1-805C-1673241EA372}"/>
              </a:ext>
            </a:extLst>
          </p:cNvPr>
          <p:cNvGrpSpPr/>
          <p:nvPr userDrawn="1"/>
        </p:nvGrpSpPr>
        <p:grpSpPr>
          <a:xfrm rot="5400000">
            <a:off x="10765528" y="194420"/>
            <a:ext cx="1176542" cy="1176542"/>
            <a:chOff x="6205288" y="3657563"/>
            <a:chExt cx="378521" cy="378521"/>
          </a:xfrm>
        </p:grpSpPr>
        <p:sp>
          <p:nvSpPr>
            <p:cNvPr id="10" name="Rectangle: Rounded Corners 158">
              <a:extLst>
                <a:ext uri="{FF2B5EF4-FFF2-40B4-BE49-F238E27FC236}">
                  <a16:creationId xmlns:a16="http://schemas.microsoft.com/office/drawing/2014/main" id="{399357CF-F9B1-476C-BF21-A5E33FC1C46B}"/>
                </a:ext>
              </a:extLst>
            </p:cNvPr>
            <p:cNvSpPr/>
            <p:nvPr/>
          </p:nvSpPr>
          <p:spPr>
            <a:xfrm>
              <a:off x="6205288" y="3657563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B20E9D-5E10-4387-B3D6-35108291DAF4}"/>
                </a:ext>
              </a:extLst>
            </p:cNvPr>
            <p:cNvGrpSpPr/>
            <p:nvPr/>
          </p:nvGrpSpPr>
          <p:grpSpPr>
            <a:xfrm>
              <a:off x="6267854" y="3720457"/>
              <a:ext cx="253388" cy="252732"/>
              <a:chOff x="4533901" y="3355976"/>
              <a:chExt cx="612775" cy="611188"/>
            </a:xfrm>
          </p:grpSpPr>
          <p:sp>
            <p:nvSpPr>
              <p:cNvPr id="12" name="Freeform 44">
                <a:extLst>
                  <a:ext uri="{FF2B5EF4-FFF2-40B4-BE49-F238E27FC236}">
                    <a16:creationId xmlns:a16="http://schemas.microsoft.com/office/drawing/2014/main" id="{28BD8480-DEDB-47D2-AC60-6B7CBC70F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901" y="3663951"/>
                <a:ext cx="303213" cy="303213"/>
              </a:xfrm>
              <a:custGeom>
                <a:avLst/>
                <a:gdLst>
                  <a:gd name="T0" fmla="*/ 0 w 241"/>
                  <a:gd name="T1" fmla="*/ 0 h 241"/>
                  <a:gd name="T2" fmla="*/ 241 w 241"/>
                  <a:gd name="T3" fmla="*/ 241 h 241"/>
                  <a:gd name="T4" fmla="*/ 241 w 241"/>
                  <a:gd name="T5" fmla="*/ 0 h 241"/>
                  <a:gd name="T6" fmla="*/ 0 w 24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0"/>
                    </a:moveTo>
                    <a:cubicBezTo>
                      <a:pt x="0" y="133"/>
                      <a:pt x="108" y="241"/>
                      <a:pt x="241" y="241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5">
                <a:extLst>
                  <a:ext uri="{FF2B5EF4-FFF2-40B4-BE49-F238E27FC236}">
                    <a16:creationId xmlns:a16="http://schemas.microsoft.com/office/drawing/2014/main" id="{E704C6AD-5E73-4C30-838B-D7946589B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355976"/>
                <a:ext cx="303213" cy="301625"/>
              </a:xfrm>
              <a:custGeom>
                <a:avLst/>
                <a:gdLst>
                  <a:gd name="T0" fmla="*/ 241 w 241"/>
                  <a:gd name="T1" fmla="*/ 240 h 240"/>
                  <a:gd name="T2" fmla="*/ 0 w 241"/>
                  <a:gd name="T3" fmla="*/ 0 h 240"/>
                  <a:gd name="T4" fmla="*/ 0 w 241"/>
                  <a:gd name="T5" fmla="*/ 240 h 240"/>
                  <a:gd name="T6" fmla="*/ 241 w 241"/>
                  <a:gd name="T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0">
                    <a:moveTo>
                      <a:pt x="241" y="240"/>
                    </a:moveTo>
                    <a:cubicBezTo>
                      <a:pt x="241" y="108"/>
                      <a:pt x="133" y="0"/>
                      <a:pt x="0" y="0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241" y="240"/>
                    </a:lnTo>
                    <a:close/>
                  </a:path>
                </a:pathLst>
              </a:custGeom>
              <a:solidFill>
                <a:srgbClr val="2BA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6">
                <a:extLst>
                  <a:ext uri="{FF2B5EF4-FFF2-40B4-BE49-F238E27FC236}">
                    <a16:creationId xmlns:a16="http://schemas.microsoft.com/office/drawing/2014/main" id="{38126196-5966-4060-8605-66A0B9AA0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663951"/>
                <a:ext cx="303213" cy="303213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0 h 241"/>
                  <a:gd name="T6" fmla="*/ 0 w 241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cubicBezTo>
                      <a:pt x="133" y="241"/>
                      <a:pt x="241" y="133"/>
                      <a:pt x="24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7">
                <a:extLst>
                  <a:ext uri="{FF2B5EF4-FFF2-40B4-BE49-F238E27FC236}">
                    <a16:creationId xmlns:a16="http://schemas.microsoft.com/office/drawing/2014/main" id="{1D3782F5-E27E-465F-863C-62699E839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3535363"/>
                <a:ext cx="142875" cy="141288"/>
              </a:xfrm>
              <a:custGeom>
                <a:avLst/>
                <a:gdLst>
                  <a:gd name="T0" fmla="*/ 90 w 90"/>
                  <a:gd name="T1" fmla="*/ 23 h 89"/>
                  <a:gd name="T2" fmla="*/ 67 w 90"/>
                  <a:gd name="T3" fmla="*/ 0 h 89"/>
                  <a:gd name="T4" fmla="*/ 0 w 90"/>
                  <a:gd name="T5" fmla="*/ 66 h 89"/>
                  <a:gd name="T6" fmla="*/ 23 w 90"/>
                  <a:gd name="T7" fmla="*/ 89 h 89"/>
                  <a:gd name="T8" fmla="*/ 90 w 90"/>
                  <a:gd name="T9" fmla="*/ 2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9">
                    <a:moveTo>
                      <a:pt x="90" y="23"/>
                    </a:moveTo>
                    <a:lnTo>
                      <a:pt x="67" y="0"/>
                    </a:lnTo>
                    <a:lnTo>
                      <a:pt x="0" y="66"/>
                    </a:lnTo>
                    <a:lnTo>
                      <a:pt x="23" y="89"/>
                    </a:lnTo>
                    <a:lnTo>
                      <a:pt x="9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48">
                <a:extLst>
                  <a:ext uri="{FF2B5EF4-FFF2-40B4-BE49-F238E27FC236}">
                    <a16:creationId xmlns:a16="http://schemas.microsoft.com/office/drawing/2014/main" id="{C1421A26-D03B-4041-BB21-154C41D6A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3622676"/>
                <a:ext cx="239713" cy="241300"/>
              </a:xfrm>
              <a:custGeom>
                <a:avLst/>
                <a:gdLst>
                  <a:gd name="T0" fmla="*/ 23 w 151"/>
                  <a:gd name="T1" fmla="*/ 0 h 152"/>
                  <a:gd name="T2" fmla="*/ 0 w 151"/>
                  <a:gd name="T3" fmla="*/ 23 h 152"/>
                  <a:gd name="T4" fmla="*/ 128 w 151"/>
                  <a:gd name="T5" fmla="*/ 152 h 152"/>
                  <a:gd name="T6" fmla="*/ 151 w 151"/>
                  <a:gd name="T7" fmla="*/ 129 h 152"/>
                  <a:gd name="T8" fmla="*/ 23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23" y="0"/>
                    </a:moveTo>
                    <a:lnTo>
                      <a:pt x="0" y="23"/>
                    </a:lnTo>
                    <a:lnTo>
                      <a:pt x="128" y="152"/>
                    </a:lnTo>
                    <a:lnTo>
                      <a:pt x="151" y="12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73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BBFB4-F5C6-40BD-B4DC-C1EDC34A507F}"/>
              </a:ext>
            </a:extLst>
          </p:cNvPr>
          <p:cNvSpPr/>
          <p:nvPr userDrawn="1"/>
        </p:nvSpPr>
        <p:spPr>
          <a:xfrm>
            <a:off x="3309332" y="3189461"/>
            <a:ext cx="53303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INVENTORY </a:t>
            </a: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FOR NAV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B9007E-AA88-4F30-B09B-1CC2345B64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65" y="1229203"/>
            <a:ext cx="4517629" cy="19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CD28F8D-41AA-4954-8A0C-8E9EE74F9743}"/>
              </a:ext>
            </a:extLst>
          </p:cNvPr>
          <p:cNvGrpSpPr/>
          <p:nvPr userDrawn="1"/>
        </p:nvGrpSpPr>
        <p:grpSpPr>
          <a:xfrm>
            <a:off x="838200" y="116771"/>
            <a:ext cx="1194613" cy="1194613"/>
            <a:chOff x="6064059" y="4172842"/>
            <a:chExt cx="378521" cy="37852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870DBB9-462D-4352-BC7F-A015FDAA1D64}"/>
                </a:ext>
              </a:extLst>
            </p:cNvPr>
            <p:cNvSpPr/>
            <p:nvPr/>
          </p:nvSpPr>
          <p:spPr>
            <a:xfrm>
              <a:off x="6064059" y="4172842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16DB849-E5D3-4F75-9F86-7FC28A22DF0A}"/>
                </a:ext>
              </a:extLst>
            </p:cNvPr>
            <p:cNvGrpSpPr/>
            <p:nvPr/>
          </p:nvGrpSpPr>
          <p:grpSpPr>
            <a:xfrm>
              <a:off x="6146430" y="4205447"/>
              <a:ext cx="189634" cy="297364"/>
              <a:chOff x="5375275" y="3987801"/>
              <a:chExt cx="407987" cy="639762"/>
            </a:xfrm>
          </p:grpSpPr>
          <p:sp>
            <p:nvSpPr>
              <p:cNvPr id="43" name="Freeform 68">
                <a:extLst>
                  <a:ext uri="{FF2B5EF4-FFF2-40B4-BE49-F238E27FC236}">
                    <a16:creationId xmlns:a16="http://schemas.microsoft.com/office/drawing/2014/main" id="{70391A7F-DAE7-4B0C-9459-653B73D03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69">
                <a:extLst>
                  <a:ext uri="{FF2B5EF4-FFF2-40B4-BE49-F238E27FC236}">
                    <a16:creationId xmlns:a16="http://schemas.microsoft.com/office/drawing/2014/main" id="{D8323990-1E01-4A8D-8833-D5A58CC74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0">
                <a:extLst>
                  <a:ext uri="{FF2B5EF4-FFF2-40B4-BE49-F238E27FC236}">
                    <a16:creationId xmlns:a16="http://schemas.microsoft.com/office/drawing/2014/main" id="{9E1FDD91-9605-49D2-8715-81C836E7A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1">
                <a:extLst>
                  <a:ext uri="{FF2B5EF4-FFF2-40B4-BE49-F238E27FC236}">
                    <a16:creationId xmlns:a16="http://schemas.microsoft.com/office/drawing/2014/main" id="{2101BC95-6C38-4F74-A4D6-A8B7349F8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2">
                <a:extLst>
                  <a:ext uri="{FF2B5EF4-FFF2-40B4-BE49-F238E27FC236}">
                    <a16:creationId xmlns:a16="http://schemas.microsoft.com/office/drawing/2014/main" id="{BEAF4900-91EE-49BE-88DC-9B8F8407C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3">
                <a:extLst>
                  <a:ext uri="{FF2B5EF4-FFF2-40B4-BE49-F238E27FC236}">
                    <a16:creationId xmlns:a16="http://schemas.microsoft.com/office/drawing/2014/main" id="{753F71F3-93BD-4B19-A6FD-3C20435BD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id="{F61F50EA-62BF-4159-A983-EC913DE59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5">
                <a:extLst>
                  <a:ext uri="{FF2B5EF4-FFF2-40B4-BE49-F238E27FC236}">
                    <a16:creationId xmlns:a16="http://schemas.microsoft.com/office/drawing/2014/main" id="{2A4B8D40-C531-449A-A743-7D6FD186E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6">
                <a:extLst>
                  <a:ext uri="{FF2B5EF4-FFF2-40B4-BE49-F238E27FC236}">
                    <a16:creationId xmlns:a16="http://schemas.microsoft.com/office/drawing/2014/main" id="{3F7E75B2-628F-44B7-BB9C-14AF44909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7">
                <a:extLst>
                  <a:ext uri="{FF2B5EF4-FFF2-40B4-BE49-F238E27FC236}">
                    <a16:creationId xmlns:a16="http://schemas.microsoft.com/office/drawing/2014/main" id="{6FE3DFFD-9AAF-49DD-9727-48EF0D3DD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id="{0BD2F22F-88DB-41DA-8C63-6D7239BB4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9">
                <a:extLst>
                  <a:ext uri="{FF2B5EF4-FFF2-40B4-BE49-F238E27FC236}">
                    <a16:creationId xmlns:a16="http://schemas.microsoft.com/office/drawing/2014/main" id="{4E85F5F8-F3A9-4DAE-995A-42DD5B3F9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0">
                <a:extLst>
                  <a:ext uri="{FF2B5EF4-FFF2-40B4-BE49-F238E27FC236}">
                    <a16:creationId xmlns:a16="http://schemas.microsoft.com/office/drawing/2014/main" id="{C7FF79AD-F1FE-4B10-9246-83809EE97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1">
                <a:extLst>
                  <a:ext uri="{FF2B5EF4-FFF2-40B4-BE49-F238E27FC236}">
                    <a16:creationId xmlns:a16="http://schemas.microsoft.com/office/drawing/2014/main" id="{8060FAC6-930E-40DC-A928-9F5CA9844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82">
                <a:extLst>
                  <a:ext uri="{FF2B5EF4-FFF2-40B4-BE49-F238E27FC236}">
                    <a16:creationId xmlns:a16="http://schemas.microsoft.com/office/drawing/2014/main" id="{4C18C2E7-14CA-43B5-AA73-D807D19EF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2B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83">
                <a:extLst>
                  <a:ext uri="{FF2B5EF4-FFF2-40B4-BE49-F238E27FC236}">
                    <a16:creationId xmlns:a16="http://schemas.microsoft.com/office/drawing/2014/main" id="{3CE7C879-E0DE-4E07-9DAF-A947B0CCB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4">
                <a:extLst>
                  <a:ext uri="{FF2B5EF4-FFF2-40B4-BE49-F238E27FC236}">
                    <a16:creationId xmlns:a16="http://schemas.microsoft.com/office/drawing/2014/main" id="{3675E38E-6A2A-4188-BEFF-A4434F6D9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6D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5">
                <a:extLst>
                  <a:ext uri="{FF2B5EF4-FFF2-40B4-BE49-F238E27FC236}">
                    <a16:creationId xmlns:a16="http://schemas.microsoft.com/office/drawing/2014/main" id="{86A272FE-380F-4435-9DDF-386DB0C9F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6">
                <a:extLst>
                  <a:ext uri="{FF2B5EF4-FFF2-40B4-BE49-F238E27FC236}">
                    <a16:creationId xmlns:a16="http://schemas.microsoft.com/office/drawing/2014/main" id="{B34F1D5B-D629-4D9C-9BDF-518D010E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7">
                <a:extLst>
                  <a:ext uri="{FF2B5EF4-FFF2-40B4-BE49-F238E27FC236}">
                    <a16:creationId xmlns:a16="http://schemas.microsoft.com/office/drawing/2014/main" id="{0D91160D-35A3-4263-A518-5ADF6D57C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8">
                <a:extLst>
                  <a:ext uri="{FF2B5EF4-FFF2-40B4-BE49-F238E27FC236}">
                    <a16:creationId xmlns:a16="http://schemas.microsoft.com/office/drawing/2014/main" id="{0C637CF7-1FBE-4133-8589-F1A4C907D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9">
                <a:extLst>
                  <a:ext uri="{FF2B5EF4-FFF2-40B4-BE49-F238E27FC236}">
                    <a16:creationId xmlns:a16="http://schemas.microsoft.com/office/drawing/2014/main" id="{6E564B14-F496-4347-A473-FB79A18C6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90">
                <a:extLst>
                  <a:ext uri="{FF2B5EF4-FFF2-40B4-BE49-F238E27FC236}">
                    <a16:creationId xmlns:a16="http://schemas.microsoft.com/office/drawing/2014/main" id="{F71A46A9-FCF6-48C6-833C-E547E0927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91">
                <a:extLst>
                  <a:ext uri="{FF2B5EF4-FFF2-40B4-BE49-F238E27FC236}">
                    <a16:creationId xmlns:a16="http://schemas.microsoft.com/office/drawing/2014/main" id="{12D5DF19-F26B-4301-A889-BEB10CF09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2">
                <a:extLst>
                  <a:ext uri="{FF2B5EF4-FFF2-40B4-BE49-F238E27FC236}">
                    <a16:creationId xmlns:a16="http://schemas.microsoft.com/office/drawing/2014/main" id="{D4D425FA-CC80-4EFC-9D1E-A45C1C794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93">
                <a:extLst>
                  <a:ext uri="{FF2B5EF4-FFF2-40B4-BE49-F238E27FC236}">
                    <a16:creationId xmlns:a16="http://schemas.microsoft.com/office/drawing/2014/main" id="{D00E9669-E92B-42ED-AE03-02BBDC409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94">
                <a:extLst>
                  <a:ext uri="{FF2B5EF4-FFF2-40B4-BE49-F238E27FC236}">
                    <a16:creationId xmlns:a16="http://schemas.microsoft.com/office/drawing/2014/main" id="{5246AAA4-ABDC-4AD3-ACE7-EBE593BD5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29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95">
                <a:extLst>
                  <a:ext uri="{FF2B5EF4-FFF2-40B4-BE49-F238E27FC236}">
                    <a16:creationId xmlns:a16="http://schemas.microsoft.com/office/drawing/2014/main" id="{474F6D58-E0C4-42ED-8D79-B29939E3A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96">
                <a:extLst>
                  <a:ext uri="{FF2B5EF4-FFF2-40B4-BE49-F238E27FC236}">
                    <a16:creationId xmlns:a16="http://schemas.microsoft.com/office/drawing/2014/main" id="{0C8952B6-32ED-4C3B-AB56-BE3E04281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D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97">
                <a:extLst>
                  <a:ext uri="{FF2B5EF4-FFF2-40B4-BE49-F238E27FC236}">
                    <a16:creationId xmlns:a16="http://schemas.microsoft.com/office/drawing/2014/main" id="{494FE272-49CE-4922-83E5-E44D2431D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98">
                <a:extLst>
                  <a:ext uri="{FF2B5EF4-FFF2-40B4-BE49-F238E27FC236}">
                    <a16:creationId xmlns:a16="http://schemas.microsoft.com/office/drawing/2014/main" id="{24116BBC-1A25-4F74-AF84-370DE1FF0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99">
                <a:extLst>
                  <a:ext uri="{FF2B5EF4-FFF2-40B4-BE49-F238E27FC236}">
                    <a16:creationId xmlns:a16="http://schemas.microsoft.com/office/drawing/2014/main" id="{209A5493-F8D4-4B15-9AFD-FC696409C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00">
                <a:extLst>
                  <a:ext uri="{FF2B5EF4-FFF2-40B4-BE49-F238E27FC236}">
                    <a16:creationId xmlns:a16="http://schemas.microsoft.com/office/drawing/2014/main" id="{F58B37BA-6355-4D93-8CAF-82D5A48A5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01">
                <a:extLst>
                  <a:ext uri="{FF2B5EF4-FFF2-40B4-BE49-F238E27FC236}">
                    <a16:creationId xmlns:a16="http://schemas.microsoft.com/office/drawing/2014/main" id="{23690574-D06E-42F7-982B-2987A41A7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59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003FC-9520-44AA-B112-0EBE30C365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65" y="1492669"/>
            <a:ext cx="4517629" cy="19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59613399-BD28-4DCD-82E2-018A8E12A602}"/>
              </a:ext>
            </a:extLst>
          </p:cNvPr>
          <p:cNvGrpSpPr/>
          <p:nvPr userDrawn="1"/>
        </p:nvGrpSpPr>
        <p:grpSpPr>
          <a:xfrm>
            <a:off x="838200" y="116771"/>
            <a:ext cx="1194613" cy="1194613"/>
            <a:chOff x="6064059" y="4172842"/>
            <a:chExt cx="378521" cy="378521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951DC530-C55E-48A5-B9E1-6AAD89C64B52}"/>
                </a:ext>
              </a:extLst>
            </p:cNvPr>
            <p:cNvSpPr/>
            <p:nvPr/>
          </p:nvSpPr>
          <p:spPr>
            <a:xfrm>
              <a:off x="6064059" y="4172842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27AA1AF-E5FD-410B-A51A-4A8A10BFE7EC}"/>
                </a:ext>
              </a:extLst>
            </p:cNvPr>
            <p:cNvGrpSpPr/>
            <p:nvPr/>
          </p:nvGrpSpPr>
          <p:grpSpPr>
            <a:xfrm>
              <a:off x="6146430" y="4205447"/>
              <a:ext cx="189634" cy="297364"/>
              <a:chOff x="5375275" y="3987801"/>
              <a:chExt cx="407987" cy="639762"/>
            </a:xfrm>
          </p:grpSpPr>
          <p:sp>
            <p:nvSpPr>
              <p:cNvPr id="82" name="Freeform 68">
                <a:extLst>
                  <a:ext uri="{FF2B5EF4-FFF2-40B4-BE49-F238E27FC236}">
                    <a16:creationId xmlns:a16="http://schemas.microsoft.com/office/drawing/2014/main" id="{FD10999F-6F34-433C-8546-F4EF85C60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69">
                <a:extLst>
                  <a:ext uri="{FF2B5EF4-FFF2-40B4-BE49-F238E27FC236}">
                    <a16:creationId xmlns:a16="http://schemas.microsoft.com/office/drawing/2014/main" id="{8A346854-CCF3-4255-86C4-5BF6D0D7E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0">
                <a:extLst>
                  <a:ext uri="{FF2B5EF4-FFF2-40B4-BE49-F238E27FC236}">
                    <a16:creationId xmlns:a16="http://schemas.microsoft.com/office/drawing/2014/main" id="{A4D012E4-DC99-47A3-AE8B-C177D2DCA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71">
                <a:extLst>
                  <a:ext uri="{FF2B5EF4-FFF2-40B4-BE49-F238E27FC236}">
                    <a16:creationId xmlns:a16="http://schemas.microsoft.com/office/drawing/2014/main" id="{940CE7A9-3CA2-4379-A216-2F489FC92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72">
                <a:extLst>
                  <a:ext uri="{FF2B5EF4-FFF2-40B4-BE49-F238E27FC236}">
                    <a16:creationId xmlns:a16="http://schemas.microsoft.com/office/drawing/2014/main" id="{A57A8EA7-B48B-4541-9CA9-1A3A159C6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3">
                <a:extLst>
                  <a:ext uri="{FF2B5EF4-FFF2-40B4-BE49-F238E27FC236}">
                    <a16:creationId xmlns:a16="http://schemas.microsoft.com/office/drawing/2014/main" id="{317B3D74-9663-4D6A-9C00-C050DFCDE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4">
                <a:extLst>
                  <a:ext uri="{FF2B5EF4-FFF2-40B4-BE49-F238E27FC236}">
                    <a16:creationId xmlns:a16="http://schemas.microsoft.com/office/drawing/2014/main" id="{67CAE5B1-CE5D-4DCC-951D-E03594697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75">
                <a:extLst>
                  <a:ext uri="{FF2B5EF4-FFF2-40B4-BE49-F238E27FC236}">
                    <a16:creationId xmlns:a16="http://schemas.microsoft.com/office/drawing/2014/main" id="{49191F51-7796-4CFD-9DC8-DD4AAA1F8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76">
                <a:extLst>
                  <a:ext uri="{FF2B5EF4-FFF2-40B4-BE49-F238E27FC236}">
                    <a16:creationId xmlns:a16="http://schemas.microsoft.com/office/drawing/2014/main" id="{0D1ED9D7-32A6-4C8E-BD41-47D34269D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77">
                <a:extLst>
                  <a:ext uri="{FF2B5EF4-FFF2-40B4-BE49-F238E27FC236}">
                    <a16:creationId xmlns:a16="http://schemas.microsoft.com/office/drawing/2014/main" id="{27291456-099A-45B5-86F8-4CE5AB217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8">
                <a:extLst>
                  <a:ext uri="{FF2B5EF4-FFF2-40B4-BE49-F238E27FC236}">
                    <a16:creationId xmlns:a16="http://schemas.microsoft.com/office/drawing/2014/main" id="{FECE7AB9-0472-44BE-BAED-CEC494F85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9">
                <a:extLst>
                  <a:ext uri="{FF2B5EF4-FFF2-40B4-BE49-F238E27FC236}">
                    <a16:creationId xmlns:a16="http://schemas.microsoft.com/office/drawing/2014/main" id="{44BC762E-C6F1-4B57-8D65-C73B3C00B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BFDF1546-3631-4F41-851B-8CDC12663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id="{D7588C79-E793-44C3-830A-391EBEF13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id="{2A313EEF-CBCB-4F17-AA53-9992680BF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2B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83">
                <a:extLst>
                  <a:ext uri="{FF2B5EF4-FFF2-40B4-BE49-F238E27FC236}">
                    <a16:creationId xmlns:a16="http://schemas.microsoft.com/office/drawing/2014/main" id="{FF2CC456-AE94-48DC-BFE3-BFB4501A4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84">
                <a:extLst>
                  <a:ext uri="{FF2B5EF4-FFF2-40B4-BE49-F238E27FC236}">
                    <a16:creationId xmlns:a16="http://schemas.microsoft.com/office/drawing/2014/main" id="{6CA9242A-D3A4-418D-8B3C-7F13656D7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6D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85">
                <a:extLst>
                  <a:ext uri="{FF2B5EF4-FFF2-40B4-BE49-F238E27FC236}">
                    <a16:creationId xmlns:a16="http://schemas.microsoft.com/office/drawing/2014/main" id="{51DC5CA3-4D27-4380-8207-07956DA4A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86">
                <a:extLst>
                  <a:ext uri="{FF2B5EF4-FFF2-40B4-BE49-F238E27FC236}">
                    <a16:creationId xmlns:a16="http://schemas.microsoft.com/office/drawing/2014/main" id="{DF1AEBEC-2F81-4100-90A0-59FC2B75A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87">
                <a:extLst>
                  <a:ext uri="{FF2B5EF4-FFF2-40B4-BE49-F238E27FC236}">
                    <a16:creationId xmlns:a16="http://schemas.microsoft.com/office/drawing/2014/main" id="{DCFE3109-B332-477D-8335-A2BE14497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88">
                <a:extLst>
                  <a:ext uri="{FF2B5EF4-FFF2-40B4-BE49-F238E27FC236}">
                    <a16:creationId xmlns:a16="http://schemas.microsoft.com/office/drawing/2014/main" id="{A67A95BB-0A61-423E-A287-35C404FC5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89">
                <a:extLst>
                  <a:ext uri="{FF2B5EF4-FFF2-40B4-BE49-F238E27FC236}">
                    <a16:creationId xmlns:a16="http://schemas.microsoft.com/office/drawing/2014/main" id="{2D69875D-F835-4407-8FBE-13BCE749F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90">
                <a:extLst>
                  <a:ext uri="{FF2B5EF4-FFF2-40B4-BE49-F238E27FC236}">
                    <a16:creationId xmlns:a16="http://schemas.microsoft.com/office/drawing/2014/main" id="{423C1F1C-03F1-4ECB-BF4C-C66223F13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id="{9682CD06-AB5C-4C91-A08B-4ECA98F1E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92">
                <a:extLst>
                  <a:ext uri="{FF2B5EF4-FFF2-40B4-BE49-F238E27FC236}">
                    <a16:creationId xmlns:a16="http://schemas.microsoft.com/office/drawing/2014/main" id="{19FDCCDE-5205-4567-9BFF-C5502FDD5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93">
                <a:extLst>
                  <a:ext uri="{FF2B5EF4-FFF2-40B4-BE49-F238E27FC236}">
                    <a16:creationId xmlns:a16="http://schemas.microsoft.com/office/drawing/2014/main" id="{9DFB5EA8-CC1B-436F-A1EB-7E0E835F7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94">
                <a:extLst>
                  <a:ext uri="{FF2B5EF4-FFF2-40B4-BE49-F238E27FC236}">
                    <a16:creationId xmlns:a16="http://schemas.microsoft.com/office/drawing/2014/main" id="{2A7CE567-BA77-4E6B-9B44-26E86F379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29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95">
                <a:extLst>
                  <a:ext uri="{FF2B5EF4-FFF2-40B4-BE49-F238E27FC236}">
                    <a16:creationId xmlns:a16="http://schemas.microsoft.com/office/drawing/2014/main" id="{58D6E868-5573-4A8A-B7D4-D33D8C7E8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96">
                <a:extLst>
                  <a:ext uri="{FF2B5EF4-FFF2-40B4-BE49-F238E27FC236}">
                    <a16:creationId xmlns:a16="http://schemas.microsoft.com/office/drawing/2014/main" id="{06E9F043-6AA2-4F52-B4AF-459D5259A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D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7">
                <a:extLst>
                  <a:ext uri="{FF2B5EF4-FFF2-40B4-BE49-F238E27FC236}">
                    <a16:creationId xmlns:a16="http://schemas.microsoft.com/office/drawing/2014/main" id="{667B316A-EE13-4AD8-9F1B-D59BC4C12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98">
                <a:extLst>
                  <a:ext uri="{FF2B5EF4-FFF2-40B4-BE49-F238E27FC236}">
                    <a16:creationId xmlns:a16="http://schemas.microsoft.com/office/drawing/2014/main" id="{F83AE559-050A-4A37-B779-CDD7C289C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99">
                <a:extLst>
                  <a:ext uri="{FF2B5EF4-FFF2-40B4-BE49-F238E27FC236}">
                    <a16:creationId xmlns:a16="http://schemas.microsoft.com/office/drawing/2014/main" id="{85B2A203-9E49-45D7-9B7C-709446D11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00">
                <a:extLst>
                  <a:ext uri="{FF2B5EF4-FFF2-40B4-BE49-F238E27FC236}">
                    <a16:creationId xmlns:a16="http://schemas.microsoft.com/office/drawing/2014/main" id="{F507FCCD-E9B5-4C04-BFD7-B5E95A9EA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01">
                <a:extLst>
                  <a:ext uri="{FF2B5EF4-FFF2-40B4-BE49-F238E27FC236}">
                    <a16:creationId xmlns:a16="http://schemas.microsoft.com/office/drawing/2014/main" id="{29DA36F4-B0FC-4234-A60D-DA37309F0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219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B39531B7-2BB4-4E2D-9208-9EDF89F6FC02}"/>
              </a:ext>
            </a:extLst>
          </p:cNvPr>
          <p:cNvGrpSpPr/>
          <p:nvPr userDrawn="1"/>
        </p:nvGrpSpPr>
        <p:grpSpPr>
          <a:xfrm>
            <a:off x="838200" y="116771"/>
            <a:ext cx="1194613" cy="1194613"/>
            <a:chOff x="6064059" y="4172842"/>
            <a:chExt cx="378521" cy="378521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DB5C5D1-13B1-4224-B93F-90ABA159E698}"/>
                </a:ext>
              </a:extLst>
            </p:cNvPr>
            <p:cNvSpPr/>
            <p:nvPr/>
          </p:nvSpPr>
          <p:spPr>
            <a:xfrm>
              <a:off x="6064059" y="4172842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8C3E80E-96C6-471C-B5BA-9525FED228B5}"/>
                </a:ext>
              </a:extLst>
            </p:cNvPr>
            <p:cNvGrpSpPr/>
            <p:nvPr/>
          </p:nvGrpSpPr>
          <p:grpSpPr>
            <a:xfrm>
              <a:off x="6146430" y="4205447"/>
              <a:ext cx="189634" cy="297364"/>
              <a:chOff x="5375275" y="3987801"/>
              <a:chExt cx="407987" cy="639762"/>
            </a:xfrm>
          </p:grpSpPr>
          <p:sp>
            <p:nvSpPr>
              <p:cNvPr id="47" name="Freeform 68">
                <a:extLst>
                  <a:ext uri="{FF2B5EF4-FFF2-40B4-BE49-F238E27FC236}">
                    <a16:creationId xmlns:a16="http://schemas.microsoft.com/office/drawing/2014/main" id="{CAAB79B8-F931-4DDA-9113-641C42F5C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69">
                <a:extLst>
                  <a:ext uri="{FF2B5EF4-FFF2-40B4-BE49-F238E27FC236}">
                    <a16:creationId xmlns:a16="http://schemas.microsoft.com/office/drawing/2014/main" id="{0EAFA9A4-4614-41E9-B420-B6E7D7718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0">
                <a:extLst>
                  <a:ext uri="{FF2B5EF4-FFF2-40B4-BE49-F238E27FC236}">
                    <a16:creationId xmlns:a16="http://schemas.microsoft.com/office/drawing/2014/main" id="{1723015E-4EC1-4561-9703-4534BD8EF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1">
                <a:extLst>
                  <a:ext uri="{FF2B5EF4-FFF2-40B4-BE49-F238E27FC236}">
                    <a16:creationId xmlns:a16="http://schemas.microsoft.com/office/drawing/2014/main" id="{B9480D9C-C30F-4CF1-BE4A-C20779034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2">
                <a:extLst>
                  <a:ext uri="{FF2B5EF4-FFF2-40B4-BE49-F238E27FC236}">
                    <a16:creationId xmlns:a16="http://schemas.microsoft.com/office/drawing/2014/main" id="{C693BF09-45D7-45A1-91AD-B876F9831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3">
                <a:extLst>
                  <a:ext uri="{FF2B5EF4-FFF2-40B4-BE49-F238E27FC236}">
                    <a16:creationId xmlns:a16="http://schemas.microsoft.com/office/drawing/2014/main" id="{47E4D9C0-A441-41B6-A7CC-456EB3E9D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4">
                <a:extLst>
                  <a:ext uri="{FF2B5EF4-FFF2-40B4-BE49-F238E27FC236}">
                    <a16:creationId xmlns:a16="http://schemas.microsoft.com/office/drawing/2014/main" id="{1B96F3AA-A215-4643-8F2A-D70082093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5">
                <a:extLst>
                  <a:ext uri="{FF2B5EF4-FFF2-40B4-BE49-F238E27FC236}">
                    <a16:creationId xmlns:a16="http://schemas.microsoft.com/office/drawing/2014/main" id="{BB3E5AD3-99B3-4304-9814-D2AFD3AB5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6">
                <a:extLst>
                  <a:ext uri="{FF2B5EF4-FFF2-40B4-BE49-F238E27FC236}">
                    <a16:creationId xmlns:a16="http://schemas.microsoft.com/office/drawing/2014/main" id="{1BAFDD6E-5047-4BF7-80EC-6BDDCC5E1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7">
                <a:extLst>
                  <a:ext uri="{FF2B5EF4-FFF2-40B4-BE49-F238E27FC236}">
                    <a16:creationId xmlns:a16="http://schemas.microsoft.com/office/drawing/2014/main" id="{BF2F961C-E457-4127-839A-201DD7120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8">
                <a:extLst>
                  <a:ext uri="{FF2B5EF4-FFF2-40B4-BE49-F238E27FC236}">
                    <a16:creationId xmlns:a16="http://schemas.microsoft.com/office/drawing/2014/main" id="{D5AE23B1-5346-4721-8F55-ACC5B66C5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9">
                <a:extLst>
                  <a:ext uri="{FF2B5EF4-FFF2-40B4-BE49-F238E27FC236}">
                    <a16:creationId xmlns:a16="http://schemas.microsoft.com/office/drawing/2014/main" id="{13CDC0DD-D8C9-417A-9084-97E3B6B4A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0">
                <a:extLst>
                  <a:ext uri="{FF2B5EF4-FFF2-40B4-BE49-F238E27FC236}">
                    <a16:creationId xmlns:a16="http://schemas.microsoft.com/office/drawing/2014/main" id="{9B507CE9-90A8-49E9-B501-BA0DB10A5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1">
                <a:extLst>
                  <a:ext uri="{FF2B5EF4-FFF2-40B4-BE49-F238E27FC236}">
                    <a16:creationId xmlns:a16="http://schemas.microsoft.com/office/drawing/2014/main" id="{F0E189A5-D487-4A21-B653-8B691B877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2">
                <a:extLst>
                  <a:ext uri="{FF2B5EF4-FFF2-40B4-BE49-F238E27FC236}">
                    <a16:creationId xmlns:a16="http://schemas.microsoft.com/office/drawing/2014/main" id="{486601E9-9F0F-4858-B779-CBBEDEF22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2B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3">
                <a:extLst>
                  <a:ext uri="{FF2B5EF4-FFF2-40B4-BE49-F238E27FC236}">
                    <a16:creationId xmlns:a16="http://schemas.microsoft.com/office/drawing/2014/main" id="{1B3DEB4A-22AB-41FC-BD6B-479A7B8CD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4">
                <a:extLst>
                  <a:ext uri="{FF2B5EF4-FFF2-40B4-BE49-F238E27FC236}">
                    <a16:creationId xmlns:a16="http://schemas.microsoft.com/office/drawing/2014/main" id="{71E152C7-5329-4757-9407-55AF60F62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6D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5">
                <a:extLst>
                  <a:ext uri="{FF2B5EF4-FFF2-40B4-BE49-F238E27FC236}">
                    <a16:creationId xmlns:a16="http://schemas.microsoft.com/office/drawing/2014/main" id="{ACCC29AE-EDF7-4A67-BCF0-8420E9A80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6">
                <a:extLst>
                  <a:ext uri="{FF2B5EF4-FFF2-40B4-BE49-F238E27FC236}">
                    <a16:creationId xmlns:a16="http://schemas.microsoft.com/office/drawing/2014/main" id="{7E8538EA-59D6-4007-A725-E2913F563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7">
                <a:extLst>
                  <a:ext uri="{FF2B5EF4-FFF2-40B4-BE49-F238E27FC236}">
                    <a16:creationId xmlns:a16="http://schemas.microsoft.com/office/drawing/2014/main" id="{FC2BE910-3740-4464-8FF6-607600CFF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8">
                <a:extLst>
                  <a:ext uri="{FF2B5EF4-FFF2-40B4-BE49-F238E27FC236}">
                    <a16:creationId xmlns:a16="http://schemas.microsoft.com/office/drawing/2014/main" id="{5B61F284-ED9C-4457-82D3-6A0D32518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9">
                <a:extLst>
                  <a:ext uri="{FF2B5EF4-FFF2-40B4-BE49-F238E27FC236}">
                    <a16:creationId xmlns:a16="http://schemas.microsoft.com/office/drawing/2014/main" id="{7D0B7E76-2847-4BAC-AFD5-4F220AA7E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90">
                <a:extLst>
                  <a:ext uri="{FF2B5EF4-FFF2-40B4-BE49-F238E27FC236}">
                    <a16:creationId xmlns:a16="http://schemas.microsoft.com/office/drawing/2014/main" id="{58A37346-B3B8-4E41-8F2E-DD0154170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91">
                <a:extLst>
                  <a:ext uri="{FF2B5EF4-FFF2-40B4-BE49-F238E27FC236}">
                    <a16:creationId xmlns:a16="http://schemas.microsoft.com/office/drawing/2014/main" id="{9C220EFB-691E-4B43-8F55-BC2F3378B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92">
                <a:extLst>
                  <a:ext uri="{FF2B5EF4-FFF2-40B4-BE49-F238E27FC236}">
                    <a16:creationId xmlns:a16="http://schemas.microsoft.com/office/drawing/2014/main" id="{3031752F-3483-48D2-A2EE-3C650A101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93">
                <a:extLst>
                  <a:ext uri="{FF2B5EF4-FFF2-40B4-BE49-F238E27FC236}">
                    <a16:creationId xmlns:a16="http://schemas.microsoft.com/office/drawing/2014/main" id="{49AED9EA-9B20-45EC-971A-DC821540D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94">
                <a:extLst>
                  <a:ext uri="{FF2B5EF4-FFF2-40B4-BE49-F238E27FC236}">
                    <a16:creationId xmlns:a16="http://schemas.microsoft.com/office/drawing/2014/main" id="{4E4936EF-50E8-4E78-ADBA-3A2882859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29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95">
                <a:extLst>
                  <a:ext uri="{FF2B5EF4-FFF2-40B4-BE49-F238E27FC236}">
                    <a16:creationId xmlns:a16="http://schemas.microsoft.com/office/drawing/2014/main" id="{5534FBD7-073D-411D-AF55-24BF84E20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96">
                <a:extLst>
                  <a:ext uri="{FF2B5EF4-FFF2-40B4-BE49-F238E27FC236}">
                    <a16:creationId xmlns:a16="http://schemas.microsoft.com/office/drawing/2014/main" id="{3BA15B72-8D68-44B8-B4A1-06BDDFB0F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D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97">
                <a:extLst>
                  <a:ext uri="{FF2B5EF4-FFF2-40B4-BE49-F238E27FC236}">
                    <a16:creationId xmlns:a16="http://schemas.microsoft.com/office/drawing/2014/main" id="{D72D0802-8547-471D-B060-6E707516D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98">
                <a:extLst>
                  <a:ext uri="{FF2B5EF4-FFF2-40B4-BE49-F238E27FC236}">
                    <a16:creationId xmlns:a16="http://schemas.microsoft.com/office/drawing/2014/main" id="{63D00C21-0CF7-432D-945F-F2EE607B0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99">
                <a:extLst>
                  <a:ext uri="{FF2B5EF4-FFF2-40B4-BE49-F238E27FC236}">
                    <a16:creationId xmlns:a16="http://schemas.microsoft.com/office/drawing/2014/main" id="{DA0E419B-0486-447E-B063-F9D41F9D6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00">
                <a:extLst>
                  <a:ext uri="{FF2B5EF4-FFF2-40B4-BE49-F238E27FC236}">
                    <a16:creationId xmlns:a16="http://schemas.microsoft.com/office/drawing/2014/main" id="{E4CE3BB2-418C-433B-AD7E-EC42267F4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01">
                <a:extLst>
                  <a:ext uri="{FF2B5EF4-FFF2-40B4-BE49-F238E27FC236}">
                    <a16:creationId xmlns:a16="http://schemas.microsoft.com/office/drawing/2014/main" id="{1853AF45-D0E5-4A37-8B68-3B946907D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6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C693C83-46C7-4062-9550-824B1660081C}"/>
              </a:ext>
            </a:extLst>
          </p:cNvPr>
          <p:cNvGrpSpPr/>
          <p:nvPr userDrawn="1"/>
        </p:nvGrpSpPr>
        <p:grpSpPr>
          <a:xfrm>
            <a:off x="838200" y="116771"/>
            <a:ext cx="1194613" cy="1194613"/>
            <a:chOff x="6064059" y="4172842"/>
            <a:chExt cx="378521" cy="37852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3808D95-7A99-4F27-87A4-F9E0F9B6AA86}"/>
                </a:ext>
              </a:extLst>
            </p:cNvPr>
            <p:cNvSpPr/>
            <p:nvPr/>
          </p:nvSpPr>
          <p:spPr>
            <a:xfrm>
              <a:off x="6064059" y="4172842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E5BB624-FA37-474C-AE1C-1A187B69172D}"/>
                </a:ext>
              </a:extLst>
            </p:cNvPr>
            <p:cNvGrpSpPr/>
            <p:nvPr/>
          </p:nvGrpSpPr>
          <p:grpSpPr>
            <a:xfrm>
              <a:off x="6146430" y="4205447"/>
              <a:ext cx="189634" cy="297364"/>
              <a:chOff x="5375275" y="3987801"/>
              <a:chExt cx="407987" cy="639762"/>
            </a:xfrm>
          </p:grpSpPr>
          <p:sp>
            <p:nvSpPr>
              <p:cNvPr id="43" name="Freeform 68">
                <a:extLst>
                  <a:ext uri="{FF2B5EF4-FFF2-40B4-BE49-F238E27FC236}">
                    <a16:creationId xmlns:a16="http://schemas.microsoft.com/office/drawing/2014/main" id="{C66E23DE-F99B-4AE0-A3B9-321222230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69">
                <a:extLst>
                  <a:ext uri="{FF2B5EF4-FFF2-40B4-BE49-F238E27FC236}">
                    <a16:creationId xmlns:a16="http://schemas.microsoft.com/office/drawing/2014/main" id="{B33CD334-01B6-4D30-BDF6-2DDBF12A7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0">
                <a:extLst>
                  <a:ext uri="{FF2B5EF4-FFF2-40B4-BE49-F238E27FC236}">
                    <a16:creationId xmlns:a16="http://schemas.microsoft.com/office/drawing/2014/main" id="{696F87AA-D039-4C86-BCAD-0D4EA4956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1">
                <a:extLst>
                  <a:ext uri="{FF2B5EF4-FFF2-40B4-BE49-F238E27FC236}">
                    <a16:creationId xmlns:a16="http://schemas.microsoft.com/office/drawing/2014/main" id="{767BD943-4BF4-4E36-863D-6140EBA86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2">
                <a:extLst>
                  <a:ext uri="{FF2B5EF4-FFF2-40B4-BE49-F238E27FC236}">
                    <a16:creationId xmlns:a16="http://schemas.microsoft.com/office/drawing/2014/main" id="{A7277273-A0D6-43E6-981F-2A3ED054C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3">
                <a:extLst>
                  <a:ext uri="{FF2B5EF4-FFF2-40B4-BE49-F238E27FC236}">
                    <a16:creationId xmlns:a16="http://schemas.microsoft.com/office/drawing/2014/main" id="{F055597D-293E-49C7-93B6-EC5061CBE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id="{4C5A3374-B120-40CF-95D3-CE931BD7E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5">
                <a:extLst>
                  <a:ext uri="{FF2B5EF4-FFF2-40B4-BE49-F238E27FC236}">
                    <a16:creationId xmlns:a16="http://schemas.microsoft.com/office/drawing/2014/main" id="{B687A40B-800A-4952-B721-AE322C3D4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6">
                <a:extLst>
                  <a:ext uri="{FF2B5EF4-FFF2-40B4-BE49-F238E27FC236}">
                    <a16:creationId xmlns:a16="http://schemas.microsoft.com/office/drawing/2014/main" id="{F92396C1-0CDD-4336-BC10-00778EB19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7">
                <a:extLst>
                  <a:ext uri="{FF2B5EF4-FFF2-40B4-BE49-F238E27FC236}">
                    <a16:creationId xmlns:a16="http://schemas.microsoft.com/office/drawing/2014/main" id="{0B136B8A-2D7C-40D3-BD6C-2AD34BBB9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id="{38D0AA78-0170-4D1F-9ACC-99842F6E1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9">
                <a:extLst>
                  <a:ext uri="{FF2B5EF4-FFF2-40B4-BE49-F238E27FC236}">
                    <a16:creationId xmlns:a16="http://schemas.microsoft.com/office/drawing/2014/main" id="{6241F0FB-ECE0-414A-8522-FECBB1E43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0">
                <a:extLst>
                  <a:ext uri="{FF2B5EF4-FFF2-40B4-BE49-F238E27FC236}">
                    <a16:creationId xmlns:a16="http://schemas.microsoft.com/office/drawing/2014/main" id="{2685B317-462C-47B7-A8E3-E9F2F1A12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1">
                <a:extLst>
                  <a:ext uri="{FF2B5EF4-FFF2-40B4-BE49-F238E27FC236}">
                    <a16:creationId xmlns:a16="http://schemas.microsoft.com/office/drawing/2014/main" id="{BD49F08D-4732-442C-9A14-0F8A14A5C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82">
                <a:extLst>
                  <a:ext uri="{FF2B5EF4-FFF2-40B4-BE49-F238E27FC236}">
                    <a16:creationId xmlns:a16="http://schemas.microsoft.com/office/drawing/2014/main" id="{6136BAF5-CDD6-4E66-8774-A3DF0E891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2B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83">
                <a:extLst>
                  <a:ext uri="{FF2B5EF4-FFF2-40B4-BE49-F238E27FC236}">
                    <a16:creationId xmlns:a16="http://schemas.microsoft.com/office/drawing/2014/main" id="{9A4EAB2A-68CB-423F-ACEF-AD366A4F1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4">
                <a:extLst>
                  <a:ext uri="{FF2B5EF4-FFF2-40B4-BE49-F238E27FC236}">
                    <a16:creationId xmlns:a16="http://schemas.microsoft.com/office/drawing/2014/main" id="{FE0C0578-9FF1-4555-9BB8-4B7543724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6D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5">
                <a:extLst>
                  <a:ext uri="{FF2B5EF4-FFF2-40B4-BE49-F238E27FC236}">
                    <a16:creationId xmlns:a16="http://schemas.microsoft.com/office/drawing/2014/main" id="{9175D509-322E-4519-A052-FB5969F2A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6">
                <a:extLst>
                  <a:ext uri="{FF2B5EF4-FFF2-40B4-BE49-F238E27FC236}">
                    <a16:creationId xmlns:a16="http://schemas.microsoft.com/office/drawing/2014/main" id="{3D3EEFA9-3761-4859-92CE-73B4EC6CD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7">
                <a:extLst>
                  <a:ext uri="{FF2B5EF4-FFF2-40B4-BE49-F238E27FC236}">
                    <a16:creationId xmlns:a16="http://schemas.microsoft.com/office/drawing/2014/main" id="{19B4275C-E015-48F1-8513-0F4E7AFEC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8">
                <a:extLst>
                  <a:ext uri="{FF2B5EF4-FFF2-40B4-BE49-F238E27FC236}">
                    <a16:creationId xmlns:a16="http://schemas.microsoft.com/office/drawing/2014/main" id="{33529466-876F-4BB5-94CB-E7357ECA0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9">
                <a:extLst>
                  <a:ext uri="{FF2B5EF4-FFF2-40B4-BE49-F238E27FC236}">
                    <a16:creationId xmlns:a16="http://schemas.microsoft.com/office/drawing/2014/main" id="{F5767A07-E50F-46A1-8ED1-AF226BC44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90">
                <a:extLst>
                  <a:ext uri="{FF2B5EF4-FFF2-40B4-BE49-F238E27FC236}">
                    <a16:creationId xmlns:a16="http://schemas.microsoft.com/office/drawing/2014/main" id="{CF55B435-DDAB-4EFF-80EF-B20DF6755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91">
                <a:extLst>
                  <a:ext uri="{FF2B5EF4-FFF2-40B4-BE49-F238E27FC236}">
                    <a16:creationId xmlns:a16="http://schemas.microsoft.com/office/drawing/2014/main" id="{193A959D-6A32-4724-AFFA-E4DF31130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2">
                <a:extLst>
                  <a:ext uri="{FF2B5EF4-FFF2-40B4-BE49-F238E27FC236}">
                    <a16:creationId xmlns:a16="http://schemas.microsoft.com/office/drawing/2014/main" id="{74BFAE1D-3E66-4D58-97E8-2E41D1488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93">
                <a:extLst>
                  <a:ext uri="{FF2B5EF4-FFF2-40B4-BE49-F238E27FC236}">
                    <a16:creationId xmlns:a16="http://schemas.microsoft.com/office/drawing/2014/main" id="{336B4760-9CBB-4AFF-ADCC-297BA609F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94">
                <a:extLst>
                  <a:ext uri="{FF2B5EF4-FFF2-40B4-BE49-F238E27FC236}">
                    <a16:creationId xmlns:a16="http://schemas.microsoft.com/office/drawing/2014/main" id="{45E1AE5E-01C3-4128-AB0A-92BDE56E7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29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95">
                <a:extLst>
                  <a:ext uri="{FF2B5EF4-FFF2-40B4-BE49-F238E27FC236}">
                    <a16:creationId xmlns:a16="http://schemas.microsoft.com/office/drawing/2014/main" id="{6A6B545D-18EA-46EA-BB71-5FF718D8B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96">
                <a:extLst>
                  <a:ext uri="{FF2B5EF4-FFF2-40B4-BE49-F238E27FC236}">
                    <a16:creationId xmlns:a16="http://schemas.microsoft.com/office/drawing/2014/main" id="{6C436541-BE65-48E6-85F5-B10667E55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D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97">
                <a:extLst>
                  <a:ext uri="{FF2B5EF4-FFF2-40B4-BE49-F238E27FC236}">
                    <a16:creationId xmlns:a16="http://schemas.microsoft.com/office/drawing/2014/main" id="{B0A93960-1350-4B1D-9BFB-D6425ACDE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98">
                <a:extLst>
                  <a:ext uri="{FF2B5EF4-FFF2-40B4-BE49-F238E27FC236}">
                    <a16:creationId xmlns:a16="http://schemas.microsoft.com/office/drawing/2014/main" id="{9CBABB1D-5CDF-4910-AAC7-22961CD89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99">
                <a:extLst>
                  <a:ext uri="{FF2B5EF4-FFF2-40B4-BE49-F238E27FC236}">
                    <a16:creationId xmlns:a16="http://schemas.microsoft.com/office/drawing/2014/main" id="{9836CC3A-374D-43C3-9AA7-95384E1AF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00">
                <a:extLst>
                  <a:ext uri="{FF2B5EF4-FFF2-40B4-BE49-F238E27FC236}">
                    <a16:creationId xmlns:a16="http://schemas.microsoft.com/office/drawing/2014/main" id="{27700BBD-6671-4541-A158-1E49A01B5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01">
                <a:extLst>
                  <a:ext uri="{FF2B5EF4-FFF2-40B4-BE49-F238E27FC236}">
                    <a16:creationId xmlns:a16="http://schemas.microsoft.com/office/drawing/2014/main" id="{82CBCBF8-E47B-40CE-8652-FA1A0CB4C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85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98C8959E-EC1F-43E2-9A0D-8C32FECD5BC3}"/>
              </a:ext>
            </a:extLst>
          </p:cNvPr>
          <p:cNvGrpSpPr/>
          <p:nvPr userDrawn="1"/>
        </p:nvGrpSpPr>
        <p:grpSpPr>
          <a:xfrm>
            <a:off x="149509" y="181024"/>
            <a:ext cx="875839" cy="875839"/>
            <a:chOff x="6064059" y="4172842"/>
            <a:chExt cx="378521" cy="378521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D10CA88E-9F25-49DF-9A83-4D72F03F2E27}"/>
                </a:ext>
              </a:extLst>
            </p:cNvPr>
            <p:cNvSpPr/>
            <p:nvPr/>
          </p:nvSpPr>
          <p:spPr>
            <a:xfrm>
              <a:off x="6064059" y="4172842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63EB2EC-1642-413C-88E1-D11C531E6041}"/>
                </a:ext>
              </a:extLst>
            </p:cNvPr>
            <p:cNvGrpSpPr/>
            <p:nvPr/>
          </p:nvGrpSpPr>
          <p:grpSpPr>
            <a:xfrm>
              <a:off x="6146430" y="4205447"/>
              <a:ext cx="189634" cy="297364"/>
              <a:chOff x="5375275" y="3987801"/>
              <a:chExt cx="407987" cy="639762"/>
            </a:xfrm>
          </p:grpSpPr>
          <p:sp>
            <p:nvSpPr>
              <p:cNvPr id="92" name="Freeform 68">
                <a:extLst>
                  <a:ext uri="{FF2B5EF4-FFF2-40B4-BE49-F238E27FC236}">
                    <a16:creationId xmlns:a16="http://schemas.microsoft.com/office/drawing/2014/main" id="{96DA4451-DD43-4336-99FA-97A035308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69">
                <a:extLst>
                  <a:ext uri="{FF2B5EF4-FFF2-40B4-BE49-F238E27FC236}">
                    <a16:creationId xmlns:a16="http://schemas.microsoft.com/office/drawing/2014/main" id="{05DCF109-C45C-4AFD-A0E9-A2871A7B3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0">
                <a:extLst>
                  <a:ext uri="{FF2B5EF4-FFF2-40B4-BE49-F238E27FC236}">
                    <a16:creationId xmlns:a16="http://schemas.microsoft.com/office/drawing/2014/main" id="{EB6DC324-5ABF-4F56-8E8F-ACACD3133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1">
                <a:extLst>
                  <a:ext uri="{FF2B5EF4-FFF2-40B4-BE49-F238E27FC236}">
                    <a16:creationId xmlns:a16="http://schemas.microsoft.com/office/drawing/2014/main" id="{A1298D97-77C9-4F02-93E1-25F73D9EA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2">
                <a:extLst>
                  <a:ext uri="{FF2B5EF4-FFF2-40B4-BE49-F238E27FC236}">
                    <a16:creationId xmlns:a16="http://schemas.microsoft.com/office/drawing/2014/main" id="{5834D335-83D7-434F-BFFA-484769FA6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3">
                <a:extLst>
                  <a:ext uri="{FF2B5EF4-FFF2-40B4-BE49-F238E27FC236}">
                    <a16:creationId xmlns:a16="http://schemas.microsoft.com/office/drawing/2014/main" id="{C2670DE7-ACD7-4E6A-9D46-07F0DA5F1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4">
                <a:extLst>
                  <a:ext uri="{FF2B5EF4-FFF2-40B4-BE49-F238E27FC236}">
                    <a16:creationId xmlns:a16="http://schemas.microsoft.com/office/drawing/2014/main" id="{550B0789-F550-462B-9960-F44D51DE1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5">
                <a:extLst>
                  <a:ext uri="{FF2B5EF4-FFF2-40B4-BE49-F238E27FC236}">
                    <a16:creationId xmlns:a16="http://schemas.microsoft.com/office/drawing/2014/main" id="{BBFC9B6D-B47E-4D97-B6DF-96A13CFEE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6">
                <a:extLst>
                  <a:ext uri="{FF2B5EF4-FFF2-40B4-BE49-F238E27FC236}">
                    <a16:creationId xmlns:a16="http://schemas.microsoft.com/office/drawing/2014/main" id="{1639A967-1929-44B5-A5D3-F6239922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7">
                <a:extLst>
                  <a:ext uri="{FF2B5EF4-FFF2-40B4-BE49-F238E27FC236}">
                    <a16:creationId xmlns:a16="http://schemas.microsoft.com/office/drawing/2014/main" id="{3B4F47CB-C9D8-45A4-916F-312A73099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78">
                <a:extLst>
                  <a:ext uri="{FF2B5EF4-FFF2-40B4-BE49-F238E27FC236}">
                    <a16:creationId xmlns:a16="http://schemas.microsoft.com/office/drawing/2014/main" id="{88142CB8-F9BA-4E9B-89C8-E6C482F34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79">
                <a:extLst>
                  <a:ext uri="{FF2B5EF4-FFF2-40B4-BE49-F238E27FC236}">
                    <a16:creationId xmlns:a16="http://schemas.microsoft.com/office/drawing/2014/main" id="{FB6A3F2C-1BE9-42B4-8A0A-2AEBFAA1D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80">
                <a:extLst>
                  <a:ext uri="{FF2B5EF4-FFF2-40B4-BE49-F238E27FC236}">
                    <a16:creationId xmlns:a16="http://schemas.microsoft.com/office/drawing/2014/main" id="{F008CDCE-510D-4B99-BA56-E97C10058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81">
                <a:extLst>
                  <a:ext uri="{FF2B5EF4-FFF2-40B4-BE49-F238E27FC236}">
                    <a16:creationId xmlns:a16="http://schemas.microsoft.com/office/drawing/2014/main" id="{18408D71-A333-4576-8186-B8776D28A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82">
                <a:extLst>
                  <a:ext uri="{FF2B5EF4-FFF2-40B4-BE49-F238E27FC236}">
                    <a16:creationId xmlns:a16="http://schemas.microsoft.com/office/drawing/2014/main" id="{4DD9D455-F3E4-49AE-B24D-5BA6FF694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2B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83">
                <a:extLst>
                  <a:ext uri="{FF2B5EF4-FFF2-40B4-BE49-F238E27FC236}">
                    <a16:creationId xmlns:a16="http://schemas.microsoft.com/office/drawing/2014/main" id="{F2D78165-7D9B-42FF-A6AE-6FC77BD9B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84">
                <a:extLst>
                  <a:ext uri="{FF2B5EF4-FFF2-40B4-BE49-F238E27FC236}">
                    <a16:creationId xmlns:a16="http://schemas.microsoft.com/office/drawing/2014/main" id="{B4388337-2126-4FE4-BBB9-C084B9D33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6D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85">
                <a:extLst>
                  <a:ext uri="{FF2B5EF4-FFF2-40B4-BE49-F238E27FC236}">
                    <a16:creationId xmlns:a16="http://schemas.microsoft.com/office/drawing/2014/main" id="{A83B9539-BF51-4233-944E-9F9EBCCB2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86">
                <a:extLst>
                  <a:ext uri="{FF2B5EF4-FFF2-40B4-BE49-F238E27FC236}">
                    <a16:creationId xmlns:a16="http://schemas.microsoft.com/office/drawing/2014/main" id="{9D1FA9A9-2E2E-4C82-8E2E-8E5652D10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87">
                <a:extLst>
                  <a:ext uri="{FF2B5EF4-FFF2-40B4-BE49-F238E27FC236}">
                    <a16:creationId xmlns:a16="http://schemas.microsoft.com/office/drawing/2014/main" id="{13CCAD52-B032-47BC-AF77-47A71B774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88">
                <a:extLst>
                  <a:ext uri="{FF2B5EF4-FFF2-40B4-BE49-F238E27FC236}">
                    <a16:creationId xmlns:a16="http://schemas.microsoft.com/office/drawing/2014/main" id="{6E2F8D83-CB47-461D-9E1A-110D08B15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89">
                <a:extLst>
                  <a:ext uri="{FF2B5EF4-FFF2-40B4-BE49-F238E27FC236}">
                    <a16:creationId xmlns:a16="http://schemas.microsoft.com/office/drawing/2014/main" id="{7FA795EA-670A-4417-9DF5-CCF29627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90">
                <a:extLst>
                  <a:ext uri="{FF2B5EF4-FFF2-40B4-BE49-F238E27FC236}">
                    <a16:creationId xmlns:a16="http://schemas.microsoft.com/office/drawing/2014/main" id="{E02E5E5E-AE20-4F42-87E4-ACAEDFA90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91">
                <a:extLst>
                  <a:ext uri="{FF2B5EF4-FFF2-40B4-BE49-F238E27FC236}">
                    <a16:creationId xmlns:a16="http://schemas.microsoft.com/office/drawing/2014/main" id="{A253DE96-567A-4B5F-BF99-4CF4B5A1C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92">
                <a:extLst>
                  <a:ext uri="{FF2B5EF4-FFF2-40B4-BE49-F238E27FC236}">
                    <a16:creationId xmlns:a16="http://schemas.microsoft.com/office/drawing/2014/main" id="{E3BCAC1F-0A44-47AF-BC30-9E55658E0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93">
                <a:extLst>
                  <a:ext uri="{FF2B5EF4-FFF2-40B4-BE49-F238E27FC236}">
                    <a16:creationId xmlns:a16="http://schemas.microsoft.com/office/drawing/2014/main" id="{D3B65411-A322-4D7E-9BBB-C380DB509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94">
                <a:extLst>
                  <a:ext uri="{FF2B5EF4-FFF2-40B4-BE49-F238E27FC236}">
                    <a16:creationId xmlns:a16="http://schemas.microsoft.com/office/drawing/2014/main" id="{244C57F1-6A31-43B6-8508-9CD0831F1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29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95">
                <a:extLst>
                  <a:ext uri="{FF2B5EF4-FFF2-40B4-BE49-F238E27FC236}">
                    <a16:creationId xmlns:a16="http://schemas.microsoft.com/office/drawing/2014/main" id="{4D304183-1B72-4BC9-AEC7-73B23F904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96">
                <a:extLst>
                  <a:ext uri="{FF2B5EF4-FFF2-40B4-BE49-F238E27FC236}">
                    <a16:creationId xmlns:a16="http://schemas.microsoft.com/office/drawing/2014/main" id="{BDA82BAD-46E7-44E2-B466-80DECF87B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D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97">
                <a:extLst>
                  <a:ext uri="{FF2B5EF4-FFF2-40B4-BE49-F238E27FC236}">
                    <a16:creationId xmlns:a16="http://schemas.microsoft.com/office/drawing/2014/main" id="{B5F4E4A7-4212-4C3F-9D3D-97E46E83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98">
                <a:extLst>
                  <a:ext uri="{FF2B5EF4-FFF2-40B4-BE49-F238E27FC236}">
                    <a16:creationId xmlns:a16="http://schemas.microsoft.com/office/drawing/2014/main" id="{A44E9FB9-4FA6-4361-9A9E-BF11ED129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99">
                <a:extLst>
                  <a:ext uri="{FF2B5EF4-FFF2-40B4-BE49-F238E27FC236}">
                    <a16:creationId xmlns:a16="http://schemas.microsoft.com/office/drawing/2014/main" id="{3A9836BE-72F3-445F-A793-F9B50C19A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00">
                <a:extLst>
                  <a:ext uri="{FF2B5EF4-FFF2-40B4-BE49-F238E27FC236}">
                    <a16:creationId xmlns:a16="http://schemas.microsoft.com/office/drawing/2014/main" id="{78B4394F-4B40-43F7-800C-883478DAE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01">
                <a:extLst>
                  <a:ext uri="{FF2B5EF4-FFF2-40B4-BE49-F238E27FC236}">
                    <a16:creationId xmlns:a16="http://schemas.microsoft.com/office/drawing/2014/main" id="{DA9C616A-8553-4539-9420-95D38B25D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8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8CA7ED8-5822-47A5-A244-80B39F05D818}"/>
              </a:ext>
            </a:extLst>
          </p:cNvPr>
          <p:cNvGrpSpPr/>
          <p:nvPr userDrawn="1"/>
        </p:nvGrpSpPr>
        <p:grpSpPr>
          <a:xfrm>
            <a:off x="149509" y="181024"/>
            <a:ext cx="875839" cy="875839"/>
            <a:chOff x="6064059" y="4172842"/>
            <a:chExt cx="378521" cy="37852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8FBED604-55CE-477C-83A0-490B1C92D3F5}"/>
                </a:ext>
              </a:extLst>
            </p:cNvPr>
            <p:cNvSpPr/>
            <p:nvPr/>
          </p:nvSpPr>
          <p:spPr>
            <a:xfrm>
              <a:off x="6064059" y="4172842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252ED4A-C351-4B18-ADE3-EE63527686BB}"/>
                </a:ext>
              </a:extLst>
            </p:cNvPr>
            <p:cNvGrpSpPr/>
            <p:nvPr/>
          </p:nvGrpSpPr>
          <p:grpSpPr>
            <a:xfrm>
              <a:off x="6146430" y="4205447"/>
              <a:ext cx="189634" cy="297364"/>
              <a:chOff x="5375275" y="3987801"/>
              <a:chExt cx="407987" cy="639762"/>
            </a:xfrm>
          </p:grpSpPr>
          <p:sp>
            <p:nvSpPr>
              <p:cNvPr id="44" name="Freeform 68">
                <a:extLst>
                  <a:ext uri="{FF2B5EF4-FFF2-40B4-BE49-F238E27FC236}">
                    <a16:creationId xmlns:a16="http://schemas.microsoft.com/office/drawing/2014/main" id="{BD7C1B44-AA50-461C-9659-1A89CAF81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69">
                <a:extLst>
                  <a:ext uri="{FF2B5EF4-FFF2-40B4-BE49-F238E27FC236}">
                    <a16:creationId xmlns:a16="http://schemas.microsoft.com/office/drawing/2014/main" id="{6E11C5DF-83D2-4BDB-B7B9-487780FA4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0">
                <a:extLst>
                  <a:ext uri="{FF2B5EF4-FFF2-40B4-BE49-F238E27FC236}">
                    <a16:creationId xmlns:a16="http://schemas.microsoft.com/office/drawing/2014/main" id="{FE0C338B-90EF-4737-B29A-BDC33E442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1">
                <a:extLst>
                  <a:ext uri="{FF2B5EF4-FFF2-40B4-BE49-F238E27FC236}">
                    <a16:creationId xmlns:a16="http://schemas.microsoft.com/office/drawing/2014/main" id="{D6ADA426-2AD7-47F7-82E0-015DC18E9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2">
                <a:extLst>
                  <a:ext uri="{FF2B5EF4-FFF2-40B4-BE49-F238E27FC236}">
                    <a16:creationId xmlns:a16="http://schemas.microsoft.com/office/drawing/2014/main" id="{F64AF429-61CE-4448-A666-75A2DB74F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3">
                <a:extLst>
                  <a:ext uri="{FF2B5EF4-FFF2-40B4-BE49-F238E27FC236}">
                    <a16:creationId xmlns:a16="http://schemas.microsoft.com/office/drawing/2014/main" id="{F72E6ECD-76BB-4459-9E50-46173186B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4">
                <a:extLst>
                  <a:ext uri="{FF2B5EF4-FFF2-40B4-BE49-F238E27FC236}">
                    <a16:creationId xmlns:a16="http://schemas.microsoft.com/office/drawing/2014/main" id="{B25150BA-ACF5-4E3C-A0C4-B2904EFBE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5">
                <a:extLst>
                  <a:ext uri="{FF2B5EF4-FFF2-40B4-BE49-F238E27FC236}">
                    <a16:creationId xmlns:a16="http://schemas.microsoft.com/office/drawing/2014/main" id="{779C9DC0-3632-4580-9C30-F08C46AD0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6">
                <a:extLst>
                  <a:ext uri="{FF2B5EF4-FFF2-40B4-BE49-F238E27FC236}">
                    <a16:creationId xmlns:a16="http://schemas.microsoft.com/office/drawing/2014/main" id="{1B1E39AB-6012-4103-9EE3-96E1E21B0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7">
                <a:extLst>
                  <a:ext uri="{FF2B5EF4-FFF2-40B4-BE49-F238E27FC236}">
                    <a16:creationId xmlns:a16="http://schemas.microsoft.com/office/drawing/2014/main" id="{AB1F1CE2-8A9E-492D-B96F-ECC16E0A3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8">
                <a:extLst>
                  <a:ext uri="{FF2B5EF4-FFF2-40B4-BE49-F238E27FC236}">
                    <a16:creationId xmlns:a16="http://schemas.microsoft.com/office/drawing/2014/main" id="{D561CCE1-DC7A-47A2-B0AB-67DCAB976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9">
                <a:extLst>
                  <a:ext uri="{FF2B5EF4-FFF2-40B4-BE49-F238E27FC236}">
                    <a16:creationId xmlns:a16="http://schemas.microsoft.com/office/drawing/2014/main" id="{23681F2E-1F17-4DE4-8D8E-710450C37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0">
                <a:extLst>
                  <a:ext uri="{FF2B5EF4-FFF2-40B4-BE49-F238E27FC236}">
                    <a16:creationId xmlns:a16="http://schemas.microsoft.com/office/drawing/2014/main" id="{18EE09FF-4083-4130-8ECB-294E0AFC9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81">
                <a:extLst>
                  <a:ext uri="{FF2B5EF4-FFF2-40B4-BE49-F238E27FC236}">
                    <a16:creationId xmlns:a16="http://schemas.microsoft.com/office/drawing/2014/main" id="{9AEE7479-AFB9-4B0F-9235-437A28635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82">
                <a:extLst>
                  <a:ext uri="{FF2B5EF4-FFF2-40B4-BE49-F238E27FC236}">
                    <a16:creationId xmlns:a16="http://schemas.microsoft.com/office/drawing/2014/main" id="{DB71F5FC-640F-4079-8112-6BD35BF30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2B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3">
                <a:extLst>
                  <a:ext uri="{FF2B5EF4-FFF2-40B4-BE49-F238E27FC236}">
                    <a16:creationId xmlns:a16="http://schemas.microsoft.com/office/drawing/2014/main" id="{6A6A5CA0-C627-4537-9E91-F82106E9C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4">
                <a:extLst>
                  <a:ext uri="{FF2B5EF4-FFF2-40B4-BE49-F238E27FC236}">
                    <a16:creationId xmlns:a16="http://schemas.microsoft.com/office/drawing/2014/main" id="{B4FC49AB-74CA-4F45-94ED-6E6D77BC2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6D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5">
                <a:extLst>
                  <a:ext uri="{FF2B5EF4-FFF2-40B4-BE49-F238E27FC236}">
                    <a16:creationId xmlns:a16="http://schemas.microsoft.com/office/drawing/2014/main" id="{623D8FE7-EC40-4CA9-87F3-7DBD2E43A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6">
                <a:extLst>
                  <a:ext uri="{FF2B5EF4-FFF2-40B4-BE49-F238E27FC236}">
                    <a16:creationId xmlns:a16="http://schemas.microsoft.com/office/drawing/2014/main" id="{C69B28E2-670A-4BDE-AE5E-D9F67C2D4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7">
                <a:extLst>
                  <a:ext uri="{FF2B5EF4-FFF2-40B4-BE49-F238E27FC236}">
                    <a16:creationId xmlns:a16="http://schemas.microsoft.com/office/drawing/2014/main" id="{B6B8BBE9-B492-4347-A9D1-8C02EE39E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8">
                <a:extLst>
                  <a:ext uri="{FF2B5EF4-FFF2-40B4-BE49-F238E27FC236}">
                    <a16:creationId xmlns:a16="http://schemas.microsoft.com/office/drawing/2014/main" id="{69D744F5-1609-401F-AA21-22856C080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9">
                <a:extLst>
                  <a:ext uri="{FF2B5EF4-FFF2-40B4-BE49-F238E27FC236}">
                    <a16:creationId xmlns:a16="http://schemas.microsoft.com/office/drawing/2014/main" id="{2DD91758-E578-4AC0-B967-61A2230B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90">
                <a:extLst>
                  <a:ext uri="{FF2B5EF4-FFF2-40B4-BE49-F238E27FC236}">
                    <a16:creationId xmlns:a16="http://schemas.microsoft.com/office/drawing/2014/main" id="{BDE0416F-A481-4C5E-9A73-25D42E8CB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1">
                <a:extLst>
                  <a:ext uri="{FF2B5EF4-FFF2-40B4-BE49-F238E27FC236}">
                    <a16:creationId xmlns:a16="http://schemas.microsoft.com/office/drawing/2014/main" id="{1EE43AA0-D92D-4F8A-B668-2D066B863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92">
                <a:extLst>
                  <a:ext uri="{FF2B5EF4-FFF2-40B4-BE49-F238E27FC236}">
                    <a16:creationId xmlns:a16="http://schemas.microsoft.com/office/drawing/2014/main" id="{73190A6B-A886-426E-8890-788AF06C3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93">
                <a:extLst>
                  <a:ext uri="{FF2B5EF4-FFF2-40B4-BE49-F238E27FC236}">
                    <a16:creationId xmlns:a16="http://schemas.microsoft.com/office/drawing/2014/main" id="{AE474241-F80D-46C7-8FE2-415FCC6AC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94">
                <a:extLst>
                  <a:ext uri="{FF2B5EF4-FFF2-40B4-BE49-F238E27FC236}">
                    <a16:creationId xmlns:a16="http://schemas.microsoft.com/office/drawing/2014/main" id="{70908568-9396-44A3-8039-251BACEB5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29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95">
                <a:extLst>
                  <a:ext uri="{FF2B5EF4-FFF2-40B4-BE49-F238E27FC236}">
                    <a16:creationId xmlns:a16="http://schemas.microsoft.com/office/drawing/2014/main" id="{2617C628-9CE6-44FC-896C-9DBD61AB8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96">
                <a:extLst>
                  <a:ext uri="{FF2B5EF4-FFF2-40B4-BE49-F238E27FC236}">
                    <a16:creationId xmlns:a16="http://schemas.microsoft.com/office/drawing/2014/main" id="{A864E33E-C5F2-4E42-8F5A-8D0AE8703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D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97">
                <a:extLst>
                  <a:ext uri="{FF2B5EF4-FFF2-40B4-BE49-F238E27FC236}">
                    <a16:creationId xmlns:a16="http://schemas.microsoft.com/office/drawing/2014/main" id="{3723DEEF-F1F5-4614-91E2-0D52D79CB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98">
                <a:extLst>
                  <a:ext uri="{FF2B5EF4-FFF2-40B4-BE49-F238E27FC236}">
                    <a16:creationId xmlns:a16="http://schemas.microsoft.com/office/drawing/2014/main" id="{07783D8E-0218-41D9-8684-82BC3F80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99">
                <a:extLst>
                  <a:ext uri="{FF2B5EF4-FFF2-40B4-BE49-F238E27FC236}">
                    <a16:creationId xmlns:a16="http://schemas.microsoft.com/office/drawing/2014/main" id="{BBC6AEF1-074F-47B6-9412-BDE8019C0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00">
                <a:extLst>
                  <a:ext uri="{FF2B5EF4-FFF2-40B4-BE49-F238E27FC236}">
                    <a16:creationId xmlns:a16="http://schemas.microsoft.com/office/drawing/2014/main" id="{2E6D3102-3DA5-4699-BFEC-DAF94BAD4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01">
                <a:extLst>
                  <a:ext uri="{FF2B5EF4-FFF2-40B4-BE49-F238E27FC236}">
                    <a16:creationId xmlns:a16="http://schemas.microsoft.com/office/drawing/2014/main" id="{AF8BD14B-B4B5-47C6-8491-8C0735B41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123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D562ECD-E21B-400E-B872-4C634C6062DF}"/>
              </a:ext>
            </a:extLst>
          </p:cNvPr>
          <p:cNvGrpSpPr/>
          <p:nvPr userDrawn="1"/>
        </p:nvGrpSpPr>
        <p:grpSpPr>
          <a:xfrm>
            <a:off x="838200" y="116771"/>
            <a:ext cx="1194613" cy="1194613"/>
            <a:chOff x="6064059" y="4172842"/>
            <a:chExt cx="378521" cy="37852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67CA7BB-0C6B-4F2F-9F86-2CDBD030275E}"/>
                </a:ext>
              </a:extLst>
            </p:cNvPr>
            <p:cNvSpPr/>
            <p:nvPr/>
          </p:nvSpPr>
          <p:spPr>
            <a:xfrm>
              <a:off x="6064059" y="4172842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D494407-404F-4EFB-8A1C-581B1603BFA5}"/>
                </a:ext>
              </a:extLst>
            </p:cNvPr>
            <p:cNvGrpSpPr/>
            <p:nvPr/>
          </p:nvGrpSpPr>
          <p:grpSpPr>
            <a:xfrm>
              <a:off x="6146430" y="4205447"/>
              <a:ext cx="189634" cy="297364"/>
              <a:chOff x="5375275" y="3987801"/>
              <a:chExt cx="407987" cy="639762"/>
            </a:xfrm>
          </p:grpSpPr>
          <p:sp>
            <p:nvSpPr>
              <p:cNvPr id="43" name="Freeform 68">
                <a:extLst>
                  <a:ext uri="{FF2B5EF4-FFF2-40B4-BE49-F238E27FC236}">
                    <a16:creationId xmlns:a16="http://schemas.microsoft.com/office/drawing/2014/main" id="{EAC9A43D-8D60-4D47-8412-A74F09C60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69">
                <a:extLst>
                  <a:ext uri="{FF2B5EF4-FFF2-40B4-BE49-F238E27FC236}">
                    <a16:creationId xmlns:a16="http://schemas.microsoft.com/office/drawing/2014/main" id="{3C896C73-0552-47D2-B7AF-03072BC54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0">
                <a:extLst>
                  <a:ext uri="{FF2B5EF4-FFF2-40B4-BE49-F238E27FC236}">
                    <a16:creationId xmlns:a16="http://schemas.microsoft.com/office/drawing/2014/main" id="{73A8D276-3CAC-4763-854A-8132B862C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1">
                <a:extLst>
                  <a:ext uri="{FF2B5EF4-FFF2-40B4-BE49-F238E27FC236}">
                    <a16:creationId xmlns:a16="http://schemas.microsoft.com/office/drawing/2014/main" id="{E4C60466-A3F9-4DE1-B6C3-6C5600356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2">
                <a:extLst>
                  <a:ext uri="{FF2B5EF4-FFF2-40B4-BE49-F238E27FC236}">
                    <a16:creationId xmlns:a16="http://schemas.microsoft.com/office/drawing/2014/main" id="{B95B6614-0CD8-412B-91DC-BC7B0BC03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3">
                <a:extLst>
                  <a:ext uri="{FF2B5EF4-FFF2-40B4-BE49-F238E27FC236}">
                    <a16:creationId xmlns:a16="http://schemas.microsoft.com/office/drawing/2014/main" id="{F5588F8F-2EAF-42E7-8C08-C4F116407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id="{B24B4899-E350-43D7-93F7-C350C9232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5">
                <a:extLst>
                  <a:ext uri="{FF2B5EF4-FFF2-40B4-BE49-F238E27FC236}">
                    <a16:creationId xmlns:a16="http://schemas.microsoft.com/office/drawing/2014/main" id="{9CE89784-2201-4C9D-B4E6-91F9C2E9D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6">
                <a:extLst>
                  <a:ext uri="{FF2B5EF4-FFF2-40B4-BE49-F238E27FC236}">
                    <a16:creationId xmlns:a16="http://schemas.microsoft.com/office/drawing/2014/main" id="{DEAF2040-04AB-4582-B5D7-7B612A28E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7">
                <a:extLst>
                  <a:ext uri="{FF2B5EF4-FFF2-40B4-BE49-F238E27FC236}">
                    <a16:creationId xmlns:a16="http://schemas.microsoft.com/office/drawing/2014/main" id="{E1391214-AD69-4876-85CD-D9C94A1ED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id="{BA1CA48D-1CDE-44F0-B9BD-EA32F135C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9">
                <a:extLst>
                  <a:ext uri="{FF2B5EF4-FFF2-40B4-BE49-F238E27FC236}">
                    <a16:creationId xmlns:a16="http://schemas.microsoft.com/office/drawing/2014/main" id="{CD7ABE48-AEF7-4B05-925F-ABC22F520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0">
                <a:extLst>
                  <a:ext uri="{FF2B5EF4-FFF2-40B4-BE49-F238E27FC236}">
                    <a16:creationId xmlns:a16="http://schemas.microsoft.com/office/drawing/2014/main" id="{02B8F081-B7A7-46CE-9D46-65E915C4C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1">
                <a:extLst>
                  <a:ext uri="{FF2B5EF4-FFF2-40B4-BE49-F238E27FC236}">
                    <a16:creationId xmlns:a16="http://schemas.microsoft.com/office/drawing/2014/main" id="{7EC8C188-642F-4804-B8BB-724536007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82">
                <a:extLst>
                  <a:ext uri="{FF2B5EF4-FFF2-40B4-BE49-F238E27FC236}">
                    <a16:creationId xmlns:a16="http://schemas.microsoft.com/office/drawing/2014/main" id="{C37ABCB3-1195-43FC-BABD-23743A7B3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2B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83">
                <a:extLst>
                  <a:ext uri="{FF2B5EF4-FFF2-40B4-BE49-F238E27FC236}">
                    <a16:creationId xmlns:a16="http://schemas.microsoft.com/office/drawing/2014/main" id="{C7FB5937-FF28-48D3-B371-DD9377D3C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4">
                <a:extLst>
                  <a:ext uri="{FF2B5EF4-FFF2-40B4-BE49-F238E27FC236}">
                    <a16:creationId xmlns:a16="http://schemas.microsoft.com/office/drawing/2014/main" id="{E4473018-81C4-4C55-90A9-F77B18BD3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6D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5">
                <a:extLst>
                  <a:ext uri="{FF2B5EF4-FFF2-40B4-BE49-F238E27FC236}">
                    <a16:creationId xmlns:a16="http://schemas.microsoft.com/office/drawing/2014/main" id="{32335407-5D6B-4D39-B335-AB7E8CC26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6">
                <a:extLst>
                  <a:ext uri="{FF2B5EF4-FFF2-40B4-BE49-F238E27FC236}">
                    <a16:creationId xmlns:a16="http://schemas.microsoft.com/office/drawing/2014/main" id="{4CBF4976-75C7-4333-8CD2-FCB6F920F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7">
                <a:extLst>
                  <a:ext uri="{FF2B5EF4-FFF2-40B4-BE49-F238E27FC236}">
                    <a16:creationId xmlns:a16="http://schemas.microsoft.com/office/drawing/2014/main" id="{F5F6ACAE-5395-4E59-87C7-85E6BA9CE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8">
                <a:extLst>
                  <a:ext uri="{FF2B5EF4-FFF2-40B4-BE49-F238E27FC236}">
                    <a16:creationId xmlns:a16="http://schemas.microsoft.com/office/drawing/2014/main" id="{49768297-72FF-48DB-BB58-CFA5BF5CB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9">
                <a:extLst>
                  <a:ext uri="{FF2B5EF4-FFF2-40B4-BE49-F238E27FC236}">
                    <a16:creationId xmlns:a16="http://schemas.microsoft.com/office/drawing/2014/main" id="{7F079A47-1CD9-47A5-A378-8F3AACC41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90">
                <a:extLst>
                  <a:ext uri="{FF2B5EF4-FFF2-40B4-BE49-F238E27FC236}">
                    <a16:creationId xmlns:a16="http://schemas.microsoft.com/office/drawing/2014/main" id="{E895BFCD-6379-4635-A6A4-2570F699C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91">
                <a:extLst>
                  <a:ext uri="{FF2B5EF4-FFF2-40B4-BE49-F238E27FC236}">
                    <a16:creationId xmlns:a16="http://schemas.microsoft.com/office/drawing/2014/main" id="{83DC1C04-48A9-4BE4-A65C-85E17709D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2">
                <a:extLst>
                  <a:ext uri="{FF2B5EF4-FFF2-40B4-BE49-F238E27FC236}">
                    <a16:creationId xmlns:a16="http://schemas.microsoft.com/office/drawing/2014/main" id="{1D4882AD-4093-442C-8636-65A81A9D0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93">
                <a:extLst>
                  <a:ext uri="{FF2B5EF4-FFF2-40B4-BE49-F238E27FC236}">
                    <a16:creationId xmlns:a16="http://schemas.microsoft.com/office/drawing/2014/main" id="{7B16A3B4-E537-4771-B31B-42D1F26E3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94">
                <a:extLst>
                  <a:ext uri="{FF2B5EF4-FFF2-40B4-BE49-F238E27FC236}">
                    <a16:creationId xmlns:a16="http://schemas.microsoft.com/office/drawing/2014/main" id="{57CA4F77-9A9F-4763-86CA-B120D6FF6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29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95">
                <a:extLst>
                  <a:ext uri="{FF2B5EF4-FFF2-40B4-BE49-F238E27FC236}">
                    <a16:creationId xmlns:a16="http://schemas.microsoft.com/office/drawing/2014/main" id="{B64B107A-8F64-40EE-A651-5F53B3FBC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96">
                <a:extLst>
                  <a:ext uri="{FF2B5EF4-FFF2-40B4-BE49-F238E27FC236}">
                    <a16:creationId xmlns:a16="http://schemas.microsoft.com/office/drawing/2014/main" id="{4B5ADA53-35D7-40B8-B6F0-F53E56F24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D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97">
                <a:extLst>
                  <a:ext uri="{FF2B5EF4-FFF2-40B4-BE49-F238E27FC236}">
                    <a16:creationId xmlns:a16="http://schemas.microsoft.com/office/drawing/2014/main" id="{AF4697B1-D970-408B-8C7B-69D6CB1F4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98">
                <a:extLst>
                  <a:ext uri="{FF2B5EF4-FFF2-40B4-BE49-F238E27FC236}">
                    <a16:creationId xmlns:a16="http://schemas.microsoft.com/office/drawing/2014/main" id="{7DEDD0D4-D8ED-45E2-A443-158E1359B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99">
                <a:extLst>
                  <a:ext uri="{FF2B5EF4-FFF2-40B4-BE49-F238E27FC236}">
                    <a16:creationId xmlns:a16="http://schemas.microsoft.com/office/drawing/2014/main" id="{DF35FE18-6078-48C8-957B-D20337381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00">
                <a:extLst>
                  <a:ext uri="{FF2B5EF4-FFF2-40B4-BE49-F238E27FC236}">
                    <a16:creationId xmlns:a16="http://schemas.microsoft.com/office/drawing/2014/main" id="{4CC4B7D4-1B57-4895-8F11-396AA4B1B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01">
                <a:extLst>
                  <a:ext uri="{FF2B5EF4-FFF2-40B4-BE49-F238E27FC236}">
                    <a16:creationId xmlns:a16="http://schemas.microsoft.com/office/drawing/2014/main" id="{3E0BF616-D186-4C84-ADA8-064343797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09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B17CD2-E0E7-4863-834E-1D104B38E8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05" y="1754941"/>
            <a:ext cx="5702351" cy="139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653247-52D7-44B8-85CD-42ED2F2EE1DB}"/>
              </a:ext>
            </a:extLst>
          </p:cNvPr>
          <p:cNvGrpSpPr/>
          <p:nvPr userDrawn="1"/>
        </p:nvGrpSpPr>
        <p:grpSpPr>
          <a:xfrm rot="5400000">
            <a:off x="10762469" y="98859"/>
            <a:ext cx="1194613" cy="1194613"/>
            <a:chOff x="6064059" y="4172842"/>
            <a:chExt cx="378521" cy="37852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A7BC9CE9-3F28-4429-807F-A2AEA84D438C}"/>
                </a:ext>
              </a:extLst>
            </p:cNvPr>
            <p:cNvSpPr/>
            <p:nvPr/>
          </p:nvSpPr>
          <p:spPr>
            <a:xfrm>
              <a:off x="6064059" y="4172842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D87BA7B-193C-464A-9ACA-0FD9792F311E}"/>
                </a:ext>
              </a:extLst>
            </p:cNvPr>
            <p:cNvGrpSpPr/>
            <p:nvPr/>
          </p:nvGrpSpPr>
          <p:grpSpPr>
            <a:xfrm>
              <a:off x="6146430" y="4205447"/>
              <a:ext cx="189634" cy="297364"/>
              <a:chOff x="5375275" y="3987801"/>
              <a:chExt cx="407987" cy="639762"/>
            </a:xfrm>
          </p:grpSpPr>
          <p:sp>
            <p:nvSpPr>
              <p:cNvPr id="43" name="Freeform 68">
                <a:extLst>
                  <a:ext uri="{FF2B5EF4-FFF2-40B4-BE49-F238E27FC236}">
                    <a16:creationId xmlns:a16="http://schemas.microsoft.com/office/drawing/2014/main" id="{A67DBA84-8F69-44B5-BD0B-30CF3FBD8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69">
                <a:extLst>
                  <a:ext uri="{FF2B5EF4-FFF2-40B4-BE49-F238E27FC236}">
                    <a16:creationId xmlns:a16="http://schemas.microsoft.com/office/drawing/2014/main" id="{CE902F86-9849-496B-BE32-091139B2D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0">
                <a:extLst>
                  <a:ext uri="{FF2B5EF4-FFF2-40B4-BE49-F238E27FC236}">
                    <a16:creationId xmlns:a16="http://schemas.microsoft.com/office/drawing/2014/main" id="{9179AD23-1315-4A28-8220-6944A5E13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1">
                <a:extLst>
                  <a:ext uri="{FF2B5EF4-FFF2-40B4-BE49-F238E27FC236}">
                    <a16:creationId xmlns:a16="http://schemas.microsoft.com/office/drawing/2014/main" id="{BE6E2C60-D454-409F-B3D2-699B27D1E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2">
                <a:extLst>
                  <a:ext uri="{FF2B5EF4-FFF2-40B4-BE49-F238E27FC236}">
                    <a16:creationId xmlns:a16="http://schemas.microsoft.com/office/drawing/2014/main" id="{B2554259-6BA7-440B-8E31-69D35C230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3">
                <a:extLst>
                  <a:ext uri="{FF2B5EF4-FFF2-40B4-BE49-F238E27FC236}">
                    <a16:creationId xmlns:a16="http://schemas.microsoft.com/office/drawing/2014/main" id="{93447DAD-ADFF-4ED2-AC63-D27F89C0A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id="{A09A1F10-6728-4C57-BD74-CD17D22D7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5">
                <a:extLst>
                  <a:ext uri="{FF2B5EF4-FFF2-40B4-BE49-F238E27FC236}">
                    <a16:creationId xmlns:a16="http://schemas.microsoft.com/office/drawing/2014/main" id="{2C5AA2FE-B979-41A2-B8A6-82B061B0F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6">
                <a:extLst>
                  <a:ext uri="{FF2B5EF4-FFF2-40B4-BE49-F238E27FC236}">
                    <a16:creationId xmlns:a16="http://schemas.microsoft.com/office/drawing/2014/main" id="{AB8A9E2A-18C0-4ACD-9FB5-5CFE85230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7">
                <a:extLst>
                  <a:ext uri="{FF2B5EF4-FFF2-40B4-BE49-F238E27FC236}">
                    <a16:creationId xmlns:a16="http://schemas.microsoft.com/office/drawing/2014/main" id="{3B9E38DE-48A2-4B74-868F-A142E4FF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id="{60410267-AA12-4D8C-BE64-8A5F98E33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9">
                <a:extLst>
                  <a:ext uri="{FF2B5EF4-FFF2-40B4-BE49-F238E27FC236}">
                    <a16:creationId xmlns:a16="http://schemas.microsoft.com/office/drawing/2014/main" id="{3841571E-5CD8-4A97-9F10-0DBC3CD1C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0">
                <a:extLst>
                  <a:ext uri="{FF2B5EF4-FFF2-40B4-BE49-F238E27FC236}">
                    <a16:creationId xmlns:a16="http://schemas.microsoft.com/office/drawing/2014/main" id="{2A9C1DBD-2980-4592-93B7-CAD90331A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1">
                <a:extLst>
                  <a:ext uri="{FF2B5EF4-FFF2-40B4-BE49-F238E27FC236}">
                    <a16:creationId xmlns:a16="http://schemas.microsoft.com/office/drawing/2014/main" id="{1DCD7CE7-38F5-465E-AE4A-D2C5A64D6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82">
                <a:extLst>
                  <a:ext uri="{FF2B5EF4-FFF2-40B4-BE49-F238E27FC236}">
                    <a16:creationId xmlns:a16="http://schemas.microsoft.com/office/drawing/2014/main" id="{9D04317A-153B-4825-B98E-38A6431BE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2B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83">
                <a:extLst>
                  <a:ext uri="{FF2B5EF4-FFF2-40B4-BE49-F238E27FC236}">
                    <a16:creationId xmlns:a16="http://schemas.microsoft.com/office/drawing/2014/main" id="{3AF415FB-CC51-41D6-A0F5-F9C209568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4">
                <a:extLst>
                  <a:ext uri="{FF2B5EF4-FFF2-40B4-BE49-F238E27FC236}">
                    <a16:creationId xmlns:a16="http://schemas.microsoft.com/office/drawing/2014/main" id="{68094853-2C40-462B-99D8-0FE6B482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6D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5">
                <a:extLst>
                  <a:ext uri="{FF2B5EF4-FFF2-40B4-BE49-F238E27FC236}">
                    <a16:creationId xmlns:a16="http://schemas.microsoft.com/office/drawing/2014/main" id="{84EE129A-1178-4FC8-8B2A-B90D1BDE0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6">
                <a:extLst>
                  <a:ext uri="{FF2B5EF4-FFF2-40B4-BE49-F238E27FC236}">
                    <a16:creationId xmlns:a16="http://schemas.microsoft.com/office/drawing/2014/main" id="{DA3B1A57-AA2A-485D-9E83-FC7027A90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7">
                <a:extLst>
                  <a:ext uri="{FF2B5EF4-FFF2-40B4-BE49-F238E27FC236}">
                    <a16:creationId xmlns:a16="http://schemas.microsoft.com/office/drawing/2014/main" id="{9714B2C1-5C12-4119-8AC2-DE7C5C8C7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8">
                <a:extLst>
                  <a:ext uri="{FF2B5EF4-FFF2-40B4-BE49-F238E27FC236}">
                    <a16:creationId xmlns:a16="http://schemas.microsoft.com/office/drawing/2014/main" id="{D7043265-E4CB-42AE-9412-4106E238B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9">
                <a:extLst>
                  <a:ext uri="{FF2B5EF4-FFF2-40B4-BE49-F238E27FC236}">
                    <a16:creationId xmlns:a16="http://schemas.microsoft.com/office/drawing/2014/main" id="{DA126F0C-FEB7-49B3-AEE9-E3C968A99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90">
                <a:extLst>
                  <a:ext uri="{FF2B5EF4-FFF2-40B4-BE49-F238E27FC236}">
                    <a16:creationId xmlns:a16="http://schemas.microsoft.com/office/drawing/2014/main" id="{3DFE5063-250E-4309-877D-3EDFC0849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91">
                <a:extLst>
                  <a:ext uri="{FF2B5EF4-FFF2-40B4-BE49-F238E27FC236}">
                    <a16:creationId xmlns:a16="http://schemas.microsoft.com/office/drawing/2014/main" id="{E4C9BF8E-5449-45AE-A203-358A4A2C4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2">
                <a:extLst>
                  <a:ext uri="{FF2B5EF4-FFF2-40B4-BE49-F238E27FC236}">
                    <a16:creationId xmlns:a16="http://schemas.microsoft.com/office/drawing/2014/main" id="{CCAF4323-004B-42BE-BEBA-35F5F6855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93">
                <a:extLst>
                  <a:ext uri="{FF2B5EF4-FFF2-40B4-BE49-F238E27FC236}">
                    <a16:creationId xmlns:a16="http://schemas.microsoft.com/office/drawing/2014/main" id="{624F13F9-53AE-40CA-85EC-0D6AE4C0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94">
                <a:extLst>
                  <a:ext uri="{FF2B5EF4-FFF2-40B4-BE49-F238E27FC236}">
                    <a16:creationId xmlns:a16="http://schemas.microsoft.com/office/drawing/2014/main" id="{B55C2C50-AB9C-44F9-9A0D-FDA9DF51D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29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95">
                <a:extLst>
                  <a:ext uri="{FF2B5EF4-FFF2-40B4-BE49-F238E27FC236}">
                    <a16:creationId xmlns:a16="http://schemas.microsoft.com/office/drawing/2014/main" id="{FDFA8D43-AD1D-4909-A14E-B312E0C57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96">
                <a:extLst>
                  <a:ext uri="{FF2B5EF4-FFF2-40B4-BE49-F238E27FC236}">
                    <a16:creationId xmlns:a16="http://schemas.microsoft.com/office/drawing/2014/main" id="{4278DA45-02B1-4965-AF53-B914EB4B2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D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97">
                <a:extLst>
                  <a:ext uri="{FF2B5EF4-FFF2-40B4-BE49-F238E27FC236}">
                    <a16:creationId xmlns:a16="http://schemas.microsoft.com/office/drawing/2014/main" id="{CF04132B-3AD5-46FB-B3E8-4C4EDD346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98">
                <a:extLst>
                  <a:ext uri="{FF2B5EF4-FFF2-40B4-BE49-F238E27FC236}">
                    <a16:creationId xmlns:a16="http://schemas.microsoft.com/office/drawing/2014/main" id="{BEF7CB68-4684-4E55-85AE-858E3A937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99">
                <a:extLst>
                  <a:ext uri="{FF2B5EF4-FFF2-40B4-BE49-F238E27FC236}">
                    <a16:creationId xmlns:a16="http://schemas.microsoft.com/office/drawing/2014/main" id="{E4A57BB3-DC50-4A97-A64D-C51CF8D56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00">
                <a:extLst>
                  <a:ext uri="{FF2B5EF4-FFF2-40B4-BE49-F238E27FC236}">
                    <a16:creationId xmlns:a16="http://schemas.microsoft.com/office/drawing/2014/main" id="{9112383E-23A9-449D-AAB5-683ED6D33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01">
                <a:extLst>
                  <a:ext uri="{FF2B5EF4-FFF2-40B4-BE49-F238E27FC236}">
                    <a16:creationId xmlns:a16="http://schemas.microsoft.com/office/drawing/2014/main" id="{BC9CD32B-84B9-4F79-A64F-4B006615C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27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BBFB4-F5C6-40BD-B4DC-C1EDC34A507F}"/>
              </a:ext>
            </a:extLst>
          </p:cNvPr>
          <p:cNvSpPr/>
          <p:nvPr userDrawn="1"/>
        </p:nvSpPr>
        <p:spPr>
          <a:xfrm>
            <a:off x="3672411" y="3414184"/>
            <a:ext cx="4604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INTEGRATED </a:t>
            </a: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SHIPPING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9AEE78-2D91-4631-8182-14519EA350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49" y="1751308"/>
            <a:ext cx="5694088" cy="14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B9B5A50-1724-4C94-B804-9AD3F96916B8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8632980" y="964837"/>
            <a:chExt cx="378521" cy="378521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1392EF50-EC31-4201-9FD7-738DD0E155C6}"/>
                </a:ext>
              </a:extLst>
            </p:cNvPr>
            <p:cNvSpPr/>
            <p:nvPr/>
          </p:nvSpPr>
          <p:spPr>
            <a:xfrm>
              <a:off x="8632980" y="964837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143F432-27E9-4C3E-A99B-EAEA9173E51C}"/>
                </a:ext>
              </a:extLst>
            </p:cNvPr>
            <p:cNvGrpSpPr/>
            <p:nvPr/>
          </p:nvGrpSpPr>
          <p:grpSpPr>
            <a:xfrm>
              <a:off x="8632980" y="1037665"/>
              <a:ext cx="347832" cy="204108"/>
              <a:chOff x="5307013" y="3060701"/>
              <a:chExt cx="1106488" cy="649288"/>
            </a:xfrm>
          </p:grpSpPr>
          <p:sp>
            <p:nvSpPr>
              <p:cNvPr id="80" name="Freeform 134">
                <a:extLst>
                  <a:ext uri="{FF2B5EF4-FFF2-40B4-BE49-F238E27FC236}">
                    <a16:creationId xmlns:a16="http://schemas.microsoft.com/office/drawing/2014/main" id="{715670DC-6DAD-49F9-B306-B6263D189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3060701"/>
                <a:ext cx="1106488" cy="649288"/>
              </a:xfrm>
              <a:custGeom>
                <a:avLst/>
                <a:gdLst>
                  <a:gd name="T0" fmla="*/ 172 w 821"/>
                  <a:gd name="T1" fmla="*/ 0 h 479"/>
                  <a:gd name="T2" fmla="*/ 560 w 821"/>
                  <a:gd name="T3" fmla="*/ 0 h 479"/>
                  <a:gd name="T4" fmla="*/ 560 w 821"/>
                  <a:gd name="T5" fmla="*/ 57 h 479"/>
                  <a:gd name="T6" fmla="*/ 726 w 821"/>
                  <a:gd name="T7" fmla="*/ 57 h 479"/>
                  <a:gd name="T8" fmla="*/ 800 w 821"/>
                  <a:gd name="T9" fmla="*/ 310 h 479"/>
                  <a:gd name="T10" fmla="*/ 821 w 821"/>
                  <a:gd name="T11" fmla="*/ 310 h 479"/>
                  <a:gd name="T12" fmla="*/ 821 w 821"/>
                  <a:gd name="T13" fmla="*/ 388 h 479"/>
                  <a:gd name="T14" fmla="*/ 800 w 821"/>
                  <a:gd name="T15" fmla="*/ 388 h 479"/>
                  <a:gd name="T16" fmla="*/ 800 w 821"/>
                  <a:gd name="T17" fmla="*/ 398 h 479"/>
                  <a:gd name="T18" fmla="*/ 738 w 821"/>
                  <a:gd name="T19" fmla="*/ 398 h 479"/>
                  <a:gd name="T20" fmla="*/ 647 w 821"/>
                  <a:gd name="T21" fmla="*/ 477 h 479"/>
                  <a:gd name="T22" fmla="*/ 550 w 821"/>
                  <a:gd name="T23" fmla="*/ 398 h 479"/>
                  <a:gd name="T24" fmla="*/ 363 w 821"/>
                  <a:gd name="T25" fmla="*/ 398 h 479"/>
                  <a:gd name="T26" fmla="*/ 273 w 821"/>
                  <a:gd name="T27" fmla="*/ 477 h 479"/>
                  <a:gd name="T28" fmla="*/ 182 w 821"/>
                  <a:gd name="T29" fmla="*/ 398 h 479"/>
                  <a:gd name="T30" fmla="*/ 172 w 821"/>
                  <a:gd name="T31" fmla="*/ 398 h 479"/>
                  <a:gd name="T32" fmla="*/ 172 w 821"/>
                  <a:gd name="T33" fmla="*/ 388 h 479"/>
                  <a:gd name="T34" fmla="*/ 152 w 821"/>
                  <a:gd name="T35" fmla="*/ 388 h 479"/>
                  <a:gd name="T36" fmla="*/ 152 w 821"/>
                  <a:gd name="T37" fmla="*/ 310 h 479"/>
                  <a:gd name="T38" fmla="*/ 172 w 821"/>
                  <a:gd name="T39" fmla="*/ 310 h 479"/>
                  <a:gd name="T40" fmla="*/ 172 w 821"/>
                  <a:gd name="T41" fmla="*/ 276 h 479"/>
                  <a:gd name="T42" fmla="*/ 0 w 821"/>
                  <a:gd name="T43" fmla="*/ 276 h 479"/>
                  <a:gd name="T44" fmla="*/ 37 w 821"/>
                  <a:gd name="T45" fmla="*/ 232 h 479"/>
                  <a:gd name="T46" fmla="*/ 172 w 821"/>
                  <a:gd name="T47" fmla="*/ 232 h 479"/>
                  <a:gd name="T48" fmla="*/ 172 w 821"/>
                  <a:gd name="T49" fmla="*/ 195 h 479"/>
                  <a:gd name="T50" fmla="*/ 53 w 821"/>
                  <a:gd name="T51" fmla="*/ 195 h 479"/>
                  <a:gd name="T52" fmla="*/ 90 w 821"/>
                  <a:gd name="T53" fmla="*/ 150 h 479"/>
                  <a:gd name="T54" fmla="*/ 172 w 821"/>
                  <a:gd name="T55" fmla="*/ 150 h 479"/>
                  <a:gd name="T56" fmla="*/ 172 w 821"/>
                  <a:gd name="T5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1" h="479">
                    <a:moveTo>
                      <a:pt x="172" y="0"/>
                    </a:moveTo>
                    <a:cubicBezTo>
                      <a:pt x="560" y="0"/>
                      <a:pt x="560" y="0"/>
                      <a:pt x="560" y="0"/>
                    </a:cubicBezTo>
                    <a:cubicBezTo>
                      <a:pt x="560" y="57"/>
                      <a:pt x="560" y="57"/>
                      <a:pt x="560" y="57"/>
                    </a:cubicBezTo>
                    <a:cubicBezTo>
                      <a:pt x="726" y="57"/>
                      <a:pt x="726" y="57"/>
                      <a:pt x="726" y="57"/>
                    </a:cubicBezTo>
                    <a:cubicBezTo>
                      <a:pt x="800" y="310"/>
                      <a:pt x="800" y="310"/>
                      <a:pt x="800" y="310"/>
                    </a:cubicBezTo>
                    <a:cubicBezTo>
                      <a:pt x="821" y="310"/>
                      <a:pt x="821" y="310"/>
                      <a:pt x="821" y="310"/>
                    </a:cubicBezTo>
                    <a:cubicBezTo>
                      <a:pt x="821" y="388"/>
                      <a:pt x="821" y="388"/>
                      <a:pt x="821" y="388"/>
                    </a:cubicBezTo>
                    <a:cubicBezTo>
                      <a:pt x="800" y="388"/>
                      <a:pt x="800" y="388"/>
                      <a:pt x="800" y="388"/>
                    </a:cubicBezTo>
                    <a:cubicBezTo>
                      <a:pt x="800" y="398"/>
                      <a:pt x="800" y="398"/>
                      <a:pt x="800" y="398"/>
                    </a:cubicBezTo>
                    <a:cubicBezTo>
                      <a:pt x="738" y="398"/>
                      <a:pt x="738" y="398"/>
                      <a:pt x="738" y="398"/>
                    </a:cubicBezTo>
                    <a:cubicBezTo>
                      <a:pt x="738" y="398"/>
                      <a:pt x="726" y="475"/>
                      <a:pt x="647" y="477"/>
                    </a:cubicBezTo>
                    <a:cubicBezTo>
                      <a:pt x="569" y="479"/>
                      <a:pt x="550" y="398"/>
                      <a:pt x="550" y="398"/>
                    </a:cubicBezTo>
                    <a:cubicBezTo>
                      <a:pt x="363" y="398"/>
                      <a:pt x="363" y="398"/>
                      <a:pt x="363" y="398"/>
                    </a:cubicBezTo>
                    <a:cubicBezTo>
                      <a:pt x="363" y="398"/>
                      <a:pt x="353" y="475"/>
                      <a:pt x="273" y="477"/>
                    </a:cubicBezTo>
                    <a:cubicBezTo>
                      <a:pt x="193" y="479"/>
                      <a:pt x="182" y="398"/>
                      <a:pt x="182" y="398"/>
                    </a:cubicBezTo>
                    <a:cubicBezTo>
                      <a:pt x="172" y="398"/>
                      <a:pt x="172" y="398"/>
                      <a:pt x="172" y="398"/>
                    </a:cubicBezTo>
                    <a:cubicBezTo>
                      <a:pt x="172" y="388"/>
                      <a:pt x="172" y="388"/>
                      <a:pt x="172" y="388"/>
                    </a:cubicBezTo>
                    <a:cubicBezTo>
                      <a:pt x="152" y="388"/>
                      <a:pt x="152" y="388"/>
                      <a:pt x="152" y="388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2" y="276"/>
                      <a:pt x="172" y="276"/>
                      <a:pt x="172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195"/>
                      <a:pt x="172" y="195"/>
                      <a:pt x="172" y="195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172" y="150"/>
                      <a:pt x="172" y="150"/>
                      <a:pt x="172" y="15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35">
                <a:extLst>
                  <a:ext uri="{FF2B5EF4-FFF2-40B4-BE49-F238E27FC236}">
                    <a16:creationId xmlns:a16="http://schemas.microsoft.com/office/drawing/2014/main" id="{084F94C4-1D37-41DF-8696-967CC0F88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13" y="3192463"/>
                <a:ext cx="166688" cy="149225"/>
              </a:xfrm>
              <a:custGeom>
                <a:avLst/>
                <a:gdLst>
                  <a:gd name="T0" fmla="*/ 0 w 105"/>
                  <a:gd name="T1" fmla="*/ 0 h 94"/>
                  <a:gd name="T2" fmla="*/ 74 w 105"/>
                  <a:gd name="T3" fmla="*/ 0 h 94"/>
                  <a:gd name="T4" fmla="*/ 105 w 105"/>
                  <a:gd name="T5" fmla="*/ 94 h 94"/>
                  <a:gd name="T6" fmla="*/ 0 w 105"/>
                  <a:gd name="T7" fmla="*/ 94 h 94"/>
                  <a:gd name="T8" fmla="*/ 0 w 1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4">
                    <a:moveTo>
                      <a:pt x="0" y="0"/>
                    </a:moveTo>
                    <a:lnTo>
                      <a:pt x="74" y="0"/>
                    </a:lnTo>
                    <a:lnTo>
                      <a:pt x="105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136">
                <a:extLst>
                  <a:ext uri="{FF2B5EF4-FFF2-40B4-BE49-F238E27FC236}">
                    <a16:creationId xmlns:a16="http://schemas.microsoft.com/office/drawing/2014/main" id="{689FA24F-7124-4E18-A804-8F8562484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288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Oval 137">
                <a:extLst>
                  <a:ext uri="{FF2B5EF4-FFF2-40B4-BE49-F238E27FC236}">
                    <a16:creationId xmlns:a16="http://schemas.microsoft.com/office/drawing/2014/main" id="{C1B5EB28-8E9A-4C4B-BF2F-9C29C5FFA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74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9B027A-0AED-4BAF-BFDA-1D8277E02B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49" y="1774555"/>
            <a:ext cx="5694088" cy="14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FA5BAD74-397A-40E2-9E23-A7676A2F84BD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8632980" y="964837"/>
            <a:chExt cx="378521" cy="378521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970F3DD-BB7B-45ED-99A9-0C8147AFA1C4}"/>
                </a:ext>
              </a:extLst>
            </p:cNvPr>
            <p:cNvSpPr/>
            <p:nvPr/>
          </p:nvSpPr>
          <p:spPr>
            <a:xfrm>
              <a:off x="8632980" y="964837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9F5ED43-ED2C-4E81-A7BC-393C69E5365F}"/>
                </a:ext>
              </a:extLst>
            </p:cNvPr>
            <p:cNvGrpSpPr/>
            <p:nvPr/>
          </p:nvGrpSpPr>
          <p:grpSpPr>
            <a:xfrm>
              <a:off x="8632980" y="1037665"/>
              <a:ext cx="347832" cy="204108"/>
              <a:chOff x="5307013" y="3060701"/>
              <a:chExt cx="1106488" cy="649288"/>
            </a:xfrm>
          </p:grpSpPr>
          <p:sp>
            <p:nvSpPr>
              <p:cNvPr id="47" name="Freeform 134">
                <a:extLst>
                  <a:ext uri="{FF2B5EF4-FFF2-40B4-BE49-F238E27FC236}">
                    <a16:creationId xmlns:a16="http://schemas.microsoft.com/office/drawing/2014/main" id="{7CEDD132-64BA-40AE-BEFB-663CB1B87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3060701"/>
                <a:ext cx="1106488" cy="649288"/>
              </a:xfrm>
              <a:custGeom>
                <a:avLst/>
                <a:gdLst>
                  <a:gd name="T0" fmla="*/ 172 w 821"/>
                  <a:gd name="T1" fmla="*/ 0 h 479"/>
                  <a:gd name="T2" fmla="*/ 560 w 821"/>
                  <a:gd name="T3" fmla="*/ 0 h 479"/>
                  <a:gd name="T4" fmla="*/ 560 w 821"/>
                  <a:gd name="T5" fmla="*/ 57 h 479"/>
                  <a:gd name="T6" fmla="*/ 726 w 821"/>
                  <a:gd name="T7" fmla="*/ 57 h 479"/>
                  <a:gd name="T8" fmla="*/ 800 w 821"/>
                  <a:gd name="T9" fmla="*/ 310 h 479"/>
                  <a:gd name="T10" fmla="*/ 821 w 821"/>
                  <a:gd name="T11" fmla="*/ 310 h 479"/>
                  <a:gd name="T12" fmla="*/ 821 w 821"/>
                  <a:gd name="T13" fmla="*/ 388 h 479"/>
                  <a:gd name="T14" fmla="*/ 800 w 821"/>
                  <a:gd name="T15" fmla="*/ 388 h 479"/>
                  <a:gd name="T16" fmla="*/ 800 w 821"/>
                  <a:gd name="T17" fmla="*/ 398 h 479"/>
                  <a:gd name="T18" fmla="*/ 738 w 821"/>
                  <a:gd name="T19" fmla="*/ 398 h 479"/>
                  <a:gd name="T20" fmla="*/ 647 w 821"/>
                  <a:gd name="T21" fmla="*/ 477 h 479"/>
                  <a:gd name="T22" fmla="*/ 550 w 821"/>
                  <a:gd name="T23" fmla="*/ 398 h 479"/>
                  <a:gd name="T24" fmla="*/ 363 w 821"/>
                  <a:gd name="T25" fmla="*/ 398 h 479"/>
                  <a:gd name="T26" fmla="*/ 273 w 821"/>
                  <a:gd name="T27" fmla="*/ 477 h 479"/>
                  <a:gd name="T28" fmla="*/ 182 w 821"/>
                  <a:gd name="T29" fmla="*/ 398 h 479"/>
                  <a:gd name="T30" fmla="*/ 172 w 821"/>
                  <a:gd name="T31" fmla="*/ 398 h 479"/>
                  <a:gd name="T32" fmla="*/ 172 w 821"/>
                  <a:gd name="T33" fmla="*/ 388 h 479"/>
                  <a:gd name="T34" fmla="*/ 152 w 821"/>
                  <a:gd name="T35" fmla="*/ 388 h 479"/>
                  <a:gd name="T36" fmla="*/ 152 w 821"/>
                  <a:gd name="T37" fmla="*/ 310 h 479"/>
                  <a:gd name="T38" fmla="*/ 172 w 821"/>
                  <a:gd name="T39" fmla="*/ 310 h 479"/>
                  <a:gd name="T40" fmla="*/ 172 w 821"/>
                  <a:gd name="T41" fmla="*/ 276 h 479"/>
                  <a:gd name="T42" fmla="*/ 0 w 821"/>
                  <a:gd name="T43" fmla="*/ 276 h 479"/>
                  <a:gd name="T44" fmla="*/ 37 w 821"/>
                  <a:gd name="T45" fmla="*/ 232 h 479"/>
                  <a:gd name="T46" fmla="*/ 172 w 821"/>
                  <a:gd name="T47" fmla="*/ 232 h 479"/>
                  <a:gd name="T48" fmla="*/ 172 w 821"/>
                  <a:gd name="T49" fmla="*/ 195 h 479"/>
                  <a:gd name="T50" fmla="*/ 53 w 821"/>
                  <a:gd name="T51" fmla="*/ 195 h 479"/>
                  <a:gd name="T52" fmla="*/ 90 w 821"/>
                  <a:gd name="T53" fmla="*/ 150 h 479"/>
                  <a:gd name="T54" fmla="*/ 172 w 821"/>
                  <a:gd name="T55" fmla="*/ 150 h 479"/>
                  <a:gd name="T56" fmla="*/ 172 w 821"/>
                  <a:gd name="T5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1" h="479">
                    <a:moveTo>
                      <a:pt x="172" y="0"/>
                    </a:moveTo>
                    <a:cubicBezTo>
                      <a:pt x="560" y="0"/>
                      <a:pt x="560" y="0"/>
                      <a:pt x="560" y="0"/>
                    </a:cubicBezTo>
                    <a:cubicBezTo>
                      <a:pt x="560" y="57"/>
                      <a:pt x="560" y="57"/>
                      <a:pt x="560" y="57"/>
                    </a:cubicBezTo>
                    <a:cubicBezTo>
                      <a:pt x="726" y="57"/>
                      <a:pt x="726" y="57"/>
                      <a:pt x="726" y="57"/>
                    </a:cubicBezTo>
                    <a:cubicBezTo>
                      <a:pt x="800" y="310"/>
                      <a:pt x="800" y="310"/>
                      <a:pt x="800" y="310"/>
                    </a:cubicBezTo>
                    <a:cubicBezTo>
                      <a:pt x="821" y="310"/>
                      <a:pt x="821" y="310"/>
                      <a:pt x="821" y="310"/>
                    </a:cubicBezTo>
                    <a:cubicBezTo>
                      <a:pt x="821" y="388"/>
                      <a:pt x="821" y="388"/>
                      <a:pt x="821" y="388"/>
                    </a:cubicBezTo>
                    <a:cubicBezTo>
                      <a:pt x="800" y="388"/>
                      <a:pt x="800" y="388"/>
                      <a:pt x="800" y="388"/>
                    </a:cubicBezTo>
                    <a:cubicBezTo>
                      <a:pt x="800" y="398"/>
                      <a:pt x="800" y="398"/>
                      <a:pt x="800" y="398"/>
                    </a:cubicBezTo>
                    <a:cubicBezTo>
                      <a:pt x="738" y="398"/>
                      <a:pt x="738" y="398"/>
                      <a:pt x="738" y="398"/>
                    </a:cubicBezTo>
                    <a:cubicBezTo>
                      <a:pt x="738" y="398"/>
                      <a:pt x="726" y="475"/>
                      <a:pt x="647" y="477"/>
                    </a:cubicBezTo>
                    <a:cubicBezTo>
                      <a:pt x="569" y="479"/>
                      <a:pt x="550" y="398"/>
                      <a:pt x="550" y="398"/>
                    </a:cubicBezTo>
                    <a:cubicBezTo>
                      <a:pt x="363" y="398"/>
                      <a:pt x="363" y="398"/>
                      <a:pt x="363" y="398"/>
                    </a:cubicBezTo>
                    <a:cubicBezTo>
                      <a:pt x="363" y="398"/>
                      <a:pt x="353" y="475"/>
                      <a:pt x="273" y="477"/>
                    </a:cubicBezTo>
                    <a:cubicBezTo>
                      <a:pt x="193" y="479"/>
                      <a:pt x="182" y="398"/>
                      <a:pt x="182" y="398"/>
                    </a:cubicBezTo>
                    <a:cubicBezTo>
                      <a:pt x="172" y="398"/>
                      <a:pt x="172" y="398"/>
                      <a:pt x="172" y="398"/>
                    </a:cubicBezTo>
                    <a:cubicBezTo>
                      <a:pt x="172" y="388"/>
                      <a:pt x="172" y="388"/>
                      <a:pt x="172" y="388"/>
                    </a:cubicBezTo>
                    <a:cubicBezTo>
                      <a:pt x="152" y="388"/>
                      <a:pt x="152" y="388"/>
                      <a:pt x="152" y="388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2" y="276"/>
                      <a:pt x="172" y="276"/>
                      <a:pt x="172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195"/>
                      <a:pt x="172" y="195"/>
                      <a:pt x="172" y="195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172" y="150"/>
                      <a:pt x="172" y="150"/>
                      <a:pt x="172" y="15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35">
                <a:extLst>
                  <a:ext uri="{FF2B5EF4-FFF2-40B4-BE49-F238E27FC236}">
                    <a16:creationId xmlns:a16="http://schemas.microsoft.com/office/drawing/2014/main" id="{E0D44D2C-89A4-4F5E-84E8-58FDA070B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13" y="3192463"/>
                <a:ext cx="166688" cy="149225"/>
              </a:xfrm>
              <a:custGeom>
                <a:avLst/>
                <a:gdLst>
                  <a:gd name="T0" fmla="*/ 0 w 105"/>
                  <a:gd name="T1" fmla="*/ 0 h 94"/>
                  <a:gd name="T2" fmla="*/ 74 w 105"/>
                  <a:gd name="T3" fmla="*/ 0 h 94"/>
                  <a:gd name="T4" fmla="*/ 105 w 105"/>
                  <a:gd name="T5" fmla="*/ 94 h 94"/>
                  <a:gd name="T6" fmla="*/ 0 w 105"/>
                  <a:gd name="T7" fmla="*/ 94 h 94"/>
                  <a:gd name="T8" fmla="*/ 0 w 1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4">
                    <a:moveTo>
                      <a:pt x="0" y="0"/>
                    </a:moveTo>
                    <a:lnTo>
                      <a:pt x="74" y="0"/>
                    </a:lnTo>
                    <a:lnTo>
                      <a:pt x="105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136">
                <a:extLst>
                  <a:ext uri="{FF2B5EF4-FFF2-40B4-BE49-F238E27FC236}">
                    <a16:creationId xmlns:a16="http://schemas.microsoft.com/office/drawing/2014/main" id="{BA7568DA-685B-422F-9BF1-B9B5B3264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288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137">
                <a:extLst>
                  <a:ext uri="{FF2B5EF4-FFF2-40B4-BE49-F238E27FC236}">
                    <a16:creationId xmlns:a16="http://schemas.microsoft.com/office/drawing/2014/main" id="{54685A7F-1DCC-42D0-8CF8-67F1926FC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609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816BE528-E6D0-49DC-A77E-03CB9FBDF707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8632980" y="964837"/>
            <a:chExt cx="378521" cy="378521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DDFB2D19-C9C2-4F9E-B9E7-8AC1A4A41D01}"/>
                </a:ext>
              </a:extLst>
            </p:cNvPr>
            <p:cNvSpPr/>
            <p:nvPr/>
          </p:nvSpPr>
          <p:spPr>
            <a:xfrm>
              <a:off x="8632980" y="964837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6C75A86-FA6D-489D-ABC9-086149F76127}"/>
                </a:ext>
              </a:extLst>
            </p:cNvPr>
            <p:cNvGrpSpPr/>
            <p:nvPr/>
          </p:nvGrpSpPr>
          <p:grpSpPr>
            <a:xfrm>
              <a:off x="8632980" y="1037665"/>
              <a:ext cx="347832" cy="204108"/>
              <a:chOff x="5307013" y="3060701"/>
              <a:chExt cx="1106488" cy="649288"/>
            </a:xfrm>
          </p:grpSpPr>
          <p:sp>
            <p:nvSpPr>
              <p:cNvPr id="84" name="Freeform 134">
                <a:extLst>
                  <a:ext uri="{FF2B5EF4-FFF2-40B4-BE49-F238E27FC236}">
                    <a16:creationId xmlns:a16="http://schemas.microsoft.com/office/drawing/2014/main" id="{B3644F71-810C-4837-86AB-12650DBE4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3060701"/>
                <a:ext cx="1106488" cy="649288"/>
              </a:xfrm>
              <a:custGeom>
                <a:avLst/>
                <a:gdLst>
                  <a:gd name="T0" fmla="*/ 172 w 821"/>
                  <a:gd name="T1" fmla="*/ 0 h 479"/>
                  <a:gd name="T2" fmla="*/ 560 w 821"/>
                  <a:gd name="T3" fmla="*/ 0 h 479"/>
                  <a:gd name="T4" fmla="*/ 560 w 821"/>
                  <a:gd name="T5" fmla="*/ 57 h 479"/>
                  <a:gd name="T6" fmla="*/ 726 w 821"/>
                  <a:gd name="T7" fmla="*/ 57 h 479"/>
                  <a:gd name="T8" fmla="*/ 800 w 821"/>
                  <a:gd name="T9" fmla="*/ 310 h 479"/>
                  <a:gd name="T10" fmla="*/ 821 w 821"/>
                  <a:gd name="T11" fmla="*/ 310 h 479"/>
                  <a:gd name="T12" fmla="*/ 821 w 821"/>
                  <a:gd name="T13" fmla="*/ 388 h 479"/>
                  <a:gd name="T14" fmla="*/ 800 w 821"/>
                  <a:gd name="T15" fmla="*/ 388 h 479"/>
                  <a:gd name="T16" fmla="*/ 800 w 821"/>
                  <a:gd name="T17" fmla="*/ 398 h 479"/>
                  <a:gd name="T18" fmla="*/ 738 w 821"/>
                  <a:gd name="T19" fmla="*/ 398 h 479"/>
                  <a:gd name="T20" fmla="*/ 647 w 821"/>
                  <a:gd name="T21" fmla="*/ 477 h 479"/>
                  <a:gd name="T22" fmla="*/ 550 w 821"/>
                  <a:gd name="T23" fmla="*/ 398 h 479"/>
                  <a:gd name="T24" fmla="*/ 363 w 821"/>
                  <a:gd name="T25" fmla="*/ 398 h 479"/>
                  <a:gd name="T26" fmla="*/ 273 w 821"/>
                  <a:gd name="T27" fmla="*/ 477 h 479"/>
                  <a:gd name="T28" fmla="*/ 182 w 821"/>
                  <a:gd name="T29" fmla="*/ 398 h 479"/>
                  <a:gd name="T30" fmla="*/ 172 w 821"/>
                  <a:gd name="T31" fmla="*/ 398 h 479"/>
                  <a:gd name="T32" fmla="*/ 172 w 821"/>
                  <a:gd name="T33" fmla="*/ 388 h 479"/>
                  <a:gd name="T34" fmla="*/ 152 w 821"/>
                  <a:gd name="T35" fmla="*/ 388 h 479"/>
                  <a:gd name="T36" fmla="*/ 152 w 821"/>
                  <a:gd name="T37" fmla="*/ 310 h 479"/>
                  <a:gd name="T38" fmla="*/ 172 w 821"/>
                  <a:gd name="T39" fmla="*/ 310 h 479"/>
                  <a:gd name="T40" fmla="*/ 172 w 821"/>
                  <a:gd name="T41" fmla="*/ 276 h 479"/>
                  <a:gd name="T42" fmla="*/ 0 w 821"/>
                  <a:gd name="T43" fmla="*/ 276 h 479"/>
                  <a:gd name="T44" fmla="*/ 37 w 821"/>
                  <a:gd name="T45" fmla="*/ 232 h 479"/>
                  <a:gd name="T46" fmla="*/ 172 w 821"/>
                  <a:gd name="T47" fmla="*/ 232 h 479"/>
                  <a:gd name="T48" fmla="*/ 172 w 821"/>
                  <a:gd name="T49" fmla="*/ 195 h 479"/>
                  <a:gd name="T50" fmla="*/ 53 w 821"/>
                  <a:gd name="T51" fmla="*/ 195 h 479"/>
                  <a:gd name="T52" fmla="*/ 90 w 821"/>
                  <a:gd name="T53" fmla="*/ 150 h 479"/>
                  <a:gd name="T54" fmla="*/ 172 w 821"/>
                  <a:gd name="T55" fmla="*/ 150 h 479"/>
                  <a:gd name="T56" fmla="*/ 172 w 821"/>
                  <a:gd name="T5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1" h="479">
                    <a:moveTo>
                      <a:pt x="172" y="0"/>
                    </a:moveTo>
                    <a:cubicBezTo>
                      <a:pt x="560" y="0"/>
                      <a:pt x="560" y="0"/>
                      <a:pt x="560" y="0"/>
                    </a:cubicBezTo>
                    <a:cubicBezTo>
                      <a:pt x="560" y="57"/>
                      <a:pt x="560" y="57"/>
                      <a:pt x="560" y="57"/>
                    </a:cubicBezTo>
                    <a:cubicBezTo>
                      <a:pt x="726" y="57"/>
                      <a:pt x="726" y="57"/>
                      <a:pt x="726" y="57"/>
                    </a:cubicBezTo>
                    <a:cubicBezTo>
                      <a:pt x="800" y="310"/>
                      <a:pt x="800" y="310"/>
                      <a:pt x="800" y="310"/>
                    </a:cubicBezTo>
                    <a:cubicBezTo>
                      <a:pt x="821" y="310"/>
                      <a:pt x="821" y="310"/>
                      <a:pt x="821" y="310"/>
                    </a:cubicBezTo>
                    <a:cubicBezTo>
                      <a:pt x="821" y="388"/>
                      <a:pt x="821" y="388"/>
                      <a:pt x="821" y="388"/>
                    </a:cubicBezTo>
                    <a:cubicBezTo>
                      <a:pt x="800" y="388"/>
                      <a:pt x="800" y="388"/>
                      <a:pt x="800" y="388"/>
                    </a:cubicBezTo>
                    <a:cubicBezTo>
                      <a:pt x="800" y="398"/>
                      <a:pt x="800" y="398"/>
                      <a:pt x="800" y="398"/>
                    </a:cubicBezTo>
                    <a:cubicBezTo>
                      <a:pt x="738" y="398"/>
                      <a:pt x="738" y="398"/>
                      <a:pt x="738" y="398"/>
                    </a:cubicBezTo>
                    <a:cubicBezTo>
                      <a:pt x="738" y="398"/>
                      <a:pt x="726" y="475"/>
                      <a:pt x="647" y="477"/>
                    </a:cubicBezTo>
                    <a:cubicBezTo>
                      <a:pt x="569" y="479"/>
                      <a:pt x="550" y="398"/>
                      <a:pt x="550" y="398"/>
                    </a:cubicBezTo>
                    <a:cubicBezTo>
                      <a:pt x="363" y="398"/>
                      <a:pt x="363" y="398"/>
                      <a:pt x="363" y="398"/>
                    </a:cubicBezTo>
                    <a:cubicBezTo>
                      <a:pt x="363" y="398"/>
                      <a:pt x="353" y="475"/>
                      <a:pt x="273" y="477"/>
                    </a:cubicBezTo>
                    <a:cubicBezTo>
                      <a:pt x="193" y="479"/>
                      <a:pt x="182" y="398"/>
                      <a:pt x="182" y="398"/>
                    </a:cubicBezTo>
                    <a:cubicBezTo>
                      <a:pt x="172" y="398"/>
                      <a:pt x="172" y="398"/>
                      <a:pt x="172" y="398"/>
                    </a:cubicBezTo>
                    <a:cubicBezTo>
                      <a:pt x="172" y="388"/>
                      <a:pt x="172" y="388"/>
                      <a:pt x="172" y="388"/>
                    </a:cubicBezTo>
                    <a:cubicBezTo>
                      <a:pt x="152" y="388"/>
                      <a:pt x="152" y="388"/>
                      <a:pt x="152" y="388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2" y="276"/>
                      <a:pt x="172" y="276"/>
                      <a:pt x="172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195"/>
                      <a:pt x="172" y="195"/>
                      <a:pt x="172" y="195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172" y="150"/>
                      <a:pt x="172" y="150"/>
                      <a:pt x="172" y="15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35">
                <a:extLst>
                  <a:ext uri="{FF2B5EF4-FFF2-40B4-BE49-F238E27FC236}">
                    <a16:creationId xmlns:a16="http://schemas.microsoft.com/office/drawing/2014/main" id="{BFBDCEA4-4AB9-43DC-AF92-3640CD4C4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13" y="3192463"/>
                <a:ext cx="166688" cy="149225"/>
              </a:xfrm>
              <a:custGeom>
                <a:avLst/>
                <a:gdLst>
                  <a:gd name="T0" fmla="*/ 0 w 105"/>
                  <a:gd name="T1" fmla="*/ 0 h 94"/>
                  <a:gd name="T2" fmla="*/ 74 w 105"/>
                  <a:gd name="T3" fmla="*/ 0 h 94"/>
                  <a:gd name="T4" fmla="*/ 105 w 105"/>
                  <a:gd name="T5" fmla="*/ 94 h 94"/>
                  <a:gd name="T6" fmla="*/ 0 w 105"/>
                  <a:gd name="T7" fmla="*/ 94 h 94"/>
                  <a:gd name="T8" fmla="*/ 0 w 1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4">
                    <a:moveTo>
                      <a:pt x="0" y="0"/>
                    </a:moveTo>
                    <a:lnTo>
                      <a:pt x="74" y="0"/>
                    </a:lnTo>
                    <a:lnTo>
                      <a:pt x="105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Oval 136">
                <a:extLst>
                  <a:ext uri="{FF2B5EF4-FFF2-40B4-BE49-F238E27FC236}">
                    <a16:creationId xmlns:a16="http://schemas.microsoft.com/office/drawing/2014/main" id="{66FA8C3D-BA35-42F6-832F-6E91A706A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288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Oval 137">
                <a:extLst>
                  <a:ext uri="{FF2B5EF4-FFF2-40B4-BE49-F238E27FC236}">
                    <a16:creationId xmlns:a16="http://schemas.microsoft.com/office/drawing/2014/main" id="{D502AC54-D98E-4AF8-B94A-BED14C404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05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85C97942-A5F9-4FE6-BF94-002A77309292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8632980" y="964837"/>
            <a:chExt cx="378521" cy="378521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5059CA6D-42E7-4D17-A967-ABDEE84D4C54}"/>
                </a:ext>
              </a:extLst>
            </p:cNvPr>
            <p:cNvSpPr/>
            <p:nvPr/>
          </p:nvSpPr>
          <p:spPr>
            <a:xfrm>
              <a:off x="8632980" y="964837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7262FFE-7D3D-4495-8A83-64665C187E4E}"/>
                </a:ext>
              </a:extLst>
            </p:cNvPr>
            <p:cNvGrpSpPr/>
            <p:nvPr/>
          </p:nvGrpSpPr>
          <p:grpSpPr>
            <a:xfrm>
              <a:off x="8632980" y="1037665"/>
              <a:ext cx="347832" cy="204108"/>
              <a:chOff x="5307013" y="3060701"/>
              <a:chExt cx="1106488" cy="649288"/>
            </a:xfrm>
          </p:grpSpPr>
          <p:sp>
            <p:nvSpPr>
              <p:cNvPr id="80" name="Freeform 134">
                <a:extLst>
                  <a:ext uri="{FF2B5EF4-FFF2-40B4-BE49-F238E27FC236}">
                    <a16:creationId xmlns:a16="http://schemas.microsoft.com/office/drawing/2014/main" id="{0FF71606-8785-4697-B2A5-52BB2BDCE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3060701"/>
                <a:ext cx="1106488" cy="649288"/>
              </a:xfrm>
              <a:custGeom>
                <a:avLst/>
                <a:gdLst>
                  <a:gd name="T0" fmla="*/ 172 w 821"/>
                  <a:gd name="T1" fmla="*/ 0 h 479"/>
                  <a:gd name="T2" fmla="*/ 560 w 821"/>
                  <a:gd name="T3" fmla="*/ 0 h 479"/>
                  <a:gd name="T4" fmla="*/ 560 w 821"/>
                  <a:gd name="T5" fmla="*/ 57 h 479"/>
                  <a:gd name="T6" fmla="*/ 726 w 821"/>
                  <a:gd name="T7" fmla="*/ 57 h 479"/>
                  <a:gd name="T8" fmla="*/ 800 w 821"/>
                  <a:gd name="T9" fmla="*/ 310 h 479"/>
                  <a:gd name="T10" fmla="*/ 821 w 821"/>
                  <a:gd name="T11" fmla="*/ 310 h 479"/>
                  <a:gd name="T12" fmla="*/ 821 w 821"/>
                  <a:gd name="T13" fmla="*/ 388 h 479"/>
                  <a:gd name="T14" fmla="*/ 800 w 821"/>
                  <a:gd name="T15" fmla="*/ 388 h 479"/>
                  <a:gd name="T16" fmla="*/ 800 w 821"/>
                  <a:gd name="T17" fmla="*/ 398 h 479"/>
                  <a:gd name="T18" fmla="*/ 738 w 821"/>
                  <a:gd name="T19" fmla="*/ 398 h 479"/>
                  <a:gd name="T20" fmla="*/ 647 w 821"/>
                  <a:gd name="T21" fmla="*/ 477 h 479"/>
                  <a:gd name="T22" fmla="*/ 550 w 821"/>
                  <a:gd name="T23" fmla="*/ 398 h 479"/>
                  <a:gd name="T24" fmla="*/ 363 w 821"/>
                  <a:gd name="T25" fmla="*/ 398 h 479"/>
                  <a:gd name="T26" fmla="*/ 273 w 821"/>
                  <a:gd name="T27" fmla="*/ 477 h 479"/>
                  <a:gd name="T28" fmla="*/ 182 w 821"/>
                  <a:gd name="T29" fmla="*/ 398 h 479"/>
                  <a:gd name="T30" fmla="*/ 172 w 821"/>
                  <a:gd name="T31" fmla="*/ 398 h 479"/>
                  <a:gd name="T32" fmla="*/ 172 w 821"/>
                  <a:gd name="T33" fmla="*/ 388 h 479"/>
                  <a:gd name="T34" fmla="*/ 152 w 821"/>
                  <a:gd name="T35" fmla="*/ 388 h 479"/>
                  <a:gd name="T36" fmla="*/ 152 w 821"/>
                  <a:gd name="T37" fmla="*/ 310 h 479"/>
                  <a:gd name="T38" fmla="*/ 172 w 821"/>
                  <a:gd name="T39" fmla="*/ 310 h 479"/>
                  <a:gd name="T40" fmla="*/ 172 w 821"/>
                  <a:gd name="T41" fmla="*/ 276 h 479"/>
                  <a:gd name="T42" fmla="*/ 0 w 821"/>
                  <a:gd name="T43" fmla="*/ 276 h 479"/>
                  <a:gd name="T44" fmla="*/ 37 w 821"/>
                  <a:gd name="T45" fmla="*/ 232 h 479"/>
                  <a:gd name="T46" fmla="*/ 172 w 821"/>
                  <a:gd name="T47" fmla="*/ 232 h 479"/>
                  <a:gd name="T48" fmla="*/ 172 w 821"/>
                  <a:gd name="T49" fmla="*/ 195 h 479"/>
                  <a:gd name="T50" fmla="*/ 53 w 821"/>
                  <a:gd name="T51" fmla="*/ 195 h 479"/>
                  <a:gd name="T52" fmla="*/ 90 w 821"/>
                  <a:gd name="T53" fmla="*/ 150 h 479"/>
                  <a:gd name="T54" fmla="*/ 172 w 821"/>
                  <a:gd name="T55" fmla="*/ 150 h 479"/>
                  <a:gd name="T56" fmla="*/ 172 w 821"/>
                  <a:gd name="T5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1" h="479">
                    <a:moveTo>
                      <a:pt x="172" y="0"/>
                    </a:moveTo>
                    <a:cubicBezTo>
                      <a:pt x="560" y="0"/>
                      <a:pt x="560" y="0"/>
                      <a:pt x="560" y="0"/>
                    </a:cubicBezTo>
                    <a:cubicBezTo>
                      <a:pt x="560" y="57"/>
                      <a:pt x="560" y="57"/>
                      <a:pt x="560" y="57"/>
                    </a:cubicBezTo>
                    <a:cubicBezTo>
                      <a:pt x="726" y="57"/>
                      <a:pt x="726" y="57"/>
                      <a:pt x="726" y="57"/>
                    </a:cubicBezTo>
                    <a:cubicBezTo>
                      <a:pt x="800" y="310"/>
                      <a:pt x="800" y="310"/>
                      <a:pt x="800" y="310"/>
                    </a:cubicBezTo>
                    <a:cubicBezTo>
                      <a:pt x="821" y="310"/>
                      <a:pt x="821" y="310"/>
                      <a:pt x="821" y="310"/>
                    </a:cubicBezTo>
                    <a:cubicBezTo>
                      <a:pt x="821" y="388"/>
                      <a:pt x="821" y="388"/>
                      <a:pt x="821" y="388"/>
                    </a:cubicBezTo>
                    <a:cubicBezTo>
                      <a:pt x="800" y="388"/>
                      <a:pt x="800" y="388"/>
                      <a:pt x="800" y="388"/>
                    </a:cubicBezTo>
                    <a:cubicBezTo>
                      <a:pt x="800" y="398"/>
                      <a:pt x="800" y="398"/>
                      <a:pt x="800" y="398"/>
                    </a:cubicBezTo>
                    <a:cubicBezTo>
                      <a:pt x="738" y="398"/>
                      <a:pt x="738" y="398"/>
                      <a:pt x="738" y="398"/>
                    </a:cubicBezTo>
                    <a:cubicBezTo>
                      <a:pt x="738" y="398"/>
                      <a:pt x="726" y="475"/>
                      <a:pt x="647" y="477"/>
                    </a:cubicBezTo>
                    <a:cubicBezTo>
                      <a:pt x="569" y="479"/>
                      <a:pt x="550" y="398"/>
                      <a:pt x="550" y="398"/>
                    </a:cubicBezTo>
                    <a:cubicBezTo>
                      <a:pt x="363" y="398"/>
                      <a:pt x="363" y="398"/>
                      <a:pt x="363" y="398"/>
                    </a:cubicBezTo>
                    <a:cubicBezTo>
                      <a:pt x="363" y="398"/>
                      <a:pt x="353" y="475"/>
                      <a:pt x="273" y="477"/>
                    </a:cubicBezTo>
                    <a:cubicBezTo>
                      <a:pt x="193" y="479"/>
                      <a:pt x="182" y="398"/>
                      <a:pt x="182" y="398"/>
                    </a:cubicBezTo>
                    <a:cubicBezTo>
                      <a:pt x="172" y="398"/>
                      <a:pt x="172" y="398"/>
                      <a:pt x="172" y="398"/>
                    </a:cubicBezTo>
                    <a:cubicBezTo>
                      <a:pt x="172" y="388"/>
                      <a:pt x="172" y="388"/>
                      <a:pt x="172" y="388"/>
                    </a:cubicBezTo>
                    <a:cubicBezTo>
                      <a:pt x="152" y="388"/>
                      <a:pt x="152" y="388"/>
                      <a:pt x="152" y="388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2" y="276"/>
                      <a:pt x="172" y="276"/>
                      <a:pt x="172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195"/>
                      <a:pt x="172" y="195"/>
                      <a:pt x="172" y="195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172" y="150"/>
                      <a:pt x="172" y="150"/>
                      <a:pt x="172" y="15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35">
                <a:extLst>
                  <a:ext uri="{FF2B5EF4-FFF2-40B4-BE49-F238E27FC236}">
                    <a16:creationId xmlns:a16="http://schemas.microsoft.com/office/drawing/2014/main" id="{CBBE9BCC-FD98-43AD-9C9A-488D8C0ED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13" y="3192463"/>
                <a:ext cx="166688" cy="149225"/>
              </a:xfrm>
              <a:custGeom>
                <a:avLst/>
                <a:gdLst>
                  <a:gd name="T0" fmla="*/ 0 w 105"/>
                  <a:gd name="T1" fmla="*/ 0 h 94"/>
                  <a:gd name="T2" fmla="*/ 74 w 105"/>
                  <a:gd name="T3" fmla="*/ 0 h 94"/>
                  <a:gd name="T4" fmla="*/ 105 w 105"/>
                  <a:gd name="T5" fmla="*/ 94 h 94"/>
                  <a:gd name="T6" fmla="*/ 0 w 105"/>
                  <a:gd name="T7" fmla="*/ 94 h 94"/>
                  <a:gd name="T8" fmla="*/ 0 w 1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4">
                    <a:moveTo>
                      <a:pt x="0" y="0"/>
                    </a:moveTo>
                    <a:lnTo>
                      <a:pt x="74" y="0"/>
                    </a:lnTo>
                    <a:lnTo>
                      <a:pt x="105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136">
                <a:extLst>
                  <a:ext uri="{FF2B5EF4-FFF2-40B4-BE49-F238E27FC236}">
                    <a16:creationId xmlns:a16="http://schemas.microsoft.com/office/drawing/2014/main" id="{8E84794C-DCAE-41EF-B3CF-993933C0A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288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Oval 137">
                <a:extLst>
                  <a:ext uri="{FF2B5EF4-FFF2-40B4-BE49-F238E27FC236}">
                    <a16:creationId xmlns:a16="http://schemas.microsoft.com/office/drawing/2014/main" id="{33A0A0DB-ECFE-415E-BE83-28905668F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203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4C3C34FE-1148-4555-BAA9-D3EA3A61E620}"/>
              </a:ext>
            </a:extLst>
          </p:cNvPr>
          <p:cNvGrpSpPr/>
          <p:nvPr userDrawn="1"/>
        </p:nvGrpSpPr>
        <p:grpSpPr>
          <a:xfrm>
            <a:off x="149509" y="180963"/>
            <a:ext cx="902771" cy="902771"/>
            <a:chOff x="8632980" y="964837"/>
            <a:chExt cx="378521" cy="378521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C0BFD0F-4CD3-4D1A-9BE9-307E501E0C80}"/>
                </a:ext>
              </a:extLst>
            </p:cNvPr>
            <p:cNvSpPr/>
            <p:nvPr/>
          </p:nvSpPr>
          <p:spPr>
            <a:xfrm>
              <a:off x="8632980" y="964837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EA3C6F3-1271-466C-B066-203B3DDD904A}"/>
                </a:ext>
              </a:extLst>
            </p:cNvPr>
            <p:cNvGrpSpPr/>
            <p:nvPr/>
          </p:nvGrpSpPr>
          <p:grpSpPr>
            <a:xfrm>
              <a:off x="8632980" y="1037665"/>
              <a:ext cx="347832" cy="204108"/>
              <a:chOff x="5307013" y="3060701"/>
              <a:chExt cx="1106488" cy="649288"/>
            </a:xfrm>
          </p:grpSpPr>
          <p:sp>
            <p:nvSpPr>
              <p:cNvPr id="46" name="Freeform 134">
                <a:extLst>
                  <a:ext uri="{FF2B5EF4-FFF2-40B4-BE49-F238E27FC236}">
                    <a16:creationId xmlns:a16="http://schemas.microsoft.com/office/drawing/2014/main" id="{B98747E0-1994-4CA2-9634-A74B2863F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3060701"/>
                <a:ext cx="1106488" cy="649288"/>
              </a:xfrm>
              <a:custGeom>
                <a:avLst/>
                <a:gdLst>
                  <a:gd name="T0" fmla="*/ 172 w 821"/>
                  <a:gd name="T1" fmla="*/ 0 h 479"/>
                  <a:gd name="T2" fmla="*/ 560 w 821"/>
                  <a:gd name="T3" fmla="*/ 0 h 479"/>
                  <a:gd name="T4" fmla="*/ 560 w 821"/>
                  <a:gd name="T5" fmla="*/ 57 h 479"/>
                  <a:gd name="T6" fmla="*/ 726 w 821"/>
                  <a:gd name="T7" fmla="*/ 57 h 479"/>
                  <a:gd name="T8" fmla="*/ 800 w 821"/>
                  <a:gd name="T9" fmla="*/ 310 h 479"/>
                  <a:gd name="T10" fmla="*/ 821 w 821"/>
                  <a:gd name="T11" fmla="*/ 310 h 479"/>
                  <a:gd name="T12" fmla="*/ 821 w 821"/>
                  <a:gd name="T13" fmla="*/ 388 h 479"/>
                  <a:gd name="T14" fmla="*/ 800 w 821"/>
                  <a:gd name="T15" fmla="*/ 388 h 479"/>
                  <a:gd name="T16" fmla="*/ 800 w 821"/>
                  <a:gd name="T17" fmla="*/ 398 h 479"/>
                  <a:gd name="T18" fmla="*/ 738 w 821"/>
                  <a:gd name="T19" fmla="*/ 398 h 479"/>
                  <a:gd name="T20" fmla="*/ 647 w 821"/>
                  <a:gd name="T21" fmla="*/ 477 h 479"/>
                  <a:gd name="T22" fmla="*/ 550 w 821"/>
                  <a:gd name="T23" fmla="*/ 398 h 479"/>
                  <a:gd name="T24" fmla="*/ 363 w 821"/>
                  <a:gd name="T25" fmla="*/ 398 h 479"/>
                  <a:gd name="T26" fmla="*/ 273 w 821"/>
                  <a:gd name="T27" fmla="*/ 477 h 479"/>
                  <a:gd name="T28" fmla="*/ 182 w 821"/>
                  <a:gd name="T29" fmla="*/ 398 h 479"/>
                  <a:gd name="T30" fmla="*/ 172 w 821"/>
                  <a:gd name="T31" fmla="*/ 398 h 479"/>
                  <a:gd name="T32" fmla="*/ 172 w 821"/>
                  <a:gd name="T33" fmla="*/ 388 h 479"/>
                  <a:gd name="T34" fmla="*/ 152 w 821"/>
                  <a:gd name="T35" fmla="*/ 388 h 479"/>
                  <a:gd name="T36" fmla="*/ 152 w 821"/>
                  <a:gd name="T37" fmla="*/ 310 h 479"/>
                  <a:gd name="T38" fmla="*/ 172 w 821"/>
                  <a:gd name="T39" fmla="*/ 310 h 479"/>
                  <a:gd name="T40" fmla="*/ 172 w 821"/>
                  <a:gd name="T41" fmla="*/ 276 h 479"/>
                  <a:gd name="T42" fmla="*/ 0 w 821"/>
                  <a:gd name="T43" fmla="*/ 276 h 479"/>
                  <a:gd name="T44" fmla="*/ 37 w 821"/>
                  <a:gd name="T45" fmla="*/ 232 h 479"/>
                  <a:gd name="T46" fmla="*/ 172 w 821"/>
                  <a:gd name="T47" fmla="*/ 232 h 479"/>
                  <a:gd name="T48" fmla="*/ 172 w 821"/>
                  <a:gd name="T49" fmla="*/ 195 h 479"/>
                  <a:gd name="T50" fmla="*/ 53 w 821"/>
                  <a:gd name="T51" fmla="*/ 195 h 479"/>
                  <a:gd name="T52" fmla="*/ 90 w 821"/>
                  <a:gd name="T53" fmla="*/ 150 h 479"/>
                  <a:gd name="T54" fmla="*/ 172 w 821"/>
                  <a:gd name="T55" fmla="*/ 150 h 479"/>
                  <a:gd name="T56" fmla="*/ 172 w 821"/>
                  <a:gd name="T5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1" h="479">
                    <a:moveTo>
                      <a:pt x="172" y="0"/>
                    </a:moveTo>
                    <a:cubicBezTo>
                      <a:pt x="560" y="0"/>
                      <a:pt x="560" y="0"/>
                      <a:pt x="560" y="0"/>
                    </a:cubicBezTo>
                    <a:cubicBezTo>
                      <a:pt x="560" y="57"/>
                      <a:pt x="560" y="57"/>
                      <a:pt x="560" y="57"/>
                    </a:cubicBezTo>
                    <a:cubicBezTo>
                      <a:pt x="726" y="57"/>
                      <a:pt x="726" y="57"/>
                      <a:pt x="726" y="57"/>
                    </a:cubicBezTo>
                    <a:cubicBezTo>
                      <a:pt x="800" y="310"/>
                      <a:pt x="800" y="310"/>
                      <a:pt x="800" y="310"/>
                    </a:cubicBezTo>
                    <a:cubicBezTo>
                      <a:pt x="821" y="310"/>
                      <a:pt x="821" y="310"/>
                      <a:pt x="821" y="310"/>
                    </a:cubicBezTo>
                    <a:cubicBezTo>
                      <a:pt x="821" y="388"/>
                      <a:pt x="821" y="388"/>
                      <a:pt x="821" y="388"/>
                    </a:cubicBezTo>
                    <a:cubicBezTo>
                      <a:pt x="800" y="388"/>
                      <a:pt x="800" y="388"/>
                      <a:pt x="800" y="388"/>
                    </a:cubicBezTo>
                    <a:cubicBezTo>
                      <a:pt x="800" y="398"/>
                      <a:pt x="800" y="398"/>
                      <a:pt x="800" y="398"/>
                    </a:cubicBezTo>
                    <a:cubicBezTo>
                      <a:pt x="738" y="398"/>
                      <a:pt x="738" y="398"/>
                      <a:pt x="738" y="398"/>
                    </a:cubicBezTo>
                    <a:cubicBezTo>
                      <a:pt x="738" y="398"/>
                      <a:pt x="726" y="475"/>
                      <a:pt x="647" y="477"/>
                    </a:cubicBezTo>
                    <a:cubicBezTo>
                      <a:pt x="569" y="479"/>
                      <a:pt x="550" y="398"/>
                      <a:pt x="550" y="398"/>
                    </a:cubicBezTo>
                    <a:cubicBezTo>
                      <a:pt x="363" y="398"/>
                      <a:pt x="363" y="398"/>
                      <a:pt x="363" y="398"/>
                    </a:cubicBezTo>
                    <a:cubicBezTo>
                      <a:pt x="363" y="398"/>
                      <a:pt x="353" y="475"/>
                      <a:pt x="273" y="477"/>
                    </a:cubicBezTo>
                    <a:cubicBezTo>
                      <a:pt x="193" y="479"/>
                      <a:pt x="182" y="398"/>
                      <a:pt x="182" y="398"/>
                    </a:cubicBezTo>
                    <a:cubicBezTo>
                      <a:pt x="172" y="398"/>
                      <a:pt x="172" y="398"/>
                      <a:pt x="172" y="398"/>
                    </a:cubicBezTo>
                    <a:cubicBezTo>
                      <a:pt x="172" y="388"/>
                      <a:pt x="172" y="388"/>
                      <a:pt x="172" y="388"/>
                    </a:cubicBezTo>
                    <a:cubicBezTo>
                      <a:pt x="152" y="388"/>
                      <a:pt x="152" y="388"/>
                      <a:pt x="152" y="388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2" y="276"/>
                      <a:pt x="172" y="276"/>
                      <a:pt x="172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195"/>
                      <a:pt x="172" y="195"/>
                      <a:pt x="172" y="195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172" y="150"/>
                      <a:pt x="172" y="150"/>
                      <a:pt x="172" y="15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35">
                <a:extLst>
                  <a:ext uri="{FF2B5EF4-FFF2-40B4-BE49-F238E27FC236}">
                    <a16:creationId xmlns:a16="http://schemas.microsoft.com/office/drawing/2014/main" id="{F5BD74E2-B5E6-41CB-9811-9E0D565EA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13" y="3192463"/>
                <a:ext cx="166688" cy="149225"/>
              </a:xfrm>
              <a:custGeom>
                <a:avLst/>
                <a:gdLst>
                  <a:gd name="T0" fmla="*/ 0 w 105"/>
                  <a:gd name="T1" fmla="*/ 0 h 94"/>
                  <a:gd name="T2" fmla="*/ 74 w 105"/>
                  <a:gd name="T3" fmla="*/ 0 h 94"/>
                  <a:gd name="T4" fmla="*/ 105 w 105"/>
                  <a:gd name="T5" fmla="*/ 94 h 94"/>
                  <a:gd name="T6" fmla="*/ 0 w 105"/>
                  <a:gd name="T7" fmla="*/ 94 h 94"/>
                  <a:gd name="T8" fmla="*/ 0 w 1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4">
                    <a:moveTo>
                      <a:pt x="0" y="0"/>
                    </a:moveTo>
                    <a:lnTo>
                      <a:pt x="74" y="0"/>
                    </a:lnTo>
                    <a:lnTo>
                      <a:pt x="105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136">
                <a:extLst>
                  <a:ext uri="{FF2B5EF4-FFF2-40B4-BE49-F238E27FC236}">
                    <a16:creationId xmlns:a16="http://schemas.microsoft.com/office/drawing/2014/main" id="{39988E2F-58F2-4B4C-90FC-C1A3A6AAB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288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137">
                <a:extLst>
                  <a:ext uri="{FF2B5EF4-FFF2-40B4-BE49-F238E27FC236}">
                    <a16:creationId xmlns:a16="http://schemas.microsoft.com/office/drawing/2014/main" id="{6A5D325D-10EB-46D8-80C4-178EAC93C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36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25C70E15-5072-4D76-AE33-993CE17AC3DD}"/>
              </a:ext>
            </a:extLst>
          </p:cNvPr>
          <p:cNvGrpSpPr/>
          <p:nvPr userDrawn="1"/>
        </p:nvGrpSpPr>
        <p:grpSpPr>
          <a:xfrm>
            <a:off x="149509" y="180963"/>
            <a:ext cx="902771" cy="902771"/>
            <a:chOff x="8632980" y="964837"/>
            <a:chExt cx="378521" cy="378521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B6943331-CE0C-4FF5-834B-3BB4AE0EFB35}"/>
                </a:ext>
              </a:extLst>
            </p:cNvPr>
            <p:cNvSpPr/>
            <p:nvPr/>
          </p:nvSpPr>
          <p:spPr>
            <a:xfrm>
              <a:off x="8632980" y="964837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617E8E8-CB39-4C37-AD7E-28EE0F69119F}"/>
                </a:ext>
              </a:extLst>
            </p:cNvPr>
            <p:cNvGrpSpPr/>
            <p:nvPr/>
          </p:nvGrpSpPr>
          <p:grpSpPr>
            <a:xfrm>
              <a:off x="8632980" y="1037665"/>
              <a:ext cx="347832" cy="204108"/>
              <a:chOff x="5307013" y="3060701"/>
              <a:chExt cx="1106488" cy="649288"/>
            </a:xfrm>
          </p:grpSpPr>
          <p:sp>
            <p:nvSpPr>
              <p:cNvPr id="81" name="Freeform 134">
                <a:extLst>
                  <a:ext uri="{FF2B5EF4-FFF2-40B4-BE49-F238E27FC236}">
                    <a16:creationId xmlns:a16="http://schemas.microsoft.com/office/drawing/2014/main" id="{D97E1BAB-2112-4CB4-BB9C-893E1ACEE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3060701"/>
                <a:ext cx="1106488" cy="649288"/>
              </a:xfrm>
              <a:custGeom>
                <a:avLst/>
                <a:gdLst>
                  <a:gd name="T0" fmla="*/ 172 w 821"/>
                  <a:gd name="T1" fmla="*/ 0 h 479"/>
                  <a:gd name="T2" fmla="*/ 560 w 821"/>
                  <a:gd name="T3" fmla="*/ 0 h 479"/>
                  <a:gd name="T4" fmla="*/ 560 w 821"/>
                  <a:gd name="T5" fmla="*/ 57 h 479"/>
                  <a:gd name="T6" fmla="*/ 726 w 821"/>
                  <a:gd name="T7" fmla="*/ 57 h 479"/>
                  <a:gd name="T8" fmla="*/ 800 w 821"/>
                  <a:gd name="T9" fmla="*/ 310 h 479"/>
                  <a:gd name="T10" fmla="*/ 821 w 821"/>
                  <a:gd name="T11" fmla="*/ 310 h 479"/>
                  <a:gd name="T12" fmla="*/ 821 w 821"/>
                  <a:gd name="T13" fmla="*/ 388 h 479"/>
                  <a:gd name="T14" fmla="*/ 800 w 821"/>
                  <a:gd name="T15" fmla="*/ 388 h 479"/>
                  <a:gd name="T16" fmla="*/ 800 w 821"/>
                  <a:gd name="T17" fmla="*/ 398 h 479"/>
                  <a:gd name="T18" fmla="*/ 738 w 821"/>
                  <a:gd name="T19" fmla="*/ 398 h 479"/>
                  <a:gd name="T20" fmla="*/ 647 w 821"/>
                  <a:gd name="T21" fmla="*/ 477 h 479"/>
                  <a:gd name="T22" fmla="*/ 550 w 821"/>
                  <a:gd name="T23" fmla="*/ 398 h 479"/>
                  <a:gd name="T24" fmla="*/ 363 w 821"/>
                  <a:gd name="T25" fmla="*/ 398 h 479"/>
                  <a:gd name="T26" fmla="*/ 273 w 821"/>
                  <a:gd name="T27" fmla="*/ 477 h 479"/>
                  <a:gd name="T28" fmla="*/ 182 w 821"/>
                  <a:gd name="T29" fmla="*/ 398 h 479"/>
                  <a:gd name="T30" fmla="*/ 172 w 821"/>
                  <a:gd name="T31" fmla="*/ 398 h 479"/>
                  <a:gd name="T32" fmla="*/ 172 w 821"/>
                  <a:gd name="T33" fmla="*/ 388 h 479"/>
                  <a:gd name="T34" fmla="*/ 152 w 821"/>
                  <a:gd name="T35" fmla="*/ 388 h 479"/>
                  <a:gd name="T36" fmla="*/ 152 w 821"/>
                  <a:gd name="T37" fmla="*/ 310 h 479"/>
                  <a:gd name="T38" fmla="*/ 172 w 821"/>
                  <a:gd name="T39" fmla="*/ 310 h 479"/>
                  <a:gd name="T40" fmla="*/ 172 w 821"/>
                  <a:gd name="T41" fmla="*/ 276 h 479"/>
                  <a:gd name="T42" fmla="*/ 0 w 821"/>
                  <a:gd name="T43" fmla="*/ 276 h 479"/>
                  <a:gd name="T44" fmla="*/ 37 w 821"/>
                  <a:gd name="T45" fmla="*/ 232 h 479"/>
                  <a:gd name="T46" fmla="*/ 172 w 821"/>
                  <a:gd name="T47" fmla="*/ 232 h 479"/>
                  <a:gd name="T48" fmla="*/ 172 w 821"/>
                  <a:gd name="T49" fmla="*/ 195 h 479"/>
                  <a:gd name="T50" fmla="*/ 53 w 821"/>
                  <a:gd name="T51" fmla="*/ 195 h 479"/>
                  <a:gd name="T52" fmla="*/ 90 w 821"/>
                  <a:gd name="T53" fmla="*/ 150 h 479"/>
                  <a:gd name="T54" fmla="*/ 172 w 821"/>
                  <a:gd name="T55" fmla="*/ 150 h 479"/>
                  <a:gd name="T56" fmla="*/ 172 w 821"/>
                  <a:gd name="T5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1" h="479">
                    <a:moveTo>
                      <a:pt x="172" y="0"/>
                    </a:moveTo>
                    <a:cubicBezTo>
                      <a:pt x="560" y="0"/>
                      <a:pt x="560" y="0"/>
                      <a:pt x="560" y="0"/>
                    </a:cubicBezTo>
                    <a:cubicBezTo>
                      <a:pt x="560" y="57"/>
                      <a:pt x="560" y="57"/>
                      <a:pt x="560" y="57"/>
                    </a:cubicBezTo>
                    <a:cubicBezTo>
                      <a:pt x="726" y="57"/>
                      <a:pt x="726" y="57"/>
                      <a:pt x="726" y="57"/>
                    </a:cubicBezTo>
                    <a:cubicBezTo>
                      <a:pt x="800" y="310"/>
                      <a:pt x="800" y="310"/>
                      <a:pt x="800" y="310"/>
                    </a:cubicBezTo>
                    <a:cubicBezTo>
                      <a:pt x="821" y="310"/>
                      <a:pt x="821" y="310"/>
                      <a:pt x="821" y="310"/>
                    </a:cubicBezTo>
                    <a:cubicBezTo>
                      <a:pt x="821" y="388"/>
                      <a:pt x="821" y="388"/>
                      <a:pt x="821" y="388"/>
                    </a:cubicBezTo>
                    <a:cubicBezTo>
                      <a:pt x="800" y="388"/>
                      <a:pt x="800" y="388"/>
                      <a:pt x="800" y="388"/>
                    </a:cubicBezTo>
                    <a:cubicBezTo>
                      <a:pt x="800" y="398"/>
                      <a:pt x="800" y="398"/>
                      <a:pt x="800" y="398"/>
                    </a:cubicBezTo>
                    <a:cubicBezTo>
                      <a:pt x="738" y="398"/>
                      <a:pt x="738" y="398"/>
                      <a:pt x="738" y="398"/>
                    </a:cubicBezTo>
                    <a:cubicBezTo>
                      <a:pt x="738" y="398"/>
                      <a:pt x="726" y="475"/>
                      <a:pt x="647" y="477"/>
                    </a:cubicBezTo>
                    <a:cubicBezTo>
                      <a:pt x="569" y="479"/>
                      <a:pt x="550" y="398"/>
                      <a:pt x="550" y="398"/>
                    </a:cubicBezTo>
                    <a:cubicBezTo>
                      <a:pt x="363" y="398"/>
                      <a:pt x="363" y="398"/>
                      <a:pt x="363" y="398"/>
                    </a:cubicBezTo>
                    <a:cubicBezTo>
                      <a:pt x="363" y="398"/>
                      <a:pt x="353" y="475"/>
                      <a:pt x="273" y="477"/>
                    </a:cubicBezTo>
                    <a:cubicBezTo>
                      <a:pt x="193" y="479"/>
                      <a:pt x="182" y="398"/>
                      <a:pt x="182" y="398"/>
                    </a:cubicBezTo>
                    <a:cubicBezTo>
                      <a:pt x="172" y="398"/>
                      <a:pt x="172" y="398"/>
                      <a:pt x="172" y="398"/>
                    </a:cubicBezTo>
                    <a:cubicBezTo>
                      <a:pt x="172" y="388"/>
                      <a:pt x="172" y="388"/>
                      <a:pt x="172" y="388"/>
                    </a:cubicBezTo>
                    <a:cubicBezTo>
                      <a:pt x="152" y="388"/>
                      <a:pt x="152" y="388"/>
                      <a:pt x="152" y="388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2" y="276"/>
                      <a:pt x="172" y="276"/>
                      <a:pt x="172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195"/>
                      <a:pt x="172" y="195"/>
                      <a:pt x="172" y="195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172" y="150"/>
                      <a:pt x="172" y="150"/>
                      <a:pt x="172" y="15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35">
                <a:extLst>
                  <a:ext uri="{FF2B5EF4-FFF2-40B4-BE49-F238E27FC236}">
                    <a16:creationId xmlns:a16="http://schemas.microsoft.com/office/drawing/2014/main" id="{68168BAE-EE8C-470F-835E-19872AD73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13" y="3192463"/>
                <a:ext cx="166688" cy="149225"/>
              </a:xfrm>
              <a:custGeom>
                <a:avLst/>
                <a:gdLst>
                  <a:gd name="T0" fmla="*/ 0 w 105"/>
                  <a:gd name="T1" fmla="*/ 0 h 94"/>
                  <a:gd name="T2" fmla="*/ 74 w 105"/>
                  <a:gd name="T3" fmla="*/ 0 h 94"/>
                  <a:gd name="T4" fmla="*/ 105 w 105"/>
                  <a:gd name="T5" fmla="*/ 94 h 94"/>
                  <a:gd name="T6" fmla="*/ 0 w 105"/>
                  <a:gd name="T7" fmla="*/ 94 h 94"/>
                  <a:gd name="T8" fmla="*/ 0 w 1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4">
                    <a:moveTo>
                      <a:pt x="0" y="0"/>
                    </a:moveTo>
                    <a:lnTo>
                      <a:pt x="74" y="0"/>
                    </a:lnTo>
                    <a:lnTo>
                      <a:pt x="105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Oval 136">
                <a:extLst>
                  <a:ext uri="{FF2B5EF4-FFF2-40B4-BE49-F238E27FC236}">
                    <a16:creationId xmlns:a16="http://schemas.microsoft.com/office/drawing/2014/main" id="{6A26EEA6-49CA-49B2-857A-5335EFD9A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288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Oval 137">
                <a:extLst>
                  <a:ext uri="{FF2B5EF4-FFF2-40B4-BE49-F238E27FC236}">
                    <a16:creationId xmlns:a16="http://schemas.microsoft.com/office/drawing/2014/main" id="{D1406346-F789-4DBA-A52C-81F8F9D24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32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E2275DB-93D9-4AC8-B930-25CB5128321B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8632980" y="964837"/>
            <a:chExt cx="378521" cy="378521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453F6C6A-A9C9-4DE3-BC7C-5EFCF4959796}"/>
                </a:ext>
              </a:extLst>
            </p:cNvPr>
            <p:cNvSpPr/>
            <p:nvPr/>
          </p:nvSpPr>
          <p:spPr>
            <a:xfrm>
              <a:off x="8632980" y="964837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3D31C6F-7C36-4D26-8969-883B08469AAC}"/>
                </a:ext>
              </a:extLst>
            </p:cNvPr>
            <p:cNvGrpSpPr/>
            <p:nvPr/>
          </p:nvGrpSpPr>
          <p:grpSpPr>
            <a:xfrm>
              <a:off x="8632980" y="1037665"/>
              <a:ext cx="347832" cy="204108"/>
              <a:chOff x="5307013" y="3060701"/>
              <a:chExt cx="1106488" cy="649288"/>
            </a:xfrm>
          </p:grpSpPr>
          <p:sp>
            <p:nvSpPr>
              <p:cNvPr id="80" name="Freeform 134">
                <a:extLst>
                  <a:ext uri="{FF2B5EF4-FFF2-40B4-BE49-F238E27FC236}">
                    <a16:creationId xmlns:a16="http://schemas.microsoft.com/office/drawing/2014/main" id="{5C7F78B8-2789-43B1-A22E-2B188001E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3060701"/>
                <a:ext cx="1106488" cy="649288"/>
              </a:xfrm>
              <a:custGeom>
                <a:avLst/>
                <a:gdLst>
                  <a:gd name="T0" fmla="*/ 172 w 821"/>
                  <a:gd name="T1" fmla="*/ 0 h 479"/>
                  <a:gd name="T2" fmla="*/ 560 w 821"/>
                  <a:gd name="T3" fmla="*/ 0 h 479"/>
                  <a:gd name="T4" fmla="*/ 560 w 821"/>
                  <a:gd name="T5" fmla="*/ 57 h 479"/>
                  <a:gd name="T6" fmla="*/ 726 w 821"/>
                  <a:gd name="T7" fmla="*/ 57 h 479"/>
                  <a:gd name="T8" fmla="*/ 800 w 821"/>
                  <a:gd name="T9" fmla="*/ 310 h 479"/>
                  <a:gd name="T10" fmla="*/ 821 w 821"/>
                  <a:gd name="T11" fmla="*/ 310 h 479"/>
                  <a:gd name="T12" fmla="*/ 821 w 821"/>
                  <a:gd name="T13" fmla="*/ 388 h 479"/>
                  <a:gd name="T14" fmla="*/ 800 w 821"/>
                  <a:gd name="T15" fmla="*/ 388 h 479"/>
                  <a:gd name="T16" fmla="*/ 800 w 821"/>
                  <a:gd name="T17" fmla="*/ 398 h 479"/>
                  <a:gd name="T18" fmla="*/ 738 w 821"/>
                  <a:gd name="T19" fmla="*/ 398 h 479"/>
                  <a:gd name="T20" fmla="*/ 647 w 821"/>
                  <a:gd name="T21" fmla="*/ 477 h 479"/>
                  <a:gd name="T22" fmla="*/ 550 w 821"/>
                  <a:gd name="T23" fmla="*/ 398 h 479"/>
                  <a:gd name="T24" fmla="*/ 363 w 821"/>
                  <a:gd name="T25" fmla="*/ 398 h 479"/>
                  <a:gd name="T26" fmla="*/ 273 w 821"/>
                  <a:gd name="T27" fmla="*/ 477 h 479"/>
                  <a:gd name="T28" fmla="*/ 182 w 821"/>
                  <a:gd name="T29" fmla="*/ 398 h 479"/>
                  <a:gd name="T30" fmla="*/ 172 w 821"/>
                  <a:gd name="T31" fmla="*/ 398 h 479"/>
                  <a:gd name="T32" fmla="*/ 172 w 821"/>
                  <a:gd name="T33" fmla="*/ 388 h 479"/>
                  <a:gd name="T34" fmla="*/ 152 w 821"/>
                  <a:gd name="T35" fmla="*/ 388 h 479"/>
                  <a:gd name="T36" fmla="*/ 152 w 821"/>
                  <a:gd name="T37" fmla="*/ 310 h 479"/>
                  <a:gd name="T38" fmla="*/ 172 w 821"/>
                  <a:gd name="T39" fmla="*/ 310 h 479"/>
                  <a:gd name="T40" fmla="*/ 172 w 821"/>
                  <a:gd name="T41" fmla="*/ 276 h 479"/>
                  <a:gd name="T42" fmla="*/ 0 w 821"/>
                  <a:gd name="T43" fmla="*/ 276 h 479"/>
                  <a:gd name="T44" fmla="*/ 37 w 821"/>
                  <a:gd name="T45" fmla="*/ 232 h 479"/>
                  <a:gd name="T46" fmla="*/ 172 w 821"/>
                  <a:gd name="T47" fmla="*/ 232 h 479"/>
                  <a:gd name="T48" fmla="*/ 172 w 821"/>
                  <a:gd name="T49" fmla="*/ 195 h 479"/>
                  <a:gd name="T50" fmla="*/ 53 w 821"/>
                  <a:gd name="T51" fmla="*/ 195 h 479"/>
                  <a:gd name="T52" fmla="*/ 90 w 821"/>
                  <a:gd name="T53" fmla="*/ 150 h 479"/>
                  <a:gd name="T54" fmla="*/ 172 w 821"/>
                  <a:gd name="T55" fmla="*/ 150 h 479"/>
                  <a:gd name="T56" fmla="*/ 172 w 821"/>
                  <a:gd name="T5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1" h="479">
                    <a:moveTo>
                      <a:pt x="172" y="0"/>
                    </a:moveTo>
                    <a:cubicBezTo>
                      <a:pt x="560" y="0"/>
                      <a:pt x="560" y="0"/>
                      <a:pt x="560" y="0"/>
                    </a:cubicBezTo>
                    <a:cubicBezTo>
                      <a:pt x="560" y="57"/>
                      <a:pt x="560" y="57"/>
                      <a:pt x="560" y="57"/>
                    </a:cubicBezTo>
                    <a:cubicBezTo>
                      <a:pt x="726" y="57"/>
                      <a:pt x="726" y="57"/>
                      <a:pt x="726" y="57"/>
                    </a:cubicBezTo>
                    <a:cubicBezTo>
                      <a:pt x="800" y="310"/>
                      <a:pt x="800" y="310"/>
                      <a:pt x="800" y="310"/>
                    </a:cubicBezTo>
                    <a:cubicBezTo>
                      <a:pt x="821" y="310"/>
                      <a:pt x="821" y="310"/>
                      <a:pt x="821" y="310"/>
                    </a:cubicBezTo>
                    <a:cubicBezTo>
                      <a:pt x="821" y="388"/>
                      <a:pt x="821" y="388"/>
                      <a:pt x="821" y="388"/>
                    </a:cubicBezTo>
                    <a:cubicBezTo>
                      <a:pt x="800" y="388"/>
                      <a:pt x="800" y="388"/>
                      <a:pt x="800" y="388"/>
                    </a:cubicBezTo>
                    <a:cubicBezTo>
                      <a:pt x="800" y="398"/>
                      <a:pt x="800" y="398"/>
                      <a:pt x="800" y="398"/>
                    </a:cubicBezTo>
                    <a:cubicBezTo>
                      <a:pt x="738" y="398"/>
                      <a:pt x="738" y="398"/>
                      <a:pt x="738" y="398"/>
                    </a:cubicBezTo>
                    <a:cubicBezTo>
                      <a:pt x="738" y="398"/>
                      <a:pt x="726" y="475"/>
                      <a:pt x="647" y="477"/>
                    </a:cubicBezTo>
                    <a:cubicBezTo>
                      <a:pt x="569" y="479"/>
                      <a:pt x="550" y="398"/>
                      <a:pt x="550" y="398"/>
                    </a:cubicBezTo>
                    <a:cubicBezTo>
                      <a:pt x="363" y="398"/>
                      <a:pt x="363" y="398"/>
                      <a:pt x="363" y="398"/>
                    </a:cubicBezTo>
                    <a:cubicBezTo>
                      <a:pt x="363" y="398"/>
                      <a:pt x="353" y="475"/>
                      <a:pt x="273" y="477"/>
                    </a:cubicBezTo>
                    <a:cubicBezTo>
                      <a:pt x="193" y="479"/>
                      <a:pt x="182" y="398"/>
                      <a:pt x="182" y="398"/>
                    </a:cubicBezTo>
                    <a:cubicBezTo>
                      <a:pt x="172" y="398"/>
                      <a:pt x="172" y="398"/>
                      <a:pt x="172" y="398"/>
                    </a:cubicBezTo>
                    <a:cubicBezTo>
                      <a:pt x="172" y="388"/>
                      <a:pt x="172" y="388"/>
                      <a:pt x="172" y="388"/>
                    </a:cubicBezTo>
                    <a:cubicBezTo>
                      <a:pt x="152" y="388"/>
                      <a:pt x="152" y="388"/>
                      <a:pt x="152" y="388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2" y="276"/>
                      <a:pt x="172" y="276"/>
                      <a:pt x="172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195"/>
                      <a:pt x="172" y="195"/>
                      <a:pt x="172" y="195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172" y="150"/>
                      <a:pt x="172" y="150"/>
                      <a:pt x="172" y="15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35">
                <a:extLst>
                  <a:ext uri="{FF2B5EF4-FFF2-40B4-BE49-F238E27FC236}">
                    <a16:creationId xmlns:a16="http://schemas.microsoft.com/office/drawing/2014/main" id="{F2C93EA5-858F-48F0-97E1-5EB58B5F9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13" y="3192463"/>
                <a:ext cx="166688" cy="149225"/>
              </a:xfrm>
              <a:custGeom>
                <a:avLst/>
                <a:gdLst>
                  <a:gd name="T0" fmla="*/ 0 w 105"/>
                  <a:gd name="T1" fmla="*/ 0 h 94"/>
                  <a:gd name="T2" fmla="*/ 74 w 105"/>
                  <a:gd name="T3" fmla="*/ 0 h 94"/>
                  <a:gd name="T4" fmla="*/ 105 w 105"/>
                  <a:gd name="T5" fmla="*/ 94 h 94"/>
                  <a:gd name="T6" fmla="*/ 0 w 105"/>
                  <a:gd name="T7" fmla="*/ 94 h 94"/>
                  <a:gd name="T8" fmla="*/ 0 w 1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4">
                    <a:moveTo>
                      <a:pt x="0" y="0"/>
                    </a:moveTo>
                    <a:lnTo>
                      <a:pt x="74" y="0"/>
                    </a:lnTo>
                    <a:lnTo>
                      <a:pt x="105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136">
                <a:extLst>
                  <a:ext uri="{FF2B5EF4-FFF2-40B4-BE49-F238E27FC236}">
                    <a16:creationId xmlns:a16="http://schemas.microsoft.com/office/drawing/2014/main" id="{3E862C13-EDB7-4BD3-8C99-44512A35C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288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Oval 137">
                <a:extLst>
                  <a:ext uri="{FF2B5EF4-FFF2-40B4-BE49-F238E27FC236}">
                    <a16:creationId xmlns:a16="http://schemas.microsoft.com/office/drawing/2014/main" id="{8058304D-3E4E-4E6D-9F2E-433C8D333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96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84FEFDD-F766-41B6-860C-B22CECF53A94}"/>
              </a:ext>
            </a:extLst>
          </p:cNvPr>
          <p:cNvGrpSpPr/>
          <p:nvPr userDrawn="1"/>
        </p:nvGrpSpPr>
        <p:grpSpPr>
          <a:xfrm>
            <a:off x="838200" y="134842"/>
            <a:ext cx="1176542" cy="1176542"/>
            <a:chOff x="3738566" y="2749699"/>
            <a:chExt cx="378521" cy="37852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BD101CC-D927-4018-B814-3984F9CE4C5E}"/>
                </a:ext>
              </a:extLst>
            </p:cNvPr>
            <p:cNvSpPr/>
            <p:nvPr/>
          </p:nvSpPr>
          <p:spPr>
            <a:xfrm>
              <a:off x="3738566" y="274969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3D8D442-D8DD-4611-BDC7-E2DBC320EDE2}"/>
                </a:ext>
              </a:extLst>
            </p:cNvPr>
            <p:cNvGrpSpPr/>
            <p:nvPr/>
          </p:nvGrpSpPr>
          <p:grpSpPr>
            <a:xfrm>
              <a:off x="3756495" y="2829764"/>
              <a:ext cx="336731" cy="229025"/>
              <a:chOff x="2786063" y="2706688"/>
              <a:chExt cx="903287" cy="61436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F86853-FCAA-48AC-98ED-613ECDC1A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1569762-C447-4964-9D2A-A72C7E842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8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6880795-7E47-4F97-A44A-F93DAD182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16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086A578-6558-40F3-8EF7-B0BB640C8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1A7027B-7E9F-4F11-88A2-68CB1FF19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1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D778563-4A91-44BD-8C8E-97FBAED59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4275943-722A-448E-90F6-744E22D92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0F713DE-EB49-4118-BE91-3410CB21F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6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AC7AD0F-9E27-4A61-BC02-EB634D556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C41A049-D104-4EAD-93DE-057A675D2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38" y="2706688"/>
                <a:ext cx="492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36F33AB-1261-4DA0-9212-CBFEB560D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B646D49-8343-4CC1-9EF6-F379BEB18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813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20E9D55-3251-4D25-8ADB-D583DEEBE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7FB4B33-9064-404E-971D-8E0072D02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52E7E98-155D-4F55-80DA-0E2F236C1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5F862B8-7FA6-44D9-9FAA-296966DF2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07E151D-7666-420C-B131-196A02034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06688"/>
                <a:ext cx="111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9CD512C-AA96-4000-92A9-107329FA2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8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6B59E77-F0CA-465B-A88E-EB1540459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154363"/>
                <a:ext cx="423862" cy="166688"/>
              </a:xfrm>
              <a:custGeom>
                <a:avLst/>
                <a:gdLst>
                  <a:gd name="T0" fmla="*/ 0 w 267"/>
                  <a:gd name="T1" fmla="*/ 54 h 105"/>
                  <a:gd name="T2" fmla="*/ 70 w 267"/>
                  <a:gd name="T3" fmla="*/ 0 h 105"/>
                  <a:gd name="T4" fmla="*/ 70 w 267"/>
                  <a:gd name="T5" fmla="*/ 26 h 105"/>
                  <a:gd name="T6" fmla="*/ 267 w 267"/>
                  <a:gd name="T7" fmla="*/ 26 h 105"/>
                  <a:gd name="T8" fmla="*/ 267 w 267"/>
                  <a:gd name="T9" fmla="*/ 79 h 105"/>
                  <a:gd name="T10" fmla="*/ 70 w 267"/>
                  <a:gd name="T11" fmla="*/ 79 h 105"/>
                  <a:gd name="T12" fmla="*/ 70 w 267"/>
                  <a:gd name="T13" fmla="*/ 105 h 105"/>
                  <a:gd name="T14" fmla="*/ 0 w 267"/>
                  <a:gd name="T15" fmla="*/ 5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0" y="54"/>
                    </a:moveTo>
                    <a:lnTo>
                      <a:pt x="70" y="0"/>
                    </a:lnTo>
                    <a:lnTo>
                      <a:pt x="70" y="26"/>
                    </a:lnTo>
                    <a:lnTo>
                      <a:pt x="267" y="26"/>
                    </a:lnTo>
                    <a:lnTo>
                      <a:pt x="267" y="79"/>
                    </a:lnTo>
                    <a:lnTo>
                      <a:pt x="70" y="79"/>
                    </a:lnTo>
                    <a:lnTo>
                      <a:pt x="70" y="10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3487A24-DD3F-4621-9DBD-7A28FCAF7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488" y="3154363"/>
                <a:ext cx="423862" cy="166688"/>
              </a:xfrm>
              <a:custGeom>
                <a:avLst/>
                <a:gdLst>
                  <a:gd name="T0" fmla="*/ 267 w 267"/>
                  <a:gd name="T1" fmla="*/ 51 h 105"/>
                  <a:gd name="T2" fmla="*/ 196 w 267"/>
                  <a:gd name="T3" fmla="*/ 105 h 105"/>
                  <a:gd name="T4" fmla="*/ 196 w 267"/>
                  <a:gd name="T5" fmla="*/ 79 h 105"/>
                  <a:gd name="T6" fmla="*/ 0 w 267"/>
                  <a:gd name="T7" fmla="*/ 79 h 105"/>
                  <a:gd name="T8" fmla="*/ 0 w 267"/>
                  <a:gd name="T9" fmla="*/ 26 h 105"/>
                  <a:gd name="T10" fmla="*/ 196 w 267"/>
                  <a:gd name="T11" fmla="*/ 26 h 105"/>
                  <a:gd name="T12" fmla="*/ 196 w 267"/>
                  <a:gd name="T13" fmla="*/ 0 h 105"/>
                  <a:gd name="T14" fmla="*/ 267 w 267"/>
                  <a:gd name="T15" fmla="*/ 5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267" y="51"/>
                    </a:moveTo>
                    <a:lnTo>
                      <a:pt x="196" y="105"/>
                    </a:lnTo>
                    <a:lnTo>
                      <a:pt x="196" y="79"/>
                    </a:lnTo>
                    <a:lnTo>
                      <a:pt x="0" y="79"/>
                    </a:lnTo>
                    <a:lnTo>
                      <a:pt x="0" y="26"/>
                    </a:lnTo>
                    <a:lnTo>
                      <a:pt x="196" y="26"/>
                    </a:lnTo>
                    <a:lnTo>
                      <a:pt x="196" y="0"/>
                    </a:lnTo>
                    <a:lnTo>
                      <a:pt x="267" y="5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244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B0DC760-245E-4046-9226-C3BB85706538}"/>
              </a:ext>
            </a:extLst>
          </p:cNvPr>
          <p:cNvGrpSpPr/>
          <p:nvPr userDrawn="1"/>
        </p:nvGrpSpPr>
        <p:grpSpPr>
          <a:xfrm rot="5400000">
            <a:off x="10751625" y="98859"/>
            <a:ext cx="1198230" cy="1198230"/>
            <a:chOff x="8632980" y="964837"/>
            <a:chExt cx="378521" cy="378521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946D718D-D8E8-42F1-9E31-B10E85E1ABFE}"/>
                </a:ext>
              </a:extLst>
            </p:cNvPr>
            <p:cNvSpPr/>
            <p:nvPr/>
          </p:nvSpPr>
          <p:spPr>
            <a:xfrm>
              <a:off x="8632980" y="964837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B04C2B4-9005-4B6C-A2D8-886ED72054C8}"/>
                </a:ext>
              </a:extLst>
            </p:cNvPr>
            <p:cNvGrpSpPr/>
            <p:nvPr/>
          </p:nvGrpSpPr>
          <p:grpSpPr>
            <a:xfrm>
              <a:off x="8632980" y="1037665"/>
              <a:ext cx="347832" cy="204108"/>
              <a:chOff x="5307013" y="3060701"/>
              <a:chExt cx="1106488" cy="649288"/>
            </a:xfrm>
          </p:grpSpPr>
          <p:sp>
            <p:nvSpPr>
              <p:cNvPr id="80" name="Freeform 134">
                <a:extLst>
                  <a:ext uri="{FF2B5EF4-FFF2-40B4-BE49-F238E27FC236}">
                    <a16:creationId xmlns:a16="http://schemas.microsoft.com/office/drawing/2014/main" id="{FDDD3DF6-EE9B-431A-982A-30E1146F9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3060701"/>
                <a:ext cx="1106488" cy="649288"/>
              </a:xfrm>
              <a:custGeom>
                <a:avLst/>
                <a:gdLst>
                  <a:gd name="T0" fmla="*/ 172 w 821"/>
                  <a:gd name="T1" fmla="*/ 0 h 479"/>
                  <a:gd name="T2" fmla="*/ 560 w 821"/>
                  <a:gd name="T3" fmla="*/ 0 h 479"/>
                  <a:gd name="T4" fmla="*/ 560 w 821"/>
                  <a:gd name="T5" fmla="*/ 57 h 479"/>
                  <a:gd name="T6" fmla="*/ 726 w 821"/>
                  <a:gd name="T7" fmla="*/ 57 h 479"/>
                  <a:gd name="T8" fmla="*/ 800 w 821"/>
                  <a:gd name="T9" fmla="*/ 310 h 479"/>
                  <a:gd name="T10" fmla="*/ 821 w 821"/>
                  <a:gd name="T11" fmla="*/ 310 h 479"/>
                  <a:gd name="T12" fmla="*/ 821 w 821"/>
                  <a:gd name="T13" fmla="*/ 388 h 479"/>
                  <a:gd name="T14" fmla="*/ 800 w 821"/>
                  <a:gd name="T15" fmla="*/ 388 h 479"/>
                  <a:gd name="T16" fmla="*/ 800 w 821"/>
                  <a:gd name="T17" fmla="*/ 398 h 479"/>
                  <a:gd name="T18" fmla="*/ 738 w 821"/>
                  <a:gd name="T19" fmla="*/ 398 h 479"/>
                  <a:gd name="T20" fmla="*/ 647 w 821"/>
                  <a:gd name="T21" fmla="*/ 477 h 479"/>
                  <a:gd name="T22" fmla="*/ 550 w 821"/>
                  <a:gd name="T23" fmla="*/ 398 h 479"/>
                  <a:gd name="T24" fmla="*/ 363 w 821"/>
                  <a:gd name="T25" fmla="*/ 398 h 479"/>
                  <a:gd name="T26" fmla="*/ 273 w 821"/>
                  <a:gd name="T27" fmla="*/ 477 h 479"/>
                  <a:gd name="T28" fmla="*/ 182 w 821"/>
                  <a:gd name="T29" fmla="*/ 398 h 479"/>
                  <a:gd name="T30" fmla="*/ 172 w 821"/>
                  <a:gd name="T31" fmla="*/ 398 h 479"/>
                  <a:gd name="T32" fmla="*/ 172 w 821"/>
                  <a:gd name="T33" fmla="*/ 388 h 479"/>
                  <a:gd name="T34" fmla="*/ 152 w 821"/>
                  <a:gd name="T35" fmla="*/ 388 h 479"/>
                  <a:gd name="T36" fmla="*/ 152 w 821"/>
                  <a:gd name="T37" fmla="*/ 310 h 479"/>
                  <a:gd name="T38" fmla="*/ 172 w 821"/>
                  <a:gd name="T39" fmla="*/ 310 h 479"/>
                  <a:gd name="T40" fmla="*/ 172 w 821"/>
                  <a:gd name="T41" fmla="*/ 276 h 479"/>
                  <a:gd name="T42" fmla="*/ 0 w 821"/>
                  <a:gd name="T43" fmla="*/ 276 h 479"/>
                  <a:gd name="T44" fmla="*/ 37 w 821"/>
                  <a:gd name="T45" fmla="*/ 232 h 479"/>
                  <a:gd name="T46" fmla="*/ 172 w 821"/>
                  <a:gd name="T47" fmla="*/ 232 h 479"/>
                  <a:gd name="T48" fmla="*/ 172 w 821"/>
                  <a:gd name="T49" fmla="*/ 195 h 479"/>
                  <a:gd name="T50" fmla="*/ 53 w 821"/>
                  <a:gd name="T51" fmla="*/ 195 h 479"/>
                  <a:gd name="T52" fmla="*/ 90 w 821"/>
                  <a:gd name="T53" fmla="*/ 150 h 479"/>
                  <a:gd name="T54" fmla="*/ 172 w 821"/>
                  <a:gd name="T55" fmla="*/ 150 h 479"/>
                  <a:gd name="T56" fmla="*/ 172 w 821"/>
                  <a:gd name="T5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1" h="479">
                    <a:moveTo>
                      <a:pt x="172" y="0"/>
                    </a:moveTo>
                    <a:cubicBezTo>
                      <a:pt x="560" y="0"/>
                      <a:pt x="560" y="0"/>
                      <a:pt x="560" y="0"/>
                    </a:cubicBezTo>
                    <a:cubicBezTo>
                      <a:pt x="560" y="57"/>
                      <a:pt x="560" y="57"/>
                      <a:pt x="560" y="57"/>
                    </a:cubicBezTo>
                    <a:cubicBezTo>
                      <a:pt x="726" y="57"/>
                      <a:pt x="726" y="57"/>
                      <a:pt x="726" y="57"/>
                    </a:cubicBezTo>
                    <a:cubicBezTo>
                      <a:pt x="800" y="310"/>
                      <a:pt x="800" y="310"/>
                      <a:pt x="800" y="310"/>
                    </a:cubicBezTo>
                    <a:cubicBezTo>
                      <a:pt x="821" y="310"/>
                      <a:pt x="821" y="310"/>
                      <a:pt x="821" y="310"/>
                    </a:cubicBezTo>
                    <a:cubicBezTo>
                      <a:pt x="821" y="388"/>
                      <a:pt x="821" y="388"/>
                      <a:pt x="821" y="388"/>
                    </a:cubicBezTo>
                    <a:cubicBezTo>
                      <a:pt x="800" y="388"/>
                      <a:pt x="800" y="388"/>
                      <a:pt x="800" y="388"/>
                    </a:cubicBezTo>
                    <a:cubicBezTo>
                      <a:pt x="800" y="398"/>
                      <a:pt x="800" y="398"/>
                      <a:pt x="800" y="398"/>
                    </a:cubicBezTo>
                    <a:cubicBezTo>
                      <a:pt x="738" y="398"/>
                      <a:pt x="738" y="398"/>
                      <a:pt x="738" y="398"/>
                    </a:cubicBezTo>
                    <a:cubicBezTo>
                      <a:pt x="738" y="398"/>
                      <a:pt x="726" y="475"/>
                      <a:pt x="647" y="477"/>
                    </a:cubicBezTo>
                    <a:cubicBezTo>
                      <a:pt x="569" y="479"/>
                      <a:pt x="550" y="398"/>
                      <a:pt x="550" y="398"/>
                    </a:cubicBezTo>
                    <a:cubicBezTo>
                      <a:pt x="363" y="398"/>
                      <a:pt x="363" y="398"/>
                      <a:pt x="363" y="398"/>
                    </a:cubicBezTo>
                    <a:cubicBezTo>
                      <a:pt x="363" y="398"/>
                      <a:pt x="353" y="475"/>
                      <a:pt x="273" y="477"/>
                    </a:cubicBezTo>
                    <a:cubicBezTo>
                      <a:pt x="193" y="479"/>
                      <a:pt x="182" y="398"/>
                      <a:pt x="182" y="398"/>
                    </a:cubicBezTo>
                    <a:cubicBezTo>
                      <a:pt x="172" y="398"/>
                      <a:pt x="172" y="398"/>
                      <a:pt x="172" y="398"/>
                    </a:cubicBezTo>
                    <a:cubicBezTo>
                      <a:pt x="172" y="388"/>
                      <a:pt x="172" y="388"/>
                      <a:pt x="172" y="388"/>
                    </a:cubicBezTo>
                    <a:cubicBezTo>
                      <a:pt x="152" y="388"/>
                      <a:pt x="152" y="388"/>
                      <a:pt x="152" y="388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2" y="276"/>
                      <a:pt x="172" y="276"/>
                      <a:pt x="172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195"/>
                      <a:pt x="172" y="195"/>
                      <a:pt x="172" y="195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172" y="150"/>
                      <a:pt x="172" y="150"/>
                      <a:pt x="172" y="15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35">
                <a:extLst>
                  <a:ext uri="{FF2B5EF4-FFF2-40B4-BE49-F238E27FC236}">
                    <a16:creationId xmlns:a16="http://schemas.microsoft.com/office/drawing/2014/main" id="{9361EA10-3E64-4880-995F-A82EF0925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13" y="3192463"/>
                <a:ext cx="166688" cy="149225"/>
              </a:xfrm>
              <a:custGeom>
                <a:avLst/>
                <a:gdLst>
                  <a:gd name="T0" fmla="*/ 0 w 105"/>
                  <a:gd name="T1" fmla="*/ 0 h 94"/>
                  <a:gd name="T2" fmla="*/ 74 w 105"/>
                  <a:gd name="T3" fmla="*/ 0 h 94"/>
                  <a:gd name="T4" fmla="*/ 105 w 105"/>
                  <a:gd name="T5" fmla="*/ 94 h 94"/>
                  <a:gd name="T6" fmla="*/ 0 w 105"/>
                  <a:gd name="T7" fmla="*/ 94 h 94"/>
                  <a:gd name="T8" fmla="*/ 0 w 1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4">
                    <a:moveTo>
                      <a:pt x="0" y="0"/>
                    </a:moveTo>
                    <a:lnTo>
                      <a:pt x="74" y="0"/>
                    </a:lnTo>
                    <a:lnTo>
                      <a:pt x="105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136">
                <a:extLst>
                  <a:ext uri="{FF2B5EF4-FFF2-40B4-BE49-F238E27FC236}">
                    <a16:creationId xmlns:a16="http://schemas.microsoft.com/office/drawing/2014/main" id="{BC4ECB15-6A6E-4E70-8F27-D7EEED4CC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288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Oval 137">
                <a:extLst>
                  <a:ext uri="{FF2B5EF4-FFF2-40B4-BE49-F238E27FC236}">
                    <a16:creationId xmlns:a16="http://schemas.microsoft.com/office/drawing/2014/main" id="{13801FC1-6B98-4B22-A417-CCF2D45D8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10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BBFB4-F5C6-40BD-B4DC-C1EDC34A507F}"/>
              </a:ext>
            </a:extLst>
          </p:cNvPr>
          <p:cNvSpPr/>
          <p:nvPr userDrawn="1"/>
        </p:nvSpPr>
        <p:spPr>
          <a:xfrm>
            <a:off x="3866376" y="3414184"/>
            <a:ext cx="4216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CANADIAN </a:t>
            </a:r>
            <a:r>
              <a:rPr lang="en-US" sz="32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PAYROLL</a:t>
            </a:r>
            <a:endParaRPr lang="en-US" sz="3200" b="1" dirty="0">
              <a:ln/>
              <a:solidFill>
                <a:srgbClr val="505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FB6BF7-BE86-475D-93B7-04D0E2AA6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84" y="1817415"/>
            <a:ext cx="5824753" cy="143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AF87F2A-73A6-4908-9756-4464886C21C1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751249" y="3415720"/>
            <a:chExt cx="378521" cy="37852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B28834B-C8A9-481A-ABF8-5D5C629F9A57}"/>
                </a:ext>
              </a:extLst>
            </p:cNvPr>
            <p:cNvSpPr/>
            <p:nvPr/>
          </p:nvSpPr>
          <p:spPr>
            <a:xfrm>
              <a:off x="751249" y="3415720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CFF257A-5D57-41CD-BC2D-9386AA4358B0}"/>
                </a:ext>
              </a:extLst>
            </p:cNvPr>
            <p:cNvGrpSpPr/>
            <p:nvPr/>
          </p:nvGrpSpPr>
          <p:grpSpPr>
            <a:xfrm>
              <a:off x="776164" y="3449824"/>
              <a:ext cx="299999" cy="303957"/>
              <a:chOff x="4129088" y="4379913"/>
              <a:chExt cx="601662" cy="609600"/>
            </a:xfrm>
          </p:grpSpPr>
          <p:sp>
            <p:nvSpPr>
              <p:cNvPr id="17" name="Freeform 141">
                <a:extLst>
                  <a:ext uri="{FF2B5EF4-FFF2-40B4-BE49-F238E27FC236}">
                    <a16:creationId xmlns:a16="http://schemas.microsoft.com/office/drawing/2014/main" id="{A2473C50-41BD-438B-B6A0-0E10E749A0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4379913"/>
                <a:ext cx="138113" cy="141288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7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2" y="85"/>
                      <a:pt x="84" y="72"/>
                      <a:pt x="84" y="56"/>
                    </a:cubicBezTo>
                    <a:cubicBezTo>
                      <a:pt x="84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42">
                <a:extLst>
                  <a:ext uri="{FF2B5EF4-FFF2-40B4-BE49-F238E27FC236}">
                    <a16:creationId xmlns:a16="http://schemas.microsoft.com/office/drawing/2014/main" id="{A44D1351-18FB-4E8E-A4F2-5A87E41035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4459288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3">
                <a:extLst>
                  <a:ext uri="{FF2B5EF4-FFF2-40B4-BE49-F238E27FC236}">
                    <a16:creationId xmlns:a16="http://schemas.microsoft.com/office/drawing/2014/main" id="{7487A6DA-4692-4B9F-B4CB-5E1B1956DC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9088" y="4730750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5 w 111"/>
                  <a:gd name="T3" fmla="*/ 112 h 112"/>
                  <a:gd name="T4" fmla="*/ 0 w 111"/>
                  <a:gd name="T5" fmla="*/ 56 h 112"/>
                  <a:gd name="T6" fmla="*/ 55 w 111"/>
                  <a:gd name="T7" fmla="*/ 0 h 112"/>
                  <a:gd name="T8" fmla="*/ 111 w 111"/>
                  <a:gd name="T9" fmla="*/ 56 h 112"/>
                  <a:gd name="T10" fmla="*/ 55 w 111"/>
                  <a:gd name="T11" fmla="*/ 27 h 112"/>
                  <a:gd name="T12" fmla="*/ 27 w 111"/>
                  <a:gd name="T13" fmla="*/ 56 h 112"/>
                  <a:gd name="T14" fmla="*/ 55 w 111"/>
                  <a:gd name="T15" fmla="*/ 85 h 112"/>
                  <a:gd name="T16" fmla="*/ 84 w 111"/>
                  <a:gd name="T17" fmla="*/ 56 h 112"/>
                  <a:gd name="T18" fmla="*/ 55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5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5" y="27"/>
                    </a:moveTo>
                    <a:cubicBezTo>
                      <a:pt x="39" y="27"/>
                      <a:pt x="27" y="40"/>
                      <a:pt x="27" y="56"/>
                    </a:cubicBezTo>
                    <a:cubicBezTo>
                      <a:pt x="27" y="72"/>
                      <a:pt x="39" y="85"/>
                      <a:pt x="55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5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4">
                <a:extLst>
                  <a:ext uri="{FF2B5EF4-FFF2-40B4-BE49-F238E27FC236}">
                    <a16:creationId xmlns:a16="http://schemas.microsoft.com/office/drawing/2014/main" id="{3F701037-A304-4924-95D1-5328F2523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0" y="4849813"/>
                <a:ext cx="139700" cy="139700"/>
              </a:xfrm>
              <a:custGeom>
                <a:avLst/>
                <a:gdLst>
                  <a:gd name="T0" fmla="*/ 112 w 112"/>
                  <a:gd name="T1" fmla="*/ 55 h 111"/>
                  <a:gd name="T2" fmla="*/ 56 w 112"/>
                  <a:gd name="T3" fmla="*/ 111 h 111"/>
                  <a:gd name="T4" fmla="*/ 0 w 112"/>
                  <a:gd name="T5" fmla="*/ 55 h 111"/>
                  <a:gd name="T6" fmla="*/ 56 w 112"/>
                  <a:gd name="T7" fmla="*/ 0 h 111"/>
                  <a:gd name="T8" fmla="*/ 112 w 112"/>
                  <a:gd name="T9" fmla="*/ 55 h 111"/>
                  <a:gd name="T10" fmla="*/ 56 w 112"/>
                  <a:gd name="T11" fmla="*/ 27 h 111"/>
                  <a:gd name="T12" fmla="*/ 27 w 112"/>
                  <a:gd name="T13" fmla="*/ 55 h 111"/>
                  <a:gd name="T14" fmla="*/ 56 w 112"/>
                  <a:gd name="T15" fmla="*/ 84 h 111"/>
                  <a:gd name="T16" fmla="*/ 85 w 112"/>
                  <a:gd name="T17" fmla="*/ 55 h 111"/>
                  <a:gd name="T18" fmla="*/ 56 w 112"/>
                  <a:gd name="T1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1">
                    <a:moveTo>
                      <a:pt x="112" y="55"/>
                    </a:moveTo>
                    <a:cubicBezTo>
                      <a:pt x="112" y="86"/>
                      <a:pt x="87" y="111"/>
                      <a:pt x="56" y="111"/>
                    </a:cubicBezTo>
                    <a:cubicBezTo>
                      <a:pt x="25" y="111"/>
                      <a:pt x="0" y="86"/>
                      <a:pt x="0" y="55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5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5"/>
                    </a:cubicBezTo>
                    <a:cubicBezTo>
                      <a:pt x="27" y="71"/>
                      <a:pt x="40" y="84"/>
                      <a:pt x="56" y="84"/>
                    </a:cubicBezTo>
                    <a:cubicBezTo>
                      <a:pt x="72" y="84"/>
                      <a:pt x="85" y="71"/>
                      <a:pt x="85" y="55"/>
                    </a:cubicBezTo>
                    <a:cubicBezTo>
                      <a:pt x="85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5">
                <a:extLst>
                  <a:ext uri="{FF2B5EF4-FFF2-40B4-BE49-F238E27FC236}">
                    <a16:creationId xmlns:a16="http://schemas.microsoft.com/office/drawing/2014/main" id="{F3402075-1B35-49FE-BD77-4BC178975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4529138"/>
                <a:ext cx="107950" cy="88900"/>
              </a:xfrm>
              <a:custGeom>
                <a:avLst/>
                <a:gdLst>
                  <a:gd name="T0" fmla="*/ 0 w 87"/>
                  <a:gd name="T1" fmla="*/ 0 h 71"/>
                  <a:gd name="T2" fmla="*/ 0 w 87"/>
                  <a:gd name="T3" fmla="*/ 53 h 71"/>
                  <a:gd name="T4" fmla="*/ 35 w 87"/>
                  <a:gd name="T5" fmla="*/ 56 h 71"/>
                  <a:gd name="T6" fmla="*/ 68 w 87"/>
                  <a:gd name="T7" fmla="*/ 71 h 71"/>
                  <a:gd name="T8" fmla="*/ 87 w 87"/>
                  <a:gd name="T9" fmla="*/ 41 h 71"/>
                  <a:gd name="T10" fmla="*/ 52 w 87"/>
                  <a:gd name="T11" fmla="*/ 24 h 71"/>
                  <a:gd name="T12" fmla="*/ 21 w 87"/>
                  <a:gd name="T13" fmla="*/ 18 h 71"/>
                  <a:gd name="T14" fmla="*/ 21 w 87"/>
                  <a:gd name="T15" fmla="*/ 0 h 71"/>
                  <a:gd name="T16" fmla="*/ 11 w 87"/>
                  <a:gd name="T17" fmla="*/ 1 h 71"/>
                  <a:gd name="T18" fmla="*/ 0 w 87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>
                    <a:moveTo>
                      <a:pt x="0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17" y="51"/>
                      <a:pt x="35" y="56"/>
                    </a:cubicBezTo>
                    <a:cubicBezTo>
                      <a:pt x="53" y="60"/>
                      <a:pt x="68" y="71"/>
                      <a:pt x="68" y="7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68" y="29"/>
                      <a:pt x="52" y="24"/>
                    </a:cubicBezTo>
                    <a:cubicBezTo>
                      <a:pt x="36" y="19"/>
                      <a:pt x="21" y="18"/>
                      <a:pt x="21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16" y="1"/>
                      <a:pt x="11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id="{379CE098-47D6-4F2E-B65E-E78475DA1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4576763"/>
                <a:ext cx="98425" cy="241300"/>
              </a:xfrm>
              <a:custGeom>
                <a:avLst/>
                <a:gdLst>
                  <a:gd name="T0" fmla="*/ 36 w 79"/>
                  <a:gd name="T1" fmla="*/ 0 h 192"/>
                  <a:gd name="T2" fmla="*/ 36 w 79"/>
                  <a:gd name="T3" fmla="*/ 0 h 192"/>
                  <a:gd name="T4" fmla="*/ 0 w 79"/>
                  <a:gd name="T5" fmla="*/ 40 h 192"/>
                  <a:gd name="T6" fmla="*/ 36 w 79"/>
                  <a:gd name="T7" fmla="*/ 101 h 192"/>
                  <a:gd name="T8" fmla="*/ 21 w 79"/>
                  <a:gd name="T9" fmla="*/ 174 h 192"/>
                  <a:gd name="T10" fmla="*/ 51 w 79"/>
                  <a:gd name="T11" fmla="*/ 192 h 192"/>
                  <a:gd name="T12" fmla="*/ 71 w 79"/>
                  <a:gd name="T13" fmla="*/ 101 h 192"/>
                  <a:gd name="T14" fmla="*/ 37 w 79"/>
                  <a:gd name="T15" fmla="*/ 27 h 192"/>
                  <a:gd name="T16" fmla="*/ 50 w 79"/>
                  <a:gd name="T17" fmla="*/ 13 h 192"/>
                  <a:gd name="T18" fmla="*/ 43 w 79"/>
                  <a:gd name="T19" fmla="*/ 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9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9" y="62"/>
                      <a:pt x="36" y="101"/>
                    </a:cubicBezTo>
                    <a:cubicBezTo>
                      <a:pt x="42" y="141"/>
                      <a:pt x="21" y="174"/>
                      <a:pt x="21" y="174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2"/>
                      <a:pt x="79" y="157"/>
                      <a:pt x="71" y="101"/>
                    </a:cubicBezTo>
                    <a:cubicBezTo>
                      <a:pt x="65" y="56"/>
                      <a:pt x="37" y="27"/>
                      <a:pt x="37" y="27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8" y="12"/>
                      <a:pt x="43" y="9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7">
                <a:extLst>
                  <a:ext uri="{FF2B5EF4-FFF2-40B4-BE49-F238E27FC236}">
                    <a16:creationId xmlns:a16="http://schemas.microsoft.com/office/drawing/2014/main" id="{1C3AC816-1E71-413B-9CF3-DFF58D422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786313"/>
                <a:ext cx="303213" cy="114300"/>
              </a:xfrm>
              <a:custGeom>
                <a:avLst/>
                <a:gdLst>
                  <a:gd name="T0" fmla="*/ 243 w 243"/>
                  <a:gd name="T1" fmla="*/ 56 h 91"/>
                  <a:gd name="T2" fmla="*/ 203 w 243"/>
                  <a:gd name="T3" fmla="*/ 18 h 91"/>
                  <a:gd name="T4" fmla="*/ 121 w 243"/>
                  <a:gd name="T5" fmla="*/ 56 h 91"/>
                  <a:gd name="T6" fmla="*/ 30 w 243"/>
                  <a:gd name="T7" fmla="*/ 0 h 91"/>
                  <a:gd name="T8" fmla="*/ 0 w 243"/>
                  <a:gd name="T9" fmla="*/ 16 h 91"/>
                  <a:gd name="T10" fmla="*/ 121 w 243"/>
                  <a:gd name="T11" fmla="*/ 91 h 91"/>
                  <a:gd name="T12" fmla="*/ 216 w 243"/>
                  <a:gd name="T13" fmla="*/ 56 h 91"/>
                  <a:gd name="T14" fmla="*/ 230 w 243"/>
                  <a:gd name="T15" fmla="*/ 69 h 91"/>
                  <a:gd name="T16" fmla="*/ 236 w 243"/>
                  <a:gd name="T17" fmla="*/ 62 h 91"/>
                  <a:gd name="T18" fmla="*/ 243 w 243"/>
                  <a:gd name="T19" fmla="*/ 5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91">
                    <a:moveTo>
                      <a:pt x="243" y="56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203" y="18"/>
                      <a:pt x="172" y="58"/>
                      <a:pt x="121" y="56"/>
                    </a:cubicBezTo>
                    <a:cubicBezTo>
                      <a:pt x="71" y="55"/>
                      <a:pt x="30" y="0"/>
                      <a:pt x="3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36" y="91"/>
                      <a:pt x="121" y="91"/>
                    </a:cubicBezTo>
                    <a:cubicBezTo>
                      <a:pt x="185" y="91"/>
                      <a:pt x="216" y="56"/>
                      <a:pt x="216" y="56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2" y="65"/>
                      <a:pt x="236" y="62"/>
                    </a:cubicBezTo>
                    <a:cubicBezTo>
                      <a:pt x="240" y="58"/>
                      <a:pt x="243" y="56"/>
                      <a:pt x="243" y="56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8">
                <a:extLst>
                  <a:ext uri="{FF2B5EF4-FFF2-40B4-BE49-F238E27FC236}">
                    <a16:creationId xmlns:a16="http://schemas.microsoft.com/office/drawing/2014/main" id="{2604DAF6-6761-4889-A95D-56E731489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88" y="4557713"/>
                <a:ext cx="160338" cy="231775"/>
              </a:xfrm>
              <a:custGeom>
                <a:avLst/>
                <a:gdLst>
                  <a:gd name="T0" fmla="*/ 5 w 128"/>
                  <a:gd name="T1" fmla="*/ 185 h 185"/>
                  <a:gd name="T2" fmla="*/ 57 w 128"/>
                  <a:gd name="T3" fmla="*/ 170 h 185"/>
                  <a:gd name="T4" fmla="*/ 62 w 128"/>
                  <a:gd name="T5" fmla="*/ 85 h 185"/>
                  <a:gd name="T6" fmla="*/ 128 w 128"/>
                  <a:gd name="T7" fmla="*/ 33 h 185"/>
                  <a:gd name="T8" fmla="*/ 119 w 128"/>
                  <a:gd name="T9" fmla="*/ 0 h 185"/>
                  <a:gd name="T10" fmla="*/ 35 w 128"/>
                  <a:gd name="T11" fmla="*/ 64 h 185"/>
                  <a:gd name="T12" fmla="*/ 19 w 128"/>
                  <a:gd name="T13" fmla="*/ 163 h 185"/>
                  <a:gd name="T14" fmla="*/ 0 w 128"/>
                  <a:gd name="T15" fmla="*/ 167 h 185"/>
                  <a:gd name="T16" fmla="*/ 4 w 128"/>
                  <a:gd name="T17" fmla="*/ 177 h 185"/>
                  <a:gd name="T18" fmla="*/ 5 w 128"/>
                  <a:gd name="T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85">
                    <a:moveTo>
                      <a:pt x="5" y="185"/>
                    </a:move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39" y="130"/>
                      <a:pt x="62" y="85"/>
                    </a:cubicBezTo>
                    <a:cubicBezTo>
                      <a:pt x="86" y="40"/>
                      <a:pt x="128" y="33"/>
                      <a:pt x="128" y="3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66" y="12"/>
                      <a:pt x="35" y="64"/>
                    </a:cubicBezTo>
                    <a:cubicBezTo>
                      <a:pt x="6" y="114"/>
                      <a:pt x="19" y="163"/>
                      <a:pt x="19" y="16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3" y="171"/>
                      <a:pt x="4" y="177"/>
                    </a:cubicBezTo>
                    <a:cubicBezTo>
                      <a:pt x="5" y="183"/>
                      <a:pt x="5" y="185"/>
                      <a:pt x="5" y="185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id="{FF0B9312-A104-4CAA-8103-3593CAFA6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602163"/>
                <a:ext cx="134938" cy="247650"/>
              </a:xfrm>
              <a:custGeom>
                <a:avLst/>
                <a:gdLst>
                  <a:gd name="T0" fmla="*/ 108 w 108"/>
                  <a:gd name="T1" fmla="*/ 128 h 198"/>
                  <a:gd name="T2" fmla="*/ 104 w 108"/>
                  <a:gd name="T3" fmla="*/ 147 h 198"/>
                  <a:gd name="T4" fmla="*/ 91 w 108"/>
                  <a:gd name="T5" fmla="*/ 163 h 198"/>
                  <a:gd name="T6" fmla="*/ 69 w 108"/>
                  <a:gd name="T7" fmla="*/ 173 h 198"/>
                  <a:gd name="T8" fmla="*/ 69 w 108"/>
                  <a:gd name="T9" fmla="*/ 198 h 198"/>
                  <a:gd name="T10" fmla="*/ 43 w 108"/>
                  <a:gd name="T11" fmla="*/ 198 h 198"/>
                  <a:gd name="T12" fmla="*/ 43 w 108"/>
                  <a:gd name="T13" fmla="*/ 176 h 198"/>
                  <a:gd name="T14" fmla="*/ 18 w 108"/>
                  <a:gd name="T15" fmla="*/ 173 h 198"/>
                  <a:gd name="T16" fmla="*/ 2 w 108"/>
                  <a:gd name="T17" fmla="*/ 167 h 198"/>
                  <a:gd name="T18" fmla="*/ 2 w 108"/>
                  <a:gd name="T19" fmla="*/ 126 h 198"/>
                  <a:gd name="T20" fmla="*/ 46 w 108"/>
                  <a:gd name="T21" fmla="*/ 142 h 198"/>
                  <a:gd name="T22" fmla="*/ 55 w 108"/>
                  <a:gd name="T23" fmla="*/ 140 h 198"/>
                  <a:gd name="T24" fmla="*/ 59 w 108"/>
                  <a:gd name="T25" fmla="*/ 132 h 198"/>
                  <a:gd name="T26" fmla="*/ 57 w 108"/>
                  <a:gd name="T27" fmla="*/ 125 h 198"/>
                  <a:gd name="T28" fmla="*/ 50 w 108"/>
                  <a:gd name="T29" fmla="*/ 120 h 198"/>
                  <a:gd name="T30" fmla="*/ 36 w 108"/>
                  <a:gd name="T31" fmla="*/ 114 h 198"/>
                  <a:gd name="T32" fmla="*/ 0 w 108"/>
                  <a:gd name="T33" fmla="*/ 68 h 198"/>
                  <a:gd name="T34" fmla="*/ 12 w 108"/>
                  <a:gd name="T35" fmla="*/ 38 h 198"/>
                  <a:gd name="T36" fmla="*/ 43 w 108"/>
                  <a:gd name="T37" fmla="*/ 22 h 198"/>
                  <a:gd name="T38" fmla="*/ 43 w 108"/>
                  <a:gd name="T39" fmla="*/ 0 h 198"/>
                  <a:gd name="T40" fmla="*/ 69 w 108"/>
                  <a:gd name="T41" fmla="*/ 0 h 198"/>
                  <a:gd name="T42" fmla="*/ 69 w 108"/>
                  <a:gd name="T43" fmla="*/ 21 h 198"/>
                  <a:gd name="T44" fmla="*/ 101 w 108"/>
                  <a:gd name="T45" fmla="*/ 26 h 198"/>
                  <a:gd name="T46" fmla="*/ 101 w 108"/>
                  <a:gd name="T47" fmla="*/ 66 h 198"/>
                  <a:gd name="T48" fmla="*/ 82 w 108"/>
                  <a:gd name="T49" fmla="*/ 57 h 198"/>
                  <a:gd name="T50" fmla="*/ 61 w 108"/>
                  <a:gd name="T51" fmla="*/ 54 h 198"/>
                  <a:gd name="T52" fmla="*/ 51 w 108"/>
                  <a:gd name="T53" fmla="*/ 57 h 198"/>
                  <a:gd name="T54" fmla="*/ 48 w 108"/>
                  <a:gd name="T55" fmla="*/ 64 h 198"/>
                  <a:gd name="T56" fmla="*/ 52 w 108"/>
                  <a:gd name="T57" fmla="*/ 73 h 198"/>
                  <a:gd name="T58" fmla="*/ 66 w 108"/>
                  <a:gd name="T59" fmla="*/ 81 h 198"/>
                  <a:gd name="T60" fmla="*/ 98 w 108"/>
                  <a:gd name="T61" fmla="*/ 101 h 198"/>
                  <a:gd name="T62" fmla="*/ 108 w 108"/>
                  <a:gd name="T63" fmla="*/ 12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98">
                    <a:moveTo>
                      <a:pt x="108" y="128"/>
                    </a:moveTo>
                    <a:cubicBezTo>
                      <a:pt x="108" y="135"/>
                      <a:pt x="107" y="142"/>
                      <a:pt x="104" y="147"/>
                    </a:cubicBezTo>
                    <a:cubicBezTo>
                      <a:pt x="101" y="153"/>
                      <a:pt x="96" y="159"/>
                      <a:pt x="91" y="163"/>
                    </a:cubicBezTo>
                    <a:cubicBezTo>
                      <a:pt x="85" y="168"/>
                      <a:pt x="78" y="171"/>
                      <a:pt x="69" y="173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35" y="176"/>
                      <a:pt x="27" y="175"/>
                      <a:pt x="18" y="173"/>
                    </a:cubicBezTo>
                    <a:cubicBezTo>
                      <a:pt x="10" y="171"/>
                      <a:pt x="5" y="169"/>
                      <a:pt x="2" y="167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7" y="137"/>
                      <a:pt x="32" y="142"/>
                      <a:pt x="46" y="142"/>
                    </a:cubicBezTo>
                    <a:cubicBezTo>
                      <a:pt x="50" y="142"/>
                      <a:pt x="53" y="141"/>
                      <a:pt x="55" y="140"/>
                    </a:cubicBezTo>
                    <a:cubicBezTo>
                      <a:pt x="58" y="138"/>
                      <a:pt x="59" y="135"/>
                      <a:pt x="59" y="132"/>
                    </a:cubicBezTo>
                    <a:cubicBezTo>
                      <a:pt x="59" y="129"/>
                      <a:pt x="58" y="127"/>
                      <a:pt x="57" y="125"/>
                    </a:cubicBezTo>
                    <a:cubicBezTo>
                      <a:pt x="55" y="123"/>
                      <a:pt x="53" y="122"/>
                      <a:pt x="50" y="120"/>
                    </a:cubicBezTo>
                    <a:cubicBezTo>
                      <a:pt x="47" y="118"/>
                      <a:pt x="42" y="116"/>
                      <a:pt x="36" y="114"/>
                    </a:cubicBezTo>
                    <a:cubicBezTo>
                      <a:pt x="12" y="104"/>
                      <a:pt x="0" y="89"/>
                      <a:pt x="0" y="68"/>
                    </a:cubicBezTo>
                    <a:cubicBezTo>
                      <a:pt x="0" y="56"/>
                      <a:pt x="4" y="46"/>
                      <a:pt x="12" y="38"/>
                    </a:cubicBezTo>
                    <a:cubicBezTo>
                      <a:pt x="19" y="30"/>
                      <a:pt x="30" y="24"/>
                      <a:pt x="43" y="2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82" y="22"/>
                      <a:pt x="93" y="23"/>
                      <a:pt x="101" y="2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95" y="62"/>
                      <a:pt x="89" y="59"/>
                      <a:pt x="82" y="57"/>
                    </a:cubicBezTo>
                    <a:cubicBezTo>
                      <a:pt x="75" y="55"/>
                      <a:pt x="68" y="54"/>
                      <a:pt x="61" y="54"/>
                    </a:cubicBezTo>
                    <a:cubicBezTo>
                      <a:pt x="57" y="54"/>
                      <a:pt x="54" y="55"/>
                      <a:pt x="51" y="57"/>
                    </a:cubicBezTo>
                    <a:cubicBezTo>
                      <a:pt x="49" y="59"/>
                      <a:pt x="48" y="61"/>
                      <a:pt x="48" y="64"/>
                    </a:cubicBezTo>
                    <a:cubicBezTo>
                      <a:pt x="48" y="68"/>
                      <a:pt x="49" y="70"/>
                      <a:pt x="52" y="73"/>
                    </a:cubicBezTo>
                    <a:cubicBezTo>
                      <a:pt x="55" y="75"/>
                      <a:pt x="60" y="78"/>
                      <a:pt x="66" y="81"/>
                    </a:cubicBezTo>
                    <a:cubicBezTo>
                      <a:pt x="81" y="87"/>
                      <a:pt x="92" y="93"/>
                      <a:pt x="98" y="101"/>
                    </a:cubicBezTo>
                    <a:cubicBezTo>
                      <a:pt x="105" y="109"/>
                      <a:pt x="108" y="118"/>
                      <a:pt x="108" y="128"/>
                    </a:cubicBez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6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15B3B-D2C7-48C0-A263-1CEF613542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84" y="1817415"/>
            <a:ext cx="5824753" cy="143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5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9394B7C-718B-4EB6-BBFF-838C36C2CAF8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751249" y="3415720"/>
            <a:chExt cx="378521" cy="37852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E67CE4F-E7DE-4E89-A3F1-74DB93D7A3A6}"/>
                </a:ext>
              </a:extLst>
            </p:cNvPr>
            <p:cNvSpPr/>
            <p:nvPr/>
          </p:nvSpPr>
          <p:spPr>
            <a:xfrm>
              <a:off x="751249" y="3415720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3D39D3D-3657-4EE3-9D79-29BCDB21418E}"/>
                </a:ext>
              </a:extLst>
            </p:cNvPr>
            <p:cNvGrpSpPr/>
            <p:nvPr/>
          </p:nvGrpSpPr>
          <p:grpSpPr>
            <a:xfrm>
              <a:off x="776164" y="3449824"/>
              <a:ext cx="299999" cy="303957"/>
              <a:chOff x="4129088" y="4379913"/>
              <a:chExt cx="601662" cy="609600"/>
            </a:xfrm>
          </p:grpSpPr>
          <p:sp>
            <p:nvSpPr>
              <p:cNvPr id="17" name="Freeform 141">
                <a:extLst>
                  <a:ext uri="{FF2B5EF4-FFF2-40B4-BE49-F238E27FC236}">
                    <a16:creationId xmlns:a16="http://schemas.microsoft.com/office/drawing/2014/main" id="{6A430748-9FBC-462C-83F6-08AB7EC9FA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4379913"/>
                <a:ext cx="138113" cy="141288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7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2" y="85"/>
                      <a:pt x="84" y="72"/>
                      <a:pt x="84" y="56"/>
                    </a:cubicBezTo>
                    <a:cubicBezTo>
                      <a:pt x="84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2">
                <a:extLst>
                  <a:ext uri="{FF2B5EF4-FFF2-40B4-BE49-F238E27FC236}">
                    <a16:creationId xmlns:a16="http://schemas.microsoft.com/office/drawing/2014/main" id="{B2846186-22F5-41C7-BE46-FD41D7804C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4459288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3">
                <a:extLst>
                  <a:ext uri="{FF2B5EF4-FFF2-40B4-BE49-F238E27FC236}">
                    <a16:creationId xmlns:a16="http://schemas.microsoft.com/office/drawing/2014/main" id="{30B51E78-DC06-4B36-BD0B-8BD78EFD3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9088" y="4730750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5 w 111"/>
                  <a:gd name="T3" fmla="*/ 112 h 112"/>
                  <a:gd name="T4" fmla="*/ 0 w 111"/>
                  <a:gd name="T5" fmla="*/ 56 h 112"/>
                  <a:gd name="T6" fmla="*/ 55 w 111"/>
                  <a:gd name="T7" fmla="*/ 0 h 112"/>
                  <a:gd name="T8" fmla="*/ 111 w 111"/>
                  <a:gd name="T9" fmla="*/ 56 h 112"/>
                  <a:gd name="T10" fmla="*/ 55 w 111"/>
                  <a:gd name="T11" fmla="*/ 27 h 112"/>
                  <a:gd name="T12" fmla="*/ 27 w 111"/>
                  <a:gd name="T13" fmla="*/ 56 h 112"/>
                  <a:gd name="T14" fmla="*/ 55 w 111"/>
                  <a:gd name="T15" fmla="*/ 85 h 112"/>
                  <a:gd name="T16" fmla="*/ 84 w 111"/>
                  <a:gd name="T17" fmla="*/ 56 h 112"/>
                  <a:gd name="T18" fmla="*/ 55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5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5" y="27"/>
                    </a:moveTo>
                    <a:cubicBezTo>
                      <a:pt x="39" y="27"/>
                      <a:pt x="27" y="40"/>
                      <a:pt x="27" y="56"/>
                    </a:cubicBezTo>
                    <a:cubicBezTo>
                      <a:pt x="27" y="72"/>
                      <a:pt x="39" y="85"/>
                      <a:pt x="55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5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4">
                <a:extLst>
                  <a:ext uri="{FF2B5EF4-FFF2-40B4-BE49-F238E27FC236}">
                    <a16:creationId xmlns:a16="http://schemas.microsoft.com/office/drawing/2014/main" id="{486BFED0-BD8D-4B60-8891-BD480034F5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0" y="4849813"/>
                <a:ext cx="139700" cy="139700"/>
              </a:xfrm>
              <a:custGeom>
                <a:avLst/>
                <a:gdLst>
                  <a:gd name="T0" fmla="*/ 112 w 112"/>
                  <a:gd name="T1" fmla="*/ 55 h 111"/>
                  <a:gd name="T2" fmla="*/ 56 w 112"/>
                  <a:gd name="T3" fmla="*/ 111 h 111"/>
                  <a:gd name="T4" fmla="*/ 0 w 112"/>
                  <a:gd name="T5" fmla="*/ 55 h 111"/>
                  <a:gd name="T6" fmla="*/ 56 w 112"/>
                  <a:gd name="T7" fmla="*/ 0 h 111"/>
                  <a:gd name="T8" fmla="*/ 112 w 112"/>
                  <a:gd name="T9" fmla="*/ 55 h 111"/>
                  <a:gd name="T10" fmla="*/ 56 w 112"/>
                  <a:gd name="T11" fmla="*/ 27 h 111"/>
                  <a:gd name="T12" fmla="*/ 27 w 112"/>
                  <a:gd name="T13" fmla="*/ 55 h 111"/>
                  <a:gd name="T14" fmla="*/ 56 w 112"/>
                  <a:gd name="T15" fmla="*/ 84 h 111"/>
                  <a:gd name="T16" fmla="*/ 85 w 112"/>
                  <a:gd name="T17" fmla="*/ 55 h 111"/>
                  <a:gd name="T18" fmla="*/ 56 w 112"/>
                  <a:gd name="T1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1">
                    <a:moveTo>
                      <a:pt x="112" y="55"/>
                    </a:moveTo>
                    <a:cubicBezTo>
                      <a:pt x="112" y="86"/>
                      <a:pt x="87" y="111"/>
                      <a:pt x="56" y="111"/>
                    </a:cubicBezTo>
                    <a:cubicBezTo>
                      <a:pt x="25" y="111"/>
                      <a:pt x="0" y="86"/>
                      <a:pt x="0" y="55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5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5"/>
                    </a:cubicBezTo>
                    <a:cubicBezTo>
                      <a:pt x="27" y="71"/>
                      <a:pt x="40" y="84"/>
                      <a:pt x="56" y="84"/>
                    </a:cubicBezTo>
                    <a:cubicBezTo>
                      <a:pt x="72" y="84"/>
                      <a:pt x="85" y="71"/>
                      <a:pt x="85" y="55"/>
                    </a:cubicBezTo>
                    <a:cubicBezTo>
                      <a:pt x="85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5">
                <a:extLst>
                  <a:ext uri="{FF2B5EF4-FFF2-40B4-BE49-F238E27FC236}">
                    <a16:creationId xmlns:a16="http://schemas.microsoft.com/office/drawing/2014/main" id="{D2A5C50C-9966-4983-9E07-CD2FB8E6B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4529138"/>
                <a:ext cx="107950" cy="88900"/>
              </a:xfrm>
              <a:custGeom>
                <a:avLst/>
                <a:gdLst>
                  <a:gd name="T0" fmla="*/ 0 w 87"/>
                  <a:gd name="T1" fmla="*/ 0 h 71"/>
                  <a:gd name="T2" fmla="*/ 0 w 87"/>
                  <a:gd name="T3" fmla="*/ 53 h 71"/>
                  <a:gd name="T4" fmla="*/ 35 w 87"/>
                  <a:gd name="T5" fmla="*/ 56 h 71"/>
                  <a:gd name="T6" fmla="*/ 68 w 87"/>
                  <a:gd name="T7" fmla="*/ 71 h 71"/>
                  <a:gd name="T8" fmla="*/ 87 w 87"/>
                  <a:gd name="T9" fmla="*/ 41 h 71"/>
                  <a:gd name="T10" fmla="*/ 52 w 87"/>
                  <a:gd name="T11" fmla="*/ 24 h 71"/>
                  <a:gd name="T12" fmla="*/ 21 w 87"/>
                  <a:gd name="T13" fmla="*/ 18 h 71"/>
                  <a:gd name="T14" fmla="*/ 21 w 87"/>
                  <a:gd name="T15" fmla="*/ 0 h 71"/>
                  <a:gd name="T16" fmla="*/ 11 w 87"/>
                  <a:gd name="T17" fmla="*/ 1 h 71"/>
                  <a:gd name="T18" fmla="*/ 0 w 87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>
                    <a:moveTo>
                      <a:pt x="0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17" y="51"/>
                      <a:pt x="35" y="56"/>
                    </a:cubicBezTo>
                    <a:cubicBezTo>
                      <a:pt x="53" y="60"/>
                      <a:pt x="68" y="71"/>
                      <a:pt x="68" y="7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68" y="29"/>
                      <a:pt x="52" y="24"/>
                    </a:cubicBezTo>
                    <a:cubicBezTo>
                      <a:pt x="36" y="19"/>
                      <a:pt x="21" y="18"/>
                      <a:pt x="21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16" y="1"/>
                      <a:pt x="11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6">
                <a:extLst>
                  <a:ext uri="{FF2B5EF4-FFF2-40B4-BE49-F238E27FC236}">
                    <a16:creationId xmlns:a16="http://schemas.microsoft.com/office/drawing/2014/main" id="{C3EB3EC4-2EAB-4CE2-8929-78FC3867F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4576763"/>
                <a:ext cx="98425" cy="241300"/>
              </a:xfrm>
              <a:custGeom>
                <a:avLst/>
                <a:gdLst>
                  <a:gd name="T0" fmla="*/ 36 w 79"/>
                  <a:gd name="T1" fmla="*/ 0 h 192"/>
                  <a:gd name="T2" fmla="*/ 36 w 79"/>
                  <a:gd name="T3" fmla="*/ 0 h 192"/>
                  <a:gd name="T4" fmla="*/ 0 w 79"/>
                  <a:gd name="T5" fmla="*/ 40 h 192"/>
                  <a:gd name="T6" fmla="*/ 36 w 79"/>
                  <a:gd name="T7" fmla="*/ 101 h 192"/>
                  <a:gd name="T8" fmla="*/ 21 w 79"/>
                  <a:gd name="T9" fmla="*/ 174 h 192"/>
                  <a:gd name="T10" fmla="*/ 51 w 79"/>
                  <a:gd name="T11" fmla="*/ 192 h 192"/>
                  <a:gd name="T12" fmla="*/ 71 w 79"/>
                  <a:gd name="T13" fmla="*/ 101 h 192"/>
                  <a:gd name="T14" fmla="*/ 37 w 79"/>
                  <a:gd name="T15" fmla="*/ 27 h 192"/>
                  <a:gd name="T16" fmla="*/ 50 w 79"/>
                  <a:gd name="T17" fmla="*/ 13 h 192"/>
                  <a:gd name="T18" fmla="*/ 43 w 79"/>
                  <a:gd name="T19" fmla="*/ 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9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9" y="62"/>
                      <a:pt x="36" y="101"/>
                    </a:cubicBezTo>
                    <a:cubicBezTo>
                      <a:pt x="42" y="141"/>
                      <a:pt x="21" y="174"/>
                      <a:pt x="21" y="174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2"/>
                      <a:pt x="79" y="157"/>
                      <a:pt x="71" y="101"/>
                    </a:cubicBezTo>
                    <a:cubicBezTo>
                      <a:pt x="65" y="56"/>
                      <a:pt x="37" y="27"/>
                      <a:pt x="37" y="27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8" y="12"/>
                      <a:pt x="43" y="9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7">
                <a:extLst>
                  <a:ext uri="{FF2B5EF4-FFF2-40B4-BE49-F238E27FC236}">
                    <a16:creationId xmlns:a16="http://schemas.microsoft.com/office/drawing/2014/main" id="{82E4DD91-AA12-41AB-984C-438FB846C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786313"/>
                <a:ext cx="303213" cy="114300"/>
              </a:xfrm>
              <a:custGeom>
                <a:avLst/>
                <a:gdLst>
                  <a:gd name="T0" fmla="*/ 243 w 243"/>
                  <a:gd name="T1" fmla="*/ 56 h 91"/>
                  <a:gd name="T2" fmla="*/ 203 w 243"/>
                  <a:gd name="T3" fmla="*/ 18 h 91"/>
                  <a:gd name="T4" fmla="*/ 121 w 243"/>
                  <a:gd name="T5" fmla="*/ 56 h 91"/>
                  <a:gd name="T6" fmla="*/ 30 w 243"/>
                  <a:gd name="T7" fmla="*/ 0 h 91"/>
                  <a:gd name="T8" fmla="*/ 0 w 243"/>
                  <a:gd name="T9" fmla="*/ 16 h 91"/>
                  <a:gd name="T10" fmla="*/ 121 w 243"/>
                  <a:gd name="T11" fmla="*/ 91 h 91"/>
                  <a:gd name="T12" fmla="*/ 216 w 243"/>
                  <a:gd name="T13" fmla="*/ 56 h 91"/>
                  <a:gd name="T14" fmla="*/ 230 w 243"/>
                  <a:gd name="T15" fmla="*/ 69 h 91"/>
                  <a:gd name="T16" fmla="*/ 236 w 243"/>
                  <a:gd name="T17" fmla="*/ 62 h 91"/>
                  <a:gd name="T18" fmla="*/ 243 w 243"/>
                  <a:gd name="T19" fmla="*/ 5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91">
                    <a:moveTo>
                      <a:pt x="243" y="56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203" y="18"/>
                      <a:pt x="172" y="58"/>
                      <a:pt x="121" y="56"/>
                    </a:cubicBezTo>
                    <a:cubicBezTo>
                      <a:pt x="71" y="55"/>
                      <a:pt x="30" y="0"/>
                      <a:pt x="3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36" y="91"/>
                      <a:pt x="121" y="91"/>
                    </a:cubicBezTo>
                    <a:cubicBezTo>
                      <a:pt x="185" y="91"/>
                      <a:pt x="216" y="56"/>
                      <a:pt x="216" y="56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2" y="65"/>
                      <a:pt x="236" y="62"/>
                    </a:cubicBezTo>
                    <a:cubicBezTo>
                      <a:pt x="240" y="58"/>
                      <a:pt x="243" y="56"/>
                      <a:pt x="243" y="56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8">
                <a:extLst>
                  <a:ext uri="{FF2B5EF4-FFF2-40B4-BE49-F238E27FC236}">
                    <a16:creationId xmlns:a16="http://schemas.microsoft.com/office/drawing/2014/main" id="{A842B3D8-6200-4233-BEBE-E0FF45292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88" y="4557713"/>
                <a:ext cx="160338" cy="231775"/>
              </a:xfrm>
              <a:custGeom>
                <a:avLst/>
                <a:gdLst>
                  <a:gd name="T0" fmla="*/ 5 w 128"/>
                  <a:gd name="T1" fmla="*/ 185 h 185"/>
                  <a:gd name="T2" fmla="*/ 57 w 128"/>
                  <a:gd name="T3" fmla="*/ 170 h 185"/>
                  <a:gd name="T4" fmla="*/ 62 w 128"/>
                  <a:gd name="T5" fmla="*/ 85 h 185"/>
                  <a:gd name="T6" fmla="*/ 128 w 128"/>
                  <a:gd name="T7" fmla="*/ 33 h 185"/>
                  <a:gd name="T8" fmla="*/ 119 w 128"/>
                  <a:gd name="T9" fmla="*/ 0 h 185"/>
                  <a:gd name="T10" fmla="*/ 35 w 128"/>
                  <a:gd name="T11" fmla="*/ 64 h 185"/>
                  <a:gd name="T12" fmla="*/ 19 w 128"/>
                  <a:gd name="T13" fmla="*/ 163 h 185"/>
                  <a:gd name="T14" fmla="*/ 0 w 128"/>
                  <a:gd name="T15" fmla="*/ 167 h 185"/>
                  <a:gd name="T16" fmla="*/ 4 w 128"/>
                  <a:gd name="T17" fmla="*/ 177 h 185"/>
                  <a:gd name="T18" fmla="*/ 5 w 128"/>
                  <a:gd name="T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85">
                    <a:moveTo>
                      <a:pt x="5" y="185"/>
                    </a:move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39" y="130"/>
                      <a:pt x="62" y="85"/>
                    </a:cubicBezTo>
                    <a:cubicBezTo>
                      <a:pt x="86" y="40"/>
                      <a:pt x="128" y="33"/>
                      <a:pt x="128" y="3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66" y="12"/>
                      <a:pt x="35" y="64"/>
                    </a:cubicBezTo>
                    <a:cubicBezTo>
                      <a:pt x="6" y="114"/>
                      <a:pt x="19" y="163"/>
                      <a:pt x="19" y="16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3" y="171"/>
                      <a:pt x="4" y="177"/>
                    </a:cubicBezTo>
                    <a:cubicBezTo>
                      <a:pt x="5" y="183"/>
                      <a:pt x="5" y="185"/>
                      <a:pt x="5" y="185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9">
                <a:extLst>
                  <a:ext uri="{FF2B5EF4-FFF2-40B4-BE49-F238E27FC236}">
                    <a16:creationId xmlns:a16="http://schemas.microsoft.com/office/drawing/2014/main" id="{843A88D2-B2CC-4DC6-B039-89876F6A5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602163"/>
                <a:ext cx="134938" cy="247650"/>
              </a:xfrm>
              <a:custGeom>
                <a:avLst/>
                <a:gdLst>
                  <a:gd name="T0" fmla="*/ 108 w 108"/>
                  <a:gd name="T1" fmla="*/ 128 h 198"/>
                  <a:gd name="T2" fmla="*/ 104 w 108"/>
                  <a:gd name="T3" fmla="*/ 147 h 198"/>
                  <a:gd name="T4" fmla="*/ 91 w 108"/>
                  <a:gd name="T5" fmla="*/ 163 h 198"/>
                  <a:gd name="T6" fmla="*/ 69 w 108"/>
                  <a:gd name="T7" fmla="*/ 173 h 198"/>
                  <a:gd name="T8" fmla="*/ 69 w 108"/>
                  <a:gd name="T9" fmla="*/ 198 h 198"/>
                  <a:gd name="T10" fmla="*/ 43 w 108"/>
                  <a:gd name="T11" fmla="*/ 198 h 198"/>
                  <a:gd name="T12" fmla="*/ 43 w 108"/>
                  <a:gd name="T13" fmla="*/ 176 h 198"/>
                  <a:gd name="T14" fmla="*/ 18 w 108"/>
                  <a:gd name="T15" fmla="*/ 173 h 198"/>
                  <a:gd name="T16" fmla="*/ 2 w 108"/>
                  <a:gd name="T17" fmla="*/ 167 h 198"/>
                  <a:gd name="T18" fmla="*/ 2 w 108"/>
                  <a:gd name="T19" fmla="*/ 126 h 198"/>
                  <a:gd name="T20" fmla="*/ 46 w 108"/>
                  <a:gd name="T21" fmla="*/ 142 h 198"/>
                  <a:gd name="T22" fmla="*/ 55 w 108"/>
                  <a:gd name="T23" fmla="*/ 140 h 198"/>
                  <a:gd name="T24" fmla="*/ 59 w 108"/>
                  <a:gd name="T25" fmla="*/ 132 h 198"/>
                  <a:gd name="T26" fmla="*/ 57 w 108"/>
                  <a:gd name="T27" fmla="*/ 125 h 198"/>
                  <a:gd name="T28" fmla="*/ 50 w 108"/>
                  <a:gd name="T29" fmla="*/ 120 h 198"/>
                  <a:gd name="T30" fmla="*/ 36 w 108"/>
                  <a:gd name="T31" fmla="*/ 114 h 198"/>
                  <a:gd name="T32" fmla="*/ 0 w 108"/>
                  <a:gd name="T33" fmla="*/ 68 h 198"/>
                  <a:gd name="T34" fmla="*/ 12 w 108"/>
                  <a:gd name="T35" fmla="*/ 38 h 198"/>
                  <a:gd name="T36" fmla="*/ 43 w 108"/>
                  <a:gd name="T37" fmla="*/ 22 h 198"/>
                  <a:gd name="T38" fmla="*/ 43 w 108"/>
                  <a:gd name="T39" fmla="*/ 0 h 198"/>
                  <a:gd name="T40" fmla="*/ 69 w 108"/>
                  <a:gd name="T41" fmla="*/ 0 h 198"/>
                  <a:gd name="T42" fmla="*/ 69 w 108"/>
                  <a:gd name="T43" fmla="*/ 21 h 198"/>
                  <a:gd name="T44" fmla="*/ 101 w 108"/>
                  <a:gd name="T45" fmla="*/ 26 h 198"/>
                  <a:gd name="T46" fmla="*/ 101 w 108"/>
                  <a:gd name="T47" fmla="*/ 66 h 198"/>
                  <a:gd name="T48" fmla="*/ 82 w 108"/>
                  <a:gd name="T49" fmla="*/ 57 h 198"/>
                  <a:gd name="T50" fmla="*/ 61 w 108"/>
                  <a:gd name="T51" fmla="*/ 54 h 198"/>
                  <a:gd name="T52" fmla="*/ 51 w 108"/>
                  <a:gd name="T53" fmla="*/ 57 h 198"/>
                  <a:gd name="T54" fmla="*/ 48 w 108"/>
                  <a:gd name="T55" fmla="*/ 64 h 198"/>
                  <a:gd name="T56" fmla="*/ 52 w 108"/>
                  <a:gd name="T57" fmla="*/ 73 h 198"/>
                  <a:gd name="T58" fmla="*/ 66 w 108"/>
                  <a:gd name="T59" fmla="*/ 81 h 198"/>
                  <a:gd name="T60" fmla="*/ 98 w 108"/>
                  <a:gd name="T61" fmla="*/ 101 h 198"/>
                  <a:gd name="T62" fmla="*/ 108 w 108"/>
                  <a:gd name="T63" fmla="*/ 12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98">
                    <a:moveTo>
                      <a:pt x="108" y="128"/>
                    </a:moveTo>
                    <a:cubicBezTo>
                      <a:pt x="108" y="135"/>
                      <a:pt x="107" y="142"/>
                      <a:pt x="104" y="147"/>
                    </a:cubicBezTo>
                    <a:cubicBezTo>
                      <a:pt x="101" y="153"/>
                      <a:pt x="96" y="159"/>
                      <a:pt x="91" y="163"/>
                    </a:cubicBezTo>
                    <a:cubicBezTo>
                      <a:pt x="85" y="168"/>
                      <a:pt x="78" y="171"/>
                      <a:pt x="69" y="173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35" y="176"/>
                      <a:pt x="27" y="175"/>
                      <a:pt x="18" y="173"/>
                    </a:cubicBezTo>
                    <a:cubicBezTo>
                      <a:pt x="10" y="171"/>
                      <a:pt x="5" y="169"/>
                      <a:pt x="2" y="167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7" y="137"/>
                      <a:pt x="32" y="142"/>
                      <a:pt x="46" y="142"/>
                    </a:cubicBezTo>
                    <a:cubicBezTo>
                      <a:pt x="50" y="142"/>
                      <a:pt x="53" y="141"/>
                      <a:pt x="55" y="140"/>
                    </a:cubicBezTo>
                    <a:cubicBezTo>
                      <a:pt x="58" y="138"/>
                      <a:pt x="59" y="135"/>
                      <a:pt x="59" y="132"/>
                    </a:cubicBezTo>
                    <a:cubicBezTo>
                      <a:pt x="59" y="129"/>
                      <a:pt x="58" y="127"/>
                      <a:pt x="57" y="125"/>
                    </a:cubicBezTo>
                    <a:cubicBezTo>
                      <a:pt x="55" y="123"/>
                      <a:pt x="53" y="122"/>
                      <a:pt x="50" y="120"/>
                    </a:cubicBezTo>
                    <a:cubicBezTo>
                      <a:pt x="47" y="118"/>
                      <a:pt x="42" y="116"/>
                      <a:pt x="36" y="114"/>
                    </a:cubicBezTo>
                    <a:cubicBezTo>
                      <a:pt x="12" y="104"/>
                      <a:pt x="0" y="89"/>
                      <a:pt x="0" y="68"/>
                    </a:cubicBezTo>
                    <a:cubicBezTo>
                      <a:pt x="0" y="56"/>
                      <a:pt x="4" y="46"/>
                      <a:pt x="12" y="38"/>
                    </a:cubicBezTo>
                    <a:cubicBezTo>
                      <a:pt x="19" y="30"/>
                      <a:pt x="30" y="24"/>
                      <a:pt x="43" y="2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82" y="22"/>
                      <a:pt x="93" y="23"/>
                      <a:pt x="101" y="2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95" y="62"/>
                      <a:pt x="89" y="59"/>
                      <a:pt x="82" y="57"/>
                    </a:cubicBezTo>
                    <a:cubicBezTo>
                      <a:pt x="75" y="55"/>
                      <a:pt x="68" y="54"/>
                      <a:pt x="61" y="54"/>
                    </a:cubicBezTo>
                    <a:cubicBezTo>
                      <a:pt x="57" y="54"/>
                      <a:pt x="54" y="55"/>
                      <a:pt x="51" y="57"/>
                    </a:cubicBezTo>
                    <a:cubicBezTo>
                      <a:pt x="49" y="59"/>
                      <a:pt x="48" y="61"/>
                      <a:pt x="48" y="64"/>
                    </a:cubicBezTo>
                    <a:cubicBezTo>
                      <a:pt x="48" y="68"/>
                      <a:pt x="49" y="70"/>
                      <a:pt x="52" y="73"/>
                    </a:cubicBezTo>
                    <a:cubicBezTo>
                      <a:pt x="55" y="75"/>
                      <a:pt x="60" y="78"/>
                      <a:pt x="66" y="81"/>
                    </a:cubicBezTo>
                    <a:cubicBezTo>
                      <a:pt x="81" y="87"/>
                      <a:pt x="92" y="93"/>
                      <a:pt x="98" y="101"/>
                    </a:cubicBezTo>
                    <a:cubicBezTo>
                      <a:pt x="105" y="109"/>
                      <a:pt x="108" y="118"/>
                      <a:pt x="108" y="128"/>
                    </a:cubicBez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686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A69975F-DED4-4825-8231-B90E4CCB491C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751249" y="3415720"/>
            <a:chExt cx="378521" cy="37852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AD5719B-3A45-4D3E-ABEE-7D0311E0E73C}"/>
                </a:ext>
              </a:extLst>
            </p:cNvPr>
            <p:cNvSpPr/>
            <p:nvPr/>
          </p:nvSpPr>
          <p:spPr>
            <a:xfrm>
              <a:off x="751249" y="3415720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84E4D3-5693-41C6-9A79-67B2DB7440DE}"/>
                </a:ext>
              </a:extLst>
            </p:cNvPr>
            <p:cNvGrpSpPr/>
            <p:nvPr/>
          </p:nvGrpSpPr>
          <p:grpSpPr>
            <a:xfrm>
              <a:off x="776164" y="3449824"/>
              <a:ext cx="299999" cy="303957"/>
              <a:chOff x="4129088" y="4379913"/>
              <a:chExt cx="601662" cy="609600"/>
            </a:xfrm>
          </p:grpSpPr>
          <p:sp>
            <p:nvSpPr>
              <p:cNvPr id="19" name="Freeform 141">
                <a:extLst>
                  <a:ext uri="{FF2B5EF4-FFF2-40B4-BE49-F238E27FC236}">
                    <a16:creationId xmlns:a16="http://schemas.microsoft.com/office/drawing/2014/main" id="{38307C02-DBD2-43B6-976F-56C2808A59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4379913"/>
                <a:ext cx="138113" cy="141288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7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2" y="85"/>
                      <a:pt x="84" y="72"/>
                      <a:pt x="84" y="56"/>
                    </a:cubicBezTo>
                    <a:cubicBezTo>
                      <a:pt x="84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2">
                <a:extLst>
                  <a:ext uri="{FF2B5EF4-FFF2-40B4-BE49-F238E27FC236}">
                    <a16:creationId xmlns:a16="http://schemas.microsoft.com/office/drawing/2014/main" id="{831BF8FB-A346-406E-8DFE-7B907C17F2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4459288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3">
                <a:extLst>
                  <a:ext uri="{FF2B5EF4-FFF2-40B4-BE49-F238E27FC236}">
                    <a16:creationId xmlns:a16="http://schemas.microsoft.com/office/drawing/2014/main" id="{FC13B88E-92EB-473D-8914-FB09CE1F88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9088" y="4730750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5 w 111"/>
                  <a:gd name="T3" fmla="*/ 112 h 112"/>
                  <a:gd name="T4" fmla="*/ 0 w 111"/>
                  <a:gd name="T5" fmla="*/ 56 h 112"/>
                  <a:gd name="T6" fmla="*/ 55 w 111"/>
                  <a:gd name="T7" fmla="*/ 0 h 112"/>
                  <a:gd name="T8" fmla="*/ 111 w 111"/>
                  <a:gd name="T9" fmla="*/ 56 h 112"/>
                  <a:gd name="T10" fmla="*/ 55 w 111"/>
                  <a:gd name="T11" fmla="*/ 27 h 112"/>
                  <a:gd name="T12" fmla="*/ 27 w 111"/>
                  <a:gd name="T13" fmla="*/ 56 h 112"/>
                  <a:gd name="T14" fmla="*/ 55 w 111"/>
                  <a:gd name="T15" fmla="*/ 85 h 112"/>
                  <a:gd name="T16" fmla="*/ 84 w 111"/>
                  <a:gd name="T17" fmla="*/ 56 h 112"/>
                  <a:gd name="T18" fmla="*/ 55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5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5" y="27"/>
                    </a:moveTo>
                    <a:cubicBezTo>
                      <a:pt x="39" y="27"/>
                      <a:pt x="27" y="40"/>
                      <a:pt x="27" y="56"/>
                    </a:cubicBezTo>
                    <a:cubicBezTo>
                      <a:pt x="27" y="72"/>
                      <a:pt x="39" y="85"/>
                      <a:pt x="55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5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4">
                <a:extLst>
                  <a:ext uri="{FF2B5EF4-FFF2-40B4-BE49-F238E27FC236}">
                    <a16:creationId xmlns:a16="http://schemas.microsoft.com/office/drawing/2014/main" id="{B5C513C3-89D6-4AFE-B18F-C71C4F98CB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0" y="4849813"/>
                <a:ext cx="139700" cy="139700"/>
              </a:xfrm>
              <a:custGeom>
                <a:avLst/>
                <a:gdLst>
                  <a:gd name="T0" fmla="*/ 112 w 112"/>
                  <a:gd name="T1" fmla="*/ 55 h 111"/>
                  <a:gd name="T2" fmla="*/ 56 w 112"/>
                  <a:gd name="T3" fmla="*/ 111 h 111"/>
                  <a:gd name="T4" fmla="*/ 0 w 112"/>
                  <a:gd name="T5" fmla="*/ 55 h 111"/>
                  <a:gd name="T6" fmla="*/ 56 w 112"/>
                  <a:gd name="T7" fmla="*/ 0 h 111"/>
                  <a:gd name="T8" fmla="*/ 112 w 112"/>
                  <a:gd name="T9" fmla="*/ 55 h 111"/>
                  <a:gd name="T10" fmla="*/ 56 w 112"/>
                  <a:gd name="T11" fmla="*/ 27 h 111"/>
                  <a:gd name="T12" fmla="*/ 27 w 112"/>
                  <a:gd name="T13" fmla="*/ 55 h 111"/>
                  <a:gd name="T14" fmla="*/ 56 w 112"/>
                  <a:gd name="T15" fmla="*/ 84 h 111"/>
                  <a:gd name="T16" fmla="*/ 85 w 112"/>
                  <a:gd name="T17" fmla="*/ 55 h 111"/>
                  <a:gd name="T18" fmla="*/ 56 w 112"/>
                  <a:gd name="T1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1">
                    <a:moveTo>
                      <a:pt x="112" y="55"/>
                    </a:moveTo>
                    <a:cubicBezTo>
                      <a:pt x="112" y="86"/>
                      <a:pt x="87" y="111"/>
                      <a:pt x="56" y="111"/>
                    </a:cubicBezTo>
                    <a:cubicBezTo>
                      <a:pt x="25" y="111"/>
                      <a:pt x="0" y="86"/>
                      <a:pt x="0" y="55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5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5"/>
                    </a:cubicBezTo>
                    <a:cubicBezTo>
                      <a:pt x="27" y="71"/>
                      <a:pt x="40" y="84"/>
                      <a:pt x="56" y="84"/>
                    </a:cubicBezTo>
                    <a:cubicBezTo>
                      <a:pt x="72" y="84"/>
                      <a:pt x="85" y="71"/>
                      <a:pt x="85" y="55"/>
                    </a:cubicBezTo>
                    <a:cubicBezTo>
                      <a:pt x="85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5">
                <a:extLst>
                  <a:ext uri="{FF2B5EF4-FFF2-40B4-BE49-F238E27FC236}">
                    <a16:creationId xmlns:a16="http://schemas.microsoft.com/office/drawing/2014/main" id="{15EDCA10-25F1-41CE-A3BB-65B487D45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4529138"/>
                <a:ext cx="107950" cy="88900"/>
              </a:xfrm>
              <a:custGeom>
                <a:avLst/>
                <a:gdLst>
                  <a:gd name="T0" fmla="*/ 0 w 87"/>
                  <a:gd name="T1" fmla="*/ 0 h 71"/>
                  <a:gd name="T2" fmla="*/ 0 w 87"/>
                  <a:gd name="T3" fmla="*/ 53 h 71"/>
                  <a:gd name="T4" fmla="*/ 35 w 87"/>
                  <a:gd name="T5" fmla="*/ 56 h 71"/>
                  <a:gd name="T6" fmla="*/ 68 w 87"/>
                  <a:gd name="T7" fmla="*/ 71 h 71"/>
                  <a:gd name="T8" fmla="*/ 87 w 87"/>
                  <a:gd name="T9" fmla="*/ 41 h 71"/>
                  <a:gd name="T10" fmla="*/ 52 w 87"/>
                  <a:gd name="T11" fmla="*/ 24 h 71"/>
                  <a:gd name="T12" fmla="*/ 21 w 87"/>
                  <a:gd name="T13" fmla="*/ 18 h 71"/>
                  <a:gd name="T14" fmla="*/ 21 w 87"/>
                  <a:gd name="T15" fmla="*/ 0 h 71"/>
                  <a:gd name="T16" fmla="*/ 11 w 87"/>
                  <a:gd name="T17" fmla="*/ 1 h 71"/>
                  <a:gd name="T18" fmla="*/ 0 w 87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>
                    <a:moveTo>
                      <a:pt x="0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17" y="51"/>
                      <a:pt x="35" y="56"/>
                    </a:cubicBezTo>
                    <a:cubicBezTo>
                      <a:pt x="53" y="60"/>
                      <a:pt x="68" y="71"/>
                      <a:pt x="68" y="7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68" y="29"/>
                      <a:pt x="52" y="24"/>
                    </a:cubicBezTo>
                    <a:cubicBezTo>
                      <a:pt x="36" y="19"/>
                      <a:pt x="21" y="18"/>
                      <a:pt x="21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16" y="1"/>
                      <a:pt x="11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6">
                <a:extLst>
                  <a:ext uri="{FF2B5EF4-FFF2-40B4-BE49-F238E27FC236}">
                    <a16:creationId xmlns:a16="http://schemas.microsoft.com/office/drawing/2014/main" id="{BE689C73-DBCF-4ECB-BA51-9F5063779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4576763"/>
                <a:ext cx="98425" cy="241300"/>
              </a:xfrm>
              <a:custGeom>
                <a:avLst/>
                <a:gdLst>
                  <a:gd name="T0" fmla="*/ 36 w 79"/>
                  <a:gd name="T1" fmla="*/ 0 h 192"/>
                  <a:gd name="T2" fmla="*/ 36 w 79"/>
                  <a:gd name="T3" fmla="*/ 0 h 192"/>
                  <a:gd name="T4" fmla="*/ 0 w 79"/>
                  <a:gd name="T5" fmla="*/ 40 h 192"/>
                  <a:gd name="T6" fmla="*/ 36 w 79"/>
                  <a:gd name="T7" fmla="*/ 101 h 192"/>
                  <a:gd name="T8" fmla="*/ 21 w 79"/>
                  <a:gd name="T9" fmla="*/ 174 h 192"/>
                  <a:gd name="T10" fmla="*/ 51 w 79"/>
                  <a:gd name="T11" fmla="*/ 192 h 192"/>
                  <a:gd name="T12" fmla="*/ 71 w 79"/>
                  <a:gd name="T13" fmla="*/ 101 h 192"/>
                  <a:gd name="T14" fmla="*/ 37 w 79"/>
                  <a:gd name="T15" fmla="*/ 27 h 192"/>
                  <a:gd name="T16" fmla="*/ 50 w 79"/>
                  <a:gd name="T17" fmla="*/ 13 h 192"/>
                  <a:gd name="T18" fmla="*/ 43 w 79"/>
                  <a:gd name="T19" fmla="*/ 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9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9" y="62"/>
                      <a:pt x="36" y="101"/>
                    </a:cubicBezTo>
                    <a:cubicBezTo>
                      <a:pt x="42" y="141"/>
                      <a:pt x="21" y="174"/>
                      <a:pt x="21" y="174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2"/>
                      <a:pt x="79" y="157"/>
                      <a:pt x="71" y="101"/>
                    </a:cubicBezTo>
                    <a:cubicBezTo>
                      <a:pt x="65" y="56"/>
                      <a:pt x="37" y="27"/>
                      <a:pt x="37" y="27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8" y="12"/>
                      <a:pt x="43" y="9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7">
                <a:extLst>
                  <a:ext uri="{FF2B5EF4-FFF2-40B4-BE49-F238E27FC236}">
                    <a16:creationId xmlns:a16="http://schemas.microsoft.com/office/drawing/2014/main" id="{6973FBAC-5B62-4DFD-B849-ACE8735B4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786313"/>
                <a:ext cx="303213" cy="114300"/>
              </a:xfrm>
              <a:custGeom>
                <a:avLst/>
                <a:gdLst>
                  <a:gd name="T0" fmla="*/ 243 w 243"/>
                  <a:gd name="T1" fmla="*/ 56 h 91"/>
                  <a:gd name="T2" fmla="*/ 203 w 243"/>
                  <a:gd name="T3" fmla="*/ 18 h 91"/>
                  <a:gd name="T4" fmla="*/ 121 w 243"/>
                  <a:gd name="T5" fmla="*/ 56 h 91"/>
                  <a:gd name="T6" fmla="*/ 30 w 243"/>
                  <a:gd name="T7" fmla="*/ 0 h 91"/>
                  <a:gd name="T8" fmla="*/ 0 w 243"/>
                  <a:gd name="T9" fmla="*/ 16 h 91"/>
                  <a:gd name="T10" fmla="*/ 121 w 243"/>
                  <a:gd name="T11" fmla="*/ 91 h 91"/>
                  <a:gd name="T12" fmla="*/ 216 w 243"/>
                  <a:gd name="T13" fmla="*/ 56 h 91"/>
                  <a:gd name="T14" fmla="*/ 230 w 243"/>
                  <a:gd name="T15" fmla="*/ 69 h 91"/>
                  <a:gd name="T16" fmla="*/ 236 w 243"/>
                  <a:gd name="T17" fmla="*/ 62 h 91"/>
                  <a:gd name="T18" fmla="*/ 243 w 243"/>
                  <a:gd name="T19" fmla="*/ 5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91">
                    <a:moveTo>
                      <a:pt x="243" y="56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203" y="18"/>
                      <a:pt x="172" y="58"/>
                      <a:pt x="121" y="56"/>
                    </a:cubicBezTo>
                    <a:cubicBezTo>
                      <a:pt x="71" y="55"/>
                      <a:pt x="30" y="0"/>
                      <a:pt x="3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36" y="91"/>
                      <a:pt x="121" y="91"/>
                    </a:cubicBezTo>
                    <a:cubicBezTo>
                      <a:pt x="185" y="91"/>
                      <a:pt x="216" y="56"/>
                      <a:pt x="216" y="56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2" y="65"/>
                      <a:pt x="236" y="62"/>
                    </a:cubicBezTo>
                    <a:cubicBezTo>
                      <a:pt x="240" y="58"/>
                      <a:pt x="243" y="56"/>
                      <a:pt x="243" y="56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8">
                <a:extLst>
                  <a:ext uri="{FF2B5EF4-FFF2-40B4-BE49-F238E27FC236}">
                    <a16:creationId xmlns:a16="http://schemas.microsoft.com/office/drawing/2014/main" id="{909F8068-A502-4E2B-925D-1FE33F93F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88" y="4557713"/>
                <a:ext cx="160338" cy="231775"/>
              </a:xfrm>
              <a:custGeom>
                <a:avLst/>
                <a:gdLst>
                  <a:gd name="T0" fmla="*/ 5 w 128"/>
                  <a:gd name="T1" fmla="*/ 185 h 185"/>
                  <a:gd name="T2" fmla="*/ 57 w 128"/>
                  <a:gd name="T3" fmla="*/ 170 h 185"/>
                  <a:gd name="T4" fmla="*/ 62 w 128"/>
                  <a:gd name="T5" fmla="*/ 85 h 185"/>
                  <a:gd name="T6" fmla="*/ 128 w 128"/>
                  <a:gd name="T7" fmla="*/ 33 h 185"/>
                  <a:gd name="T8" fmla="*/ 119 w 128"/>
                  <a:gd name="T9" fmla="*/ 0 h 185"/>
                  <a:gd name="T10" fmla="*/ 35 w 128"/>
                  <a:gd name="T11" fmla="*/ 64 h 185"/>
                  <a:gd name="T12" fmla="*/ 19 w 128"/>
                  <a:gd name="T13" fmla="*/ 163 h 185"/>
                  <a:gd name="T14" fmla="*/ 0 w 128"/>
                  <a:gd name="T15" fmla="*/ 167 h 185"/>
                  <a:gd name="T16" fmla="*/ 4 w 128"/>
                  <a:gd name="T17" fmla="*/ 177 h 185"/>
                  <a:gd name="T18" fmla="*/ 5 w 128"/>
                  <a:gd name="T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85">
                    <a:moveTo>
                      <a:pt x="5" y="185"/>
                    </a:move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39" y="130"/>
                      <a:pt x="62" y="85"/>
                    </a:cubicBezTo>
                    <a:cubicBezTo>
                      <a:pt x="86" y="40"/>
                      <a:pt x="128" y="33"/>
                      <a:pt x="128" y="3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66" y="12"/>
                      <a:pt x="35" y="64"/>
                    </a:cubicBezTo>
                    <a:cubicBezTo>
                      <a:pt x="6" y="114"/>
                      <a:pt x="19" y="163"/>
                      <a:pt x="19" y="16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3" y="171"/>
                      <a:pt x="4" y="177"/>
                    </a:cubicBezTo>
                    <a:cubicBezTo>
                      <a:pt x="5" y="183"/>
                      <a:pt x="5" y="185"/>
                      <a:pt x="5" y="185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49">
                <a:extLst>
                  <a:ext uri="{FF2B5EF4-FFF2-40B4-BE49-F238E27FC236}">
                    <a16:creationId xmlns:a16="http://schemas.microsoft.com/office/drawing/2014/main" id="{83256876-E726-4225-B47F-5189C14F7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602163"/>
                <a:ext cx="134938" cy="247650"/>
              </a:xfrm>
              <a:custGeom>
                <a:avLst/>
                <a:gdLst>
                  <a:gd name="T0" fmla="*/ 108 w 108"/>
                  <a:gd name="T1" fmla="*/ 128 h 198"/>
                  <a:gd name="T2" fmla="*/ 104 w 108"/>
                  <a:gd name="T3" fmla="*/ 147 h 198"/>
                  <a:gd name="T4" fmla="*/ 91 w 108"/>
                  <a:gd name="T5" fmla="*/ 163 h 198"/>
                  <a:gd name="T6" fmla="*/ 69 w 108"/>
                  <a:gd name="T7" fmla="*/ 173 h 198"/>
                  <a:gd name="T8" fmla="*/ 69 w 108"/>
                  <a:gd name="T9" fmla="*/ 198 h 198"/>
                  <a:gd name="T10" fmla="*/ 43 w 108"/>
                  <a:gd name="T11" fmla="*/ 198 h 198"/>
                  <a:gd name="T12" fmla="*/ 43 w 108"/>
                  <a:gd name="T13" fmla="*/ 176 h 198"/>
                  <a:gd name="T14" fmla="*/ 18 w 108"/>
                  <a:gd name="T15" fmla="*/ 173 h 198"/>
                  <a:gd name="T16" fmla="*/ 2 w 108"/>
                  <a:gd name="T17" fmla="*/ 167 h 198"/>
                  <a:gd name="T18" fmla="*/ 2 w 108"/>
                  <a:gd name="T19" fmla="*/ 126 h 198"/>
                  <a:gd name="T20" fmla="*/ 46 w 108"/>
                  <a:gd name="T21" fmla="*/ 142 h 198"/>
                  <a:gd name="T22" fmla="*/ 55 w 108"/>
                  <a:gd name="T23" fmla="*/ 140 h 198"/>
                  <a:gd name="T24" fmla="*/ 59 w 108"/>
                  <a:gd name="T25" fmla="*/ 132 h 198"/>
                  <a:gd name="T26" fmla="*/ 57 w 108"/>
                  <a:gd name="T27" fmla="*/ 125 h 198"/>
                  <a:gd name="T28" fmla="*/ 50 w 108"/>
                  <a:gd name="T29" fmla="*/ 120 h 198"/>
                  <a:gd name="T30" fmla="*/ 36 w 108"/>
                  <a:gd name="T31" fmla="*/ 114 h 198"/>
                  <a:gd name="T32" fmla="*/ 0 w 108"/>
                  <a:gd name="T33" fmla="*/ 68 h 198"/>
                  <a:gd name="T34" fmla="*/ 12 w 108"/>
                  <a:gd name="T35" fmla="*/ 38 h 198"/>
                  <a:gd name="T36" fmla="*/ 43 w 108"/>
                  <a:gd name="T37" fmla="*/ 22 h 198"/>
                  <a:gd name="T38" fmla="*/ 43 w 108"/>
                  <a:gd name="T39" fmla="*/ 0 h 198"/>
                  <a:gd name="T40" fmla="*/ 69 w 108"/>
                  <a:gd name="T41" fmla="*/ 0 h 198"/>
                  <a:gd name="T42" fmla="*/ 69 w 108"/>
                  <a:gd name="T43" fmla="*/ 21 h 198"/>
                  <a:gd name="T44" fmla="*/ 101 w 108"/>
                  <a:gd name="T45" fmla="*/ 26 h 198"/>
                  <a:gd name="T46" fmla="*/ 101 w 108"/>
                  <a:gd name="T47" fmla="*/ 66 h 198"/>
                  <a:gd name="T48" fmla="*/ 82 w 108"/>
                  <a:gd name="T49" fmla="*/ 57 h 198"/>
                  <a:gd name="T50" fmla="*/ 61 w 108"/>
                  <a:gd name="T51" fmla="*/ 54 h 198"/>
                  <a:gd name="T52" fmla="*/ 51 w 108"/>
                  <a:gd name="T53" fmla="*/ 57 h 198"/>
                  <a:gd name="T54" fmla="*/ 48 w 108"/>
                  <a:gd name="T55" fmla="*/ 64 h 198"/>
                  <a:gd name="T56" fmla="*/ 52 w 108"/>
                  <a:gd name="T57" fmla="*/ 73 h 198"/>
                  <a:gd name="T58" fmla="*/ 66 w 108"/>
                  <a:gd name="T59" fmla="*/ 81 h 198"/>
                  <a:gd name="T60" fmla="*/ 98 w 108"/>
                  <a:gd name="T61" fmla="*/ 101 h 198"/>
                  <a:gd name="T62" fmla="*/ 108 w 108"/>
                  <a:gd name="T63" fmla="*/ 12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98">
                    <a:moveTo>
                      <a:pt x="108" y="128"/>
                    </a:moveTo>
                    <a:cubicBezTo>
                      <a:pt x="108" y="135"/>
                      <a:pt x="107" y="142"/>
                      <a:pt x="104" y="147"/>
                    </a:cubicBezTo>
                    <a:cubicBezTo>
                      <a:pt x="101" y="153"/>
                      <a:pt x="96" y="159"/>
                      <a:pt x="91" y="163"/>
                    </a:cubicBezTo>
                    <a:cubicBezTo>
                      <a:pt x="85" y="168"/>
                      <a:pt x="78" y="171"/>
                      <a:pt x="69" y="173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35" y="176"/>
                      <a:pt x="27" y="175"/>
                      <a:pt x="18" y="173"/>
                    </a:cubicBezTo>
                    <a:cubicBezTo>
                      <a:pt x="10" y="171"/>
                      <a:pt x="5" y="169"/>
                      <a:pt x="2" y="167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7" y="137"/>
                      <a:pt x="32" y="142"/>
                      <a:pt x="46" y="142"/>
                    </a:cubicBezTo>
                    <a:cubicBezTo>
                      <a:pt x="50" y="142"/>
                      <a:pt x="53" y="141"/>
                      <a:pt x="55" y="140"/>
                    </a:cubicBezTo>
                    <a:cubicBezTo>
                      <a:pt x="58" y="138"/>
                      <a:pt x="59" y="135"/>
                      <a:pt x="59" y="132"/>
                    </a:cubicBezTo>
                    <a:cubicBezTo>
                      <a:pt x="59" y="129"/>
                      <a:pt x="58" y="127"/>
                      <a:pt x="57" y="125"/>
                    </a:cubicBezTo>
                    <a:cubicBezTo>
                      <a:pt x="55" y="123"/>
                      <a:pt x="53" y="122"/>
                      <a:pt x="50" y="120"/>
                    </a:cubicBezTo>
                    <a:cubicBezTo>
                      <a:pt x="47" y="118"/>
                      <a:pt x="42" y="116"/>
                      <a:pt x="36" y="114"/>
                    </a:cubicBezTo>
                    <a:cubicBezTo>
                      <a:pt x="12" y="104"/>
                      <a:pt x="0" y="89"/>
                      <a:pt x="0" y="68"/>
                    </a:cubicBezTo>
                    <a:cubicBezTo>
                      <a:pt x="0" y="56"/>
                      <a:pt x="4" y="46"/>
                      <a:pt x="12" y="38"/>
                    </a:cubicBezTo>
                    <a:cubicBezTo>
                      <a:pt x="19" y="30"/>
                      <a:pt x="30" y="24"/>
                      <a:pt x="43" y="2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82" y="22"/>
                      <a:pt x="93" y="23"/>
                      <a:pt x="101" y="2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95" y="62"/>
                      <a:pt x="89" y="59"/>
                      <a:pt x="82" y="57"/>
                    </a:cubicBezTo>
                    <a:cubicBezTo>
                      <a:pt x="75" y="55"/>
                      <a:pt x="68" y="54"/>
                      <a:pt x="61" y="54"/>
                    </a:cubicBezTo>
                    <a:cubicBezTo>
                      <a:pt x="57" y="54"/>
                      <a:pt x="54" y="55"/>
                      <a:pt x="51" y="57"/>
                    </a:cubicBezTo>
                    <a:cubicBezTo>
                      <a:pt x="49" y="59"/>
                      <a:pt x="48" y="61"/>
                      <a:pt x="48" y="64"/>
                    </a:cubicBezTo>
                    <a:cubicBezTo>
                      <a:pt x="48" y="68"/>
                      <a:pt x="49" y="70"/>
                      <a:pt x="52" y="73"/>
                    </a:cubicBezTo>
                    <a:cubicBezTo>
                      <a:pt x="55" y="75"/>
                      <a:pt x="60" y="78"/>
                      <a:pt x="66" y="81"/>
                    </a:cubicBezTo>
                    <a:cubicBezTo>
                      <a:pt x="81" y="87"/>
                      <a:pt x="92" y="93"/>
                      <a:pt x="98" y="101"/>
                    </a:cubicBezTo>
                    <a:cubicBezTo>
                      <a:pt x="105" y="109"/>
                      <a:pt x="108" y="118"/>
                      <a:pt x="108" y="128"/>
                    </a:cubicBez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12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7405578-007F-43FD-A6B7-0C218A72F285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751249" y="3415720"/>
            <a:chExt cx="378521" cy="37852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8686C27-210E-4E43-BC03-F9CDD1917F8E}"/>
                </a:ext>
              </a:extLst>
            </p:cNvPr>
            <p:cNvSpPr/>
            <p:nvPr/>
          </p:nvSpPr>
          <p:spPr>
            <a:xfrm>
              <a:off x="751249" y="3415720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8AA07B0-03B9-43DD-AA12-DEFD451B2024}"/>
                </a:ext>
              </a:extLst>
            </p:cNvPr>
            <p:cNvGrpSpPr/>
            <p:nvPr/>
          </p:nvGrpSpPr>
          <p:grpSpPr>
            <a:xfrm>
              <a:off x="776164" y="3449824"/>
              <a:ext cx="299999" cy="303957"/>
              <a:chOff x="4129088" y="4379913"/>
              <a:chExt cx="601662" cy="609600"/>
            </a:xfrm>
          </p:grpSpPr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id="{27FA13B7-3D96-42D6-A787-285A4F1ED5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4379913"/>
                <a:ext cx="138113" cy="141288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7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2" y="85"/>
                      <a:pt x="84" y="72"/>
                      <a:pt x="84" y="56"/>
                    </a:cubicBezTo>
                    <a:cubicBezTo>
                      <a:pt x="84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2">
                <a:extLst>
                  <a:ext uri="{FF2B5EF4-FFF2-40B4-BE49-F238E27FC236}">
                    <a16:creationId xmlns:a16="http://schemas.microsoft.com/office/drawing/2014/main" id="{DEE6272C-B189-46D3-BF70-4B219DB881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4459288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43">
                <a:extLst>
                  <a:ext uri="{FF2B5EF4-FFF2-40B4-BE49-F238E27FC236}">
                    <a16:creationId xmlns:a16="http://schemas.microsoft.com/office/drawing/2014/main" id="{88AB1C47-57EB-4C99-A431-CE954CFC6D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9088" y="4730750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5 w 111"/>
                  <a:gd name="T3" fmla="*/ 112 h 112"/>
                  <a:gd name="T4" fmla="*/ 0 w 111"/>
                  <a:gd name="T5" fmla="*/ 56 h 112"/>
                  <a:gd name="T6" fmla="*/ 55 w 111"/>
                  <a:gd name="T7" fmla="*/ 0 h 112"/>
                  <a:gd name="T8" fmla="*/ 111 w 111"/>
                  <a:gd name="T9" fmla="*/ 56 h 112"/>
                  <a:gd name="T10" fmla="*/ 55 w 111"/>
                  <a:gd name="T11" fmla="*/ 27 h 112"/>
                  <a:gd name="T12" fmla="*/ 27 w 111"/>
                  <a:gd name="T13" fmla="*/ 56 h 112"/>
                  <a:gd name="T14" fmla="*/ 55 w 111"/>
                  <a:gd name="T15" fmla="*/ 85 h 112"/>
                  <a:gd name="T16" fmla="*/ 84 w 111"/>
                  <a:gd name="T17" fmla="*/ 56 h 112"/>
                  <a:gd name="T18" fmla="*/ 55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5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5" y="27"/>
                    </a:moveTo>
                    <a:cubicBezTo>
                      <a:pt x="39" y="27"/>
                      <a:pt x="27" y="40"/>
                      <a:pt x="27" y="56"/>
                    </a:cubicBezTo>
                    <a:cubicBezTo>
                      <a:pt x="27" y="72"/>
                      <a:pt x="39" y="85"/>
                      <a:pt x="55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5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4">
                <a:extLst>
                  <a:ext uri="{FF2B5EF4-FFF2-40B4-BE49-F238E27FC236}">
                    <a16:creationId xmlns:a16="http://schemas.microsoft.com/office/drawing/2014/main" id="{BA3B4F2E-E530-43A3-B9CA-1784A01D6D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0" y="4849813"/>
                <a:ext cx="139700" cy="139700"/>
              </a:xfrm>
              <a:custGeom>
                <a:avLst/>
                <a:gdLst>
                  <a:gd name="T0" fmla="*/ 112 w 112"/>
                  <a:gd name="T1" fmla="*/ 55 h 111"/>
                  <a:gd name="T2" fmla="*/ 56 w 112"/>
                  <a:gd name="T3" fmla="*/ 111 h 111"/>
                  <a:gd name="T4" fmla="*/ 0 w 112"/>
                  <a:gd name="T5" fmla="*/ 55 h 111"/>
                  <a:gd name="T6" fmla="*/ 56 w 112"/>
                  <a:gd name="T7" fmla="*/ 0 h 111"/>
                  <a:gd name="T8" fmla="*/ 112 w 112"/>
                  <a:gd name="T9" fmla="*/ 55 h 111"/>
                  <a:gd name="T10" fmla="*/ 56 w 112"/>
                  <a:gd name="T11" fmla="*/ 27 h 111"/>
                  <a:gd name="T12" fmla="*/ 27 w 112"/>
                  <a:gd name="T13" fmla="*/ 55 h 111"/>
                  <a:gd name="T14" fmla="*/ 56 w 112"/>
                  <a:gd name="T15" fmla="*/ 84 h 111"/>
                  <a:gd name="T16" fmla="*/ 85 w 112"/>
                  <a:gd name="T17" fmla="*/ 55 h 111"/>
                  <a:gd name="T18" fmla="*/ 56 w 112"/>
                  <a:gd name="T1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1">
                    <a:moveTo>
                      <a:pt x="112" y="55"/>
                    </a:moveTo>
                    <a:cubicBezTo>
                      <a:pt x="112" y="86"/>
                      <a:pt x="87" y="111"/>
                      <a:pt x="56" y="111"/>
                    </a:cubicBezTo>
                    <a:cubicBezTo>
                      <a:pt x="25" y="111"/>
                      <a:pt x="0" y="86"/>
                      <a:pt x="0" y="55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5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5"/>
                    </a:cubicBezTo>
                    <a:cubicBezTo>
                      <a:pt x="27" y="71"/>
                      <a:pt x="40" y="84"/>
                      <a:pt x="56" y="84"/>
                    </a:cubicBezTo>
                    <a:cubicBezTo>
                      <a:pt x="72" y="84"/>
                      <a:pt x="85" y="71"/>
                      <a:pt x="85" y="55"/>
                    </a:cubicBezTo>
                    <a:cubicBezTo>
                      <a:pt x="85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5">
                <a:extLst>
                  <a:ext uri="{FF2B5EF4-FFF2-40B4-BE49-F238E27FC236}">
                    <a16:creationId xmlns:a16="http://schemas.microsoft.com/office/drawing/2014/main" id="{3EAF32BA-C619-4D78-AA7C-27C66FC25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4529138"/>
                <a:ext cx="107950" cy="88900"/>
              </a:xfrm>
              <a:custGeom>
                <a:avLst/>
                <a:gdLst>
                  <a:gd name="T0" fmla="*/ 0 w 87"/>
                  <a:gd name="T1" fmla="*/ 0 h 71"/>
                  <a:gd name="T2" fmla="*/ 0 w 87"/>
                  <a:gd name="T3" fmla="*/ 53 h 71"/>
                  <a:gd name="T4" fmla="*/ 35 w 87"/>
                  <a:gd name="T5" fmla="*/ 56 h 71"/>
                  <a:gd name="T6" fmla="*/ 68 w 87"/>
                  <a:gd name="T7" fmla="*/ 71 h 71"/>
                  <a:gd name="T8" fmla="*/ 87 w 87"/>
                  <a:gd name="T9" fmla="*/ 41 h 71"/>
                  <a:gd name="T10" fmla="*/ 52 w 87"/>
                  <a:gd name="T11" fmla="*/ 24 h 71"/>
                  <a:gd name="T12" fmla="*/ 21 w 87"/>
                  <a:gd name="T13" fmla="*/ 18 h 71"/>
                  <a:gd name="T14" fmla="*/ 21 w 87"/>
                  <a:gd name="T15" fmla="*/ 0 h 71"/>
                  <a:gd name="T16" fmla="*/ 11 w 87"/>
                  <a:gd name="T17" fmla="*/ 1 h 71"/>
                  <a:gd name="T18" fmla="*/ 0 w 87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>
                    <a:moveTo>
                      <a:pt x="0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17" y="51"/>
                      <a:pt x="35" y="56"/>
                    </a:cubicBezTo>
                    <a:cubicBezTo>
                      <a:pt x="53" y="60"/>
                      <a:pt x="68" y="71"/>
                      <a:pt x="68" y="7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68" y="29"/>
                      <a:pt x="52" y="24"/>
                    </a:cubicBezTo>
                    <a:cubicBezTo>
                      <a:pt x="36" y="19"/>
                      <a:pt x="21" y="18"/>
                      <a:pt x="21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16" y="1"/>
                      <a:pt x="11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6">
                <a:extLst>
                  <a:ext uri="{FF2B5EF4-FFF2-40B4-BE49-F238E27FC236}">
                    <a16:creationId xmlns:a16="http://schemas.microsoft.com/office/drawing/2014/main" id="{A90D9144-BB08-4260-8B49-5156962E8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4576763"/>
                <a:ext cx="98425" cy="241300"/>
              </a:xfrm>
              <a:custGeom>
                <a:avLst/>
                <a:gdLst>
                  <a:gd name="T0" fmla="*/ 36 w 79"/>
                  <a:gd name="T1" fmla="*/ 0 h 192"/>
                  <a:gd name="T2" fmla="*/ 36 w 79"/>
                  <a:gd name="T3" fmla="*/ 0 h 192"/>
                  <a:gd name="T4" fmla="*/ 0 w 79"/>
                  <a:gd name="T5" fmla="*/ 40 h 192"/>
                  <a:gd name="T6" fmla="*/ 36 w 79"/>
                  <a:gd name="T7" fmla="*/ 101 h 192"/>
                  <a:gd name="T8" fmla="*/ 21 w 79"/>
                  <a:gd name="T9" fmla="*/ 174 h 192"/>
                  <a:gd name="T10" fmla="*/ 51 w 79"/>
                  <a:gd name="T11" fmla="*/ 192 h 192"/>
                  <a:gd name="T12" fmla="*/ 71 w 79"/>
                  <a:gd name="T13" fmla="*/ 101 h 192"/>
                  <a:gd name="T14" fmla="*/ 37 w 79"/>
                  <a:gd name="T15" fmla="*/ 27 h 192"/>
                  <a:gd name="T16" fmla="*/ 50 w 79"/>
                  <a:gd name="T17" fmla="*/ 13 h 192"/>
                  <a:gd name="T18" fmla="*/ 43 w 79"/>
                  <a:gd name="T19" fmla="*/ 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9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9" y="62"/>
                      <a:pt x="36" y="101"/>
                    </a:cubicBezTo>
                    <a:cubicBezTo>
                      <a:pt x="42" y="141"/>
                      <a:pt x="21" y="174"/>
                      <a:pt x="21" y="174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2"/>
                      <a:pt x="79" y="157"/>
                      <a:pt x="71" y="101"/>
                    </a:cubicBezTo>
                    <a:cubicBezTo>
                      <a:pt x="65" y="56"/>
                      <a:pt x="37" y="27"/>
                      <a:pt x="37" y="27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8" y="12"/>
                      <a:pt x="43" y="9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7">
                <a:extLst>
                  <a:ext uri="{FF2B5EF4-FFF2-40B4-BE49-F238E27FC236}">
                    <a16:creationId xmlns:a16="http://schemas.microsoft.com/office/drawing/2014/main" id="{26A9FDE4-1418-4067-A558-0B033E531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786313"/>
                <a:ext cx="303213" cy="114300"/>
              </a:xfrm>
              <a:custGeom>
                <a:avLst/>
                <a:gdLst>
                  <a:gd name="T0" fmla="*/ 243 w 243"/>
                  <a:gd name="T1" fmla="*/ 56 h 91"/>
                  <a:gd name="T2" fmla="*/ 203 w 243"/>
                  <a:gd name="T3" fmla="*/ 18 h 91"/>
                  <a:gd name="T4" fmla="*/ 121 w 243"/>
                  <a:gd name="T5" fmla="*/ 56 h 91"/>
                  <a:gd name="T6" fmla="*/ 30 w 243"/>
                  <a:gd name="T7" fmla="*/ 0 h 91"/>
                  <a:gd name="T8" fmla="*/ 0 w 243"/>
                  <a:gd name="T9" fmla="*/ 16 h 91"/>
                  <a:gd name="T10" fmla="*/ 121 w 243"/>
                  <a:gd name="T11" fmla="*/ 91 h 91"/>
                  <a:gd name="T12" fmla="*/ 216 w 243"/>
                  <a:gd name="T13" fmla="*/ 56 h 91"/>
                  <a:gd name="T14" fmla="*/ 230 w 243"/>
                  <a:gd name="T15" fmla="*/ 69 h 91"/>
                  <a:gd name="T16" fmla="*/ 236 w 243"/>
                  <a:gd name="T17" fmla="*/ 62 h 91"/>
                  <a:gd name="T18" fmla="*/ 243 w 243"/>
                  <a:gd name="T19" fmla="*/ 5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91">
                    <a:moveTo>
                      <a:pt x="243" y="56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203" y="18"/>
                      <a:pt x="172" y="58"/>
                      <a:pt x="121" y="56"/>
                    </a:cubicBezTo>
                    <a:cubicBezTo>
                      <a:pt x="71" y="55"/>
                      <a:pt x="30" y="0"/>
                      <a:pt x="3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36" y="91"/>
                      <a:pt x="121" y="91"/>
                    </a:cubicBezTo>
                    <a:cubicBezTo>
                      <a:pt x="185" y="91"/>
                      <a:pt x="216" y="56"/>
                      <a:pt x="216" y="56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2" y="65"/>
                      <a:pt x="236" y="62"/>
                    </a:cubicBezTo>
                    <a:cubicBezTo>
                      <a:pt x="240" y="58"/>
                      <a:pt x="243" y="56"/>
                      <a:pt x="243" y="56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8">
                <a:extLst>
                  <a:ext uri="{FF2B5EF4-FFF2-40B4-BE49-F238E27FC236}">
                    <a16:creationId xmlns:a16="http://schemas.microsoft.com/office/drawing/2014/main" id="{A09E8255-3629-40FC-8E7B-97DE36A77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88" y="4557713"/>
                <a:ext cx="160338" cy="231775"/>
              </a:xfrm>
              <a:custGeom>
                <a:avLst/>
                <a:gdLst>
                  <a:gd name="T0" fmla="*/ 5 w 128"/>
                  <a:gd name="T1" fmla="*/ 185 h 185"/>
                  <a:gd name="T2" fmla="*/ 57 w 128"/>
                  <a:gd name="T3" fmla="*/ 170 h 185"/>
                  <a:gd name="T4" fmla="*/ 62 w 128"/>
                  <a:gd name="T5" fmla="*/ 85 h 185"/>
                  <a:gd name="T6" fmla="*/ 128 w 128"/>
                  <a:gd name="T7" fmla="*/ 33 h 185"/>
                  <a:gd name="T8" fmla="*/ 119 w 128"/>
                  <a:gd name="T9" fmla="*/ 0 h 185"/>
                  <a:gd name="T10" fmla="*/ 35 w 128"/>
                  <a:gd name="T11" fmla="*/ 64 h 185"/>
                  <a:gd name="T12" fmla="*/ 19 w 128"/>
                  <a:gd name="T13" fmla="*/ 163 h 185"/>
                  <a:gd name="T14" fmla="*/ 0 w 128"/>
                  <a:gd name="T15" fmla="*/ 167 h 185"/>
                  <a:gd name="T16" fmla="*/ 4 w 128"/>
                  <a:gd name="T17" fmla="*/ 177 h 185"/>
                  <a:gd name="T18" fmla="*/ 5 w 128"/>
                  <a:gd name="T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85">
                    <a:moveTo>
                      <a:pt x="5" y="185"/>
                    </a:move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39" y="130"/>
                      <a:pt x="62" y="85"/>
                    </a:cubicBezTo>
                    <a:cubicBezTo>
                      <a:pt x="86" y="40"/>
                      <a:pt x="128" y="33"/>
                      <a:pt x="128" y="3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66" y="12"/>
                      <a:pt x="35" y="64"/>
                    </a:cubicBezTo>
                    <a:cubicBezTo>
                      <a:pt x="6" y="114"/>
                      <a:pt x="19" y="163"/>
                      <a:pt x="19" y="16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3" y="171"/>
                      <a:pt x="4" y="177"/>
                    </a:cubicBezTo>
                    <a:cubicBezTo>
                      <a:pt x="5" y="183"/>
                      <a:pt x="5" y="185"/>
                      <a:pt x="5" y="185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9">
                <a:extLst>
                  <a:ext uri="{FF2B5EF4-FFF2-40B4-BE49-F238E27FC236}">
                    <a16:creationId xmlns:a16="http://schemas.microsoft.com/office/drawing/2014/main" id="{4271F582-ABA9-44B6-B2C2-D2BF1ADFB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602163"/>
                <a:ext cx="134938" cy="247650"/>
              </a:xfrm>
              <a:custGeom>
                <a:avLst/>
                <a:gdLst>
                  <a:gd name="T0" fmla="*/ 108 w 108"/>
                  <a:gd name="T1" fmla="*/ 128 h 198"/>
                  <a:gd name="T2" fmla="*/ 104 w 108"/>
                  <a:gd name="T3" fmla="*/ 147 h 198"/>
                  <a:gd name="T4" fmla="*/ 91 w 108"/>
                  <a:gd name="T5" fmla="*/ 163 h 198"/>
                  <a:gd name="T6" fmla="*/ 69 w 108"/>
                  <a:gd name="T7" fmla="*/ 173 h 198"/>
                  <a:gd name="T8" fmla="*/ 69 w 108"/>
                  <a:gd name="T9" fmla="*/ 198 h 198"/>
                  <a:gd name="T10" fmla="*/ 43 w 108"/>
                  <a:gd name="T11" fmla="*/ 198 h 198"/>
                  <a:gd name="T12" fmla="*/ 43 w 108"/>
                  <a:gd name="T13" fmla="*/ 176 h 198"/>
                  <a:gd name="T14" fmla="*/ 18 w 108"/>
                  <a:gd name="T15" fmla="*/ 173 h 198"/>
                  <a:gd name="T16" fmla="*/ 2 w 108"/>
                  <a:gd name="T17" fmla="*/ 167 h 198"/>
                  <a:gd name="T18" fmla="*/ 2 w 108"/>
                  <a:gd name="T19" fmla="*/ 126 h 198"/>
                  <a:gd name="T20" fmla="*/ 46 w 108"/>
                  <a:gd name="T21" fmla="*/ 142 h 198"/>
                  <a:gd name="T22" fmla="*/ 55 w 108"/>
                  <a:gd name="T23" fmla="*/ 140 h 198"/>
                  <a:gd name="T24" fmla="*/ 59 w 108"/>
                  <a:gd name="T25" fmla="*/ 132 h 198"/>
                  <a:gd name="T26" fmla="*/ 57 w 108"/>
                  <a:gd name="T27" fmla="*/ 125 h 198"/>
                  <a:gd name="T28" fmla="*/ 50 w 108"/>
                  <a:gd name="T29" fmla="*/ 120 h 198"/>
                  <a:gd name="T30" fmla="*/ 36 w 108"/>
                  <a:gd name="T31" fmla="*/ 114 h 198"/>
                  <a:gd name="T32" fmla="*/ 0 w 108"/>
                  <a:gd name="T33" fmla="*/ 68 h 198"/>
                  <a:gd name="T34" fmla="*/ 12 w 108"/>
                  <a:gd name="T35" fmla="*/ 38 h 198"/>
                  <a:gd name="T36" fmla="*/ 43 w 108"/>
                  <a:gd name="T37" fmla="*/ 22 h 198"/>
                  <a:gd name="T38" fmla="*/ 43 w 108"/>
                  <a:gd name="T39" fmla="*/ 0 h 198"/>
                  <a:gd name="T40" fmla="*/ 69 w 108"/>
                  <a:gd name="T41" fmla="*/ 0 h 198"/>
                  <a:gd name="T42" fmla="*/ 69 w 108"/>
                  <a:gd name="T43" fmla="*/ 21 h 198"/>
                  <a:gd name="T44" fmla="*/ 101 w 108"/>
                  <a:gd name="T45" fmla="*/ 26 h 198"/>
                  <a:gd name="T46" fmla="*/ 101 w 108"/>
                  <a:gd name="T47" fmla="*/ 66 h 198"/>
                  <a:gd name="T48" fmla="*/ 82 w 108"/>
                  <a:gd name="T49" fmla="*/ 57 h 198"/>
                  <a:gd name="T50" fmla="*/ 61 w 108"/>
                  <a:gd name="T51" fmla="*/ 54 h 198"/>
                  <a:gd name="T52" fmla="*/ 51 w 108"/>
                  <a:gd name="T53" fmla="*/ 57 h 198"/>
                  <a:gd name="T54" fmla="*/ 48 w 108"/>
                  <a:gd name="T55" fmla="*/ 64 h 198"/>
                  <a:gd name="T56" fmla="*/ 52 w 108"/>
                  <a:gd name="T57" fmla="*/ 73 h 198"/>
                  <a:gd name="T58" fmla="*/ 66 w 108"/>
                  <a:gd name="T59" fmla="*/ 81 h 198"/>
                  <a:gd name="T60" fmla="*/ 98 w 108"/>
                  <a:gd name="T61" fmla="*/ 101 h 198"/>
                  <a:gd name="T62" fmla="*/ 108 w 108"/>
                  <a:gd name="T63" fmla="*/ 12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98">
                    <a:moveTo>
                      <a:pt x="108" y="128"/>
                    </a:moveTo>
                    <a:cubicBezTo>
                      <a:pt x="108" y="135"/>
                      <a:pt x="107" y="142"/>
                      <a:pt x="104" y="147"/>
                    </a:cubicBezTo>
                    <a:cubicBezTo>
                      <a:pt x="101" y="153"/>
                      <a:pt x="96" y="159"/>
                      <a:pt x="91" y="163"/>
                    </a:cubicBezTo>
                    <a:cubicBezTo>
                      <a:pt x="85" y="168"/>
                      <a:pt x="78" y="171"/>
                      <a:pt x="69" y="173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35" y="176"/>
                      <a:pt x="27" y="175"/>
                      <a:pt x="18" y="173"/>
                    </a:cubicBezTo>
                    <a:cubicBezTo>
                      <a:pt x="10" y="171"/>
                      <a:pt x="5" y="169"/>
                      <a:pt x="2" y="167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7" y="137"/>
                      <a:pt x="32" y="142"/>
                      <a:pt x="46" y="142"/>
                    </a:cubicBezTo>
                    <a:cubicBezTo>
                      <a:pt x="50" y="142"/>
                      <a:pt x="53" y="141"/>
                      <a:pt x="55" y="140"/>
                    </a:cubicBezTo>
                    <a:cubicBezTo>
                      <a:pt x="58" y="138"/>
                      <a:pt x="59" y="135"/>
                      <a:pt x="59" y="132"/>
                    </a:cubicBezTo>
                    <a:cubicBezTo>
                      <a:pt x="59" y="129"/>
                      <a:pt x="58" y="127"/>
                      <a:pt x="57" y="125"/>
                    </a:cubicBezTo>
                    <a:cubicBezTo>
                      <a:pt x="55" y="123"/>
                      <a:pt x="53" y="122"/>
                      <a:pt x="50" y="120"/>
                    </a:cubicBezTo>
                    <a:cubicBezTo>
                      <a:pt x="47" y="118"/>
                      <a:pt x="42" y="116"/>
                      <a:pt x="36" y="114"/>
                    </a:cubicBezTo>
                    <a:cubicBezTo>
                      <a:pt x="12" y="104"/>
                      <a:pt x="0" y="89"/>
                      <a:pt x="0" y="68"/>
                    </a:cubicBezTo>
                    <a:cubicBezTo>
                      <a:pt x="0" y="56"/>
                      <a:pt x="4" y="46"/>
                      <a:pt x="12" y="38"/>
                    </a:cubicBezTo>
                    <a:cubicBezTo>
                      <a:pt x="19" y="30"/>
                      <a:pt x="30" y="24"/>
                      <a:pt x="43" y="2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82" y="22"/>
                      <a:pt x="93" y="23"/>
                      <a:pt x="101" y="2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95" y="62"/>
                      <a:pt x="89" y="59"/>
                      <a:pt x="82" y="57"/>
                    </a:cubicBezTo>
                    <a:cubicBezTo>
                      <a:pt x="75" y="55"/>
                      <a:pt x="68" y="54"/>
                      <a:pt x="61" y="54"/>
                    </a:cubicBezTo>
                    <a:cubicBezTo>
                      <a:pt x="57" y="54"/>
                      <a:pt x="54" y="55"/>
                      <a:pt x="51" y="57"/>
                    </a:cubicBezTo>
                    <a:cubicBezTo>
                      <a:pt x="49" y="59"/>
                      <a:pt x="48" y="61"/>
                      <a:pt x="48" y="64"/>
                    </a:cubicBezTo>
                    <a:cubicBezTo>
                      <a:pt x="48" y="68"/>
                      <a:pt x="49" y="70"/>
                      <a:pt x="52" y="73"/>
                    </a:cubicBezTo>
                    <a:cubicBezTo>
                      <a:pt x="55" y="75"/>
                      <a:pt x="60" y="78"/>
                      <a:pt x="66" y="81"/>
                    </a:cubicBezTo>
                    <a:cubicBezTo>
                      <a:pt x="81" y="87"/>
                      <a:pt x="92" y="93"/>
                      <a:pt x="98" y="101"/>
                    </a:cubicBezTo>
                    <a:cubicBezTo>
                      <a:pt x="105" y="109"/>
                      <a:pt x="108" y="118"/>
                      <a:pt x="108" y="128"/>
                    </a:cubicBez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02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3A83EE9-EA78-427B-8D28-514AA4087948}"/>
              </a:ext>
            </a:extLst>
          </p:cNvPr>
          <p:cNvGrpSpPr/>
          <p:nvPr userDrawn="1"/>
        </p:nvGrpSpPr>
        <p:grpSpPr>
          <a:xfrm>
            <a:off x="149509" y="180963"/>
            <a:ext cx="902771" cy="902771"/>
            <a:chOff x="751249" y="3415720"/>
            <a:chExt cx="378521" cy="37852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C0EA47E-58CD-4652-87CF-6160328F0FE6}"/>
                </a:ext>
              </a:extLst>
            </p:cNvPr>
            <p:cNvSpPr/>
            <p:nvPr/>
          </p:nvSpPr>
          <p:spPr>
            <a:xfrm>
              <a:off x="751249" y="3415720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EC638DC-E224-4600-B72F-91B76F8FD6C1}"/>
                </a:ext>
              </a:extLst>
            </p:cNvPr>
            <p:cNvGrpSpPr/>
            <p:nvPr/>
          </p:nvGrpSpPr>
          <p:grpSpPr>
            <a:xfrm>
              <a:off x="776164" y="3449824"/>
              <a:ext cx="299999" cy="303957"/>
              <a:chOff x="4129088" y="4379913"/>
              <a:chExt cx="601662" cy="609600"/>
            </a:xfrm>
          </p:grpSpPr>
          <p:sp>
            <p:nvSpPr>
              <p:cNvPr id="17" name="Freeform 141">
                <a:extLst>
                  <a:ext uri="{FF2B5EF4-FFF2-40B4-BE49-F238E27FC236}">
                    <a16:creationId xmlns:a16="http://schemas.microsoft.com/office/drawing/2014/main" id="{C441FDAF-8C00-4AFB-8F6A-8A3B996FEB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4379913"/>
                <a:ext cx="138113" cy="141288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7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2" y="85"/>
                      <a:pt x="84" y="72"/>
                      <a:pt x="84" y="56"/>
                    </a:cubicBezTo>
                    <a:cubicBezTo>
                      <a:pt x="84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42">
                <a:extLst>
                  <a:ext uri="{FF2B5EF4-FFF2-40B4-BE49-F238E27FC236}">
                    <a16:creationId xmlns:a16="http://schemas.microsoft.com/office/drawing/2014/main" id="{2479E97C-08DD-48D2-824D-1CBB34669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4459288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3">
                <a:extLst>
                  <a:ext uri="{FF2B5EF4-FFF2-40B4-BE49-F238E27FC236}">
                    <a16:creationId xmlns:a16="http://schemas.microsoft.com/office/drawing/2014/main" id="{474A96C0-6F94-44E1-BBC8-32C877855F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9088" y="4730750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5 w 111"/>
                  <a:gd name="T3" fmla="*/ 112 h 112"/>
                  <a:gd name="T4" fmla="*/ 0 w 111"/>
                  <a:gd name="T5" fmla="*/ 56 h 112"/>
                  <a:gd name="T6" fmla="*/ 55 w 111"/>
                  <a:gd name="T7" fmla="*/ 0 h 112"/>
                  <a:gd name="T8" fmla="*/ 111 w 111"/>
                  <a:gd name="T9" fmla="*/ 56 h 112"/>
                  <a:gd name="T10" fmla="*/ 55 w 111"/>
                  <a:gd name="T11" fmla="*/ 27 h 112"/>
                  <a:gd name="T12" fmla="*/ 27 w 111"/>
                  <a:gd name="T13" fmla="*/ 56 h 112"/>
                  <a:gd name="T14" fmla="*/ 55 w 111"/>
                  <a:gd name="T15" fmla="*/ 85 h 112"/>
                  <a:gd name="T16" fmla="*/ 84 w 111"/>
                  <a:gd name="T17" fmla="*/ 56 h 112"/>
                  <a:gd name="T18" fmla="*/ 55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5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5" y="27"/>
                    </a:moveTo>
                    <a:cubicBezTo>
                      <a:pt x="39" y="27"/>
                      <a:pt x="27" y="40"/>
                      <a:pt x="27" y="56"/>
                    </a:cubicBezTo>
                    <a:cubicBezTo>
                      <a:pt x="27" y="72"/>
                      <a:pt x="39" y="85"/>
                      <a:pt x="55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5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4">
                <a:extLst>
                  <a:ext uri="{FF2B5EF4-FFF2-40B4-BE49-F238E27FC236}">
                    <a16:creationId xmlns:a16="http://schemas.microsoft.com/office/drawing/2014/main" id="{F0EB6530-D237-49B4-AABB-D701A1CBF2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0" y="4849813"/>
                <a:ext cx="139700" cy="139700"/>
              </a:xfrm>
              <a:custGeom>
                <a:avLst/>
                <a:gdLst>
                  <a:gd name="T0" fmla="*/ 112 w 112"/>
                  <a:gd name="T1" fmla="*/ 55 h 111"/>
                  <a:gd name="T2" fmla="*/ 56 w 112"/>
                  <a:gd name="T3" fmla="*/ 111 h 111"/>
                  <a:gd name="T4" fmla="*/ 0 w 112"/>
                  <a:gd name="T5" fmla="*/ 55 h 111"/>
                  <a:gd name="T6" fmla="*/ 56 w 112"/>
                  <a:gd name="T7" fmla="*/ 0 h 111"/>
                  <a:gd name="T8" fmla="*/ 112 w 112"/>
                  <a:gd name="T9" fmla="*/ 55 h 111"/>
                  <a:gd name="T10" fmla="*/ 56 w 112"/>
                  <a:gd name="T11" fmla="*/ 27 h 111"/>
                  <a:gd name="T12" fmla="*/ 27 w 112"/>
                  <a:gd name="T13" fmla="*/ 55 h 111"/>
                  <a:gd name="T14" fmla="*/ 56 w 112"/>
                  <a:gd name="T15" fmla="*/ 84 h 111"/>
                  <a:gd name="T16" fmla="*/ 85 w 112"/>
                  <a:gd name="T17" fmla="*/ 55 h 111"/>
                  <a:gd name="T18" fmla="*/ 56 w 112"/>
                  <a:gd name="T1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1">
                    <a:moveTo>
                      <a:pt x="112" y="55"/>
                    </a:moveTo>
                    <a:cubicBezTo>
                      <a:pt x="112" y="86"/>
                      <a:pt x="87" y="111"/>
                      <a:pt x="56" y="111"/>
                    </a:cubicBezTo>
                    <a:cubicBezTo>
                      <a:pt x="25" y="111"/>
                      <a:pt x="0" y="86"/>
                      <a:pt x="0" y="55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5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5"/>
                    </a:cubicBezTo>
                    <a:cubicBezTo>
                      <a:pt x="27" y="71"/>
                      <a:pt x="40" y="84"/>
                      <a:pt x="56" y="84"/>
                    </a:cubicBezTo>
                    <a:cubicBezTo>
                      <a:pt x="72" y="84"/>
                      <a:pt x="85" y="71"/>
                      <a:pt x="85" y="55"/>
                    </a:cubicBezTo>
                    <a:cubicBezTo>
                      <a:pt x="85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5">
                <a:extLst>
                  <a:ext uri="{FF2B5EF4-FFF2-40B4-BE49-F238E27FC236}">
                    <a16:creationId xmlns:a16="http://schemas.microsoft.com/office/drawing/2014/main" id="{418DC760-57A7-4C6F-A60E-407FD2E76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4529138"/>
                <a:ext cx="107950" cy="88900"/>
              </a:xfrm>
              <a:custGeom>
                <a:avLst/>
                <a:gdLst>
                  <a:gd name="T0" fmla="*/ 0 w 87"/>
                  <a:gd name="T1" fmla="*/ 0 h 71"/>
                  <a:gd name="T2" fmla="*/ 0 w 87"/>
                  <a:gd name="T3" fmla="*/ 53 h 71"/>
                  <a:gd name="T4" fmla="*/ 35 w 87"/>
                  <a:gd name="T5" fmla="*/ 56 h 71"/>
                  <a:gd name="T6" fmla="*/ 68 w 87"/>
                  <a:gd name="T7" fmla="*/ 71 h 71"/>
                  <a:gd name="T8" fmla="*/ 87 w 87"/>
                  <a:gd name="T9" fmla="*/ 41 h 71"/>
                  <a:gd name="T10" fmla="*/ 52 w 87"/>
                  <a:gd name="T11" fmla="*/ 24 h 71"/>
                  <a:gd name="T12" fmla="*/ 21 w 87"/>
                  <a:gd name="T13" fmla="*/ 18 h 71"/>
                  <a:gd name="T14" fmla="*/ 21 w 87"/>
                  <a:gd name="T15" fmla="*/ 0 h 71"/>
                  <a:gd name="T16" fmla="*/ 11 w 87"/>
                  <a:gd name="T17" fmla="*/ 1 h 71"/>
                  <a:gd name="T18" fmla="*/ 0 w 87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>
                    <a:moveTo>
                      <a:pt x="0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17" y="51"/>
                      <a:pt x="35" y="56"/>
                    </a:cubicBezTo>
                    <a:cubicBezTo>
                      <a:pt x="53" y="60"/>
                      <a:pt x="68" y="71"/>
                      <a:pt x="68" y="7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68" y="29"/>
                      <a:pt x="52" y="24"/>
                    </a:cubicBezTo>
                    <a:cubicBezTo>
                      <a:pt x="36" y="19"/>
                      <a:pt x="21" y="18"/>
                      <a:pt x="21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16" y="1"/>
                      <a:pt x="11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id="{162B2A0E-A656-42A0-8634-53F71EB7B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4576763"/>
                <a:ext cx="98425" cy="241300"/>
              </a:xfrm>
              <a:custGeom>
                <a:avLst/>
                <a:gdLst>
                  <a:gd name="T0" fmla="*/ 36 w 79"/>
                  <a:gd name="T1" fmla="*/ 0 h 192"/>
                  <a:gd name="T2" fmla="*/ 36 w 79"/>
                  <a:gd name="T3" fmla="*/ 0 h 192"/>
                  <a:gd name="T4" fmla="*/ 0 w 79"/>
                  <a:gd name="T5" fmla="*/ 40 h 192"/>
                  <a:gd name="T6" fmla="*/ 36 w 79"/>
                  <a:gd name="T7" fmla="*/ 101 h 192"/>
                  <a:gd name="T8" fmla="*/ 21 w 79"/>
                  <a:gd name="T9" fmla="*/ 174 h 192"/>
                  <a:gd name="T10" fmla="*/ 51 w 79"/>
                  <a:gd name="T11" fmla="*/ 192 h 192"/>
                  <a:gd name="T12" fmla="*/ 71 w 79"/>
                  <a:gd name="T13" fmla="*/ 101 h 192"/>
                  <a:gd name="T14" fmla="*/ 37 w 79"/>
                  <a:gd name="T15" fmla="*/ 27 h 192"/>
                  <a:gd name="T16" fmla="*/ 50 w 79"/>
                  <a:gd name="T17" fmla="*/ 13 h 192"/>
                  <a:gd name="T18" fmla="*/ 43 w 79"/>
                  <a:gd name="T19" fmla="*/ 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9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9" y="62"/>
                      <a:pt x="36" y="101"/>
                    </a:cubicBezTo>
                    <a:cubicBezTo>
                      <a:pt x="42" y="141"/>
                      <a:pt x="21" y="174"/>
                      <a:pt x="21" y="174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2"/>
                      <a:pt x="79" y="157"/>
                      <a:pt x="71" y="101"/>
                    </a:cubicBezTo>
                    <a:cubicBezTo>
                      <a:pt x="65" y="56"/>
                      <a:pt x="37" y="27"/>
                      <a:pt x="37" y="27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8" y="12"/>
                      <a:pt x="43" y="9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7">
                <a:extLst>
                  <a:ext uri="{FF2B5EF4-FFF2-40B4-BE49-F238E27FC236}">
                    <a16:creationId xmlns:a16="http://schemas.microsoft.com/office/drawing/2014/main" id="{116AE2BF-1139-41DD-A6B3-B2D48891E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786313"/>
                <a:ext cx="303213" cy="114300"/>
              </a:xfrm>
              <a:custGeom>
                <a:avLst/>
                <a:gdLst>
                  <a:gd name="T0" fmla="*/ 243 w 243"/>
                  <a:gd name="T1" fmla="*/ 56 h 91"/>
                  <a:gd name="T2" fmla="*/ 203 w 243"/>
                  <a:gd name="T3" fmla="*/ 18 h 91"/>
                  <a:gd name="T4" fmla="*/ 121 w 243"/>
                  <a:gd name="T5" fmla="*/ 56 h 91"/>
                  <a:gd name="T6" fmla="*/ 30 w 243"/>
                  <a:gd name="T7" fmla="*/ 0 h 91"/>
                  <a:gd name="T8" fmla="*/ 0 w 243"/>
                  <a:gd name="T9" fmla="*/ 16 h 91"/>
                  <a:gd name="T10" fmla="*/ 121 w 243"/>
                  <a:gd name="T11" fmla="*/ 91 h 91"/>
                  <a:gd name="T12" fmla="*/ 216 w 243"/>
                  <a:gd name="T13" fmla="*/ 56 h 91"/>
                  <a:gd name="T14" fmla="*/ 230 w 243"/>
                  <a:gd name="T15" fmla="*/ 69 h 91"/>
                  <a:gd name="T16" fmla="*/ 236 w 243"/>
                  <a:gd name="T17" fmla="*/ 62 h 91"/>
                  <a:gd name="T18" fmla="*/ 243 w 243"/>
                  <a:gd name="T19" fmla="*/ 5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91">
                    <a:moveTo>
                      <a:pt x="243" y="56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203" y="18"/>
                      <a:pt x="172" y="58"/>
                      <a:pt x="121" y="56"/>
                    </a:cubicBezTo>
                    <a:cubicBezTo>
                      <a:pt x="71" y="55"/>
                      <a:pt x="30" y="0"/>
                      <a:pt x="3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36" y="91"/>
                      <a:pt x="121" y="91"/>
                    </a:cubicBezTo>
                    <a:cubicBezTo>
                      <a:pt x="185" y="91"/>
                      <a:pt x="216" y="56"/>
                      <a:pt x="216" y="56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2" y="65"/>
                      <a:pt x="236" y="62"/>
                    </a:cubicBezTo>
                    <a:cubicBezTo>
                      <a:pt x="240" y="58"/>
                      <a:pt x="243" y="56"/>
                      <a:pt x="243" y="56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8">
                <a:extLst>
                  <a:ext uri="{FF2B5EF4-FFF2-40B4-BE49-F238E27FC236}">
                    <a16:creationId xmlns:a16="http://schemas.microsoft.com/office/drawing/2014/main" id="{0F2F55FA-CA64-4F03-B515-59DBEBB29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88" y="4557713"/>
                <a:ext cx="160338" cy="231775"/>
              </a:xfrm>
              <a:custGeom>
                <a:avLst/>
                <a:gdLst>
                  <a:gd name="T0" fmla="*/ 5 w 128"/>
                  <a:gd name="T1" fmla="*/ 185 h 185"/>
                  <a:gd name="T2" fmla="*/ 57 w 128"/>
                  <a:gd name="T3" fmla="*/ 170 h 185"/>
                  <a:gd name="T4" fmla="*/ 62 w 128"/>
                  <a:gd name="T5" fmla="*/ 85 h 185"/>
                  <a:gd name="T6" fmla="*/ 128 w 128"/>
                  <a:gd name="T7" fmla="*/ 33 h 185"/>
                  <a:gd name="T8" fmla="*/ 119 w 128"/>
                  <a:gd name="T9" fmla="*/ 0 h 185"/>
                  <a:gd name="T10" fmla="*/ 35 w 128"/>
                  <a:gd name="T11" fmla="*/ 64 h 185"/>
                  <a:gd name="T12" fmla="*/ 19 w 128"/>
                  <a:gd name="T13" fmla="*/ 163 h 185"/>
                  <a:gd name="T14" fmla="*/ 0 w 128"/>
                  <a:gd name="T15" fmla="*/ 167 h 185"/>
                  <a:gd name="T16" fmla="*/ 4 w 128"/>
                  <a:gd name="T17" fmla="*/ 177 h 185"/>
                  <a:gd name="T18" fmla="*/ 5 w 128"/>
                  <a:gd name="T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85">
                    <a:moveTo>
                      <a:pt x="5" y="185"/>
                    </a:move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39" y="130"/>
                      <a:pt x="62" y="85"/>
                    </a:cubicBezTo>
                    <a:cubicBezTo>
                      <a:pt x="86" y="40"/>
                      <a:pt x="128" y="33"/>
                      <a:pt x="128" y="3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66" y="12"/>
                      <a:pt x="35" y="64"/>
                    </a:cubicBezTo>
                    <a:cubicBezTo>
                      <a:pt x="6" y="114"/>
                      <a:pt x="19" y="163"/>
                      <a:pt x="19" y="16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3" y="171"/>
                      <a:pt x="4" y="177"/>
                    </a:cubicBezTo>
                    <a:cubicBezTo>
                      <a:pt x="5" y="183"/>
                      <a:pt x="5" y="185"/>
                      <a:pt x="5" y="185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id="{69EEA7BA-0B95-4881-987B-20FD4622F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602163"/>
                <a:ext cx="134938" cy="247650"/>
              </a:xfrm>
              <a:custGeom>
                <a:avLst/>
                <a:gdLst>
                  <a:gd name="T0" fmla="*/ 108 w 108"/>
                  <a:gd name="T1" fmla="*/ 128 h 198"/>
                  <a:gd name="T2" fmla="*/ 104 w 108"/>
                  <a:gd name="T3" fmla="*/ 147 h 198"/>
                  <a:gd name="T4" fmla="*/ 91 w 108"/>
                  <a:gd name="T5" fmla="*/ 163 h 198"/>
                  <a:gd name="T6" fmla="*/ 69 w 108"/>
                  <a:gd name="T7" fmla="*/ 173 h 198"/>
                  <a:gd name="T8" fmla="*/ 69 w 108"/>
                  <a:gd name="T9" fmla="*/ 198 h 198"/>
                  <a:gd name="T10" fmla="*/ 43 w 108"/>
                  <a:gd name="T11" fmla="*/ 198 h 198"/>
                  <a:gd name="T12" fmla="*/ 43 w 108"/>
                  <a:gd name="T13" fmla="*/ 176 h 198"/>
                  <a:gd name="T14" fmla="*/ 18 w 108"/>
                  <a:gd name="T15" fmla="*/ 173 h 198"/>
                  <a:gd name="T16" fmla="*/ 2 w 108"/>
                  <a:gd name="T17" fmla="*/ 167 h 198"/>
                  <a:gd name="T18" fmla="*/ 2 w 108"/>
                  <a:gd name="T19" fmla="*/ 126 h 198"/>
                  <a:gd name="T20" fmla="*/ 46 w 108"/>
                  <a:gd name="T21" fmla="*/ 142 h 198"/>
                  <a:gd name="T22" fmla="*/ 55 w 108"/>
                  <a:gd name="T23" fmla="*/ 140 h 198"/>
                  <a:gd name="T24" fmla="*/ 59 w 108"/>
                  <a:gd name="T25" fmla="*/ 132 h 198"/>
                  <a:gd name="T26" fmla="*/ 57 w 108"/>
                  <a:gd name="T27" fmla="*/ 125 h 198"/>
                  <a:gd name="T28" fmla="*/ 50 w 108"/>
                  <a:gd name="T29" fmla="*/ 120 h 198"/>
                  <a:gd name="T30" fmla="*/ 36 w 108"/>
                  <a:gd name="T31" fmla="*/ 114 h 198"/>
                  <a:gd name="T32" fmla="*/ 0 w 108"/>
                  <a:gd name="T33" fmla="*/ 68 h 198"/>
                  <a:gd name="T34" fmla="*/ 12 w 108"/>
                  <a:gd name="T35" fmla="*/ 38 h 198"/>
                  <a:gd name="T36" fmla="*/ 43 w 108"/>
                  <a:gd name="T37" fmla="*/ 22 h 198"/>
                  <a:gd name="T38" fmla="*/ 43 w 108"/>
                  <a:gd name="T39" fmla="*/ 0 h 198"/>
                  <a:gd name="T40" fmla="*/ 69 w 108"/>
                  <a:gd name="T41" fmla="*/ 0 h 198"/>
                  <a:gd name="T42" fmla="*/ 69 w 108"/>
                  <a:gd name="T43" fmla="*/ 21 h 198"/>
                  <a:gd name="T44" fmla="*/ 101 w 108"/>
                  <a:gd name="T45" fmla="*/ 26 h 198"/>
                  <a:gd name="T46" fmla="*/ 101 w 108"/>
                  <a:gd name="T47" fmla="*/ 66 h 198"/>
                  <a:gd name="T48" fmla="*/ 82 w 108"/>
                  <a:gd name="T49" fmla="*/ 57 h 198"/>
                  <a:gd name="T50" fmla="*/ 61 w 108"/>
                  <a:gd name="T51" fmla="*/ 54 h 198"/>
                  <a:gd name="T52" fmla="*/ 51 w 108"/>
                  <a:gd name="T53" fmla="*/ 57 h 198"/>
                  <a:gd name="T54" fmla="*/ 48 w 108"/>
                  <a:gd name="T55" fmla="*/ 64 h 198"/>
                  <a:gd name="T56" fmla="*/ 52 w 108"/>
                  <a:gd name="T57" fmla="*/ 73 h 198"/>
                  <a:gd name="T58" fmla="*/ 66 w 108"/>
                  <a:gd name="T59" fmla="*/ 81 h 198"/>
                  <a:gd name="T60" fmla="*/ 98 w 108"/>
                  <a:gd name="T61" fmla="*/ 101 h 198"/>
                  <a:gd name="T62" fmla="*/ 108 w 108"/>
                  <a:gd name="T63" fmla="*/ 12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98">
                    <a:moveTo>
                      <a:pt x="108" y="128"/>
                    </a:moveTo>
                    <a:cubicBezTo>
                      <a:pt x="108" y="135"/>
                      <a:pt x="107" y="142"/>
                      <a:pt x="104" y="147"/>
                    </a:cubicBezTo>
                    <a:cubicBezTo>
                      <a:pt x="101" y="153"/>
                      <a:pt x="96" y="159"/>
                      <a:pt x="91" y="163"/>
                    </a:cubicBezTo>
                    <a:cubicBezTo>
                      <a:pt x="85" y="168"/>
                      <a:pt x="78" y="171"/>
                      <a:pt x="69" y="173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35" y="176"/>
                      <a:pt x="27" y="175"/>
                      <a:pt x="18" y="173"/>
                    </a:cubicBezTo>
                    <a:cubicBezTo>
                      <a:pt x="10" y="171"/>
                      <a:pt x="5" y="169"/>
                      <a:pt x="2" y="167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7" y="137"/>
                      <a:pt x="32" y="142"/>
                      <a:pt x="46" y="142"/>
                    </a:cubicBezTo>
                    <a:cubicBezTo>
                      <a:pt x="50" y="142"/>
                      <a:pt x="53" y="141"/>
                      <a:pt x="55" y="140"/>
                    </a:cubicBezTo>
                    <a:cubicBezTo>
                      <a:pt x="58" y="138"/>
                      <a:pt x="59" y="135"/>
                      <a:pt x="59" y="132"/>
                    </a:cubicBezTo>
                    <a:cubicBezTo>
                      <a:pt x="59" y="129"/>
                      <a:pt x="58" y="127"/>
                      <a:pt x="57" y="125"/>
                    </a:cubicBezTo>
                    <a:cubicBezTo>
                      <a:pt x="55" y="123"/>
                      <a:pt x="53" y="122"/>
                      <a:pt x="50" y="120"/>
                    </a:cubicBezTo>
                    <a:cubicBezTo>
                      <a:pt x="47" y="118"/>
                      <a:pt x="42" y="116"/>
                      <a:pt x="36" y="114"/>
                    </a:cubicBezTo>
                    <a:cubicBezTo>
                      <a:pt x="12" y="104"/>
                      <a:pt x="0" y="89"/>
                      <a:pt x="0" y="68"/>
                    </a:cubicBezTo>
                    <a:cubicBezTo>
                      <a:pt x="0" y="56"/>
                      <a:pt x="4" y="46"/>
                      <a:pt x="12" y="38"/>
                    </a:cubicBezTo>
                    <a:cubicBezTo>
                      <a:pt x="19" y="30"/>
                      <a:pt x="30" y="24"/>
                      <a:pt x="43" y="2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82" y="22"/>
                      <a:pt x="93" y="23"/>
                      <a:pt x="101" y="2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95" y="62"/>
                      <a:pt x="89" y="59"/>
                      <a:pt x="82" y="57"/>
                    </a:cubicBezTo>
                    <a:cubicBezTo>
                      <a:pt x="75" y="55"/>
                      <a:pt x="68" y="54"/>
                      <a:pt x="61" y="54"/>
                    </a:cubicBezTo>
                    <a:cubicBezTo>
                      <a:pt x="57" y="54"/>
                      <a:pt x="54" y="55"/>
                      <a:pt x="51" y="57"/>
                    </a:cubicBezTo>
                    <a:cubicBezTo>
                      <a:pt x="49" y="59"/>
                      <a:pt x="48" y="61"/>
                      <a:pt x="48" y="64"/>
                    </a:cubicBezTo>
                    <a:cubicBezTo>
                      <a:pt x="48" y="68"/>
                      <a:pt x="49" y="70"/>
                      <a:pt x="52" y="73"/>
                    </a:cubicBezTo>
                    <a:cubicBezTo>
                      <a:pt x="55" y="75"/>
                      <a:pt x="60" y="78"/>
                      <a:pt x="66" y="81"/>
                    </a:cubicBezTo>
                    <a:cubicBezTo>
                      <a:pt x="81" y="87"/>
                      <a:pt x="92" y="93"/>
                      <a:pt x="98" y="101"/>
                    </a:cubicBezTo>
                    <a:cubicBezTo>
                      <a:pt x="105" y="109"/>
                      <a:pt x="108" y="118"/>
                      <a:pt x="108" y="128"/>
                    </a:cubicBez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57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E1572CA-F69A-4063-984D-8CE08A0D46D2}"/>
              </a:ext>
            </a:extLst>
          </p:cNvPr>
          <p:cNvGrpSpPr/>
          <p:nvPr userDrawn="1"/>
        </p:nvGrpSpPr>
        <p:grpSpPr>
          <a:xfrm>
            <a:off x="149509" y="180963"/>
            <a:ext cx="902771" cy="902771"/>
            <a:chOff x="751249" y="3415720"/>
            <a:chExt cx="378521" cy="37852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B2514C5-C5A5-470A-A0BA-8FF73A544413}"/>
                </a:ext>
              </a:extLst>
            </p:cNvPr>
            <p:cNvSpPr/>
            <p:nvPr/>
          </p:nvSpPr>
          <p:spPr>
            <a:xfrm>
              <a:off x="751249" y="3415720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E1A779E-0F79-4471-93E4-886F4F17B47B}"/>
                </a:ext>
              </a:extLst>
            </p:cNvPr>
            <p:cNvGrpSpPr/>
            <p:nvPr/>
          </p:nvGrpSpPr>
          <p:grpSpPr>
            <a:xfrm>
              <a:off x="776164" y="3449824"/>
              <a:ext cx="299999" cy="303957"/>
              <a:chOff x="4129088" y="4379913"/>
              <a:chExt cx="601662" cy="609600"/>
            </a:xfrm>
          </p:grpSpPr>
          <p:sp>
            <p:nvSpPr>
              <p:cNvPr id="16" name="Freeform 141">
                <a:extLst>
                  <a:ext uri="{FF2B5EF4-FFF2-40B4-BE49-F238E27FC236}">
                    <a16:creationId xmlns:a16="http://schemas.microsoft.com/office/drawing/2014/main" id="{1DA246D3-F69B-4B7C-8C53-2C69E2387B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4379913"/>
                <a:ext cx="138113" cy="141288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7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2" y="85"/>
                      <a:pt x="84" y="72"/>
                      <a:pt x="84" y="56"/>
                    </a:cubicBezTo>
                    <a:cubicBezTo>
                      <a:pt x="84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42">
                <a:extLst>
                  <a:ext uri="{FF2B5EF4-FFF2-40B4-BE49-F238E27FC236}">
                    <a16:creationId xmlns:a16="http://schemas.microsoft.com/office/drawing/2014/main" id="{7396BFE0-9BE5-4B42-9EF6-C6BE7838DF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4459288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3">
                <a:extLst>
                  <a:ext uri="{FF2B5EF4-FFF2-40B4-BE49-F238E27FC236}">
                    <a16:creationId xmlns:a16="http://schemas.microsoft.com/office/drawing/2014/main" id="{469D8B14-5022-4A80-8DD4-12A047536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9088" y="4730750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5 w 111"/>
                  <a:gd name="T3" fmla="*/ 112 h 112"/>
                  <a:gd name="T4" fmla="*/ 0 w 111"/>
                  <a:gd name="T5" fmla="*/ 56 h 112"/>
                  <a:gd name="T6" fmla="*/ 55 w 111"/>
                  <a:gd name="T7" fmla="*/ 0 h 112"/>
                  <a:gd name="T8" fmla="*/ 111 w 111"/>
                  <a:gd name="T9" fmla="*/ 56 h 112"/>
                  <a:gd name="T10" fmla="*/ 55 w 111"/>
                  <a:gd name="T11" fmla="*/ 27 h 112"/>
                  <a:gd name="T12" fmla="*/ 27 w 111"/>
                  <a:gd name="T13" fmla="*/ 56 h 112"/>
                  <a:gd name="T14" fmla="*/ 55 w 111"/>
                  <a:gd name="T15" fmla="*/ 85 h 112"/>
                  <a:gd name="T16" fmla="*/ 84 w 111"/>
                  <a:gd name="T17" fmla="*/ 56 h 112"/>
                  <a:gd name="T18" fmla="*/ 55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5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5" y="27"/>
                    </a:moveTo>
                    <a:cubicBezTo>
                      <a:pt x="39" y="27"/>
                      <a:pt x="27" y="40"/>
                      <a:pt x="27" y="56"/>
                    </a:cubicBezTo>
                    <a:cubicBezTo>
                      <a:pt x="27" y="72"/>
                      <a:pt x="39" y="85"/>
                      <a:pt x="55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5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4">
                <a:extLst>
                  <a:ext uri="{FF2B5EF4-FFF2-40B4-BE49-F238E27FC236}">
                    <a16:creationId xmlns:a16="http://schemas.microsoft.com/office/drawing/2014/main" id="{3A4C62FC-ABAA-4ECD-AFCE-ED2339A2B1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0" y="4849813"/>
                <a:ext cx="139700" cy="139700"/>
              </a:xfrm>
              <a:custGeom>
                <a:avLst/>
                <a:gdLst>
                  <a:gd name="T0" fmla="*/ 112 w 112"/>
                  <a:gd name="T1" fmla="*/ 55 h 111"/>
                  <a:gd name="T2" fmla="*/ 56 w 112"/>
                  <a:gd name="T3" fmla="*/ 111 h 111"/>
                  <a:gd name="T4" fmla="*/ 0 w 112"/>
                  <a:gd name="T5" fmla="*/ 55 h 111"/>
                  <a:gd name="T6" fmla="*/ 56 w 112"/>
                  <a:gd name="T7" fmla="*/ 0 h 111"/>
                  <a:gd name="T8" fmla="*/ 112 w 112"/>
                  <a:gd name="T9" fmla="*/ 55 h 111"/>
                  <a:gd name="T10" fmla="*/ 56 w 112"/>
                  <a:gd name="T11" fmla="*/ 27 h 111"/>
                  <a:gd name="T12" fmla="*/ 27 w 112"/>
                  <a:gd name="T13" fmla="*/ 55 h 111"/>
                  <a:gd name="T14" fmla="*/ 56 w 112"/>
                  <a:gd name="T15" fmla="*/ 84 h 111"/>
                  <a:gd name="T16" fmla="*/ 85 w 112"/>
                  <a:gd name="T17" fmla="*/ 55 h 111"/>
                  <a:gd name="T18" fmla="*/ 56 w 112"/>
                  <a:gd name="T1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1">
                    <a:moveTo>
                      <a:pt x="112" y="55"/>
                    </a:moveTo>
                    <a:cubicBezTo>
                      <a:pt x="112" y="86"/>
                      <a:pt x="87" y="111"/>
                      <a:pt x="56" y="111"/>
                    </a:cubicBezTo>
                    <a:cubicBezTo>
                      <a:pt x="25" y="111"/>
                      <a:pt x="0" y="86"/>
                      <a:pt x="0" y="55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5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5"/>
                    </a:cubicBezTo>
                    <a:cubicBezTo>
                      <a:pt x="27" y="71"/>
                      <a:pt x="40" y="84"/>
                      <a:pt x="56" y="84"/>
                    </a:cubicBezTo>
                    <a:cubicBezTo>
                      <a:pt x="72" y="84"/>
                      <a:pt x="85" y="71"/>
                      <a:pt x="85" y="55"/>
                    </a:cubicBezTo>
                    <a:cubicBezTo>
                      <a:pt x="85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5">
                <a:extLst>
                  <a:ext uri="{FF2B5EF4-FFF2-40B4-BE49-F238E27FC236}">
                    <a16:creationId xmlns:a16="http://schemas.microsoft.com/office/drawing/2014/main" id="{FBA7FAA5-A714-421A-B1AD-92100853A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4529138"/>
                <a:ext cx="107950" cy="88900"/>
              </a:xfrm>
              <a:custGeom>
                <a:avLst/>
                <a:gdLst>
                  <a:gd name="T0" fmla="*/ 0 w 87"/>
                  <a:gd name="T1" fmla="*/ 0 h 71"/>
                  <a:gd name="T2" fmla="*/ 0 w 87"/>
                  <a:gd name="T3" fmla="*/ 53 h 71"/>
                  <a:gd name="T4" fmla="*/ 35 w 87"/>
                  <a:gd name="T5" fmla="*/ 56 h 71"/>
                  <a:gd name="T6" fmla="*/ 68 w 87"/>
                  <a:gd name="T7" fmla="*/ 71 h 71"/>
                  <a:gd name="T8" fmla="*/ 87 w 87"/>
                  <a:gd name="T9" fmla="*/ 41 h 71"/>
                  <a:gd name="T10" fmla="*/ 52 w 87"/>
                  <a:gd name="T11" fmla="*/ 24 h 71"/>
                  <a:gd name="T12" fmla="*/ 21 w 87"/>
                  <a:gd name="T13" fmla="*/ 18 h 71"/>
                  <a:gd name="T14" fmla="*/ 21 w 87"/>
                  <a:gd name="T15" fmla="*/ 0 h 71"/>
                  <a:gd name="T16" fmla="*/ 11 w 87"/>
                  <a:gd name="T17" fmla="*/ 1 h 71"/>
                  <a:gd name="T18" fmla="*/ 0 w 87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>
                    <a:moveTo>
                      <a:pt x="0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17" y="51"/>
                      <a:pt x="35" y="56"/>
                    </a:cubicBezTo>
                    <a:cubicBezTo>
                      <a:pt x="53" y="60"/>
                      <a:pt x="68" y="71"/>
                      <a:pt x="68" y="7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68" y="29"/>
                      <a:pt x="52" y="24"/>
                    </a:cubicBezTo>
                    <a:cubicBezTo>
                      <a:pt x="36" y="19"/>
                      <a:pt x="21" y="18"/>
                      <a:pt x="21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16" y="1"/>
                      <a:pt x="11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id="{84E96FA2-3983-4552-9C2B-77EEAD206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4576763"/>
                <a:ext cx="98425" cy="241300"/>
              </a:xfrm>
              <a:custGeom>
                <a:avLst/>
                <a:gdLst>
                  <a:gd name="T0" fmla="*/ 36 w 79"/>
                  <a:gd name="T1" fmla="*/ 0 h 192"/>
                  <a:gd name="T2" fmla="*/ 36 w 79"/>
                  <a:gd name="T3" fmla="*/ 0 h 192"/>
                  <a:gd name="T4" fmla="*/ 0 w 79"/>
                  <a:gd name="T5" fmla="*/ 40 h 192"/>
                  <a:gd name="T6" fmla="*/ 36 w 79"/>
                  <a:gd name="T7" fmla="*/ 101 h 192"/>
                  <a:gd name="T8" fmla="*/ 21 w 79"/>
                  <a:gd name="T9" fmla="*/ 174 h 192"/>
                  <a:gd name="T10" fmla="*/ 51 w 79"/>
                  <a:gd name="T11" fmla="*/ 192 h 192"/>
                  <a:gd name="T12" fmla="*/ 71 w 79"/>
                  <a:gd name="T13" fmla="*/ 101 h 192"/>
                  <a:gd name="T14" fmla="*/ 37 w 79"/>
                  <a:gd name="T15" fmla="*/ 27 h 192"/>
                  <a:gd name="T16" fmla="*/ 50 w 79"/>
                  <a:gd name="T17" fmla="*/ 13 h 192"/>
                  <a:gd name="T18" fmla="*/ 43 w 79"/>
                  <a:gd name="T19" fmla="*/ 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9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9" y="62"/>
                      <a:pt x="36" y="101"/>
                    </a:cubicBezTo>
                    <a:cubicBezTo>
                      <a:pt x="42" y="141"/>
                      <a:pt x="21" y="174"/>
                      <a:pt x="21" y="174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2"/>
                      <a:pt x="79" y="157"/>
                      <a:pt x="71" y="101"/>
                    </a:cubicBezTo>
                    <a:cubicBezTo>
                      <a:pt x="65" y="56"/>
                      <a:pt x="37" y="27"/>
                      <a:pt x="37" y="27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8" y="12"/>
                      <a:pt x="43" y="9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7">
                <a:extLst>
                  <a:ext uri="{FF2B5EF4-FFF2-40B4-BE49-F238E27FC236}">
                    <a16:creationId xmlns:a16="http://schemas.microsoft.com/office/drawing/2014/main" id="{DF009565-2F19-45DC-9449-A41E32447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786313"/>
                <a:ext cx="303213" cy="114300"/>
              </a:xfrm>
              <a:custGeom>
                <a:avLst/>
                <a:gdLst>
                  <a:gd name="T0" fmla="*/ 243 w 243"/>
                  <a:gd name="T1" fmla="*/ 56 h 91"/>
                  <a:gd name="T2" fmla="*/ 203 w 243"/>
                  <a:gd name="T3" fmla="*/ 18 h 91"/>
                  <a:gd name="T4" fmla="*/ 121 w 243"/>
                  <a:gd name="T5" fmla="*/ 56 h 91"/>
                  <a:gd name="T6" fmla="*/ 30 w 243"/>
                  <a:gd name="T7" fmla="*/ 0 h 91"/>
                  <a:gd name="T8" fmla="*/ 0 w 243"/>
                  <a:gd name="T9" fmla="*/ 16 h 91"/>
                  <a:gd name="T10" fmla="*/ 121 w 243"/>
                  <a:gd name="T11" fmla="*/ 91 h 91"/>
                  <a:gd name="T12" fmla="*/ 216 w 243"/>
                  <a:gd name="T13" fmla="*/ 56 h 91"/>
                  <a:gd name="T14" fmla="*/ 230 w 243"/>
                  <a:gd name="T15" fmla="*/ 69 h 91"/>
                  <a:gd name="T16" fmla="*/ 236 w 243"/>
                  <a:gd name="T17" fmla="*/ 62 h 91"/>
                  <a:gd name="T18" fmla="*/ 243 w 243"/>
                  <a:gd name="T19" fmla="*/ 5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91">
                    <a:moveTo>
                      <a:pt x="243" y="56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203" y="18"/>
                      <a:pt x="172" y="58"/>
                      <a:pt x="121" y="56"/>
                    </a:cubicBezTo>
                    <a:cubicBezTo>
                      <a:pt x="71" y="55"/>
                      <a:pt x="30" y="0"/>
                      <a:pt x="3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36" y="91"/>
                      <a:pt x="121" y="91"/>
                    </a:cubicBezTo>
                    <a:cubicBezTo>
                      <a:pt x="185" y="91"/>
                      <a:pt x="216" y="56"/>
                      <a:pt x="216" y="56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2" y="65"/>
                      <a:pt x="236" y="62"/>
                    </a:cubicBezTo>
                    <a:cubicBezTo>
                      <a:pt x="240" y="58"/>
                      <a:pt x="243" y="56"/>
                      <a:pt x="243" y="56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8">
                <a:extLst>
                  <a:ext uri="{FF2B5EF4-FFF2-40B4-BE49-F238E27FC236}">
                    <a16:creationId xmlns:a16="http://schemas.microsoft.com/office/drawing/2014/main" id="{AB82690B-4620-440E-9058-42400E5FC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88" y="4557713"/>
                <a:ext cx="160338" cy="231775"/>
              </a:xfrm>
              <a:custGeom>
                <a:avLst/>
                <a:gdLst>
                  <a:gd name="T0" fmla="*/ 5 w 128"/>
                  <a:gd name="T1" fmla="*/ 185 h 185"/>
                  <a:gd name="T2" fmla="*/ 57 w 128"/>
                  <a:gd name="T3" fmla="*/ 170 h 185"/>
                  <a:gd name="T4" fmla="*/ 62 w 128"/>
                  <a:gd name="T5" fmla="*/ 85 h 185"/>
                  <a:gd name="T6" fmla="*/ 128 w 128"/>
                  <a:gd name="T7" fmla="*/ 33 h 185"/>
                  <a:gd name="T8" fmla="*/ 119 w 128"/>
                  <a:gd name="T9" fmla="*/ 0 h 185"/>
                  <a:gd name="T10" fmla="*/ 35 w 128"/>
                  <a:gd name="T11" fmla="*/ 64 h 185"/>
                  <a:gd name="T12" fmla="*/ 19 w 128"/>
                  <a:gd name="T13" fmla="*/ 163 h 185"/>
                  <a:gd name="T14" fmla="*/ 0 w 128"/>
                  <a:gd name="T15" fmla="*/ 167 h 185"/>
                  <a:gd name="T16" fmla="*/ 4 w 128"/>
                  <a:gd name="T17" fmla="*/ 177 h 185"/>
                  <a:gd name="T18" fmla="*/ 5 w 128"/>
                  <a:gd name="T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85">
                    <a:moveTo>
                      <a:pt x="5" y="185"/>
                    </a:move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39" y="130"/>
                      <a:pt x="62" y="85"/>
                    </a:cubicBezTo>
                    <a:cubicBezTo>
                      <a:pt x="86" y="40"/>
                      <a:pt x="128" y="33"/>
                      <a:pt x="128" y="3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66" y="12"/>
                      <a:pt x="35" y="64"/>
                    </a:cubicBezTo>
                    <a:cubicBezTo>
                      <a:pt x="6" y="114"/>
                      <a:pt x="19" y="163"/>
                      <a:pt x="19" y="16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3" y="171"/>
                      <a:pt x="4" y="177"/>
                    </a:cubicBezTo>
                    <a:cubicBezTo>
                      <a:pt x="5" y="183"/>
                      <a:pt x="5" y="185"/>
                      <a:pt x="5" y="185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id="{EB7062BE-3F16-4E2C-B855-DFAAE8ACF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602163"/>
                <a:ext cx="134938" cy="247650"/>
              </a:xfrm>
              <a:custGeom>
                <a:avLst/>
                <a:gdLst>
                  <a:gd name="T0" fmla="*/ 108 w 108"/>
                  <a:gd name="T1" fmla="*/ 128 h 198"/>
                  <a:gd name="T2" fmla="*/ 104 w 108"/>
                  <a:gd name="T3" fmla="*/ 147 h 198"/>
                  <a:gd name="T4" fmla="*/ 91 w 108"/>
                  <a:gd name="T5" fmla="*/ 163 h 198"/>
                  <a:gd name="T6" fmla="*/ 69 w 108"/>
                  <a:gd name="T7" fmla="*/ 173 h 198"/>
                  <a:gd name="T8" fmla="*/ 69 w 108"/>
                  <a:gd name="T9" fmla="*/ 198 h 198"/>
                  <a:gd name="T10" fmla="*/ 43 w 108"/>
                  <a:gd name="T11" fmla="*/ 198 h 198"/>
                  <a:gd name="T12" fmla="*/ 43 w 108"/>
                  <a:gd name="T13" fmla="*/ 176 h 198"/>
                  <a:gd name="T14" fmla="*/ 18 w 108"/>
                  <a:gd name="T15" fmla="*/ 173 h 198"/>
                  <a:gd name="T16" fmla="*/ 2 w 108"/>
                  <a:gd name="T17" fmla="*/ 167 h 198"/>
                  <a:gd name="T18" fmla="*/ 2 w 108"/>
                  <a:gd name="T19" fmla="*/ 126 h 198"/>
                  <a:gd name="T20" fmla="*/ 46 w 108"/>
                  <a:gd name="T21" fmla="*/ 142 h 198"/>
                  <a:gd name="T22" fmla="*/ 55 w 108"/>
                  <a:gd name="T23" fmla="*/ 140 h 198"/>
                  <a:gd name="T24" fmla="*/ 59 w 108"/>
                  <a:gd name="T25" fmla="*/ 132 h 198"/>
                  <a:gd name="T26" fmla="*/ 57 w 108"/>
                  <a:gd name="T27" fmla="*/ 125 h 198"/>
                  <a:gd name="T28" fmla="*/ 50 w 108"/>
                  <a:gd name="T29" fmla="*/ 120 h 198"/>
                  <a:gd name="T30" fmla="*/ 36 w 108"/>
                  <a:gd name="T31" fmla="*/ 114 h 198"/>
                  <a:gd name="T32" fmla="*/ 0 w 108"/>
                  <a:gd name="T33" fmla="*/ 68 h 198"/>
                  <a:gd name="T34" fmla="*/ 12 w 108"/>
                  <a:gd name="T35" fmla="*/ 38 h 198"/>
                  <a:gd name="T36" fmla="*/ 43 w 108"/>
                  <a:gd name="T37" fmla="*/ 22 h 198"/>
                  <a:gd name="T38" fmla="*/ 43 w 108"/>
                  <a:gd name="T39" fmla="*/ 0 h 198"/>
                  <a:gd name="T40" fmla="*/ 69 w 108"/>
                  <a:gd name="T41" fmla="*/ 0 h 198"/>
                  <a:gd name="T42" fmla="*/ 69 w 108"/>
                  <a:gd name="T43" fmla="*/ 21 h 198"/>
                  <a:gd name="T44" fmla="*/ 101 w 108"/>
                  <a:gd name="T45" fmla="*/ 26 h 198"/>
                  <a:gd name="T46" fmla="*/ 101 w 108"/>
                  <a:gd name="T47" fmla="*/ 66 h 198"/>
                  <a:gd name="T48" fmla="*/ 82 w 108"/>
                  <a:gd name="T49" fmla="*/ 57 h 198"/>
                  <a:gd name="T50" fmla="*/ 61 w 108"/>
                  <a:gd name="T51" fmla="*/ 54 h 198"/>
                  <a:gd name="T52" fmla="*/ 51 w 108"/>
                  <a:gd name="T53" fmla="*/ 57 h 198"/>
                  <a:gd name="T54" fmla="*/ 48 w 108"/>
                  <a:gd name="T55" fmla="*/ 64 h 198"/>
                  <a:gd name="T56" fmla="*/ 52 w 108"/>
                  <a:gd name="T57" fmla="*/ 73 h 198"/>
                  <a:gd name="T58" fmla="*/ 66 w 108"/>
                  <a:gd name="T59" fmla="*/ 81 h 198"/>
                  <a:gd name="T60" fmla="*/ 98 w 108"/>
                  <a:gd name="T61" fmla="*/ 101 h 198"/>
                  <a:gd name="T62" fmla="*/ 108 w 108"/>
                  <a:gd name="T63" fmla="*/ 12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98">
                    <a:moveTo>
                      <a:pt x="108" y="128"/>
                    </a:moveTo>
                    <a:cubicBezTo>
                      <a:pt x="108" y="135"/>
                      <a:pt x="107" y="142"/>
                      <a:pt x="104" y="147"/>
                    </a:cubicBezTo>
                    <a:cubicBezTo>
                      <a:pt x="101" y="153"/>
                      <a:pt x="96" y="159"/>
                      <a:pt x="91" y="163"/>
                    </a:cubicBezTo>
                    <a:cubicBezTo>
                      <a:pt x="85" y="168"/>
                      <a:pt x="78" y="171"/>
                      <a:pt x="69" y="173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35" y="176"/>
                      <a:pt x="27" y="175"/>
                      <a:pt x="18" y="173"/>
                    </a:cubicBezTo>
                    <a:cubicBezTo>
                      <a:pt x="10" y="171"/>
                      <a:pt x="5" y="169"/>
                      <a:pt x="2" y="167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7" y="137"/>
                      <a:pt x="32" y="142"/>
                      <a:pt x="46" y="142"/>
                    </a:cubicBezTo>
                    <a:cubicBezTo>
                      <a:pt x="50" y="142"/>
                      <a:pt x="53" y="141"/>
                      <a:pt x="55" y="140"/>
                    </a:cubicBezTo>
                    <a:cubicBezTo>
                      <a:pt x="58" y="138"/>
                      <a:pt x="59" y="135"/>
                      <a:pt x="59" y="132"/>
                    </a:cubicBezTo>
                    <a:cubicBezTo>
                      <a:pt x="59" y="129"/>
                      <a:pt x="58" y="127"/>
                      <a:pt x="57" y="125"/>
                    </a:cubicBezTo>
                    <a:cubicBezTo>
                      <a:pt x="55" y="123"/>
                      <a:pt x="53" y="122"/>
                      <a:pt x="50" y="120"/>
                    </a:cubicBezTo>
                    <a:cubicBezTo>
                      <a:pt x="47" y="118"/>
                      <a:pt x="42" y="116"/>
                      <a:pt x="36" y="114"/>
                    </a:cubicBezTo>
                    <a:cubicBezTo>
                      <a:pt x="12" y="104"/>
                      <a:pt x="0" y="89"/>
                      <a:pt x="0" y="68"/>
                    </a:cubicBezTo>
                    <a:cubicBezTo>
                      <a:pt x="0" y="56"/>
                      <a:pt x="4" y="46"/>
                      <a:pt x="12" y="38"/>
                    </a:cubicBezTo>
                    <a:cubicBezTo>
                      <a:pt x="19" y="30"/>
                      <a:pt x="30" y="24"/>
                      <a:pt x="43" y="2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82" y="22"/>
                      <a:pt x="93" y="23"/>
                      <a:pt x="101" y="2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95" y="62"/>
                      <a:pt x="89" y="59"/>
                      <a:pt x="82" y="57"/>
                    </a:cubicBezTo>
                    <a:cubicBezTo>
                      <a:pt x="75" y="55"/>
                      <a:pt x="68" y="54"/>
                      <a:pt x="61" y="54"/>
                    </a:cubicBezTo>
                    <a:cubicBezTo>
                      <a:pt x="57" y="54"/>
                      <a:pt x="54" y="55"/>
                      <a:pt x="51" y="57"/>
                    </a:cubicBezTo>
                    <a:cubicBezTo>
                      <a:pt x="49" y="59"/>
                      <a:pt x="48" y="61"/>
                      <a:pt x="48" y="64"/>
                    </a:cubicBezTo>
                    <a:cubicBezTo>
                      <a:pt x="48" y="68"/>
                      <a:pt x="49" y="70"/>
                      <a:pt x="52" y="73"/>
                    </a:cubicBezTo>
                    <a:cubicBezTo>
                      <a:pt x="55" y="75"/>
                      <a:pt x="60" y="78"/>
                      <a:pt x="66" y="81"/>
                    </a:cubicBezTo>
                    <a:cubicBezTo>
                      <a:pt x="81" y="87"/>
                      <a:pt x="92" y="93"/>
                      <a:pt x="98" y="101"/>
                    </a:cubicBezTo>
                    <a:cubicBezTo>
                      <a:pt x="105" y="109"/>
                      <a:pt x="108" y="118"/>
                      <a:pt x="108" y="128"/>
                    </a:cubicBez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304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EAD06F-E76F-43F6-8EC7-15610E8BC6FA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751249" y="3415720"/>
            <a:chExt cx="378521" cy="37852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758E69F-D23F-4474-9563-276D9C6672AE}"/>
                </a:ext>
              </a:extLst>
            </p:cNvPr>
            <p:cNvSpPr/>
            <p:nvPr/>
          </p:nvSpPr>
          <p:spPr>
            <a:xfrm>
              <a:off x="751249" y="3415720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4017E6-908B-4065-8B9C-96F2937ECC2E}"/>
                </a:ext>
              </a:extLst>
            </p:cNvPr>
            <p:cNvGrpSpPr/>
            <p:nvPr/>
          </p:nvGrpSpPr>
          <p:grpSpPr>
            <a:xfrm>
              <a:off x="776164" y="3449824"/>
              <a:ext cx="299999" cy="303957"/>
              <a:chOff x="4129088" y="4379913"/>
              <a:chExt cx="601662" cy="609600"/>
            </a:xfrm>
          </p:grpSpPr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id="{5E68A15A-EBA2-4914-AAAA-5075BBCD10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4379913"/>
                <a:ext cx="138113" cy="141288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7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2" y="85"/>
                      <a:pt x="84" y="72"/>
                      <a:pt x="84" y="56"/>
                    </a:cubicBezTo>
                    <a:cubicBezTo>
                      <a:pt x="84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42">
                <a:extLst>
                  <a:ext uri="{FF2B5EF4-FFF2-40B4-BE49-F238E27FC236}">
                    <a16:creationId xmlns:a16="http://schemas.microsoft.com/office/drawing/2014/main" id="{CFD5BD7B-90FF-4B58-9D5E-6B57991B70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4459288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3">
                <a:extLst>
                  <a:ext uri="{FF2B5EF4-FFF2-40B4-BE49-F238E27FC236}">
                    <a16:creationId xmlns:a16="http://schemas.microsoft.com/office/drawing/2014/main" id="{235B290D-0BBC-4DAE-AFA7-807E512B21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9088" y="4730750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5 w 111"/>
                  <a:gd name="T3" fmla="*/ 112 h 112"/>
                  <a:gd name="T4" fmla="*/ 0 w 111"/>
                  <a:gd name="T5" fmla="*/ 56 h 112"/>
                  <a:gd name="T6" fmla="*/ 55 w 111"/>
                  <a:gd name="T7" fmla="*/ 0 h 112"/>
                  <a:gd name="T8" fmla="*/ 111 w 111"/>
                  <a:gd name="T9" fmla="*/ 56 h 112"/>
                  <a:gd name="T10" fmla="*/ 55 w 111"/>
                  <a:gd name="T11" fmla="*/ 27 h 112"/>
                  <a:gd name="T12" fmla="*/ 27 w 111"/>
                  <a:gd name="T13" fmla="*/ 56 h 112"/>
                  <a:gd name="T14" fmla="*/ 55 w 111"/>
                  <a:gd name="T15" fmla="*/ 85 h 112"/>
                  <a:gd name="T16" fmla="*/ 84 w 111"/>
                  <a:gd name="T17" fmla="*/ 56 h 112"/>
                  <a:gd name="T18" fmla="*/ 55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5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5" y="27"/>
                    </a:moveTo>
                    <a:cubicBezTo>
                      <a:pt x="39" y="27"/>
                      <a:pt x="27" y="40"/>
                      <a:pt x="27" y="56"/>
                    </a:cubicBezTo>
                    <a:cubicBezTo>
                      <a:pt x="27" y="72"/>
                      <a:pt x="39" y="85"/>
                      <a:pt x="55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5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44">
                <a:extLst>
                  <a:ext uri="{FF2B5EF4-FFF2-40B4-BE49-F238E27FC236}">
                    <a16:creationId xmlns:a16="http://schemas.microsoft.com/office/drawing/2014/main" id="{014FEAA0-4197-4607-8A20-78C98E33FD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0" y="4849813"/>
                <a:ext cx="139700" cy="139700"/>
              </a:xfrm>
              <a:custGeom>
                <a:avLst/>
                <a:gdLst>
                  <a:gd name="T0" fmla="*/ 112 w 112"/>
                  <a:gd name="T1" fmla="*/ 55 h 111"/>
                  <a:gd name="T2" fmla="*/ 56 w 112"/>
                  <a:gd name="T3" fmla="*/ 111 h 111"/>
                  <a:gd name="T4" fmla="*/ 0 w 112"/>
                  <a:gd name="T5" fmla="*/ 55 h 111"/>
                  <a:gd name="T6" fmla="*/ 56 w 112"/>
                  <a:gd name="T7" fmla="*/ 0 h 111"/>
                  <a:gd name="T8" fmla="*/ 112 w 112"/>
                  <a:gd name="T9" fmla="*/ 55 h 111"/>
                  <a:gd name="T10" fmla="*/ 56 w 112"/>
                  <a:gd name="T11" fmla="*/ 27 h 111"/>
                  <a:gd name="T12" fmla="*/ 27 w 112"/>
                  <a:gd name="T13" fmla="*/ 55 h 111"/>
                  <a:gd name="T14" fmla="*/ 56 w 112"/>
                  <a:gd name="T15" fmla="*/ 84 h 111"/>
                  <a:gd name="T16" fmla="*/ 85 w 112"/>
                  <a:gd name="T17" fmla="*/ 55 h 111"/>
                  <a:gd name="T18" fmla="*/ 56 w 112"/>
                  <a:gd name="T1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1">
                    <a:moveTo>
                      <a:pt x="112" y="55"/>
                    </a:moveTo>
                    <a:cubicBezTo>
                      <a:pt x="112" y="86"/>
                      <a:pt x="87" y="111"/>
                      <a:pt x="56" y="111"/>
                    </a:cubicBezTo>
                    <a:cubicBezTo>
                      <a:pt x="25" y="111"/>
                      <a:pt x="0" y="86"/>
                      <a:pt x="0" y="55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5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5"/>
                    </a:cubicBezTo>
                    <a:cubicBezTo>
                      <a:pt x="27" y="71"/>
                      <a:pt x="40" y="84"/>
                      <a:pt x="56" y="84"/>
                    </a:cubicBezTo>
                    <a:cubicBezTo>
                      <a:pt x="72" y="84"/>
                      <a:pt x="85" y="71"/>
                      <a:pt x="85" y="55"/>
                    </a:cubicBezTo>
                    <a:cubicBezTo>
                      <a:pt x="85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5">
                <a:extLst>
                  <a:ext uri="{FF2B5EF4-FFF2-40B4-BE49-F238E27FC236}">
                    <a16:creationId xmlns:a16="http://schemas.microsoft.com/office/drawing/2014/main" id="{FE71C8B6-E31E-4063-9525-757867F57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4529138"/>
                <a:ext cx="107950" cy="88900"/>
              </a:xfrm>
              <a:custGeom>
                <a:avLst/>
                <a:gdLst>
                  <a:gd name="T0" fmla="*/ 0 w 87"/>
                  <a:gd name="T1" fmla="*/ 0 h 71"/>
                  <a:gd name="T2" fmla="*/ 0 w 87"/>
                  <a:gd name="T3" fmla="*/ 53 h 71"/>
                  <a:gd name="T4" fmla="*/ 35 w 87"/>
                  <a:gd name="T5" fmla="*/ 56 h 71"/>
                  <a:gd name="T6" fmla="*/ 68 w 87"/>
                  <a:gd name="T7" fmla="*/ 71 h 71"/>
                  <a:gd name="T8" fmla="*/ 87 w 87"/>
                  <a:gd name="T9" fmla="*/ 41 h 71"/>
                  <a:gd name="T10" fmla="*/ 52 w 87"/>
                  <a:gd name="T11" fmla="*/ 24 h 71"/>
                  <a:gd name="T12" fmla="*/ 21 w 87"/>
                  <a:gd name="T13" fmla="*/ 18 h 71"/>
                  <a:gd name="T14" fmla="*/ 21 w 87"/>
                  <a:gd name="T15" fmla="*/ 0 h 71"/>
                  <a:gd name="T16" fmla="*/ 11 w 87"/>
                  <a:gd name="T17" fmla="*/ 1 h 71"/>
                  <a:gd name="T18" fmla="*/ 0 w 87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>
                    <a:moveTo>
                      <a:pt x="0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17" y="51"/>
                      <a:pt x="35" y="56"/>
                    </a:cubicBezTo>
                    <a:cubicBezTo>
                      <a:pt x="53" y="60"/>
                      <a:pt x="68" y="71"/>
                      <a:pt x="68" y="7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68" y="29"/>
                      <a:pt x="52" y="24"/>
                    </a:cubicBezTo>
                    <a:cubicBezTo>
                      <a:pt x="36" y="19"/>
                      <a:pt x="21" y="18"/>
                      <a:pt x="21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16" y="1"/>
                      <a:pt x="11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6">
                <a:extLst>
                  <a:ext uri="{FF2B5EF4-FFF2-40B4-BE49-F238E27FC236}">
                    <a16:creationId xmlns:a16="http://schemas.microsoft.com/office/drawing/2014/main" id="{5B2F4E05-A85D-4A27-83A3-DBB1CB7A7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4576763"/>
                <a:ext cx="98425" cy="241300"/>
              </a:xfrm>
              <a:custGeom>
                <a:avLst/>
                <a:gdLst>
                  <a:gd name="T0" fmla="*/ 36 w 79"/>
                  <a:gd name="T1" fmla="*/ 0 h 192"/>
                  <a:gd name="T2" fmla="*/ 36 w 79"/>
                  <a:gd name="T3" fmla="*/ 0 h 192"/>
                  <a:gd name="T4" fmla="*/ 0 w 79"/>
                  <a:gd name="T5" fmla="*/ 40 h 192"/>
                  <a:gd name="T6" fmla="*/ 36 w 79"/>
                  <a:gd name="T7" fmla="*/ 101 h 192"/>
                  <a:gd name="T8" fmla="*/ 21 w 79"/>
                  <a:gd name="T9" fmla="*/ 174 h 192"/>
                  <a:gd name="T10" fmla="*/ 51 w 79"/>
                  <a:gd name="T11" fmla="*/ 192 h 192"/>
                  <a:gd name="T12" fmla="*/ 71 w 79"/>
                  <a:gd name="T13" fmla="*/ 101 h 192"/>
                  <a:gd name="T14" fmla="*/ 37 w 79"/>
                  <a:gd name="T15" fmla="*/ 27 h 192"/>
                  <a:gd name="T16" fmla="*/ 50 w 79"/>
                  <a:gd name="T17" fmla="*/ 13 h 192"/>
                  <a:gd name="T18" fmla="*/ 43 w 79"/>
                  <a:gd name="T19" fmla="*/ 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9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9" y="62"/>
                      <a:pt x="36" y="101"/>
                    </a:cubicBezTo>
                    <a:cubicBezTo>
                      <a:pt x="42" y="141"/>
                      <a:pt x="21" y="174"/>
                      <a:pt x="21" y="174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2"/>
                      <a:pt x="79" y="157"/>
                      <a:pt x="71" y="101"/>
                    </a:cubicBezTo>
                    <a:cubicBezTo>
                      <a:pt x="65" y="56"/>
                      <a:pt x="37" y="27"/>
                      <a:pt x="37" y="27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8" y="12"/>
                      <a:pt x="43" y="9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7">
                <a:extLst>
                  <a:ext uri="{FF2B5EF4-FFF2-40B4-BE49-F238E27FC236}">
                    <a16:creationId xmlns:a16="http://schemas.microsoft.com/office/drawing/2014/main" id="{B4C8AA3F-9D67-4902-B621-7E0FC2BC4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786313"/>
                <a:ext cx="303213" cy="114300"/>
              </a:xfrm>
              <a:custGeom>
                <a:avLst/>
                <a:gdLst>
                  <a:gd name="T0" fmla="*/ 243 w 243"/>
                  <a:gd name="T1" fmla="*/ 56 h 91"/>
                  <a:gd name="T2" fmla="*/ 203 w 243"/>
                  <a:gd name="T3" fmla="*/ 18 h 91"/>
                  <a:gd name="T4" fmla="*/ 121 w 243"/>
                  <a:gd name="T5" fmla="*/ 56 h 91"/>
                  <a:gd name="T6" fmla="*/ 30 w 243"/>
                  <a:gd name="T7" fmla="*/ 0 h 91"/>
                  <a:gd name="T8" fmla="*/ 0 w 243"/>
                  <a:gd name="T9" fmla="*/ 16 h 91"/>
                  <a:gd name="T10" fmla="*/ 121 w 243"/>
                  <a:gd name="T11" fmla="*/ 91 h 91"/>
                  <a:gd name="T12" fmla="*/ 216 w 243"/>
                  <a:gd name="T13" fmla="*/ 56 h 91"/>
                  <a:gd name="T14" fmla="*/ 230 w 243"/>
                  <a:gd name="T15" fmla="*/ 69 h 91"/>
                  <a:gd name="T16" fmla="*/ 236 w 243"/>
                  <a:gd name="T17" fmla="*/ 62 h 91"/>
                  <a:gd name="T18" fmla="*/ 243 w 243"/>
                  <a:gd name="T19" fmla="*/ 5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91">
                    <a:moveTo>
                      <a:pt x="243" y="56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203" y="18"/>
                      <a:pt x="172" y="58"/>
                      <a:pt x="121" y="56"/>
                    </a:cubicBezTo>
                    <a:cubicBezTo>
                      <a:pt x="71" y="55"/>
                      <a:pt x="30" y="0"/>
                      <a:pt x="3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36" y="91"/>
                      <a:pt x="121" y="91"/>
                    </a:cubicBezTo>
                    <a:cubicBezTo>
                      <a:pt x="185" y="91"/>
                      <a:pt x="216" y="56"/>
                      <a:pt x="216" y="56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2" y="65"/>
                      <a:pt x="236" y="62"/>
                    </a:cubicBezTo>
                    <a:cubicBezTo>
                      <a:pt x="240" y="58"/>
                      <a:pt x="243" y="56"/>
                      <a:pt x="243" y="56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8">
                <a:extLst>
                  <a:ext uri="{FF2B5EF4-FFF2-40B4-BE49-F238E27FC236}">
                    <a16:creationId xmlns:a16="http://schemas.microsoft.com/office/drawing/2014/main" id="{6E83FD4C-9F28-4FD8-84FD-DAF3AE77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88" y="4557713"/>
                <a:ext cx="160338" cy="231775"/>
              </a:xfrm>
              <a:custGeom>
                <a:avLst/>
                <a:gdLst>
                  <a:gd name="T0" fmla="*/ 5 w 128"/>
                  <a:gd name="T1" fmla="*/ 185 h 185"/>
                  <a:gd name="T2" fmla="*/ 57 w 128"/>
                  <a:gd name="T3" fmla="*/ 170 h 185"/>
                  <a:gd name="T4" fmla="*/ 62 w 128"/>
                  <a:gd name="T5" fmla="*/ 85 h 185"/>
                  <a:gd name="T6" fmla="*/ 128 w 128"/>
                  <a:gd name="T7" fmla="*/ 33 h 185"/>
                  <a:gd name="T8" fmla="*/ 119 w 128"/>
                  <a:gd name="T9" fmla="*/ 0 h 185"/>
                  <a:gd name="T10" fmla="*/ 35 w 128"/>
                  <a:gd name="T11" fmla="*/ 64 h 185"/>
                  <a:gd name="T12" fmla="*/ 19 w 128"/>
                  <a:gd name="T13" fmla="*/ 163 h 185"/>
                  <a:gd name="T14" fmla="*/ 0 w 128"/>
                  <a:gd name="T15" fmla="*/ 167 h 185"/>
                  <a:gd name="T16" fmla="*/ 4 w 128"/>
                  <a:gd name="T17" fmla="*/ 177 h 185"/>
                  <a:gd name="T18" fmla="*/ 5 w 128"/>
                  <a:gd name="T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85">
                    <a:moveTo>
                      <a:pt x="5" y="185"/>
                    </a:move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39" y="130"/>
                      <a:pt x="62" y="85"/>
                    </a:cubicBezTo>
                    <a:cubicBezTo>
                      <a:pt x="86" y="40"/>
                      <a:pt x="128" y="33"/>
                      <a:pt x="128" y="3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66" y="12"/>
                      <a:pt x="35" y="64"/>
                    </a:cubicBezTo>
                    <a:cubicBezTo>
                      <a:pt x="6" y="114"/>
                      <a:pt x="19" y="163"/>
                      <a:pt x="19" y="16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3" y="171"/>
                      <a:pt x="4" y="177"/>
                    </a:cubicBezTo>
                    <a:cubicBezTo>
                      <a:pt x="5" y="183"/>
                      <a:pt x="5" y="185"/>
                      <a:pt x="5" y="185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9">
                <a:extLst>
                  <a:ext uri="{FF2B5EF4-FFF2-40B4-BE49-F238E27FC236}">
                    <a16:creationId xmlns:a16="http://schemas.microsoft.com/office/drawing/2014/main" id="{1F72CE59-BBB0-4AEA-8517-CFC6C950E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602163"/>
                <a:ext cx="134938" cy="247650"/>
              </a:xfrm>
              <a:custGeom>
                <a:avLst/>
                <a:gdLst>
                  <a:gd name="T0" fmla="*/ 108 w 108"/>
                  <a:gd name="T1" fmla="*/ 128 h 198"/>
                  <a:gd name="T2" fmla="*/ 104 w 108"/>
                  <a:gd name="T3" fmla="*/ 147 h 198"/>
                  <a:gd name="T4" fmla="*/ 91 w 108"/>
                  <a:gd name="T5" fmla="*/ 163 h 198"/>
                  <a:gd name="T6" fmla="*/ 69 w 108"/>
                  <a:gd name="T7" fmla="*/ 173 h 198"/>
                  <a:gd name="T8" fmla="*/ 69 w 108"/>
                  <a:gd name="T9" fmla="*/ 198 h 198"/>
                  <a:gd name="T10" fmla="*/ 43 w 108"/>
                  <a:gd name="T11" fmla="*/ 198 h 198"/>
                  <a:gd name="T12" fmla="*/ 43 w 108"/>
                  <a:gd name="T13" fmla="*/ 176 h 198"/>
                  <a:gd name="T14" fmla="*/ 18 w 108"/>
                  <a:gd name="T15" fmla="*/ 173 h 198"/>
                  <a:gd name="T16" fmla="*/ 2 w 108"/>
                  <a:gd name="T17" fmla="*/ 167 h 198"/>
                  <a:gd name="T18" fmla="*/ 2 w 108"/>
                  <a:gd name="T19" fmla="*/ 126 h 198"/>
                  <a:gd name="T20" fmla="*/ 46 w 108"/>
                  <a:gd name="T21" fmla="*/ 142 h 198"/>
                  <a:gd name="T22" fmla="*/ 55 w 108"/>
                  <a:gd name="T23" fmla="*/ 140 h 198"/>
                  <a:gd name="T24" fmla="*/ 59 w 108"/>
                  <a:gd name="T25" fmla="*/ 132 h 198"/>
                  <a:gd name="T26" fmla="*/ 57 w 108"/>
                  <a:gd name="T27" fmla="*/ 125 h 198"/>
                  <a:gd name="T28" fmla="*/ 50 w 108"/>
                  <a:gd name="T29" fmla="*/ 120 h 198"/>
                  <a:gd name="T30" fmla="*/ 36 w 108"/>
                  <a:gd name="T31" fmla="*/ 114 h 198"/>
                  <a:gd name="T32" fmla="*/ 0 w 108"/>
                  <a:gd name="T33" fmla="*/ 68 h 198"/>
                  <a:gd name="T34" fmla="*/ 12 w 108"/>
                  <a:gd name="T35" fmla="*/ 38 h 198"/>
                  <a:gd name="T36" fmla="*/ 43 w 108"/>
                  <a:gd name="T37" fmla="*/ 22 h 198"/>
                  <a:gd name="T38" fmla="*/ 43 w 108"/>
                  <a:gd name="T39" fmla="*/ 0 h 198"/>
                  <a:gd name="T40" fmla="*/ 69 w 108"/>
                  <a:gd name="T41" fmla="*/ 0 h 198"/>
                  <a:gd name="T42" fmla="*/ 69 w 108"/>
                  <a:gd name="T43" fmla="*/ 21 h 198"/>
                  <a:gd name="T44" fmla="*/ 101 w 108"/>
                  <a:gd name="T45" fmla="*/ 26 h 198"/>
                  <a:gd name="T46" fmla="*/ 101 w 108"/>
                  <a:gd name="T47" fmla="*/ 66 h 198"/>
                  <a:gd name="T48" fmla="*/ 82 w 108"/>
                  <a:gd name="T49" fmla="*/ 57 h 198"/>
                  <a:gd name="T50" fmla="*/ 61 w 108"/>
                  <a:gd name="T51" fmla="*/ 54 h 198"/>
                  <a:gd name="T52" fmla="*/ 51 w 108"/>
                  <a:gd name="T53" fmla="*/ 57 h 198"/>
                  <a:gd name="T54" fmla="*/ 48 w 108"/>
                  <a:gd name="T55" fmla="*/ 64 h 198"/>
                  <a:gd name="T56" fmla="*/ 52 w 108"/>
                  <a:gd name="T57" fmla="*/ 73 h 198"/>
                  <a:gd name="T58" fmla="*/ 66 w 108"/>
                  <a:gd name="T59" fmla="*/ 81 h 198"/>
                  <a:gd name="T60" fmla="*/ 98 w 108"/>
                  <a:gd name="T61" fmla="*/ 101 h 198"/>
                  <a:gd name="T62" fmla="*/ 108 w 108"/>
                  <a:gd name="T63" fmla="*/ 12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98">
                    <a:moveTo>
                      <a:pt x="108" y="128"/>
                    </a:moveTo>
                    <a:cubicBezTo>
                      <a:pt x="108" y="135"/>
                      <a:pt x="107" y="142"/>
                      <a:pt x="104" y="147"/>
                    </a:cubicBezTo>
                    <a:cubicBezTo>
                      <a:pt x="101" y="153"/>
                      <a:pt x="96" y="159"/>
                      <a:pt x="91" y="163"/>
                    </a:cubicBezTo>
                    <a:cubicBezTo>
                      <a:pt x="85" y="168"/>
                      <a:pt x="78" y="171"/>
                      <a:pt x="69" y="173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35" y="176"/>
                      <a:pt x="27" y="175"/>
                      <a:pt x="18" y="173"/>
                    </a:cubicBezTo>
                    <a:cubicBezTo>
                      <a:pt x="10" y="171"/>
                      <a:pt x="5" y="169"/>
                      <a:pt x="2" y="167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7" y="137"/>
                      <a:pt x="32" y="142"/>
                      <a:pt x="46" y="142"/>
                    </a:cubicBezTo>
                    <a:cubicBezTo>
                      <a:pt x="50" y="142"/>
                      <a:pt x="53" y="141"/>
                      <a:pt x="55" y="140"/>
                    </a:cubicBezTo>
                    <a:cubicBezTo>
                      <a:pt x="58" y="138"/>
                      <a:pt x="59" y="135"/>
                      <a:pt x="59" y="132"/>
                    </a:cubicBezTo>
                    <a:cubicBezTo>
                      <a:pt x="59" y="129"/>
                      <a:pt x="58" y="127"/>
                      <a:pt x="57" y="125"/>
                    </a:cubicBezTo>
                    <a:cubicBezTo>
                      <a:pt x="55" y="123"/>
                      <a:pt x="53" y="122"/>
                      <a:pt x="50" y="120"/>
                    </a:cubicBezTo>
                    <a:cubicBezTo>
                      <a:pt x="47" y="118"/>
                      <a:pt x="42" y="116"/>
                      <a:pt x="36" y="114"/>
                    </a:cubicBezTo>
                    <a:cubicBezTo>
                      <a:pt x="12" y="104"/>
                      <a:pt x="0" y="89"/>
                      <a:pt x="0" y="68"/>
                    </a:cubicBezTo>
                    <a:cubicBezTo>
                      <a:pt x="0" y="56"/>
                      <a:pt x="4" y="46"/>
                      <a:pt x="12" y="38"/>
                    </a:cubicBezTo>
                    <a:cubicBezTo>
                      <a:pt x="19" y="30"/>
                      <a:pt x="30" y="24"/>
                      <a:pt x="43" y="2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82" y="22"/>
                      <a:pt x="93" y="23"/>
                      <a:pt x="101" y="2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95" y="62"/>
                      <a:pt x="89" y="59"/>
                      <a:pt x="82" y="57"/>
                    </a:cubicBezTo>
                    <a:cubicBezTo>
                      <a:pt x="75" y="55"/>
                      <a:pt x="68" y="54"/>
                      <a:pt x="61" y="54"/>
                    </a:cubicBezTo>
                    <a:cubicBezTo>
                      <a:pt x="57" y="54"/>
                      <a:pt x="54" y="55"/>
                      <a:pt x="51" y="57"/>
                    </a:cubicBezTo>
                    <a:cubicBezTo>
                      <a:pt x="49" y="59"/>
                      <a:pt x="48" y="61"/>
                      <a:pt x="48" y="64"/>
                    </a:cubicBezTo>
                    <a:cubicBezTo>
                      <a:pt x="48" y="68"/>
                      <a:pt x="49" y="70"/>
                      <a:pt x="52" y="73"/>
                    </a:cubicBezTo>
                    <a:cubicBezTo>
                      <a:pt x="55" y="75"/>
                      <a:pt x="60" y="78"/>
                      <a:pt x="66" y="81"/>
                    </a:cubicBezTo>
                    <a:cubicBezTo>
                      <a:pt x="81" y="87"/>
                      <a:pt x="92" y="93"/>
                      <a:pt x="98" y="101"/>
                    </a:cubicBezTo>
                    <a:cubicBezTo>
                      <a:pt x="105" y="109"/>
                      <a:pt x="108" y="118"/>
                      <a:pt x="108" y="128"/>
                    </a:cubicBez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08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8E21C80-CD1F-467F-9067-3CABD2B21FFE}"/>
              </a:ext>
            </a:extLst>
          </p:cNvPr>
          <p:cNvGrpSpPr/>
          <p:nvPr userDrawn="1"/>
        </p:nvGrpSpPr>
        <p:grpSpPr>
          <a:xfrm>
            <a:off x="838200" y="134842"/>
            <a:ext cx="1176542" cy="1176542"/>
            <a:chOff x="3738566" y="2749699"/>
            <a:chExt cx="378521" cy="37852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D506132-B2CC-436E-BB1A-32969BBA5EFF}"/>
                </a:ext>
              </a:extLst>
            </p:cNvPr>
            <p:cNvSpPr/>
            <p:nvPr/>
          </p:nvSpPr>
          <p:spPr>
            <a:xfrm>
              <a:off x="3738566" y="274969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DFDF31F-DF72-439F-BB3B-25AF5B4F5E97}"/>
                </a:ext>
              </a:extLst>
            </p:cNvPr>
            <p:cNvGrpSpPr/>
            <p:nvPr/>
          </p:nvGrpSpPr>
          <p:grpSpPr>
            <a:xfrm>
              <a:off x="3756495" y="2829764"/>
              <a:ext cx="336731" cy="229025"/>
              <a:chOff x="2786063" y="2706688"/>
              <a:chExt cx="903287" cy="614363"/>
            </a:xfrm>
          </p:grpSpPr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646D9804-5838-42CF-927C-C0AFE3412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id="{4A20F95A-4AC2-43AC-9F42-BE3A5F70F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8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id="{F0A2CB7E-0629-4907-B652-EB5F9D2E4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16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4">
                <a:extLst>
                  <a:ext uri="{FF2B5EF4-FFF2-40B4-BE49-F238E27FC236}">
                    <a16:creationId xmlns:a16="http://schemas.microsoft.com/office/drawing/2014/main" id="{6D9BE51F-7FAE-42B5-841D-3AFFD8D64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5">
                <a:extLst>
                  <a:ext uri="{FF2B5EF4-FFF2-40B4-BE49-F238E27FC236}">
                    <a16:creationId xmlns:a16="http://schemas.microsoft.com/office/drawing/2014/main" id="{F63105AD-0DBF-4D66-A6D4-BD56811DE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1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26">
                <a:extLst>
                  <a:ext uri="{FF2B5EF4-FFF2-40B4-BE49-F238E27FC236}">
                    <a16:creationId xmlns:a16="http://schemas.microsoft.com/office/drawing/2014/main" id="{E6FF1D83-5030-4854-86BC-230CDB71E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7">
                <a:extLst>
                  <a:ext uri="{FF2B5EF4-FFF2-40B4-BE49-F238E27FC236}">
                    <a16:creationId xmlns:a16="http://schemas.microsoft.com/office/drawing/2014/main" id="{D4E2AA66-C3EF-4676-A482-17B9A9529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28">
                <a:extLst>
                  <a:ext uri="{FF2B5EF4-FFF2-40B4-BE49-F238E27FC236}">
                    <a16:creationId xmlns:a16="http://schemas.microsoft.com/office/drawing/2014/main" id="{94B127E3-030C-416F-9C24-77D924CD2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6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29">
                <a:extLst>
                  <a:ext uri="{FF2B5EF4-FFF2-40B4-BE49-F238E27FC236}">
                    <a16:creationId xmlns:a16="http://schemas.microsoft.com/office/drawing/2014/main" id="{F27210DE-09A3-408A-830A-98DEF372B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0">
                <a:extLst>
                  <a:ext uri="{FF2B5EF4-FFF2-40B4-BE49-F238E27FC236}">
                    <a16:creationId xmlns:a16="http://schemas.microsoft.com/office/drawing/2014/main" id="{AD4A6FD8-384D-4BDF-99E1-AB8FFC74B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38" y="2706688"/>
                <a:ext cx="492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31">
                <a:extLst>
                  <a:ext uri="{FF2B5EF4-FFF2-40B4-BE49-F238E27FC236}">
                    <a16:creationId xmlns:a16="http://schemas.microsoft.com/office/drawing/2014/main" id="{8995A9B6-6AF7-4243-BF2A-6BDF00BB4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2">
                <a:extLst>
                  <a:ext uri="{FF2B5EF4-FFF2-40B4-BE49-F238E27FC236}">
                    <a16:creationId xmlns:a16="http://schemas.microsoft.com/office/drawing/2014/main" id="{C88F0EEF-EE88-454D-AE87-3C3A6B23A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813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3">
                <a:extLst>
                  <a:ext uri="{FF2B5EF4-FFF2-40B4-BE49-F238E27FC236}">
                    <a16:creationId xmlns:a16="http://schemas.microsoft.com/office/drawing/2014/main" id="{9F3CD929-E540-4922-B4B6-94A0C5D93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4">
                <a:extLst>
                  <a:ext uri="{FF2B5EF4-FFF2-40B4-BE49-F238E27FC236}">
                    <a16:creationId xmlns:a16="http://schemas.microsoft.com/office/drawing/2014/main" id="{5F38001B-BB6D-41AA-A137-369BB8126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Rectangle 35">
                <a:extLst>
                  <a:ext uri="{FF2B5EF4-FFF2-40B4-BE49-F238E27FC236}">
                    <a16:creationId xmlns:a16="http://schemas.microsoft.com/office/drawing/2014/main" id="{00B11BED-9A2C-413C-8195-B4398E974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6">
                <a:extLst>
                  <a:ext uri="{FF2B5EF4-FFF2-40B4-BE49-F238E27FC236}">
                    <a16:creationId xmlns:a16="http://schemas.microsoft.com/office/drawing/2014/main" id="{78F61662-DDD6-46C4-9115-95EA40380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7">
                <a:extLst>
                  <a:ext uri="{FF2B5EF4-FFF2-40B4-BE49-F238E27FC236}">
                    <a16:creationId xmlns:a16="http://schemas.microsoft.com/office/drawing/2014/main" id="{5007D0A0-459D-4C21-92CB-9BB1FE20F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06688"/>
                <a:ext cx="111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38">
                <a:extLst>
                  <a:ext uri="{FF2B5EF4-FFF2-40B4-BE49-F238E27FC236}">
                    <a16:creationId xmlns:a16="http://schemas.microsoft.com/office/drawing/2014/main" id="{B31DC5AB-D3A5-4C5F-9290-B4C7298E5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8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9">
                <a:extLst>
                  <a:ext uri="{FF2B5EF4-FFF2-40B4-BE49-F238E27FC236}">
                    <a16:creationId xmlns:a16="http://schemas.microsoft.com/office/drawing/2014/main" id="{B2A5E68E-6C9C-4D6C-90F6-99BB76391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154363"/>
                <a:ext cx="423862" cy="166688"/>
              </a:xfrm>
              <a:custGeom>
                <a:avLst/>
                <a:gdLst>
                  <a:gd name="T0" fmla="*/ 0 w 267"/>
                  <a:gd name="T1" fmla="*/ 54 h 105"/>
                  <a:gd name="T2" fmla="*/ 70 w 267"/>
                  <a:gd name="T3" fmla="*/ 0 h 105"/>
                  <a:gd name="T4" fmla="*/ 70 w 267"/>
                  <a:gd name="T5" fmla="*/ 26 h 105"/>
                  <a:gd name="T6" fmla="*/ 267 w 267"/>
                  <a:gd name="T7" fmla="*/ 26 h 105"/>
                  <a:gd name="T8" fmla="*/ 267 w 267"/>
                  <a:gd name="T9" fmla="*/ 79 h 105"/>
                  <a:gd name="T10" fmla="*/ 70 w 267"/>
                  <a:gd name="T11" fmla="*/ 79 h 105"/>
                  <a:gd name="T12" fmla="*/ 70 w 267"/>
                  <a:gd name="T13" fmla="*/ 105 h 105"/>
                  <a:gd name="T14" fmla="*/ 0 w 267"/>
                  <a:gd name="T15" fmla="*/ 5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0" y="54"/>
                    </a:moveTo>
                    <a:lnTo>
                      <a:pt x="70" y="0"/>
                    </a:lnTo>
                    <a:lnTo>
                      <a:pt x="70" y="26"/>
                    </a:lnTo>
                    <a:lnTo>
                      <a:pt x="267" y="26"/>
                    </a:lnTo>
                    <a:lnTo>
                      <a:pt x="267" y="79"/>
                    </a:lnTo>
                    <a:lnTo>
                      <a:pt x="70" y="79"/>
                    </a:lnTo>
                    <a:lnTo>
                      <a:pt x="70" y="10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id="{D4D36D65-04DD-456D-8E1E-40784528A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488" y="3154363"/>
                <a:ext cx="423862" cy="166688"/>
              </a:xfrm>
              <a:custGeom>
                <a:avLst/>
                <a:gdLst>
                  <a:gd name="T0" fmla="*/ 267 w 267"/>
                  <a:gd name="T1" fmla="*/ 51 h 105"/>
                  <a:gd name="T2" fmla="*/ 196 w 267"/>
                  <a:gd name="T3" fmla="*/ 105 h 105"/>
                  <a:gd name="T4" fmla="*/ 196 w 267"/>
                  <a:gd name="T5" fmla="*/ 79 h 105"/>
                  <a:gd name="T6" fmla="*/ 0 w 267"/>
                  <a:gd name="T7" fmla="*/ 79 h 105"/>
                  <a:gd name="T8" fmla="*/ 0 w 267"/>
                  <a:gd name="T9" fmla="*/ 26 h 105"/>
                  <a:gd name="T10" fmla="*/ 196 w 267"/>
                  <a:gd name="T11" fmla="*/ 26 h 105"/>
                  <a:gd name="T12" fmla="*/ 196 w 267"/>
                  <a:gd name="T13" fmla="*/ 0 h 105"/>
                  <a:gd name="T14" fmla="*/ 267 w 267"/>
                  <a:gd name="T15" fmla="*/ 5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267" y="51"/>
                    </a:moveTo>
                    <a:lnTo>
                      <a:pt x="196" y="105"/>
                    </a:lnTo>
                    <a:lnTo>
                      <a:pt x="196" y="79"/>
                    </a:lnTo>
                    <a:lnTo>
                      <a:pt x="0" y="79"/>
                    </a:lnTo>
                    <a:lnTo>
                      <a:pt x="0" y="26"/>
                    </a:lnTo>
                    <a:lnTo>
                      <a:pt x="196" y="26"/>
                    </a:lnTo>
                    <a:lnTo>
                      <a:pt x="196" y="0"/>
                    </a:lnTo>
                    <a:lnTo>
                      <a:pt x="267" y="5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4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9E71B7-F447-48AB-B036-982ED9D166F3}"/>
              </a:ext>
            </a:extLst>
          </p:cNvPr>
          <p:cNvGrpSpPr/>
          <p:nvPr userDrawn="1"/>
        </p:nvGrpSpPr>
        <p:grpSpPr>
          <a:xfrm rot="5400000">
            <a:off x="10751625" y="98859"/>
            <a:ext cx="1198230" cy="1198230"/>
            <a:chOff x="751249" y="3415720"/>
            <a:chExt cx="378521" cy="37852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58F25C1-B0DA-49B3-9FC2-27910AD519FD}"/>
                </a:ext>
              </a:extLst>
            </p:cNvPr>
            <p:cNvSpPr/>
            <p:nvPr/>
          </p:nvSpPr>
          <p:spPr>
            <a:xfrm>
              <a:off x="751249" y="3415720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D6E8D2E-E2DF-4D2B-8F79-6B077FC5F7CA}"/>
                </a:ext>
              </a:extLst>
            </p:cNvPr>
            <p:cNvGrpSpPr/>
            <p:nvPr/>
          </p:nvGrpSpPr>
          <p:grpSpPr>
            <a:xfrm>
              <a:off x="776164" y="3449824"/>
              <a:ext cx="299999" cy="303957"/>
              <a:chOff x="4129088" y="4379913"/>
              <a:chExt cx="601662" cy="609600"/>
            </a:xfrm>
          </p:grpSpPr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id="{9827B0C8-85BF-4FD0-BA82-491CB20086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4379913"/>
                <a:ext cx="138113" cy="141288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7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2" y="85"/>
                      <a:pt x="84" y="72"/>
                      <a:pt x="84" y="56"/>
                    </a:cubicBezTo>
                    <a:cubicBezTo>
                      <a:pt x="84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42">
                <a:extLst>
                  <a:ext uri="{FF2B5EF4-FFF2-40B4-BE49-F238E27FC236}">
                    <a16:creationId xmlns:a16="http://schemas.microsoft.com/office/drawing/2014/main" id="{F96CF340-AC94-46F9-9A8A-9CF91103ED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4459288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3">
                <a:extLst>
                  <a:ext uri="{FF2B5EF4-FFF2-40B4-BE49-F238E27FC236}">
                    <a16:creationId xmlns:a16="http://schemas.microsoft.com/office/drawing/2014/main" id="{20EEA6A4-CF56-4522-9677-71F3A38F9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9088" y="4730750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5 w 111"/>
                  <a:gd name="T3" fmla="*/ 112 h 112"/>
                  <a:gd name="T4" fmla="*/ 0 w 111"/>
                  <a:gd name="T5" fmla="*/ 56 h 112"/>
                  <a:gd name="T6" fmla="*/ 55 w 111"/>
                  <a:gd name="T7" fmla="*/ 0 h 112"/>
                  <a:gd name="T8" fmla="*/ 111 w 111"/>
                  <a:gd name="T9" fmla="*/ 56 h 112"/>
                  <a:gd name="T10" fmla="*/ 55 w 111"/>
                  <a:gd name="T11" fmla="*/ 27 h 112"/>
                  <a:gd name="T12" fmla="*/ 27 w 111"/>
                  <a:gd name="T13" fmla="*/ 56 h 112"/>
                  <a:gd name="T14" fmla="*/ 55 w 111"/>
                  <a:gd name="T15" fmla="*/ 85 h 112"/>
                  <a:gd name="T16" fmla="*/ 84 w 111"/>
                  <a:gd name="T17" fmla="*/ 56 h 112"/>
                  <a:gd name="T18" fmla="*/ 55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5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5" y="27"/>
                    </a:moveTo>
                    <a:cubicBezTo>
                      <a:pt x="39" y="27"/>
                      <a:pt x="27" y="40"/>
                      <a:pt x="27" y="56"/>
                    </a:cubicBezTo>
                    <a:cubicBezTo>
                      <a:pt x="27" y="72"/>
                      <a:pt x="39" y="85"/>
                      <a:pt x="55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5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44">
                <a:extLst>
                  <a:ext uri="{FF2B5EF4-FFF2-40B4-BE49-F238E27FC236}">
                    <a16:creationId xmlns:a16="http://schemas.microsoft.com/office/drawing/2014/main" id="{7F51568F-4D8E-4755-A098-7AC8EFDA3E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0" y="4849813"/>
                <a:ext cx="139700" cy="139700"/>
              </a:xfrm>
              <a:custGeom>
                <a:avLst/>
                <a:gdLst>
                  <a:gd name="T0" fmla="*/ 112 w 112"/>
                  <a:gd name="T1" fmla="*/ 55 h 111"/>
                  <a:gd name="T2" fmla="*/ 56 w 112"/>
                  <a:gd name="T3" fmla="*/ 111 h 111"/>
                  <a:gd name="T4" fmla="*/ 0 w 112"/>
                  <a:gd name="T5" fmla="*/ 55 h 111"/>
                  <a:gd name="T6" fmla="*/ 56 w 112"/>
                  <a:gd name="T7" fmla="*/ 0 h 111"/>
                  <a:gd name="T8" fmla="*/ 112 w 112"/>
                  <a:gd name="T9" fmla="*/ 55 h 111"/>
                  <a:gd name="T10" fmla="*/ 56 w 112"/>
                  <a:gd name="T11" fmla="*/ 27 h 111"/>
                  <a:gd name="T12" fmla="*/ 27 w 112"/>
                  <a:gd name="T13" fmla="*/ 55 h 111"/>
                  <a:gd name="T14" fmla="*/ 56 w 112"/>
                  <a:gd name="T15" fmla="*/ 84 h 111"/>
                  <a:gd name="T16" fmla="*/ 85 w 112"/>
                  <a:gd name="T17" fmla="*/ 55 h 111"/>
                  <a:gd name="T18" fmla="*/ 56 w 112"/>
                  <a:gd name="T1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1">
                    <a:moveTo>
                      <a:pt x="112" y="55"/>
                    </a:moveTo>
                    <a:cubicBezTo>
                      <a:pt x="112" y="86"/>
                      <a:pt x="87" y="111"/>
                      <a:pt x="56" y="111"/>
                    </a:cubicBezTo>
                    <a:cubicBezTo>
                      <a:pt x="25" y="111"/>
                      <a:pt x="0" y="86"/>
                      <a:pt x="0" y="55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5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5"/>
                    </a:cubicBezTo>
                    <a:cubicBezTo>
                      <a:pt x="27" y="71"/>
                      <a:pt x="40" y="84"/>
                      <a:pt x="56" y="84"/>
                    </a:cubicBezTo>
                    <a:cubicBezTo>
                      <a:pt x="72" y="84"/>
                      <a:pt x="85" y="71"/>
                      <a:pt x="85" y="55"/>
                    </a:cubicBezTo>
                    <a:cubicBezTo>
                      <a:pt x="85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5">
                <a:extLst>
                  <a:ext uri="{FF2B5EF4-FFF2-40B4-BE49-F238E27FC236}">
                    <a16:creationId xmlns:a16="http://schemas.microsoft.com/office/drawing/2014/main" id="{61A95508-83E3-4E7F-8E8F-5198BD49D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4529138"/>
                <a:ext cx="107950" cy="88900"/>
              </a:xfrm>
              <a:custGeom>
                <a:avLst/>
                <a:gdLst>
                  <a:gd name="T0" fmla="*/ 0 w 87"/>
                  <a:gd name="T1" fmla="*/ 0 h 71"/>
                  <a:gd name="T2" fmla="*/ 0 w 87"/>
                  <a:gd name="T3" fmla="*/ 53 h 71"/>
                  <a:gd name="T4" fmla="*/ 35 w 87"/>
                  <a:gd name="T5" fmla="*/ 56 h 71"/>
                  <a:gd name="T6" fmla="*/ 68 w 87"/>
                  <a:gd name="T7" fmla="*/ 71 h 71"/>
                  <a:gd name="T8" fmla="*/ 87 w 87"/>
                  <a:gd name="T9" fmla="*/ 41 h 71"/>
                  <a:gd name="T10" fmla="*/ 52 w 87"/>
                  <a:gd name="T11" fmla="*/ 24 h 71"/>
                  <a:gd name="T12" fmla="*/ 21 w 87"/>
                  <a:gd name="T13" fmla="*/ 18 h 71"/>
                  <a:gd name="T14" fmla="*/ 21 w 87"/>
                  <a:gd name="T15" fmla="*/ 0 h 71"/>
                  <a:gd name="T16" fmla="*/ 11 w 87"/>
                  <a:gd name="T17" fmla="*/ 1 h 71"/>
                  <a:gd name="T18" fmla="*/ 0 w 87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>
                    <a:moveTo>
                      <a:pt x="0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17" y="51"/>
                      <a:pt x="35" y="56"/>
                    </a:cubicBezTo>
                    <a:cubicBezTo>
                      <a:pt x="53" y="60"/>
                      <a:pt x="68" y="71"/>
                      <a:pt x="68" y="7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68" y="29"/>
                      <a:pt x="52" y="24"/>
                    </a:cubicBezTo>
                    <a:cubicBezTo>
                      <a:pt x="36" y="19"/>
                      <a:pt x="21" y="18"/>
                      <a:pt x="21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16" y="1"/>
                      <a:pt x="11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6">
                <a:extLst>
                  <a:ext uri="{FF2B5EF4-FFF2-40B4-BE49-F238E27FC236}">
                    <a16:creationId xmlns:a16="http://schemas.microsoft.com/office/drawing/2014/main" id="{0D92E176-B10D-44A5-A805-BCBB92425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4576763"/>
                <a:ext cx="98425" cy="241300"/>
              </a:xfrm>
              <a:custGeom>
                <a:avLst/>
                <a:gdLst>
                  <a:gd name="T0" fmla="*/ 36 w 79"/>
                  <a:gd name="T1" fmla="*/ 0 h 192"/>
                  <a:gd name="T2" fmla="*/ 36 w 79"/>
                  <a:gd name="T3" fmla="*/ 0 h 192"/>
                  <a:gd name="T4" fmla="*/ 0 w 79"/>
                  <a:gd name="T5" fmla="*/ 40 h 192"/>
                  <a:gd name="T6" fmla="*/ 36 w 79"/>
                  <a:gd name="T7" fmla="*/ 101 h 192"/>
                  <a:gd name="T8" fmla="*/ 21 w 79"/>
                  <a:gd name="T9" fmla="*/ 174 h 192"/>
                  <a:gd name="T10" fmla="*/ 51 w 79"/>
                  <a:gd name="T11" fmla="*/ 192 h 192"/>
                  <a:gd name="T12" fmla="*/ 71 w 79"/>
                  <a:gd name="T13" fmla="*/ 101 h 192"/>
                  <a:gd name="T14" fmla="*/ 37 w 79"/>
                  <a:gd name="T15" fmla="*/ 27 h 192"/>
                  <a:gd name="T16" fmla="*/ 50 w 79"/>
                  <a:gd name="T17" fmla="*/ 13 h 192"/>
                  <a:gd name="T18" fmla="*/ 43 w 79"/>
                  <a:gd name="T19" fmla="*/ 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9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9" y="62"/>
                      <a:pt x="36" y="101"/>
                    </a:cubicBezTo>
                    <a:cubicBezTo>
                      <a:pt x="42" y="141"/>
                      <a:pt x="21" y="174"/>
                      <a:pt x="21" y="174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2"/>
                      <a:pt x="79" y="157"/>
                      <a:pt x="71" y="101"/>
                    </a:cubicBezTo>
                    <a:cubicBezTo>
                      <a:pt x="65" y="56"/>
                      <a:pt x="37" y="27"/>
                      <a:pt x="37" y="27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8" y="12"/>
                      <a:pt x="43" y="9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7">
                <a:extLst>
                  <a:ext uri="{FF2B5EF4-FFF2-40B4-BE49-F238E27FC236}">
                    <a16:creationId xmlns:a16="http://schemas.microsoft.com/office/drawing/2014/main" id="{AF6D564C-9CC8-4B9F-B557-AF91DE513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786313"/>
                <a:ext cx="303213" cy="114300"/>
              </a:xfrm>
              <a:custGeom>
                <a:avLst/>
                <a:gdLst>
                  <a:gd name="T0" fmla="*/ 243 w 243"/>
                  <a:gd name="T1" fmla="*/ 56 h 91"/>
                  <a:gd name="T2" fmla="*/ 203 w 243"/>
                  <a:gd name="T3" fmla="*/ 18 h 91"/>
                  <a:gd name="T4" fmla="*/ 121 w 243"/>
                  <a:gd name="T5" fmla="*/ 56 h 91"/>
                  <a:gd name="T6" fmla="*/ 30 w 243"/>
                  <a:gd name="T7" fmla="*/ 0 h 91"/>
                  <a:gd name="T8" fmla="*/ 0 w 243"/>
                  <a:gd name="T9" fmla="*/ 16 h 91"/>
                  <a:gd name="T10" fmla="*/ 121 w 243"/>
                  <a:gd name="T11" fmla="*/ 91 h 91"/>
                  <a:gd name="T12" fmla="*/ 216 w 243"/>
                  <a:gd name="T13" fmla="*/ 56 h 91"/>
                  <a:gd name="T14" fmla="*/ 230 w 243"/>
                  <a:gd name="T15" fmla="*/ 69 h 91"/>
                  <a:gd name="T16" fmla="*/ 236 w 243"/>
                  <a:gd name="T17" fmla="*/ 62 h 91"/>
                  <a:gd name="T18" fmla="*/ 243 w 243"/>
                  <a:gd name="T19" fmla="*/ 5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91">
                    <a:moveTo>
                      <a:pt x="243" y="56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203" y="18"/>
                      <a:pt x="172" y="58"/>
                      <a:pt x="121" y="56"/>
                    </a:cubicBezTo>
                    <a:cubicBezTo>
                      <a:pt x="71" y="55"/>
                      <a:pt x="30" y="0"/>
                      <a:pt x="3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36" y="91"/>
                      <a:pt x="121" y="91"/>
                    </a:cubicBezTo>
                    <a:cubicBezTo>
                      <a:pt x="185" y="91"/>
                      <a:pt x="216" y="56"/>
                      <a:pt x="216" y="56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2" y="65"/>
                      <a:pt x="236" y="62"/>
                    </a:cubicBezTo>
                    <a:cubicBezTo>
                      <a:pt x="240" y="58"/>
                      <a:pt x="243" y="56"/>
                      <a:pt x="243" y="56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8">
                <a:extLst>
                  <a:ext uri="{FF2B5EF4-FFF2-40B4-BE49-F238E27FC236}">
                    <a16:creationId xmlns:a16="http://schemas.microsoft.com/office/drawing/2014/main" id="{FEDB5431-635C-4EA2-91FF-1DC12F243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88" y="4557713"/>
                <a:ext cx="160338" cy="231775"/>
              </a:xfrm>
              <a:custGeom>
                <a:avLst/>
                <a:gdLst>
                  <a:gd name="T0" fmla="*/ 5 w 128"/>
                  <a:gd name="T1" fmla="*/ 185 h 185"/>
                  <a:gd name="T2" fmla="*/ 57 w 128"/>
                  <a:gd name="T3" fmla="*/ 170 h 185"/>
                  <a:gd name="T4" fmla="*/ 62 w 128"/>
                  <a:gd name="T5" fmla="*/ 85 h 185"/>
                  <a:gd name="T6" fmla="*/ 128 w 128"/>
                  <a:gd name="T7" fmla="*/ 33 h 185"/>
                  <a:gd name="T8" fmla="*/ 119 w 128"/>
                  <a:gd name="T9" fmla="*/ 0 h 185"/>
                  <a:gd name="T10" fmla="*/ 35 w 128"/>
                  <a:gd name="T11" fmla="*/ 64 h 185"/>
                  <a:gd name="T12" fmla="*/ 19 w 128"/>
                  <a:gd name="T13" fmla="*/ 163 h 185"/>
                  <a:gd name="T14" fmla="*/ 0 w 128"/>
                  <a:gd name="T15" fmla="*/ 167 h 185"/>
                  <a:gd name="T16" fmla="*/ 4 w 128"/>
                  <a:gd name="T17" fmla="*/ 177 h 185"/>
                  <a:gd name="T18" fmla="*/ 5 w 128"/>
                  <a:gd name="T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85">
                    <a:moveTo>
                      <a:pt x="5" y="185"/>
                    </a:move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39" y="130"/>
                      <a:pt x="62" y="85"/>
                    </a:cubicBezTo>
                    <a:cubicBezTo>
                      <a:pt x="86" y="40"/>
                      <a:pt x="128" y="33"/>
                      <a:pt x="128" y="3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66" y="12"/>
                      <a:pt x="35" y="64"/>
                    </a:cubicBezTo>
                    <a:cubicBezTo>
                      <a:pt x="6" y="114"/>
                      <a:pt x="19" y="163"/>
                      <a:pt x="19" y="16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3" y="171"/>
                      <a:pt x="4" y="177"/>
                    </a:cubicBezTo>
                    <a:cubicBezTo>
                      <a:pt x="5" y="183"/>
                      <a:pt x="5" y="185"/>
                      <a:pt x="5" y="185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9">
                <a:extLst>
                  <a:ext uri="{FF2B5EF4-FFF2-40B4-BE49-F238E27FC236}">
                    <a16:creationId xmlns:a16="http://schemas.microsoft.com/office/drawing/2014/main" id="{027AE80B-7EC9-4E66-8128-C9D2F8C0C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602163"/>
                <a:ext cx="134938" cy="247650"/>
              </a:xfrm>
              <a:custGeom>
                <a:avLst/>
                <a:gdLst>
                  <a:gd name="T0" fmla="*/ 108 w 108"/>
                  <a:gd name="T1" fmla="*/ 128 h 198"/>
                  <a:gd name="T2" fmla="*/ 104 w 108"/>
                  <a:gd name="T3" fmla="*/ 147 h 198"/>
                  <a:gd name="T4" fmla="*/ 91 w 108"/>
                  <a:gd name="T5" fmla="*/ 163 h 198"/>
                  <a:gd name="T6" fmla="*/ 69 w 108"/>
                  <a:gd name="T7" fmla="*/ 173 h 198"/>
                  <a:gd name="T8" fmla="*/ 69 w 108"/>
                  <a:gd name="T9" fmla="*/ 198 h 198"/>
                  <a:gd name="T10" fmla="*/ 43 w 108"/>
                  <a:gd name="T11" fmla="*/ 198 h 198"/>
                  <a:gd name="T12" fmla="*/ 43 w 108"/>
                  <a:gd name="T13" fmla="*/ 176 h 198"/>
                  <a:gd name="T14" fmla="*/ 18 w 108"/>
                  <a:gd name="T15" fmla="*/ 173 h 198"/>
                  <a:gd name="T16" fmla="*/ 2 w 108"/>
                  <a:gd name="T17" fmla="*/ 167 h 198"/>
                  <a:gd name="T18" fmla="*/ 2 w 108"/>
                  <a:gd name="T19" fmla="*/ 126 h 198"/>
                  <a:gd name="T20" fmla="*/ 46 w 108"/>
                  <a:gd name="T21" fmla="*/ 142 h 198"/>
                  <a:gd name="T22" fmla="*/ 55 w 108"/>
                  <a:gd name="T23" fmla="*/ 140 h 198"/>
                  <a:gd name="T24" fmla="*/ 59 w 108"/>
                  <a:gd name="T25" fmla="*/ 132 h 198"/>
                  <a:gd name="T26" fmla="*/ 57 w 108"/>
                  <a:gd name="T27" fmla="*/ 125 h 198"/>
                  <a:gd name="T28" fmla="*/ 50 w 108"/>
                  <a:gd name="T29" fmla="*/ 120 h 198"/>
                  <a:gd name="T30" fmla="*/ 36 w 108"/>
                  <a:gd name="T31" fmla="*/ 114 h 198"/>
                  <a:gd name="T32" fmla="*/ 0 w 108"/>
                  <a:gd name="T33" fmla="*/ 68 h 198"/>
                  <a:gd name="T34" fmla="*/ 12 w 108"/>
                  <a:gd name="T35" fmla="*/ 38 h 198"/>
                  <a:gd name="T36" fmla="*/ 43 w 108"/>
                  <a:gd name="T37" fmla="*/ 22 h 198"/>
                  <a:gd name="T38" fmla="*/ 43 w 108"/>
                  <a:gd name="T39" fmla="*/ 0 h 198"/>
                  <a:gd name="T40" fmla="*/ 69 w 108"/>
                  <a:gd name="T41" fmla="*/ 0 h 198"/>
                  <a:gd name="T42" fmla="*/ 69 w 108"/>
                  <a:gd name="T43" fmla="*/ 21 h 198"/>
                  <a:gd name="T44" fmla="*/ 101 w 108"/>
                  <a:gd name="T45" fmla="*/ 26 h 198"/>
                  <a:gd name="T46" fmla="*/ 101 w 108"/>
                  <a:gd name="T47" fmla="*/ 66 h 198"/>
                  <a:gd name="T48" fmla="*/ 82 w 108"/>
                  <a:gd name="T49" fmla="*/ 57 h 198"/>
                  <a:gd name="T50" fmla="*/ 61 w 108"/>
                  <a:gd name="T51" fmla="*/ 54 h 198"/>
                  <a:gd name="T52" fmla="*/ 51 w 108"/>
                  <a:gd name="T53" fmla="*/ 57 h 198"/>
                  <a:gd name="T54" fmla="*/ 48 w 108"/>
                  <a:gd name="T55" fmla="*/ 64 h 198"/>
                  <a:gd name="T56" fmla="*/ 52 w 108"/>
                  <a:gd name="T57" fmla="*/ 73 h 198"/>
                  <a:gd name="T58" fmla="*/ 66 w 108"/>
                  <a:gd name="T59" fmla="*/ 81 h 198"/>
                  <a:gd name="T60" fmla="*/ 98 w 108"/>
                  <a:gd name="T61" fmla="*/ 101 h 198"/>
                  <a:gd name="T62" fmla="*/ 108 w 108"/>
                  <a:gd name="T63" fmla="*/ 12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98">
                    <a:moveTo>
                      <a:pt x="108" y="128"/>
                    </a:moveTo>
                    <a:cubicBezTo>
                      <a:pt x="108" y="135"/>
                      <a:pt x="107" y="142"/>
                      <a:pt x="104" y="147"/>
                    </a:cubicBezTo>
                    <a:cubicBezTo>
                      <a:pt x="101" y="153"/>
                      <a:pt x="96" y="159"/>
                      <a:pt x="91" y="163"/>
                    </a:cubicBezTo>
                    <a:cubicBezTo>
                      <a:pt x="85" y="168"/>
                      <a:pt x="78" y="171"/>
                      <a:pt x="69" y="173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35" y="176"/>
                      <a:pt x="27" y="175"/>
                      <a:pt x="18" y="173"/>
                    </a:cubicBezTo>
                    <a:cubicBezTo>
                      <a:pt x="10" y="171"/>
                      <a:pt x="5" y="169"/>
                      <a:pt x="2" y="167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7" y="137"/>
                      <a:pt x="32" y="142"/>
                      <a:pt x="46" y="142"/>
                    </a:cubicBezTo>
                    <a:cubicBezTo>
                      <a:pt x="50" y="142"/>
                      <a:pt x="53" y="141"/>
                      <a:pt x="55" y="140"/>
                    </a:cubicBezTo>
                    <a:cubicBezTo>
                      <a:pt x="58" y="138"/>
                      <a:pt x="59" y="135"/>
                      <a:pt x="59" y="132"/>
                    </a:cubicBezTo>
                    <a:cubicBezTo>
                      <a:pt x="59" y="129"/>
                      <a:pt x="58" y="127"/>
                      <a:pt x="57" y="125"/>
                    </a:cubicBezTo>
                    <a:cubicBezTo>
                      <a:pt x="55" y="123"/>
                      <a:pt x="53" y="122"/>
                      <a:pt x="50" y="120"/>
                    </a:cubicBezTo>
                    <a:cubicBezTo>
                      <a:pt x="47" y="118"/>
                      <a:pt x="42" y="116"/>
                      <a:pt x="36" y="114"/>
                    </a:cubicBezTo>
                    <a:cubicBezTo>
                      <a:pt x="12" y="104"/>
                      <a:pt x="0" y="89"/>
                      <a:pt x="0" y="68"/>
                    </a:cubicBezTo>
                    <a:cubicBezTo>
                      <a:pt x="0" y="56"/>
                      <a:pt x="4" y="46"/>
                      <a:pt x="12" y="38"/>
                    </a:cubicBezTo>
                    <a:cubicBezTo>
                      <a:pt x="19" y="30"/>
                      <a:pt x="30" y="24"/>
                      <a:pt x="43" y="2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82" y="22"/>
                      <a:pt x="93" y="23"/>
                      <a:pt x="101" y="2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95" y="62"/>
                      <a:pt x="89" y="59"/>
                      <a:pt x="82" y="57"/>
                    </a:cubicBezTo>
                    <a:cubicBezTo>
                      <a:pt x="75" y="55"/>
                      <a:pt x="68" y="54"/>
                      <a:pt x="61" y="54"/>
                    </a:cubicBezTo>
                    <a:cubicBezTo>
                      <a:pt x="57" y="54"/>
                      <a:pt x="54" y="55"/>
                      <a:pt x="51" y="57"/>
                    </a:cubicBezTo>
                    <a:cubicBezTo>
                      <a:pt x="49" y="59"/>
                      <a:pt x="48" y="61"/>
                      <a:pt x="48" y="64"/>
                    </a:cubicBezTo>
                    <a:cubicBezTo>
                      <a:pt x="48" y="68"/>
                      <a:pt x="49" y="70"/>
                      <a:pt x="52" y="73"/>
                    </a:cubicBezTo>
                    <a:cubicBezTo>
                      <a:pt x="55" y="75"/>
                      <a:pt x="60" y="78"/>
                      <a:pt x="66" y="81"/>
                    </a:cubicBezTo>
                    <a:cubicBezTo>
                      <a:pt x="81" y="87"/>
                      <a:pt x="92" y="93"/>
                      <a:pt x="98" y="101"/>
                    </a:cubicBezTo>
                    <a:cubicBezTo>
                      <a:pt x="105" y="109"/>
                      <a:pt x="108" y="118"/>
                      <a:pt x="108" y="128"/>
                    </a:cubicBez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23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BBFB4-F5C6-40BD-B4DC-C1EDC34A507F}"/>
              </a:ext>
            </a:extLst>
          </p:cNvPr>
          <p:cNvSpPr/>
          <p:nvPr userDrawn="1"/>
        </p:nvSpPr>
        <p:spPr>
          <a:xfrm>
            <a:off x="4433841" y="3414184"/>
            <a:ext cx="3081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POINT OF </a:t>
            </a:r>
            <a:r>
              <a:rPr lang="en-US" sz="32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SALE</a:t>
            </a:r>
            <a:endParaRPr lang="en-US" sz="3200" b="1" dirty="0">
              <a:ln/>
              <a:solidFill>
                <a:srgbClr val="505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A022AB4-C135-484D-A73F-473884C163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16" y="1602404"/>
            <a:ext cx="4844878" cy="19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8FAB584-2044-442F-B589-BBFA62388E86}"/>
              </a:ext>
            </a:extLst>
          </p:cNvPr>
          <p:cNvGrpSpPr/>
          <p:nvPr userDrawn="1"/>
        </p:nvGrpSpPr>
        <p:grpSpPr>
          <a:xfrm>
            <a:off x="836807" y="106554"/>
            <a:ext cx="1204830" cy="1204830"/>
            <a:chOff x="5638081" y="4948196"/>
            <a:chExt cx="378521" cy="37852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F0B2122-3DA1-4067-BE2E-1D16E264563C}"/>
                </a:ext>
              </a:extLst>
            </p:cNvPr>
            <p:cNvSpPr/>
            <p:nvPr/>
          </p:nvSpPr>
          <p:spPr>
            <a:xfrm>
              <a:off x="5638081" y="4948196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F1F089A-2925-469A-9F5B-B3A498346289}"/>
                </a:ext>
              </a:extLst>
            </p:cNvPr>
            <p:cNvGrpSpPr/>
            <p:nvPr/>
          </p:nvGrpSpPr>
          <p:grpSpPr>
            <a:xfrm>
              <a:off x="5686792" y="4991930"/>
              <a:ext cx="266727" cy="256623"/>
              <a:chOff x="6223001" y="5399088"/>
              <a:chExt cx="628650" cy="604837"/>
            </a:xfrm>
          </p:grpSpPr>
          <p:sp>
            <p:nvSpPr>
              <p:cNvPr id="29" name="Freeform 168">
                <a:extLst>
                  <a:ext uri="{FF2B5EF4-FFF2-40B4-BE49-F238E27FC236}">
                    <a16:creationId xmlns:a16="http://schemas.microsoft.com/office/drawing/2014/main" id="{FEBF8644-1E51-4B18-8814-C7632615F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001" y="5399088"/>
                <a:ext cx="628650" cy="604837"/>
              </a:xfrm>
              <a:custGeom>
                <a:avLst/>
                <a:gdLst>
                  <a:gd name="T0" fmla="*/ 281 w 396"/>
                  <a:gd name="T1" fmla="*/ 86 h 381"/>
                  <a:gd name="T2" fmla="*/ 371 w 396"/>
                  <a:gd name="T3" fmla="*/ 86 h 381"/>
                  <a:gd name="T4" fmla="*/ 371 w 396"/>
                  <a:gd name="T5" fmla="*/ 0 h 381"/>
                  <a:gd name="T6" fmla="*/ 162 w 396"/>
                  <a:gd name="T7" fmla="*/ 0 h 381"/>
                  <a:gd name="T8" fmla="*/ 162 w 396"/>
                  <a:gd name="T9" fmla="*/ 86 h 381"/>
                  <a:gd name="T10" fmla="*/ 252 w 396"/>
                  <a:gd name="T11" fmla="*/ 86 h 381"/>
                  <a:gd name="T12" fmla="*/ 252 w 396"/>
                  <a:gd name="T13" fmla="*/ 105 h 381"/>
                  <a:gd name="T14" fmla="*/ 23 w 396"/>
                  <a:gd name="T15" fmla="*/ 105 h 381"/>
                  <a:gd name="T16" fmla="*/ 23 w 396"/>
                  <a:gd name="T17" fmla="*/ 287 h 381"/>
                  <a:gd name="T18" fmla="*/ 0 w 396"/>
                  <a:gd name="T19" fmla="*/ 287 h 381"/>
                  <a:gd name="T20" fmla="*/ 0 w 396"/>
                  <a:gd name="T21" fmla="*/ 381 h 381"/>
                  <a:gd name="T22" fmla="*/ 396 w 396"/>
                  <a:gd name="T23" fmla="*/ 381 h 381"/>
                  <a:gd name="T24" fmla="*/ 396 w 396"/>
                  <a:gd name="T25" fmla="*/ 286 h 381"/>
                  <a:gd name="T26" fmla="*/ 374 w 396"/>
                  <a:gd name="T27" fmla="*/ 286 h 381"/>
                  <a:gd name="T28" fmla="*/ 374 w 396"/>
                  <a:gd name="T29" fmla="*/ 105 h 381"/>
                  <a:gd name="T30" fmla="*/ 281 w 396"/>
                  <a:gd name="T31" fmla="*/ 105 h 381"/>
                  <a:gd name="T32" fmla="*/ 281 w 396"/>
                  <a:gd name="T33" fmla="*/ 8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81">
                    <a:moveTo>
                      <a:pt x="281" y="86"/>
                    </a:moveTo>
                    <a:lnTo>
                      <a:pt x="371" y="86"/>
                    </a:lnTo>
                    <a:lnTo>
                      <a:pt x="371" y="0"/>
                    </a:lnTo>
                    <a:lnTo>
                      <a:pt x="162" y="0"/>
                    </a:lnTo>
                    <a:lnTo>
                      <a:pt x="162" y="86"/>
                    </a:lnTo>
                    <a:lnTo>
                      <a:pt x="252" y="86"/>
                    </a:lnTo>
                    <a:lnTo>
                      <a:pt x="252" y="105"/>
                    </a:lnTo>
                    <a:lnTo>
                      <a:pt x="23" y="105"/>
                    </a:lnTo>
                    <a:lnTo>
                      <a:pt x="23" y="287"/>
                    </a:lnTo>
                    <a:lnTo>
                      <a:pt x="0" y="287"/>
                    </a:lnTo>
                    <a:lnTo>
                      <a:pt x="0" y="381"/>
                    </a:lnTo>
                    <a:lnTo>
                      <a:pt x="396" y="381"/>
                    </a:lnTo>
                    <a:lnTo>
                      <a:pt x="396" y="286"/>
                    </a:lnTo>
                    <a:lnTo>
                      <a:pt x="374" y="286"/>
                    </a:lnTo>
                    <a:lnTo>
                      <a:pt x="374" y="105"/>
                    </a:lnTo>
                    <a:lnTo>
                      <a:pt x="281" y="105"/>
                    </a:lnTo>
                    <a:lnTo>
                      <a:pt x="281" y="86"/>
                    </a:lnTo>
                    <a:close/>
                  </a:path>
                </a:pathLst>
              </a:custGeom>
              <a:solidFill>
                <a:srgbClr val="38A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69">
                <a:extLst>
                  <a:ext uri="{FF2B5EF4-FFF2-40B4-BE49-F238E27FC236}">
                    <a16:creationId xmlns:a16="http://schemas.microsoft.com/office/drawing/2014/main" id="{0D5A46BB-D1E0-4EE1-8754-A684F09B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213" y="5443538"/>
                <a:ext cx="241300" cy="50800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70">
                <a:extLst>
                  <a:ext uri="{FF2B5EF4-FFF2-40B4-BE49-F238E27FC236}">
                    <a16:creationId xmlns:a16="http://schemas.microsoft.com/office/drawing/2014/main" id="{08DBAF6D-3814-430F-9A42-9FD380152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038" y="5895975"/>
                <a:ext cx="538163" cy="66675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171">
                <a:extLst>
                  <a:ext uri="{FF2B5EF4-FFF2-40B4-BE49-F238E27FC236}">
                    <a16:creationId xmlns:a16="http://schemas.microsoft.com/office/drawing/2014/main" id="{FCB4E95B-B8CA-48E5-BA0F-0FAE75509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608638"/>
                <a:ext cx="463550" cy="246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172">
                <a:extLst>
                  <a:ext uri="{FF2B5EF4-FFF2-40B4-BE49-F238E27FC236}">
                    <a16:creationId xmlns:a16="http://schemas.microsoft.com/office/drawing/2014/main" id="{B4156BF0-D82A-4E83-B03C-71DACB4BC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73">
                <a:extLst>
                  <a:ext uri="{FF2B5EF4-FFF2-40B4-BE49-F238E27FC236}">
                    <a16:creationId xmlns:a16="http://schemas.microsoft.com/office/drawing/2014/main" id="{44EE42FA-DEBB-4D78-A6D6-6D5FC897A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74">
                <a:extLst>
                  <a:ext uri="{FF2B5EF4-FFF2-40B4-BE49-F238E27FC236}">
                    <a16:creationId xmlns:a16="http://schemas.microsoft.com/office/drawing/2014/main" id="{23BB0729-7259-413E-8A3D-B28037490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635625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75">
                <a:extLst>
                  <a:ext uri="{FF2B5EF4-FFF2-40B4-BE49-F238E27FC236}">
                    <a16:creationId xmlns:a16="http://schemas.microsoft.com/office/drawing/2014/main" id="{5F83209A-574B-4D9B-B74C-D6102CA53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76">
                <a:extLst>
                  <a:ext uri="{FF2B5EF4-FFF2-40B4-BE49-F238E27FC236}">
                    <a16:creationId xmlns:a16="http://schemas.microsoft.com/office/drawing/2014/main" id="{BE446630-457F-4F75-A8C4-C3A95212A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77">
                <a:extLst>
                  <a:ext uri="{FF2B5EF4-FFF2-40B4-BE49-F238E27FC236}">
                    <a16:creationId xmlns:a16="http://schemas.microsoft.com/office/drawing/2014/main" id="{88D11141-AA29-47A9-BCF4-93850CF55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10238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78">
                <a:extLst>
                  <a:ext uri="{FF2B5EF4-FFF2-40B4-BE49-F238E27FC236}">
                    <a16:creationId xmlns:a16="http://schemas.microsoft.com/office/drawing/2014/main" id="{53785A1C-2303-4192-89E2-157C108E5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79">
                <a:extLst>
                  <a:ext uri="{FF2B5EF4-FFF2-40B4-BE49-F238E27FC236}">
                    <a16:creationId xmlns:a16="http://schemas.microsoft.com/office/drawing/2014/main" id="{28B943D8-A21B-42A1-B08B-41C45A517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80">
                <a:extLst>
                  <a:ext uri="{FF2B5EF4-FFF2-40B4-BE49-F238E27FC236}">
                    <a16:creationId xmlns:a16="http://schemas.microsoft.com/office/drawing/2014/main" id="{019F7FC9-FEDF-4315-874C-DAF8BEC96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84850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81">
                <a:extLst>
                  <a:ext uri="{FF2B5EF4-FFF2-40B4-BE49-F238E27FC236}">
                    <a16:creationId xmlns:a16="http://schemas.microsoft.com/office/drawing/2014/main" id="{0E1608DD-F26F-4EAE-A03D-2EFC1625C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82">
                <a:extLst>
                  <a:ext uri="{FF2B5EF4-FFF2-40B4-BE49-F238E27FC236}">
                    <a16:creationId xmlns:a16="http://schemas.microsoft.com/office/drawing/2014/main" id="{1D75A018-ADC6-431D-A953-75488D208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83">
                <a:extLst>
                  <a:ext uri="{FF2B5EF4-FFF2-40B4-BE49-F238E27FC236}">
                    <a16:creationId xmlns:a16="http://schemas.microsoft.com/office/drawing/2014/main" id="{988C4819-A35C-4929-8551-FDEC72D79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84">
                <a:extLst>
                  <a:ext uri="{FF2B5EF4-FFF2-40B4-BE49-F238E27FC236}">
                    <a16:creationId xmlns:a16="http://schemas.microsoft.com/office/drawing/2014/main" id="{301F25D2-E9E7-4E81-99A0-F6776942A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156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4F5EFC-1AA7-4780-B867-33F719058A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16" y="1602404"/>
            <a:ext cx="4844878" cy="19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A20076B-B041-4D1A-93D6-53F6491B4046}"/>
              </a:ext>
            </a:extLst>
          </p:cNvPr>
          <p:cNvGrpSpPr/>
          <p:nvPr userDrawn="1"/>
        </p:nvGrpSpPr>
        <p:grpSpPr>
          <a:xfrm>
            <a:off x="836807" y="106554"/>
            <a:ext cx="1204830" cy="1204830"/>
            <a:chOff x="5638081" y="4948196"/>
            <a:chExt cx="378521" cy="37852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56495FA-CD8E-4119-B932-B85375500681}"/>
                </a:ext>
              </a:extLst>
            </p:cNvPr>
            <p:cNvSpPr/>
            <p:nvPr/>
          </p:nvSpPr>
          <p:spPr>
            <a:xfrm>
              <a:off x="5638081" y="4948196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E84B4D5-7CE3-4D21-8C26-FD81965390C2}"/>
                </a:ext>
              </a:extLst>
            </p:cNvPr>
            <p:cNvGrpSpPr/>
            <p:nvPr/>
          </p:nvGrpSpPr>
          <p:grpSpPr>
            <a:xfrm>
              <a:off x="5686792" y="4991930"/>
              <a:ext cx="266727" cy="256623"/>
              <a:chOff x="6223001" y="5399088"/>
              <a:chExt cx="628650" cy="604837"/>
            </a:xfrm>
          </p:grpSpPr>
          <p:sp>
            <p:nvSpPr>
              <p:cNvPr id="30" name="Freeform 168">
                <a:extLst>
                  <a:ext uri="{FF2B5EF4-FFF2-40B4-BE49-F238E27FC236}">
                    <a16:creationId xmlns:a16="http://schemas.microsoft.com/office/drawing/2014/main" id="{92EFBDC7-6E12-4E9F-BF19-16A564E5B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001" y="5399088"/>
                <a:ext cx="628650" cy="604837"/>
              </a:xfrm>
              <a:custGeom>
                <a:avLst/>
                <a:gdLst>
                  <a:gd name="T0" fmla="*/ 281 w 396"/>
                  <a:gd name="T1" fmla="*/ 86 h 381"/>
                  <a:gd name="T2" fmla="*/ 371 w 396"/>
                  <a:gd name="T3" fmla="*/ 86 h 381"/>
                  <a:gd name="T4" fmla="*/ 371 w 396"/>
                  <a:gd name="T5" fmla="*/ 0 h 381"/>
                  <a:gd name="T6" fmla="*/ 162 w 396"/>
                  <a:gd name="T7" fmla="*/ 0 h 381"/>
                  <a:gd name="T8" fmla="*/ 162 w 396"/>
                  <a:gd name="T9" fmla="*/ 86 h 381"/>
                  <a:gd name="T10" fmla="*/ 252 w 396"/>
                  <a:gd name="T11" fmla="*/ 86 h 381"/>
                  <a:gd name="T12" fmla="*/ 252 w 396"/>
                  <a:gd name="T13" fmla="*/ 105 h 381"/>
                  <a:gd name="T14" fmla="*/ 23 w 396"/>
                  <a:gd name="T15" fmla="*/ 105 h 381"/>
                  <a:gd name="T16" fmla="*/ 23 w 396"/>
                  <a:gd name="T17" fmla="*/ 287 h 381"/>
                  <a:gd name="T18" fmla="*/ 0 w 396"/>
                  <a:gd name="T19" fmla="*/ 287 h 381"/>
                  <a:gd name="T20" fmla="*/ 0 w 396"/>
                  <a:gd name="T21" fmla="*/ 381 h 381"/>
                  <a:gd name="T22" fmla="*/ 396 w 396"/>
                  <a:gd name="T23" fmla="*/ 381 h 381"/>
                  <a:gd name="T24" fmla="*/ 396 w 396"/>
                  <a:gd name="T25" fmla="*/ 286 h 381"/>
                  <a:gd name="T26" fmla="*/ 374 w 396"/>
                  <a:gd name="T27" fmla="*/ 286 h 381"/>
                  <a:gd name="T28" fmla="*/ 374 w 396"/>
                  <a:gd name="T29" fmla="*/ 105 h 381"/>
                  <a:gd name="T30" fmla="*/ 281 w 396"/>
                  <a:gd name="T31" fmla="*/ 105 h 381"/>
                  <a:gd name="T32" fmla="*/ 281 w 396"/>
                  <a:gd name="T33" fmla="*/ 8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81">
                    <a:moveTo>
                      <a:pt x="281" y="86"/>
                    </a:moveTo>
                    <a:lnTo>
                      <a:pt x="371" y="86"/>
                    </a:lnTo>
                    <a:lnTo>
                      <a:pt x="371" y="0"/>
                    </a:lnTo>
                    <a:lnTo>
                      <a:pt x="162" y="0"/>
                    </a:lnTo>
                    <a:lnTo>
                      <a:pt x="162" y="86"/>
                    </a:lnTo>
                    <a:lnTo>
                      <a:pt x="252" y="86"/>
                    </a:lnTo>
                    <a:lnTo>
                      <a:pt x="252" y="105"/>
                    </a:lnTo>
                    <a:lnTo>
                      <a:pt x="23" y="105"/>
                    </a:lnTo>
                    <a:lnTo>
                      <a:pt x="23" y="287"/>
                    </a:lnTo>
                    <a:lnTo>
                      <a:pt x="0" y="287"/>
                    </a:lnTo>
                    <a:lnTo>
                      <a:pt x="0" y="381"/>
                    </a:lnTo>
                    <a:lnTo>
                      <a:pt x="396" y="381"/>
                    </a:lnTo>
                    <a:lnTo>
                      <a:pt x="396" y="286"/>
                    </a:lnTo>
                    <a:lnTo>
                      <a:pt x="374" y="286"/>
                    </a:lnTo>
                    <a:lnTo>
                      <a:pt x="374" y="105"/>
                    </a:lnTo>
                    <a:lnTo>
                      <a:pt x="281" y="105"/>
                    </a:lnTo>
                    <a:lnTo>
                      <a:pt x="281" y="86"/>
                    </a:lnTo>
                    <a:close/>
                  </a:path>
                </a:pathLst>
              </a:custGeom>
              <a:solidFill>
                <a:srgbClr val="38A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69">
                <a:extLst>
                  <a:ext uri="{FF2B5EF4-FFF2-40B4-BE49-F238E27FC236}">
                    <a16:creationId xmlns:a16="http://schemas.microsoft.com/office/drawing/2014/main" id="{B70236FC-814F-44C6-AE2A-AF80AB03E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213" y="5443538"/>
                <a:ext cx="241300" cy="50800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170">
                <a:extLst>
                  <a:ext uri="{FF2B5EF4-FFF2-40B4-BE49-F238E27FC236}">
                    <a16:creationId xmlns:a16="http://schemas.microsoft.com/office/drawing/2014/main" id="{6AA1B382-EB11-4A27-A2EC-AE102AF33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038" y="5895975"/>
                <a:ext cx="538163" cy="66675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171">
                <a:extLst>
                  <a:ext uri="{FF2B5EF4-FFF2-40B4-BE49-F238E27FC236}">
                    <a16:creationId xmlns:a16="http://schemas.microsoft.com/office/drawing/2014/main" id="{2C22C9D3-2CD7-410E-8729-BE1A5ED87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608638"/>
                <a:ext cx="463550" cy="246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72">
                <a:extLst>
                  <a:ext uri="{FF2B5EF4-FFF2-40B4-BE49-F238E27FC236}">
                    <a16:creationId xmlns:a16="http://schemas.microsoft.com/office/drawing/2014/main" id="{A88D016B-85D2-4568-B130-076A7A9A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73">
                <a:extLst>
                  <a:ext uri="{FF2B5EF4-FFF2-40B4-BE49-F238E27FC236}">
                    <a16:creationId xmlns:a16="http://schemas.microsoft.com/office/drawing/2014/main" id="{9E03A808-1892-443A-B479-E5655D312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74">
                <a:extLst>
                  <a:ext uri="{FF2B5EF4-FFF2-40B4-BE49-F238E27FC236}">
                    <a16:creationId xmlns:a16="http://schemas.microsoft.com/office/drawing/2014/main" id="{D1DBE312-B465-4EAD-8362-4F0F5D13A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635625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75">
                <a:extLst>
                  <a:ext uri="{FF2B5EF4-FFF2-40B4-BE49-F238E27FC236}">
                    <a16:creationId xmlns:a16="http://schemas.microsoft.com/office/drawing/2014/main" id="{E728AD1E-6639-403A-B824-FC813D77B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76">
                <a:extLst>
                  <a:ext uri="{FF2B5EF4-FFF2-40B4-BE49-F238E27FC236}">
                    <a16:creationId xmlns:a16="http://schemas.microsoft.com/office/drawing/2014/main" id="{B989647E-6F93-4863-A62D-A11AF6BB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77">
                <a:extLst>
                  <a:ext uri="{FF2B5EF4-FFF2-40B4-BE49-F238E27FC236}">
                    <a16:creationId xmlns:a16="http://schemas.microsoft.com/office/drawing/2014/main" id="{5E9A965A-7F14-4FA0-98DC-ACB4BDD23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10238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78">
                <a:extLst>
                  <a:ext uri="{FF2B5EF4-FFF2-40B4-BE49-F238E27FC236}">
                    <a16:creationId xmlns:a16="http://schemas.microsoft.com/office/drawing/2014/main" id="{68E31491-C892-4197-9D81-BC2FD345F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79">
                <a:extLst>
                  <a:ext uri="{FF2B5EF4-FFF2-40B4-BE49-F238E27FC236}">
                    <a16:creationId xmlns:a16="http://schemas.microsoft.com/office/drawing/2014/main" id="{6AED9773-BC5E-4F52-99E9-160177F77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80">
                <a:extLst>
                  <a:ext uri="{FF2B5EF4-FFF2-40B4-BE49-F238E27FC236}">
                    <a16:creationId xmlns:a16="http://schemas.microsoft.com/office/drawing/2014/main" id="{DCEA4903-137A-42BD-8C0B-C03FF7DB3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84850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81">
                <a:extLst>
                  <a:ext uri="{FF2B5EF4-FFF2-40B4-BE49-F238E27FC236}">
                    <a16:creationId xmlns:a16="http://schemas.microsoft.com/office/drawing/2014/main" id="{E5B06DF3-195B-4361-AA25-5028650D8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82">
                <a:extLst>
                  <a:ext uri="{FF2B5EF4-FFF2-40B4-BE49-F238E27FC236}">
                    <a16:creationId xmlns:a16="http://schemas.microsoft.com/office/drawing/2014/main" id="{3930A46D-9516-4315-A3C9-5B35EB062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83">
                <a:extLst>
                  <a:ext uri="{FF2B5EF4-FFF2-40B4-BE49-F238E27FC236}">
                    <a16:creationId xmlns:a16="http://schemas.microsoft.com/office/drawing/2014/main" id="{123D5193-1163-4E5C-92E4-9C261F0C3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184">
                <a:extLst>
                  <a:ext uri="{FF2B5EF4-FFF2-40B4-BE49-F238E27FC236}">
                    <a16:creationId xmlns:a16="http://schemas.microsoft.com/office/drawing/2014/main" id="{B13219EA-04B0-4B6C-A9B9-314A2C764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91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68ACF1A-8CB6-490D-8997-8557E62D4EA0}"/>
              </a:ext>
            </a:extLst>
          </p:cNvPr>
          <p:cNvGrpSpPr/>
          <p:nvPr userDrawn="1"/>
        </p:nvGrpSpPr>
        <p:grpSpPr>
          <a:xfrm>
            <a:off x="836807" y="106554"/>
            <a:ext cx="1204830" cy="1204830"/>
            <a:chOff x="5638081" y="4948196"/>
            <a:chExt cx="378521" cy="37852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5122935-B2B9-489D-8CCB-B87E9AE5C7A7}"/>
                </a:ext>
              </a:extLst>
            </p:cNvPr>
            <p:cNvSpPr/>
            <p:nvPr/>
          </p:nvSpPr>
          <p:spPr>
            <a:xfrm>
              <a:off x="5638081" y="4948196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0EAF171-8E3D-4351-9C6A-1002A68A462A}"/>
                </a:ext>
              </a:extLst>
            </p:cNvPr>
            <p:cNvGrpSpPr/>
            <p:nvPr/>
          </p:nvGrpSpPr>
          <p:grpSpPr>
            <a:xfrm>
              <a:off x="5686792" y="4991930"/>
              <a:ext cx="266727" cy="256623"/>
              <a:chOff x="6223001" y="5399088"/>
              <a:chExt cx="628650" cy="604837"/>
            </a:xfrm>
          </p:grpSpPr>
          <p:sp>
            <p:nvSpPr>
              <p:cNvPr id="32" name="Freeform 168">
                <a:extLst>
                  <a:ext uri="{FF2B5EF4-FFF2-40B4-BE49-F238E27FC236}">
                    <a16:creationId xmlns:a16="http://schemas.microsoft.com/office/drawing/2014/main" id="{C702504B-B70D-456C-8DA5-19EF5D29E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001" y="5399088"/>
                <a:ext cx="628650" cy="604837"/>
              </a:xfrm>
              <a:custGeom>
                <a:avLst/>
                <a:gdLst>
                  <a:gd name="T0" fmla="*/ 281 w 396"/>
                  <a:gd name="T1" fmla="*/ 86 h 381"/>
                  <a:gd name="T2" fmla="*/ 371 w 396"/>
                  <a:gd name="T3" fmla="*/ 86 h 381"/>
                  <a:gd name="T4" fmla="*/ 371 w 396"/>
                  <a:gd name="T5" fmla="*/ 0 h 381"/>
                  <a:gd name="T6" fmla="*/ 162 w 396"/>
                  <a:gd name="T7" fmla="*/ 0 h 381"/>
                  <a:gd name="T8" fmla="*/ 162 w 396"/>
                  <a:gd name="T9" fmla="*/ 86 h 381"/>
                  <a:gd name="T10" fmla="*/ 252 w 396"/>
                  <a:gd name="T11" fmla="*/ 86 h 381"/>
                  <a:gd name="T12" fmla="*/ 252 w 396"/>
                  <a:gd name="T13" fmla="*/ 105 h 381"/>
                  <a:gd name="T14" fmla="*/ 23 w 396"/>
                  <a:gd name="T15" fmla="*/ 105 h 381"/>
                  <a:gd name="T16" fmla="*/ 23 w 396"/>
                  <a:gd name="T17" fmla="*/ 287 h 381"/>
                  <a:gd name="T18" fmla="*/ 0 w 396"/>
                  <a:gd name="T19" fmla="*/ 287 h 381"/>
                  <a:gd name="T20" fmla="*/ 0 w 396"/>
                  <a:gd name="T21" fmla="*/ 381 h 381"/>
                  <a:gd name="T22" fmla="*/ 396 w 396"/>
                  <a:gd name="T23" fmla="*/ 381 h 381"/>
                  <a:gd name="T24" fmla="*/ 396 w 396"/>
                  <a:gd name="T25" fmla="*/ 286 h 381"/>
                  <a:gd name="T26" fmla="*/ 374 w 396"/>
                  <a:gd name="T27" fmla="*/ 286 h 381"/>
                  <a:gd name="T28" fmla="*/ 374 w 396"/>
                  <a:gd name="T29" fmla="*/ 105 h 381"/>
                  <a:gd name="T30" fmla="*/ 281 w 396"/>
                  <a:gd name="T31" fmla="*/ 105 h 381"/>
                  <a:gd name="T32" fmla="*/ 281 w 396"/>
                  <a:gd name="T33" fmla="*/ 8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81">
                    <a:moveTo>
                      <a:pt x="281" y="86"/>
                    </a:moveTo>
                    <a:lnTo>
                      <a:pt x="371" y="86"/>
                    </a:lnTo>
                    <a:lnTo>
                      <a:pt x="371" y="0"/>
                    </a:lnTo>
                    <a:lnTo>
                      <a:pt x="162" y="0"/>
                    </a:lnTo>
                    <a:lnTo>
                      <a:pt x="162" y="86"/>
                    </a:lnTo>
                    <a:lnTo>
                      <a:pt x="252" y="86"/>
                    </a:lnTo>
                    <a:lnTo>
                      <a:pt x="252" y="105"/>
                    </a:lnTo>
                    <a:lnTo>
                      <a:pt x="23" y="105"/>
                    </a:lnTo>
                    <a:lnTo>
                      <a:pt x="23" y="287"/>
                    </a:lnTo>
                    <a:lnTo>
                      <a:pt x="0" y="287"/>
                    </a:lnTo>
                    <a:lnTo>
                      <a:pt x="0" y="381"/>
                    </a:lnTo>
                    <a:lnTo>
                      <a:pt x="396" y="381"/>
                    </a:lnTo>
                    <a:lnTo>
                      <a:pt x="396" y="286"/>
                    </a:lnTo>
                    <a:lnTo>
                      <a:pt x="374" y="286"/>
                    </a:lnTo>
                    <a:lnTo>
                      <a:pt x="374" y="105"/>
                    </a:lnTo>
                    <a:lnTo>
                      <a:pt x="281" y="105"/>
                    </a:lnTo>
                    <a:lnTo>
                      <a:pt x="281" y="86"/>
                    </a:lnTo>
                    <a:close/>
                  </a:path>
                </a:pathLst>
              </a:custGeom>
              <a:solidFill>
                <a:srgbClr val="38A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169">
                <a:extLst>
                  <a:ext uri="{FF2B5EF4-FFF2-40B4-BE49-F238E27FC236}">
                    <a16:creationId xmlns:a16="http://schemas.microsoft.com/office/drawing/2014/main" id="{01C5162F-6534-40F2-8751-A9713632A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213" y="5443538"/>
                <a:ext cx="241300" cy="50800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170">
                <a:extLst>
                  <a:ext uri="{FF2B5EF4-FFF2-40B4-BE49-F238E27FC236}">
                    <a16:creationId xmlns:a16="http://schemas.microsoft.com/office/drawing/2014/main" id="{AA5CD84C-4FB3-4BB9-B28D-7D4B567A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038" y="5895975"/>
                <a:ext cx="538163" cy="66675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171">
                <a:extLst>
                  <a:ext uri="{FF2B5EF4-FFF2-40B4-BE49-F238E27FC236}">
                    <a16:creationId xmlns:a16="http://schemas.microsoft.com/office/drawing/2014/main" id="{6FC4EC15-0471-4E35-B3EB-904F82F40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608638"/>
                <a:ext cx="463550" cy="246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72">
                <a:extLst>
                  <a:ext uri="{FF2B5EF4-FFF2-40B4-BE49-F238E27FC236}">
                    <a16:creationId xmlns:a16="http://schemas.microsoft.com/office/drawing/2014/main" id="{FC98380A-DD65-4505-88EF-28ED92719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73">
                <a:extLst>
                  <a:ext uri="{FF2B5EF4-FFF2-40B4-BE49-F238E27FC236}">
                    <a16:creationId xmlns:a16="http://schemas.microsoft.com/office/drawing/2014/main" id="{1618811E-6089-4507-A13F-EEFDC794F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74">
                <a:extLst>
                  <a:ext uri="{FF2B5EF4-FFF2-40B4-BE49-F238E27FC236}">
                    <a16:creationId xmlns:a16="http://schemas.microsoft.com/office/drawing/2014/main" id="{BBCF4957-1485-4D3F-B901-A1C3BA074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635625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75">
                <a:extLst>
                  <a:ext uri="{FF2B5EF4-FFF2-40B4-BE49-F238E27FC236}">
                    <a16:creationId xmlns:a16="http://schemas.microsoft.com/office/drawing/2014/main" id="{AC33CCD8-889D-4DE6-898C-B9A100B6E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76">
                <a:extLst>
                  <a:ext uri="{FF2B5EF4-FFF2-40B4-BE49-F238E27FC236}">
                    <a16:creationId xmlns:a16="http://schemas.microsoft.com/office/drawing/2014/main" id="{11E8581B-CA19-4D01-BB80-FED6E243E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77">
                <a:extLst>
                  <a:ext uri="{FF2B5EF4-FFF2-40B4-BE49-F238E27FC236}">
                    <a16:creationId xmlns:a16="http://schemas.microsoft.com/office/drawing/2014/main" id="{8DCE0D00-3654-4991-9715-9D9E896A9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10238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78">
                <a:extLst>
                  <a:ext uri="{FF2B5EF4-FFF2-40B4-BE49-F238E27FC236}">
                    <a16:creationId xmlns:a16="http://schemas.microsoft.com/office/drawing/2014/main" id="{53162111-D078-4F91-8CBF-30CEE44DB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79">
                <a:extLst>
                  <a:ext uri="{FF2B5EF4-FFF2-40B4-BE49-F238E27FC236}">
                    <a16:creationId xmlns:a16="http://schemas.microsoft.com/office/drawing/2014/main" id="{03897E7E-DA80-46BB-B572-85A9A15EE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80">
                <a:extLst>
                  <a:ext uri="{FF2B5EF4-FFF2-40B4-BE49-F238E27FC236}">
                    <a16:creationId xmlns:a16="http://schemas.microsoft.com/office/drawing/2014/main" id="{5D43D669-26F6-48C0-9B9A-CC89244AC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84850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81">
                <a:extLst>
                  <a:ext uri="{FF2B5EF4-FFF2-40B4-BE49-F238E27FC236}">
                    <a16:creationId xmlns:a16="http://schemas.microsoft.com/office/drawing/2014/main" id="{827E7046-76ED-42F1-93E3-1774F2FDD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182">
                <a:extLst>
                  <a:ext uri="{FF2B5EF4-FFF2-40B4-BE49-F238E27FC236}">
                    <a16:creationId xmlns:a16="http://schemas.microsoft.com/office/drawing/2014/main" id="{DC5621C5-959E-402F-8192-97FAEB24E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183">
                <a:extLst>
                  <a:ext uri="{FF2B5EF4-FFF2-40B4-BE49-F238E27FC236}">
                    <a16:creationId xmlns:a16="http://schemas.microsoft.com/office/drawing/2014/main" id="{125625E3-4160-4050-A3A3-857EAC134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184">
                <a:extLst>
                  <a:ext uri="{FF2B5EF4-FFF2-40B4-BE49-F238E27FC236}">
                    <a16:creationId xmlns:a16="http://schemas.microsoft.com/office/drawing/2014/main" id="{E13C1F69-FC70-46CF-97FB-931F4E6A9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575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CB1164A-BCC8-4A03-BAFB-575635D10FB2}"/>
              </a:ext>
            </a:extLst>
          </p:cNvPr>
          <p:cNvGrpSpPr/>
          <p:nvPr userDrawn="1"/>
        </p:nvGrpSpPr>
        <p:grpSpPr>
          <a:xfrm>
            <a:off x="836807" y="106554"/>
            <a:ext cx="1204830" cy="1204830"/>
            <a:chOff x="5638081" y="4948196"/>
            <a:chExt cx="378521" cy="37852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B413D65-294C-437B-83B5-2574AA7394F0}"/>
                </a:ext>
              </a:extLst>
            </p:cNvPr>
            <p:cNvSpPr/>
            <p:nvPr/>
          </p:nvSpPr>
          <p:spPr>
            <a:xfrm>
              <a:off x="5638081" y="4948196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191C27-C7F4-4C42-95D8-C33B56A8C9F4}"/>
                </a:ext>
              </a:extLst>
            </p:cNvPr>
            <p:cNvGrpSpPr/>
            <p:nvPr/>
          </p:nvGrpSpPr>
          <p:grpSpPr>
            <a:xfrm>
              <a:off x="5686792" y="4991930"/>
              <a:ext cx="266727" cy="256623"/>
              <a:chOff x="6223001" y="5399088"/>
              <a:chExt cx="628650" cy="604837"/>
            </a:xfrm>
          </p:grpSpPr>
          <p:sp>
            <p:nvSpPr>
              <p:cNvPr id="28" name="Freeform 168">
                <a:extLst>
                  <a:ext uri="{FF2B5EF4-FFF2-40B4-BE49-F238E27FC236}">
                    <a16:creationId xmlns:a16="http://schemas.microsoft.com/office/drawing/2014/main" id="{843091C0-AE01-4252-B45E-662751959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001" y="5399088"/>
                <a:ext cx="628650" cy="604837"/>
              </a:xfrm>
              <a:custGeom>
                <a:avLst/>
                <a:gdLst>
                  <a:gd name="T0" fmla="*/ 281 w 396"/>
                  <a:gd name="T1" fmla="*/ 86 h 381"/>
                  <a:gd name="T2" fmla="*/ 371 w 396"/>
                  <a:gd name="T3" fmla="*/ 86 h 381"/>
                  <a:gd name="T4" fmla="*/ 371 w 396"/>
                  <a:gd name="T5" fmla="*/ 0 h 381"/>
                  <a:gd name="T6" fmla="*/ 162 w 396"/>
                  <a:gd name="T7" fmla="*/ 0 h 381"/>
                  <a:gd name="T8" fmla="*/ 162 w 396"/>
                  <a:gd name="T9" fmla="*/ 86 h 381"/>
                  <a:gd name="T10" fmla="*/ 252 w 396"/>
                  <a:gd name="T11" fmla="*/ 86 h 381"/>
                  <a:gd name="T12" fmla="*/ 252 w 396"/>
                  <a:gd name="T13" fmla="*/ 105 h 381"/>
                  <a:gd name="T14" fmla="*/ 23 w 396"/>
                  <a:gd name="T15" fmla="*/ 105 h 381"/>
                  <a:gd name="T16" fmla="*/ 23 w 396"/>
                  <a:gd name="T17" fmla="*/ 287 h 381"/>
                  <a:gd name="T18" fmla="*/ 0 w 396"/>
                  <a:gd name="T19" fmla="*/ 287 h 381"/>
                  <a:gd name="T20" fmla="*/ 0 w 396"/>
                  <a:gd name="T21" fmla="*/ 381 h 381"/>
                  <a:gd name="T22" fmla="*/ 396 w 396"/>
                  <a:gd name="T23" fmla="*/ 381 h 381"/>
                  <a:gd name="T24" fmla="*/ 396 w 396"/>
                  <a:gd name="T25" fmla="*/ 286 h 381"/>
                  <a:gd name="T26" fmla="*/ 374 w 396"/>
                  <a:gd name="T27" fmla="*/ 286 h 381"/>
                  <a:gd name="T28" fmla="*/ 374 w 396"/>
                  <a:gd name="T29" fmla="*/ 105 h 381"/>
                  <a:gd name="T30" fmla="*/ 281 w 396"/>
                  <a:gd name="T31" fmla="*/ 105 h 381"/>
                  <a:gd name="T32" fmla="*/ 281 w 396"/>
                  <a:gd name="T33" fmla="*/ 8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81">
                    <a:moveTo>
                      <a:pt x="281" y="86"/>
                    </a:moveTo>
                    <a:lnTo>
                      <a:pt x="371" y="86"/>
                    </a:lnTo>
                    <a:lnTo>
                      <a:pt x="371" y="0"/>
                    </a:lnTo>
                    <a:lnTo>
                      <a:pt x="162" y="0"/>
                    </a:lnTo>
                    <a:lnTo>
                      <a:pt x="162" y="86"/>
                    </a:lnTo>
                    <a:lnTo>
                      <a:pt x="252" y="86"/>
                    </a:lnTo>
                    <a:lnTo>
                      <a:pt x="252" y="105"/>
                    </a:lnTo>
                    <a:lnTo>
                      <a:pt x="23" y="105"/>
                    </a:lnTo>
                    <a:lnTo>
                      <a:pt x="23" y="287"/>
                    </a:lnTo>
                    <a:lnTo>
                      <a:pt x="0" y="287"/>
                    </a:lnTo>
                    <a:lnTo>
                      <a:pt x="0" y="381"/>
                    </a:lnTo>
                    <a:lnTo>
                      <a:pt x="396" y="381"/>
                    </a:lnTo>
                    <a:lnTo>
                      <a:pt x="396" y="286"/>
                    </a:lnTo>
                    <a:lnTo>
                      <a:pt x="374" y="286"/>
                    </a:lnTo>
                    <a:lnTo>
                      <a:pt x="374" y="105"/>
                    </a:lnTo>
                    <a:lnTo>
                      <a:pt x="281" y="105"/>
                    </a:lnTo>
                    <a:lnTo>
                      <a:pt x="281" y="86"/>
                    </a:lnTo>
                    <a:close/>
                  </a:path>
                </a:pathLst>
              </a:custGeom>
              <a:solidFill>
                <a:srgbClr val="38A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69">
                <a:extLst>
                  <a:ext uri="{FF2B5EF4-FFF2-40B4-BE49-F238E27FC236}">
                    <a16:creationId xmlns:a16="http://schemas.microsoft.com/office/drawing/2014/main" id="{0E89DAD7-AAFA-40EA-8E27-35067C6F3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213" y="5443538"/>
                <a:ext cx="241300" cy="50800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70">
                <a:extLst>
                  <a:ext uri="{FF2B5EF4-FFF2-40B4-BE49-F238E27FC236}">
                    <a16:creationId xmlns:a16="http://schemas.microsoft.com/office/drawing/2014/main" id="{1D58C7F2-5184-4062-BF87-298E21167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038" y="5895975"/>
                <a:ext cx="538163" cy="66675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71">
                <a:extLst>
                  <a:ext uri="{FF2B5EF4-FFF2-40B4-BE49-F238E27FC236}">
                    <a16:creationId xmlns:a16="http://schemas.microsoft.com/office/drawing/2014/main" id="{A4906E4A-8BA5-4258-96B4-B36154B7A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608638"/>
                <a:ext cx="463550" cy="246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172">
                <a:extLst>
                  <a:ext uri="{FF2B5EF4-FFF2-40B4-BE49-F238E27FC236}">
                    <a16:creationId xmlns:a16="http://schemas.microsoft.com/office/drawing/2014/main" id="{9804A174-26CA-4A10-B417-0C6BAC944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173">
                <a:extLst>
                  <a:ext uri="{FF2B5EF4-FFF2-40B4-BE49-F238E27FC236}">
                    <a16:creationId xmlns:a16="http://schemas.microsoft.com/office/drawing/2014/main" id="{CD51CD39-4933-4C81-BA99-4018FE385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74">
                <a:extLst>
                  <a:ext uri="{FF2B5EF4-FFF2-40B4-BE49-F238E27FC236}">
                    <a16:creationId xmlns:a16="http://schemas.microsoft.com/office/drawing/2014/main" id="{DE3207BA-5549-48D9-94F7-E90BD32B2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635625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75">
                <a:extLst>
                  <a:ext uri="{FF2B5EF4-FFF2-40B4-BE49-F238E27FC236}">
                    <a16:creationId xmlns:a16="http://schemas.microsoft.com/office/drawing/2014/main" id="{F164C70F-09F0-4F07-9797-33C550A5B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76">
                <a:extLst>
                  <a:ext uri="{FF2B5EF4-FFF2-40B4-BE49-F238E27FC236}">
                    <a16:creationId xmlns:a16="http://schemas.microsoft.com/office/drawing/2014/main" id="{D80005A0-EE25-413D-BA46-B0A6DB0AE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77">
                <a:extLst>
                  <a:ext uri="{FF2B5EF4-FFF2-40B4-BE49-F238E27FC236}">
                    <a16:creationId xmlns:a16="http://schemas.microsoft.com/office/drawing/2014/main" id="{AE95E484-BC3D-469B-82C7-597ED790B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10238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78">
                <a:extLst>
                  <a:ext uri="{FF2B5EF4-FFF2-40B4-BE49-F238E27FC236}">
                    <a16:creationId xmlns:a16="http://schemas.microsoft.com/office/drawing/2014/main" id="{27606018-7BF5-48AE-8B77-1ABF80B57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79">
                <a:extLst>
                  <a:ext uri="{FF2B5EF4-FFF2-40B4-BE49-F238E27FC236}">
                    <a16:creationId xmlns:a16="http://schemas.microsoft.com/office/drawing/2014/main" id="{4B8FD3EF-D877-403C-99AA-093370FA8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80">
                <a:extLst>
                  <a:ext uri="{FF2B5EF4-FFF2-40B4-BE49-F238E27FC236}">
                    <a16:creationId xmlns:a16="http://schemas.microsoft.com/office/drawing/2014/main" id="{3E5E53A5-4A3D-4D7A-8928-8EC793C88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84850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81">
                <a:extLst>
                  <a:ext uri="{FF2B5EF4-FFF2-40B4-BE49-F238E27FC236}">
                    <a16:creationId xmlns:a16="http://schemas.microsoft.com/office/drawing/2014/main" id="{0B2146CF-7E93-4DDA-849C-592D2CF92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82">
                <a:extLst>
                  <a:ext uri="{FF2B5EF4-FFF2-40B4-BE49-F238E27FC236}">
                    <a16:creationId xmlns:a16="http://schemas.microsoft.com/office/drawing/2014/main" id="{6FEBC5C8-CF01-49F4-BBFB-292AFD4A5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83">
                <a:extLst>
                  <a:ext uri="{FF2B5EF4-FFF2-40B4-BE49-F238E27FC236}">
                    <a16:creationId xmlns:a16="http://schemas.microsoft.com/office/drawing/2014/main" id="{56FBC0DA-0DD6-4B06-B61E-1B33B5CCA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84">
                <a:extLst>
                  <a:ext uri="{FF2B5EF4-FFF2-40B4-BE49-F238E27FC236}">
                    <a16:creationId xmlns:a16="http://schemas.microsoft.com/office/drawing/2014/main" id="{94E0A5D1-1C23-411A-8D2D-DE05E624F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808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AAD3CFC-6B5E-4ED6-AAB7-8B7AB76CA567}"/>
              </a:ext>
            </a:extLst>
          </p:cNvPr>
          <p:cNvGrpSpPr/>
          <p:nvPr userDrawn="1"/>
        </p:nvGrpSpPr>
        <p:grpSpPr>
          <a:xfrm>
            <a:off x="150218" y="180963"/>
            <a:ext cx="902771" cy="902771"/>
            <a:chOff x="5638081" y="4948196"/>
            <a:chExt cx="378521" cy="37852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E72EAAB-C8F2-4B8C-8B44-DE1BEFCA7C23}"/>
                </a:ext>
              </a:extLst>
            </p:cNvPr>
            <p:cNvSpPr/>
            <p:nvPr/>
          </p:nvSpPr>
          <p:spPr>
            <a:xfrm>
              <a:off x="5638081" y="4948196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AF34FF9-B5BC-4B90-9F40-C5E8A3192548}"/>
                </a:ext>
              </a:extLst>
            </p:cNvPr>
            <p:cNvGrpSpPr/>
            <p:nvPr/>
          </p:nvGrpSpPr>
          <p:grpSpPr>
            <a:xfrm>
              <a:off x="5686792" y="4991930"/>
              <a:ext cx="266727" cy="256623"/>
              <a:chOff x="6223001" y="5399088"/>
              <a:chExt cx="628650" cy="604837"/>
            </a:xfrm>
          </p:grpSpPr>
          <p:sp>
            <p:nvSpPr>
              <p:cNvPr id="29" name="Freeform 168">
                <a:extLst>
                  <a:ext uri="{FF2B5EF4-FFF2-40B4-BE49-F238E27FC236}">
                    <a16:creationId xmlns:a16="http://schemas.microsoft.com/office/drawing/2014/main" id="{5332C672-9947-414C-A795-25D916C3E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001" y="5399088"/>
                <a:ext cx="628650" cy="604837"/>
              </a:xfrm>
              <a:custGeom>
                <a:avLst/>
                <a:gdLst>
                  <a:gd name="T0" fmla="*/ 281 w 396"/>
                  <a:gd name="T1" fmla="*/ 86 h 381"/>
                  <a:gd name="T2" fmla="*/ 371 w 396"/>
                  <a:gd name="T3" fmla="*/ 86 h 381"/>
                  <a:gd name="T4" fmla="*/ 371 w 396"/>
                  <a:gd name="T5" fmla="*/ 0 h 381"/>
                  <a:gd name="T6" fmla="*/ 162 w 396"/>
                  <a:gd name="T7" fmla="*/ 0 h 381"/>
                  <a:gd name="T8" fmla="*/ 162 w 396"/>
                  <a:gd name="T9" fmla="*/ 86 h 381"/>
                  <a:gd name="T10" fmla="*/ 252 w 396"/>
                  <a:gd name="T11" fmla="*/ 86 h 381"/>
                  <a:gd name="T12" fmla="*/ 252 w 396"/>
                  <a:gd name="T13" fmla="*/ 105 h 381"/>
                  <a:gd name="T14" fmla="*/ 23 w 396"/>
                  <a:gd name="T15" fmla="*/ 105 h 381"/>
                  <a:gd name="T16" fmla="*/ 23 w 396"/>
                  <a:gd name="T17" fmla="*/ 287 h 381"/>
                  <a:gd name="T18" fmla="*/ 0 w 396"/>
                  <a:gd name="T19" fmla="*/ 287 h 381"/>
                  <a:gd name="T20" fmla="*/ 0 w 396"/>
                  <a:gd name="T21" fmla="*/ 381 h 381"/>
                  <a:gd name="T22" fmla="*/ 396 w 396"/>
                  <a:gd name="T23" fmla="*/ 381 h 381"/>
                  <a:gd name="T24" fmla="*/ 396 w 396"/>
                  <a:gd name="T25" fmla="*/ 286 h 381"/>
                  <a:gd name="T26" fmla="*/ 374 w 396"/>
                  <a:gd name="T27" fmla="*/ 286 h 381"/>
                  <a:gd name="T28" fmla="*/ 374 w 396"/>
                  <a:gd name="T29" fmla="*/ 105 h 381"/>
                  <a:gd name="T30" fmla="*/ 281 w 396"/>
                  <a:gd name="T31" fmla="*/ 105 h 381"/>
                  <a:gd name="T32" fmla="*/ 281 w 396"/>
                  <a:gd name="T33" fmla="*/ 8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81">
                    <a:moveTo>
                      <a:pt x="281" y="86"/>
                    </a:moveTo>
                    <a:lnTo>
                      <a:pt x="371" y="86"/>
                    </a:lnTo>
                    <a:lnTo>
                      <a:pt x="371" y="0"/>
                    </a:lnTo>
                    <a:lnTo>
                      <a:pt x="162" y="0"/>
                    </a:lnTo>
                    <a:lnTo>
                      <a:pt x="162" y="86"/>
                    </a:lnTo>
                    <a:lnTo>
                      <a:pt x="252" y="86"/>
                    </a:lnTo>
                    <a:lnTo>
                      <a:pt x="252" y="105"/>
                    </a:lnTo>
                    <a:lnTo>
                      <a:pt x="23" y="105"/>
                    </a:lnTo>
                    <a:lnTo>
                      <a:pt x="23" y="287"/>
                    </a:lnTo>
                    <a:lnTo>
                      <a:pt x="0" y="287"/>
                    </a:lnTo>
                    <a:lnTo>
                      <a:pt x="0" y="381"/>
                    </a:lnTo>
                    <a:lnTo>
                      <a:pt x="396" y="381"/>
                    </a:lnTo>
                    <a:lnTo>
                      <a:pt x="396" y="286"/>
                    </a:lnTo>
                    <a:lnTo>
                      <a:pt x="374" y="286"/>
                    </a:lnTo>
                    <a:lnTo>
                      <a:pt x="374" y="105"/>
                    </a:lnTo>
                    <a:lnTo>
                      <a:pt x="281" y="105"/>
                    </a:lnTo>
                    <a:lnTo>
                      <a:pt x="281" y="86"/>
                    </a:lnTo>
                    <a:close/>
                  </a:path>
                </a:pathLst>
              </a:custGeom>
              <a:solidFill>
                <a:srgbClr val="38A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69">
                <a:extLst>
                  <a:ext uri="{FF2B5EF4-FFF2-40B4-BE49-F238E27FC236}">
                    <a16:creationId xmlns:a16="http://schemas.microsoft.com/office/drawing/2014/main" id="{984F7D71-7F2F-4FAD-BF87-DB82CCF17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213" y="5443538"/>
                <a:ext cx="241300" cy="50800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70">
                <a:extLst>
                  <a:ext uri="{FF2B5EF4-FFF2-40B4-BE49-F238E27FC236}">
                    <a16:creationId xmlns:a16="http://schemas.microsoft.com/office/drawing/2014/main" id="{647A55F4-31FF-44E7-942E-8AC9D4BC2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038" y="5895975"/>
                <a:ext cx="538163" cy="66675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171">
                <a:extLst>
                  <a:ext uri="{FF2B5EF4-FFF2-40B4-BE49-F238E27FC236}">
                    <a16:creationId xmlns:a16="http://schemas.microsoft.com/office/drawing/2014/main" id="{62E89DA9-8AF6-4B98-AFDA-800BD1952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608638"/>
                <a:ext cx="463550" cy="246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172">
                <a:extLst>
                  <a:ext uri="{FF2B5EF4-FFF2-40B4-BE49-F238E27FC236}">
                    <a16:creationId xmlns:a16="http://schemas.microsoft.com/office/drawing/2014/main" id="{156EC4A1-BFC6-4065-BBDB-8A2E4B1B4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73">
                <a:extLst>
                  <a:ext uri="{FF2B5EF4-FFF2-40B4-BE49-F238E27FC236}">
                    <a16:creationId xmlns:a16="http://schemas.microsoft.com/office/drawing/2014/main" id="{0846ECB8-A35B-4D98-AE22-C0EEF4F90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74">
                <a:extLst>
                  <a:ext uri="{FF2B5EF4-FFF2-40B4-BE49-F238E27FC236}">
                    <a16:creationId xmlns:a16="http://schemas.microsoft.com/office/drawing/2014/main" id="{264ED56E-F364-4507-895B-360639FC4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635625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75">
                <a:extLst>
                  <a:ext uri="{FF2B5EF4-FFF2-40B4-BE49-F238E27FC236}">
                    <a16:creationId xmlns:a16="http://schemas.microsoft.com/office/drawing/2014/main" id="{D97F9578-4254-4078-B46D-B22C58688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76">
                <a:extLst>
                  <a:ext uri="{FF2B5EF4-FFF2-40B4-BE49-F238E27FC236}">
                    <a16:creationId xmlns:a16="http://schemas.microsoft.com/office/drawing/2014/main" id="{EA5A74A8-ECAE-48A4-8BBC-5BBED5B67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77">
                <a:extLst>
                  <a:ext uri="{FF2B5EF4-FFF2-40B4-BE49-F238E27FC236}">
                    <a16:creationId xmlns:a16="http://schemas.microsoft.com/office/drawing/2014/main" id="{38F76FB8-7D50-4917-A90C-F09FFF854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10238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78">
                <a:extLst>
                  <a:ext uri="{FF2B5EF4-FFF2-40B4-BE49-F238E27FC236}">
                    <a16:creationId xmlns:a16="http://schemas.microsoft.com/office/drawing/2014/main" id="{785AF7BC-7B18-4CBD-8C50-B66C34234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79">
                <a:extLst>
                  <a:ext uri="{FF2B5EF4-FFF2-40B4-BE49-F238E27FC236}">
                    <a16:creationId xmlns:a16="http://schemas.microsoft.com/office/drawing/2014/main" id="{C5BFD701-4592-4775-9EC6-3A1D7A86F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80">
                <a:extLst>
                  <a:ext uri="{FF2B5EF4-FFF2-40B4-BE49-F238E27FC236}">
                    <a16:creationId xmlns:a16="http://schemas.microsoft.com/office/drawing/2014/main" id="{19719AEC-D709-4438-BB97-F8D72F78D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84850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81">
                <a:extLst>
                  <a:ext uri="{FF2B5EF4-FFF2-40B4-BE49-F238E27FC236}">
                    <a16:creationId xmlns:a16="http://schemas.microsoft.com/office/drawing/2014/main" id="{B354C02E-B1C7-4158-82CC-A5CED9EC2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82">
                <a:extLst>
                  <a:ext uri="{FF2B5EF4-FFF2-40B4-BE49-F238E27FC236}">
                    <a16:creationId xmlns:a16="http://schemas.microsoft.com/office/drawing/2014/main" id="{5D0C6D03-DFA5-4F6D-9586-6860B76E5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83">
                <a:extLst>
                  <a:ext uri="{FF2B5EF4-FFF2-40B4-BE49-F238E27FC236}">
                    <a16:creationId xmlns:a16="http://schemas.microsoft.com/office/drawing/2014/main" id="{F563FAC1-2DFA-451A-A9FC-6B8C6C589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84">
                <a:extLst>
                  <a:ext uri="{FF2B5EF4-FFF2-40B4-BE49-F238E27FC236}">
                    <a16:creationId xmlns:a16="http://schemas.microsoft.com/office/drawing/2014/main" id="{B8D8051C-3C71-4E89-8ED2-9EA1AEA64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74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F700527-0770-4F09-8361-7E25485012D7}"/>
              </a:ext>
            </a:extLst>
          </p:cNvPr>
          <p:cNvGrpSpPr/>
          <p:nvPr userDrawn="1"/>
        </p:nvGrpSpPr>
        <p:grpSpPr>
          <a:xfrm>
            <a:off x="150218" y="180963"/>
            <a:ext cx="902771" cy="902771"/>
            <a:chOff x="5638081" y="4948196"/>
            <a:chExt cx="378521" cy="37852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0F5112F-F515-488E-AF81-EF9F36905914}"/>
                </a:ext>
              </a:extLst>
            </p:cNvPr>
            <p:cNvSpPr/>
            <p:nvPr/>
          </p:nvSpPr>
          <p:spPr>
            <a:xfrm>
              <a:off x="5638081" y="4948196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45781B1-0FD9-43B7-A889-549882C54E3E}"/>
                </a:ext>
              </a:extLst>
            </p:cNvPr>
            <p:cNvGrpSpPr/>
            <p:nvPr/>
          </p:nvGrpSpPr>
          <p:grpSpPr>
            <a:xfrm>
              <a:off x="5686792" y="4991930"/>
              <a:ext cx="266727" cy="256623"/>
              <a:chOff x="6223001" y="5399088"/>
              <a:chExt cx="628650" cy="604837"/>
            </a:xfrm>
          </p:grpSpPr>
          <p:sp>
            <p:nvSpPr>
              <p:cNvPr id="29" name="Freeform 168">
                <a:extLst>
                  <a:ext uri="{FF2B5EF4-FFF2-40B4-BE49-F238E27FC236}">
                    <a16:creationId xmlns:a16="http://schemas.microsoft.com/office/drawing/2014/main" id="{7C676C9C-A527-417B-BFA9-92C01EA3C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001" y="5399088"/>
                <a:ext cx="628650" cy="604837"/>
              </a:xfrm>
              <a:custGeom>
                <a:avLst/>
                <a:gdLst>
                  <a:gd name="T0" fmla="*/ 281 w 396"/>
                  <a:gd name="T1" fmla="*/ 86 h 381"/>
                  <a:gd name="T2" fmla="*/ 371 w 396"/>
                  <a:gd name="T3" fmla="*/ 86 h 381"/>
                  <a:gd name="T4" fmla="*/ 371 w 396"/>
                  <a:gd name="T5" fmla="*/ 0 h 381"/>
                  <a:gd name="T6" fmla="*/ 162 w 396"/>
                  <a:gd name="T7" fmla="*/ 0 h 381"/>
                  <a:gd name="T8" fmla="*/ 162 w 396"/>
                  <a:gd name="T9" fmla="*/ 86 h 381"/>
                  <a:gd name="T10" fmla="*/ 252 w 396"/>
                  <a:gd name="T11" fmla="*/ 86 h 381"/>
                  <a:gd name="T12" fmla="*/ 252 w 396"/>
                  <a:gd name="T13" fmla="*/ 105 h 381"/>
                  <a:gd name="T14" fmla="*/ 23 w 396"/>
                  <a:gd name="T15" fmla="*/ 105 h 381"/>
                  <a:gd name="T16" fmla="*/ 23 w 396"/>
                  <a:gd name="T17" fmla="*/ 287 h 381"/>
                  <a:gd name="T18" fmla="*/ 0 w 396"/>
                  <a:gd name="T19" fmla="*/ 287 h 381"/>
                  <a:gd name="T20" fmla="*/ 0 w 396"/>
                  <a:gd name="T21" fmla="*/ 381 h 381"/>
                  <a:gd name="T22" fmla="*/ 396 w 396"/>
                  <a:gd name="T23" fmla="*/ 381 h 381"/>
                  <a:gd name="T24" fmla="*/ 396 w 396"/>
                  <a:gd name="T25" fmla="*/ 286 h 381"/>
                  <a:gd name="T26" fmla="*/ 374 w 396"/>
                  <a:gd name="T27" fmla="*/ 286 h 381"/>
                  <a:gd name="T28" fmla="*/ 374 w 396"/>
                  <a:gd name="T29" fmla="*/ 105 h 381"/>
                  <a:gd name="T30" fmla="*/ 281 w 396"/>
                  <a:gd name="T31" fmla="*/ 105 h 381"/>
                  <a:gd name="T32" fmla="*/ 281 w 396"/>
                  <a:gd name="T33" fmla="*/ 8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81">
                    <a:moveTo>
                      <a:pt x="281" y="86"/>
                    </a:moveTo>
                    <a:lnTo>
                      <a:pt x="371" y="86"/>
                    </a:lnTo>
                    <a:lnTo>
                      <a:pt x="371" y="0"/>
                    </a:lnTo>
                    <a:lnTo>
                      <a:pt x="162" y="0"/>
                    </a:lnTo>
                    <a:lnTo>
                      <a:pt x="162" y="86"/>
                    </a:lnTo>
                    <a:lnTo>
                      <a:pt x="252" y="86"/>
                    </a:lnTo>
                    <a:lnTo>
                      <a:pt x="252" y="105"/>
                    </a:lnTo>
                    <a:lnTo>
                      <a:pt x="23" y="105"/>
                    </a:lnTo>
                    <a:lnTo>
                      <a:pt x="23" y="287"/>
                    </a:lnTo>
                    <a:lnTo>
                      <a:pt x="0" y="287"/>
                    </a:lnTo>
                    <a:lnTo>
                      <a:pt x="0" y="381"/>
                    </a:lnTo>
                    <a:lnTo>
                      <a:pt x="396" y="381"/>
                    </a:lnTo>
                    <a:lnTo>
                      <a:pt x="396" y="286"/>
                    </a:lnTo>
                    <a:lnTo>
                      <a:pt x="374" y="286"/>
                    </a:lnTo>
                    <a:lnTo>
                      <a:pt x="374" y="105"/>
                    </a:lnTo>
                    <a:lnTo>
                      <a:pt x="281" y="105"/>
                    </a:lnTo>
                    <a:lnTo>
                      <a:pt x="281" y="86"/>
                    </a:lnTo>
                    <a:close/>
                  </a:path>
                </a:pathLst>
              </a:custGeom>
              <a:solidFill>
                <a:srgbClr val="38A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69">
                <a:extLst>
                  <a:ext uri="{FF2B5EF4-FFF2-40B4-BE49-F238E27FC236}">
                    <a16:creationId xmlns:a16="http://schemas.microsoft.com/office/drawing/2014/main" id="{55A40C06-263D-4114-8635-52361C715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213" y="5443538"/>
                <a:ext cx="241300" cy="50800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70">
                <a:extLst>
                  <a:ext uri="{FF2B5EF4-FFF2-40B4-BE49-F238E27FC236}">
                    <a16:creationId xmlns:a16="http://schemas.microsoft.com/office/drawing/2014/main" id="{7B9D3BB4-4FBE-4448-B159-C896B13C9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038" y="5895975"/>
                <a:ext cx="538163" cy="66675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171">
                <a:extLst>
                  <a:ext uri="{FF2B5EF4-FFF2-40B4-BE49-F238E27FC236}">
                    <a16:creationId xmlns:a16="http://schemas.microsoft.com/office/drawing/2014/main" id="{D3DC8389-0E32-4E3A-AC65-F512BF870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608638"/>
                <a:ext cx="463550" cy="246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172">
                <a:extLst>
                  <a:ext uri="{FF2B5EF4-FFF2-40B4-BE49-F238E27FC236}">
                    <a16:creationId xmlns:a16="http://schemas.microsoft.com/office/drawing/2014/main" id="{51973A3F-4A3C-4902-8565-2BFC29381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73">
                <a:extLst>
                  <a:ext uri="{FF2B5EF4-FFF2-40B4-BE49-F238E27FC236}">
                    <a16:creationId xmlns:a16="http://schemas.microsoft.com/office/drawing/2014/main" id="{6C745564-1CBC-405F-A239-0F4683F77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74">
                <a:extLst>
                  <a:ext uri="{FF2B5EF4-FFF2-40B4-BE49-F238E27FC236}">
                    <a16:creationId xmlns:a16="http://schemas.microsoft.com/office/drawing/2014/main" id="{1C1E770A-58DD-4B3F-BEB9-8AC211670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635625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75">
                <a:extLst>
                  <a:ext uri="{FF2B5EF4-FFF2-40B4-BE49-F238E27FC236}">
                    <a16:creationId xmlns:a16="http://schemas.microsoft.com/office/drawing/2014/main" id="{CE332DDD-7D4F-4098-A1FA-AC78BCB4D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76">
                <a:extLst>
                  <a:ext uri="{FF2B5EF4-FFF2-40B4-BE49-F238E27FC236}">
                    <a16:creationId xmlns:a16="http://schemas.microsoft.com/office/drawing/2014/main" id="{C3AB1EEA-F2B4-415E-A1E6-71E83FB5C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77">
                <a:extLst>
                  <a:ext uri="{FF2B5EF4-FFF2-40B4-BE49-F238E27FC236}">
                    <a16:creationId xmlns:a16="http://schemas.microsoft.com/office/drawing/2014/main" id="{696290A5-D612-431C-BDCF-67C546EF4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10238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78">
                <a:extLst>
                  <a:ext uri="{FF2B5EF4-FFF2-40B4-BE49-F238E27FC236}">
                    <a16:creationId xmlns:a16="http://schemas.microsoft.com/office/drawing/2014/main" id="{D0E1D7D1-E70A-4302-9AD4-1D898FCD6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79">
                <a:extLst>
                  <a:ext uri="{FF2B5EF4-FFF2-40B4-BE49-F238E27FC236}">
                    <a16:creationId xmlns:a16="http://schemas.microsoft.com/office/drawing/2014/main" id="{81485BCC-2B2F-4566-AE6F-6DB502B81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80">
                <a:extLst>
                  <a:ext uri="{FF2B5EF4-FFF2-40B4-BE49-F238E27FC236}">
                    <a16:creationId xmlns:a16="http://schemas.microsoft.com/office/drawing/2014/main" id="{F7B8FD5F-6C2D-4485-91AF-962307572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84850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81">
                <a:extLst>
                  <a:ext uri="{FF2B5EF4-FFF2-40B4-BE49-F238E27FC236}">
                    <a16:creationId xmlns:a16="http://schemas.microsoft.com/office/drawing/2014/main" id="{E4645947-79DB-443D-A8A1-9CA644FF7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82">
                <a:extLst>
                  <a:ext uri="{FF2B5EF4-FFF2-40B4-BE49-F238E27FC236}">
                    <a16:creationId xmlns:a16="http://schemas.microsoft.com/office/drawing/2014/main" id="{0B882AD8-4E67-47E6-B98A-D48489DFC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83">
                <a:extLst>
                  <a:ext uri="{FF2B5EF4-FFF2-40B4-BE49-F238E27FC236}">
                    <a16:creationId xmlns:a16="http://schemas.microsoft.com/office/drawing/2014/main" id="{0C86F3B1-269A-494E-A34F-405D4850E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84">
                <a:extLst>
                  <a:ext uri="{FF2B5EF4-FFF2-40B4-BE49-F238E27FC236}">
                    <a16:creationId xmlns:a16="http://schemas.microsoft.com/office/drawing/2014/main" id="{95786074-5E4D-444A-9040-CC62E6F1B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46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E9CA3A-020C-4D9A-97A7-7D8924052B33}"/>
              </a:ext>
            </a:extLst>
          </p:cNvPr>
          <p:cNvGrpSpPr/>
          <p:nvPr userDrawn="1"/>
        </p:nvGrpSpPr>
        <p:grpSpPr>
          <a:xfrm>
            <a:off x="836807" y="106554"/>
            <a:ext cx="1204830" cy="1204830"/>
            <a:chOff x="5638081" y="4948196"/>
            <a:chExt cx="378521" cy="37852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C846CB0-33B7-4D41-A0B8-4CFD414C4EDF}"/>
                </a:ext>
              </a:extLst>
            </p:cNvPr>
            <p:cNvSpPr/>
            <p:nvPr/>
          </p:nvSpPr>
          <p:spPr>
            <a:xfrm>
              <a:off x="5638081" y="4948196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7282A0-DD00-4051-95E5-B8B787B9D5C5}"/>
                </a:ext>
              </a:extLst>
            </p:cNvPr>
            <p:cNvGrpSpPr/>
            <p:nvPr/>
          </p:nvGrpSpPr>
          <p:grpSpPr>
            <a:xfrm>
              <a:off x="5686792" y="4991930"/>
              <a:ext cx="266727" cy="256623"/>
              <a:chOff x="6223001" y="5399088"/>
              <a:chExt cx="628650" cy="604837"/>
            </a:xfrm>
          </p:grpSpPr>
          <p:sp>
            <p:nvSpPr>
              <p:cNvPr id="27" name="Freeform 168">
                <a:extLst>
                  <a:ext uri="{FF2B5EF4-FFF2-40B4-BE49-F238E27FC236}">
                    <a16:creationId xmlns:a16="http://schemas.microsoft.com/office/drawing/2014/main" id="{5DCF5FA3-8562-4C4D-929D-A1E7FDD85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001" y="5399088"/>
                <a:ext cx="628650" cy="604837"/>
              </a:xfrm>
              <a:custGeom>
                <a:avLst/>
                <a:gdLst>
                  <a:gd name="T0" fmla="*/ 281 w 396"/>
                  <a:gd name="T1" fmla="*/ 86 h 381"/>
                  <a:gd name="T2" fmla="*/ 371 w 396"/>
                  <a:gd name="T3" fmla="*/ 86 h 381"/>
                  <a:gd name="T4" fmla="*/ 371 w 396"/>
                  <a:gd name="T5" fmla="*/ 0 h 381"/>
                  <a:gd name="T6" fmla="*/ 162 w 396"/>
                  <a:gd name="T7" fmla="*/ 0 h 381"/>
                  <a:gd name="T8" fmla="*/ 162 w 396"/>
                  <a:gd name="T9" fmla="*/ 86 h 381"/>
                  <a:gd name="T10" fmla="*/ 252 w 396"/>
                  <a:gd name="T11" fmla="*/ 86 h 381"/>
                  <a:gd name="T12" fmla="*/ 252 w 396"/>
                  <a:gd name="T13" fmla="*/ 105 h 381"/>
                  <a:gd name="T14" fmla="*/ 23 w 396"/>
                  <a:gd name="T15" fmla="*/ 105 h 381"/>
                  <a:gd name="T16" fmla="*/ 23 w 396"/>
                  <a:gd name="T17" fmla="*/ 287 h 381"/>
                  <a:gd name="T18" fmla="*/ 0 w 396"/>
                  <a:gd name="T19" fmla="*/ 287 h 381"/>
                  <a:gd name="T20" fmla="*/ 0 w 396"/>
                  <a:gd name="T21" fmla="*/ 381 h 381"/>
                  <a:gd name="T22" fmla="*/ 396 w 396"/>
                  <a:gd name="T23" fmla="*/ 381 h 381"/>
                  <a:gd name="T24" fmla="*/ 396 w 396"/>
                  <a:gd name="T25" fmla="*/ 286 h 381"/>
                  <a:gd name="T26" fmla="*/ 374 w 396"/>
                  <a:gd name="T27" fmla="*/ 286 h 381"/>
                  <a:gd name="T28" fmla="*/ 374 w 396"/>
                  <a:gd name="T29" fmla="*/ 105 h 381"/>
                  <a:gd name="T30" fmla="*/ 281 w 396"/>
                  <a:gd name="T31" fmla="*/ 105 h 381"/>
                  <a:gd name="T32" fmla="*/ 281 w 396"/>
                  <a:gd name="T33" fmla="*/ 8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81">
                    <a:moveTo>
                      <a:pt x="281" y="86"/>
                    </a:moveTo>
                    <a:lnTo>
                      <a:pt x="371" y="86"/>
                    </a:lnTo>
                    <a:lnTo>
                      <a:pt x="371" y="0"/>
                    </a:lnTo>
                    <a:lnTo>
                      <a:pt x="162" y="0"/>
                    </a:lnTo>
                    <a:lnTo>
                      <a:pt x="162" y="86"/>
                    </a:lnTo>
                    <a:lnTo>
                      <a:pt x="252" y="86"/>
                    </a:lnTo>
                    <a:lnTo>
                      <a:pt x="252" y="105"/>
                    </a:lnTo>
                    <a:lnTo>
                      <a:pt x="23" y="105"/>
                    </a:lnTo>
                    <a:lnTo>
                      <a:pt x="23" y="287"/>
                    </a:lnTo>
                    <a:lnTo>
                      <a:pt x="0" y="287"/>
                    </a:lnTo>
                    <a:lnTo>
                      <a:pt x="0" y="381"/>
                    </a:lnTo>
                    <a:lnTo>
                      <a:pt x="396" y="381"/>
                    </a:lnTo>
                    <a:lnTo>
                      <a:pt x="396" y="286"/>
                    </a:lnTo>
                    <a:lnTo>
                      <a:pt x="374" y="286"/>
                    </a:lnTo>
                    <a:lnTo>
                      <a:pt x="374" y="105"/>
                    </a:lnTo>
                    <a:lnTo>
                      <a:pt x="281" y="105"/>
                    </a:lnTo>
                    <a:lnTo>
                      <a:pt x="281" y="86"/>
                    </a:lnTo>
                    <a:close/>
                  </a:path>
                </a:pathLst>
              </a:custGeom>
              <a:solidFill>
                <a:srgbClr val="38A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169">
                <a:extLst>
                  <a:ext uri="{FF2B5EF4-FFF2-40B4-BE49-F238E27FC236}">
                    <a16:creationId xmlns:a16="http://schemas.microsoft.com/office/drawing/2014/main" id="{FF6726FC-4182-423B-AC55-107B09E41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213" y="5443538"/>
                <a:ext cx="241300" cy="50800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70">
                <a:extLst>
                  <a:ext uri="{FF2B5EF4-FFF2-40B4-BE49-F238E27FC236}">
                    <a16:creationId xmlns:a16="http://schemas.microsoft.com/office/drawing/2014/main" id="{897E269A-E185-4826-84FE-A82CFE2CA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038" y="5895975"/>
                <a:ext cx="538163" cy="66675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71">
                <a:extLst>
                  <a:ext uri="{FF2B5EF4-FFF2-40B4-BE49-F238E27FC236}">
                    <a16:creationId xmlns:a16="http://schemas.microsoft.com/office/drawing/2014/main" id="{17BCCB9A-9FA7-4901-9256-60EFC02D1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608638"/>
                <a:ext cx="463550" cy="246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172">
                <a:extLst>
                  <a:ext uri="{FF2B5EF4-FFF2-40B4-BE49-F238E27FC236}">
                    <a16:creationId xmlns:a16="http://schemas.microsoft.com/office/drawing/2014/main" id="{BB670D92-0B17-45E2-8075-B1444694B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173">
                <a:extLst>
                  <a:ext uri="{FF2B5EF4-FFF2-40B4-BE49-F238E27FC236}">
                    <a16:creationId xmlns:a16="http://schemas.microsoft.com/office/drawing/2014/main" id="{F2610B0C-FA41-4901-BF71-AE5027C92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174">
                <a:extLst>
                  <a:ext uri="{FF2B5EF4-FFF2-40B4-BE49-F238E27FC236}">
                    <a16:creationId xmlns:a16="http://schemas.microsoft.com/office/drawing/2014/main" id="{3F65F4B5-B480-4462-AEB0-C4D36F686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635625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75">
                <a:extLst>
                  <a:ext uri="{FF2B5EF4-FFF2-40B4-BE49-F238E27FC236}">
                    <a16:creationId xmlns:a16="http://schemas.microsoft.com/office/drawing/2014/main" id="{D8CDC287-AA49-4525-A810-D5E6A3C33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76">
                <a:extLst>
                  <a:ext uri="{FF2B5EF4-FFF2-40B4-BE49-F238E27FC236}">
                    <a16:creationId xmlns:a16="http://schemas.microsoft.com/office/drawing/2014/main" id="{D5244EED-EED7-4D4F-97FB-684D9484A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77">
                <a:extLst>
                  <a:ext uri="{FF2B5EF4-FFF2-40B4-BE49-F238E27FC236}">
                    <a16:creationId xmlns:a16="http://schemas.microsoft.com/office/drawing/2014/main" id="{D47ED1C1-6256-4C95-9E6C-F942D12DF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10238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78">
                <a:extLst>
                  <a:ext uri="{FF2B5EF4-FFF2-40B4-BE49-F238E27FC236}">
                    <a16:creationId xmlns:a16="http://schemas.microsoft.com/office/drawing/2014/main" id="{E51D9812-F834-4717-8E30-D3E67F564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79">
                <a:extLst>
                  <a:ext uri="{FF2B5EF4-FFF2-40B4-BE49-F238E27FC236}">
                    <a16:creationId xmlns:a16="http://schemas.microsoft.com/office/drawing/2014/main" id="{13060F49-A1A4-475B-875E-2926E7DDF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80">
                <a:extLst>
                  <a:ext uri="{FF2B5EF4-FFF2-40B4-BE49-F238E27FC236}">
                    <a16:creationId xmlns:a16="http://schemas.microsoft.com/office/drawing/2014/main" id="{7C767486-9431-436B-B476-D34B29FC8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84850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81">
                <a:extLst>
                  <a:ext uri="{FF2B5EF4-FFF2-40B4-BE49-F238E27FC236}">
                    <a16:creationId xmlns:a16="http://schemas.microsoft.com/office/drawing/2014/main" id="{B88A3A9D-9D9E-4778-8C2D-697F572CD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82">
                <a:extLst>
                  <a:ext uri="{FF2B5EF4-FFF2-40B4-BE49-F238E27FC236}">
                    <a16:creationId xmlns:a16="http://schemas.microsoft.com/office/drawing/2014/main" id="{984004FC-8943-4CF6-8B28-0F871297D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83">
                <a:extLst>
                  <a:ext uri="{FF2B5EF4-FFF2-40B4-BE49-F238E27FC236}">
                    <a16:creationId xmlns:a16="http://schemas.microsoft.com/office/drawing/2014/main" id="{AA1D48D9-03CB-425C-BA03-E9EC429F3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84">
                <a:extLst>
                  <a:ext uri="{FF2B5EF4-FFF2-40B4-BE49-F238E27FC236}">
                    <a16:creationId xmlns:a16="http://schemas.microsoft.com/office/drawing/2014/main" id="{AA985C82-4D51-483D-9419-16A6DC4F2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63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3352F3E-6348-4E6A-9043-27B81248CFC5}"/>
              </a:ext>
            </a:extLst>
          </p:cNvPr>
          <p:cNvGrpSpPr/>
          <p:nvPr userDrawn="1"/>
        </p:nvGrpSpPr>
        <p:grpSpPr>
          <a:xfrm>
            <a:off x="838200" y="134842"/>
            <a:ext cx="1176542" cy="1176542"/>
            <a:chOff x="3738566" y="2749699"/>
            <a:chExt cx="378521" cy="37852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97BA4A6-118F-4522-8156-E0B1DC5DACBE}"/>
                </a:ext>
              </a:extLst>
            </p:cNvPr>
            <p:cNvSpPr/>
            <p:nvPr/>
          </p:nvSpPr>
          <p:spPr>
            <a:xfrm>
              <a:off x="3738566" y="274969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E70F878-C5E9-47B6-A46F-E418C799B3A3}"/>
                </a:ext>
              </a:extLst>
            </p:cNvPr>
            <p:cNvGrpSpPr/>
            <p:nvPr/>
          </p:nvGrpSpPr>
          <p:grpSpPr>
            <a:xfrm>
              <a:off x="3756495" y="2829764"/>
              <a:ext cx="336731" cy="229025"/>
              <a:chOff x="2786063" y="2706688"/>
              <a:chExt cx="903287" cy="614363"/>
            </a:xfrm>
          </p:grpSpPr>
          <p:sp>
            <p:nvSpPr>
              <p:cNvPr id="20" name="Rectangle 21">
                <a:extLst>
                  <a:ext uri="{FF2B5EF4-FFF2-40B4-BE49-F238E27FC236}">
                    <a16:creationId xmlns:a16="http://schemas.microsoft.com/office/drawing/2014/main" id="{D71C20AB-FA1A-4BB5-A913-87E68C9A7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2">
                <a:extLst>
                  <a:ext uri="{FF2B5EF4-FFF2-40B4-BE49-F238E27FC236}">
                    <a16:creationId xmlns:a16="http://schemas.microsoft.com/office/drawing/2014/main" id="{680DA8A8-A5B1-4D31-B930-5B52EDA71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8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F541424D-D34F-4837-B765-A53F1E39E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16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id="{5A34E5B8-1B12-45A9-9001-C4D37774C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5">
                <a:extLst>
                  <a:ext uri="{FF2B5EF4-FFF2-40B4-BE49-F238E27FC236}">
                    <a16:creationId xmlns:a16="http://schemas.microsoft.com/office/drawing/2014/main" id="{50FCA77C-8A66-4883-A632-B4B916DF4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1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6">
                <a:extLst>
                  <a:ext uri="{FF2B5EF4-FFF2-40B4-BE49-F238E27FC236}">
                    <a16:creationId xmlns:a16="http://schemas.microsoft.com/office/drawing/2014/main" id="{45A0B55B-C805-403C-88CD-8D39FB4B1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7">
                <a:extLst>
                  <a:ext uri="{FF2B5EF4-FFF2-40B4-BE49-F238E27FC236}">
                    <a16:creationId xmlns:a16="http://schemas.microsoft.com/office/drawing/2014/main" id="{D7E88BD5-CCD2-4432-AD12-543117DB8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8">
                <a:extLst>
                  <a:ext uri="{FF2B5EF4-FFF2-40B4-BE49-F238E27FC236}">
                    <a16:creationId xmlns:a16="http://schemas.microsoft.com/office/drawing/2014/main" id="{DEA170DF-598B-48EF-AC9F-B5EC54385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6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9">
                <a:extLst>
                  <a:ext uri="{FF2B5EF4-FFF2-40B4-BE49-F238E27FC236}">
                    <a16:creationId xmlns:a16="http://schemas.microsoft.com/office/drawing/2014/main" id="{B7111689-6EDA-49BB-AA1F-FBD2AB1A2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30">
                <a:extLst>
                  <a:ext uri="{FF2B5EF4-FFF2-40B4-BE49-F238E27FC236}">
                    <a16:creationId xmlns:a16="http://schemas.microsoft.com/office/drawing/2014/main" id="{82523DDF-B7A0-47B2-87DD-38415AAF9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38" y="2706688"/>
                <a:ext cx="492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1">
                <a:extLst>
                  <a:ext uri="{FF2B5EF4-FFF2-40B4-BE49-F238E27FC236}">
                    <a16:creationId xmlns:a16="http://schemas.microsoft.com/office/drawing/2014/main" id="{293BD9E1-7250-4159-B0C9-A46E231B1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2">
                <a:extLst>
                  <a:ext uri="{FF2B5EF4-FFF2-40B4-BE49-F238E27FC236}">
                    <a16:creationId xmlns:a16="http://schemas.microsoft.com/office/drawing/2014/main" id="{8AAC38D2-8AA0-497D-8C2D-794892F89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813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3">
                <a:extLst>
                  <a:ext uri="{FF2B5EF4-FFF2-40B4-BE49-F238E27FC236}">
                    <a16:creationId xmlns:a16="http://schemas.microsoft.com/office/drawing/2014/main" id="{A2F19FDD-33D1-4E12-8CD6-15FFB869F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4">
                <a:extLst>
                  <a:ext uri="{FF2B5EF4-FFF2-40B4-BE49-F238E27FC236}">
                    <a16:creationId xmlns:a16="http://schemas.microsoft.com/office/drawing/2014/main" id="{24BE2F0B-F5CA-477B-9704-5A8493AD7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35">
                <a:extLst>
                  <a:ext uri="{FF2B5EF4-FFF2-40B4-BE49-F238E27FC236}">
                    <a16:creationId xmlns:a16="http://schemas.microsoft.com/office/drawing/2014/main" id="{DAAD7709-1E34-4EC9-8165-DA9F78472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id="{6389595C-3AF3-4FB9-8318-295E2C9FF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7">
                <a:extLst>
                  <a:ext uri="{FF2B5EF4-FFF2-40B4-BE49-F238E27FC236}">
                    <a16:creationId xmlns:a16="http://schemas.microsoft.com/office/drawing/2014/main" id="{C0FD0CF0-8D0B-411C-AD5D-F92B68E70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06688"/>
                <a:ext cx="111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8">
                <a:extLst>
                  <a:ext uri="{FF2B5EF4-FFF2-40B4-BE49-F238E27FC236}">
                    <a16:creationId xmlns:a16="http://schemas.microsoft.com/office/drawing/2014/main" id="{52263777-7D2B-4A93-B8A8-7EFA66021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8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6956E5DC-08F2-4123-86DB-E1D46EDD5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154363"/>
                <a:ext cx="423862" cy="166688"/>
              </a:xfrm>
              <a:custGeom>
                <a:avLst/>
                <a:gdLst>
                  <a:gd name="T0" fmla="*/ 0 w 267"/>
                  <a:gd name="T1" fmla="*/ 54 h 105"/>
                  <a:gd name="T2" fmla="*/ 70 w 267"/>
                  <a:gd name="T3" fmla="*/ 0 h 105"/>
                  <a:gd name="T4" fmla="*/ 70 w 267"/>
                  <a:gd name="T5" fmla="*/ 26 h 105"/>
                  <a:gd name="T6" fmla="*/ 267 w 267"/>
                  <a:gd name="T7" fmla="*/ 26 h 105"/>
                  <a:gd name="T8" fmla="*/ 267 w 267"/>
                  <a:gd name="T9" fmla="*/ 79 h 105"/>
                  <a:gd name="T10" fmla="*/ 70 w 267"/>
                  <a:gd name="T11" fmla="*/ 79 h 105"/>
                  <a:gd name="T12" fmla="*/ 70 w 267"/>
                  <a:gd name="T13" fmla="*/ 105 h 105"/>
                  <a:gd name="T14" fmla="*/ 0 w 267"/>
                  <a:gd name="T15" fmla="*/ 5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0" y="54"/>
                    </a:moveTo>
                    <a:lnTo>
                      <a:pt x="70" y="0"/>
                    </a:lnTo>
                    <a:lnTo>
                      <a:pt x="70" y="26"/>
                    </a:lnTo>
                    <a:lnTo>
                      <a:pt x="267" y="26"/>
                    </a:lnTo>
                    <a:lnTo>
                      <a:pt x="267" y="79"/>
                    </a:lnTo>
                    <a:lnTo>
                      <a:pt x="70" y="79"/>
                    </a:lnTo>
                    <a:lnTo>
                      <a:pt x="70" y="10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8B594767-5A93-44B5-8DF5-476A693D1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488" y="3154363"/>
                <a:ext cx="423862" cy="166688"/>
              </a:xfrm>
              <a:custGeom>
                <a:avLst/>
                <a:gdLst>
                  <a:gd name="T0" fmla="*/ 267 w 267"/>
                  <a:gd name="T1" fmla="*/ 51 h 105"/>
                  <a:gd name="T2" fmla="*/ 196 w 267"/>
                  <a:gd name="T3" fmla="*/ 105 h 105"/>
                  <a:gd name="T4" fmla="*/ 196 w 267"/>
                  <a:gd name="T5" fmla="*/ 79 h 105"/>
                  <a:gd name="T6" fmla="*/ 0 w 267"/>
                  <a:gd name="T7" fmla="*/ 79 h 105"/>
                  <a:gd name="T8" fmla="*/ 0 w 267"/>
                  <a:gd name="T9" fmla="*/ 26 h 105"/>
                  <a:gd name="T10" fmla="*/ 196 w 267"/>
                  <a:gd name="T11" fmla="*/ 26 h 105"/>
                  <a:gd name="T12" fmla="*/ 196 w 267"/>
                  <a:gd name="T13" fmla="*/ 0 h 105"/>
                  <a:gd name="T14" fmla="*/ 267 w 267"/>
                  <a:gd name="T15" fmla="*/ 5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267" y="51"/>
                    </a:moveTo>
                    <a:lnTo>
                      <a:pt x="196" y="105"/>
                    </a:lnTo>
                    <a:lnTo>
                      <a:pt x="196" y="79"/>
                    </a:lnTo>
                    <a:lnTo>
                      <a:pt x="0" y="79"/>
                    </a:lnTo>
                    <a:lnTo>
                      <a:pt x="0" y="26"/>
                    </a:lnTo>
                    <a:lnTo>
                      <a:pt x="196" y="26"/>
                    </a:lnTo>
                    <a:lnTo>
                      <a:pt x="196" y="0"/>
                    </a:lnTo>
                    <a:lnTo>
                      <a:pt x="267" y="5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24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03248F-CA9F-4D60-9148-6117D46FCE76}"/>
              </a:ext>
            </a:extLst>
          </p:cNvPr>
          <p:cNvGrpSpPr/>
          <p:nvPr userDrawn="1"/>
        </p:nvGrpSpPr>
        <p:grpSpPr>
          <a:xfrm rot="5400000">
            <a:off x="10738339" y="98859"/>
            <a:ext cx="1204830" cy="1204830"/>
            <a:chOff x="5638081" y="4948196"/>
            <a:chExt cx="378521" cy="37852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0353DF2-8815-4AC2-8F1D-807075661B5B}"/>
                </a:ext>
              </a:extLst>
            </p:cNvPr>
            <p:cNvSpPr/>
            <p:nvPr/>
          </p:nvSpPr>
          <p:spPr>
            <a:xfrm>
              <a:off x="5638081" y="4948196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1F1086A-8D95-4EF6-8013-4D098093B3E5}"/>
                </a:ext>
              </a:extLst>
            </p:cNvPr>
            <p:cNvGrpSpPr/>
            <p:nvPr/>
          </p:nvGrpSpPr>
          <p:grpSpPr>
            <a:xfrm>
              <a:off x="5686792" y="4991930"/>
              <a:ext cx="266727" cy="256623"/>
              <a:chOff x="6223001" y="5399088"/>
              <a:chExt cx="628650" cy="604837"/>
            </a:xfrm>
          </p:grpSpPr>
          <p:sp>
            <p:nvSpPr>
              <p:cNvPr id="27" name="Freeform 168">
                <a:extLst>
                  <a:ext uri="{FF2B5EF4-FFF2-40B4-BE49-F238E27FC236}">
                    <a16:creationId xmlns:a16="http://schemas.microsoft.com/office/drawing/2014/main" id="{861EB727-7177-4FC7-A89D-379C91574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001" y="5399088"/>
                <a:ext cx="628650" cy="604837"/>
              </a:xfrm>
              <a:custGeom>
                <a:avLst/>
                <a:gdLst>
                  <a:gd name="T0" fmla="*/ 281 w 396"/>
                  <a:gd name="T1" fmla="*/ 86 h 381"/>
                  <a:gd name="T2" fmla="*/ 371 w 396"/>
                  <a:gd name="T3" fmla="*/ 86 h 381"/>
                  <a:gd name="T4" fmla="*/ 371 w 396"/>
                  <a:gd name="T5" fmla="*/ 0 h 381"/>
                  <a:gd name="T6" fmla="*/ 162 w 396"/>
                  <a:gd name="T7" fmla="*/ 0 h 381"/>
                  <a:gd name="T8" fmla="*/ 162 w 396"/>
                  <a:gd name="T9" fmla="*/ 86 h 381"/>
                  <a:gd name="T10" fmla="*/ 252 w 396"/>
                  <a:gd name="T11" fmla="*/ 86 h 381"/>
                  <a:gd name="T12" fmla="*/ 252 w 396"/>
                  <a:gd name="T13" fmla="*/ 105 h 381"/>
                  <a:gd name="T14" fmla="*/ 23 w 396"/>
                  <a:gd name="T15" fmla="*/ 105 h 381"/>
                  <a:gd name="T16" fmla="*/ 23 w 396"/>
                  <a:gd name="T17" fmla="*/ 287 h 381"/>
                  <a:gd name="T18" fmla="*/ 0 w 396"/>
                  <a:gd name="T19" fmla="*/ 287 h 381"/>
                  <a:gd name="T20" fmla="*/ 0 w 396"/>
                  <a:gd name="T21" fmla="*/ 381 h 381"/>
                  <a:gd name="T22" fmla="*/ 396 w 396"/>
                  <a:gd name="T23" fmla="*/ 381 h 381"/>
                  <a:gd name="T24" fmla="*/ 396 w 396"/>
                  <a:gd name="T25" fmla="*/ 286 h 381"/>
                  <a:gd name="T26" fmla="*/ 374 w 396"/>
                  <a:gd name="T27" fmla="*/ 286 h 381"/>
                  <a:gd name="T28" fmla="*/ 374 w 396"/>
                  <a:gd name="T29" fmla="*/ 105 h 381"/>
                  <a:gd name="T30" fmla="*/ 281 w 396"/>
                  <a:gd name="T31" fmla="*/ 105 h 381"/>
                  <a:gd name="T32" fmla="*/ 281 w 396"/>
                  <a:gd name="T33" fmla="*/ 8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81">
                    <a:moveTo>
                      <a:pt x="281" y="86"/>
                    </a:moveTo>
                    <a:lnTo>
                      <a:pt x="371" y="86"/>
                    </a:lnTo>
                    <a:lnTo>
                      <a:pt x="371" y="0"/>
                    </a:lnTo>
                    <a:lnTo>
                      <a:pt x="162" y="0"/>
                    </a:lnTo>
                    <a:lnTo>
                      <a:pt x="162" y="86"/>
                    </a:lnTo>
                    <a:lnTo>
                      <a:pt x="252" y="86"/>
                    </a:lnTo>
                    <a:lnTo>
                      <a:pt x="252" y="105"/>
                    </a:lnTo>
                    <a:lnTo>
                      <a:pt x="23" y="105"/>
                    </a:lnTo>
                    <a:lnTo>
                      <a:pt x="23" y="287"/>
                    </a:lnTo>
                    <a:lnTo>
                      <a:pt x="0" y="287"/>
                    </a:lnTo>
                    <a:lnTo>
                      <a:pt x="0" y="381"/>
                    </a:lnTo>
                    <a:lnTo>
                      <a:pt x="396" y="381"/>
                    </a:lnTo>
                    <a:lnTo>
                      <a:pt x="396" y="286"/>
                    </a:lnTo>
                    <a:lnTo>
                      <a:pt x="374" y="286"/>
                    </a:lnTo>
                    <a:lnTo>
                      <a:pt x="374" y="105"/>
                    </a:lnTo>
                    <a:lnTo>
                      <a:pt x="281" y="105"/>
                    </a:lnTo>
                    <a:lnTo>
                      <a:pt x="281" y="86"/>
                    </a:lnTo>
                    <a:close/>
                  </a:path>
                </a:pathLst>
              </a:custGeom>
              <a:solidFill>
                <a:srgbClr val="38A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169">
                <a:extLst>
                  <a:ext uri="{FF2B5EF4-FFF2-40B4-BE49-F238E27FC236}">
                    <a16:creationId xmlns:a16="http://schemas.microsoft.com/office/drawing/2014/main" id="{B59BDCB0-853A-402B-AE2D-583F8C08E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213" y="5443538"/>
                <a:ext cx="241300" cy="50800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70">
                <a:extLst>
                  <a:ext uri="{FF2B5EF4-FFF2-40B4-BE49-F238E27FC236}">
                    <a16:creationId xmlns:a16="http://schemas.microsoft.com/office/drawing/2014/main" id="{2B661F29-61A0-41FA-9A78-0CDBB89CC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038" y="5895975"/>
                <a:ext cx="538163" cy="66675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71">
                <a:extLst>
                  <a:ext uri="{FF2B5EF4-FFF2-40B4-BE49-F238E27FC236}">
                    <a16:creationId xmlns:a16="http://schemas.microsoft.com/office/drawing/2014/main" id="{D829ED5C-DF47-48BA-889C-A5ABDD81E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608638"/>
                <a:ext cx="463550" cy="246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172">
                <a:extLst>
                  <a:ext uri="{FF2B5EF4-FFF2-40B4-BE49-F238E27FC236}">
                    <a16:creationId xmlns:a16="http://schemas.microsoft.com/office/drawing/2014/main" id="{4801B0D6-E1A5-4EF8-9155-D2065AFEF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173">
                <a:extLst>
                  <a:ext uri="{FF2B5EF4-FFF2-40B4-BE49-F238E27FC236}">
                    <a16:creationId xmlns:a16="http://schemas.microsoft.com/office/drawing/2014/main" id="{9C338DFC-2501-4588-A9DA-6B527CE10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174">
                <a:extLst>
                  <a:ext uri="{FF2B5EF4-FFF2-40B4-BE49-F238E27FC236}">
                    <a16:creationId xmlns:a16="http://schemas.microsoft.com/office/drawing/2014/main" id="{7CF2FC28-5942-4B8E-9DC2-674C89661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635625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75">
                <a:extLst>
                  <a:ext uri="{FF2B5EF4-FFF2-40B4-BE49-F238E27FC236}">
                    <a16:creationId xmlns:a16="http://schemas.microsoft.com/office/drawing/2014/main" id="{34050F4A-7F69-4C18-8AB4-6E9462794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76">
                <a:extLst>
                  <a:ext uri="{FF2B5EF4-FFF2-40B4-BE49-F238E27FC236}">
                    <a16:creationId xmlns:a16="http://schemas.microsoft.com/office/drawing/2014/main" id="{A9B9AF92-6542-402F-A011-7F8BC9EAD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77">
                <a:extLst>
                  <a:ext uri="{FF2B5EF4-FFF2-40B4-BE49-F238E27FC236}">
                    <a16:creationId xmlns:a16="http://schemas.microsoft.com/office/drawing/2014/main" id="{3AE6A54B-EC51-4D48-9C06-1C187985B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10238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78">
                <a:extLst>
                  <a:ext uri="{FF2B5EF4-FFF2-40B4-BE49-F238E27FC236}">
                    <a16:creationId xmlns:a16="http://schemas.microsoft.com/office/drawing/2014/main" id="{1F9FBDFD-E1D9-4D14-8CE9-49BC19C45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79">
                <a:extLst>
                  <a:ext uri="{FF2B5EF4-FFF2-40B4-BE49-F238E27FC236}">
                    <a16:creationId xmlns:a16="http://schemas.microsoft.com/office/drawing/2014/main" id="{423325C0-D061-45BA-BF32-5AB7BAD14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80">
                <a:extLst>
                  <a:ext uri="{FF2B5EF4-FFF2-40B4-BE49-F238E27FC236}">
                    <a16:creationId xmlns:a16="http://schemas.microsoft.com/office/drawing/2014/main" id="{BF45154F-4A7C-4966-9715-9D3F4769D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84850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81">
                <a:extLst>
                  <a:ext uri="{FF2B5EF4-FFF2-40B4-BE49-F238E27FC236}">
                    <a16:creationId xmlns:a16="http://schemas.microsoft.com/office/drawing/2014/main" id="{79C78791-C7AB-4924-B7AC-AF72DAA8F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82">
                <a:extLst>
                  <a:ext uri="{FF2B5EF4-FFF2-40B4-BE49-F238E27FC236}">
                    <a16:creationId xmlns:a16="http://schemas.microsoft.com/office/drawing/2014/main" id="{0E2E55B9-ED24-4035-9EB1-7ECB727D6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83">
                <a:extLst>
                  <a:ext uri="{FF2B5EF4-FFF2-40B4-BE49-F238E27FC236}">
                    <a16:creationId xmlns:a16="http://schemas.microsoft.com/office/drawing/2014/main" id="{51D7E7BA-BF25-4B9D-BD81-2D725AD83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84">
                <a:extLst>
                  <a:ext uri="{FF2B5EF4-FFF2-40B4-BE49-F238E27FC236}">
                    <a16:creationId xmlns:a16="http://schemas.microsoft.com/office/drawing/2014/main" id="{D744C154-972E-484D-A36A-0B2B3B915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975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BBFB4-F5C6-40BD-B4DC-C1EDC34A507F}"/>
              </a:ext>
            </a:extLst>
          </p:cNvPr>
          <p:cNvSpPr/>
          <p:nvPr userDrawn="1"/>
        </p:nvSpPr>
        <p:spPr>
          <a:xfrm>
            <a:off x="3414334" y="3414184"/>
            <a:ext cx="51203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CONFIGURE </a:t>
            </a:r>
            <a:r>
              <a:rPr lang="en-US" sz="32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PRICE </a:t>
            </a: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QUOTE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D6FB2-8783-452C-9CDC-D0E3D36884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25" y="1714161"/>
            <a:ext cx="6364060" cy="159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6EF8DB1-638B-4461-8DFB-B1060E742B9E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356049" y="2638003"/>
            <a:chExt cx="491893" cy="491893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48E3785E-183A-41F1-97D0-5A1EE0B569C2}"/>
                </a:ext>
              </a:extLst>
            </p:cNvPr>
            <p:cNvSpPr/>
            <p:nvPr/>
          </p:nvSpPr>
          <p:spPr>
            <a:xfrm>
              <a:off x="356049" y="2638003"/>
              <a:ext cx="491893" cy="4918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4FCBC70-E3FB-4397-829A-EC9AF1FED389}"/>
                </a:ext>
              </a:extLst>
            </p:cNvPr>
            <p:cNvGrpSpPr/>
            <p:nvPr/>
          </p:nvGrpSpPr>
          <p:grpSpPr>
            <a:xfrm>
              <a:off x="410297" y="2703860"/>
              <a:ext cx="381001" cy="371474"/>
              <a:chOff x="415925" y="5621330"/>
              <a:chExt cx="381001" cy="371474"/>
            </a:xfrm>
          </p:grpSpPr>
          <p:sp>
            <p:nvSpPr>
              <p:cNvPr id="49" name="Freeform 5">
                <a:extLst>
                  <a:ext uri="{FF2B5EF4-FFF2-40B4-BE49-F238E27FC236}">
                    <a16:creationId xmlns:a16="http://schemas.microsoft.com/office/drawing/2014/main" id="{A6F8DBB6-B146-4924-96AB-8124026F98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925" y="5621330"/>
                <a:ext cx="222250" cy="238124"/>
              </a:xfrm>
              <a:custGeom>
                <a:avLst/>
                <a:gdLst>
                  <a:gd name="T0" fmla="*/ 314 w 314"/>
                  <a:gd name="T1" fmla="*/ 174 h 314"/>
                  <a:gd name="T2" fmla="*/ 314 w 314"/>
                  <a:gd name="T3" fmla="*/ 139 h 314"/>
                  <a:gd name="T4" fmla="*/ 289 w 314"/>
                  <a:gd name="T5" fmla="*/ 139 h 314"/>
                  <a:gd name="T6" fmla="*/ 280 w 314"/>
                  <a:gd name="T7" fmla="*/ 106 h 314"/>
                  <a:gd name="T8" fmla="*/ 302 w 314"/>
                  <a:gd name="T9" fmla="*/ 94 h 314"/>
                  <a:gd name="T10" fmla="*/ 284 w 314"/>
                  <a:gd name="T11" fmla="*/ 63 h 314"/>
                  <a:gd name="T12" fmla="*/ 262 w 314"/>
                  <a:gd name="T13" fmla="*/ 76 h 314"/>
                  <a:gd name="T14" fmla="*/ 238 w 314"/>
                  <a:gd name="T15" fmla="*/ 52 h 314"/>
                  <a:gd name="T16" fmla="*/ 251 w 314"/>
                  <a:gd name="T17" fmla="*/ 30 h 314"/>
                  <a:gd name="T18" fmla="*/ 220 w 314"/>
                  <a:gd name="T19" fmla="*/ 12 h 314"/>
                  <a:gd name="T20" fmla="*/ 207 w 314"/>
                  <a:gd name="T21" fmla="*/ 35 h 314"/>
                  <a:gd name="T22" fmla="*/ 174 w 314"/>
                  <a:gd name="T23" fmla="*/ 26 h 314"/>
                  <a:gd name="T24" fmla="*/ 174 w 314"/>
                  <a:gd name="T25" fmla="*/ 0 h 314"/>
                  <a:gd name="T26" fmla="*/ 140 w 314"/>
                  <a:gd name="T27" fmla="*/ 0 h 314"/>
                  <a:gd name="T28" fmla="*/ 140 w 314"/>
                  <a:gd name="T29" fmla="*/ 26 h 314"/>
                  <a:gd name="T30" fmla="*/ 107 w 314"/>
                  <a:gd name="T31" fmla="*/ 35 h 314"/>
                  <a:gd name="T32" fmla="*/ 94 w 314"/>
                  <a:gd name="T33" fmla="*/ 12 h 314"/>
                  <a:gd name="T34" fmla="*/ 63 w 314"/>
                  <a:gd name="T35" fmla="*/ 30 h 314"/>
                  <a:gd name="T36" fmla="*/ 77 w 314"/>
                  <a:gd name="T37" fmla="*/ 53 h 314"/>
                  <a:gd name="T38" fmla="*/ 53 w 314"/>
                  <a:gd name="T39" fmla="*/ 77 h 314"/>
                  <a:gd name="T40" fmla="*/ 30 w 314"/>
                  <a:gd name="T41" fmla="*/ 63 h 314"/>
                  <a:gd name="T42" fmla="*/ 12 w 314"/>
                  <a:gd name="T43" fmla="*/ 94 h 314"/>
                  <a:gd name="T44" fmla="*/ 35 w 314"/>
                  <a:gd name="T45" fmla="*/ 107 h 314"/>
                  <a:gd name="T46" fmla="*/ 26 w 314"/>
                  <a:gd name="T47" fmla="*/ 139 h 314"/>
                  <a:gd name="T48" fmla="*/ 0 w 314"/>
                  <a:gd name="T49" fmla="*/ 139 h 314"/>
                  <a:gd name="T50" fmla="*/ 0 w 314"/>
                  <a:gd name="T51" fmla="*/ 174 h 314"/>
                  <a:gd name="T52" fmla="*/ 26 w 314"/>
                  <a:gd name="T53" fmla="*/ 174 h 314"/>
                  <a:gd name="T54" fmla="*/ 35 w 314"/>
                  <a:gd name="T55" fmla="*/ 207 h 314"/>
                  <a:gd name="T56" fmla="*/ 12 w 314"/>
                  <a:gd name="T57" fmla="*/ 220 h 314"/>
                  <a:gd name="T58" fmla="*/ 30 w 314"/>
                  <a:gd name="T59" fmla="*/ 250 h 314"/>
                  <a:gd name="T60" fmla="*/ 52 w 314"/>
                  <a:gd name="T61" fmla="*/ 238 h 314"/>
                  <a:gd name="T62" fmla="*/ 76 w 314"/>
                  <a:gd name="T63" fmla="*/ 262 h 314"/>
                  <a:gd name="T64" fmla="*/ 63 w 314"/>
                  <a:gd name="T65" fmla="*/ 284 h 314"/>
                  <a:gd name="T66" fmla="*/ 94 w 314"/>
                  <a:gd name="T67" fmla="*/ 301 h 314"/>
                  <a:gd name="T68" fmla="*/ 106 w 314"/>
                  <a:gd name="T69" fmla="*/ 280 h 314"/>
                  <a:gd name="T70" fmla="*/ 140 w 314"/>
                  <a:gd name="T71" fmla="*/ 289 h 314"/>
                  <a:gd name="T72" fmla="*/ 140 w 314"/>
                  <a:gd name="T73" fmla="*/ 314 h 314"/>
                  <a:gd name="T74" fmla="*/ 174 w 314"/>
                  <a:gd name="T75" fmla="*/ 314 h 314"/>
                  <a:gd name="T76" fmla="*/ 174 w 314"/>
                  <a:gd name="T77" fmla="*/ 290 h 314"/>
                  <a:gd name="T78" fmla="*/ 208 w 314"/>
                  <a:gd name="T79" fmla="*/ 281 h 314"/>
                  <a:gd name="T80" fmla="*/ 220 w 314"/>
                  <a:gd name="T81" fmla="*/ 301 h 314"/>
                  <a:gd name="T82" fmla="*/ 251 w 314"/>
                  <a:gd name="T83" fmla="*/ 284 h 314"/>
                  <a:gd name="T84" fmla="*/ 239 w 314"/>
                  <a:gd name="T85" fmla="*/ 263 h 314"/>
                  <a:gd name="T86" fmla="*/ 263 w 314"/>
                  <a:gd name="T87" fmla="*/ 238 h 314"/>
                  <a:gd name="T88" fmla="*/ 284 w 314"/>
                  <a:gd name="T89" fmla="*/ 250 h 314"/>
                  <a:gd name="T90" fmla="*/ 302 w 314"/>
                  <a:gd name="T91" fmla="*/ 220 h 314"/>
                  <a:gd name="T92" fmla="*/ 281 w 314"/>
                  <a:gd name="T93" fmla="*/ 208 h 314"/>
                  <a:gd name="T94" fmla="*/ 289 w 314"/>
                  <a:gd name="T95" fmla="*/ 174 h 314"/>
                  <a:gd name="T96" fmla="*/ 314 w 314"/>
                  <a:gd name="T97" fmla="*/ 174 h 314"/>
                  <a:gd name="T98" fmla="*/ 158 w 314"/>
                  <a:gd name="T99" fmla="*/ 243 h 314"/>
                  <a:gd name="T100" fmla="*/ 73 w 314"/>
                  <a:gd name="T101" fmla="*/ 158 h 314"/>
                  <a:gd name="T102" fmla="*/ 158 w 314"/>
                  <a:gd name="T103" fmla="*/ 73 h 314"/>
                  <a:gd name="T104" fmla="*/ 242 w 314"/>
                  <a:gd name="T105" fmla="*/ 158 h 314"/>
                  <a:gd name="T106" fmla="*/ 158 w 314"/>
                  <a:gd name="T107" fmla="*/ 2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314">
                    <a:moveTo>
                      <a:pt x="314" y="174"/>
                    </a:moveTo>
                    <a:cubicBezTo>
                      <a:pt x="314" y="139"/>
                      <a:pt x="314" y="139"/>
                      <a:pt x="314" y="139"/>
                    </a:cubicBezTo>
                    <a:cubicBezTo>
                      <a:pt x="289" y="139"/>
                      <a:pt x="289" y="139"/>
                      <a:pt x="289" y="139"/>
                    </a:cubicBezTo>
                    <a:cubicBezTo>
                      <a:pt x="287" y="128"/>
                      <a:pt x="284" y="117"/>
                      <a:pt x="280" y="106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55" y="67"/>
                      <a:pt x="247" y="59"/>
                      <a:pt x="238" y="52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197" y="31"/>
                      <a:pt x="186" y="28"/>
                      <a:pt x="174" y="2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28" y="28"/>
                      <a:pt x="117" y="31"/>
                      <a:pt x="107" y="35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68" y="60"/>
                      <a:pt x="60" y="68"/>
                      <a:pt x="53" y="7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1" y="117"/>
                      <a:pt x="28" y="128"/>
                      <a:pt x="26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7" y="186"/>
                      <a:pt x="30" y="197"/>
                      <a:pt x="35" y="207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30" y="250"/>
                      <a:pt x="30" y="250"/>
                      <a:pt x="30" y="250"/>
                    </a:cubicBezTo>
                    <a:cubicBezTo>
                      <a:pt x="52" y="238"/>
                      <a:pt x="52" y="238"/>
                      <a:pt x="52" y="238"/>
                    </a:cubicBezTo>
                    <a:cubicBezTo>
                      <a:pt x="59" y="247"/>
                      <a:pt x="67" y="255"/>
                      <a:pt x="76" y="262"/>
                    </a:cubicBezTo>
                    <a:cubicBezTo>
                      <a:pt x="63" y="284"/>
                      <a:pt x="63" y="284"/>
                      <a:pt x="63" y="284"/>
                    </a:cubicBezTo>
                    <a:cubicBezTo>
                      <a:pt x="94" y="301"/>
                      <a:pt x="94" y="301"/>
                      <a:pt x="94" y="301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7" y="285"/>
                      <a:pt x="128" y="288"/>
                      <a:pt x="140" y="289"/>
                    </a:cubicBezTo>
                    <a:cubicBezTo>
                      <a:pt x="140" y="314"/>
                      <a:pt x="140" y="314"/>
                      <a:pt x="140" y="314"/>
                    </a:cubicBezTo>
                    <a:cubicBezTo>
                      <a:pt x="174" y="314"/>
                      <a:pt x="174" y="314"/>
                      <a:pt x="174" y="314"/>
                    </a:cubicBezTo>
                    <a:cubicBezTo>
                      <a:pt x="174" y="290"/>
                      <a:pt x="174" y="290"/>
                      <a:pt x="174" y="290"/>
                    </a:cubicBezTo>
                    <a:cubicBezTo>
                      <a:pt x="186" y="288"/>
                      <a:pt x="198" y="285"/>
                      <a:pt x="208" y="281"/>
                    </a:cubicBezTo>
                    <a:cubicBezTo>
                      <a:pt x="220" y="301"/>
                      <a:pt x="220" y="301"/>
                      <a:pt x="220" y="301"/>
                    </a:cubicBezTo>
                    <a:cubicBezTo>
                      <a:pt x="251" y="284"/>
                      <a:pt x="251" y="284"/>
                      <a:pt x="251" y="284"/>
                    </a:cubicBezTo>
                    <a:cubicBezTo>
                      <a:pt x="239" y="263"/>
                      <a:pt x="239" y="263"/>
                      <a:pt x="239" y="263"/>
                    </a:cubicBezTo>
                    <a:cubicBezTo>
                      <a:pt x="248" y="256"/>
                      <a:pt x="256" y="248"/>
                      <a:pt x="263" y="238"/>
                    </a:cubicBezTo>
                    <a:cubicBezTo>
                      <a:pt x="284" y="250"/>
                      <a:pt x="284" y="250"/>
                      <a:pt x="284" y="250"/>
                    </a:cubicBezTo>
                    <a:cubicBezTo>
                      <a:pt x="302" y="220"/>
                      <a:pt x="302" y="220"/>
                      <a:pt x="302" y="220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5" y="197"/>
                      <a:pt x="288" y="186"/>
                      <a:pt x="289" y="174"/>
                    </a:cubicBezTo>
                    <a:lnTo>
                      <a:pt x="314" y="174"/>
                    </a:lnTo>
                    <a:close/>
                    <a:moveTo>
                      <a:pt x="158" y="243"/>
                    </a:moveTo>
                    <a:cubicBezTo>
                      <a:pt x="111" y="243"/>
                      <a:pt x="73" y="205"/>
                      <a:pt x="73" y="158"/>
                    </a:cubicBezTo>
                    <a:cubicBezTo>
                      <a:pt x="73" y="111"/>
                      <a:pt x="111" y="73"/>
                      <a:pt x="158" y="73"/>
                    </a:cubicBezTo>
                    <a:cubicBezTo>
                      <a:pt x="204" y="73"/>
                      <a:pt x="242" y="111"/>
                      <a:pt x="242" y="158"/>
                    </a:cubicBezTo>
                    <a:cubicBezTo>
                      <a:pt x="242" y="205"/>
                      <a:pt x="204" y="243"/>
                      <a:pt x="158" y="243"/>
                    </a:cubicBezTo>
                    <a:close/>
                  </a:path>
                </a:pathLst>
              </a:custGeom>
              <a:solidFill>
                <a:srgbClr val="1D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id="{3EBA66B2-41B4-4CCE-B664-3BE57599AC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713" y="5724517"/>
                <a:ext cx="176213" cy="192087"/>
              </a:xfrm>
              <a:custGeom>
                <a:avLst/>
                <a:gdLst>
                  <a:gd name="T0" fmla="*/ 250 w 250"/>
                  <a:gd name="T1" fmla="*/ 139 h 251"/>
                  <a:gd name="T2" fmla="*/ 250 w 250"/>
                  <a:gd name="T3" fmla="*/ 111 h 251"/>
                  <a:gd name="T4" fmla="*/ 231 w 250"/>
                  <a:gd name="T5" fmla="*/ 111 h 251"/>
                  <a:gd name="T6" fmla="*/ 223 w 250"/>
                  <a:gd name="T7" fmla="*/ 85 h 251"/>
                  <a:gd name="T8" fmla="*/ 241 w 250"/>
                  <a:gd name="T9" fmla="*/ 75 h 251"/>
                  <a:gd name="T10" fmla="*/ 227 w 250"/>
                  <a:gd name="T11" fmla="*/ 51 h 251"/>
                  <a:gd name="T12" fmla="*/ 209 w 250"/>
                  <a:gd name="T13" fmla="*/ 61 h 251"/>
                  <a:gd name="T14" fmla="*/ 190 w 250"/>
                  <a:gd name="T15" fmla="*/ 42 h 251"/>
                  <a:gd name="T16" fmla="*/ 200 w 250"/>
                  <a:gd name="T17" fmla="*/ 24 h 251"/>
                  <a:gd name="T18" fmla="*/ 176 w 250"/>
                  <a:gd name="T19" fmla="*/ 10 h 251"/>
                  <a:gd name="T20" fmla="*/ 165 w 250"/>
                  <a:gd name="T21" fmla="*/ 28 h 251"/>
                  <a:gd name="T22" fmla="*/ 139 w 250"/>
                  <a:gd name="T23" fmla="*/ 21 h 251"/>
                  <a:gd name="T24" fmla="*/ 139 w 250"/>
                  <a:gd name="T25" fmla="*/ 0 h 251"/>
                  <a:gd name="T26" fmla="*/ 111 w 250"/>
                  <a:gd name="T27" fmla="*/ 0 h 251"/>
                  <a:gd name="T28" fmla="*/ 111 w 250"/>
                  <a:gd name="T29" fmla="*/ 21 h 251"/>
                  <a:gd name="T30" fmla="*/ 85 w 250"/>
                  <a:gd name="T31" fmla="*/ 28 h 251"/>
                  <a:gd name="T32" fmla="*/ 75 w 250"/>
                  <a:gd name="T33" fmla="*/ 10 h 251"/>
                  <a:gd name="T34" fmla="*/ 51 w 250"/>
                  <a:gd name="T35" fmla="*/ 24 h 251"/>
                  <a:gd name="T36" fmla="*/ 61 w 250"/>
                  <a:gd name="T37" fmla="*/ 42 h 251"/>
                  <a:gd name="T38" fmla="*/ 42 w 250"/>
                  <a:gd name="T39" fmla="*/ 61 h 251"/>
                  <a:gd name="T40" fmla="*/ 24 w 250"/>
                  <a:gd name="T41" fmla="*/ 51 h 251"/>
                  <a:gd name="T42" fmla="*/ 10 w 250"/>
                  <a:gd name="T43" fmla="*/ 75 h 251"/>
                  <a:gd name="T44" fmla="*/ 28 w 250"/>
                  <a:gd name="T45" fmla="*/ 85 h 251"/>
                  <a:gd name="T46" fmla="*/ 21 w 250"/>
                  <a:gd name="T47" fmla="*/ 111 h 251"/>
                  <a:gd name="T48" fmla="*/ 0 w 250"/>
                  <a:gd name="T49" fmla="*/ 111 h 251"/>
                  <a:gd name="T50" fmla="*/ 0 w 250"/>
                  <a:gd name="T51" fmla="*/ 139 h 251"/>
                  <a:gd name="T52" fmla="*/ 21 w 250"/>
                  <a:gd name="T53" fmla="*/ 139 h 251"/>
                  <a:gd name="T54" fmla="*/ 28 w 250"/>
                  <a:gd name="T55" fmla="*/ 166 h 251"/>
                  <a:gd name="T56" fmla="*/ 10 w 250"/>
                  <a:gd name="T57" fmla="*/ 176 h 251"/>
                  <a:gd name="T58" fmla="*/ 24 w 250"/>
                  <a:gd name="T59" fmla="*/ 200 h 251"/>
                  <a:gd name="T60" fmla="*/ 41 w 250"/>
                  <a:gd name="T61" fmla="*/ 190 h 251"/>
                  <a:gd name="T62" fmla="*/ 61 w 250"/>
                  <a:gd name="T63" fmla="*/ 210 h 251"/>
                  <a:gd name="T64" fmla="*/ 51 w 250"/>
                  <a:gd name="T65" fmla="*/ 227 h 251"/>
                  <a:gd name="T66" fmla="*/ 75 w 250"/>
                  <a:gd name="T67" fmla="*/ 241 h 251"/>
                  <a:gd name="T68" fmla="*/ 85 w 250"/>
                  <a:gd name="T69" fmla="*/ 224 h 251"/>
                  <a:gd name="T70" fmla="*/ 111 w 250"/>
                  <a:gd name="T71" fmla="*/ 231 h 251"/>
                  <a:gd name="T72" fmla="*/ 111 w 250"/>
                  <a:gd name="T73" fmla="*/ 251 h 251"/>
                  <a:gd name="T74" fmla="*/ 139 w 250"/>
                  <a:gd name="T75" fmla="*/ 251 h 251"/>
                  <a:gd name="T76" fmla="*/ 139 w 250"/>
                  <a:gd name="T77" fmla="*/ 231 h 251"/>
                  <a:gd name="T78" fmla="*/ 166 w 250"/>
                  <a:gd name="T79" fmla="*/ 224 h 251"/>
                  <a:gd name="T80" fmla="*/ 176 w 250"/>
                  <a:gd name="T81" fmla="*/ 241 h 251"/>
                  <a:gd name="T82" fmla="*/ 200 w 250"/>
                  <a:gd name="T83" fmla="*/ 227 h 251"/>
                  <a:gd name="T84" fmla="*/ 190 w 250"/>
                  <a:gd name="T85" fmla="*/ 210 h 251"/>
                  <a:gd name="T86" fmla="*/ 210 w 250"/>
                  <a:gd name="T87" fmla="*/ 190 h 251"/>
                  <a:gd name="T88" fmla="*/ 227 w 250"/>
                  <a:gd name="T89" fmla="*/ 200 h 251"/>
                  <a:gd name="T90" fmla="*/ 241 w 250"/>
                  <a:gd name="T91" fmla="*/ 176 h 251"/>
                  <a:gd name="T92" fmla="*/ 224 w 250"/>
                  <a:gd name="T93" fmla="*/ 166 h 251"/>
                  <a:gd name="T94" fmla="*/ 231 w 250"/>
                  <a:gd name="T95" fmla="*/ 139 h 251"/>
                  <a:gd name="T96" fmla="*/ 250 w 250"/>
                  <a:gd name="T97" fmla="*/ 139 h 251"/>
                  <a:gd name="T98" fmla="*/ 126 w 250"/>
                  <a:gd name="T99" fmla="*/ 194 h 251"/>
                  <a:gd name="T100" fmla="*/ 58 w 250"/>
                  <a:gd name="T101" fmla="*/ 126 h 251"/>
                  <a:gd name="T102" fmla="*/ 126 w 250"/>
                  <a:gd name="T103" fmla="*/ 59 h 251"/>
                  <a:gd name="T104" fmla="*/ 194 w 250"/>
                  <a:gd name="T105" fmla="*/ 126 h 251"/>
                  <a:gd name="T106" fmla="*/ 126 w 250"/>
                  <a:gd name="T107" fmla="*/ 19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0" h="251">
                    <a:moveTo>
                      <a:pt x="250" y="139"/>
                    </a:moveTo>
                    <a:cubicBezTo>
                      <a:pt x="250" y="111"/>
                      <a:pt x="250" y="111"/>
                      <a:pt x="250" y="111"/>
                    </a:cubicBezTo>
                    <a:cubicBezTo>
                      <a:pt x="231" y="111"/>
                      <a:pt x="231" y="111"/>
                      <a:pt x="231" y="111"/>
                    </a:cubicBezTo>
                    <a:cubicBezTo>
                      <a:pt x="229" y="102"/>
                      <a:pt x="227" y="93"/>
                      <a:pt x="223" y="8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4" y="54"/>
                      <a:pt x="197" y="47"/>
                      <a:pt x="190" y="42"/>
                    </a:cubicBezTo>
                    <a:cubicBezTo>
                      <a:pt x="200" y="24"/>
                      <a:pt x="200" y="24"/>
                      <a:pt x="200" y="24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57" y="25"/>
                      <a:pt x="148" y="22"/>
                      <a:pt x="139" y="2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2" y="23"/>
                      <a:pt x="94" y="25"/>
                      <a:pt x="85" y="2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4" y="48"/>
                      <a:pt x="48" y="54"/>
                      <a:pt x="42" y="6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5" y="94"/>
                      <a:pt x="22" y="102"/>
                      <a:pt x="2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2" y="149"/>
                      <a:pt x="24" y="157"/>
                      <a:pt x="28" y="166"/>
                    </a:cubicBezTo>
                    <a:cubicBezTo>
                      <a:pt x="10" y="176"/>
                      <a:pt x="10" y="176"/>
                      <a:pt x="10" y="176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7" y="197"/>
                      <a:pt x="53" y="204"/>
                      <a:pt x="61" y="210"/>
                    </a:cubicBezTo>
                    <a:cubicBezTo>
                      <a:pt x="51" y="227"/>
                      <a:pt x="51" y="227"/>
                      <a:pt x="51" y="227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85" y="224"/>
                      <a:pt x="85" y="224"/>
                      <a:pt x="85" y="224"/>
                    </a:cubicBezTo>
                    <a:cubicBezTo>
                      <a:pt x="93" y="227"/>
                      <a:pt x="102" y="230"/>
                      <a:pt x="111" y="231"/>
                    </a:cubicBezTo>
                    <a:cubicBezTo>
                      <a:pt x="111" y="251"/>
                      <a:pt x="111" y="251"/>
                      <a:pt x="111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49" y="230"/>
                      <a:pt x="158" y="228"/>
                      <a:pt x="166" y="224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200" y="227"/>
                      <a:pt x="200" y="227"/>
                      <a:pt x="200" y="227"/>
                    </a:cubicBez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98" y="205"/>
                      <a:pt x="204" y="198"/>
                      <a:pt x="210" y="190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41" y="176"/>
                      <a:pt x="241" y="176"/>
                      <a:pt x="241" y="17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7" y="158"/>
                      <a:pt x="230" y="149"/>
                      <a:pt x="231" y="139"/>
                    </a:cubicBezTo>
                    <a:lnTo>
                      <a:pt x="250" y="139"/>
                    </a:lnTo>
                    <a:close/>
                    <a:moveTo>
                      <a:pt x="126" y="194"/>
                    </a:moveTo>
                    <a:cubicBezTo>
                      <a:pt x="89" y="194"/>
                      <a:pt x="58" y="164"/>
                      <a:pt x="58" y="126"/>
                    </a:cubicBezTo>
                    <a:cubicBezTo>
                      <a:pt x="58" y="89"/>
                      <a:pt x="89" y="59"/>
                      <a:pt x="126" y="59"/>
                    </a:cubicBezTo>
                    <a:cubicBezTo>
                      <a:pt x="163" y="59"/>
                      <a:pt x="194" y="89"/>
                      <a:pt x="194" y="126"/>
                    </a:cubicBezTo>
                    <a:cubicBezTo>
                      <a:pt x="194" y="164"/>
                      <a:pt x="163" y="194"/>
                      <a:pt x="126" y="194"/>
                    </a:cubicBezTo>
                    <a:close/>
                  </a:path>
                </a:pathLst>
              </a:custGeom>
              <a:solidFill>
                <a:srgbClr val="6E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">
                <a:extLst>
                  <a:ext uri="{FF2B5EF4-FFF2-40B4-BE49-F238E27FC236}">
                    <a16:creationId xmlns:a16="http://schemas.microsoft.com/office/drawing/2014/main" id="{E5B8F1E9-AC91-407C-AD41-FFF9B51A09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113" y="5849929"/>
                <a:ext cx="131763" cy="142875"/>
              </a:xfrm>
              <a:custGeom>
                <a:avLst/>
                <a:gdLst>
                  <a:gd name="T0" fmla="*/ 188 w 188"/>
                  <a:gd name="T1" fmla="*/ 104 h 187"/>
                  <a:gd name="T2" fmla="*/ 188 w 188"/>
                  <a:gd name="T3" fmla="*/ 83 h 187"/>
                  <a:gd name="T4" fmla="*/ 173 w 188"/>
                  <a:gd name="T5" fmla="*/ 83 h 187"/>
                  <a:gd name="T6" fmla="*/ 167 w 188"/>
                  <a:gd name="T7" fmla="*/ 63 h 187"/>
                  <a:gd name="T8" fmla="*/ 180 w 188"/>
                  <a:gd name="T9" fmla="*/ 56 h 187"/>
                  <a:gd name="T10" fmla="*/ 170 w 188"/>
                  <a:gd name="T11" fmla="*/ 38 h 187"/>
                  <a:gd name="T12" fmla="*/ 157 w 188"/>
                  <a:gd name="T13" fmla="*/ 45 h 187"/>
                  <a:gd name="T14" fmla="*/ 142 w 188"/>
                  <a:gd name="T15" fmla="*/ 31 h 187"/>
                  <a:gd name="T16" fmla="*/ 150 w 188"/>
                  <a:gd name="T17" fmla="*/ 18 h 187"/>
                  <a:gd name="T18" fmla="*/ 132 w 188"/>
                  <a:gd name="T19" fmla="*/ 7 h 187"/>
                  <a:gd name="T20" fmla="*/ 124 w 188"/>
                  <a:gd name="T21" fmla="*/ 21 h 187"/>
                  <a:gd name="T22" fmla="*/ 104 w 188"/>
                  <a:gd name="T23" fmla="*/ 15 h 187"/>
                  <a:gd name="T24" fmla="*/ 104 w 188"/>
                  <a:gd name="T25" fmla="*/ 0 h 187"/>
                  <a:gd name="T26" fmla="*/ 83 w 188"/>
                  <a:gd name="T27" fmla="*/ 0 h 187"/>
                  <a:gd name="T28" fmla="*/ 83 w 188"/>
                  <a:gd name="T29" fmla="*/ 16 h 187"/>
                  <a:gd name="T30" fmla="*/ 64 w 188"/>
                  <a:gd name="T31" fmla="*/ 21 h 187"/>
                  <a:gd name="T32" fmla="*/ 56 w 188"/>
                  <a:gd name="T33" fmla="*/ 7 h 187"/>
                  <a:gd name="T34" fmla="*/ 38 w 188"/>
                  <a:gd name="T35" fmla="*/ 18 h 187"/>
                  <a:gd name="T36" fmla="*/ 46 w 188"/>
                  <a:gd name="T37" fmla="*/ 31 h 187"/>
                  <a:gd name="T38" fmla="*/ 32 w 188"/>
                  <a:gd name="T39" fmla="*/ 46 h 187"/>
                  <a:gd name="T40" fmla="*/ 18 w 188"/>
                  <a:gd name="T41" fmla="*/ 38 h 187"/>
                  <a:gd name="T42" fmla="*/ 7 w 188"/>
                  <a:gd name="T43" fmla="*/ 56 h 187"/>
                  <a:gd name="T44" fmla="*/ 21 w 188"/>
                  <a:gd name="T45" fmla="*/ 64 h 187"/>
                  <a:gd name="T46" fmla="*/ 16 w 188"/>
                  <a:gd name="T47" fmla="*/ 83 h 187"/>
                  <a:gd name="T48" fmla="*/ 0 w 188"/>
                  <a:gd name="T49" fmla="*/ 83 h 187"/>
                  <a:gd name="T50" fmla="*/ 0 w 188"/>
                  <a:gd name="T51" fmla="*/ 104 h 187"/>
                  <a:gd name="T52" fmla="*/ 15 w 188"/>
                  <a:gd name="T53" fmla="*/ 104 h 187"/>
                  <a:gd name="T54" fmla="*/ 21 w 188"/>
                  <a:gd name="T55" fmla="*/ 124 h 187"/>
                  <a:gd name="T56" fmla="*/ 7 w 188"/>
                  <a:gd name="T57" fmla="*/ 131 h 187"/>
                  <a:gd name="T58" fmla="*/ 18 w 188"/>
                  <a:gd name="T59" fmla="*/ 150 h 187"/>
                  <a:gd name="T60" fmla="*/ 31 w 188"/>
                  <a:gd name="T61" fmla="*/ 142 h 187"/>
                  <a:gd name="T62" fmla="*/ 45 w 188"/>
                  <a:gd name="T63" fmla="*/ 157 h 187"/>
                  <a:gd name="T64" fmla="*/ 38 w 188"/>
                  <a:gd name="T65" fmla="*/ 170 h 187"/>
                  <a:gd name="T66" fmla="*/ 56 w 188"/>
                  <a:gd name="T67" fmla="*/ 180 h 187"/>
                  <a:gd name="T68" fmla="*/ 63 w 188"/>
                  <a:gd name="T69" fmla="*/ 167 h 187"/>
                  <a:gd name="T70" fmla="*/ 83 w 188"/>
                  <a:gd name="T71" fmla="*/ 173 h 187"/>
                  <a:gd name="T72" fmla="*/ 83 w 188"/>
                  <a:gd name="T73" fmla="*/ 187 h 187"/>
                  <a:gd name="T74" fmla="*/ 104 w 188"/>
                  <a:gd name="T75" fmla="*/ 187 h 187"/>
                  <a:gd name="T76" fmla="*/ 104 w 188"/>
                  <a:gd name="T77" fmla="*/ 173 h 187"/>
                  <a:gd name="T78" fmla="*/ 125 w 188"/>
                  <a:gd name="T79" fmla="*/ 168 h 187"/>
                  <a:gd name="T80" fmla="*/ 132 w 188"/>
                  <a:gd name="T81" fmla="*/ 180 h 187"/>
                  <a:gd name="T82" fmla="*/ 150 w 188"/>
                  <a:gd name="T83" fmla="*/ 170 h 187"/>
                  <a:gd name="T84" fmla="*/ 143 w 188"/>
                  <a:gd name="T85" fmla="*/ 157 h 187"/>
                  <a:gd name="T86" fmla="*/ 157 w 188"/>
                  <a:gd name="T87" fmla="*/ 142 h 187"/>
                  <a:gd name="T88" fmla="*/ 170 w 188"/>
                  <a:gd name="T89" fmla="*/ 150 h 187"/>
                  <a:gd name="T90" fmla="*/ 180 w 188"/>
                  <a:gd name="T91" fmla="*/ 131 h 187"/>
                  <a:gd name="T92" fmla="*/ 168 w 188"/>
                  <a:gd name="T93" fmla="*/ 124 h 187"/>
                  <a:gd name="T94" fmla="*/ 173 w 188"/>
                  <a:gd name="T95" fmla="*/ 104 h 187"/>
                  <a:gd name="T96" fmla="*/ 188 w 188"/>
                  <a:gd name="T97" fmla="*/ 104 h 187"/>
                  <a:gd name="T98" fmla="*/ 94 w 188"/>
                  <a:gd name="T99" fmla="*/ 145 h 187"/>
                  <a:gd name="T100" fmla="*/ 44 w 188"/>
                  <a:gd name="T101" fmla="*/ 94 h 187"/>
                  <a:gd name="T102" fmla="*/ 94 w 188"/>
                  <a:gd name="T103" fmla="*/ 43 h 187"/>
                  <a:gd name="T104" fmla="*/ 145 w 188"/>
                  <a:gd name="T105" fmla="*/ 94 h 187"/>
                  <a:gd name="T106" fmla="*/ 94 w 188"/>
                  <a:gd name="T107" fmla="*/ 14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87">
                    <a:moveTo>
                      <a:pt x="188" y="104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2" y="76"/>
                      <a:pt x="170" y="69"/>
                      <a:pt x="167" y="63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2" y="40"/>
                      <a:pt x="148" y="35"/>
                      <a:pt x="142" y="31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18" y="18"/>
                      <a:pt x="111" y="16"/>
                      <a:pt x="104" y="1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77" y="17"/>
                      <a:pt x="70" y="18"/>
                      <a:pt x="64" y="2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0" y="35"/>
                      <a:pt x="36" y="40"/>
                      <a:pt x="32" y="46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8" y="70"/>
                      <a:pt x="17" y="76"/>
                      <a:pt x="16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11"/>
                      <a:pt x="18" y="118"/>
                      <a:pt x="21" y="124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5" y="148"/>
                      <a:pt x="40" y="153"/>
                      <a:pt x="45" y="157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70" y="170"/>
                      <a:pt x="76" y="172"/>
                      <a:pt x="83" y="173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11" y="172"/>
                      <a:pt x="118" y="170"/>
                      <a:pt x="125" y="168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8" y="153"/>
                      <a:pt x="153" y="148"/>
                      <a:pt x="157" y="142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0" y="118"/>
                      <a:pt x="172" y="111"/>
                      <a:pt x="173" y="104"/>
                    </a:cubicBezTo>
                    <a:lnTo>
                      <a:pt x="188" y="104"/>
                    </a:lnTo>
                    <a:close/>
                    <a:moveTo>
                      <a:pt x="94" y="145"/>
                    </a:moveTo>
                    <a:cubicBezTo>
                      <a:pt x="66" y="145"/>
                      <a:pt x="44" y="122"/>
                      <a:pt x="44" y="94"/>
                    </a:cubicBezTo>
                    <a:cubicBezTo>
                      <a:pt x="44" y="66"/>
                      <a:pt x="66" y="43"/>
                      <a:pt x="94" y="43"/>
                    </a:cubicBezTo>
                    <a:cubicBezTo>
                      <a:pt x="122" y="43"/>
                      <a:pt x="145" y="66"/>
                      <a:pt x="145" y="94"/>
                    </a:cubicBezTo>
                    <a:cubicBezTo>
                      <a:pt x="145" y="122"/>
                      <a:pt x="122" y="145"/>
                      <a:pt x="94" y="145"/>
                    </a:cubicBezTo>
                    <a:close/>
                  </a:path>
                </a:pathLst>
              </a:custGeom>
              <a:solidFill>
                <a:srgbClr val="F68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048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9CE65-679A-4F75-A5FD-602761BA70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25" y="1714161"/>
            <a:ext cx="6364060" cy="159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042012BF-E0B2-4AAA-92E5-685823DAF3DE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356049" y="2638003"/>
            <a:chExt cx="491893" cy="4918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56E48F4-E09F-427E-ACBA-1392DF43B2B5}"/>
                </a:ext>
              </a:extLst>
            </p:cNvPr>
            <p:cNvSpPr/>
            <p:nvPr/>
          </p:nvSpPr>
          <p:spPr>
            <a:xfrm>
              <a:off x="356049" y="2638003"/>
              <a:ext cx="491893" cy="4918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3ACC3D6-D977-43B4-AB93-F85D8B82A464}"/>
                </a:ext>
              </a:extLst>
            </p:cNvPr>
            <p:cNvGrpSpPr/>
            <p:nvPr/>
          </p:nvGrpSpPr>
          <p:grpSpPr>
            <a:xfrm>
              <a:off x="410297" y="2703860"/>
              <a:ext cx="381001" cy="371474"/>
              <a:chOff x="415925" y="5621330"/>
              <a:chExt cx="381001" cy="371474"/>
            </a:xfrm>
          </p:grpSpPr>
          <p:sp>
            <p:nvSpPr>
              <p:cNvPr id="50" name="Freeform 5">
                <a:extLst>
                  <a:ext uri="{FF2B5EF4-FFF2-40B4-BE49-F238E27FC236}">
                    <a16:creationId xmlns:a16="http://schemas.microsoft.com/office/drawing/2014/main" id="{A3A8692A-BEF8-45BC-ADB9-62BE422B9F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925" y="5621330"/>
                <a:ext cx="222250" cy="238124"/>
              </a:xfrm>
              <a:custGeom>
                <a:avLst/>
                <a:gdLst>
                  <a:gd name="T0" fmla="*/ 314 w 314"/>
                  <a:gd name="T1" fmla="*/ 174 h 314"/>
                  <a:gd name="T2" fmla="*/ 314 w 314"/>
                  <a:gd name="T3" fmla="*/ 139 h 314"/>
                  <a:gd name="T4" fmla="*/ 289 w 314"/>
                  <a:gd name="T5" fmla="*/ 139 h 314"/>
                  <a:gd name="T6" fmla="*/ 280 w 314"/>
                  <a:gd name="T7" fmla="*/ 106 h 314"/>
                  <a:gd name="T8" fmla="*/ 302 w 314"/>
                  <a:gd name="T9" fmla="*/ 94 h 314"/>
                  <a:gd name="T10" fmla="*/ 284 w 314"/>
                  <a:gd name="T11" fmla="*/ 63 h 314"/>
                  <a:gd name="T12" fmla="*/ 262 w 314"/>
                  <a:gd name="T13" fmla="*/ 76 h 314"/>
                  <a:gd name="T14" fmla="*/ 238 w 314"/>
                  <a:gd name="T15" fmla="*/ 52 h 314"/>
                  <a:gd name="T16" fmla="*/ 251 w 314"/>
                  <a:gd name="T17" fmla="*/ 30 h 314"/>
                  <a:gd name="T18" fmla="*/ 220 w 314"/>
                  <a:gd name="T19" fmla="*/ 12 h 314"/>
                  <a:gd name="T20" fmla="*/ 207 w 314"/>
                  <a:gd name="T21" fmla="*/ 35 h 314"/>
                  <a:gd name="T22" fmla="*/ 174 w 314"/>
                  <a:gd name="T23" fmla="*/ 26 h 314"/>
                  <a:gd name="T24" fmla="*/ 174 w 314"/>
                  <a:gd name="T25" fmla="*/ 0 h 314"/>
                  <a:gd name="T26" fmla="*/ 140 w 314"/>
                  <a:gd name="T27" fmla="*/ 0 h 314"/>
                  <a:gd name="T28" fmla="*/ 140 w 314"/>
                  <a:gd name="T29" fmla="*/ 26 h 314"/>
                  <a:gd name="T30" fmla="*/ 107 w 314"/>
                  <a:gd name="T31" fmla="*/ 35 h 314"/>
                  <a:gd name="T32" fmla="*/ 94 w 314"/>
                  <a:gd name="T33" fmla="*/ 12 h 314"/>
                  <a:gd name="T34" fmla="*/ 63 w 314"/>
                  <a:gd name="T35" fmla="*/ 30 h 314"/>
                  <a:gd name="T36" fmla="*/ 77 w 314"/>
                  <a:gd name="T37" fmla="*/ 53 h 314"/>
                  <a:gd name="T38" fmla="*/ 53 w 314"/>
                  <a:gd name="T39" fmla="*/ 77 h 314"/>
                  <a:gd name="T40" fmla="*/ 30 w 314"/>
                  <a:gd name="T41" fmla="*/ 63 h 314"/>
                  <a:gd name="T42" fmla="*/ 12 w 314"/>
                  <a:gd name="T43" fmla="*/ 94 h 314"/>
                  <a:gd name="T44" fmla="*/ 35 w 314"/>
                  <a:gd name="T45" fmla="*/ 107 h 314"/>
                  <a:gd name="T46" fmla="*/ 26 w 314"/>
                  <a:gd name="T47" fmla="*/ 139 h 314"/>
                  <a:gd name="T48" fmla="*/ 0 w 314"/>
                  <a:gd name="T49" fmla="*/ 139 h 314"/>
                  <a:gd name="T50" fmla="*/ 0 w 314"/>
                  <a:gd name="T51" fmla="*/ 174 h 314"/>
                  <a:gd name="T52" fmla="*/ 26 w 314"/>
                  <a:gd name="T53" fmla="*/ 174 h 314"/>
                  <a:gd name="T54" fmla="*/ 35 w 314"/>
                  <a:gd name="T55" fmla="*/ 207 h 314"/>
                  <a:gd name="T56" fmla="*/ 12 w 314"/>
                  <a:gd name="T57" fmla="*/ 220 h 314"/>
                  <a:gd name="T58" fmla="*/ 30 w 314"/>
                  <a:gd name="T59" fmla="*/ 250 h 314"/>
                  <a:gd name="T60" fmla="*/ 52 w 314"/>
                  <a:gd name="T61" fmla="*/ 238 h 314"/>
                  <a:gd name="T62" fmla="*/ 76 w 314"/>
                  <a:gd name="T63" fmla="*/ 262 h 314"/>
                  <a:gd name="T64" fmla="*/ 63 w 314"/>
                  <a:gd name="T65" fmla="*/ 284 h 314"/>
                  <a:gd name="T66" fmla="*/ 94 w 314"/>
                  <a:gd name="T67" fmla="*/ 301 h 314"/>
                  <a:gd name="T68" fmla="*/ 106 w 314"/>
                  <a:gd name="T69" fmla="*/ 280 h 314"/>
                  <a:gd name="T70" fmla="*/ 140 w 314"/>
                  <a:gd name="T71" fmla="*/ 289 h 314"/>
                  <a:gd name="T72" fmla="*/ 140 w 314"/>
                  <a:gd name="T73" fmla="*/ 314 h 314"/>
                  <a:gd name="T74" fmla="*/ 174 w 314"/>
                  <a:gd name="T75" fmla="*/ 314 h 314"/>
                  <a:gd name="T76" fmla="*/ 174 w 314"/>
                  <a:gd name="T77" fmla="*/ 290 h 314"/>
                  <a:gd name="T78" fmla="*/ 208 w 314"/>
                  <a:gd name="T79" fmla="*/ 281 h 314"/>
                  <a:gd name="T80" fmla="*/ 220 w 314"/>
                  <a:gd name="T81" fmla="*/ 301 h 314"/>
                  <a:gd name="T82" fmla="*/ 251 w 314"/>
                  <a:gd name="T83" fmla="*/ 284 h 314"/>
                  <a:gd name="T84" fmla="*/ 239 w 314"/>
                  <a:gd name="T85" fmla="*/ 263 h 314"/>
                  <a:gd name="T86" fmla="*/ 263 w 314"/>
                  <a:gd name="T87" fmla="*/ 238 h 314"/>
                  <a:gd name="T88" fmla="*/ 284 w 314"/>
                  <a:gd name="T89" fmla="*/ 250 h 314"/>
                  <a:gd name="T90" fmla="*/ 302 w 314"/>
                  <a:gd name="T91" fmla="*/ 220 h 314"/>
                  <a:gd name="T92" fmla="*/ 281 w 314"/>
                  <a:gd name="T93" fmla="*/ 208 h 314"/>
                  <a:gd name="T94" fmla="*/ 289 w 314"/>
                  <a:gd name="T95" fmla="*/ 174 h 314"/>
                  <a:gd name="T96" fmla="*/ 314 w 314"/>
                  <a:gd name="T97" fmla="*/ 174 h 314"/>
                  <a:gd name="T98" fmla="*/ 158 w 314"/>
                  <a:gd name="T99" fmla="*/ 243 h 314"/>
                  <a:gd name="T100" fmla="*/ 73 w 314"/>
                  <a:gd name="T101" fmla="*/ 158 h 314"/>
                  <a:gd name="T102" fmla="*/ 158 w 314"/>
                  <a:gd name="T103" fmla="*/ 73 h 314"/>
                  <a:gd name="T104" fmla="*/ 242 w 314"/>
                  <a:gd name="T105" fmla="*/ 158 h 314"/>
                  <a:gd name="T106" fmla="*/ 158 w 314"/>
                  <a:gd name="T107" fmla="*/ 2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314">
                    <a:moveTo>
                      <a:pt x="314" y="174"/>
                    </a:moveTo>
                    <a:cubicBezTo>
                      <a:pt x="314" y="139"/>
                      <a:pt x="314" y="139"/>
                      <a:pt x="314" y="139"/>
                    </a:cubicBezTo>
                    <a:cubicBezTo>
                      <a:pt x="289" y="139"/>
                      <a:pt x="289" y="139"/>
                      <a:pt x="289" y="139"/>
                    </a:cubicBezTo>
                    <a:cubicBezTo>
                      <a:pt x="287" y="128"/>
                      <a:pt x="284" y="117"/>
                      <a:pt x="280" y="106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55" y="67"/>
                      <a:pt x="247" y="59"/>
                      <a:pt x="238" y="52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197" y="31"/>
                      <a:pt x="186" y="28"/>
                      <a:pt x="174" y="2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28" y="28"/>
                      <a:pt x="117" y="31"/>
                      <a:pt x="107" y="35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68" y="60"/>
                      <a:pt x="60" y="68"/>
                      <a:pt x="53" y="7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1" y="117"/>
                      <a:pt x="28" y="128"/>
                      <a:pt x="26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7" y="186"/>
                      <a:pt x="30" y="197"/>
                      <a:pt x="35" y="207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30" y="250"/>
                      <a:pt x="30" y="250"/>
                      <a:pt x="30" y="250"/>
                    </a:cubicBezTo>
                    <a:cubicBezTo>
                      <a:pt x="52" y="238"/>
                      <a:pt x="52" y="238"/>
                      <a:pt x="52" y="238"/>
                    </a:cubicBezTo>
                    <a:cubicBezTo>
                      <a:pt x="59" y="247"/>
                      <a:pt x="67" y="255"/>
                      <a:pt x="76" y="262"/>
                    </a:cubicBezTo>
                    <a:cubicBezTo>
                      <a:pt x="63" y="284"/>
                      <a:pt x="63" y="284"/>
                      <a:pt x="63" y="284"/>
                    </a:cubicBezTo>
                    <a:cubicBezTo>
                      <a:pt x="94" y="301"/>
                      <a:pt x="94" y="301"/>
                      <a:pt x="94" y="301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7" y="285"/>
                      <a:pt x="128" y="288"/>
                      <a:pt x="140" y="289"/>
                    </a:cubicBezTo>
                    <a:cubicBezTo>
                      <a:pt x="140" y="314"/>
                      <a:pt x="140" y="314"/>
                      <a:pt x="140" y="314"/>
                    </a:cubicBezTo>
                    <a:cubicBezTo>
                      <a:pt x="174" y="314"/>
                      <a:pt x="174" y="314"/>
                      <a:pt x="174" y="314"/>
                    </a:cubicBezTo>
                    <a:cubicBezTo>
                      <a:pt x="174" y="290"/>
                      <a:pt x="174" y="290"/>
                      <a:pt x="174" y="290"/>
                    </a:cubicBezTo>
                    <a:cubicBezTo>
                      <a:pt x="186" y="288"/>
                      <a:pt x="198" y="285"/>
                      <a:pt x="208" y="281"/>
                    </a:cubicBezTo>
                    <a:cubicBezTo>
                      <a:pt x="220" y="301"/>
                      <a:pt x="220" y="301"/>
                      <a:pt x="220" y="301"/>
                    </a:cubicBezTo>
                    <a:cubicBezTo>
                      <a:pt x="251" y="284"/>
                      <a:pt x="251" y="284"/>
                      <a:pt x="251" y="284"/>
                    </a:cubicBezTo>
                    <a:cubicBezTo>
                      <a:pt x="239" y="263"/>
                      <a:pt x="239" y="263"/>
                      <a:pt x="239" y="263"/>
                    </a:cubicBezTo>
                    <a:cubicBezTo>
                      <a:pt x="248" y="256"/>
                      <a:pt x="256" y="248"/>
                      <a:pt x="263" y="238"/>
                    </a:cubicBezTo>
                    <a:cubicBezTo>
                      <a:pt x="284" y="250"/>
                      <a:pt x="284" y="250"/>
                      <a:pt x="284" y="250"/>
                    </a:cubicBezTo>
                    <a:cubicBezTo>
                      <a:pt x="302" y="220"/>
                      <a:pt x="302" y="220"/>
                      <a:pt x="302" y="220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5" y="197"/>
                      <a:pt x="288" y="186"/>
                      <a:pt x="289" y="174"/>
                    </a:cubicBezTo>
                    <a:lnTo>
                      <a:pt x="314" y="174"/>
                    </a:lnTo>
                    <a:close/>
                    <a:moveTo>
                      <a:pt x="158" y="243"/>
                    </a:moveTo>
                    <a:cubicBezTo>
                      <a:pt x="111" y="243"/>
                      <a:pt x="73" y="205"/>
                      <a:pt x="73" y="158"/>
                    </a:cubicBezTo>
                    <a:cubicBezTo>
                      <a:pt x="73" y="111"/>
                      <a:pt x="111" y="73"/>
                      <a:pt x="158" y="73"/>
                    </a:cubicBezTo>
                    <a:cubicBezTo>
                      <a:pt x="204" y="73"/>
                      <a:pt x="242" y="111"/>
                      <a:pt x="242" y="158"/>
                    </a:cubicBezTo>
                    <a:cubicBezTo>
                      <a:pt x="242" y="205"/>
                      <a:pt x="204" y="243"/>
                      <a:pt x="158" y="243"/>
                    </a:cubicBezTo>
                    <a:close/>
                  </a:path>
                </a:pathLst>
              </a:custGeom>
              <a:solidFill>
                <a:srgbClr val="1D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6">
                <a:extLst>
                  <a:ext uri="{FF2B5EF4-FFF2-40B4-BE49-F238E27FC236}">
                    <a16:creationId xmlns:a16="http://schemas.microsoft.com/office/drawing/2014/main" id="{0B25C451-1756-432C-A22A-7B2002610E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713" y="5724517"/>
                <a:ext cx="176213" cy="192087"/>
              </a:xfrm>
              <a:custGeom>
                <a:avLst/>
                <a:gdLst>
                  <a:gd name="T0" fmla="*/ 250 w 250"/>
                  <a:gd name="T1" fmla="*/ 139 h 251"/>
                  <a:gd name="T2" fmla="*/ 250 w 250"/>
                  <a:gd name="T3" fmla="*/ 111 h 251"/>
                  <a:gd name="T4" fmla="*/ 231 w 250"/>
                  <a:gd name="T5" fmla="*/ 111 h 251"/>
                  <a:gd name="T6" fmla="*/ 223 w 250"/>
                  <a:gd name="T7" fmla="*/ 85 h 251"/>
                  <a:gd name="T8" fmla="*/ 241 w 250"/>
                  <a:gd name="T9" fmla="*/ 75 h 251"/>
                  <a:gd name="T10" fmla="*/ 227 w 250"/>
                  <a:gd name="T11" fmla="*/ 51 h 251"/>
                  <a:gd name="T12" fmla="*/ 209 w 250"/>
                  <a:gd name="T13" fmla="*/ 61 h 251"/>
                  <a:gd name="T14" fmla="*/ 190 w 250"/>
                  <a:gd name="T15" fmla="*/ 42 h 251"/>
                  <a:gd name="T16" fmla="*/ 200 w 250"/>
                  <a:gd name="T17" fmla="*/ 24 h 251"/>
                  <a:gd name="T18" fmla="*/ 176 w 250"/>
                  <a:gd name="T19" fmla="*/ 10 h 251"/>
                  <a:gd name="T20" fmla="*/ 165 w 250"/>
                  <a:gd name="T21" fmla="*/ 28 h 251"/>
                  <a:gd name="T22" fmla="*/ 139 w 250"/>
                  <a:gd name="T23" fmla="*/ 21 h 251"/>
                  <a:gd name="T24" fmla="*/ 139 w 250"/>
                  <a:gd name="T25" fmla="*/ 0 h 251"/>
                  <a:gd name="T26" fmla="*/ 111 w 250"/>
                  <a:gd name="T27" fmla="*/ 0 h 251"/>
                  <a:gd name="T28" fmla="*/ 111 w 250"/>
                  <a:gd name="T29" fmla="*/ 21 h 251"/>
                  <a:gd name="T30" fmla="*/ 85 w 250"/>
                  <a:gd name="T31" fmla="*/ 28 h 251"/>
                  <a:gd name="T32" fmla="*/ 75 w 250"/>
                  <a:gd name="T33" fmla="*/ 10 h 251"/>
                  <a:gd name="T34" fmla="*/ 51 w 250"/>
                  <a:gd name="T35" fmla="*/ 24 h 251"/>
                  <a:gd name="T36" fmla="*/ 61 w 250"/>
                  <a:gd name="T37" fmla="*/ 42 h 251"/>
                  <a:gd name="T38" fmla="*/ 42 w 250"/>
                  <a:gd name="T39" fmla="*/ 61 h 251"/>
                  <a:gd name="T40" fmla="*/ 24 w 250"/>
                  <a:gd name="T41" fmla="*/ 51 h 251"/>
                  <a:gd name="T42" fmla="*/ 10 w 250"/>
                  <a:gd name="T43" fmla="*/ 75 h 251"/>
                  <a:gd name="T44" fmla="*/ 28 w 250"/>
                  <a:gd name="T45" fmla="*/ 85 h 251"/>
                  <a:gd name="T46" fmla="*/ 21 w 250"/>
                  <a:gd name="T47" fmla="*/ 111 h 251"/>
                  <a:gd name="T48" fmla="*/ 0 w 250"/>
                  <a:gd name="T49" fmla="*/ 111 h 251"/>
                  <a:gd name="T50" fmla="*/ 0 w 250"/>
                  <a:gd name="T51" fmla="*/ 139 h 251"/>
                  <a:gd name="T52" fmla="*/ 21 w 250"/>
                  <a:gd name="T53" fmla="*/ 139 h 251"/>
                  <a:gd name="T54" fmla="*/ 28 w 250"/>
                  <a:gd name="T55" fmla="*/ 166 h 251"/>
                  <a:gd name="T56" fmla="*/ 10 w 250"/>
                  <a:gd name="T57" fmla="*/ 176 h 251"/>
                  <a:gd name="T58" fmla="*/ 24 w 250"/>
                  <a:gd name="T59" fmla="*/ 200 h 251"/>
                  <a:gd name="T60" fmla="*/ 41 w 250"/>
                  <a:gd name="T61" fmla="*/ 190 h 251"/>
                  <a:gd name="T62" fmla="*/ 61 w 250"/>
                  <a:gd name="T63" fmla="*/ 210 h 251"/>
                  <a:gd name="T64" fmla="*/ 51 w 250"/>
                  <a:gd name="T65" fmla="*/ 227 h 251"/>
                  <a:gd name="T66" fmla="*/ 75 w 250"/>
                  <a:gd name="T67" fmla="*/ 241 h 251"/>
                  <a:gd name="T68" fmla="*/ 85 w 250"/>
                  <a:gd name="T69" fmla="*/ 224 h 251"/>
                  <a:gd name="T70" fmla="*/ 111 w 250"/>
                  <a:gd name="T71" fmla="*/ 231 h 251"/>
                  <a:gd name="T72" fmla="*/ 111 w 250"/>
                  <a:gd name="T73" fmla="*/ 251 h 251"/>
                  <a:gd name="T74" fmla="*/ 139 w 250"/>
                  <a:gd name="T75" fmla="*/ 251 h 251"/>
                  <a:gd name="T76" fmla="*/ 139 w 250"/>
                  <a:gd name="T77" fmla="*/ 231 h 251"/>
                  <a:gd name="T78" fmla="*/ 166 w 250"/>
                  <a:gd name="T79" fmla="*/ 224 h 251"/>
                  <a:gd name="T80" fmla="*/ 176 w 250"/>
                  <a:gd name="T81" fmla="*/ 241 h 251"/>
                  <a:gd name="T82" fmla="*/ 200 w 250"/>
                  <a:gd name="T83" fmla="*/ 227 h 251"/>
                  <a:gd name="T84" fmla="*/ 190 w 250"/>
                  <a:gd name="T85" fmla="*/ 210 h 251"/>
                  <a:gd name="T86" fmla="*/ 210 w 250"/>
                  <a:gd name="T87" fmla="*/ 190 h 251"/>
                  <a:gd name="T88" fmla="*/ 227 w 250"/>
                  <a:gd name="T89" fmla="*/ 200 h 251"/>
                  <a:gd name="T90" fmla="*/ 241 w 250"/>
                  <a:gd name="T91" fmla="*/ 176 h 251"/>
                  <a:gd name="T92" fmla="*/ 224 w 250"/>
                  <a:gd name="T93" fmla="*/ 166 h 251"/>
                  <a:gd name="T94" fmla="*/ 231 w 250"/>
                  <a:gd name="T95" fmla="*/ 139 h 251"/>
                  <a:gd name="T96" fmla="*/ 250 w 250"/>
                  <a:gd name="T97" fmla="*/ 139 h 251"/>
                  <a:gd name="T98" fmla="*/ 126 w 250"/>
                  <a:gd name="T99" fmla="*/ 194 h 251"/>
                  <a:gd name="T100" fmla="*/ 58 w 250"/>
                  <a:gd name="T101" fmla="*/ 126 h 251"/>
                  <a:gd name="T102" fmla="*/ 126 w 250"/>
                  <a:gd name="T103" fmla="*/ 59 h 251"/>
                  <a:gd name="T104" fmla="*/ 194 w 250"/>
                  <a:gd name="T105" fmla="*/ 126 h 251"/>
                  <a:gd name="T106" fmla="*/ 126 w 250"/>
                  <a:gd name="T107" fmla="*/ 19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0" h="251">
                    <a:moveTo>
                      <a:pt x="250" y="139"/>
                    </a:moveTo>
                    <a:cubicBezTo>
                      <a:pt x="250" y="111"/>
                      <a:pt x="250" y="111"/>
                      <a:pt x="250" y="111"/>
                    </a:cubicBezTo>
                    <a:cubicBezTo>
                      <a:pt x="231" y="111"/>
                      <a:pt x="231" y="111"/>
                      <a:pt x="231" y="111"/>
                    </a:cubicBezTo>
                    <a:cubicBezTo>
                      <a:pt x="229" y="102"/>
                      <a:pt x="227" y="93"/>
                      <a:pt x="223" y="8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4" y="54"/>
                      <a:pt x="197" y="47"/>
                      <a:pt x="190" y="42"/>
                    </a:cubicBezTo>
                    <a:cubicBezTo>
                      <a:pt x="200" y="24"/>
                      <a:pt x="200" y="24"/>
                      <a:pt x="200" y="24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57" y="25"/>
                      <a:pt x="148" y="22"/>
                      <a:pt x="139" y="2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2" y="23"/>
                      <a:pt x="94" y="25"/>
                      <a:pt x="85" y="2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4" y="48"/>
                      <a:pt x="48" y="54"/>
                      <a:pt x="42" y="6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5" y="94"/>
                      <a:pt x="22" y="102"/>
                      <a:pt x="2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2" y="149"/>
                      <a:pt x="24" y="157"/>
                      <a:pt x="28" y="166"/>
                    </a:cubicBezTo>
                    <a:cubicBezTo>
                      <a:pt x="10" y="176"/>
                      <a:pt x="10" y="176"/>
                      <a:pt x="10" y="176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7" y="197"/>
                      <a:pt x="53" y="204"/>
                      <a:pt x="61" y="210"/>
                    </a:cubicBezTo>
                    <a:cubicBezTo>
                      <a:pt x="51" y="227"/>
                      <a:pt x="51" y="227"/>
                      <a:pt x="51" y="227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85" y="224"/>
                      <a:pt x="85" y="224"/>
                      <a:pt x="85" y="224"/>
                    </a:cubicBezTo>
                    <a:cubicBezTo>
                      <a:pt x="93" y="227"/>
                      <a:pt x="102" y="230"/>
                      <a:pt x="111" y="231"/>
                    </a:cubicBezTo>
                    <a:cubicBezTo>
                      <a:pt x="111" y="251"/>
                      <a:pt x="111" y="251"/>
                      <a:pt x="111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49" y="230"/>
                      <a:pt x="158" y="228"/>
                      <a:pt x="166" y="224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200" y="227"/>
                      <a:pt x="200" y="227"/>
                      <a:pt x="200" y="227"/>
                    </a:cubicBez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98" y="205"/>
                      <a:pt x="204" y="198"/>
                      <a:pt x="210" y="190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41" y="176"/>
                      <a:pt x="241" y="176"/>
                      <a:pt x="241" y="17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7" y="158"/>
                      <a:pt x="230" y="149"/>
                      <a:pt x="231" y="139"/>
                    </a:cubicBezTo>
                    <a:lnTo>
                      <a:pt x="250" y="139"/>
                    </a:lnTo>
                    <a:close/>
                    <a:moveTo>
                      <a:pt x="126" y="194"/>
                    </a:moveTo>
                    <a:cubicBezTo>
                      <a:pt x="89" y="194"/>
                      <a:pt x="58" y="164"/>
                      <a:pt x="58" y="126"/>
                    </a:cubicBezTo>
                    <a:cubicBezTo>
                      <a:pt x="58" y="89"/>
                      <a:pt x="89" y="59"/>
                      <a:pt x="126" y="59"/>
                    </a:cubicBezTo>
                    <a:cubicBezTo>
                      <a:pt x="163" y="59"/>
                      <a:pt x="194" y="89"/>
                      <a:pt x="194" y="126"/>
                    </a:cubicBezTo>
                    <a:cubicBezTo>
                      <a:pt x="194" y="164"/>
                      <a:pt x="163" y="194"/>
                      <a:pt x="126" y="194"/>
                    </a:cubicBezTo>
                    <a:close/>
                  </a:path>
                </a:pathLst>
              </a:custGeom>
              <a:solidFill>
                <a:srgbClr val="6E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">
                <a:extLst>
                  <a:ext uri="{FF2B5EF4-FFF2-40B4-BE49-F238E27FC236}">
                    <a16:creationId xmlns:a16="http://schemas.microsoft.com/office/drawing/2014/main" id="{4761E941-8516-4A11-AF5C-0BFA985B1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113" y="5849929"/>
                <a:ext cx="131763" cy="142875"/>
              </a:xfrm>
              <a:custGeom>
                <a:avLst/>
                <a:gdLst>
                  <a:gd name="T0" fmla="*/ 188 w 188"/>
                  <a:gd name="T1" fmla="*/ 104 h 187"/>
                  <a:gd name="T2" fmla="*/ 188 w 188"/>
                  <a:gd name="T3" fmla="*/ 83 h 187"/>
                  <a:gd name="T4" fmla="*/ 173 w 188"/>
                  <a:gd name="T5" fmla="*/ 83 h 187"/>
                  <a:gd name="T6" fmla="*/ 167 w 188"/>
                  <a:gd name="T7" fmla="*/ 63 h 187"/>
                  <a:gd name="T8" fmla="*/ 180 w 188"/>
                  <a:gd name="T9" fmla="*/ 56 h 187"/>
                  <a:gd name="T10" fmla="*/ 170 w 188"/>
                  <a:gd name="T11" fmla="*/ 38 h 187"/>
                  <a:gd name="T12" fmla="*/ 157 w 188"/>
                  <a:gd name="T13" fmla="*/ 45 h 187"/>
                  <a:gd name="T14" fmla="*/ 142 w 188"/>
                  <a:gd name="T15" fmla="*/ 31 h 187"/>
                  <a:gd name="T16" fmla="*/ 150 w 188"/>
                  <a:gd name="T17" fmla="*/ 18 h 187"/>
                  <a:gd name="T18" fmla="*/ 132 w 188"/>
                  <a:gd name="T19" fmla="*/ 7 h 187"/>
                  <a:gd name="T20" fmla="*/ 124 w 188"/>
                  <a:gd name="T21" fmla="*/ 21 h 187"/>
                  <a:gd name="T22" fmla="*/ 104 w 188"/>
                  <a:gd name="T23" fmla="*/ 15 h 187"/>
                  <a:gd name="T24" fmla="*/ 104 w 188"/>
                  <a:gd name="T25" fmla="*/ 0 h 187"/>
                  <a:gd name="T26" fmla="*/ 83 w 188"/>
                  <a:gd name="T27" fmla="*/ 0 h 187"/>
                  <a:gd name="T28" fmla="*/ 83 w 188"/>
                  <a:gd name="T29" fmla="*/ 16 h 187"/>
                  <a:gd name="T30" fmla="*/ 64 w 188"/>
                  <a:gd name="T31" fmla="*/ 21 h 187"/>
                  <a:gd name="T32" fmla="*/ 56 w 188"/>
                  <a:gd name="T33" fmla="*/ 7 h 187"/>
                  <a:gd name="T34" fmla="*/ 38 w 188"/>
                  <a:gd name="T35" fmla="*/ 18 h 187"/>
                  <a:gd name="T36" fmla="*/ 46 w 188"/>
                  <a:gd name="T37" fmla="*/ 31 h 187"/>
                  <a:gd name="T38" fmla="*/ 32 w 188"/>
                  <a:gd name="T39" fmla="*/ 46 h 187"/>
                  <a:gd name="T40" fmla="*/ 18 w 188"/>
                  <a:gd name="T41" fmla="*/ 38 h 187"/>
                  <a:gd name="T42" fmla="*/ 7 w 188"/>
                  <a:gd name="T43" fmla="*/ 56 h 187"/>
                  <a:gd name="T44" fmla="*/ 21 w 188"/>
                  <a:gd name="T45" fmla="*/ 64 h 187"/>
                  <a:gd name="T46" fmla="*/ 16 w 188"/>
                  <a:gd name="T47" fmla="*/ 83 h 187"/>
                  <a:gd name="T48" fmla="*/ 0 w 188"/>
                  <a:gd name="T49" fmla="*/ 83 h 187"/>
                  <a:gd name="T50" fmla="*/ 0 w 188"/>
                  <a:gd name="T51" fmla="*/ 104 h 187"/>
                  <a:gd name="T52" fmla="*/ 15 w 188"/>
                  <a:gd name="T53" fmla="*/ 104 h 187"/>
                  <a:gd name="T54" fmla="*/ 21 w 188"/>
                  <a:gd name="T55" fmla="*/ 124 h 187"/>
                  <a:gd name="T56" fmla="*/ 7 w 188"/>
                  <a:gd name="T57" fmla="*/ 131 h 187"/>
                  <a:gd name="T58" fmla="*/ 18 w 188"/>
                  <a:gd name="T59" fmla="*/ 150 h 187"/>
                  <a:gd name="T60" fmla="*/ 31 w 188"/>
                  <a:gd name="T61" fmla="*/ 142 h 187"/>
                  <a:gd name="T62" fmla="*/ 45 w 188"/>
                  <a:gd name="T63" fmla="*/ 157 h 187"/>
                  <a:gd name="T64" fmla="*/ 38 w 188"/>
                  <a:gd name="T65" fmla="*/ 170 h 187"/>
                  <a:gd name="T66" fmla="*/ 56 w 188"/>
                  <a:gd name="T67" fmla="*/ 180 h 187"/>
                  <a:gd name="T68" fmla="*/ 63 w 188"/>
                  <a:gd name="T69" fmla="*/ 167 h 187"/>
                  <a:gd name="T70" fmla="*/ 83 w 188"/>
                  <a:gd name="T71" fmla="*/ 173 h 187"/>
                  <a:gd name="T72" fmla="*/ 83 w 188"/>
                  <a:gd name="T73" fmla="*/ 187 h 187"/>
                  <a:gd name="T74" fmla="*/ 104 w 188"/>
                  <a:gd name="T75" fmla="*/ 187 h 187"/>
                  <a:gd name="T76" fmla="*/ 104 w 188"/>
                  <a:gd name="T77" fmla="*/ 173 h 187"/>
                  <a:gd name="T78" fmla="*/ 125 w 188"/>
                  <a:gd name="T79" fmla="*/ 168 h 187"/>
                  <a:gd name="T80" fmla="*/ 132 w 188"/>
                  <a:gd name="T81" fmla="*/ 180 h 187"/>
                  <a:gd name="T82" fmla="*/ 150 w 188"/>
                  <a:gd name="T83" fmla="*/ 170 h 187"/>
                  <a:gd name="T84" fmla="*/ 143 w 188"/>
                  <a:gd name="T85" fmla="*/ 157 h 187"/>
                  <a:gd name="T86" fmla="*/ 157 w 188"/>
                  <a:gd name="T87" fmla="*/ 142 h 187"/>
                  <a:gd name="T88" fmla="*/ 170 w 188"/>
                  <a:gd name="T89" fmla="*/ 150 h 187"/>
                  <a:gd name="T90" fmla="*/ 180 w 188"/>
                  <a:gd name="T91" fmla="*/ 131 h 187"/>
                  <a:gd name="T92" fmla="*/ 168 w 188"/>
                  <a:gd name="T93" fmla="*/ 124 h 187"/>
                  <a:gd name="T94" fmla="*/ 173 w 188"/>
                  <a:gd name="T95" fmla="*/ 104 h 187"/>
                  <a:gd name="T96" fmla="*/ 188 w 188"/>
                  <a:gd name="T97" fmla="*/ 104 h 187"/>
                  <a:gd name="T98" fmla="*/ 94 w 188"/>
                  <a:gd name="T99" fmla="*/ 145 h 187"/>
                  <a:gd name="T100" fmla="*/ 44 w 188"/>
                  <a:gd name="T101" fmla="*/ 94 h 187"/>
                  <a:gd name="T102" fmla="*/ 94 w 188"/>
                  <a:gd name="T103" fmla="*/ 43 h 187"/>
                  <a:gd name="T104" fmla="*/ 145 w 188"/>
                  <a:gd name="T105" fmla="*/ 94 h 187"/>
                  <a:gd name="T106" fmla="*/ 94 w 188"/>
                  <a:gd name="T107" fmla="*/ 14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87">
                    <a:moveTo>
                      <a:pt x="188" y="104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2" y="76"/>
                      <a:pt x="170" y="69"/>
                      <a:pt x="167" y="63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2" y="40"/>
                      <a:pt x="148" y="35"/>
                      <a:pt x="142" y="31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18" y="18"/>
                      <a:pt x="111" y="16"/>
                      <a:pt x="104" y="1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77" y="17"/>
                      <a:pt x="70" y="18"/>
                      <a:pt x="64" y="2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0" y="35"/>
                      <a:pt x="36" y="40"/>
                      <a:pt x="32" y="46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8" y="70"/>
                      <a:pt x="17" y="76"/>
                      <a:pt x="16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11"/>
                      <a:pt x="18" y="118"/>
                      <a:pt x="21" y="124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5" y="148"/>
                      <a:pt x="40" y="153"/>
                      <a:pt x="45" y="157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70" y="170"/>
                      <a:pt x="76" y="172"/>
                      <a:pt x="83" y="173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11" y="172"/>
                      <a:pt x="118" y="170"/>
                      <a:pt x="125" y="168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8" y="153"/>
                      <a:pt x="153" y="148"/>
                      <a:pt x="157" y="142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0" y="118"/>
                      <a:pt x="172" y="111"/>
                      <a:pt x="173" y="104"/>
                    </a:cubicBezTo>
                    <a:lnTo>
                      <a:pt x="188" y="104"/>
                    </a:lnTo>
                    <a:close/>
                    <a:moveTo>
                      <a:pt x="94" y="145"/>
                    </a:moveTo>
                    <a:cubicBezTo>
                      <a:pt x="66" y="145"/>
                      <a:pt x="44" y="122"/>
                      <a:pt x="44" y="94"/>
                    </a:cubicBezTo>
                    <a:cubicBezTo>
                      <a:pt x="44" y="66"/>
                      <a:pt x="66" y="43"/>
                      <a:pt x="94" y="43"/>
                    </a:cubicBezTo>
                    <a:cubicBezTo>
                      <a:pt x="122" y="43"/>
                      <a:pt x="145" y="66"/>
                      <a:pt x="145" y="94"/>
                    </a:cubicBezTo>
                    <a:cubicBezTo>
                      <a:pt x="145" y="122"/>
                      <a:pt x="122" y="145"/>
                      <a:pt x="94" y="145"/>
                    </a:cubicBezTo>
                    <a:close/>
                  </a:path>
                </a:pathLst>
              </a:custGeom>
              <a:solidFill>
                <a:srgbClr val="F68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72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FC0EA16-282A-405A-A68C-2629EEC7D010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356049" y="2638003"/>
            <a:chExt cx="491893" cy="491893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1448002-003F-4D60-B2BF-30BC8B8E8E34}"/>
                </a:ext>
              </a:extLst>
            </p:cNvPr>
            <p:cNvSpPr/>
            <p:nvPr/>
          </p:nvSpPr>
          <p:spPr>
            <a:xfrm>
              <a:off x="356049" y="2638003"/>
              <a:ext cx="491893" cy="4918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379B68-85B5-4D46-A4B3-358D4894120B}"/>
                </a:ext>
              </a:extLst>
            </p:cNvPr>
            <p:cNvGrpSpPr/>
            <p:nvPr/>
          </p:nvGrpSpPr>
          <p:grpSpPr>
            <a:xfrm>
              <a:off x="410297" y="2703860"/>
              <a:ext cx="381001" cy="371474"/>
              <a:chOff x="415925" y="5621330"/>
              <a:chExt cx="381001" cy="371474"/>
            </a:xfrm>
          </p:grpSpPr>
          <p:sp>
            <p:nvSpPr>
              <p:cNvPr id="52" name="Freeform 5">
                <a:extLst>
                  <a:ext uri="{FF2B5EF4-FFF2-40B4-BE49-F238E27FC236}">
                    <a16:creationId xmlns:a16="http://schemas.microsoft.com/office/drawing/2014/main" id="{9B49698E-38C5-4A53-A970-C3F4E9C728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925" y="5621330"/>
                <a:ext cx="222250" cy="238124"/>
              </a:xfrm>
              <a:custGeom>
                <a:avLst/>
                <a:gdLst>
                  <a:gd name="T0" fmla="*/ 314 w 314"/>
                  <a:gd name="T1" fmla="*/ 174 h 314"/>
                  <a:gd name="T2" fmla="*/ 314 w 314"/>
                  <a:gd name="T3" fmla="*/ 139 h 314"/>
                  <a:gd name="T4" fmla="*/ 289 w 314"/>
                  <a:gd name="T5" fmla="*/ 139 h 314"/>
                  <a:gd name="T6" fmla="*/ 280 w 314"/>
                  <a:gd name="T7" fmla="*/ 106 h 314"/>
                  <a:gd name="T8" fmla="*/ 302 w 314"/>
                  <a:gd name="T9" fmla="*/ 94 h 314"/>
                  <a:gd name="T10" fmla="*/ 284 w 314"/>
                  <a:gd name="T11" fmla="*/ 63 h 314"/>
                  <a:gd name="T12" fmla="*/ 262 w 314"/>
                  <a:gd name="T13" fmla="*/ 76 h 314"/>
                  <a:gd name="T14" fmla="*/ 238 w 314"/>
                  <a:gd name="T15" fmla="*/ 52 h 314"/>
                  <a:gd name="T16" fmla="*/ 251 w 314"/>
                  <a:gd name="T17" fmla="*/ 30 h 314"/>
                  <a:gd name="T18" fmla="*/ 220 w 314"/>
                  <a:gd name="T19" fmla="*/ 12 h 314"/>
                  <a:gd name="T20" fmla="*/ 207 w 314"/>
                  <a:gd name="T21" fmla="*/ 35 h 314"/>
                  <a:gd name="T22" fmla="*/ 174 w 314"/>
                  <a:gd name="T23" fmla="*/ 26 h 314"/>
                  <a:gd name="T24" fmla="*/ 174 w 314"/>
                  <a:gd name="T25" fmla="*/ 0 h 314"/>
                  <a:gd name="T26" fmla="*/ 140 w 314"/>
                  <a:gd name="T27" fmla="*/ 0 h 314"/>
                  <a:gd name="T28" fmla="*/ 140 w 314"/>
                  <a:gd name="T29" fmla="*/ 26 h 314"/>
                  <a:gd name="T30" fmla="*/ 107 w 314"/>
                  <a:gd name="T31" fmla="*/ 35 h 314"/>
                  <a:gd name="T32" fmla="*/ 94 w 314"/>
                  <a:gd name="T33" fmla="*/ 12 h 314"/>
                  <a:gd name="T34" fmla="*/ 63 w 314"/>
                  <a:gd name="T35" fmla="*/ 30 h 314"/>
                  <a:gd name="T36" fmla="*/ 77 w 314"/>
                  <a:gd name="T37" fmla="*/ 53 h 314"/>
                  <a:gd name="T38" fmla="*/ 53 w 314"/>
                  <a:gd name="T39" fmla="*/ 77 h 314"/>
                  <a:gd name="T40" fmla="*/ 30 w 314"/>
                  <a:gd name="T41" fmla="*/ 63 h 314"/>
                  <a:gd name="T42" fmla="*/ 12 w 314"/>
                  <a:gd name="T43" fmla="*/ 94 h 314"/>
                  <a:gd name="T44" fmla="*/ 35 w 314"/>
                  <a:gd name="T45" fmla="*/ 107 h 314"/>
                  <a:gd name="T46" fmla="*/ 26 w 314"/>
                  <a:gd name="T47" fmla="*/ 139 h 314"/>
                  <a:gd name="T48" fmla="*/ 0 w 314"/>
                  <a:gd name="T49" fmla="*/ 139 h 314"/>
                  <a:gd name="T50" fmla="*/ 0 w 314"/>
                  <a:gd name="T51" fmla="*/ 174 h 314"/>
                  <a:gd name="T52" fmla="*/ 26 w 314"/>
                  <a:gd name="T53" fmla="*/ 174 h 314"/>
                  <a:gd name="T54" fmla="*/ 35 w 314"/>
                  <a:gd name="T55" fmla="*/ 207 h 314"/>
                  <a:gd name="T56" fmla="*/ 12 w 314"/>
                  <a:gd name="T57" fmla="*/ 220 h 314"/>
                  <a:gd name="T58" fmla="*/ 30 w 314"/>
                  <a:gd name="T59" fmla="*/ 250 h 314"/>
                  <a:gd name="T60" fmla="*/ 52 w 314"/>
                  <a:gd name="T61" fmla="*/ 238 h 314"/>
                  <a:gd name="T62" fmla="*/ 76 w 314"/>
                  <a:gd name="T63" fmla="*/ 262 h 314"/>
                  <a:gd name="T64" fmla="*/ 63 w 314"/>
                  <a:gd name="T65" fmla="*/ 284 h 314"/>
                  <a:gd name="T66" fmla="*/ 94 w 314"/>
                  <a:gd name="T67" fmla="*/ 301 h 314"/>
                  <a:gd name="T68" fmla="*/ 106 w 314"/>
                  <a:gd name="T69" fmla="*/ 280 h 314"/>
                  <a:gd name="T70" fmla="*/ 140 w 314"/>
                  <a:gd name="T71" fmla="*/ 289 h 314"/>
                  <a:gd name="T72" fmla="*/ 140 w 314"/>
                  <a:gd name="T73" fmla="*/ 314 h 314"/>
                  <a:gd name="T74" fmla="*/ 174 w 314"/>
                  <a:gd name="T75" fmla="*/ 314 h 314"/>
                  <a:gd name="T76" fmla="*/ 174 w 314"/>
                  <a:gd name="T77" fmla="*/ 290 h 314"/>
                  <a:gd name="T78" fmla="*/ 208 w 314"/>
                  <a:gd name="T79" fmla="*/ 281 h 314"/>
                  <a:gd name="T80" fmla="*/ 220 w 314"/>
                  <a:gd name="T81" fmla="*/ 301 h 314"/>
                  <a:gd name="T82" fmla="*/ 251 w 314"/>
                  <a:gd name="T83" fmla="*/ 284 h 314"/>
                  <a:gd name="T84" fmla="*/ 239 w 314"/>
                  <a:gd name="T85" fmla="*/ 263 h 314"/>
                  <a:gd name="T86" fmla="*/ 263 w 314"/>
                  <a:gd name="T87" fmla="*/ 238 h 314"/>
                  <a:gd name="T88" fmla="*/ 284 w 314"/>
                  <a:gd name="T89" fmla="*/ 250 h 314"/>
                  <a:gd name="T90" fmla="*/ 302 w 314"/>
                  <a:gd name="T91" fmla="*/ 220 h 314"/>
                  <a:gd name="T92" fmla="*/ 281 w 314"/>
                  <a:gd name="T93" fmla="*/ 208 h 314"/>
                  <a:gd name="T94" fmla="*/ 289 w 314"/>
                  <a:gd name="T95" fmla="*/ 174 h 314"/>
                  <a:gd name="T96" fmla="*/ 314 w 314"/>
                  <a:gd name="T97" fmla="*/ 174 h 314"/>
                  <a:gd name="T98" fmla="*/ 158 w 314"/>
                  <a:gd name="T99" fmla="*/ 243 h 314"/>
                  <a:gd name="T100" fmla="*/ 73 w 314"/>
                  <a:gd name="T101" fmla="*/ 158 h 314"/>
                  <a:gd name="T102" fmla="*/ 158 w 314"/>
                  <a:gd name="T103" fmla="*/ 73 h 314"/>
                  <a:gd name="T104" fmla="*/ 242 w 314"/>
                  <a:gd name="T105" fmla="*/ 158 h 314"/>
                  <a:gd name="T106" fmla="*/ 158 w 314"/>
                  <a:gd name="T107" fmla="*/ 2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314">
                    <a:moveTo>
                      <a:pt x="314" y="174"/>
                    </a:moveTo>
                    <a:cubicBezTo>
                      <a:pt x="314" y="139"/>
                      <a:pt x="314" y="139"/>
                      <a:pt x="314" y="139"/>
                    </a:cubicBezTo>
                    <a:cubicBezTo>
                      <a:pt x="289" y="139"/>
                      <a:pt x="289" y="139"/>
                      <a:pt x="289" y="139"/>
                    </a:cubicBezTo>
                    <a:cubicBezTo>
                      <a:pt x="287" y="128"/>
                      <a:pt x="284" y="117"/>
                      <a:pt x="280" y="106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55" y="67"/>
                      <a:pt x="247" y="59"/>
                      <a:pt x="238" y="52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197" y="31"/>
                      <a:pt x="186" y="28"/>
                      <a:pt x="174" y="2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28" y="28"/>
                      <a:pt x="117" y="31"/>
                      <a:pt x="107" y="35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68" y="60"/>
                      <a:pt x="60" y="68"/>
                      <a:pt x="53" y="7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1" y="117"/>
                      <a:pt x="28" y="128"/>
                      <a:pt x="26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7" y="186"/>
                      <a:pt x="30" y="197"/>
                      <a:pt x="35" y="207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30" y="250"/>
                      <a:pt x="30" y="250"/>
                      <a:pt x="30" y="250"/>
                    </a:cubicBezTo>
                    <a:cubicBezTo>
                      <a:pt x="52" y="238"/>
                      <a:pt x="52" y="238"/>
                      <a:pt x="52" y="238"/>
                    </a:cubicBezTo>
                    <a:cubicBezTo>
                      <a:pt x="59" y="247"/>
                      <a:pt x="67" y="255"/>
                      <a:pt x="76" y="262"/>
                    </a:cubicBezTo>
                    <a:cubicBezTo>
                      <a:pt x="63" y="284"/>
                      <a:pt x="63" y="284"/>
                      <a:pt x="63" y="284"/>
                    </a:cubicBezTo>
                    <a:cubicBezTo>
                      <a:pt x="94" y="301"/>
                      <a:pt x="94" y="301"/>
                      <a:pt x="94" y="301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7" y="285"/>
                      <a:pt x="128" y="288"/>
                      <a:pt x="140" y="289"/>
                    </a:cubicBezTo>
                    <a:cubicBezTo>
                      <a:pt x="140" y="314"/>
                      <a:pt x="140" y="314"/>
                      <a:pt x="140" y="314"/>
                    </a:cubicBezTo>
                    <a:cubicBezTo>
                      <a:pt x="174" y="314"/>
                      <a:pt x="174" y="314"/>
                      <a:pt x="174" y="314"/>
                    </a:cubicBezTo>
                    <a:cubicBezTo>
                      <a:pt x="174" y="290"/>
                      <a:pt x="174" y="290"/>
                      <a:pt x="174" y="290"/>
                    </a:cubicBezTo>
                    <a:cubicBezTo>
                      <a:pt x="186" y="288"/>
                      <a:pt x="198" y="285"/>
                      <a:pt x="208" y="281"/>
                    </a:cubicBezTo>
                    <a:cubicBezTo>
                      <a:pt x="220" y="301"/>
                      <a:pt x="220" y="301"/>
                      <a:pt x="220" y="301"/>
                    </a:cubicBezTo>
                    <a:cubicBezTo>
                      <a:pt x="251" y="284"/>
                      <a:pt x="251" y="284"/>
                      <a:pt x="251" y="284"/>
                    </a:cubicBezTo>
                    <a:cubicBezTo>
                      <a:pt x="239" y="263"/>
                      <a:pt x="239" y="263"/>
                      <a:pt x="239" y="263"/>
                    </a:cubicBezTo>
                    <a:cubicBezTo>
                      <a:pt x="248" y="256"/>
                      <a:pt x="256" y="248"/>
                      <a:pt x="263" y="238"/>
                    </a:cubicBezTo>
                    <a:cubicBezTo>
                      <a:pt x="284" y="250"/>
                      <a:pt x="284" y="250"/>
                      <a:pt x="284" y="250"/>
                    </a:cubicBezTo>
                    <a:cubicBezTo>
                      <a:pt x="302" y="220"/>
                      <a:pt x="302" y="220"/>
                      <a:pt x="302" y="220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5" y="197"/>
                      <a:pt x="288" y="186"/>
                      <a:pt x="289" y="174"/>
                    </a:cubicBezTo>
                    <a:lnTo>
                      <a:pt x="314" y="174"/>
                    </a:lnTo>
                    <a:close/>
                    <a:moveTo>
                      <a:pt x="158" y="243"/>
                    </a:moveTo>
                    <a:cubicBezTo>
                      <a:pt x="111" y="243"/>
                      <a:pt x="73" y="205"/>
                      <a:pt x="73" y="158"/>
                    </a:cubicBezTo>
                    <a:cubicBezTo>
                      <a:pt x="73" y="111"/>
                      <a:pt x="111" y="73"/>
                      <a:pt x="158" y="73"/>
                    </a:cubicBezTo>
                    <a:cubicBezTo>
                      <a:pt x="204" y="73"/>
                      <a:pt x="242" y="111"/>
                      <a:pt x="242" y="158"/>
                    </a:cubicBezTo>
                    <a:cubicBezTo>
                      <a:pt x="242" y="205"/>
                      <a:pt x="204" y="243"/>
                      <a:pt x="158" y="243"/>
                    </a:cubicBezTo>
                    <a:close/>
                  </a:path>
                </a:pathLst>
              </a:custGeom>
              <a:solidFill>
                <a:srgbClr val="1D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42DAE94F-D70A-4482-87FC-97F944D6F0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713" y="5724517"/>
                <a:ext cx="176213" cy="192087"/>
              </a:xfrm>
              <a:custGeom>
                <a:avLst/>
                <a:gdLst>
                  <a:gd name="T0" fmla="*/ 250 w 250"/>
                  <a:gd name="T1" fmla="*/ 139 h 251"/>
                  <a:gd name="T2" fmla="*/ 250 w 250"/>
                  <a:gd name="T3" fmla="*/ 111 h 251"/>
                  <a:gd name="T4" fmla="*/ 231 w 250"/>
                  <a:gd name="T5" fmla="*/ 111 h 251"/>
                  <a:gd name="T6" fmla="*/ 223 w 250"/>
                  <a:gd name="T7" fmla="*/ 85 h 251"/>
                  <a:gd name="T8" fmla="*/ 241 w 250"/>
                  <a:gd name="T9" fmla="*/ 75 h 251"/>
                  <a:gd name="T10" fmla="*/ 227 w 250"/>
                  <a:gd name="T11" fmla="*/ 51 h 251"/>
                  <a:gd name="T12" fmla="*/ 209 w 250"/>
                  <a:gd name="T13" fmla="*/ 61 h 251"/>
                  <a:gd name="T14" fmla="*/ 190 w 250"/>
                  <a:gd name="T15" fmla="*/ 42 h 251"/>
                  <a:gd name="T16" fmla="*/ 200 w 250"/>
                  <a:gd name="T17" fmla="*/ 24 h 251"/>
                  <a:gd name="T18" fmla="*/ 176 w 250"/>
                  <a:gd name="T19" fmla="*/ 10 h 251"/>
                  <a:gd name="T20" fmla="*/ 165 w 250"/>
                  <a:gd name="T21" fmla="*/ 28 h 251"/>
                  <a:gd name="T22" fmla="*/ 139 w 250"/>
                  <a:gd name="T23" fmla="*/ 21 h 251"/>
                  <a:gd name="T24" fmla="*/ 139 w 250"/>
                  <a:gd name="T25" fmla="*/ 0 h 251"/>
                  <a:gd name="T26" fmla="*/ 111 w 250"/>
                  <a:gd name="T27" fmla="*/ 0 h 251"/>
                  <a:gd name="T28" fmla="*/ 111 w 250"/>
                  <a:gd name="T29" fmla="*/ 21 h 251"/>
                  <a:gd name="T30" fmla="*/ 85 w 250"/>
                  <a:gd name="T31" fmla="*/ 28 h 251"/>
                  <a:gd name="T32" fmla="*/ 75 w 250"/>
                  <a:gd name="T33" fmla="*/ 10 h 251"/>
                  <a:gd name="T34" fmla="*/ 51 w 250"/>
                  <a:gd name="T35" fmla="*/ 24 h 251"/>
                  <a:gd name="T36" fmla="*/ 61 w 250"/>
                  <a:gd name="T37" fmla="*/ 42 h 251"/>
                  <a:gd name="T38" fmla="*/ 42 w 250"/>
                  <a:gd name="T39" fmla="*/ 61 h 251"/>
                  <a:gd name="T40" fmla="*/ 24 w 250"/>
                  <a:gd name="T41" fmla="*/ 51 h 251"/>
                  <a:gd name="T42" fmla="*/ 10 w 250"/>
                  <a:gd name="T43" fmla="*/ 75 h 251"/>
                  <a:gd name="T44" fmla="*/ 28 w 250"/>
                  <a:gd name="T45" fmla="*/ 85 h 251"/>
                  <a:gd name="T46" fmla="*/ 21 w 250"/>
                  <a:gd name="T47" fmla="*/ 111 h 251"/>
                  <a:gd name="T48" fmla="*/ 0 w 250"/>
                  <a:gd name="T49" fmla="*/ 111 h 251"/>
                  <a:gd name="T50" fmla="*/ 0 w 250"/>
                  <a:gd name="T51" fmla="*/ 139 h 251"/>
                  <a:gd name="T52" fmla="*/ 21 w 250"/>
                  <a:gd name="T53" fmla="*/ 139 h 251"/>
                  <a:gd name="T54" fmla="*/ 28 w 250"/>
                  <a:gd name="T55" fmla="*/ 166 h 251"/>
                  <a:gd name="T56" fmla="*/ 10 w 250"/>
                  <a:gd name="T57" fmla="*/ 176 h 251"/>
                  <a:gd name="T58" fmla="*/ 24 w 250"/>
                  <a:gd name="T59" fmla="*/ 200 h 251"/>
                  <a:gd name="T60" fmla="*/ 41 w 250"/>
                  <a:gd name="T61" fmla="*/ 190 h 251"/>
                  <a:gd name="T62" fmla="*/ 61 w 250"/>
                  <a:gd name="T63" fmla="*/ 210 h 251"/>
                  <a:gd name="T64" fmla="*/ 51 w 250"/>
                  <a:gd name="T65" fmla="*/ 227 h 251"/>
                  <a:gd name="T66" fmla="*/ 75 w 250"/>
                  <a:gd name="T67" fmla="*/ 241 h 251"/>
                  <a:gd name="T68" fmla="*/ 85 w 250"/>
                  <a:gd name="T69" fmla="*/ 224 h 251"/>
                  <a:gd name="T70" fmla="*/ 111 w 250"/>
                  <a:gd name="T71" fmla="*/ 231 h 251"/>
                  <a:gd name="T72" fmla="*/ 111 w 250"/>
                  <a:gd name="T73" fmla="*/ 251 h 251"/>
                  <a:gd name="T74" fmla="*/ 139 w 250"/>
                  <a:gd name="T75" fmla="*/ 251 h 251"/>
                  <a:gd name="T76" fmla="*/ 139 w 250"/>
                  <a:gd name="T77" fmla="*/ 231 h 251"/>
                  <a:gd name="T78" fmla="*/ 166 w 250"/>
                  <a:gd name="T79" fmla="*/ 224 h 251"/>
                  <a:gd name="T80" fmla="*/ 176 w 250"/>
                  <a:gd name="T81" fmla="*/ 241 h 251"/>
                  <a:gd name="T82" fmla="*/ 200 w 250"/>
                  <a:gd name="T83" fmla="*/ 227 h 251"/>
                  <a:gd name="T84" fmla="*/ 190 w 250"/>
                  <a:gd name="T85" fmla="*/ 210 h 251"/>
                  <a:gd name="T86" fmla="*/ 210 w 250"/>
                  <a:gd name="T87" fmla="*/ 190 h 251"/>
                  <a:gd name="T88" fmla="*/ 227 w 250"/>
                  <a:gd name="T89" fmla="*/ 200 h 251"/>
                  <a:gd name="T90" fmla="*/ 241 w 250"/>
                  <a:gd name="T91" fmla="*/ 176 h 251"/>
                  <a:gd name="T92" fmla="*/ 224 w 250"/>
                  <a:gd name="T93" fmla="*/ 166 h 251"/>
                  <a:gd name="T94" fmla="*/ 231 w 250"/>
                  <a:gd name="T95" fmla="*/ 139 h 251"/>
                  <a:gd name="T96" fmla="*/ 250 w 250"/>
                  <a:gd name="T97" fmla="*/ 139 h 251"/>
                  <a:gd name="T98" fmla="*/ 126 w 250"/>
                  <a:gd name="T99" fmla="*/ 194 h 251"/>
                  <a:gd name="T100" fmla="*/ 58 w 250"/>
                  <a:gd name="T101" fmla="*/ 126 h 251"/>
                  <a:gd name="T102" fmla="*/ 126 w 250"/>
                  <a:gd name="T103" fmla="*/ 59 h 251"/>
                  <a:gd name="T104" fmla="*/ 194 w 250"/>
                  <a:gd name="T105" fmla="*/ 126 h 251"/>
                  <a:gd name="T106" fmla="*/ 126 w 250"/>
                  <a:gd name="T107" fmla="*/ 19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0" h="251">
                    <a:moveTo>
                      <a:pt x="250" y="139"/>
                    </a:moveTo>
                    <a:cubicBezTo>
                      <a:pt x="250" y="111"/>
                      <a:pt x="250" y="111"/>
                      <a:pt x="250" y="111"/>
                    </a:cubicBezTo>
                    <a:cubicBezTo>
                      <a:pt x="231" y="111"/>
                      <a:pt x="231" y="111"/>
                      <a:pt x="231" y="111"/>
                    </a:cubicBezTo>
                    <a:cubicBezTo>
                      <a:pt x="229" y="102"/>
                      <a:pt x="227" y="93"/>
                      <a:pt x="223" y="8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4" y="54"/>
                      <a:pt x="197" y="47"/>
                      <a:pt x="190" y="42"/>
                    </a:cubicBezTo>
                    <a:cubicBezTo>
                      <a:pt x="200" y="24"/>
                      <a:pt x="200" y="24"/>
                      <a:pt x="200" y="24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57" y="25"/>
                      <a:pt x="148" y="22"/>
                      <a:pt x="139" y="2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2" y="23"/>
                      <a:pt x="94" y="25"/>
                      <a:pt x="85" y="2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4" y="48"/>
                      <a:pt x="48" y="54"/>
                      <a:pt x="42" y="6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5" y="94"/>
                      <a:pt x="22" y="102"/>
                      <a:pt x="2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2" y="149"/>
                      <a:pt x="24" y="157"/>
                      <a:pt x="28" y="166"/>
                    </a:cubicBezTo>
                    <a:cubicBezTo>
                      <a:pt x="10" y="176"/>
                      <a:pt x="10" y="176"/>
                      <a:pt x="10" y="176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7" y="197"/>
                      <a:pt x="53" y="204"/>
                      <a:pt x="61" y="210"/>
                    </a:cubicBezTo>
                    <a:cubicBezTo>
                      <a:pt x="51" y="227"/>
                      <a:pt x="51" y="227"/>
                      <a:pt x="51" y="227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85" y="224"/>
                      <a:pt x="85" y="224"/>
                      <a:pt x="85" y="224"/>
                    </a:cubicBezTo>
                    <a:cubicBezTo>
                      <a:pt x="93" y="227"/>
                      <a:pt x="102" y="230"/>
                      <a:pt x="111" y="231"/>
                    </a:cubicBezTo>
                    <a:cubicBezTo>
                      <a:pt x="111" y="251"/>
                      <a:pt x="111" y="251"/>
                      <a:pt x="111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49" y="230"/>
                      <a:pt x="158" y="228"/>
                      <a:pt x="166" y="224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200" y="227"/>
                      <a:pt x="200" y="227"/>
                      <a:pt x="200" y="227"/>
                    </a:cubicBez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98" y="205"/>
                      <a:pt x="204" y="198"/>
                      <a:pt x="210" y="190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41" y="176"/>
                      <a:pt x="241" y="176"/>
                      <a:pt x="241" y="17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7" y="158"/>
                      <a:pt x="230" y="149"/>
                      <a:pt x="231" y="139"/>
                    </a:cubicBezTo>
                    <a:lnTo>
                      <a:pt x="250" y="139"/>
                    </a:lnTo>
                    <a:close/>
                    <a:moveTo>
                      <a:pt x="126" y="194"/>
                    </a:moveTo>
                    <a:cubicBezTo>
                      <a:pt x="89" y="194"/>
                      <a:pt x="58" y="164"/>
                      <a:pt x="58" y="126"/>
                    </a:cubicBezTo>
                    <a:cubicBezTo>
                      <a:pt x="58" y="89"/>
                      <a:pt x="89" y="59"/>
                      <a:pt x="126" y="59"/>
                    </a:cubicBezTo>
                    <a:cubicBezTo>
                      <a:pt x="163" y="59"/>
                      <a:pt x="194" y="89"/>
                      <a:pt x="194" y="126"/>
                    </a:cubicBezTo>
                    <a:cubicBezTo>
                      <a:pt x="194" y="164"/>
                      <a:pt x="163" y="194"/>
                      <a:pt x="126" y="194"/>
                    </a:cubicBezTo>
                    <a:close/>
                  </a:path>
                </a:pathLst>
              </a:custGeom>
              <a:solidFill>
                <a:srgbClr val="6E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id="{F0F86DF2-0D5B-4B33-BEBF-B648EFC65A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113" y="5849929"/>
                <a:ext cx="131763" cy="142875"/>
              </a:xfrm>
              <a:custGeom>
                <a:avLst/>
                <a:gdLst>
                  <a:gd name="T0" fmla="*/ 188 w 188"/>
                  <a:gd name="T1" fmla="*/ 104 h 187"/>
                  <a:gd name="T2" fmla="*/ 188 w 188"/>
                  <a:gd name="T3" fmla="*/ 83 h 187"/>
                  <a:gd name="T4" fmla="*/ 173 w 188"/>
                  <a:gd name="T5" fmla="*/ 83 h 187"/>
                  <a:gd name="T6" fmla="*/ 167 w 188"/>
                  <a:gd name="T7" fmla="*/ 63 h 187"/>
                  <a:gd name="T8" fmla="*/ 180 w 188"/>
                  <a:gd name="T9" fmla="*/ 56 h 187"/>
                  <a:gd name="T10" fmla="*/ 170 w 188"/>
                  <a:gd name="T11" fmla="*/ 38 h 187"/>
                  <a:gd name="T12" fmla="*/ 157 w 188"/>
                  <a:gd name="T13" fmla="*/ 45 h 187"/>
                  <a:gd name="T14" fmla="*/ 142 w 188"/>
                  <a:gd name="T15" fmla="*/ 31 h 187"/>
                  <a:gd name="T16" fmla="*/ 150 w 188"/>
                  <a:gd name="T17" fmla="*/ 18 h 187"/>
                  <a:gd name="T18" fmla="*/ 132 w 188"/>
                  <a:gd name="T19" fmla="*/ 7 h 187"/>
                  <a:gd name="T20" fmla="*/ 124 w 188"/>
                  <a:gd name="T21" fmla="*/ 21 h 187"/>
                  <a:gd name="T22" fmla="*/ 104 w 188"/>
                  <a:gd name="T23" fmla="*/ 15 h 187"/>
                  <a:gd name="T24" fmla="*/ 104 w 188"/>
                  <a:gd name="T25" fmla="*/ 0 h 187"/>
                  <a:gd name="T26" fmla="*/ 83 w 188"/>
                  <a:gd name="T27" fmla="*/ 0 h 187"/>
                  <a:gd name="T28" fmla="*/ 83 w 188"/>
                  <a:gd name="T29" fmla="*/ 16 h 187"/>
                  <a:gd name="T30" fmla="*/ 64 w 188"/>
                  <a:gd name="T31" fmla="*/ 21 h 187"/>
                  <a:gd name="T32" fmla="*/ 56 w 188"/>
                  <a:gd name="T33" fmla="*/ 7 h 187"/>
                  <a:gd name="T34" fmla="*/ 38 w 188"/>
                  <a:gd name="T35" fmla="*/ 18 h 187"/>
                  <a:gd name="T36" fmla="*/ 46 w 188"/>
                  <a:gd name="T37" fmla="*/ 31 h 187"/>
                  <a:gd name="T38" fmla="*/ 32 w 188"/>
                  <a:gd name="T39" fmla="*/ 46 h 187"/>
                  <a:gd name="T40" fmla="*/ 18 w 188"/>
                  <a:gd name="T41" fmla="*/ 38 h 187"/>
                  <a:gd name="T42" fmla="*/ 7 w 188"/>
                  <a:gd name="T43" fmla="*/ 56 h 187"/>
                  <a:gd name="T44" fmla="*/ 21 w 188"/>
                  <a:gd name="T45" fmla="*/ 64 h 187"/>
                  <a:gd name="T46" fmla="*/ 16 w 188"/>
                  <a:gd name="T47" fmla="*/ 83 h 187"/>
                  <a:gd name="T48" fmla="*/ 0 w 188"/>
                  <a:gd name="T49" fmla="*/ 83 h 187"/>
                  <a:gd name="T50" fmla="*/ 0 w 188"/>
                  <a:gd name="T51" fmla="*/ 104 h 187"/>
                  <a:gd name="T52" fmla="*/ 15 w 188"/>
                  <a:gd name="T53" fmla="*/ 104 h 187"/>
                  <a:gd name="T54" fmla="*/ 21 w 188"/>
                  <a:gd name="T55" fmla="*/ 124 h 187"/>
                  <a:gd name="T56" fmla="*/ 7 w 188"/>
                  <a:gd name="T57" fmla="*/ 131 h 187"/>
                  <a:gd name="T58" fmla="*/ 18 w 188"/>
                  <a:gd name="T59" fmla="*/ 150 h 187"/>
                  <a:gd name="T60" fmla="*/ 31 w 188"/>
                  <a:gd name="T61" fmla="*/ 142 h 187"/>
                  <a:gd name="T62" fmla="*/ 45 w 188"/>
                  <a:gd name="T63" fmla="*/ 157 h 187"/>
                  <a:gd name="T64" fmla="*/ 38 w 188"/>
                  <a:gd name="T65" fmla="*/ 170 h 187"/>
                  <a:gd name="T66" fmla="*/ 56 w 188"/>
                  <a:gd name="T67" fmla="*/ 180 h 187"/>
                  <a:gd name="T68" fmla="*/ 63 w 188"/>
                  <a:gd name="T69" fmla="*/ 167 h 187"/>
                  <a:gd name="T70" fmla="*/ 83 w 188"/>
                  <a:gd name="T71" fmla="*/ 173 h 187"/>
                  <a:gd name="T72" fmla="*/ 83 w 188"/>
                  <a:gd name="T73" fmla="*/ 187 h 187"/>
                  <a:gd name="T74" fmla="*/ 104 w 188"/>
                  <a:gd name="T75" fmla="*/ 187 h 187"/>
                  <a:gd name="T76" fmla="*/ 104 w 188"/>
                  <a:gd name="T77" fmla="*/ 173 h 187"/>
                  <a:gd name="T78" fmla="*/ 125 w 188"/>
                  <a:gd name="T79" fmla="*/ 168 h 187"/>
                  <a:gd name="T80" fmla="*/ 132 w 188"/>
                  <a:gd name="T81" fmla="*/ 180 h 187"/>
                  <a:gd name="T82" fmla="*/ 150 w 188"/>
                  <a:gd name="T83" fmla="*/ 170 h 187"/>
                  <a:gd name="T84" fmla="*/ 143 w 188"/>
                  <a:gd name="T85" fmla="*/ 157 h 187"/>
                  <a:gd name="T86" fmla="*/ 157 w 188"/>
                  <a:gd name="T87" fmla="*/ 142 h 187"/>
                  <a:gd name="T88" fmla="*/ 170 w 188"/>
                  <a:gd name="T89" fmla="*/ 150 h 187"/>
                  <a:gd name="T90" fmla="*/ 180 w 188"/>
                  <a:gd name="T91" fmla="*/ 131 h 187"/>
                  <a:gd name="T92" fmla="*/ 168 w 188"/>
                  <a:gd name="T93" fmla="*/ 124 h 187"/>
                  <a:gd name="T94" fmla="*/ 173 w 188"/>
                  <a:gd name="T95" fmla="*/ 104 h 187"/>
                  <a:gd name="T96" fmla="*/ 188 w 188"/>
                  <a:gd name="T97" fmla="*/ 104 h 187"/>
                  <a:gd name="T98" fmla="*/ 94 w 188"/>
                  <a:gd name="T99" fmla="*/ 145 h 187"/>
                  <a:gd name="T100" fmla="*/ 44 w 188"/>
                  <a:gd name="T101" fmla="*/ 94 h 187"/>
                  <a:gd name="T102" fmla="*/ 94 w 188"/>
                  <a:gd name="T103" fmla="*/ 43 h 187"/>
                  <a:gd name="T104" fmla="*/ 145 w 188"/>
                  <a:gd name="T105" fmla="*/ 94 h 187"/>
                  <a:gd name="T106" fmla="*/ 94 w 188"/>
                  <a:gd name="T107" fmla="*/ 14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87">
                    <a:moveTo>
                      <a:pt x="188" y="104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2" y="76"/>
                      <a:pt x="170" y="69"/>
                      <a:pt x="167" y="63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2" y="40"/>
                      <a:pt x="148" y="35"/>
                      <a:pt x="142" y="31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18" y="18"/>
                      <a:pt x="111" y="16"/>
                      <a:pt x="104" y="1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77" y="17"/>
                      <a:pt x="70" y="18"/>
                      <a:pt x="64" y="2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0" y="35"/>
                      <a:pt x="36" y="40"/>
                      <a:pt x="32" y="46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8" y="70"/>
                      <a:pt x="17" y="76"/>
                      <a:pt x="16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11"/>
                      <a:pt x="18" y="118"/>
                      <a:pt x="21" y="124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5" y="148"/>
                      <a:pt x="40" y="153"/>
                      <a:pt x="45" y="157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70" y="170"/>
                      <a:pt x="76" y="172"/>
                      <a:pt x="83" y="173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11" y="172"/>
                      <a:pt x="118" y="170"/>
                      <a:pt x="125" y="168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8" y="153"/>
                      <a:pt x="153" y="148"/>
                      <a:pt x="157" y="142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0" y="118"/>
                      <a:pt x="172" y="111"/>
                      <a:pt x="173" y="104"/>
                    </a:cubicBezTo>
                    <a:lnTo>
                      <a:pt x="188" y="104"/>
                    </a:lnTo>
                    <a:close/>
                    <a:moveTo>
                      <a:pt x="94" y="145"/>
                    </a:moveTo>
                    <a:cubicBezTo>
                      <a:pt x="66" y="145"/>
                      <a:pt x="44" y="122"/>
                      <a:pt x="44" y="94"/>
                    </a:cubicBezTo>
                    <a:cubicBezTo>
                      <a:pt x="44" y="66"/>
                      <a:pt x="66" y="43"/>
                      <a:pt x="94" y="43"/>
                    </a:cubicBezTo>
                    <a:cubicBezTo>
                      <a:pt x="122" y="43"/>
                      <a:pt x="145" y="66"/>
                      <a:pt x="145" y="94"/>
                    </a:cubicBezTo>
                    <a:cubicBezTo>
                      <a:pt x="145" y="122"/>
                      <a:pt x="122" y="145"/>
                      <a:pt x="94" y="145"/>
                    </a:cubicBezTo>
                    <a:close/>
                  </a:path>
                </a:pathLst>
              </a:custGeom>
              <a:solidFill>
                <a:srgbClr val="F68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361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8BADF59-207F-4C76-82BB-80AE0375DA29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356049" y="2638003"/>
            <a:chExt cx="491893" cy="49189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F9F3083-7322-4CA9-8618-682B6DEBAF31}"/>
                </a:ext>
              </a:extLst>
            </p:cNvPr>
            <p:cNvSpPr/>
            <p:nvPr/>
          </p:nvSpPr>
          <p:spPr>
            <a:xfrm>
              <a:off x="356049" y="2638003"/>
              <a:ext cx="491893" cy="4918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078AB30-31F4-4BF8-8C11-18DE209AF3A0}"/>
                </a:ext>
              </a:extLst>
            </p:cNvPr>
            <p:cNvGrpSpPr/>
            <p:nvPr/>
          </p:nvGrpSpPr>
          <p:grpSpPr>
            <a:xfrm>
              <a:off x="410297" y="2703860"/>
              <a:ext cx="381001" cy="371474"/>
              <a:chOff x="415925" y="5621330"/>
              <a:chExt cx="381001" cy="371474"/>
            </a:xfrm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1B8A0CCD-2FA9-4EC1-B620-436CF83CEC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925" y="5621330"/>
                <a:ext cx="222250" cy="238124"/>
              </a:xfrm>
              <a:custGeom>
                <a:avLst/>
                <a:gdLst>
                  <a:gd name="T0" fmla="*/ 314 w 314"/>
                  <a:gd name="T1" fmla="*/ 174 h 314"/>
                  <a:gd name="T2" fmla="*/ 314 w 314"/>
                  <a:gd name="T3" fmla="*/ 139 h 314"/>
                  <a:gd name="T4" fmla="*/ 289 w 314"/>
                  <a:gd name="T5" fmla="*/ 139 h 314"/>
                  <a:gd name="T6" fmla="*/ 280 w 314"/>
                  <a:gd name="T7" fmla="*/ 106 h 314"/>
                  <a:gd name="T8" fmla="*/ 302 w 314"/>
                  <a:gd name="T9" fmla="*/ 94 h 314"/>
                  <a:gd name="T10" fmla="*/ 284 w 314"/>
                  <a:gd name="T11" fmla="*/ 63 h 314"/>
                  <a:gd name="T12" fmla="*/ 262 w 314"/>
                  <a:gd name="T13" fmla="*/ 76 h 314"/>
                  <a:gd name="T14" fmla="*/ 238 w 314"/>
                  <a:gd name="T15" fmla="*/ 52 h 314"/>
                  <a:gd name="T16" fmla="*/ 251 w 314"/>
                  <a:gd name="T17" fmla="*/ 30 h 314"/>
                  <a:gd name="T18" fmla="*/ 220 w 314"/>
                  <a:gd name="T19" fmla="*/ 12 h 314"/>
                  <a:gd name="T20" fmla="*/ 207 w 314"/>
                  <a:gd name="T21" fmla="*/ 35 h 314"/>
                  <a:gd name="T22" fmla="*/ 174 w 314"/>
                  <a:gd name="T23" fmla="*/ 26 h 314"/>
                  <a:gd name="T24" fmla="*/ 174 w 314"/>
                  <a:gd name="T25" fmla="*/ 0 h 314"/>
                  <a:gd name="T26" fmla="*/ 140 w 314"/>
                  <a:gd name="T27" fmla="*/ 0 h 314"/>
                  <a:gd name="T28" fmla="*/ 140 w 314"/>
                  <a:gd name="T29" fmla="*/ 26 h 314"/>
                  <a:gd name="T30" fmla="*/ 107 w 314"/>
                  <a:gd name="T31" fmla="*/ 35 h 314"/>
                  <a:gd name="T32" fmla="*/ 94 w 314"/>
                  <a:gd name="T33" fmla="*/ 12 h 314"/>
                  <a:gd name="T34" fmla="*/ 63 w 314"/>
                  <a:gd name="T35" fmla="*/ 30 h 314"/>
                  <a:gd name="T36" fmla="*/ 77 w 314"/>
                  <a:gd name="T37" fmla="*/ 53 h 314"/>
                  <a:gd name="T38" fmla="*/ 53 w 314"/>
                  <a:gd name="T39" fmla="*/ 77 h 314"/>
                  <a:gd name="T40" fmla="*/ 30 w 314"/>
                  <a:gd name="T41" fmla="*/ 63 h 314"/>
                  <a:gd name="T42" fmla="*/ 12 w 314"/>
                  <a:gd name="T43" fmla="*/ 94 h 314"/>
                  <a:gd name="T44" fmla="*/ 35 w 314"/>
                  <a:gd name="T45" fmla="*/ 107 h 314"/>
                  <a:gd name="T46" fmla="*/ 26 w 314"/>
                  <a:gd name="T47" fmla="*/ 139 h 314"/>
                  <a:gd name="T48" fmla="*/ 0 w 314"/>
                  <a:gd name="T49" fmla="*/ 139 h 314"/>
                  <a:gd name="T50" fmla="*/ 0 w 314"/>
                  <a:gd name="T51" fmla="*/ 174 h 314"/>
                  <a:gd name="T52" fmla="*/ 26 w 314"/>
                  <a:gd name="T53" fmla="*/ 174 h 314"/>
                  <a:gd name="T54" fmla="*/ 35 w 314"/>
                  <a:gd name="T55" fmla="*/ 207 h 314"/>
                  <a:gd name="T56" fmla="*/ 12 w 314"/>
                  <a:gd name="T57" fmla="*/ 220 h 314"/>
                  <a:gd name="T58" fmla="*/ 30 w 314"/>
                  <a:gd name="T59" fmla="*/ 250 h 314"/>
                  <a:gd name="T60" fmla="*/ 52 w 314"/>
                  <a:gd name="T61" fmla="*/ 238 h 314"/>
                  <a:gd name="T62" fmla="*/ 76 w 314"/>
                  <a:gd name="T63" fmla="*/ 262 h 314"/>
                  <a:gd name="T64" fmla="*/ 63 w 314"/>
                  <a:gd name="T65" fmla="*/ 284 h 314"/>
                  <a:gd name="T66" fmla="*/ 94 w 314"/>
                  <a:gd name="T67" fmla="*/ 301 h 314"/>
                  <a:gd name="T68" fmla="*/ 106 w 314"/>
                  <a:gd name="T69" fmla="*/ 280 h 314"/>
                  <a:gd name="T70" fmla="*/ 140 w 314"/>
                  <a:gd name="T71" fmla="*/ 289 h 314"/>
                  <a:gd name="T72" fmla="*/ 140 w 314"/>
                  <a:gd name="T73" fmla="*/ 314 h 314"/>
                  <a:gd name="T74" fmla="*/ 174 w 314"/>
                  <a:gd name="T75" fmla="*/ 314 h 314"/>
                  <a:gd name="T76" fmla="*/ 174 w 314"/>
                  <a:gd name="T77" fmla="*/ 290 h 314"/>
                  <a:gd name="T78" fmla="*/ 208 w 314"/>
                  <a:gd name="T79" fmla="*/ 281 h 314"/>
                  <a:gd name="T80" fmla="*/ 220 w 314"/>
                  <a:gd name="T81" fmla="*/ 301 h 314"/>
                  <a:gd name="T82" fmla="*/ 251 w 314"/>
                  <a:gd name="T83" fmla="*/ 284 h 314"/>
                  <a:gd name="T84" fmla="*/ 239 w 314"/>
                  <a:gd name="T85" fmla="*/ 263 h 314"/>
                  <a:gd name="T86" fmla="*/ 263 w 314"/>
                  <a:gd name="T87" fmla="*/ 238 h 314"/>
                  <a:gd name="T88" fmla="*/ 284 w 314"/>
                  <a:gd name="T89" fmla="*/ 250 h 314"/>
                  <a:gd name="T90" fmla="*/ 302 w 314"/>
                  <a:gd name="T91" fmla="*/ 220 h 314"/>
                  <a:gd name="T92" fmla="*/ 281 w 314"/>
                  <a:gd name="T93" fmla="*/ 208 h 314"/>
                  <a:gd name="T94" fmla="*/ 289 w 314"/>
                  <a:gd name="T95" fmla="*/ 174 h 314"/>
                  <a:gd name="T96" fmla="*/ 314 w 314"/>
                  <a:gd name="T97" fmla="*/ 174 h 314"/>
                  <a:gd name="T98" fmla="*/ 158 w 314"/>
                  <a:gd name="T99" fmla="*/ 243 h 314"/>
                  <a:gd name="T100" fmla="*/ 73 w 314"/>
                  <a:gd name="T101" fmla="*/ 158 h 314"/>
                  <a:gd name="T102" fmla="*/ 158 w 314"/>
                  <a:gd name="T103" fmla="*/ 73 h 314"/>
                  <a:gd name="T104" fmla="*/ 242 w 314"/>
                  <a:gd name="T105" fmla="*/ 158 h 314"/>
                  <a:gd name="T106" fmla="*/ 158 w 314"/>
                  <a:gd name="T107" fmla="*/ 2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314">
                    <a:moveTo>
                      <a:pt x="314" y="174"/>
                    </a:moveTo>
                    <a:cubicBezTo>
                      <a:pt x="314" y="139"/>
                      <a:pt x="314" y="139"/>
                      <a:pt x="314" y="139"/>
                    </a:cubicBezTo>
                    <a:cubicBezTo>
                      <a:pt x="289" y="139"/>
                      <a:pt x="289" y="139"/>
                      <a:pt x="289" y="139"/>
                    </a:cubicBezTo>
                    <a:cubicBezTo>
                      <a:pt x="287" y="128"/>
                      <a:pt x="284" y="117"/>
                      <a:pt x="280" y="106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55" y="67"/>
                      <a:pt x="247" y="59"/>
                      <a:pt x="238" y="52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197" y="31"/>
                      <a:pt x="186" y="28"/>
                      <a:pt x="174" y="2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28" y="28"/>
                      <a:pt x="117" y="31"/>
                      <a:pt x="107" y="35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68" y="60"/>
                      <a:pt x="60" y="68"/>
                      <a:pt x="53" y="7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1" y="117"/>
                      <a:pt x="28" y="128"/>
                      <a:pt x="26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7" y="186"/>
                      <a:pt x="30" y="197"/>
                      <a:pt x="35" y="207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30" y="250"/>
                      <a:pt x="30" y="250"/>
                      <a:pt x="30" y="250"/>
                    </a:cubicBezTo>
                    <a:cubicBezTo>
                      <a:pt x="52" y="238"/>
                      <a:pt x="52" y="238"/>
                      <a:pt x="52" y="238"/>
                    </a:cubicBezTo>
                    <a:cubicBezTo>
                      <a:pt x="59" y="247"/>
                      <a:pt x="67" y="255"/>
                      <a:pt x="76" y="262"/>
                    </a:cubicBezTo>
                    <a:cubicBezTo>
                      <a:pt x="63" y="284"/>
                      <a:pt x="63" y="284"/>
                      <a:pt x="63" y="284"/>
                    </a:cubicBezTo>
                    <a:cubicBezTo>
                      <a:pt x="94" y="301"/>
                      <a:pt x="94" y="301"/>
                      <a:pt x="94" y="301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7" y="285"/>
                      <a:pt x="128" y="288"/>
                      <a:pt x="140" y="289"/>
                    </a:cubicBezTo>
                    <a:cubicBezTo>
                      <a:pt x="140" y="314"/>
                      <a:pt x="140" y="314"/>
                      <a:pt x="140" y="314"/>
                    </a:cubicBezTo>
                    <a:cubicBezTo>
                      <a:pt x="174" y="314"/>
                      <a:pt x="174" y="314"/>
                      <a:pt x="174" y="314"/>
                    </a:cubicBezTo>
                    <a:cubicBezTo>
                      <a:pt x="174" y="290"/>
                      <a:pt x="174" y="290"/>
                      <a:pt x="174" y="290"/>
                    </a:cubicBezTo>
                    <a:cubicBezTo>
                      <a:pt x="186" y="288"/>
                      <a:pt x="198" y="285"/>
                      <a:pt x="208" y="281"/>
                    </a:cubicBezTo>
                    <a:cubicBezTo>
                      <a:pt x="220" y="301"/>
                      <a:pt x="220" y="301"/>
                      <a:pt x="220" y="301"/>
                    </a:cubicBezTo>
                    <a:cubicBezTo>
                      <a:pt x="251" y="284"/>
                      <a:pt x="251" y="284"/>
                      <a:pt x="251" y="284"/>
                    </a:cubicBezTo>
                    <a:cubicBezTo>
                      <a:pt x="239" y="263"/>
                      <a:pt x="239" y="263"/>
                      <a:pt x="239" y="263"/>
                    </a:cubicBezTo>
                    <a:cubicBezTo>
                      <a:pt x="248" y="256"/>
                      <a:pt x="256" y="248"/>
                      <a:pt x="263" y="238"/>
                    </a:cubicBezTo>
                    <a:cubicBezTo>
                      <a:pt x="284" y="250"/>
                      <a:pt x="284" y="250"/>
                      <a:pt x="284" y="250"/>
                    </a:cubicBezTo>
                    <a:cubicBezTo>
                      <a:pt x="302" y="220"/>
                      <a:pt x="302" y="220"/>
                      <a:pt x="302" y="220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5" y="197"/>
                      <a:pt x="288" y="186"/>
                      <a:pt x="289" y="174"/>
                    </a:cubicBezTo>
                    <a:lnTo>
                      <a:pt x="314" y="174"/>
                    </a:lnTo>
                    <a:close/>
                    <a:moveTo>
                      <a:pt x="158" y="243"/>
                    </a:moveTo>
                    <a:cubicBezTo>
                      <a:pt x="111" y="243"/>
                      <a:pt x="73" y="205"/>
                      <a:pt x="73" y="158"/>
                    </a:cubicBezTo>
                    <a:cubicBezTo>
                      <a:pt x="73" y="111"/>
                      <a:pt x="111" y="73"/>
                      <a:pt x="158" y="73"/>
                    </a:cubicBezTo>
                    <a:cubicBezTo>
                      <a:pt x="204" y="73"/>
                      <a:pt x="242" y="111"/>
                      <a:pt x="242" y="158"/>
                    </a:cubicBezTo>
                    <a:cubicBezTo>
                      <a:pt x="242" y="205"/>
                      <a:pt x="204" y="243"/>
                      <a:pt x="158" y="243"/>
                    </a:cubicBezTo>
                    <a:close/>
                  </a:path>
                </a:pathLst>
              </a:custGeom>
              <a:solidFill>
                <a:srgbClr val="1D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0255DCEE-3730-45BB-8125-EA66F6A578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713" y="5724517"/>
                <a:ext cx="176213" cy="192087"/>
              </a:xfrm>
              <a:custGeom>
                <a:avLst/>
                <a:gdLst>
                  <a:gd name="T0" fmla="*/ 250 w 250"/>
                  <a:gd name="T1" fmla="*/ 139 h 251"/>
                  <a:gd name="T2" fmla="*/ 250 w 250"/>
                  <a:gd name="T3" fmla="*/ 111 h 251"/>
                  <a:gd name="T4" fmla="*/ 231 w 250"/>
                  <a:gd name="T5" fmla="*/ 111 h 251"/>
                  <a:gd name="T6" fmla="*/ 223 w 250"/>
                  <a:gd name="T7" fmla="*/ 85 h 251"/>
                  <a:gd name="T8" fmla="*/ 241 w 250"/>
                  <a:gd name="T9" fmla="*/ 75 h 251"/>
                  <a:gd name="T10" fmla="*/ 227 w 250"/>
                  <a:gd name="T11" fmla="*/ 51 h 251"/>
                  <a:gd name="T12" fmla="*/ 209 w 250"/>
                  <a:gd name="T13" fmla="*/ 61 h 251"/>
                  <a:gd name="T14" fmla="*/ 190 w 250"/>
                  <a:gd name="T15" fmla="*/ 42 h 251"/>
                  <a:gd name="T16" fmla="*/ 200 w 250"/>
                  <a:gd name="T17" fmla="*/ 24 h 251"/>
                  <a:gd name="T18" fmla="*/ 176 w 250"/>
                  <a:gd name="T19" fmla="*/ 10 h 251"/>
                  <a:gd name="T20" fmla="*/ 165 w 250"/>
                  <a:gd name="T21" fmla="*/ 28 h 251"/>
                  <a:gd name="T22" fmla="*/ 139 w 250"/>
                  <a:gd name="T23" fmla="*/ 21 h 251"/>
                  <a:gd name="T24" fmla="*/ 139 w 250"/>
                  <a:gd name="T25" fmla="*/ 0 h 251"/>
                  <a:gd name="T26" fmla="*/ 111 w 250"/>
                  <a:gd name="T27" fmla="*/ 0 h 251"/>
                  <a:gd name="T28" fmla="*/ 111 w 250"/>
                  <a:gd name="T29" fmla="*/ 21 h 251"/>
                  <a:gd name="T30" fmla="*/ 85 w 250"/>
                  <a:gd name="T31" fmla="*/ 28 h 251"/>
                  <a:gd name="T32" fmla="*/ 75 w 250"/>
                  <a:gd name="T33" fmla="*/ 10 h 251"/>
                  <a:gd name="T34" fmla="*/ 51 w 250"/>
                  <a:gd name="T35" fmla="*/ 24 h 251"/>
                  <a:gd name="T36" fmla="*/ 61 w 250"/>
                  <a:gd name="T37" fmla="*/ 42 h 251"/>
                  <a:gd name="T38" fmla="*/ 42 w 250"/>
                  <a:gd name="T39" fmla="*/ 61 h 251"/>
                  <a:gd name="T40" fmla="*/ 24 w 250"/>
                  <a:gd name="T41" fmla="*/ 51 h 251"/>
                  <a:gd name="T42" fmla="*/ 10 w 250"/>
                  <a:gd name="T43" fmla="*/ 75 h 251"/>
                  <a:gd name="T44" fmla="*/ 28 w 250"/>
                  <a:gd name="T45" fmla="*/ 85 h 251"/>
                  <a:gd name="T46" fmla="*/ 21 w 250"/>
                  <a:gd name="T47" fmla="*/ 111 h 251"/>
                  <a:gd name="T48" fmla="*/ 0 w 250"/>
                  <a:gd name="T49" fmla="*/ 111 h 251"/>
                  <a:gd name="T50" fmla="*/ 0 w 250"/>
                  <a:gd name="T51" fmla="*/ 139 h 251"/>
                  <a:gd name="T52" fmla="*/ 21 w 250"/>
                  <a:gd name="T53" fmla="*/ 139 h 251"/>
                  <a:gd name="T54" fmla="*/ 28 w 250"/>
                  <a:gd name="T55" fmla="*/ 166 h 251"/>
                  <a:gd name="T56" fmla="*/ 10 w 250"/>
                  <a:gd name="T57" fmla="*/ 176 h 251"/>
                  <a:gd name="T58" fmla="*/ 24 w 250"/>
                  <a:gd name="T59" fmla="*/ 200 h 251"/>
                  <a:gd name="T60" fmla="*/ 41 w 250"/>
                  <a:gd name="T61" fmla="*/ 190 h 251"/>
                  <a:gd name="T62" fmla="*/ 61 w 250"/>
                  <a:gd name="T63" fmla="*/ 210 h 251"/>
                  <a:gd name="T64" fmla="*/ 51 w 250"/>
                  <a:gd name="T65" fmla="*/ 227 h 251"/>
                  <a:gd name="T66" fmla="*/ 75 w 250"/>
                  <a:gd name="T67" fmla="*/ 241 h 251"/>
                  <a:gd name="T68" fmla="*/ 85 w 250"/>
                  <a:gd name="T69" fmla="*/ 224 h 251"/>
                  <a:gd name="T70" fmla="*/ 111 w 250"/>
                  <a:gd name="T71" fmla="*/ 231 h 251"/>
                  <a:gd name="T72" fmla="*/ 111 w 250"/>
                  <a:gd name="T73" fmla="*/ 251 h 251"/>
                  <a:gd name="T74" fmla="*/ 139 w 250"/>
                  <a:gd name="T75" fmla="*/ 251 h 251"/>
                  <a:gd name="T76" fmla="*/ 139 w 250"/>
                  <a:gd name="T77" fmla="*/ 231 h 251"/>
                  <a:gd name="T78" fmla="*/ 166 w 250"/>
                  <a:gd name="T79" fmla="*/ 224 h 251"/>
                  <a:gd name="T80" fmla="*/ 176 w 250"/>
                  <a:gd name="T81" fmla="*/ 241 h 251"/>
                  <a:gd name="T82" fmla="*/ 200 w 250"/>
                  <a:gd name="T83" fmla="*/ 227 h 251"/>
                  <a:gd name="T84" fmla="*/ 190 w 250"/>
                  <a:gd name="T85" fmla="*/ 210 h 251"/>
                  <a:gd name="T86" fmla="*/ 210 w 250"/>
                  <a:gd name="T87" fmla="*/ 190 h 251"/>
                  <a:gd name="T88" fmla="*/ 227 w 250"/>
                  <a:gd name="T89" fmla="*/ 200 h 251"/>
                  <a:gd name="T90" fmla="*/ 241 w 250"/>
                  <a:gd name="T91" fmla="*/ 176 h 251"/>
                  <a:gd name="T92" fmla="*/ 224 w 250"/>
                  <a:gd name="T93" fmla="*/ 166 h 251"/>
                  <a:gd name="T94" fmla="*/ 231 w 250"/>
                  <a:gd name="T95" fmla="*/ 139 h 251"/>
                  <a:gd name="T96" fmla="*/ 250 w 250"/>
                  <a:gd name="T97" fmla="*/ 139 h 251"/>
                  <a:gd name="T98" fmla="*/ 126 w 250"/>
                  <a:gd name="T99" fmla="*/ 194 h 251"/>
                  <a:gd name="T100" fmla="*/ 58 w 250"/>
                  <a:gd name="T101" fmla="*/ 126 h 251"/>
                  <a:gd name="T102" fmla="*/ 126 w 250"/>
                  <a:gd name="T103" fmla="*/ 59 h 251"/>
                  <a:gd name="T104" fmla="*/ 194 w 250"/>
                  <a:gd name="T105" fmla="*/ 126 h 251"/>
                  <a:gd name="T106" fmla="*/ 126 w 250"/>
                  <a:gd name="T107" fmla="*/ 19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0" h="251">
                    <a:moveTo>
                      <a:pt x="250" y="139"/>
                    </a:moveTo>
                    <a:cubicBezTo>
                      <a:pt x="250" y="111"/>
                      <a:pt x="250" y="111"/>
                      <a:pt x="250" y="111"/>
                    </a:cubicBezTo>
                    <a:cubicBezTo>
                      <a:pt x="231" y="111"/>
                      <a:pt x="231" y="111"/>
                      <a:pt x="231" y="111"/>
                    </a:cubicBezTo>
                    <a:cubicBezTo>
                      <a:pt x="229" y="102"/>
                      <a:pt x="227" y="93"/>
                      <a:pt x="223" y="8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4" y="54"/>
                      <a:pt x="197" y="47"/>
                      <a:pt x="190" y="42"/>
                    </a:cubicBezTo>
                    <a:cubicBezTo>
                      <a:pt x="200" y="24"/>
                      <a:pt x="200" y="24"/>
                      <a:pt x="200" y="24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57" y="25"/>
                      <a:pt x="148" y="22"/>
                      <a:pt x="139" y="2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2" y="23"/>
                      <a:pt x="94" y="25"/>
                      <a:pt x="85" y="2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4" y="48"/>
                      <a:pt x="48" y="54"/>
                      <a:pt x="42" y="6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5" y="94"/>
                      <a:pt x="22" y="102"/>
                      <a:pt x="2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2" y="149"/>
                      <a:pt x="24" y="157"/>
                      <a:pt x="28" y="166"/>
                    </a:cubicBezTo>
                    <a:cubicBezTo>
                      <a:pt x="10" y="176"/>
                      <a:pt x="10" y="176"/>
                      <a:pt x="10" y="176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7" y="197"/>
                      <a:pt x="53" y="204"/>
                      <a:pt x="61" y="210"/>
                    </a:cubicBezTo>
                    <a:cubicBezTo>
                      <a:pt x="51" y="227"/>
                      <a:pt x="51" y="227"/>
                      <a:pt x="51" y="227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85" y="224"/>
                      <a:pt x="85" y="224"/>
                      <a:pt x="85" y="224"/>
                    </a:cubicBezTo>
                    <a:cubicBezTo>
                      <a:pt x="93" y="227"/>
                      <a:pt x="102" y="230"/>
                      <a:pt x="111" y="231"/>
                    </a:cubicBezTo>
                    <a:cubicBezTo>
                      <a:pt x="111" y="251"/>
                      <a:pt x="111" y="251"/>
                      <a:pt x="111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49" y="230"/>
                      <a:pt x="158" y="228"/>
                      <a:pt x="166" y="224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200" y="227"/>
                      <a:pt x="200" y="227"/>
                      <a:pt x="200" y="227"/>
                    </a:cubicBez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98" y="205"/>
                      <a:pt x="204" y="198"/>
                      <a:pt x="210" y="190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41" y="176"/>
                      <a:pt x="241" y="176"/>
                      <a:pt x="241" y="17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7" y="158"/>
                      <a:pt x="230" y="149"/>
                      <a:pt x="231" y="139"/>
                    </a:cubicBezTo>
                    <a:lnTo>
                      <a:pt x="250" y="139"/>
                    </a:lnTo>
                    <a:close/>
                    <a:moveTo>
                      <a:pt x="126" y="194"/>
                    </a:moveTo>
                    <a:cubicBezTo>
                      <a:pt x="89" y="194"/>
                      <a:pt x="58" y="164"/>
                      <a:pt x="58" y="126"/>
                    </a:cubicBezTo>
                    <a:cubicBezTo>
                      <a:pt x="58" y="89"/>
                      <a:pt x="89" y="59"/>
                      <a:pt x="126" y="59"/>
                    </a:cubicBezTo>
                    <a:cubicBezTo>
                      <a:pt x="163" y="59"/>
                      <a:pt x="194" y="89"/>
                      <a:pt x="194" y="126"/>
                    </a:cubicBezTo>
                    <a:cubicBezTo>
                      <a:pt x="194" y="164"/>
                      <a:pt x="163" y="194"/>
                      <a:pt x="126" y="194"/>
                    </a:cubicBezTo>
                    <a:close/>
                  </a:path>
                </a:pathLst>
              </a:custGeom>
              <a:solidFill>
                <a:srgbClr val="6E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6790B549-51EA-486D-A605-0EE15655F1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113" y="5849929"/>
                <a:ext cx="131763" cy="142875"/>
              </a:xfrm>
              <a:custGeom>
                <a:avLst/>
                <a:gdLst>
                  <a:gd name="T0" fmla="*/ 188 w 188"/>
                  <a:gd name="T1" fmla="*/ 104 h 187"/>
                  <a:gd name="T2" fmla="*/ 188 w 188"/>
                  <a:gd name="T3" fmla="*/ 83 h 187"/>
                  <a:gd name="T4" fmla="*/ 173 w 188"/>
                  <a:gd name="T5" fmla="*/ 83 h 187"/>
                  <a:gd name="T6" fmla="*/ 167 w 188"/>
                  <a:gd name="T7" fmla="*/ 63 h 187"/>
                  <a:gd name="T8" fmla="*/ 180 w 188"/>
                  <a:gd name="T9" fmla="*/ 56 h 187"/>
                  <a:gd name="T10" fmla="*/ 170 w 188"/>
                  <a:gd name="T11" fmla="*/ 38 h 187"/>
                  <a:gd name="T12" fmla="*/ 157 w 188"/>
                  <a:gd name="T13" fmla="*/ 45 h 187"/>
                  <a:gd name="T14" fmla="*/ 142 w 188"/>
                  <a:gd name="T15" fmla="*/ 31 h 187"/>
                  <a:gd name="T16" fmla="*/ 150 w 188"/>
                  <a:gd name="T17" fmla="*/ 18 h 187"/>
                  <a:gd name="T18" fmla="*/ 132 w 188"/>
                  <a:gd name="T19" fmla="*/ 7 h 187"/>
                  <a:gd name="T20" fmla="*/ 124 w 188"/>
                  <a:gd name="T21" fmla="*/ 21 h 187"/>
                  <a:gd name="T22" fmla="*/ 104 w 188"/>
                  <a:gd name="T23" fmla="*/ 15 h 187"/>
                  <a:gd name="T24" fmla="*/ 104 w 188"/>
                  <a:gd name="T25" fmla="*/ 0 h 187"/>
                  <a:gd name="T26" fmla="*/ 83 w 188"/>
                  <a:gd name="T27" fmla="*/ 0 h 187"/>
                  <a:gd name="T28" fmla="*/ 83 w 188"/>
                  <a:gd name="T29" fmla="*/ 16 h 187"/>
                  <a:gd name="T30" fmla="*/ 64 w 188"/>
                  <a:gd name="T31" fmla="*/ 21 h 187"/>
                  <a:gd name="T32" fmla="*/ 56 w 188"/>
                  <a:gd name="T33" fmla="*/ 7 h 187"/>
                  <a:gd name="T34" fmla="*/ 38 w 188"/>
                  <a:gd name="T35" fmla="*/ 18 h 187"/>
                  <a:gd name="T36" fmla="*/ 46 w 188"/>
                  <a:gd name="T37" fmla="*/ 31 h 187"/>
                  <a:gd name="T38" fmla="*/ 32 w 188"/>
                  <a:gd name="T39" fmla="*/ 46 h 187"/>
                  <a:gd name="T40" fmla="*/ 18 w 188"/>
                  <a:gd name="T41" fmla="*/ 38 h 187"/>
                  <a:gd name="T42" fmla="*/ 7 w 188"/>
                  <a:gd name="T43" fmla="*/ 56 h 187"/>
                  <a:gd name="T44" fmla="*/ 21 w 188"/>
                  <a:gd name="T45" fmla="*/ 64 h 187"/>
                  <a:gd name="T46" fmla="*/ 16 w 188"/>
                  <a:gd name="T47" fmla="*/ 83 h 187"/>
                  <a:gd name="T48" fmla="*/ 0 w 188"/>
                  <a:gd name="T49" fmla="*/ 83 h 187"/>
                  <a:gd name="T50" fmla="*/ 0 w 188"/>
                  <a:gd name="T51" fmla="*/ 104 h 187"/>
                  <a:gd name="T52" fmla="*/ 15 w 188"/>
                  <a:gd name="T53" fmla="*/ 104 h 187"/>
                  <a:gd name="T54" fmla="*/ 21 w 188"/>
                  <a:gd name="T55" fmla="*/ 124 h 187"/>
                  <a:gd name="T56" fmla="*/ 7 w 188"/>
                  <a:gd name="T57" fmla="*/ 131 h 187"/>
                  <a:gd name="T58" fmla="*/ 18 w 188"/>
                  <a:gd name="T59" fmla="*/ 150 h 187"/>
                  <a:gd name="T60" fmla="*/ 31 w 188"/>
                  <a:gd name="T61" fmla="*/ 142 h 187"/>
                  <a:gd name="T62" fmla="*/ 45 w 188"/>
                  <a:gd name="T63" fmla="*/ 157 h 187"/>
                  <a:gd name="T64" fmla="*/ 38 w 188"/>
                  <a:gd name="T65" fmla="*/ 170 h 187"/>
                  <a:gd name="T66" fmla="*/ 56 w 188"/>
                  <a:gd name="T67" fmla="*/ 180 h 187"/>
                  <a:gd name="T68" fmla="*/ 63 w 188"/>
                  <a:gd name="T69" fmla="*/ 167 h 187"/>
                  <a:gd name="T70" fmla="*/ 83 w 188"/>
                  <a:gd name="T71" fmla="*/ 173 h 187"/>
                  <a:gd name="T72" fmla="*/ 83 w 188"/>
                  <a:gd name="T73" fmla="*/ 187 h 187"/>
                  <a:gd name="T74" fmla="*/ 104 w 188"/>
                  <a:gd name="T75" fmla="*/ 187 h 187"/>
                  <a:gd name="T76" fmla="*/ 104 w 188"/>
                  <a:gd name="T77" fmla="*/ 173 h 187"/>
                  <a:gd name="T78" fmla="*/ 125 w 188"/>
                  <a:gd name="T79" fmla="*/ 168 h 187"/>
                  <a:gd name="T80" fmla="*/ 132 w 188"/>
                  <a:gd name="T81" fmla="*/ 180 h 187"/>
                  <a:gd name="T82" fmla="*/ 150 w 188"/>
                  <a:gd name="T83" fmla="*/ 170 h 187"/>
                  <a:gd name="T84" fmla="*/ 143 w 188"/>
                  <a:gd name="T85" fmla="*/ 157 h 187"/>
                  <a:gd name="T86" fmla="*/ 157 w 188"/>
                  <a:gd name="T87" fmla="*/ 142 h 187"/>
                  <a:gd name="T88" fmla="*/ 170 w 188"/>
                  <a:gd name="T89" fmla="*/ 150 h 187"/>
                  <a:gd name="T90" fmla="*/ 180 w 188"/>
                  <a:gd name="T91" fmla="*/ 131 h 187"/>
                  <a:gd name="T92" fmla="*/ 168 w 188"/>
                  <a:gd name="T93" fmla="*/ 124 h 187"/>
                  <a:gd name="T94" fmla="*/ 173 w 188"/>
                  <a:gd name="T95" fmla="*/ 104 h 187"/>
                  <a:gd name="T96" fmla="*/ 188 w 188"/>
                  <a:gd name="T97" fmla="*/ 104 h 187"/>
                  <a:gd name="T98" fmla="*/ 94 w 188"/>
                  <a:gd name="T99" fmla="*/ 145 h 187"/>
                  <a:gd name="T100" fmla="*/ 44 w 188"/>
                  <a:gd name="T101" fmla="*/ 94 h 187"/>
                  <a:gd name="T102" fmla="*/ 94 w 188"/>
                  <a:gd name="T103" fmla="*/ 43 h 187"/>
                  <a:gd name="T104" fmla="*/ 145 w 188"/>
                  <a:gd name="T105" fmla="*/ 94 h 187"/>
                  <a:gd name="T106" fmla="*/ 94 w 188"/>
                  <a:gd name="T107" fmla="*/ 14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87">
                    <a:moveTo>
                      <a:pt x="188" y="104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2" y="76"/>
                      <a:pt x="170" y="69"/>
                      <a:pt x="167" y="63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2" y="40"/>
                      <a:pt x="148" y="35"/>
                      <a:pt x="142" y="31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18" y="18"/>
                      <a:pt x="111" y="16"/>
                      <a:pt x="104" y="1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77" y="17"/>
                      <a:pt x="70" y="18"/>
                      <a:pt x="64" y="2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0" y="35"/>
                      <a:pt x="36" y="40"/>
                      <a:pt x="32" y="46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8" y="70"/>
                      <a:pt x="17" y="76"/>
                      <a:pt x="16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11"/>
                      <a:pt x="18" y="118"/>
                      <a:pt x="21" y="124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5" y="148"/>
                      <a:pt x="40" y="153"/>
                      <a:pt x="45" y="157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70" y="170"/>
                      <a:pt x="76" y="172"/>
                      <a:pt x="83" y="173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11" y="172"/>
                      <a:pt x="118" y="170"/>
                      <a:pt x="125" y="168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8" y="153"/>
                      <a:pt x="153" y="148"/>
                      <a:pt x="157" y="142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0" y="118"/>
                      <a:pt x="172" y="111"/>
                      <a:pt x="173" y="104"/>
                    </a:cubicBezTo>
                    <a:lnTo>
                      <a:pt x="188" y="104"/>
                    </a:lnTo>
                    <a:close/>
                    <a:moveTo>
                      <a:pt x="94" y="145"/>
                    </a:moveTo>
                    <a:cubicBezTo>
                      <a:pt x="66" y="145"/>
                      <a:pt x="44" y="122"/>
                      <a:pt x="44" y="94"/>
                    </a:cubicBezTo>
                    <a:cubicBezTo>
                      <a:pt x="44" y="66"/>
                      <a:pt x="66" y="43"/>
                      <a:pt x="94" y="43"/>
                    </a:cubicBezTo>
                    <a:cubicBezTo>
                      <a:pt x="122" y="43"/>
                      <a:pt x="145" y="66"/>
                      <a:pt x="145" y="94"/>
                    </a:cubicBezTo>
                    <a:cubicBezTo>
                      <a:pt x="145" y="122"/>
                      <a:pt x="122" y="145"/>
                      <a:pt x="94" y="145"/>
                    </a:cubicBezTo>
                    <a:close/>
                  </a:path>
                </a:pathLst>
              </a:custGeom>
              <a:solidFill>
                <a:srgbClr val="F68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475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3DA57B16-AF5D-4BFC-AD35-92DA7FBCE9F2}"/>
              </a:ext>
            </a:extLst>
          </p:cNvPr>
          <p:cNvGrpSpPr/>
          <p:nvPr userDrawn="1"/>
        </p:nvGrpSpPr>
        <p:grpSpPr>
          <a:xfrm>
            <a:off x="137952" y="176103"/>
            <a:ext cx="907631" cy="907631"/>
            <a:chOff x="356049" y="2638003"/>
            <a:chExt cx="491893" cy="491893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436BF53-EC56-4E25-BA83-24E02CEAFC91}"/>
                </a:ext>
              </a:extLst>
            </p:cNvPr>
            <p:cNvSpPr/>
            <p:nvPr/>
          </p:nvSpPr>
          <p:spPr>
            <a:xfrm>
              <a:off x="356049" y="2638003"/>
              <a:ext cx="491893" cy="4918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1AD3CB4-CA90-4680-A712-301D4A4E6D75}"/>
                </a:ext>
              </a:extLst>
            </p:cNvPr>
            <p:cNvGrpSpPr/>
            <p:nvPr/>
          </p:nvGrpSpPr>
          <p:grpSpPr>
            <a:xfrm>
              <a:off x="410297" y="2703860"/>
              <a:ext cx="381001" cy="371474"/>
              <a:chOff x="415925" y="5621330"/>
              <a:chExt cx="381001" cy="371474"/>
            </a:xfrm>
          </p:grpSpPr>
          <p:sp>
            <p:nvSpPr>
              <p:cNvPr id="49" name="Freeform 5">
                <a:extLst>
                  <a:ext uri="{FF2B5EF4-FFF2-40B4-BE49-F238E27FC236}">
                    <a16:creationId xmlns:a16="http://schemas.microsoft.com/office/drawing/2014/main" id="{768C10D5-8999-4ECE-AFEA-40BA6FDF9D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925" y="5621330"/>
                <a:ext cx="222250" cy="238124"/>
              </a:xfrm>
              <a:custGeom>
                <a:avLst/>
                <a:gdLst>
                  <a:gd name="T0" fmla="*/ 314 w 314"/>
                  <a:gd name="T1" fmla="*/ 174 h 314"/>
                  <a:gd name="T2" fmla="*/ 314 w 314"/>
                  <a:gd name="T3" fmla="*/ 139 h 314"/>
                  <a:gd name="T4" fmla="*/ 289 w 314"/>
                  <a:gd name="T5" fmla="*/ 139 h 314"/>
                  <a:gd name="T6" fmla="*/ 280 w 314"/>
                  <a:gd name="T7" fmla="*/ 106 h 314"/>
                  <a:gd name="T8" fmla="*/ 302 w 314"/>
                  <a:gd name="T9" fmla="*/ 94 h 314"/>
                  <a:gd name="T10" fmla="*/ 284 w 314"/>
                  <a:gd name="T11" fmla="*/ 63 h 314"/>
                  <a:gd name="T12" fmla="*/ 262 w 314"/>
                  <a:gd name="T13" fmla="*/ 76 h 314"/>
                  <a:gd name="T14" fmla="*/ 238 w 314"/>
                  <a:gd name="T15" fmla="*/ 52 h 314"/>
                  <a:gd name="T16" fmla="*/ 251 w 314"/>
                  <a:gd name="T17" fmla="*/ 30 h 314"/>
                  <a:gd name="T18" fmla="*/ 220 w 314"/>
                  <a:gd name="T19" fmla="*/ 12 h 314"/>
                  <a:gd name="T20" fmla="*/ 207 w 314"/>
                  <a:gd name="T21" fmla="*/ 35 h 314"/>
                  <a:gd name="T22" fmla="*/ 174 w 314"/>
                  <a:gd name="T23" fmla="*/ 26 h 314"/>
                  <a:gd name="T24" fmla="*/ 174 w 314"/>
                  <a:gd name="T25" fmla="*/ 0 h 314"/>
                  <a:gd name="T26" fmla="*/ 140 w 314"/>
                  <a:gd name="T27" fmla="*/ 0 h 314"/>
                  <a:gd name="T28" fmla="*/ 140 w 314"/>
                  <a:gd name="T29" fmla="*/ 26 h 314"/>
                  <a:gd name="T30" fmla="*/ 107 w 314"/>
                  <a:gd name="T31" fmla="*/ 35 h 314"/>
                  <a:gd name="T32" fmla="*/ 94 w 314"/>
                  <a:gd name="T33" fmla="*/ 12 h 314"/>
                  <a:gd name="T34" fmla="*/ 63 w 314"/>
                  <a:gd name="T35" fmla="*/ 30 h 314"/>
                  <a:gd name="T36" fmla="*/ 77 w 314"/>
                  <a:gd name="T37" fmla="*/ 53 h 314"/>
                  <a:gd name="T38" fmla="*/ 53 w 314"/>
                  <a:gd name="T39" fmla="*/ 77 h 314"/>
                  <a:gd name="T40" fmla="*/ 30 w 314"/>
                  <a:gd name="T41" fmla="*/ 63 h 314"/>
                  <a:gd name="T42" fmla="*/ 12 w 314"/>
                  <a:gd name="T43" fmla="*/ 94 h 314"/>
                  <a:gd name="T44" fmla="*/ 35 w 314"/>
                  <a:gd name="T45" fmla="*/ 107 h 314"/>
                  <a:gd name="T46" fmla="*/ 26 w 314"/>
                  <a:gd name="T47" fmla="*/ 139 h 314"/>
                  <a:gd name="T48" fmla="*/ 0 w 314"/>
                  <a:gd name="T49" fmla="*/ 139 h 314"/>
                  <a:gd name="T50" fmla="*/ 0 w 314"/>
                  <a:gd name="T51" fmla="*/ 174 h 314"/>
                  <a:gd name="T52" fmla="*/ 26 w 314"/>
                  <a:gd name="T53" fmla="*/ 174 h 314"/>
                  <a:gd name="T54" fmla="*/ 35 w 314"/>
                  <a:gd name="T55" fmla="*/ 207 h 314"/>
                  <a:gd name="T56" fmla="*/ 12 w 314"/>
                  <a:gd name="T57" fmla="*/ 220 h 314"/>
                  <a:gd name="T58" fmla="*/ 30 w 314"/>
                  <a:gd name="T59" fmla="*/ 250 h 314"/>
                  <a:gd name="T60" fmla="*/ 52 w 314"/>
                  <a:gd name="T61" fmla="*/ 238 h 314"/>
                  <a:gd name="T62" fmla="*/ 76 w 314"/>
                  <a:gd name="T63" fmla="*/ 262 h 314"/>
                  <a:gd name="T64" fmla="*/ 63 w 314"/>
                  <a:gd name="T65" fmla="*/ 284 h 314"/>
                  <a:gd name="T66" fmla="*/ 94 w 314"/>
                  <a:gd name="T67" fmla="*/ 301 h 314"/>
                  <a:gd name="T68" fmla="*/ 106 w 314"/>
                  <a:gd name="T69" fmla="*/ 280 h 314"/>
                  <a:gd name="T70" fmla="*/ 140 w 314"/>
                  <a:gd name="T71" fmla="*/ 289 h 314"/>
                  <a:gd name="T72" fmla="*/ 140 w 314"/>
                  <a:gd name="T73" fmla="*/ 314 h 314"/>
                  <a:gd name="T74" fmla="*/ 174 w 314"/>
                  <a:gd name="T75" fmla="*/ 314 h 314"/>
                  <a:gd name="T76" fmla="*/ 174 w 314"/>
                  <a:gd name="T77" fmla="*/ 290 h 314"/>
                  <a:gd name="T78" fmla="*/ 208 w 314"/>
                  <a:gd name="T79" fmla="*/ 281 h 314"/>
                  <a:gd name="T80" fmla="*/ 220 w 314"/>
                  <a:gd name="T81" fmla="*/ 301 h 314"/>
                  <a:gd name="T82" fmla="*/ 251 w 314"/>
                  <a:gd name="T83" fmla="*/ 284 h 314"/>
                  <a:gd name="T84" fmla="*/ 239 w 314"/>
                  <a:gd name="T85" fmla="*/ 263 h 314"/>
                  <a:gd name="T86" fmla="*/ 263 w 314"/>
                  <a:gd name="T87" fmla="*/ 238 h 314"/>
                  <a:gd name="T88" fmla="*/ 284 w 314"/>
                  <a:gd name="T89" fmla="*/ 250 h 314"/>
                  <a:gd name="T90" fmla="*/ 302 w 314"/>
                  <a:gd name="T91" fmla="*/ 220 h 314"/>
                  <a:gd name="T92" fmla="*/ 281 w 314"/>
                  <a:gd name="T93" fmla="*/ 208 h 314"/>
                  <a:gd name="T94" fmla="*/ 289 w 314"/>
                  <a:gd name="T95" fmla="*/ 174 h 314"/>
                  <a:gd name="T96" fmla="*/ 314 w 314"/>
                  <a:gd name="T97" fmla="*/ 174 h 314"/>
                  <a:gd name="T98" fmla="*/ 158 w 314"/>
                  <a:gd name="T99" fmla="*/ 243 h 314"/>
                  <a:gd name="T100" fmla="*/ 73 w 314"/>
                  <a:gd name="T101" fmla="*/ 158 h 314"/>
                  <a:gd name="T102" fmla="*/ 158 w 314"/>
                  <a:gd name="T103" fmla="*/ 73 h 314"/>
                  <a:gd name="T104" fmla="*/ 242 w 314"/>
                  <a:gd name="T105" fmla="*/ 158 h 314"/>
                  <a:gd name="T106" fmla="*/ 158 w 314"/>
                  <a:gd name="T107" fmla="*/ 2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314">
                    <a:moveTo>
                      <a:pt x="314" y="174"/>
                    </a:moveTo>
                    <a:cubicBezTo>
                      <a:pt x="314" y="139"/>
                      <a:pt x="314" y="139"/>
                      <a:pt x="314" y="139"/>
                    </a:cubicBezTo>
                    <a:cubicBezTo>
                      <a:pt x="289" y="139"/>
                      <a:pt x="289" y="139"/>
                      <a:pt x="289" y="139"/>
                    </a:cubicBezTo>
                    <a:cubicBezTo>
                      <a:pt x="287" y="128"/>
                      <a:pt x="284" y="117"/>
                      <a:pt x="280" y="106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55" y="67"/>
                      <a:pt x="247" y="59"/>
                      <a:pt x="238" y="52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197" y="31"/>
                      <a:pt x="186" y="28"/>
                      <a:pt x="174" y="2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28" y="28"/>
                      <a:pt x="117" y="31"/>
                      <a:pt x="107" y="35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68" y="60"/>
                      <a:pt x="60" y="68"/>
                      <a:pt x="53" y="7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1" y="117"/>
                      <a:pt x="28" y="128"/>
                      <a:pt x="26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7" y="186"/>
                      <a:pt x="30" y="197"/>
                      <a:pt x="35" y="207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30" y="250"/>
                      <a:pt x="30" y="250"/>
                      <a:pt x="30" y="250"/>
                    </a:cubicBezTo>
                    <a:cubicBezTo>
                      <a:pt x="52" y="238"/>
                      <a:pt x="52" y="238"/>
                      <a:pt x="52" y="238"/>
                    </a:cubicBezTo>
                    <a:cubicBezTo>
                      <a:pt x="59" y="247"/>
                      <a:pt x="67" y="255"/>
                      <a:pt x="76" y="262"/>
                    </a:cubicBezTo>
                    <a:cubicBezTo>
                      <a:pt x="63" y="284"/>
                      <a:pt x="63" y="284"/>
                      <a:pt x="63" y="284"/>
                    </a:cubicBezTo>
                    <a:cubicBezTo>
                      <a:pt x="94" y="301"/>
                      <a:pt x="94" y="301"/>
                      <a:pt x="94" y="301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7" y="285"/>
                      <a:pt x="128" y="288"/>
                      <a:pt x="140" y="289"/>
                    </a:cubicBezTo>
                    <a:cubicBezTo>
                      <a:pt x="140" y="314"/>
                      <a:pt x="140" y="314"/>
                      <a:pt x="140" y="314"/>
                    </a:cubicBezTo>
                    <a:cubicBezTo>
                      <a:pt x="174" y="314"/>
                      <a:pt x="174" y="314"/>
                      <a:pt x="174" y="314"/>
                    </a:cubicBezTo>
                    <a:cubicBezTo>
                      <a:pt x="174" y="290"/>
                      <a:pt x="174" y="290"/>
                      <a:pt x="174" y="290"/>
                    </a:cubicBezTo>
                    <a:cubicBezTo>
                      <a:pt x="186" y="288"/>
                      <a:pt x="198" y="285"/>
                      <a:pt x="208" y="281"/>
                    </a:cubicBezTo>
                    <a:cubicBezTo>
                      <a:pt x="220" y="301"/>
                      <a:pt x="220" y="301"/>
                      <a:pt x="220" y="301"/>
                    </a:cubicBezTo>
                    <a:cubicBezTo>
                      <a:pt x="251" y="284"/>
                      <a:pt x="251" y="284"/>
                      <a:pt x="251" y="284"/>
                    </a:cubicBezTo>
                    <a:cubicBezTo>
                      <a:pt x="239" y="263"/>
                      <a:pt x="239" y="263"/>
                      <a:pt x="239" y="263"/>
                    </a:cubicBezTo>
                    <a:cubicBezTo>
                      <a:pt x="248" y="256"/>
                      <a:pt x="256" y="248"/>
                      <a:pt x="263" y="238"/>
                    </a:cubicBezTo>
                    <a:cubicBezTo>
                      <a:pt x="284" y="250"/>
                      <a:pt x="284" y="250"/>
                      <a:pt x="284" y="250"/>
                    </a:cubicBezTo>
                    <a:cubicBezTo>
                      <a:pt x="302" y="220"/>
                      <a:pt x="302" y="220"/>
                      <a:pt x="302" y="220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5" y="197"/>
                      <a:pt x="288" y="186"/>
                      <a:pt x="289" y="174"/>
                    </a:cubicBezTo>
                    <a:lnTo>
                      <a:pt x="314" y="174"/>
                    </a:lnTo>
                    <a:close/>
                    <a:moveTo>
                      <a:pt x="158" y="243"/>
                    </a:moveTo>
                    <a:cubicBezTo>
                      <a:pt x="111" y="243"/>
                      <a:pt x="73" y="205"/>
                      <a:pt x="73" y="158"/>
                    </a:cubicBezTo>
                    <a:cubicBezTo>
                      <a:pt x="73" y="111"/>
                      <a:pt x="111" y="73"/>
                      <a:pt x="158" y="73"/>
                    </a:cubicBezTo>
                    <a:cubicBezTo>
                      <a:pt x="204" y="73"/>
                      <a:pt x="242" y="111"/>
                      <a:pt x="242" y="158"/>
                    </a:cubicBezTo>
                    <a:cubicBezTo>
                      <a:pt x="242" y="205"/>
                      <a:pt x="204" y="243"/>
                      <a:pt x="158" y="243"/>
                    </a:cubicBezTo>
                    <a:close/>
                  </a:path>
                </a:pathLst>
              </a:custGeom>
              <a:solidFill>
                <a:srgbClr val="1D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id="{1F0D5CB5-00D8-4E77-A0D8-E06DB06857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713" y="5724517"/>
                <a:ext cx="176213" cy="192087"/>
              </a:xfrm>
              <a:custGeom>
                <a:avLst/>
                <a:gdLst>
                  <a:gd name="T0" fmla="*/ 250 w 250"/>
                  <a:gd name="T1" fmla="*/ 139 h 251"/>
                  <a:gd name="T2" fmla="*/ 250 w 250"/>
                  <a:gd name="T3" fmla="*/ 111 h 251"/>
                  <a:gd name="T4" fmla="*/ 231 w 250"/>
                  <a:gd name="T5" fmla="*/ 111 h 251"/>
                  <a:gd name="T6" fmla="*/ 223 w 250"/>
                  <a:gd name="T7" fmla="*/ 85 h 251"/>
                  <a:gd name="T8" fmla="*/ 241 w 250"/>
                  <a:gd name="T9" fmla="*/ 75 h 251"/>
                  <a:gd name="T10" fmla="*/ 227 w 250"/>
                  <a:gd name="T11" fmla="*/ 51 h 251"/>
                  <a:gd name="T12" fmla="*/ 209 w 250"/>
                  <a:gd name="T13" fmla="*/ 61 h 251"/>
                  <a:gd name="T14" fmla="*/ 190 w 250"/>
                  <a:gd name="T15" fmla="*/ 42 h 251"/>
                  <a:gd name="T16" fmla="*/ 200 w 250"/>
                  <a:gd name="T17" fmla="*/ 24 h 251"/>
                  <a:gd name="T18" fmla="*/ 176 w 250"/>
                  <a:gd name="T19" fmla="*/ 10 h 251"/>
                  <a:gd name="T20" fmla="*/ 165 w 250"/>
                  <a:gd name="T21" fmla="*/ 28 h 251"/>
                  <a:gd name="T22" fmla="*/ 139 w 250"/>
                  <a:gd name="T23" fmla="*/ 21 h 251"/>
                  <a:gd name="T24" fmla="*/ 139 w 250"/>
                  <a:gd name="T25" fmla="*/ 0 h 251"/>
                  <a:gd name="T26" fmla="*/ 111 w 250"/>
                  <a:gd name="T27" fmla="*/ 0 h 251"/>
                  <a:gd name="T28" fmla="*/ 111 w 250"/>
                  <a:gd name="T29" fmla="*/ 21 h 251"/>
                  <a:gd name="T30" fmla="*/ 85 w 250"/>
                  <a:gd name="T31" fmla="*/ 28 h 251"/>
                  <a:gd name="T32" fmla="*/ 75 w 250"/>
                  <a:gd name="T33" fmla="*/ 10 h 251"/>
                  <a:gd name="T34" fmla="*/ 51 w 250"/>
                  <a:gd name="T35" fmla="*/ 24 h 251"/>
                  <a:gd name="T36" fmla="*/ 61 w 250"/>
                  <a:gd name="T37" fmla="*/ 42 h 251"/>
                  <a:gd name="T38" fmla="*/ 42 w 250"/>
                  <a:gd name="T39" fmla="*/ 61 h 251"/>
                  <a:gd name="T40" fmla="*/ 24 w 250"/>
                  <a:gd name="T41" fmla="*/ 51 h 251"/>
                  <a:gd name="T42" fmla="*/ 10 w 250"/>
                  <a:gd name="T43" fmla="*/ 75 h 251"/>
                  <a:gd name="T44" fmla="*/ 28 w 250"/>
                  <a:gd name="T45" fmla="*/ 85 h 251"/>
                  <a:gd name="T46" fmla="*/ 21 w 250"/>
                  <a:gd name="T47" fmla="*/ 111 h 251"/>
                  <a:gd name="T48" fmla="*/ 0 w 250"/>
                  <a:gd name="T49" fmla="*/ 111 h 251"/>
                  <a:gd name="T50" fmla="*/ 0 w 250"/>
                  <a:gd name="T51" fmla="*/ 139 h 251"/>
                  <a:gd name="T52" fmla="*/ 21 w 250"/>
                  <a:gd name="T53" fmla="*/ 139 h 251"/>
                  <a:gd name="T54" fmla="*/ 28 w 250"/>
                  <a:gd name="T55" fmla="*/ 166 h 251"/>
                  <a:gd name="T56" fmla="*/ 10 w 250"/>
                  <a:gd name="T57" fmla="*/ 176 h 251"/>
                  <a:gd name="T58" fmla="*/ 24 w 250"/>
                  <a:gd name="T59" fmla="*/ 200 h 251"/>
                  <a:gd name="T60" fmla="*/ 41 w 250"/>
                  <a:gd name="T61" fmla="*/ 190 h 251"/>
                  <a:gd name="T62" fmla="*/ 61 w 250"/>
                  <a:gd name="T63" fmla="*/ 210 h 251"/>
                  <a:gd name="T64" fmla="*/ 51 w 250"/>
                  <a:gd name="T65" fmla="*/ 227 h 251"/>
                  <a:gd name="T66" fmla="*/ 75 w 250"/>
                  <a:gd name="T67" fmla="*/ 241 h 251"/>
                  <a:gd name="T68" fmla="*/ 85 w 250"/>
                  <a:gd name="T69" fmla="*/ 224 h 251"/>
                  <a:gd name="T70" fmla="*/ 111 w 250"/>
                  <a:gd name="T71" fmla="*/ 231 h 251"/>
                  <a:gd name="T72" fmla="*/ 111 w 250"/>
                  <a:gd name="T73" fmla="*/ 251 h 251"/>
                  <a:gd name="T74" fmla="*/ 139 w 250"/>
                  <a:gd name="T75" fmla="*/ 251 h 251"/>
                  <a:gd name="T76" fmla="*/ 139 w 250"/>
                  <a:gd name="T77" fmla="*/ 231 h 251"/>
                  <a:gd name="T78" fmla="*/ 166 w 250"/>
                  <a:gd name="T79" fmla="*/ 224 h 251"/>
                  <a:gd name="T80" fmla="*/ 176 w 250"/>
                  <a:gd name="T81" fmla="*/ 241 h 251"/>
                  <a:gd name="T82" fmla="*/ 200 w 250"/>
                  <a:gd name="T83" fmla="*/ 227 h 251"/>
                  <a:gd name="T84" fmla="*/ 190 w 250"/>
                  <a:gd name="T85" fmla="*/ 210 h 251"/>
                  <a:gd name="T86" fmla="*/ 210 w 250"/>
                  <a:gd name="T87" fmla="*/ 190 h 251"/>
                  <a:gd name="T88" fmla="*/ 227 w 250"/>
                  <a:gd name="T89" fmla="*/ 200 h 251"/>
                  <a:gd name="T90" fmla="*/ 241 w 250"/>
                  <a:gd name="T91" fmla="*/ 176 h 251"/>
                  <a:gd name="T92" fmla="*/ 224 w 250"/>
                  <a:gd name="T93" fmla="*/ 166 h 251"/>
                  <a:gd name="T94" fmla="*/ 231 w 250"/>
                  <a:gd name="T95" fmla="*/ 139 h 251"/>
                  <a:gd name="T96" fmla="*/ 250 w 250"/>
                  <a:gd name="T97" fmla="*/ 139 h 251"/>
                  <a:gd name="T98" fmla="*/ 126 w 250"/>
                  <a:gd name="T99" fmla="*/ 194 h 251"/>
                  <a:gd name="T100" fmla="*/ 58 w 250"/>
                  <a:gd name="T101" fmla="*/ 126 h 251"/>
                  <a:gd name="T102" fmla="*/ 126 w 250"/>
                  <a:gd name="T103" fmla="*/ 59 h 251"/>
                  <a:gd name="T104" fmla="*/ 194 w 250"/>
                  <a:gd name="T105" fmla="*/ 126 h 251"/>
                  <a:gd name="T106" fmla="*/ 126 w 250"/>
                  <a:gd name="T107" fmla="*/ 19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0" h="251">
                    <a:moveTo>
                      <a:pt x="250" y="139"/>
                    </a:moveTo>
                    <a:cubicBezTo>
                      <a:pt x="250" y="111"/>
                      <a:pt x="250" y="111"/>
                      <a:pt x="250" y="111"/>
                    </a:cubicBezTo>
                    <a:cubicBezTo>
                      <a:pt x="231" y="111"/>
                      <a:pt x="231" y="111"/>
                      <a:pt x="231" y="111"/>
                    </a:cubicBezTo>
                    <a:cubicBezTo>
                      <a:pt x="229" y="102"/>
                      <a:pt x="227" y="93"/>
                      <a:pt x="223" y="8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4" y="54"/>
                      <a:pt x="197" y="47"/>
                      <a:pt x="190" y="42"/>
                    </a:cubicBezTo>
                    <a:cubicBezTo>
                      <a:pt x="200" y="24"/>
                      <a:pt x="200" y="24"/>
                      <a:pt x="200" y="24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57" y="25"/>
                      <a:pt x="148" y="22"/>
                      <a:pt x="139" y="2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2" y="23"/>
                      <a:pt x="94" y="25"/>
                      <a:pt x="85" y="2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4" y="48"/>
                      <a:pt x="48" y="54"/>
                      <a:pt x="42" y="6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5" y="94"/>
                      <a:pt x="22" y="102"/>
                      <a:pt x="2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2" y="149"/>
                      <a:pt x="24" y="157"/>
                      <a:pt x="28" y="166"/>
                    </a:cubicBezTo>
                    <a:cubicBezTo>
                      <a:pt x="10" y="176"/>
                      <a:pt x="10" y="176"/>
                      <a:pt x="10" y="176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7" y="197"/>
                      <a:pt x="53" y="204"/>
                      <a:pt x="61" y="210"/>
                    </a:cubicBezTo>
                    <a:cubicBezTo>
                      <a:pt x="51" y="227"/>
                      <a:pt x="51" y="227"/>
                      <a:pt x="51" y="227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85" y="224"/>
                      <a:pt x="85" y="224"/>
                      <a:pt x="85" y="224"/>
                    </a:cubicBezTo>
                    <a:cubicBezTo>
                      <a:pt x="93" y="227"/>
                      <a:pt x="102" y="230"/>
                      <a:pt x="111" y="231"/>
                    </a:cubicBezTo>
                    <a:cubicBezTo>
                      <a:pt x="111" y="251"/>
                      <a:pt x="111" y="251"/>
                      <a:pt x="111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49" y="230"/>
                      <a:pt x="158" y="228"/>
                      <a:pt x="166" y="224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200" y="227"/>
                      <a:pt x="200" y="227"/>
                      <a:pt x="200" y="227"/>
                    </a:cubicBez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98" y="205"/>
                      <a:pt x="204" y="198"/>
                      <a:pt x="210" y="190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41" y="176"/>
                      <a:pt x="241" y="176"/>
                      <a:pt x="241" y="17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7" y="158"/>
                      <a:pt x="230" y="149"/>
                      <a:pt x="231" y="139"/>
                    </a:cubicBezTo>
                    <a:lnTo>
                      <a:pt x="250" y="139"/>
                    </a:lnTo>
                    <a:close/>
                    <a:moveTo>
                      <a:pt x="126" y="194"/>
                    </a:moveTo>
                    <a:cubicBezTo>
                      <a:pt x="89" y="194"/>
                      <a:pt x="58" y="164"/>
                      <a:pt x="58" y="126"/>
                    </a:cubicBezTo>
                    <a:cubicBezTo>
                      <a:pt x="58" y="89"/>
                      <a:pt x="89" y="59"/>
                      <a:pt x="126" y="59"/>
                    </a:cubicBezTo>
                    <a:cubicBezTo>
                      <a:pt x="163" y="59"/>
                      <a:pt x="194" y="89"/>
                      <a:pt x="194" y="126"/>
                    </a:cubicBezTo>
                    <a:cubicBezTo>
                      <a:pt x="194" y="164"/>
                      <a:pt x="163" y="194"/>
                      <a:pt x="126" y="194"/>
                    </a:cubicBezTo>
                    <a:close/>
                  </a:path>
                </a:pathLst>
              </a:custGeom>
              <a:solidFill>
                <a:srgbClr val="6E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">
                <a:extLst>
                  <a:ext uri="{FF2B5EF4-FFF2-40B4-BE49-F238E27FC236}">
                    <a16:creationId xmlns:a16="http://schemas.microsoft.com/office/drawing/2014/main" id="{B2AF1657-BBB4-4186-AF18-8DE0718AD2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113" y="5849929"/>
                <a:ext cx="131763" cy="142875"/>
              </a:xfrm>
              <a:custGeom>
                <a:avLst/>
                <a:gdLst>
                  <a:gd name="T0" fmla="*/ 188 w 188"/>
                  <a:gd name="T1" fmla="*/ 104 h 187"/>
                  <a:gd name="T2" fmla="*/ 188 w 188"/>
                  <a:gd name="T3" fmla="*/ 83 h 187"/>
                  <a:gd name="T4" fmla="*/ 173 w 188"/>
                  <a:gd name="T5" fmla="*/ 83 h 187"/>
                  <a:gd name="T6" fmla="*/ 167 w 188"/>
                  <a:gd name="T7" fmla="*/ 63 h 187"/>
                  <a:gd name="T8" fmla="*/ 180 w 188"/>
                  <a:gd name="T9" fmla="*/ 56 h 187"/>
                  <a:gd name="T10" fmla="*/ 170 w 188"/>
                  <a:gd name="T11" fmla="*/ 38 h 187"/>
                  <a:gd name="T12" fmla="*/ 157 w 188"/>
                  <a:gd name="T13" fmla="*/ 45 h 187"/>
                  <a:gd name="T14" fmla="*/ 142 w 188"/>
                  <a:gd name="T15" fmla="*/ 31 h 187"/>
                  <a:gd name="T16" fmla="*/ 150 w 188"/>
                  <a:gd name="T17" fmla="*/ 18 h 187"/>
                  <a:gd name="T18" fmla="*/ 132 w 188"/>
                  <a:gd name="T19" fmla="*/ 7 h 187"/>
                  <a:gd name="T20" fmla="*/ 124 w 188"/>
                  <a:gd name="T21" fmla="*/ 21 h 187"/>
                  <a:gd name="T22" fmla="*/ 104 w 188"/>
                  <a:gd name="T23" fmla="*/ 15 h 187"/>
                  <a:gd name="T24" fmla="*/ 104 w 188"/>
                  <a:gd name="T25" fmla="*/ 0 h 187"/>
                  <a:gd name="T26" fmla="*/ 83 w 188"/>
                  <a:gd name="T27" fmla="*/ 0 h 187"/>
                  <a:gd name="T28" fmla="*/ 83 w 188"/>
                  <a:gd name="T29" fmla="*/ 16 h 187"/>
                  <a:gd name="T30" fmla="*/ 64 w 188"/>
                  <a:gd name="T31" fmla="*/ 21 h 187"/>
                  <a:gd name="T32" fmla="*/ 56 w 188"/>
                  <a:gd name="T33" fmla="*/ 7 h 187"/>
                  <a:gd name="T34" fmla="*/ 38 w 188"/>
                  <a:gd name="T35" fmla="*/ 18 h 187"/>
                  <a:gd name="T36" fmla="*/ 46 w 188"/>
                  <a:gd name="T37" fmla="*/ 31 h 187"/>
                  <a:gd name="T38" fmla="*/ 32 w 188"/>
                  <a:gd name="T39" fmla="*/ 46 h 187"/>
                  <a:gd name="T40" fmla="*/ 18 w 188"/>
                  <a:gd name="T41" fmla="*/ 38 h 187"/>
                  <a:gd name="T42" fmla="*/ 7 w 188"/>
                  <a:gd name="T43" fmla="*/ 56 h 187"/>
                  <a:gd name="T44" fmla="*/ 21 w 188"/>
                  <a:gd name="T45" fmla="*/ 64 h 187"/>
                  <a:gd name="T46" fmla="*/ 16 w 188"/>
                  <a:gd name="T47" fmla="*/ 83 h 187"/>
                  <a:gd name="T48" fmla="*/ 0 w 188"/>
                  <a:gd name="T49" fmla="*/ 83 h 187"/>
                  <a:gd name="T50" fmla="*/ 0 w 188"/>
                  <a:gd name="T51" fmla="*/ 104 h 187"/>
                  <a:gd name="T52" fmla="*/ 15 w 188"/>
                  <a:gd name="T53" fmla="*/ 104 h 187"/>
                  <a:gd name="T54" fmla="*/ 21 w 188"/>
                  <a:gd name="T55" fmla="*/ 124 h 187"/>
                  <a:gd name="T56" fmla="*/ 7 w 188"/>
                  <a:gd name="T57" fmla="*/ 131 h 187"/>
                  <a:gd name="T58" fmla="*/ 18 w 188"/>
                  <a:gd name="T59" fmla="*/ 150 h 187"/>
                  <a:gd name="T60" fmla="*/ 31 w 188"/>
                  <a:gd name="T61" fmla="*/ 142 h 187"/>
                  <a:gd name="T62" fmla="*/ 45 w 188"/>
                  <a:gd name="T63" fmla="*/ 157 h 187"/>
                  <a:gd name="T64" fmla="*/ 38 w 188"/>
                  <a:gd name="T65" fmla="*/ 170 h 187"/>
                  <a:gd name="T66" fmla="*/ 56 w 188"/>
                  <a:gd name="T67" fmla="*/ 180 h 187"/>
                  <a:gd name="T68" fmla="*/ 63 w 188"/>
                  <a:gd name="T69" fmla="*/ 167 h 187"/>
                  <a:gd name="T70" fmla="*/ 83 w 188"/>
                  <a:gd name="T71" fmla="*/ 173 h 187"/>
                  <a:gd name="T72" fmla="*/ 83 w 188"/>
                  <a:gd name="T73" fmla="*/ 187 h 187"/>
                  <a:gd name="T74" fmla="*/ 104 w 188"/>
                  <a:gd name="T75" fmla="*/ 187 h 187"/>
                  <a:gd name="T76" fmla="*/ 104 w 188"/>
                  <a:gd name="T77" fmla="*/ 173 h 187"/>
                  <a:gd name="T78" fmla="*/ 125 w 188"/>
                  <a:gd name="T79" fmla="*/ 168 h 187"/>
                  <a:gd name="T80" fmla="*/ 132 w 188"/>
                  <a:gd name="T81" fmla="*/ 180 h 187"/>
                  <a:gd name="T82" fmla="*/ 150 w 188"/>
                  <a:gd name="T83" fmla="*/ 170 h 187"/>
                  <a:gd name="T84" fmla="*/ 143 w 188"/>
                  <a:gd name="T85" fmla="*/ 157 h 187"/>
                  <a:gd name="T86" fmla="*/ 157 w 188"/>
                  <a:gd name="T87" fmla="*/ 142 h 187"/>
                  <a:gd name="T88" fmla="*/ 170 w 188"/>
                  <a:gd name="T89" fmla="*/ 150 h 187"/>
                  <a:gd name="T90" fmla="*/ 180 w 188"/>
                  <a:gd name="T91" fmla="*/ 131 h 187"/>
                  <a:gd name="T92" fmla="*/ 168 w 188"/>
                  <a:gd name="T93" fmla="*/ 124 h 187"/>
                  <a:gd name="T94" fmla="*/ 173 w 188"/>
                  <a:gd name="T95" fmla="*/ 104 h 187"/>
                  <a:gd name="T96" fmla="*/ 188 w 188"/>
                  <a:gd name="T97" fmla="*/ 104 h 187"/>
                  <a:gd name="T98" fmla="*/ 94 w 188"/>
                  <a:gd name="T99" fmla="*/ 145 h 187"/>
                  <a:gd name="T100" fmla="*/ 44 w 188"/>
                  <a:gd name="T101" fmla="*/ 94 h 187"/>
                  <a:gd name="T102" fmla="*/ 94 w 188"/>
                  <a:gd name="T103" fmla="*/ 43 h 187"/>
                  <a:gd name="T104" fmla="*/ 145 w 188"/>
                  <a:gd name="T105" fmla="*/ 94 h 187"/>
                  <a:gd name="T106" fmla="*/ 94 w 188"/>
                  <a:gd name="T107" fmla="*/ 14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87">
                    <a:moveTo>
                      <a:pt x="188" y="104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2" y="76"/>
                      <a:pt x="170" y="69"/>
                      <a:pt x="167" y="63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2" y="40"/>
                      <a:pt x="148" y="35"/>
                      <a:pt x="142" y="31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18" y="18"/>
                      <a:pt x="111" y="16"/>
                      <a:pt x="104" y="1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77" y="17"/>
                      <a:pt x="70" y="18"/>
                      <a:pt x="64" y="2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0" y="35"/>
                      <a:pt x="36" y="40"/>
                      <a:pt x="32" y="46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8" y="70"/>
                      <a:pt x="17" y="76"/>
                      <a:pt x="16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11"/>
                      <a:pt x="18" y="118"/>
                      <a:pt x="21" y="124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5" y="148"/>
                      <a:pt x="40" y="153"/>
                      <a:pt x="45" y="157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70" y="170"/>
                      <a:pt x="76" y="172"/>
                      <a:pt x="83" y="173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11" y="172"/>
                      <a:pt x="118" y="170"/>
                      <a:pt x="125" y="168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8" y="153"/>
                      <a:pt x="153" y="148"/>
                      <a:pt x="157" y="142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0" y="118"/>
                      <a:pt x="172" y="111"/>
                      <a:pt x="173" y="104"/>
                    </a:cubicBezTo>
                    <a:lnTo>
                      <a:pt x="188" y="104"/>
                    </a:lnTo>
                    <a:close/>
                    <a:moveTo>
                      <a:pt x="94" y="145"/>
                    </a:moveTo>
                    <a:cubicBezTo>
                      <a:pt x="66" y="145"/>
                      <a:pt x="44" y="122"/>
                      <a:pt x="44" y="94"/>
                    </a:cubicBezTo>
                    <a:cubicBezTo>
                      <a:pt x="44" y="66"/>
                      <a:pt x="66" y="43"/>
                      <a:pt x="94" y="43"/>
                    </a:cubicBezTo>
                    <a:cubicBezTo>
                      <a:pt x="122" y="43"/>
                      <a:pt x="145" y="66"/>
                      <a:pt x="145" y="94"/>
                    </a:cubicBezTo>
                    <a:cubicBezTo>
                      <a:pt x="145" y="122"/>
                      <a:pt x="122" y="145"/>
                      <a:pt x="94" y="145"/>
                    </a:cubicBezTo>
                    <a:close/>
                  </a:path>
                </a:pathLst>
              </a:custGeom>
              <a:solidFill>
                <a:srgbClr val="F68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9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698A2F0-3F4C-4964-B2EC-CBCC763AF761}"/>
              </a:ext>
            </a:extLst>
          </p:cNvPr>
          <p:cNvGrpSpPr/>
          <p:nvPr userDrawn="1"/>
        </p:nvGrpSpPr>
        <p:grpSpPr>
          <a:xfrm>
            <a:off x="137952" y="176103"/>
            <a:ext cx="907631" cy="907631"/>
            <a:chOff x="356049" y="2638003"/>
            <a:chExt cx="491893" cy="491893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0F07A0F-CDA9-4595-9618-0C9B88053EBB}"/>
                </a:ext>
              </a:extLst>
            </p:cNvPr>
            <p:cNvSpPr/>
            <p:nvPr/>
          </p:nvSpPr>
          <p:spPr>
            <a:xfrm>
              <a:off x="356049" y="2638003"/>
              <a:ext cx="491893" cy="4918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CFB3F7E-5E84-4C9E-8DAF-EEBBC5AF3F09}"/>
                </a:ext>
              </a:extLst>
            </p:cNvPr>
            <p:cNvGrpSpPr/>
            <p:nvPr/>
          </p:nvGrpSpPr>
          <p:grpSpPr>
            <a:xfrm>
              <a:off x="410297" y="2703860"/>
              <a:ext cx="381001" cy="371474"/>
              <a:chOff x="415925" y="5621330"/>
              <a:chExt cx="381001" cy="371474"/>
            </a:xfrm>
          </p:grpSpPr>
          <p:sp>
            <p:nvSpPr>
              <p:cNvPr id="49" name="Freeform 5">
                <a:extLst>
                  <a:ext uri="{FF2B5EF4-FFF2-40B4-BE49-F238E27FC236}">
                    <a16:creationId xmlns:a16="http://schemas.microsoft.com/office/drawing/2014/main" id="{C00B100C-7630-46D6-8412-FF2CB0DB32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925" y="5621330"/>
                <a:ext cx="222250" cy="238124"/>
              </a:xfrm>
              <a:custGeom>
                <a:avLst/>
                <a:gdLst>
                  <a:gd name="T0" fmla="*/ 314 w 314"/>
                  <a:gd name="T1" fmla="*/ 174 h 314"/>
                  <a:gd name="T2" fmla="*/ 314 w 314"/>
                  <a:gd name="T3" fmla="*/ 139 h 314"/>
                  <a:gd name="T4" fmla="*/ 289 w 314"/>
                  <a:gd name="T5" fmla="*/ 139 h 314"/>
                  <a:gd name="T6" fmla="*/ 280 w 314"/>
                  <a:gd name="T7" fmla="*/ 106 h 314"/>
                  <a:gd name="T8" fmla="*/ 302 w 314"/>
                  <a:gd name="T9" fmla="*/ 94 h 314"/>
                  <a:gd name="T10" fmla="*/ 284 w 314"/>
                  <a:gd name="T11" fmla="*/ 63 h 314"/>
                  <a:gd name="T12" fmla="*/ 262 w 314"/>
                  <a:gd name="T13" fmla="*/ 76 h 314"/>
                  <a:gd name="T14" fmla="*/ 238 w 314"/>
                  <a:gd name="T15" fmla="*/ 52 h 314"/>
                  <a:gd name="T16" fmla="*/ 251 w 314"/>
                  <a:gd name="T17" fmla="*/ 30 h 314"/>
                  <a:gd name="T18" fmla="*/ 220 w 314"/>
                  <a:gd name="T19" fmla="*/ 12 h 314"/>
                  <a:gd name="T20" fmla="*/ 207 w 314"/>
                  <a:gd name="T21" fmla="*/ 35 h 314"/>
                  <a:gd name="T22" fmla="*/ 174 w 314"/>
                  <a:gd name="T23" fmla="*/ 26 h 314"/>
                  <a:gd name="T24" fmla="*/ 174 w 314"/>
                  <a:gd name="T25" fmla="*/ 0 h 314"/>
                  <a:gd name="T26" fmla="*/ 140 w 314"/>
                  <a:gd name="T27" fmla="*/ 0 h 314"/>
                  <a:gd name="T28" fmla="*/ 140 w 314"/>
                  <a:gd name="T29" fmla="*/ 26 h 314"/>
                  <a:gd name="T30" fmla="*/ 107 w 314"/>
                  <a:gd name="T31" fmla="*/ 35 h 314"/>
                  <a:gd name="T32" fmla="*/ 94 w 314"/>
                  <a:gd name="T33" fmla="*/ 12 h 314"/>
                  <a:gd name="T34" fmla="*/ 63 w 314"/>
                  <a:gd name="T35" fmla="*/ 30 h 314"/>
                  <a:gd name="T36" fmla="*/ 77 w 314"/>
                  <a:gd name="T37" fmla="*/ 53 h 314"/>
                  <a:gd name="T38" fmla="*/ 53 w 314"/>
                  <a:gd name="T39" fmla="*/ 77 h 314"/>
                  <a:gd name="T40" fmla="*/ 30 w 314"/>
                  <a:gd name="T41" fmla="*/ 63 h 314"/>
                  <a:gd name="T42" fmla="*/ 12 w 314"/>
                  <a:gd name="T43" fmla="*/ 94 h 314"/>
                  <a:gd name="T44" fmla="*/ 35 w 314"/>
                  <a:gd name="T45" fmla="*/ 107 h 314"/>
                  <a:gd name="T46" fmla="*/ 26 w 314"/>
                  <a:gd name="T47" fmla="*/ 139 h 314"/>
                  <a:gd name="T48" fmla="*/ 0 w 314"/>
                  <a:gd name="T49" fmla="*/ 139 h 314"/>
                  <a:gd name="T50" fmla="*/ 0 w 314"/>
                  <a:gd name="T51" fmla="*/ 174 h 314"/>
                  <a:gd name="T52" fmla="*/ 26 w 314"/>
                  <a:gd name="T53" fmla="*/ 174 h 314"/>
                  <a:gd name="T54" fmla="*/ 35 w 314"/>
                  <a:gd name="T55" fmla="*/ 207 h 314"/>
                  <a:gd name="T56" fmla="*/ 12 w 314"/>
                  <a:gd name="T57" fmla="*/ 220 h 314"/>
                  <a:gd name="T58" fmla="*/ 30 w 314"/>
                  <a:gd name="T59" fmla="*/ 250 h 314"/>
                  <a:gd name="T60" fmla="*/ 52 w 314"/>
                  <a:gd name="T61" fmla="*/ 238 h 314"/>
                  <a:gd name="T62" fmla="*/ 76 w 314"/>
                  <a:gd name="T63" fmla="*/ 262 h 314"/>
                  <a:gd name="T64" fmla="*/ 63 w 314"/>
                  <a:gd name="T65" fmla="*/ 284 h 314"/>
                  <a:gd name="T66" fmla="*/ 94 w 314"/>
                  <a:gd name="T67" fmla="*/ 301 h 314"/>
                  <a:gd name="T68" fmla="*/ 106 w 314"/>
                  <a:gd name="T69" fmla="*/ 280 h 314"/>
                  <a:gd name="T70" fmla="*/ 140 w 314"/>
                  <a:gd name="T71" fmla="*/ 289 h 314"/>
                  <a:gd name="T72" fmla="*/ 140 w 314"/>
                  <a:gd name="T73" fmla="*/ 314 h 314"/>
                  <a:gd name="T74" fmla="*/ 174 w 314"/>
                  <a:gd name="T75" fmla="*/ 314 h 314"/>
                  <a:gd name="T76" fmla="*/ 174 w 314"/>
                  <a:gd name="T77" fmla="*/ 290 h 314"/>
                  <a:gd name="T78" fmla="*/ 208 w 314"/>
                  <a:gd name="T79" fmla="*/ 281 h 314"/>
                  <a:gd name="T80" fmla="*/ 220 w 314"/>
                  <a:gd name="T81" fmla="*/ 301 h 314"/>
                  <a:gd name="T82" fmla="*/ 251 w 314"/>
                  <a:gd name="T83" fmla="*/ 284 h 314"/>
                  <a:gd name="T84" fmla="*/ 239 w 314"/>
                  <a:gd name="T85" fmla="*/ 263 h 314"/>
                  <a:gd name="T86" fmla="*/ 263 w 314"/>
                  <a:gd name="T87" fmla="*/ 238 h 314"/>
                  <a:gd name="T88" fmla="*/ 284 w 314"/>
                  <a:gd name="T89" fmla="*/ 250 h 314"/>
                  <a:gd name="T90" fmla="*/ 302 w 314"/>
                  <a:gd name="T91" fmla="*/ 220 h 314"/>
                  <a:gd name="T92" fmla="*/ 281 w 314"/>
                  <a:gd name="T93" fmla="*/ 208 h 314"/>
                  <a:gd name="T94" fmla="*/ 289 w 314"/>
                  <a:gd name="T95" fmla="*/ 174 h 314"/>
                  <a:gd name="T96" fmla="*/ 314 w 314"/>
                  <a:gd name="T97" fmla="*/ 174 h 314"/>
                  <a:gd name="T98" fmla="*/ 158 w 314"/>
                  <a:gd name="T99" fmla="*/ 243 h 314"/>
                  <a:gd name="T100" fmla="*/ 73 w 314"/>
                  <a:gd name="T101" fmla="*/ 158 h 314"/>
                  <a:gd name="T102" fmla="*/ 158 w 314"/>
                  <a:gd name="T103" fmla="*/ 73 h 314"/>
                  <a:gd name="T104" fmla="*/ 242 w 314"/>
                  <a:gd name="T105" fmla="*/ 158 h 314"/>
                  <a:gd name="T106" fmla="*/ 158 w 314"/>
                  <a:gd name="T107" fmla="*/ 2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314">
                    <a:moveTo>
                      <a:pt x="314" y="174"/>
                    </a:moveTo>
                    <a:cubicBezTo>
                      <a:pt x="314" y="139"/>
                      <a:pt x="314" y="139"/>
                      <a:pt x="314" y="139"/>
                    </a:cubicBezTo>
                    <a:cubicBezTo>
                      <a:pt x="289" y="139"/>
                      <a:pt x="289" y="139"/>
                      <a:pt x="289" y="139"/>
                    </a:cubicBezTo>
                    <a:cubicBezTo>
                      <a:pt x="287" y="128"/>
                      <a:pt x="284" y="117"/>
                      <a:pt x="280" y="106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55" y="67"/>
                      <a:pt x="247" y="59"/>
                      <a:pt x="238" y="52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197" y="31"/>
                      <a:pt x="186" y="28"/>
                      <a:pt x="174" y="2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28" y="28"/>
                      <a:pt x="117" y="31"/>
                      <a:pt x="107" y="35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68" y="60"/>
                      <a:pt x="60" y="68"/>
                      <a:pt x="53" y="7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1" y="117"/>
                      <a:pt x="28" y="128"/>
                      <a:pt x="26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7" y="186"/>
                      <a:pt x="30" y="197"/>
                      <a:pt x="35" y="207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30" y="250"/>
                      <a:pt x="30" y="250"/>
                      <a:pt x="30" y="250"/>
                    </a:cubicBezTo>
                    <a:cubicBezTo>
                      <a:pt x="52" y="238"/>
                      <a:pt x="52" y="238"/>
                      <a:pt x="52" y="238"/>
                    </a:cubicBezTo>
                    <a:cubicBezTo>
                      <a:pt x="59" y="247"/>
                      <a:pt x="67" y="255"/>
                      <a:pt x="76" y="262"/>
                    </a:cubicBezTo>
                    <a:cubicBezTo>
                      <a:pt x="63" y="284"/>
                      <a:pt x="63" y="284"/>
                      <a:pt x="63" y="284"/>
                    </a:cubicBezTo>
                    <a:cubicBezTo>
                      <a:pt x="94" y="301"/>
                      <a:pt x="94" y="301"/>
                      <a:pt x="94" y="301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7" y="285"/>
                      <a:pt x="128" y="288"/>
                      <a:pt x="140" y="289"/>
                    </a:cubicBezTo>
                    <a:cubicBezTo>
                      <a:pt x="140" y="314"/>
                      <a:pt x="140" y="314"/>
                      <a:pt x="140" y="314"/>
                    </a:cubicBezTo>
                    <a:cubicBezTo>
                      <a:pt x="174" y="314"/>
                      <a:pt x="174" y="314"/>
                      <a:pt x="174" y="314"/>
                    </a:cubicBezTo>
                    <a:cubicBezTo>
                      <a:pt x="174" y="290"/>
                      <a:pt x="174" y="290"/>
                      <a:pt x="174" y="290"/>
                    </a:cubicBezTo>
                    <a:cubicBezTo>
                      <a:pt x="186" y="288"/>
                      <a:pt x="198" y="285"/>
                      <a:pt x="208" y="281"/>
                    </a:cubicBezTo>
                    <a:cubicBezTo>
                      <a:pt x="220" y="301"/>
                      <a:pt x="220" y="301"/>
                      <a:pt x="220" y="301"/>
                    </a:cubicBezTo>
                    <a:cubicBezTo>
                      <a:pt x="251" y="284"/>
                      <a:pt x="251" y="284"/>
                      <a:pt x="251" y="284"/>
                    </a:cubicBezTo>
                    <a:cubicBezTo>
                      <a:pt x="239" y="263"/>
                      <a:pt x="239" y="263"/>
                      <a:pt x="239" y="263"/>
                    </a:cubicBezTo>
                    <a:cubicBezTo>
                      <a:pt x="248" y="256"/>
                      <a:pt x="256" y="248"/>
                      <a:pt x="263" y="238"/>
                    </a:cubicBezTo>
                    <a:cubicBezTo>
                      <a:pt x="284" y="250"/>
                      <a:pt x="284" y="250"/>
                      <a:pt x="284" y="250"/>
                    </a:cubicBezTo>
                    <a:cubicBezTo>
                      <a:pt x="302" y="220"/>
                      <a:pt x="302" y="220"/>
                      <a:pt x="302" y="220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5" y="197"/>
                      <a:pt x="288" y="186"/>
                      <a:pt x="289" y="174"/>
                    </a:cubicBezTo>
                    <a:lnTo>
                      <a:pt x="314" y="174"/>
                    </a:lnTo>
                    <a:close/>
                    <a:moveTo>
                      <a:pt x="158" y="243"/>
                    </a:moveTo>
                    <a:cubicBezTo>
                      <a:pt x="111" y="243"/>
                      <a:pt x="73" y="205"/>
                      <a:pt x="73" y="158"/>
                    </a:cubicBezTo>
                    <a:cubicBezTo>
                      <a:pt x="73" y="111"/>
                      <a:pt x="111" y="73"/>
                      <a:pt x="158" y="73"/>
                    </a:cubicBezTo>
                    <a:cubicBezTo>
                      <a:pt x="204" y="73"/>
                      <a:pt x="242" y="111"/>
                      <a:pt x="242" y="158"/>
                    </a:cubicBezTo>
                    <a:cubicBezTo>
                      <a:pt x="242" y="205"/>
                      <a:pt x="204" y="243"/>
                      <a:pt x="158" y="243"/>
                    </a:cubicBezTo>
                    <a:close/>
                  </a:path>
                </a:pathLst>
              </a:custGeom>
              <a:solidFill>
                <a:srgbClr val="1D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id="{52500416-C395-4F9E-977A-BC01D2DAD3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713" y="5724517"/>
                <a:ext cx="176213" cy="192087"/>
              </a:xfrm>
              <a:custGeom>
                <a:avLst/>
                <a:gdLst>
                  <a:gd name="T0" fmla="*/ 250 w 250"/>
                  <a:gd name="T1" fmla="*/ 139 h 251"/>
                  <a:gd name="T2" fmla="*/ 250 w 250"/>
                  <a:gd name="T3" fmla="*/ 111 h 251"/>
                  <a:gd name="T4" fmla="*/ 231 w 250"/>
                  <a:gd name="T5" fmla="*/ 111 h 251"/>
                  <a:gd name="T6" fmla="*/ 223 w 250"/>
                  <a:gd name="T7" fmla="*/ 85 h 251"/>
                  <a:gd name="T8" fmla="*/ 241 w 250"/>
                  <a:gd name="T9" fmla="*/ 75 h 251"/>
                  <a:gd name="T10" fmla="*/ 227 w 250"/>
                  <a:gd name="T11" fmla="*/ 51 h 251"/>
                  <a:gd name="T12" fmla="*/ 209 w 250"/>
                  <a:gd name="T13" fmla="*/ 61 h 251"/>
                  <a:gd name="T14" fmla="*/ 190 w 250"/>
                  <a:gd name="T15" fmla="*/ 42 h 251"/>
                  <a:gd name="T16" fmla="*/ 200 w 250"/>
                  <a:gd name="T17" fmla="*/ 24 h 251"/>
                  <a:gd name="T18" fmla="*/ 176 w 250"/>
                  <a:gd name="T19" fmla="*/ 10 h 251"/>
                  <a:gd name="T20" fmla="*/ 165 w 250"/>
                  <a:gd name="T21" fmla="*/ 28 h 251"/>
                  <a:gd name="T22" fmla="*/ 139 w 250"/>
                  <a:gd name="T23" fmla="*/ 21 h 251"/>
                  <a:gd name="T24" fmla="*/ 139 w 250"/>
                  <a:gd name="T25" fmla="*/ 0 h 251"/>
                  <a:gd name="T26" fmla="*/ 111 w 250"/>
                  <a:gd name="T27" fmla="*/ 0 h 251"/>
                  <a:gd name="T28" fmla="*/ 111 w 250"/>
                  <a:gd name="T29" fmla="*/ 21 h 251"/>
                  <a:gd name="T30" fmla="*/ 85 w 250"/>
                  <a:gd name="T31" fmla="*/ 28 h 251"/>
                  <a:gd name="T32" fmla="*/ 75 w 250"/>
                  <a:gd name="T33" fmla="*/ 10 h 251"/>
                  <a:gd name="T34" fmla="*/ 51 w 250"/>
                  <a:gd name="T35" fmla="*/ 24 h 251"/>
                  <a:gd name="T36" fmla="*/ 61 w 250"/>
                  <a:gd name="T37" fmla="*/ 42 h 251"/>
                  <a:gd name="T38" fmla="*/ 42 w 250"/>
                  <a:gd name="T39" fmla="*/ 61 h 251"/>
                  <a:gd name="T40" fmla="*/ 24 w 250"/>
                  <a:gd name="T41" fmla="*/ 51 h 251"/>
                  <a:gd name="T42" fmla="*/ 10 w 250"/>
                  <a:gd name="T43" fmla="*/ 75 h 251"/>
                  <a:gd name="T44" fmla="*/ 28 w 250"/>
                  <a:gd name="T45" fmla="*/ 85 h 251"/>
                  <a:gd name="T46" fmla="*/ 21 w 250"/>
                  <a:gd name="T47" fmla="*/ 111 h 251"/>
                  <a:gd name="T48" fmla="*/ 0 w 250"/>
                  <a:gd name="T49" fmla="*/ 111 h 251"/>
                  <a:gd name="T50" fmla="*/ 0 w 250"/>
                  <a:gd name="T51" fmla="*/ 139 h 251"/>
                  <a:gd name="T52" fmla="*/ 21 w 250"/>
                  <a:gd name="T53" fmla="*/ 139 h 251"/>
                  <a:gd name="T54" fmla="*/ 28 w 250"/>
                  <a:gd name="T55" fmla="*/ 166 h 251"/>
                  <a:gd name="T56" fmla="*/ 10 w 250"/>
                  <a:gd name="T57" fmla="*/ 176 h 251"/>
                  <a:gd name="T58" fmla="*/ 24 w 250"/>
                  <a:gd name="T59" fmla="*/ 200 h 251"/>
                  <a:gd name="T60" fmla="*/ 41 w 250"/>
                  <a:gd name="T61" fmla="*/ 190 h 251"/>
                  <a:gd name="T62" fmla="*/ 61 w 250"/>
                  <a:gd name="T63" fmla="*/ 210 h 251"/>
                  <a:gd name="T64" fmla="*/ 51 w 250"/>
                  <a:gd name="T65" fmla="*/ 227 h 251"/>
                  <a:gd name="T66" fmla="*/ 75 w 250"/>
                  <a:gd name="T67" fmla="*/ 241 h 251"/>
                  <a:gd name="T68" fmla="*/ 85 w 250"/>
                  <a:gd name="T69" fmla="*/ 224 h 251"/>
                  <a:gd name="T70" fmla="*/ 111 w 250"/>
                  <a:gd name="T71" fmla="*/ 231 h 251"/>
                  <a:gd name="T72" fmla="*/ 111 w 250"/>
                  <a:gd name="T73" fmla="*/ 251 h 251"/>
                  <a:gd name="T74" fmla="*/ 139 w 250"/>
                  <a:gd name="T75" fmla="*/ 251 h 251"/>
                  <a:gd name="T76" fmla="*/ 139 w 250"/>
                  <a:gd name="T77" fmla="*/ 231 h 251"/>
                  <a:gd name="T78" fmla="*/ 166 w 250"/>
                  <a:gd name="T79" fmla="*/ 224 h 251"/>
                  <a:gd name="T80" fmla="*/ 176 w 250"/>
                  <a:gd name="T81" fmla="*/ 241 h 251"/>
                  <a:gd name="T82" fmla="*/ 200 w 250"/>
                  <a:gd name="T83" fmla="*/ 227 h 251"/>
                  <a:gd name="T84" fmla="*/ 190 w 250"/>
                  <a:gd name="T85" fmla="*/ 210 h 251"/>
                  <a:gd name="T86" fmla="*/ 210 w 250"/>
                  <a:gd name="T87" fmla="*/ 190 h 251"/>
                  <a:gd name="T88" fmla="*/ 227 w 250"/>
                  <a:gd name="T89" fmla="*/ 200 h 251"/>
                  <a:gd name="T90" fmla="*/ 241 w 250"/>
                  <a:gd name="T91" fmla="*/ 176 h 251"/>
                  <a:gd name="T92" fmla="*/ 224 w 250"/>
                  <a:gd name="T93" fmla="*/ 166 h 251"/>
                  <a:gd name="T94" fmla="*/ 231 w 250"/>
                  <a:gd name="T95" fmla="*/ 139 h 251"/>
                  <a:gd name="T96" fmla="*/ 250 w 250"/>
                  <a:gd name="T97" fmla="*/ 139 h 251"/>
                  <a:gd name="T98" fmla="*/ 126 w 250"/>
                  <a:gd name="T99" fmla="*/ 194 h 251"/>
                  <a:gd name="T100" fmla="*/ 58 w 250"/>
                  <a:gd name="T101" fmla="*/ 126 h 251"/>
                  <a:gd name="T102" fmla="*/ 126 w 250"/>
                  <a:gd name="T103" fmla="*/ 59 h 251"/>
                  <a:gd name="T104" fmla="*/ 194 w 250"/>
                  <a:gd name="T105" fmla="*/ 126 h 251"/>
                  <a:gd name="T106" fmla="*/ 126 w 250"/>
                  <a:gd name="T107" fmla="*/ 19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0" h="251">
                    <a:moveTo>
                      <a:pt x="250" y="139"/>
                    </a:moveTo>
                    <a:cubicBezTo>
                      <a:pt x="250" y="111"/>
                      <a:pt x="250" y="111"/>
                      <a:pt x="250" y="111"/>
                    </a:cubicBezTo>
                    <a:cubicBezTo>
                      <a:pt x="231" y="111"/>
                      <a:pt x="231" y="111"/>
                      <a:pt x="231" y="111"/>
                    </a:cubicBezTo>
                    <a:cubicBezTo>
                      <a:pt x="229" y="102"/>
                      <a:pt x="227" y="93"/>
                      <a:pt x="223" y="8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4" y="54"/>
                      <a:pt x="197" y="47"/>
                      <a:pt x="190" y="42"/>
                    </a:cubicBezTo>
                    <a:cubicBezTo>
                      <a:pt x="200" y="24"/>
                      <a:pt x="200" y="24"/>
                      <a:pt x="200" y="24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57" y="25"/>
                      <a:pt x="148" y="22"/>
                      <a:pt x="139" y="2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2" y="23"/>
                      <a:pt x="94" y="25"/>
                      <a:pt x="85" y="2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4" y="48"/>
                      <a:pt x="48" y="54"/>
                      <a:pt x="42" y="6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5" y="94"/>
                      <a:pt x="22" y="102"/>
                      <a:pt x="2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2" y="149"/>
                      <a:pt x="24" y="157"/>
                      <a:pt x="28" y="166"/>
                    </a:cubicBezTo>
                    <a:cubicBezTo>
                      <a:pt x="10" y="176"/>
                      <a:pt x="10" y="176"/>
                      <a:pt x="10" y="176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7" y="197"/>
                      <a:pt x="53" y="204"/>
                      <a:pt x="61" y="210"/>
                    </a:cubicBezTo>
                    <a:cubicBezTo>
                      <a:pt x="51" y="227"/>
                      <a:pt x="51" y="227"/>
                      <a:pt x="51" y="227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85" y="224"/>
                      <a:pt x="85" y="224"/>
                      <a:pt x="85" y="224"/>
                    </a:cubicBezTo>
                    <a:cubicBezTo>
                      <a:pt x="93" y="227"/>
                      <a:pt x="102" y="230"/>
                      <a:pt x="111" y="231"/>
                    </a:cubicBezTo>
                    <a:cubicBezTo>
                      <a:pt x="111" y="251"/>
                      <a:pt x="111" y="251"/>
                      <a:pt x="111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49" y="230"/>
                      <a:pt x="158" y="228"/>
                      <a:pt x="166" y="224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200" y="227"/>
                      <a:pt x="200" y="227"/>
                      <a:pt x="200" y="227"/>
                    </a:cubicBez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98" y="205"/>
                      <a:pt x="204" y="198"/>
                      <a:pt x="210" y="190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41" y="176"/>
                      <a:pt x="241" y="176"/>
                      <a:pt x="241" y="17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7" y="158"/>
                      <a:pt x="230" y="149"/>
                      <a:pt x="231" y="139"/>
                    </a:cubicBezTo>
                    <a:lnTo>
                      <a:pt x="250" y="139"/>
                    </a:lnTo>
                    <a:close/>
                    <a:moveTo>
                      <a:pt x="126" y="194"/>
                    </a:moveTo>
                    <a:cubicBezTo>
                      <a:pt x="89" y="194"/>
                      <a:pt x="58" y="164"/>
                      <a:pt x="58" y="126"/>
                    </a:cubicBezTo>
                    <a:cubicBezTo>
                      <a:pt x="58" y="89"/>
                      <a:pt x="89" y="59"/>
                      <a:pt x="126" y="59"/>
                    </a:cubicBezTo>
                    <a:cubicBezTo>
                      <a:pt x="163" y="59"/>
                      <a:pt x="194" y="89"/>
                      <a:pt x="194" y="126"/>
                    </a:cubicBezTo>
                    <a:cubicBezTo>
                      <a:pt x="194" y="164"/>
                      <a:pt x="163" y="194"/>
                      <a:pt x="126" y="194"/>
                    </a:cubicBezTo>
                    <a:close/>
                  </a:path>
                </a:pathLst>
              </a:custGeom>
              <a:solidFill>
                <a:srgbClr val="6E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">
                <a:extLst>
                  <a:ext uri="{FF2B5EF4-FFF2-40B4-BE49-F238E27FC236}">
                    <a16:creationId xmlns:a16="http://schemas.microsoft.com/office/drawing/2014/main" id="{18C84A36-639B-4B51-962C-13D13F5C6A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113" y="5849929"/>
                <a:ext cx="131763" cy="142875"/>
              </a:xfrm>
              <a:custGeom>
                <a:avLst/>
                <a:gdLst>
                  <a:gd name="T0" fmla="*/ 188 w 188"/>
                  <a:gd name="T1" fmla="*/ 104 h 187"/>
                  <a:gd name="T2" fmla="*/ 188 w 188"/>
                  <a:gd name="T3" fmla="*/ 83 h 187"/>
                  <a:gd name="T4" fmla="*/ 173 w 188"/>
                  <a:gd name="T5" fmla="*/ 83 h 187"/>
                  <a:gd name="T6" fmla="*/ 167 w 188"/>
                  <a:gd name="T7" fmla="*/ 63 h 187"/>
                  <a:gd name="T8" fmla="*/ 180 w 188"/>
                  <a:gd name="T9" fmla="*/ 56 h 187"/>
                  <a:gd name="T10" fmla="*/ 170 w 188"/>
                  <a:gd name="T11" fmla="*/ 38 h 187"/>
                  <a:gd name="T12" fmla="*/ 157 w 188"/>
                  <a:gd name="T13" fmla="*/ 45 h 187"/>
                  <a:gd name="T14" fmla="*/ 142 w 188"/>
                  <a:gd name="T15" fmla="*/ 31 h 187"/>
                  <a:gd name="T16" fmla="*/ 150 w 188"/>
                  <a:gd name="T17" fmla="*/ 18 h 187"/>
                  <a:gd name="T18" fmla="*/ 132 w 188"/>
                  <a:gd name="T19" fmla="*/ 7 h 187"/>
                  <a:gd name="T20" fmla="*/ 124 w 188"/>
                  <a:gd name="T21" fmla="*/ 21 h 187"/>
                  <a:gd name="T22" fmla="*/ 104 w 188"/>
                  <a:gd name="T23" fmla="*/ 15 h 187"/>
                  <a:gd name="T24" fmla="*/ 104 w 188"/>
                  <a:gd name="T25" fmla="*/ 0 h 187"/>
                  <a:gd name="T26" fmla="*/ 83 w 188"/>
                  <a:gd name="T27" fmla="*/ 0 h 187"/>
                  <a:gd name="T28" fmla="*/ 83 w 188"/>
                  <a:gd name="T29" fmla="*/ 16 h 187"/>
                  <a:gd name="T30" fmla="*/ 64 w 188"/>
                  <a:gd name="T31" fmla="*/ 21 h 187"/>
                  <a:gd name="T32" fmla="*/ 56 w 188"/>
                  <a:gd name="T33" fmla="*/ 7 h 187"/>
                  <a:gd name="T34" fmla="*/ 38 w 188"/>
                  <a:gd name="T35" fmla="*/ 18 h 187"/>
                  <a:gd name="T36" fmla="*/ 46 w 188"/>
                  <a:gd name="T37" fmla="*/ 31 h 187"/>
                  <a:gd name="T38" fmla="*/ 32 w 188"/>
                  <a:gd name="T39" fmla="*/ 46 h 187"/>
                  <a:gd name="T40" fmla="*/ 18 w 188"/>
                  <a:gd name="T41" fmla="*/ 38 h 187"/>
                  <a:gd name="T42" fmla="*/ 7 w 188"/>
                  <a:gd name="T43" fmla="*/ 56 h 187"/>
                  <a:gd name="T44" fmla="*/ 21 w 188"/>
                  <a:gd name="T45" fmla="*/ 64 h 187"/>
                  <a:gd name="T46" fmla="*/ 16 w 188"/>
                  <a:gd name="T47" fmla="*/ 83 h 187"/>
                  <a:gd name="T48" fmla="*/ 0 w 188"/>
                  <a:gd name="T49" fmla="*/ 83 h 187"/>
                  <a:gd name="T50" fmla="*/ 0 w 188"/>
                  <a:gd name="T51" fmla="*/ 104 h 187"/>
                  <a:gd name="T52" fmla="*/ 15 w 188"/>
                  <a:gd name="T53" fmla="*/ 104 h 187"/>
                  <a:gd name="T54" fmla="*/ 21 w 188"/>
                  <a:gd name="T55" fmla="*/ 124 h 187"/>
                  <a:gd name="T56" fmla="*/ 7 w 188"/>
                  <a:gd name="T57" fmla="*/ 131 h 187"/>
                  <a:gd name="T58" fmla="*/ 18 w 188"/>
                  <a:gd name="T59" fmla="*/ 150 h 187"/>
                  <a:gd name="T60" fmla="*/ 31 w 188"/>
                  <a:gd name="T61" fmla="*/ 142 h 187"/>
                  <a:gd name="T62" fmla="*/ 45 w 188"/>
                  <a:gd name="T63" fmla="*/ 157 h 187"/>
                  <a:gd name="T64" fmla="*/ 38 w 188"/>
                  <a:gd name="T65" fmla="*/ 170 h 187"/>
                  <a:gd name="T66" fmla="*/ 56 w 188"/>
                  <a:gd name="T67" fmla="*/ 180 h 187"/>
                  <a:gd name="T68" fmla="*/ 63 w 188"/>
                  <a:gd name="T69" fmla="*/ 167 h 187"/>
                  <a:gd name="T70" fmla="*/ 83 w 188"/>
                  <a:gd name="T71" fmla="*/ 173 h 187"/>
                  <a:gd name="T72" fmla="*/ 83 w 188"/>
                  <a:gd name="T73" fmla="*/ 187 h 187"/>
                  <a:gd name="T74" fmla="*/ 104 w 188"/>
                  <a:gd name="T75" fmla="*/ 187 h 187"/>
                  <a:gd name="T76" fmla="*/ 104 w 188"/>
                  <a:gd name="T77" fmla="*/ 173 h 187"/>
                  <a:gd name="T78" fmla="*/ 125 w 188"/>
                  <a:gd name="T79" fmla="*/ 168 h 187"/>
                  <a:gd name="T80" fmla="*/ 132 w 188"/>
                  <a:gd name="T81" fmla="*/ 180 h 187"/>
                  <a:gd name="T82" fmla="*/ 150 w 188"/>
                  <a:gd name="T83" fmla="*/ 170 h 187"/>
                  <a:gd name="T84" fmla="*/ 143 w 188"/>
                  <a:gd name="T85" fmla="*/ 157 h 187"/>
                  <a:gd name="T86" fmla="*/ 157 w 188"/>
                  <a:gd name="T87" fmla="*/ 142 h 187"/>
                  <a:gd name="T88" fmla="*/ 170 w 188"/>
                  <a:gd name="T89" fmla="*/ 150 h 187"/>
                  <a:gd name="T90" fmla="*/ 180 w 188"/>
                  <a:gd name="T91" fmla="*/ 131 h 187"/>
                  <a:gd name="T92" fmla="*/ 168 w 188"/>
                  <a:gd name="T93" fmla="*/ 124 h 187"/>
                  <a:gd name="T94" fmla="*/ 173 w 188"/>
                  <a:gd name="T95" fmla="*/ 104 h 187"/>
                  <a:gd name="T96" fmla="*/ 188 w 188"/>
                  <a:gd name="T97" fmla="*/ 104 h 187"/>
                  <a:gd name="T98" fmla="*/ 94 w 188"/>
                  <a:gd name="T99" fmla="*/ 145 h 187"/>
                  <a:gd name="T100" fmla="*/ 44 w 188"/>
                  <a:gd name="T101" fmla="*/ 94 h 187"/>
                  <a:gd name="T102" fmla="*/ 94 w 188"/>
                  <a:gd name="T103" fmla="*/ 43 h 187"/>
                  <a:gd name="T104" fmla="*/ 145 w 188"/>
                  <a:gd name="T105" fmla="*/ 94 h 187"/>
                  <a:gd name="T106" fmla="*/ 94 w 188"/>
                  <a:gd name="T107" fmla="*/ 14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87">
                    <a:moveTo>
                      <a:pt x="188" y="104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2" y="76"/>
                      <a:pt x="170" y="69"/>
                      <a:pt x="167" y="63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2" y="40"/>
                      <a:pt x="148" y="35"/>
                      <a:pt x="142" y="31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18" y="18"/>
                      <a:pt x="111" y="16"/>
                      <a:pt x="104" y="1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77" y="17"/>
                      <a:pt x="70" y="18"/>
                      <a:pt x="64" y="2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0" y="35"/>
                      <a:pt x="36" y="40"/>
                      <a:pt x="32" y="46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8" y="70"/>
                      <a:pt x="17" y="76"/>
                      <a:pt x="16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11"/>
                      <a:pt x="18" y="118"/>
                      <a:pt x="21" y="124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5" y="148"/>
                      <a:pt x="40" y="153"/>
                      <a:pt x="45" y="157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70" y="170"/>
                      <a:pt x="76" y="172"/>
                      <a:pt x="83" y="173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11" y="172"/>
                      <a:pt x="118" y="170"/>
                      <a:pt x="125" y="168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8" y="153"/>
                      <a:pt x="153" y="148"/>
                      <a:pt x="157" y="142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0" y="118"/>
                      <a:pt x="172" y="111"/>
                      <a:pt x="173" y="104"/>
                    </a:cubicBezTo>
                    <a:lnTo>
                      <a:pt x="188" y="104"/>
                    </a:lnTo>
                    <a:close/>
                    <a:moveTo>
                      <a:pt x="94" y="145"/>
                    </a:moveTo>
                    <a:cubicBezTo>
                      <a:pt x="66" y="145"/>
                      <a:pt x="44" y="122"/>
                      <a:pt x="44" y="94"/>
                    </a:cubicBezTo>
                    <a:cubicBezTo>
                      <a:pt x="44" y="66"/>
                      <a:pt x="66" y="43"/>
                      <a:pt x="94" y="43"/>
                    </a:cubicBezTo>
                    <a:cubicBezTo>
                      <a:pt x="122" y="43"/>
                      <a:pt x="145" y="66"/>
                      <a:pt x="145" y="94"/>
                    </a:cubicBezTo>
                    <a:cubicBezTo>
                      <a:pt x="145" y="122"/>
                      <a:pt x="122" y="145"/>
                      <a:pt x="94" y="145"/>
                    </a:cubicBezTo>
                    <a:close/>
                  </a:path>
                </a:pathLst>
              </a:custGeom>
              <a:solidFill>
                <a:srgbClr val="F68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07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B0445E9-B9A7-43A2-BDDF-1286AB28BCDF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356049" y="2638003"/>
            <a:chExt cx="491893" cy="49189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C7950CA-C308-4177-9392-EE3C2C5432AD}"/>
                </a:ext>
              </a:extLst>
            </p:cNvPr>
            <p:cNvSpPr/>
            <p:nvPr/>
          </p:nvSpPr>
          <p:spPr>
            <a:xfrm>
              <a:off x="356049" y="2638003"/>
              <a:ext cx="491893" cy="4918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542FA7E-C929-46F8-810A-2517202F993B}"/>
                </a:ext>
              </a:extLst>
            </p:cNvPr>
            <p:cNvGrpSpPr/>
            <p:nvPr/>
          </p:nvGrpSpPr>
          <p:grpSpPr>
            <a:xfrm>
              <a:off x="410297" y="2703860"/>
              <a:ext cx="381001" cy="371474"/>
              <a:chOff x="415925" y="5621330"/>
              <a:chExt cx="381001" cy="371474"/>
            </a:xfrm>
          </p:grpSpPr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B05E4807-BA33-4178-A08B-729DE69D20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925" y="5621330"/>
                <a:ext cx="222250" cy="238124"/>
              </a:xfrm>
              <a:custGeom>
                <a:avLst/>
                <a:gdLst>
                  <a:gd name="T0" fmla="*/ 314 w 314"/>
                  <a:gd name="T1" fmla="*/ 174 h 314"/>
                  <a:gd name="T2" fmla="*/ 314 w 314"/>
                  <a:gd name="T3" fmla="*/ 139 h 314"/>
                  <a:gd name="T4" fmla="*/ 289 w 314"/>
                  <a:gd name="T5" fmla="*/ 139 h 314"/>
                  <a:gd name="T6" fmla="*/ 280 w 314"/>
                  <a:gd name="T7" fmla="*/ 106 h 314"/>
                  <a:gd name="T8" fmla="*/ 302 w 314"/>
                  <a:gd name="T9" fmla="*/ 94 h 314"/>
                  <a:gd name="T10" fmla="*/ 284 w 314"/>
                  <a:gd name="T11" fmla="*/ 63 h 314"/>
                  <a:gd name="T12" fmla="*/ 262 w 314"/>
                  <a:gd name="T13" fmla="*/ 76 h 314"/>
                  <a:gd name="T14" fmla="*/ 238 w 314"/>
                  <a:gd name="T15" fmla="*/ 52 h 314"/>
                  <a:gd name="T16" fmla="*/ 251 w 314"/>
                  <a:gd name="T17" fmla="*/ 30 h 314"/>
                  <a:gd name="T18" fmla="*/ 220 w 314"/>
                  <a:gd name="T19" fmla="*/ 12 h 314"/>
                  <a:gd name="T20" fmla="*/ 207 w 314"/>
                  <a:gd name="T21" fmla="*/ 35 h 314"/>
                  <a:gd name="T22" fmla="*/ 174 w 314"/>
                  <a:gd name="T23" fmla="*/ 26 h 314"/>
                  <a:gd name="T24" fmla="*/ 174 w 314"/>
                  <a:gd name="T25" fmla="*/ 0 h 314"/>
                  <a:gd name="T26" fmla="*/ 140 w 314"/>
                  <a:gd name="T27" fmla="*/ 0 h 314"/>
                  <a:gd name="T28" fmla="*/ 140 w 314"/>
                  <a:gd name="T29" fmla="*/ 26 h 314"/>
                  <a:gd name="T30" fmla="*/ 107 w 314"/>
                  <a:gd name="T31" fmla="*/ 35 h 314"/>
                  <a:gd name="T32" fmla="*/ 94 w 314"/>
                  <a:gd name="T33" fmla="*/ 12 h 314"/>
                  <a:gd name="T34" fmla="*/ 63 w 314"/>
                  <a:gd name="T35" fmla="*/ 30 h 314"/>
                  <a:gd name="T36" fmla="*/ 77 w 314"/>
                  <a:gd name="T37" fmla="*/ 53 h 314"/>
                  <a:gd name="T38" fmla="*/ 53 w 314"/>
                  <a:gd name="T39" fmla="*/ 77 h 314"/>
                  <a:gd name="T40" fmla="*/ 30 w 314"/>
                  <a:gd name="T41" fmla="*/ 63 h 314"/>
                  <a:gd name="T42" fmla="*/ 12 w 314"/>
                  <a:gd name="T43" fmla="*/ 94 h 314"/>
                  <a:gd name="T44" fmla="*/ 35 w 314"/>
                  <a:gd name="T45" fmla="*/ 107 h 314"/>
                  <a:gd name="T46" fmla="*/ 26 w 314"/>
                  <a:gd name="T47" fmla="*/ 139 h 314"/>
                  <a:gd name="T48" fmla="*/ 0 w 314"/>
                  <a:gd name="T49" fmla="*/ 139 h 314"/>
                  <a:gd name="T50" fmla="*/ 0 w 314"/>
                  <a:gd name="T51" fmla="*/ 174 h 314"/>
                  <a:gd name="T52" fmla="*/ 26 w 314"/>
                  <a:gd name="T53" fmla="*/ 174 h 314"/>
                  <a:gd name="T54" fmla="*/ 35 w 314"/>
                  <a:gd name="T55" fmla="*/ 207 h 314"/>
                  <a:gd name="T56" fmla="*/ 12 w 314"/>
                  <a:gd name="T57" fmla="*/ 220 h 314"/>
                  <a:gd name="T58" fmla="*/ 30 w 314"/>
                  <a:gd name="T59" fmla="*/ 250 h 314"/>
                  <a:gd name="T60" fmla="*/ 52 w 314"/>
                  <a:gd name="T61" fmla="*/ 238 h 314"/>
                  <a:gd name="T62" fmla="*/ 76 w 314"/>
                  <a:gd name="T63" fmla="*/ 262 h 314"/>
                  <a:gd name="T64" fmla="*/ 63 w 314"/>
                  <a:gd name="T65" fmla="*/ 284 h 314"/>
                  <a:gd name="T66" fmla="*/ 94 w 314"/>
                  <a:gd name="T67" fmla="*/ 301 h 314"/>
                  <a:gd name="T68" fmla="*/ 106 w 314"/>
                  <a:gd name="T69" fmla="*/ 280 h 314"/>
                  <a:gd name="T70" fmla="*/ 140 w 314"/>
                  <a:gd name="T71" fmla="*/ 289 h 314"/>
                  <a:gd name="T72" fmla="*/ 140 w 314"/>
                  <a:gd name="T73" fmla="*/ 314 h 314"/>
                  <a:gd name="T74" fmla="*/ 174 w 314"/>
                  <a:gd name="T75" fmla="*/ 314 h 314"/>
                  <a:gd name="T76" fmla="*/ 174 w 314"/>
                  <a:gd name="T77" fmla="*/ 290 h 314"/>
                  <a:gd name="T78" fmla="*/ 208 w 314"/>
                  <a:gd name="T79" fmla="*/ 281 h 314"/>
                  <a:gd name="T80" fmla="*/ 220 w 314"/>
                  <a:gd name="T81" fmla="*/ 301 h 314"/>
                  <a:gd name="T82" fmla="*/ 251 w 314"/>
                  <a:gd name="T83" fmla="*/ 284 h 314"/>
                  <a:gd name="T84" fmla="*/ 239 w 314"/>
                  <a:gd name="T85" fmla="*/ 263 h 314"/>
                  <a:gd name="T86" fmla="*/ 263 w 314"/>
                  <a:gd name="T87" fmla="*/ 238 h 314"/>
                  <a:gd name="T88" fmla="*/ 284 w 314"/>
                  <a:gd name="T89" fmla="*/ 250 h 314"/>
                  <a:gd name="T90" fmla="*/ 302 w 314"/>
                  <a:gd name="T91" fmla="*/ 220 h 314"/>
                  <a:gd name="T92" fmla="*/ 281 w 314"/>
                  <a:gd name="T93" fmla="*/ 208 h 314"/>
                  <a:gd name="T94" fmla="*/ 289 w 314"/>
                  <a:gd name="T95" fmla="*/ 174 h 314"/>
                  <a:gd name="T96" fmla="*/ 314 w 314"/>
                  <a:gd name="T97" fmla="*/ 174 h 314"/>
                  <a:gd name="T98" fmla="*/ 158 w 314"/>
                  <a:gd name="T99" fmla="*/ 243 h 314"/>
                  <a:gd name="T100" fmla="*/ 73 w 314"/>
                  <a:gd name="T101" fmla="*/ 158 h 314"/>
                  <a:gd name="T102" fmla="*/ 158 w 314"/>
                  <a:gd name="T103" fmla="*/ 73 h 314"/>
                  <a:gd name="T104" fmla="*/ 242 w 314"/>
                  <a:gd name="T105" fmla="*/ 158 h 314"/>
                  <a:gd name="T106" fmla="*/ 158 w 314"/>
                  <a:gd name="T107" fmla="*/ 2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314">
                    <a:moveTo>
                      <a:pt x="314" y="174"/>
                    </a:moveTo>
                    <a:cubicBezTo>
                      <a:pt x="314" y="139"/>
                      <a:pt x="314" y="139"/>
                      <a:pt x="314" y="139"/>
                    </a:cubicBezTo>
                    <a:cubicBezTo>
                      <a:pt x="289" y="139"/>
                      <a:pt x="289" y="139"/>
                      <a:pt x="289" y="139"/>
                    </a:cubicBezTo>
                    <a:cubicBezTo>
                      <a:pt x="287" y="128"/>
                      <a:pt x="284" y="117"/>
                      <a:pt x="280" y="106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55" y="67"/>
                      <a:pt x="247" y="59"/>
                      <a:pt x="238" y="52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197" y="31"/>
                      <a:pt x="186" y="28"/>
                      <a:pt x="174" y="2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28" y="28"/>
                      <a:pt x="117" y="31"/>
                      <a:pt x="107" y="35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68" y="60"/>
                      <a:pt x="60" y="68"/>
                      <a:pt x="53" y="7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1" y="117"/>
                      <a:pt x="28" y="128"/>
                      <a:pt x="26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7" y="186"/>
                      <a:pt x="30" y="197"/>
                      <a:pt x="35" y="207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30" y="250"/>
                      <a:pt x="30" y="250"/>
                      <a:pt x="30" y="250"/>
                    </a:cubicBezTo>
                    <a:cubicBezTo>
                      <a:pt x="52" y="238"/>
                      <a:pt x="52" y="238"/>
                      <a:pt x="52" y="238"/>
                    </a:cubicBezTo>
                    <a:cubicBezTo>
                      <a:pt x="59" y="247"/>
                      <a:pt x="67" y="255"/>
                      <a:pt x="76" y="262"/>
                    </a:cubicBezTo>
                    <a:cubicBezTo>
                      <a:pt x="63" y="284"/>
                      <a:pt x="63" y="284"/>
                      <a:pt x="63" y="284"/>
                    </a:cubicBezTo>
                    <a:cubicBezTo>
                      <a:pt x="94" y="301"/>
                      <a:pt x="94" y="301"/>
                      <a:pt x="94" y="301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7" y="285"/>
                      <a:pt x="128" y="288"/>
                      <a:pt x="140" y="289"/>
                    </a:cubicBezTo>
                    <a:cubicBezTo>
                      <a:pt x="140" y="314"/>
                      <a:pt x="140" y="314"/>
                      <a:pt x="140" y="314"/>
                    </a:cubicBezTo>
                    <a:cubicBezTo>
                      <a:pt x="174" y="314"/>
                      <a:pt x="174" y="314"/>
                      <a:pt x="174" y="314"/>
                    </a:cubicBezTo>
                    <a:cubicBezTo>
                      <a:pt x="174" y="290"/>
                      <a:pt x="174" y="290"/>
                      <a:pt x="174" y="290"/>
                    </a:cubicBezTo>
                    <a:cubicBezTo>
                      <a:pt x="186" y="288"/>
                      <a:pt x="198" y="285"/>
                      <a:pt x="208" y="281"/>
                    </a:cubicBezTo>
                    <a:cubicBezTo>
                      <a:pt x="220" y="301"/>
                      <a:pt x="220" y="301"/>
                      <a:pt x="220" y="301"/>
                    </a:cubicBezTo>
                    <a:cubicBezTo>
                      <a:pt x="251" y="284"/>
                      <a:pt x="251" y="284"/>
                      <a:pt x="251" y="284"/>
                    </a:cubicBezTo>
                    <a:cubicBezTo>
                      <a:pt x="239" y="263"/>
                      <a:pt x="239" y="263"/>
                      <a:pt x="239" y="263"/>
                    </a:cubicBezTo>
                    <a:cubicBezTo>
                      <a:pt x="248" y="256"/>
                      <a:pt x="256" y="248"/>
                      <a:pt x="263" y="238"/>
                    </a:cubicBezTo>
                    <a:cubicBezTo>
                      <a:pt x="284" y="250"/>
                      <a:pt x="284" y="250"/>
                      <a:pt x="284" y="250"/>
                    </a:cubicBezTo>
                    <a:cubicBezTo>
                      <a:pt x="302" y="220"/>
                      <a:pt x="302" y="220"/>
                      <a:pt x="302" y="220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5" y="197"/>
                      <a:pt x="288" y="186"/>
                      <a:pt x="289" y="174"/>
                    </a:cubicBezTo>
                    <a:lnTo>
                      <a:pt x="314" y="174"/>
                    </a:lnTo>
                    <a:close/>
                    <a:moveTo>
                      <a:pt x="158" y="243"/>
                    </a:moveTo>
                    <a:cubicBezTo>
                      <a:pt x="111" y="243"/>
                      <a:pt x="73" y="205"/>
                      <a:pt x="73" y="158"/>
                    </a:cubicBezTo>
                    <a:cubicBezTo>
                      <a:pt x="73" y="111"/>
                      <a:pt x="111" y="73"/>
                      <a:pt x="158" y="73"/>
                    </a:cubicBezTo>
                    <a:cubicBezTo>
                      <a:pt x="204" y="73"/>
                      <a:pt x="242" y="111"/>
                      <a:pt x="242" y="158"/>
                    </a:cubicBezTo>
                    <a:cubicBezTo>
                      <a:pt x="242" y="205"/>
                      <a:pt x="204" y="243"/>
                      <a:pt x="158" y="243"/>
                    </a:cubicBezTo>
                    <a:close/>
                  </a:path>
                </a:pathLst>
              </a:custGeom>
              <a:solidFill>
                <a:srgbClr val="1D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E75F6BD6-692E-4239-9D27-524E136B4F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713" y="5724517"/>
                <a:ext cx="176213" cy="192087"/>
              </a:xfrm>
              <a:custGeom>
                <a:avLst/>
                <a:gdLst>
                  <a:gd name="T0" fmla="*/ 250 w 250"/>
                  <a:gd name="T1" fmla="*/ 139 h 251"/>
                  <a:gd name="T2" fmla="*/ 250 w 250"/>
                  <a:gd name="T3" fmla="*/ 111 h 251"/>
                  <a:gd name="T4" fmla="*/ 231 w 250"/>
                  <a:gd name="T5" fmla="*/ 111 h 251"/>
                  <a:gd name="T6" fmla="*/ 223 w 250"/>
                  <a:gd name="T7" fmla="*/ 85 h 251"/>
                  <a:gd name="T8" fmla="*/ 241 w 250"/>
                  <a:gd name="T9" fmla="*/ 75 h 251"/>
                  <a:gd name="T10" fmla="*/ 227 w 250"/>
                  <a:gd name="T11" fmla="*/ 51 h 251"/>
                  <a:gd name="T12" fmla="*/ 209 w 250"/>
                  <a:gd name="T13" fmla="*/ 61 h 251"/>
                  <a:gd name="T14" fmla="*/ 190 w 250"/>
                  <a:gd name="T15" fmla="*/ 42 h 251"/>
                  <a:gd name="T16" fmla="*/ 200 w 250"/>
                  <a:gd name="T17" fmla="*/ 24 h 251"/>
                  <a:gd name="T18" fmla="*/ 176 w 250"/>
                  <a:gd name="T19" fmla="*/ 10 h 251"/>
                  <a:gd name="T20" fmla="*/ 165 w 250"/>
                  <a:gd name="T21" fmla="*/ 28 h 251"/>
                  <a:gd name="T22" fmla="*/ 139 w 250"/>
                  <a:gd name="T23" fmla="*/ 21 h 251"/>
                  <a:gd name="T24" fmla="*/ 139 w 250"/>
                  <a:gd name="T25" fmla="*/ 0 h 251"/>
                  <a:gd name="T26" fmla="*/ 111 w 250"/>
                  <a:gd name="T27" fmla="*/ 0 h 251"/>
                  <a:gd name="T28" fmla="*/ 111 w 250"/>
                  <a:gd name="T29" fmla="*/ 21 h 251"/>
                  <a:gd name="T30" fmla="*/ 85 w 250"/>
                  <a:gd name="T31" fmla="*/ 28 h 251"/>
                  <a:gd name="T32" fmla="*/ 75 w 250"/>
                  <a:gd name="T33" fmla="*/ 10 h 251"/>
                  <a:gd name="T34" fmla="*/ 51 w 250"/>
                  <a:gd name="T35" fmla="*/ 24 h 251"/>
                  <a:gd name="T36" fmla="*/ 61 w 250"/>
                  <a:gd name="T37" fmla="*/ 42 h 251"/>
                  <a:gd name="T38" fmla="*/ 42 w 250"/>
                  <a:gd name="T39" fmla="*/ 61 h 251"/>
                  <a:gd name="T40" fmla="*/ 24 w 250"/>
                  <a:gd name="T41" fmla="*/ 51 h 251"/>
                  <a:gd name="T42" fmla="*/ 10 w 250"/>
                  <a:gd name="T43" fmla="*/ 75 h 251"/>
                  <a:gd name="T44" fmla="*/ 28 w 250"/>
                  <a:gd name="T45" fmla="*/ 85 h 251"/>
                  <a:gd name="T46" fmla="*/ 21 w 250"/>
                  <a:gd name="T47" fmla="*/ 111 h 251"/>
                  <a:gd name="T48" fmla="*/ 0 w 250"/>
                  <a:gd name="T49" fmla="*/ 111 h 251"/>
                  <a:gd name="T50" fmla="*/ 0 w 250"/>
                  <a:gd name="T51" fmla="*/ 139 h 251"/>
                  <a:gd name="T52" fmla="*/ 21 w 250"/>
                  <a:gd name="T53" fmla="*/ 139 h 251"/>
                  <a:gd name="T54" fmla="*/ 28 w 250"/>
                  <a:gd name="T55" fmla="*/ 166 h 251"/>
                  <a:gd name="T56" fmla="*/ 10 w 250"/>
                  <a:gd name="T57" fmla="*/ 176 h 251"/>
                  <a:gd name="T58" fmla="*/ 24 w 250"/>
                  <a:gd name="T59" fmla="*/ 200 h 251"/>
                  <a:gd name="T60" fmla="*/ 41 w 250"/>
                  <a:gd name="T61" fmla="*/ 190 h 251"/>
                  <a:gd name="T62" fmla="*/ 61 w 250"/>
                  <a:gd name="T63" fmla="*/ 210 h 251"/>
                  <a:gd name="T64" fmla="*/ 51 w 250"/>
                  <a:gd name="T65" fmla="*/ 227 h 251"/>
                  <a:gd name="T66" fmla="*/ 75 w 250"/>
                  <a:gd name="T67" fmla="*/ 241 h 251"/>
                  <a:gd name="T68" fmla="*/ 85 w 250"/>
                  <a:gd name="T69" fmla="*/ 224 h 251"/>
                  <a:gd name="T70" fmla="*/ 111 w 250"/>
                  <a:gd name="T71" fmla="*/ 231 h 251"/>
                  <a:gd name="T72" fmla="*/ 111 w 250"/>
                  <a:gd name="T73" fmla="*/ 251 h 251"/>
                  <a:gd name="T74" fmla="*/ 139 w 250"/>
                  <a:gd name="T75" fmla="*/ 251 h 251"/>
                  <a:gd name="T76" fmla="*/ 139 w 250"/>
                  <a:gd name="T77" fmla="*/ 231 h 251"/>
                  <a:gd name="T78" fmla="*/ 166 w 250"/>
                  <a:gd name="T79" fmla="*/ 224 h 251"/>
                  <a:gd name="T80" fmla="*/ 176 w 250"/>
                  <a:gd name="T81" fmla="*/ 241 h 251"/>
                  <a:gd name="T82" fmla="*/ 200 w 250"/>
                  <a:gd name="T83" fmla="*/ 227 h 251"/>
                  <a:gd name="T84" fmla="*/ 190 w 250"/>
                  <a:gd name="T85" fmla="*/ 210 h 251"/>
                  <a:gd name="T86" fmla="*/ 210 w 250"/>
                  <a:gd name="T87" fmla="*/ 190 h 251"/>
                  <a:gd name="T88" fmla="*/ 227 w 250"/>
                  <a:gd name="T89" fmla="*/ 200 h 251"/>
                  <a:gd name="T90" fmla="*/ 241 w 250"/>
                  <a:gd name="T91" fmla="*/ 176 h 251"/>
                  <a:gd name="T92" fmla="*/ 224 w 250"/>
                  <a:gd name="T93" fmla="*/ 166 h 251"/>
                  <a:gd name="T94" fmla="*/ 231 w 250"/>
                  <a:gd name="T95" fmla="*/ 139 h 251"/>
                  <a:gd name="T96" fmla="*/ 250 w 250"/>
                  <a:gd name="T97" fmla="*/ 139 h 251"/>
                  <a:gd name="T98" fmla="*/ 126 w 250"/>
                  <a:gd name="T99" fmla="*/ 194 h 251"/>
                  <a:gd name="T100" fmla="*/ 58 w 250"/>
                  <a:gd name="T101" fmla="*/ 126 h 251"/>
                  <a:gd name="T102" fmla="*/ 126 w 250"/>
                  <a:gd name="T103" fmla="*/ 59 h 251"/>
                  <a:gd name="T104" fmla="*/ 194 w 250"/>
                  <a:gd name="T105" fmla="*/ 126 h 251"/>
                  <a:gd name="T106" fmla="*/ 126 w 250"/>
                  <a:gd name="T107" fmla="*/ 19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0" h="251">
                    <a:moveTo>
                      <a:pt x="250" y="139"/>
                    </a:moveTo>
                    <a:cubicBezTo>
                      <a:pt x="250" y="111"/>
                      <a:pt x="250" y="111"/>
                      <a:pt x="250" y="111"/>
                    </a:cubicBezTo>
                    <a:cubicBezTo>
                      <a:pt x="231" y="111"/>
                      <a:pt x="231" y="111"/>
                      <a:pt x="231" y="111"/>
                    </a:cubicBezTo>
                    <a:cubicBezTo>
                      <a:pt x="229" y="102"/>
                      <a:pt x="227" y="93"/>
                      <a:pt x="223" y="8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4" y="54"/>
                      <a:pt x="197" y="47"/>
                      <a:pt x="190" y="42"/>
                    </a:cubicBezTo>
                    <a:cubicBezTo>
                      <a:pt x="200" y="24"/>
                      <a:pt x="200" y="24"/>
                      <a:pt x="200" y="24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57" y="25"/>
                      <a:pt x="148" y="22"/>
                      <a:pt x="139" y="2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2" y="23"/>
                      <a:pt x="94" y="25"/>
                      <a:pt x="85" y="2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4" y="48"/>
                      <a:pt x="48" y="54"/>
                      <a:pt x="42" y="6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5" y="94"/>
                      <a:pt x="22" y="102"/>
                      <a:pt x="2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2" y="149"/>
                      <a:pt x="24" y="157"/>
                      <a:pt x="28" y="166"/>
                    </a:cubicBezTo>
                    <a:cubicBezTo>
                      <a:pt x="10" y="176"/>
                      <a:pt x="10" y="176"/>
                      <a:pt x="10" y="176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7" y="197"/>
                      <a:pt x="53" y="204"/>
                      <a:pt x="61" y="210"/>
                    </a:cubicBezTo>
                    <a:cubicBezTo>
                      <a:pt x="51" y="227"/>
                      <a:pt x="51" y="227"/>
                      <a:pt x="51" y="227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85" y="224"/>
                      <a:pt x="85" y="224"/>
                      <a:pt x="85" y="224"/>
                    </a:cubicBezTo>
                    <a:cubicBezTo>
                      <a:pt x="93" y="227"/>
                      <a:pt x="102" y="230"/>
                      <a:pt x="111" y="231"/>
                    </a:cubicBezTo>
                    <a:cubicBezTo>
                      <a:pt x="111" y="251"/>
                      <a:pt x="111" y="251"/>
                      <a:pt x="111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49" y="230"/>
                      <a:pt x="158" y="228"/>
                      <a:pt x="166" y="224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200" y="227"/>
                      <a:pt x="200" y="227"/>
                      <a:pt x="200" y="227"/>
                    </a:cubicBez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98" y="205"/>
                      <a:pt x="204" y="198"/>
                      <a:pt x="210" y="190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41" y="176"/>
                      <a:pt x="241" y="176"/>
                      <a:pt x="241" y="17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7" y="158"/>
                      <a:pt x="230" y="149"/>
                      <a:pt x="231" y="139"/>
                    </a:cubicBezTo>
                    <a:lnTo>
                      <a:pt x="250" y="139"/>
                    </a:lnTo>
                    <a:close/>
                    <a:moveTo>
                      <a:pt x="126" y="194"/>
                    </a:moveTo>
                    <a:cubicBezTo>
                      <a:pt x="89" y="194"/>
                      <a:pt x="58" y="164"/>
                      <a:pt x="58" y="126"/>
                    </a:cubicBezTo>
                    <a:cubicBezTo>
                      <a:pt x="58" y="89"/>
                      <a:pt x="89" y="59"/>
                      <a:pt x="126" y="59"/>
                    </a:cubicBezTo>
                    <a:cubicBezTo>
                      <a:pt x="163" y="59"/>
                      <a:pt x="194" y="89"/>
                      <a:pt x="194" y="126"/>
                    </a:cubicBezTo>
                    <a:cubicBezTo>
                      <a:pt x="194" y="164"/>
                      <a:pt x="163" y="194"/>
                      <a:pt x="126" y="194"/>
                    </a:cubicBezTo>
                    <a:close/>
                  </a:path>
                </a:pathLst>
              </a:custGeom>
              <a:solidFill>
                <a:srgbClr val="6E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E0B612AC-E8BC-4EC0-A75D-AB0E3B28F9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113" y="5849929"/>
                <a:ext cx="131763" cy="142875"/>
              </a:xfrm>
              <a:custGeom>
                <a:avLst/>
                <a:gdLst>
                  <a:gd name="T0" fmla="*/ 188 w 188"/>
                  <a:gd name="T1" fmla="*/ 104 h 187"/>
                  <a:gd name="T2" fmla="*/ 188 w 188"/>
                  <a:gd name="T3" fmla="*/ 83 h 187"/>
                  <a:gd name="T4" fmla="*/ 173 w 188"/>
                  <a:gd name="T5" fmla="*/ 83 h 187"/>
                  <a:gd name="T6" fmla="*/ 167 w 188"/>
                  <a:gd name="T7" fmla="*/ 63 h 187"/>
                  <a:gd name="T8" fmla="*/ 180 w 188"/>
                  <a:gd name="T9" fmla="*/ 56 h 187"/>
                  <a:gd name="T10" fmla="*/ 170 w 188"/>
                  <a:gd name="T11" fmla="*/ 38 h 187"/>
                  <a:gd name="T12" fmla="*/ 157 w 188"/>
                  <a:gd name="T13" fmla="*/ 45 h 187"/>
                  <a:gd name="T14" fmla="*/ 142 w 188"/>
                  <a:gd name="T15" fmla="*/ 31 h 187"/>
                  <a:gd name="T16" fmla="*/ 150 w 188"/>
                  <a:gd name="T17" fmla="*/ 18 h 187"/>
                  <a:gd name="T18" fmla="*/ 132 w 188"/>
                  <a:gd name="T19" fmla="*/ 7 h 187"/>
                  <a:gd name="T20" fmla="*/ 124 w 188"/>
                  <a:gd name="T21" fmla="*/ 21 h 187"/>
                  <a:gd name="T22" fmla="*/ 104 w 188"/>
                  <a:gd name="T23" fmla="*/ 15 h 187"/>
                  <a:gd name="T24" fmla="*/ 104 w 188"/>
                  <a:gd name="T25" fmla="*/ 0 h 187"/>
                  <a:gd name="T26" fmla="*/ 83 w 188"/>
                  <a:gd name="T27" fmla="*/ 0 h 187"/>
                  <a:gd name="T28" fmla="*/ 83 w 188"/>
                  <a:gd name="T29" fmla="*/ 16 h 187"/>
                  <a:gd name="T30" fmla="*/ 64 w 188"/>
                  <a:gd name="T31" fmla="*/ 21 h 187"/>
                  <a:gd name="T32" fmla="*/ 56 w 188"/>
                  <a:gd name="T33" fmla="*/ 7 h 187"/>
                  <a:gd name="T34" fmla="*/ 38 w 188"/>
                  <a:gd name="T35" fmla="*/ 18 h 187"/>
                  <a:gd name="T36" fmla="*/ 46 w 188"/>
                  <a:gd name="T37" fmla="*/ 31 h 187"/>
                  <a:gd name="T38" fmla="*/ 32 w 188"/>
                  <a:gd name="T39" fmla="*/ 46 h 187"/>
                  <a:gd name="T40" fmla="*/ 18 w 188"/>
                  <a:gd name="T41" fmla="*/ 38 h 187"/>
                  <a:gd name="T42" fmla="*/ 7 w 188"/>
                  <a:gd name="T43" fmla="*/ 56 h 187"/>
                  <a:gd name="T44" fmla="*/ 21 w 188"/>
                  <a:gd name="T45" fmla="*/ 64 h 187"/>
                  <a:gd name="T46" fmla="*/ 16 w 188"/>
                  <a:gd name="T47" fmla="*/ 83 h 187"/>
                  <a:gd name="T48" fmla="*/ 0 w 188"/>
                  <a:gd name="T49" fmla="*/ 83 h 187"/>
                  <a:gd name="T50" fmla="*/ 0 w 188"/>
                  <a:gd name="T51" fmla="*/ 104 h 187"/>
                  <a:gd name="T52" fmla="*/ 15 w 188"/>
                  <a:gd name="T53" fmla="*/ 104 h 187"/>
                  <a:gd name="T54" fmla="*/ 21 w 188"/>
                  <a:gd name="T55" fmla="*/ 124 h 187"/>
                  <a:gd name="T56" fmla="*/ 7 w 188"/>
                  <a:gd name="T57" fmla="*/ 131 h 187"/>
                  <a:gd name="T58" fmla="*/ 18 w 188"/>
                  <a:gd name="T59" fmla="*/ 150 h 187"/>
                  <a:gd name="T60" fmla="*/ 31 w 188"/>
                  <a:gd name="T61" fmla="*/ 142 h 187"/>
                  <a:gd name="T62" fmla="*/ 45 w 188"/>
                  <a:gd name="T63" fmla="*/ 157 h 187"/>
                  <a:gd name="T64" fmla="*/ 38 w 188"/>
                  <a:gd name="T65" fmla="*/ 170 h 187"/>
                  <a:gd name="T66" fmla="*/ 56 w 188"/>
                  <a:gd name="T67" fmla="*/ 180 h 187"/>
                  <a:gd name="T68" fmla="*/ 63 w 188"/>
                  <a:gd name="T69" fmla="*/ 167 h 187"/>
                  <a:gd name="T70" fmla="*/ 83 w 188"/>
                  <a:gd name="T71" fmla="*/ 173 h 187"/>
                  <a:gd name="T72" fmla="*/ 83 w 188"/>
                  <a:gd name="T73" fmla="*/ 187 h 187"/>
                  <a:gd name="T74" fmla="*/ 104 w 188"/>
                  <a:gd name="T75" fmla="*/ 187 h 187"/>
                  <a:gd name="T76" fmla="*/ 104 w 188"/>
                  <a:gd name="T77" fmla="*/ 173 h 187"/>
                  <a:gd name="T78" fmla="*/ 125 w 188"/>
                  <a:gd name="T79" fmla="*/ 168 h 187"/>
                  <a:gd name="T80" fmla="*/ 132 w 188"/>
                  <a:gd name="T81" fmla="*/ 180 h 187"/>
                  <a:gd name="T82" fmla="*/ 150 w 188"/>
                  <a:gd name="T83" fmla="*/ 170 h 187"/>
                  <a:gd name="T84" fmla="*/ 143 w 188"/>
                  <a:gd name="T85" fmla="*/ 157 h 187"/>
                  <a:gd name="T86" fmla="*/ 157 w 188"/>
                  <a:gd name="T87" fmla="*/ 142 h 187"/>
                  <a:gd name="T88" fmla="*/ 170 w 188"/>
                  <a:gd name="T89" fmla="*/ 150 h 187"/>
                  <a:gd name="T90" fmla="*/ 180 w 188"/>
                  <a:gd name="T91" fmla="*/ 131 h 187"/>
                  <a:gd name="T92" fmla="*/ 168 w 188"/>
                  <a:gd name="T93" fmla="*/ 124 h 187"/>
                  <a:gd name="T94" fmla="*/ 173 w 188"/>
                  <a:gd name="T95" fmla="*/ 104 h 187"/>
                  <a:gd name="T96" fmla="*/ 188 w 188"/>
                  <a:gd name="T97" fmla="*/ 104 h 187"/>
                  <a:gd name="T98" fmla="*/ 94 w 188"/>
                  <a:gd name="T99" fmla="*/ 145 h 187"/>
                  <a:gd name="T100" fmla="*/ 44 w 188"/>
                  <a:gd name="T101" fmla="*/ 94 h 187"/>
                  <a:gd name="T102" fmla="*/ 94 w 188"/>
                  <a:gd name="T103" fmla="*/ 43 h 187"/>
                  <a:gd name="T104" fmla="*/ 145 w 188"/>
                  <a:gd name="T105" fmla="*/ 94 h 187"/>
                  <a:gd name="T106" fmla="*/ 94 w 188"/>
                  <a:gd name="T107" fmla="*/ 14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87">
                    <a:moveTo>
                      <a:pt x="188" y="104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2" y="76"/>
                      <a:pt x="170" y="69"/>
                      <a:pt x="167" y="63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2" y="40"/>
                      <a:pt x="148" y="35"/>
                      <a:pt x="142" y="31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18" y="18"/>
                      <a:pt x="111" y="16"/>
                      <a:pt x="104" y="1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77" y="17"/>
                      <a:pt x="70" y="18"/>
                      <a:pt x="64" y="2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0" y="35"/>
                      <a:pt x="36" y="40"/>
                      <a:pt x="32" y="46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8" y="70"/>
                      <a:pt x="17" y="76"/>
                      <a:pt x="16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11"/>
                      <a:pt x="18" y="118"/>
                      <a:pt x="21" y="124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5" y="148"/>
                      <a:pt x="40" y="153"/>
                      <a:pt x="45" y="157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70" y="170"/>
                      <a:pt x="76" y="172"/>
                      <a:pt x="83" y="173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11" y="172"/>
                      <a:pt x="118" y="170"/>
                      <a:pt x="125" y="168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8" y="153"/>
                      <a:pt x="153" y="148"/>
                      <a:pt x="157" y="142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0" y="118"/>
                      <a:pt x="172" y="111"/>
                      <a:pt x="173" y="104"/>
                    </a:cubicBezTo>
                    <a:lnTo>
                      <a:pt x="188" y="104"/>
                    </a:lnTo>
                    <a:close/>
                    <a:moveTo>
                      <a:pt x="94" y="145"/>
                    </a:moveTo>
                    <a:cubicBezTo>
                      <a:pt x="66" y="145"/>
                      <a:pt x="44" y="122"/>
                      <a:pt x="44" y="94"/>
                    </a:cubicBezTo>
                    <a:cubicBezTo>
                      <a:pt x="44" y="66"/>
                      <a:pt x="66" y="43"/>
                      <a:pt x="94" y="43"/>
                    </a:cubicBezTo>
                    <a:cubicBezTo>
                      <a:pt x="122" y="43"/>
                      <a:pt x="145" y="66"/>
                      <a:pt x="145" y="94"/>
                    </a:cubicBezTo>
                    <a:cubicBezTo>
                      <a:pt x="145" y="122"/>
                      <a:pt x="122" y="145"/>
                      <a:pt x="94" y="145"/>
                    </a:cubicBezTo>
                    <a:close/>
                  </a:path>
                </a:pathLst>
              </a:custGeom>
              <a:solidFill>
                <a:srgbClr val="F68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22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47CE8D0-38C7-4156-B2CE-D988FAFD46B7}"/>
              </a:ext>
            </a:extLst>
          </p:cNvPr>
          <p:cNvGrpSpPr/>
          <p:nvPr userDrawn="1"/>
        </p:nvGrpSpPr>
        <p:grpSpPr>
          <a:xfrm>
            <a:off x="156375" y="181024"/>
            <a:ext cx="875839" cy="875839"/>
            <a:chOff x="3738566" y="2749699"/>
            <a:chExt cx="378521" cy="37852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0B130B5-A4C6-4E59-B02A-E4EF79D79FDA}"/>
                </a:ext>
              </a:extLst>
            </p:cNvPr>
            <p:cNvSpPr/>
            <p:nvPr/>
          </p:nvSpPr>
          <p:spPr>
            <a:xfrm>
              <a:off x="3738566" y="274969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129919F-1F5D-4406-BA74-204918A6C236}"/>
                </a:ext>
              </a:extLst>
            </p:cNvPr>
            <p:cNvGrpSpPr/>
            <p:nvPr/>
          </p:nvGrpSpPr>
          <p:grpSpPr>
            <a:xfrm>
              <a:off x="3756495" y="2829764"/>
              <a:ext cx="336731" cy="229025"/>
              <a:chOff x="2786063" y="2706688"/>
              <a:chExt cx="903287" cy="614363"/>
            </a:xfrm>
          </p:grpSpPr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6ED38196-716D-42CE-875D-26F813C33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22">
                <a:extLst>
                  <a:ext uri="{FF2B5EF4-FFF2-40B4-BE49-F238E27FC236}">
                    <a16:creationId xmlns:a16="http://schemas.microsoft.com/office/drawing/2014/main" id="{5245179E-E5CB-42D5-AC82-088FE2870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8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23">
                <a:extLst>
                  <a:ext uri="{FF2B5EF4-FFF2-40B4-BE49-F238E27FC236}">
                    <a16:creationId xmlns:a16="http://schemas.microsoft.com/office/drawing/2014/main" id="{5F35051B-5421-4A28-A8E2-4300B6186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16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24">
                <a:extLst>
                  <a:ext uri="{FF2B5EF4-FFF2-40B4-BE49-F238E27FC236}">
                    <a16:creationId xmlns:a16="http://schemas.microsoft.com/office/drawing/2014/main" id="{DB647AD1-F81E-4094-8351-602C39684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25">
                <a:extLst>
                  <a:ext uri="{FF2B5EF4-FFF2-40B4-BE49-F238E27FC236}">
                    <a16:creationId xmlns:a16="http://schemas.microsoft.com/office/drawing/2014/main" id="{968B62A2-6AFE-4969-A0F7-79B563DC9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1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6">
                <a:extLst>
                  <a:ext uri="{FF2B5EF4-FFF2-40B4-BE49-F238E27FC236}">
                    <a16:creationId xmlns:a16="http://schemas.microsoft.com/office/drawing/2014/main" id="{A7B15584-1E39-461F-97FC-66B4CF70E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27">
                <a:extLst>
                  <a:ext uri="{FF2B5EF4-FFF2-40B4-BE49-F238E27FC236}">
                    <a16:creationId xmlns:a16="http://schemas.microsoft.com/office/drawing/2014/main" id="{15BE0403-C004-44EA-85B6-FA6515237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28">
                <a:extLst>
                  <a:ext uri="{FF2B5EF4-FFF2-40B4-BE49-F238E27FC236}">
                    <a16:creationId xmlns:a16="http://schemas.microsoft.com/office/drawing/2014/main" id="{FAC53D20-E80C-4FCE-8D74-656EE3D8E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6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29">
                <a:extLst>
                  <a:ext uri="{FF2B5EF4-FFF2-40B4-BE49-F238E27FC236}">
                    <a16:creationId xmlns:a16="http://schemas.microsoft.com/office/drawing/2014/main" id="{75E09C08-1534-480D-BED1-1FCCC5FAE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30">
                <a:extLst>
                  <a:ext uri="{FF2B5EF4-FFF2-40B4-BE49-F238E27FC236}">
                    <a16:creationId xmlns:a16="http://schemas.microsoft.com/office/drawing/2014/main" id="{58EB1001-14A2-40E4-A855-005B4C511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38" y="2706688"/>
                <a:ext cx="492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31">
                <a:extLst>
                  <a:ext uri="{FF2B5EF4-FFF2-40B4-BE49-F238E27FC236}">
                    <a16:creationId xmlns:a16="http://schemas.microsoft.com/office/drawing/2014/main" id="{23C04D54-F82B-44BB-B47A-D8EFA6EC1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32">
                <a:extLst>
                  <a:ext uri="{FF2B5EF4-FFF2-40B4-BE49-F238E27FC236}">
                    <a16:creationId xmlns:a16="http://schemas.microsoft.com/office/drawing/2014/main" id="{B1F520B7-4FB2-4148-AE65-4EB95014C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813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33">
                <a:extLst>
                  <a:ext uri="{FF2B5EF4-FFF2-40B4-BE49-F238E27FC236}">
                    <a16:creationId xmlns:a16="http://schemas.microsoft.com/office/drawing/2014/main" id="{E68C4FD6-4FE0-4F1D-9655-FEC4E857A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34">
                <a:extLst>
                  <a:ext uri="{FF2B5EF4-FFF2-40B4-BE49-F238E27FC236}">
                    <a16:creationId xmlns:a16="http://schemas.microsoft.com/office/drawing/2014/main" id="{387405C2-2954-40AE-9070-21890C172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Rectangle 35">
                <a:extLst>
                  <a:ext uri="{FF2B5EF4-FFF2-40B4-BE49-F238E27FC236}">
                    <a16:creationId xmlns:a16="http://schemas.microsoft.com/office/drawing/2014/main" id="{C1DE6741-B22D-4B10-BD04-C08C09CE3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36">
                <a:extLst>
                  <a:ext uri="{FF2B5EF4-FFF2-40B4-BE49-F238E27FC236}">
                    <a16:creationId xmlns:a16="http://schemas.microsoft.com/office/drawing/2014/main" id="{1A273E41-EE4C-4DC9-B912-4A3944DAD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7">
                <a:extLst>
                  <a:ext uri="{FF2B5EF4-FFF2-40B4-BE49-F238E27FC236}">
                    <a16:creationId xmlns:a16="http://schemas.microsoft.com/office/drawing/2014/main" id="{B6195533-F534-4305-9377-F67EE3C2A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06688"/>
                <a:ext cx="111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8">
                <a:extLst>
                  <a:ext uri="{FF2B5EF4-FFF2-40B4-BE49-F238E27FC236}">
                    <a16:creationId xmlns:a16="http://schemas.microsoft.com/office/drawing/2014/main" id="{A94C9B32-C6A0-468A-A95B-E681DC931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8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9">
                <a:extLst>
                  <a:ext uri="{FF2B5EF4-FFF2-40B4-BE49-F238E27FC236}">
                    <a16:creationId xmlns:a16="http://schemas.microsoft.com/office/drawing/2014/main" id="{65401D34-05C9-4069-BCFB-59521B5FD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154363"/>
                <a:ext cx="423862" cy="166688"/>
              </a:xfrm>
              <a:custGeom>
                <a:avLst/>
                <a:gdLst>
                  <a:gd name="T0" fmla="*/ 0 w 267"/>
                  <a:gd name="T1" fmla="*/ 54 h 105"/>
                  <a:gd name="T2" fmla="*/ 70 w 267"/>
                  <a:gd name="T3" fmla="*/ 0 h 105"/>
                  <a:gd name="T4" fmla="*/ 70 w 267"/>
                  <a:gd name="T5" fmla="*/ 26 h 105"/>
                  <a:gd name="T6" fmla="*/ 267 w 267"/>
                  <a:gd name="T7" fmla="*/ 26 h 105"/>
                  <a:gd name="T8" fmla="*/ 267 w 267"/>
                  <a:gd name="T9" fmla="*/ 79 h 105"/>
                  <a:gd name="T10" fmla="*/ 70 w 267"/>
                  <a:gd name="T11" fmla="*/ 79 h 105"/>
                  <a:gd name="T12" fmla="*/ 70 w 267"/>
                  <a:gd name="T13" fmla="*/ 105 h 105"/>
                  <a:gd name="T14" fmla="*/ 0 w 267"/>
                  <a:gd name="T15" fmla="*/ 5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0" y="54"/>
                    </a:moveTo>
                    <a:lnTo>
                      <a:pt x="70" y="0"/>
                    </a:lnTo>
                    <a:lnTo>
                      <a:pt x="70" y="26"/>
                    </a:lnTo>
                    <a:lnTo>
                      <a:pt x="267" y="26"/>
                    </a:lnTo>
                    <a:lnTo>
                      <a:pt x="267" y="79"/>
                    </a:lnTo>
                    <a:lnTo>
                      <a:pt x="70" y="79"/>
                    </a:lnTo>
                    <a:lnTo>
                      <a:pt x="70" y="10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0">
                <a:extLst>
                  <a:ext uri="{FF2B5EF4-FFF2-40B4-BE49-F238E27FC236}">
                    <a16:creationId xmlns:a16="http://schemas.microsoft.com/office/drawing/2014/main" id="{CC2C2193-F5EB-4954-99CF-318E658C9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488" y="3154363"/>
                <a:ext cx="423862" cy="166688"/>
              </a:xfrm>
              <a:custGeom>
                <a:avLst/>
                <a:gdLst>
                  <a:gd name="T0" fmla="*/ 267 w 267"/>
                  <a:gd name="T1" fmla="*/ 51 h 105"/>
                  <a:gd name="T2" fmla="*/ 196 w 267"/>
                  <a:gd name="T3" fmla="*/ 105 h 105"/>
                  <a:gd name="T4" fmla="*/ 196 w 267"/>
                  <a:gd name="T5" fmla="*/ 79 h 105"/>
                  <a:gd name="T6" fmla="*/ 0 w 267"/>
                  <a:gd name="T7" fmla="*/ 79 h 105"/>
                  <a:gd name="T8" fmla="*/ 0 w 267"/>
                  <a:gd name="T9" fmla="*/ 26 h 105"/>
                  <a:gd name="T10" fmla="*/ 196 w 267"/>
                  <a:gd name="T11" fmla="*/ 26 h 105"/>
                  <a:gd name="T12" fmla="*/ 196 w 267"/>
                  <a:gd name="T13" fmla="*/ 0 h 105"/>
                  <a:gd name="T14" fmla="*/ 267 w 267"/>
                  <a:gd name="T15" fmla="*/ 5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267" y="51"/>
                    </a:moveTo>
                    <a:lnTo>
                      <a:pt x="196" y="105"/>
                    </a:lnTo>
                    <a:lnTo>
                      <a:pt x="196" y="79"/>
                    </a:lnTo>
                    <a:lnTo>
                      <a:pt x="0" y="79"/>
                    </a:lnTo>
                    <a:lnTo>
                      <a:pt x="0" y="26"/>
                    </a:lnTo>
                    <a:lnTo>
                      <a:pt x="196" y="26"/>
                    </a:lnTo>
                    <a:lnTo>
                      <a:pt x="196" y="0"/>
                    </a:lnTo>
                    <a:lnTo>
                      <a:pt x="267" y="5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59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BA1E0DB-ACEC-41A5-813C-56681536C608}"/>
              </a:ext>
            </a:extLst>
          </p:cNvPr>
          <p:cNvGrpSpPr/>
          <p:nvPr userDrawn="1"/>
        </p:nvGrpSpPr>
        <p:grpSpPr>
          <a:xfrm rot="5400000">
            <a:off x="10738766" y="83577"/>
            <a:ext cx="1223947" cy="1223947"/>
            <a:chOff x="356049" y="2638003"/>
            <a:chExt cx="491893" cy="49189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9DB80C0-4915-4570-9513-9DED840C5603}"/>
                </a:ext>
              </a:extLst>
            </p:cNvPr>
            <p:cNvSpPr/>
            <p:nvPr/>
          </p:nvSpPr>
          <p:spPr>
            <a:xfrm>
              <a:off x="356049" y="2638003"/>
              <a:ext cx="491893" cy="4918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80B1218-E156-4EE3-9D78-A12A4BAE133B}"/>
                </a:ext>
              </a:extLst>
            </p:cNvPr>
            <p:cNvGrpSpPr/>
            <p:nvPr/>
          </p:nvGrpSpPr>
          <p:grpSpPr>
            <a:xfrm>
              <a:off x="410297" y="2703860"/>
              <a:ext cx="381001" cy="371474"/>
              <a:chOff x="415925" y="5621330"/>
              <a:chExt cx="381001" cy="371474"/>
            </a:xfrm>
          </p:grpSpPr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5ACAAFFE-3C48-4AB2-9CFD-8DC3CA180B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925" y="5621330"/>
                <a:ext cx="222250" cy="238124"/>
              </a:xfrm>
              <a:custGeom>
                <a:avLst/>
                <a:gdLst>
                  <a:gd name="T0" fmla="*/ 314 w 314"/>
                  <a:gd name="T1" fmla="*/ 174 h 314"/>
                  <a:gd name="T2" fmla="*/ 314 w 314"/>
                  <a:gd name="T3" fmla="*/ 139 h 314"/>
                  <a:gd name="T4" fmla="*/ 289 w 314"/>
                  <a:gd name="T5" fmla="*/ 139 h 314"/>
                  <a:gd name="T6" fmla="*/ 280 w 314"/>
                  <a:gd name="T7" fmla="*/ 106 h 314"/>
                  <a:gd name="T8" fmla="*/ 302 w 314"/>
                  <a:gd name="T9" fmla="*/ 94 h 314"/>
                  <a:gd name="T10" fmla="*/ 284 w 314"/>
                  <a:gd name="T11" fmla="*/ 63 h 314"/>
                  <a:gd name="T12" fmla="*/ 262 w 314"/>
                  <a:gd name="T13" fmla="*/ 76 h 314"/>
                  <a:gd name="T14" fmla="*/ 238 w 314"/>
                  <a:gd name="T15" fmla="*/ 52 h 314"/>
                  <a:gd name="T16" fmla="*/ 251 w 314"/>
                  <a:gd name="T17" fmla="*/ 30 h 314"/>
                  <a:gd name="T18" fmla="*/ 220 w 314"/>
                  <a:gd name="T19" fmla="*/ 12 h 314"/>
                  <a:gd name="T20" fmla="*/ 207 w 314"/>
                  <a:gd name="T21" fmla="*/ 35 h 314"/>
                  <a:gd name="T22" fmla="*/ 174 w 314"/>
                  <a:gd name="T23" fmla="*/ 26 h 314"/>
                  <a:gd name="T24" fmla="*/ 174 w 314"/>
                  <a:gd name="T25" fmla="*/ 0 h 314"/>
                  <a:gd name="T26" fmla="*/ 140 w 314"/>
                  <a:gd name="T27" fmla="*/ 0 h 314"/>
                  <a:gd name="T28" fmla="*/ 140 w 314"/>
                  <a:gd name="T29" fmla="*/ 26 h 314"/>
                  <a:gd name="T30" fmla="*/ 107 w 314"/>
                  <a:gd name="T31" fmla="*/ 35 h 314"/>
                  <a:gd name="T32" fmla="*/ 94 w 314"/>
                  <a:gd name="T33" fmla="*/ 12 h 314"/>
                  <a:gd name="T34" fmla="*/ 63 w 314"/>
                  <a:gd name="T35" fmla="*/ 30 h 314"/>
                  <a:gd name="T36" fmla="*/ 77 w 314"/>
                  <a:gd name="T37" fmla="*/ 53 h 314"/>
                  <a:gd name="T38" fmla="*/ 53 w 314"/>
                  <a:gd name="T39" fmla="*/ 77 h 314"/>
                  <a:gd name="T40" fmla="*/ 30 w 314"/>
                  <a:gd name="T41" fmla="*/ 63 h 314"/>
                  <a:gd name="T42" fmla="*/ 12 w 314"/>
                  <a:gd name="T43" fmla="*/ 94 h 314"/>
                  <a:gd name="T44" fmla="*/ 35 w 314"/>
                  <a:gd name="T45" fmla="*/ 107 h 314"/>
                  <a:gd name="T46" fmla="*/ 26 w 314"/>
                  <a:gd name="T47" fmla="*/ 139 h 314"/>
                  <a:gd name="T48" fmla="*/ 0 w 314"/>
                  <a:gd name="T49" fmla="*/ 139 h 314"/>
                  <a:gd name="T50" fmla="*/ 0 w 314"/>
                  <a:gd name="T51" fmla="*/ 174 h 314"/>
                  <a:gd name="T52" fmla="*/ 26 w 314"/>
                  <a:gd name="T53" fmla="*/ 174 h 314"/>
                  <a:gd name="T54" fmla="*/ 35 w 314"/>
                  <a:gd name="T55" fmla="*/ 207 h 314"/>
                  <a:gd name="T56" fmla="*/ 12 w 314"/>
                  <a:gd name="T57" fmla="*/ 220 h 314"/>
                  <a:gd name="T58" fmla="*/ 30 w 314"/>
                  <a:gd name="T59" fmla="*/ 250 h 314"/>
                  <a:gd name="T60" fmla="*/ 52 w 314"/>
                  <a:gd name="T61" fmla="*/ 238 h 314"/>
                  <a:gd name="T62" fmla="*/ 76 w 314"/>
                  <a:gd name="T63" fmla="*/ 262 h 314"/>
                  <a:gd name="T64" fmla="*/ 63 w 314"/>
                  <a:gd name="T65" fmla="*/ 284 h 314"/>
                  <a:gd name="T66" fmla="*/ 94 w 314"/>
                  <a:gd name="T67" fmla="*/ 301 h 314"/>
                  <a:gd name="T68" fmla="*/ 106 w 314"/>
                  <a:gd name="T69" fmla="*/ 280 h 314"/>
                  <a:gd name="T70" fmla="*/ 140 w 314"/>
                  <a:gd name="T71" fmla="*/ 289 h 314"/>
                  <a:gd name="T72" fmla="*/ 140 w 314"/>
                  <a:gd name="T73" fmla="*/ 314 h 314"/>
                  <a:gd name="T74" fmla="*/ 174 w 314"/>
                  <a:gd name="T75" fmla="*/ 314 h 314"/>
                  <a:gd name="T76" fmla="*/ 174 w 314"/>
                  <a:gd name="T77" fmla="*/ 290 h 314"/>
                  <a:gd name="T78" fmla="*/ 208 w 314"/>
                  <a:gd name="T79" fmla="*/ 281 h 314"/>
                  <a:gd name="T80" fmla="*/ 220 w 314"/>
                  <a:gd name="T81" fmla="*/ 301 h 314"/>
                  <a:gd name="T82" fmla="*/ 251 w 314"/>
                  <a:gd name="T83" fmla="*/ 284 h 314"/>
                  <a:gd name="T84" fmla="*/ 239 w 314"/>
                  <a:gd name="T85" fmla="*/ 263 h 314"/>
                  <a:gd name="T86" fmla="*/ 263 w 314"/>
                  <a:gd name="T87" fmla="*/ 238 h 314"/>
                  <a:gd name="T88" fmla="*/ 284 w 314"/>
                  <a:gd name="T89" fmla="*/ 250 h 314"/>
                  <a:gd name="T90" fmla="*/ 302 w 314"/>
                  <a:gd name="T91" fmla="*/ 220 h 314"/>
                  <a:gd name="T92" fmla="*/ 281 w 314"/>
                  <a:gd name="T93" fmla="*/ 208 h 314"/>
                  <a:gd name="T94" fmla="*/ 289 w 314"/>
                  <a:gd name="T95" fmla="*/ 174 h 314"/>
                  <a:gd name="T96" fmla="*/ 314 w 314"/>
                  <a:gd name="T97" fmla="*/ 174 h 314"/>
                  <a:gd name="T98" fmla="*/ 158 w 314"/>
                  <a:gd name="T99" fmla="*/ 243 h 314"/>
                  <a:gd name="T100" fmla="*/ 73 w 314"/>
                  <a:gd name="T101" fmla="*/ 158 h 314"/>
                  <a:gd name="T102" fmla="*/ 158 w 314"/>
                  <a:gd name="T103" fmla="*/ 73 h 314"/>
                  <a:gd name="T104" fmla="*/ 242 w 314"/>
                  <a:gd name="T105" fmla="*/ 158 h 314"/>
                  <a:gd name="T106" fmla="*/ 158 w 314"/>
                  <a:gd name="T107" fmla="*/ 2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314">
                    <a:moveTo>
                      <a:pt x="314" y="174"/>
                    </a:moveTo>
                    <a:cubicBezTo>
                      <a:pt x="314" y="139"/>
                      <a:pt x="314" y="139"/>
                      <a:pt x="314" y="139"/>
                    </a:cubicBezTo>
                    <a:cubicBezTo>
                      <a:pt x="289" y="139"/>
                      <a:pt x="289" y="139"/>
                      <a:pt x="289" y="139"/>
                    </a:cubicBezTo>
                    <a:cubicBezTo>
                      <a:pt x="287" y="128"/>
                      <a:pt x="284" y="117"/>
                      <a:pt x="280" y="106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55" y="67"/>
                      <a:pt x="247" y="59"/>
                      <a:pt x="238" y="52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197" y="31"/>
                      <a:pt x="186" y="28"/>
                      <a:pt x="174" y="2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28" y="28"/>
                      <a:pt x="117" y="31"/>
                      <a:pt x="107" y="35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68" y="60"/>
                      <a:pt x="60" y="68"/>
                      <a:pt x="53" y="7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1" y="117"/>
                      <a:pt x="28" y="128"/>
                      <a:pt x="26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7" y="186"/>
                      <a:pt x="30" y="197"/>
                      <a:pt x="35" y="207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30" y="250"/>
                      <a:pt x="30" y="250"/>
                      <a:pt x="30" y="250"/>
                    </a:cubicBezTo>
                    <a:cubicBezTo>
                      <a:pt x="52" y="238"/>
                      <a:pt x="52" y="238"/>
                      <a:pt x="52" y="238"/>
                    </a:cubicBezTo>
                    <a:cubicBezTo>
                      <a:pt x="59" y="247"/>
                      <a:pt x="67" y="255"/>
                      <a:pt x="76" y="262"/>
                    </a:cubicBezTo>
                    <a:cubicBezTo>
                      <a:pt x="63" y="284"/>
                      <a:pt x="63" y="284"/>
                      <a:pt x="63" y="284"/>
                    </a:cubicBezTo>
                    <a:cubicBezTo>
                      <a:pt x="94" y="301"/>
                      <a:pt x="94" y="301"/>
                      <a:pt x="94" y="301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7" y="285"/>
                      <a:pt x="128" y="288"/>
                      <a:pt x="140" y="289"/>
                    </a:cubicBezTo>
                    <a:cubicBezTo>
                      <a:pt x="140" y="314"/>
                      <a:pt x="140" y="314"/>
                      <a:pt x="140" y="314"/>
                    </a:cubicBezTo>
                    <a:cubicBezTo>
                      <a:pt x="174" y="314"/>
                      <a:pt x="174" y="314"/>
                      <a:pt x="174" y="314"/>
                    </a:cubicBezTo>
                    <a:cubicBezTo>
                      <a:pt x="174" y="290"/>
                      <a:pt x="174" y="290"/>
                      <a:pt x="174" y="290"/>
                    </a:cubicBezTo>
                    <a:cubicBezTo>
                      <a:pt x="186" y="288"/>
                      <a:pt x="198" y="285"/>
                      <a:pt x="208" y="281"/>
                    </a:cubicBezTo>
                    <a:cubicBezTo>
                      <a:pt x="220" y="301"/>
                      <a:pt x="220" y="301"/>
                      <a:pt x="220" y="301"/>
                    </a:cubicBezTo>
                    <a:cubicBezTo>
                      <a:pt x="251" y="284"/>
                      <a:pt x="251" y="284"/>
                      <a:pt x="251" y="284"/>
                    </a:cubicBezTo>
                    <a:cubicBezTo>
                      <a:pt x="239" y="263"/>
                      <a:pt x="239" y="263"/>
                      <a:pt x="239" y="263"/>
                    </a:cubicBezTo>
                    <a:cubicBezTo>
                      <a:pt x="248" y="256"/>
                      <a:pt x="256" y="248"/>
                      <a:pt x="263" y="238"/>
                    </a:cubicBezTo>
                    <a:cubicBezTo>
                      <a:pt x="284" y="250"/>
                      <a:pt x="284" y="250"/>
                      <a:pt x="284" y="250"/>
                    </a:cubicBezTo>
                    <a:cubicBezTo>
                      <a:pt x="302" y="220"/>
                      <a:pt x="302" y="220"/>
                      <a:pt x="302" y="220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5" y="197"/>
                      <a:pt x="288" y="186"/>
                      <a:pt x="289" y="174"/>
                    </a:cubicBezTo>
                    <a:lnTo>
                      <a:pt x="314" y="174"/>
                    </a:lnTo>
                    <a:close/>
                    <a:moveTo>
                      <a:pt x="158" y="243"/>
                    </a:moveTo>
                    <a:cubicBezTo>
                      <a:pt x="111" y="243"/>
                      <a:pt x="73" y="205"/>
                      <a:pt x="73" y="158"/>
                    </a:cubicBezTo>
                    <a:cubicBezTo>
                      <a:pt x="73" y="111"/>
                      <a:pt x="111" y="73"/>
                      <a:pt x="158" y="73"/>
                    </a:cubicBezTo>
                    <a:cubicBezTo>
                      <a:pt x="204" y="73"/>
                      <a:pt x="242" y="111"/>
                      <a:pt x="242" y="158"/>
                    </a:cubicBezTo>
                    <a:cubicBezTo>
                      <a:pt x="242" y="205"/>
                      <a:pt x="204" y="243"/>
                      <a:pt x="158" y="243"/>
                    </a:cubicBezTo>
                    <a:close/>
                  </a:path>
                </a:pathLst>
              </a:custGeom>
              <a:solidFill>
                <a:srgbClr val="1D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5072F619-3F4C-44AF-82B0-02062B7F6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713" y="5724517"/>
                <a:ext cx="176213" cy="192087"/>
              </a:xfrm>
              <a:custGeom>
                <a:avLst/>
                <a:gdLst>
                  <a:gd name="T0" fmla="*/ 250 w 250"/>
                  <a:gd name="T1" fmla="*/ 139 h 251"/>
                  <a:gd name="T2" fmla="*/ 250 w 250"/>
                  <a:gd name="T3" fmla="*/ 111 h 251"/>
                  <a:gd name="T4" fmla="*/ 231 w 250"/>
                  <a:gd name="T5" fmla="*/ 111 h 251"/>
                  <a:gd name="T6" fmla="*/ 223 w 250"/>
                  <a:gd name="T7" fmla="*/ 85 h 251"/>
                  <a:gd name="T8" fmla="*/ 241 w 250"/>
                  <a:gd name="T9" fmla="*/ 75 h 251"/>
                  <a:gd name="T10" fmla="*/ 227 w 250"/>
                  <a:gd name="T11" fmla="*/ 51 h 251"/>
                  <a:gd name="T12" fmla="*/ 209 w 250"/>
                  <a:gd name="T13" fmla="*/ 61 h 251"/>
                  <a:gd name="T14" fmla="*/ 190 w 250"/>
                  <a:gd name="T15" fmla="*/ 42 h 251"/>
                  <a:gd name="T16" fmla="*/ 200 w 250"/>
                  <a:gd name="T17" fmla="*/ 24 h 251"/>
                  <a:gd name="T18" fmla="*/ 176 w 250"/>
                  <a:gd name="T19" fmla="*/ 10 h 251"/>
                  <a:gd name="T20" fmla="*/ 165 w 250"/>
                  <a:gd name="T21" fmla="*/ 28 h 251"/>
                  <a:gd name="T22" fmla="*/ 139 w 250"/>
                  <a:gd name="T23" fmla="*/ 21 h 251"/>
                  <a:gd name="T24" fmla="*/ 139 w 250"/>
                  <a:gd name="T25" fmla="*/ 0 h 251"/>
                  <a:gd name="T26" fmla="*/ 111 w 250"/>
                  <a:gd name="T27" fmla="*/ 0 h 251"/>
                  <a:gd name="T28" fmla="*/ 111 w 250"/>
                  <a:gd name="T29" fmla="*/ 21 h 251"/>
                  <a:gd name="T30" fmla="*/ 85 w 250"/>
                  <a:gd name="T31" fmla="*/ 28 h 251"/>
                  <a:gd name="T32" fmla="*/ 75 w 250"/>
                  <a:gd name="T33" fmla="*/ 10 h 251"/>
                  <a:gd name="T34" fmla="*/ 51 w 250"/>
                  <a:gd name="T35" fmla="*/ 24 h 251"/>
                  <a:gd name="T36" fmla="*/ 61 w 250"/>
                  <a:gd name="T37" fmla="*/ 42 h 251"/>
                  <a:gd name="T38" fmla="*/ 42 w 250"/>
                  <a:gd name="T39" fmla="*/ 61 h 251"/>
                  <a:gd name="T40" fmla="*/ 24 w 250"/>
                  <a:gd name="T41" fmla="*/ 51 h 251"/>
                  <a:gd name="T42" fmla="*/ 10 w 250"/>
                  <a:gd name="T43" fmla="*/ 75 h 251"/>
                  <a:gd name="T44" fmla="*/ 28 w 250"/>
                  <a:gd name="T45" fmla="*/ 85 h 251"/>
                  <a:gd name="T46" fmla="*/ 21 w 250"/>
                  <a:gd name="T47" fmla="*/ 111 h 251"/>
                  <a:gd name="T48" fmla="*/ 0 w 250"/>
                  <a:gd name="T49" fmla="*/ 111 h 251"/>
                  <a:gd name="T50" fmla="*/ 0 w 250"/>
                  <a:gd name="T51" fmla="*/ 139 h 251"/>
                  <a:gd name="T52" fmla="*/ 21 w 250"/>
                  <a:gd name="T53" fmla="*/ 139 h 251"/>
                  <a:gd name="T54" fmla="*/ 28 w 250"/>
                  <a:gd name="T55" fmla="*/ 166 h 251"/>
                  <a:gd name="T56" fmla="*/ 10 w 250"/>
                  <a:gd name="T57" fmla="*/ 176 h 251"/>
                  <a:gd name="T58" fmla="*/ 24 w 250"/>
                  <a:gd name="T59" fmla="*/ 200 h 251"/>
                  <a:gd name="T60" fmla="*/ 41 w 250"/>
                  <a:gd name="T61" fmla="*/ 190 h 251"/>
                  <a:gd name="T62" fmla="*/ 61 w 250"/>
                  <a:gd name="T63" fmla="*/ 210 h 251"/>
                  <a:gd name="T64" fmla="*/ 51 w 250"/>
                  <a:gd name="T65" fmla="*/ 227 h 251"/>
                  <a:gd name="T66" fmla="*/ 75 w 250"/>
                  <a:gd name="T67" fmla="*/ 241 h 251"/>
                  <a:gd name="T68" fmla="*/ 85 w 250"/>
                  <a:gd name="T69" fmla="*/ 224 h 251"/>
                  <a:gd name="T70" fmla="*/ 111 w 250"/>
                  <a:gd name="T71" fmla="*/ 231 h 251"/>
                  <a:gd name="T72" fmla="*/ 111 w 250"/>
                  <a:gd name="T73" fmla="*/ 251 h 251"/>
                  <a:gd name="T74" fmla="*/ 139 w 250"/>
                  <a:gd name="T75" fmla="*/ 251 h 251"/>
                  <a:gd name="T76" fmla="*/ 139 w 250"/>
                  <a:gd name="T77" fmla="*/ 231 h 251"/>
                  <a:gd name="T78" fmla="*/ 166 w 250"/>
                  <a:gd name="T79" fmla="*/ 224 h 251"/>
                  <a:gd name="T80" fmla="*/ 176 w 250"/>
                  <a:gd name="T81" fmla="*/ 241 h 251"/>
                  <a:gd name="T82" fmla="*/ 200 w 250"/>
                  <a:gd name="T83" fmla="*/ 227 h 251"/>
                  <a:gd name="T84" fmla="*/ 190 w 250"/>
                  <a:gd name="T85" fmla="*/ 210 h 251"/>
                  <a:gd name="T86" fmla="*/ 210 w 250"/>
                  <a:gd name="T87" fmla="*/ 190 h 251"/>
                  <a:gd name="T88" fmla="*/ 227 w 250"/>
                  <a:gd name="T89" fmla="*/ 200 h 251"/>
                  <a:gd name="T90" fmla="*/ 241 w 250"/>
                  <a:gd name="T91" fmla="*/ 176 h 251"/>
                  <a:gd name="T92" fmla="*/ 224 w 250"/>
                  <a:gd name="T93" fmla="*/ 166 h 251"/>
                  <a:gd name="T94" fmla="*/ 231 w 250"/>
                  <a:gd name="T95" fmla="*/ 139 h 251"/>
                  <a:gd name="T96" fmla="*/ 250 w 250"/>
                  <a:gd name="T97" fmla="*/ 139 h 251"/>
                  <a:gd name="T98" fmla="*/ 126 w 250"/>
                  <a:gd name="T99" fmla="*/ 194 h 251"/>
                  <a:gd name="T100" fmla="*/ 58 w 250"/>
                  <a:gd name="T101" fmla="*/ 126 h 251"/>
                  <a:gd name="T102" fmla="*/ 126 w 250"/>
                  <a:gd name="T103" fmla="*/ 59 h 251"/>
                  <a:gd name="T104" fmla="*/ 194 w 250"/>
                  <a:gd name="T105" fmla="*/ 126 h 251"/>
                  <a:gd name="T106" fmla="*/ 126 w 250"/>
                  <a:gd name="T107" fmla="*/ 19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0" h="251">
                    <a:moveTo>
                      <a:pt x="250" y="139"/>
                    </a:moveTo>
                    <a:cubicBezTo>
                      <a:pt x="250" y="111"/>
                      <a:pt x="250" y="111"/>
                      <a:pt x="250" y="111"/>
                    </a:cubicBezTo>
                    <a:cubicBezTo>
                      <a:pt x="231" y="111"/>
                      <a:pt x="231" y="111"/>
                      <a:pt x="231" y="111"/>
                    </a:cubicBezTo>
                    <a:cubicBezTo>
                      <a:pt x="229" y="102"/>
                      <a:pt x="227" y="93"/>
                      <a:pt x="223" y="8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4" y="54"/>
                      <a:pt x="197" y="47"/>
                      <a:pt x="190" y="42"/>
                    </a:cubicBezTo>
                    <a:cubicBezTo>
                      <a:pt x="200" y="24"/>
                      <a:pt x="200" y="24"/>
                      <a:pt x="200" y="24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57" y="25"/>
                      <a:pt x="148" y="22"/>
                      <a:pt x="139" y="2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2" y="23"/>
                      <a:pt x="94" y="25"/>
                      <a:pt x="85" y="2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4" y="48"/>
                      <a:pt x="48" y="54"/>
                      <a:pt x="42" y="6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5" y="94"/>
                      <a:pt x="22" y="102"/>
                      <a:pt x="2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2" y="149"/>
                      <a:pt x="24" y="157"/>
                      <a:pt x="28" y="166"/>
                    </a:cubicBezTo>
                    <a:cubicBezTo>
                      <a:pt x="10" y="176"/>
                      <a:pt x="10" y="176"/>
                      <a:pt x="10" y="176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7" y="197"/>
                      <a:pt x="53" y="204"/>
                      <a:pt x="61" y="210"/>
                    </a:cubicBezTo>
                    <a:cubicBezTo>
                      <a:pt x="51" y="227"/>
                      <a:pt x="51" y="227"/>
                      <a:pt x="51" y="227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85" y="224"/>
                      <a:pt x="85" y="224"/>
                      <a:pt x="85" y="224"/>
                    </a:cubicBezTo>
                    <a:cubicBezTo>
                      <a:pt x="93" y="227"/>
                      <a:pt x="102" y="230"/>
                      <a:pt x="111" y="231"/>
                    </a:cubicBezTo>
                    <a:cubicBezTo>
                      <a:pt x="111" y="251"/>
                      <a:pt x="111" y="251"/>
                      <a:pt x="111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49" y="230"/>
                      <a:pt x="158" y="228"/>
                      <a:pt x="166" y="224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200" y="227"/>
                      <a:pt x="200" y="227"/>
                      <a:pt x="200" y="227"/>
                    </a:cubicBez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98" y="205"/>
                      <a:pt x="204" y="198"/>
                      <a:pt x="210" y="190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41" y="176"/>
                      <a:pt x="241" y="176"/>
                      <a:pt x="241" y="17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7" y="158"/>
                      <a:pt x="230" y="149"/>
                      <a:pt x="231" y="139"/>
                    </a:cubicBezTo>
                    <a:lnTo>
                      <a:pt x="250" y="139"/>
                    </a:lnTo>
                    <a:close/>
                    <a:moveTo>
                      <a:pt x="126" y="194"/>
                    </a:moveTo>
                    <a:cubicBezTo>
                      <a:pt x="89" y="194"/>
                      <a:pt x="58" y="164"/>
                      <a:pt x="58" y="126"/>
                    </a:cubicBezTo>
                    <a:cubicBezTo>
                      <a:pt x="58" y="89"/>
                      <a:pt x="89" y="59"/>
                      <a:pt x="126" y="59"/>
                    </a:cubicBezTo>
                    <a:cubicBezTo>
                      <a:pt x="163" y="59"/>
                      <a:pt x="194" y="89"/>
                      <a:pt x="194" y="126"/>
                    </a:cubicBezTo>
                    <a:cubicBezTo>
                      <a:pt x="194" y="164"/>
                      <a:pt x="163" y="194"/>
                      <a:pt x="126" y="194"/>
                    </a:cubicBezTo>
                    <a:close/>
                  </a:path>
                </a:pathLst>
              </a:custGeom>
              <a:solidFill>
                <a:srgbClr val="6E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CCFAC9E2-A344-49A2-910E-7C462BAB04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113" y="5849929"/>
                <a:ext cx="131763" cy="142875"/>
              </a:xfrm>
              <a:custGeom>
                <a:avLst/>
                <a:gdLst>
                  <a:gd name="T0" fmla="*/ 188 w 188"/>
                  <a:gd name="T1" fmla="*/ 104 h 187"/>
                  <a:gd name="T2" fmla="*/ 188 w 188"/>
                  <a:gd name="T3" fmla="*/ 83 h 187"/>
                  <a:gd name="T4" fmla="*/ 173 w 188"/>
                  <a:gd name="T5" fmla="*/ 83 h 187"/>
                  <a:gd name="T6" fmla="*/ 167 w 188"/>
                  <a:gd name="T7" fmla="*/ 63 h 187"/>
                  <a:gd name="T8" fmla="*/ 180 w 188"/>
                  <a:gd name="T9" fmla="*/ 56 h 187"/>
                  <a:gd name="T10" fmla="*/ 170 w 188"/>
                  <a:gd name="T11" fmla="*/ 38 h 187"/>
                  <a:gd name="T12" fmla="*/ 157 w 188"/>
                  <a:gd name="T13" fmla="*/ 45 h 187"/>
                  <a:gd name="T14" fmla="*/ 142 w 188"/>
                  <a:gd name="T15" fmla="*/ 31 h 187"/>
                  <a:gd name="T16" fmla="*/ 150 w 188"/>
                  <a:gd name="T17" fmla="*/ 18 h 187"/>
                  <a:gd name="T18" fmla="*/ 132 w 188"/>
                  <a:gd name="T19" fmla="*/ 7 h 187"/>
                  <a:gd name="T20" fmla="*/ 124 w 188"/>
                  <a:gd name="T21" fmla="*/ 21 h 187"/>
                  <a:gd name="T22" fmla="*/ 104 w 188"/>
                  <a:gd name="T23" fmla="*/ 15 h 187"/>
                  <a:gd name="T24" fmla="*/ 104 w 188"/>
                  <a:gd name="T25" fmla="*/ 0 h 187"/>
                  <a:gd name="T26" fmla="*/ 83 w 188"/>
                  <a:gd name="T27" fmla="*/ 0 h 187"/>
                  <a:gd name="T28" fmla="*/ 83 w 188"/>
                  <a:gd name="T29" fmla="*/ 16 h 187"/>
                  <a:gd name="T30" fmla="*/ 64 w 188"/>
                  <a:gd name="T31" fmla="*/ 21 h 187"/>
                  <a:gd name="T32" fmla="*/ 56 w 188"/>
                  <a:gd name="T33" fmla="*/ 7 h 187"/>
                  <a:gd name="T34" fmla="*/ 38 w 188"/>
                  <a:gd name="T35" fmla="*/ 18 h 187"/>
                  <a:gd name="T36" fmla="*/ 46 w 188"/>
                  <a:gd name="T37" fmla="*/ 31 h 187"/>
                  <a:gd name="T38" fmla="*/ 32 w 188"/>
                  <a:gd name="T39" fmla="*/ 46 h 187"/>
                  <a:gd name="T40" fmla="*/ 18 w 188"/>
                  <a:gd name="T41" fmla="*/ 38 h 187"/>
                  <a:gd name="T42" fmla="*/ 7 w 188"/>
                  <a:gd name="T43" fmla="*/ 56 h 187"/>
                  <a:gd name="T44" fmla="*/ 21 w 188"/>
                  <a:gd name="T45" fmla="*/ 64 h 187"/>
                  <a:gd name="T46" fmla="*/ 16 w 188"/>
                  <a:gd name="T47" fmla="*/ 83 h 187"/>
                  <a:gd name="T48" fmla="*/ 0 w 188"/>
                  <a:gd name="T49" fmla="*/ 83 h 187"/>
                  <a:gd name="T50" fmla="*/ 0 w 188"/>
                  <a:gd name="T51" fmla="*/ 104 h 187"/>
                  <a:gd name="T52" fmla="*/ 15 w 188"/>
                  <a:gd name="T53" fmla="*/ 104 h 187"/>
                  <a:gd name="T54" fmla="*/ 21 w 188"/>
                  <a:gd name="T55" fmla="*/ 124 h 187"/>
                  <a:gd name="T56" fmla="*/ 7 w 188"/>
                  <a:gd name="T57" fmla="*/ 131 h 187"/>
                  <a:gd name="T58" fmla="*/ 18 w 188"/>
                  <a:gd name="T59" fmla="*/ 150 h 187"/>
                  <a:gd name="T60" fmla="*/ 31 w 188"/>
                  <a:gd name="T61" fmla="*/ 142 h 187"/>
                  <a:gd name="T62" fmla="*/ 45 w 188"/>
                  <a:gd name="T63" fmla="*/ 157 h 187"/>
                  <a:gd name="T64" fmla="*/ 38 w 188"/>
                  <a:gd name="T65" fmla="*/ 170 h 187"/>
                  <a:gd name="T66" fmla="*/ 56 w 188"/>
                  <a:gd name="T67" fmla="*/ 180 h 187"/>
                  <a:gd name="T68" fmla="*/ 63 w 188"/>
                  <a:gd name="T69" fmla="*/ 167 h 187"/>
                  <a:gd name="T70" fmla="*/ 83 w 188"/>
                  <a:gd name="T71" fmla="*/ 173 h 187"/>
                  <a:gd name="T72" fmla="*/ 83 w 188"/>
                  <a:gd name="T73" fmla="*/ 187 h 187"/>
                  <a:gd name="T74" fmla="*/ 104 w 188"/>
                  <a:gd name="T75" fmla="*/ 187 h 187"/>
                  <a:gd name="T76" fmla="*/ 104 w 188"/>
                  <a:gd name="T77" fmla="*/ 173 h 187"/>
                  <a:gd name="T78" fmla="*/ 125 w 188"/>
                  <a:gd name="T79" fmla="*/ 168 h 187"/>
                  <a:gd name="T80" fmla="*/ 132 w 188"/>
                  <a:gd name="T81" fmla="*/ 180 h 187"/>
                  <a:gd name="T82" fmla="*/ 150 w 188"/>
                  <a:gd name="T83" fmla="*/ 170 h 187"/>
                  <a:gd name="T84" fmla="*/ 143 w 188"/>
                  <a:gd name="T85" fmla="*/ 157 h 187"/>
                  <a:gd name="T86" fmla="*/ 157 w 188"/>
                  <a:gd name="T87" fmla="*/ 142 h 187"/>
                  <a:gd name="T88" fmla="*/ 170 w 188"/>
                  <a:gd name="T89" fmla="*/ 150 h 187"/>
                  <a:gd name="T90" fmla="*/ 180 w 188"/>
                  <a:gd name="T91" fmla="*/ 131 h 187"/>
                  <a:gd name="T92" fmla="*/ 168 w 188"/>
                  <a:gd name="T93" fmla="*/ 124 h 187"/>
                  <a:gd name="T94" fmla="*/ 173 w 188"/>
                  <a:gd name="T95" fmla="*/ 104 h 187"/>
                  <a:gd name="T96" fmla="*/ 188 w 188"/>
                  <a:gd name="T97" fmla="*/ 104 h 187"/>
                  <a:gd name="T98" fmla="*/ 94 w 188"/>
                  <a:gd name="T99" fmla="*/ 145 h 187"/>
                  <a:gd name="T100" fmla="*/ 44 w 188"/>
                  <a:gd name="T101" fmla="*/ 94 h 187"/>
                  <a:gd name="T102" fmla="*/ 94 w 188"/>
                  <a:gd name="T103" fmla="*/ 43 h 187"/>
                  <a:gd name="T104" fmla="*/ 145 w 188"/>
                  <a:gd name="T105" fmla="*/ 94 h 187"/>
                  <a:gd name="T106" fmla="*/ 94 w 188"/>
                  <a:gd name="T107" fmla="*/ 14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87">
                    <a:moveTo>
                      <a:pt x="188" y="104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2" y="76"/>
                      <a:pt x="170" y="69"/>
                      <a:pt x="167" y="63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2" y="40"/>
                      <a:pt x="148" y="35"/>
                      <a:pt x="142" y="31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18" y="18"/>
                      <a:pt x="111" y="16"/>
                      <a:pt x="104" y="1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77" y="17"/>
                      <a:pt x="70" y="18"/>
                      <a:pt x="64" y="2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0" y="35"/>
                      <a:pt x="36" y="40"/>
                      <a:pt x="32" y="46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8" y="70"/>
                      <a:pt x="17" y="76"/>
                      <a:pt x="16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11"/>
                      <a:pt x="18" y="118"/>
                      <a:pt x="21" y="124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5" y="148"/>
                      <a:pt x="40" y="153"/>
                      <a:pt x="45" y="157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70" y="170"/>
                      <a:pt x="76" y="172"/>
                      <a:pt x="83" y="173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11" y="172"/>
                      <a:pt x="118" y="170"/>
                      <a:pt x="125" y="168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8" y="153"/>
                      <a:pt x="153" y="148"/>
                      <a:pt x="157" y="142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0" y="118"/>
                      <a:pt x="172" y="111"/>
                      <a:pt x="173" y="104"/>
                    </a:cubicBezTo>
                    <a:lnTo>
                      <a:pt x="188" y="104"/>
                    </a:lnTo>
                    <a:close/>
                    <a:moveTo>
                      <a:pt x="94" y="145"/>
                    </a:moveTo>
                    <a:cubicBezTo>
                      <a:pt x="66" y="145"/>
                      <a:pt x="44" y="122"/>
                      <a:pt x="44" y="94"/>
                    </a:cubicBezTo>
                    <a:cubicBezTo>
                      <a:pt x="44" y="66"/>
                      <a:pt x="66" y="43"/>
                      <a:pt x="94" y="43"/>
                    </a:cubicBezTo>
                    <a:cubicBezTo>
                      <a:pt x="122" y="43"/>
                      <a:pt x="145" y="66"/>
                      <a:pt x="145" y="94"/>
                    </a:cubicBezTo>
                    <a:cubicBezTo>
                      <a:pt x="145" y="122"/>
                      <a:pt x="122" y="145"/>
                      <a:pt x="94" y="145"/>
                    </a:cubicBezTo>
                    <a:close/>
                  </a:path>
                </a:pathLst>
              </a:custGeom>
              <a:solidFill>
                <a:srgbClr val="F68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027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BBFB4-F5C6-40BD-B4DC-C1EDC34A507F}"/>
              </a:ext>
            </a:extLst>
          </p:cNvPr>
          <p:cNvSpPr/>
          <p:nvPr userDrawn="1"/>
        </p:nvSpPr>
        <p:spPr>
          <a:xfrm>
            <a:off x="3128201" y="3414184"/>
            <a:ext cx="56925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DOCUMENT </a:t>
            </a:r>
            <a:r>
              <a:rPr lang="en-US" sz="32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DRAG AND DROP</a:t>
            </a:r>
            <a:endParaRPr lang="en-US" sz="3200" b="1" dirty="0">
              <a:ln/>
              <a:solidFill>
                <a:srgbClr val="505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23B951-5542-4AA0-85B2-DAE3E07E6C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44" y="1879807"/>
            <a:ext cx="5668148" cy="14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94F6D5-88F0-4219-B3B7-5112FA56A633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8547897" y="4221098"/>
            <a:chExt cx="378521" cy="37852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7D7693A-484B-4971-A4CC-2859EAF1991A}"/>
                </a:ext>
              </a:extLst>
            </p:cNvPr>
            <p:cNvSpPr/>
            <p:nvPr/>
          </p:nvSpPr>
          <p:spPr>
            <a:xfrm>
              <a:off x="8547897" y="4221098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645BFD-DA0D-422A-9490-6A8D81012EB7}"/>
                </a:ext>
              </a:extLst>
            </p:cNvPr>
            <p:cNvGrpSpPr/>
            <p:nvPr/>
          </p:nvGrpSpPr>
          <p:grpSpPr>
            <a:xfrm>
              <a:off x="8641960" y="4251904"/>
              <a:ext cx="175811" cy="315450"/>
              <a:chOff x="8382003" y="5070480"/>
              <a:chExt cx="331788" cy="595313"/>
            </a:xfrm>
          </p:grpSpPr>
          <p:sp>
            <p:nvSpPr>
              <p:cNvPr id="15" name="Freeform 215">
                <a:extLst>
                  <a:ext uri="{FF2B5EF4-FFF2-40B4-BE49-F238E27FC236}">
                    <a16:creationId xmlns:a16="http://schemas.microsoft.com/office/drawing/2014/main" id="{7F5E492C-20D6-43F2-B54B-3128CCF55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  <a:close/>
                  </a:path>
                </a:pathLst>
              </a:custGeom>
              <a:solidFill>
                <a:srgbClr val="F58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6">
                <a:extLst>
                  <a:ext uri="{FF2B5EF4-FFF2-40B4-BE49-F238E27FC236}">
                    <a16:creationId xmlns:a16="http://schemas.microsoft.com/office/drawing/2014/main" id="{36C4B9A8-CCDA-4A2D-9BC6-DEA3A6354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465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30DA6-617A-4476-8395-E87567FBB6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44" y="1879807"/>
            <a:ext cx="5668148" cy="14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9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16C565B-3293-46C1-9208-4A92AA119D82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8547897" y="4221098"/>
            <a:chExt cx="378521" cy="37852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5735283-538F-463B-9AB3-851A0E25543E}"/>
                </a:ext>
              </a:extLst>
            </p:cNvPr>
            <p:cNvSpPr/>
            <p:nvPr/>
          </p:nvSpPr>
          <p:spPr>
            <a:xfrm>
              <a:off x="8547897" y="4221098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4F832AA-783B-45AA-8CCB-5DEAE5C919E9}"/>
                </a:ext>
              </a:extLst>
            </p:cNvPr>
            <p:cNvGrpSpPr/>
            <p:nvPr/>
          </p:nvGrpSpPr>
          <p:grpSpPr>
            <a:xfrm>
              <a:off x="8641960" y="4251904"/>
              <a:ext cx="175811" cy="315450"/>
              <a:chOff x="8382003" y="5070480"/>
              <a:chExt cx="331788" cy="595313"/>
            </a:xfrm>
          </p:grpSpPr>
          <p:sp>
            <p:nvSpPr>
              <p:cNvPr id="16" name="Freeform 215">
                <a:extLst>
                  <a:ext uri="{FF2B5EF4-FFF2-40B4-BE49-F238E27FC236}">
                    <a16:creationId xmlns:a16="http://schemas.microsoft.com/office/drawing/2014/main" id="{38FAE948-877B-4489-80C1-FED55AA2F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  <a:close/>
                  </a:path>
                </a:pathLst>
              </a:custGeom>
              <a:solidFill>
                <a:srgbClr val="F58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6">
                <a:extLst>
                  <a:ext uri="{FF2B5EF4-FFF2-40B4-BE49-F238E27FC236}">
                    <a16:creationId xmlns:a16="http://schemas.microsoft.com/office/drawing/2014/main" id="{6F63D24E-83C4-47F1-AA65-1A060B363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7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C6F4EA1-24DF-4162-8CA6-E1AB70829000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8547897" y="4221098"/>
            <a:chExt cx="378521" cy="37852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6D37651-97CC-48F2-AF86-CE52FD1F8D29}"/>
                </a:ext>
              </a:extLst>
            </p:cNvPr>
            <p:cNvSpPr/>
            <p:nvPr/>
          </p:nvSpPr>
          <p:spPr>
            <a:xfrm>
              <a:off x="8547897" y="4221098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E81C306-750C-4B0E-81AF-D6760A9BA64F}"/>
                </a:ext>
              </a:extLst>
            </p:cNvPr>
            <p:cNvGrpSpPr/>
            <p:nvPr/>
          </p:nvGrpSpPr>
          <p:grpSpPr>
            <a:xfrm>
              <a:off x="8641960" y="4251904"/>
              <a:ext cx="175811" cy="315450"/>
              <a:chOff x="8382003" y="5070480"/>
              <a:chExt cx="331788" cy="595313"/>
            </a:xfrm>
          </p:grpSpPr>
          <p:sp>
            <p:nvSpPr>
              <p:cNvPr id="18" name="Freeform 215">
                <a:extLst>
                  <a:ext uri="{FF2B5EF4-FFF2-40B4-BE49-F238E27FC236}">
                    <a16:creationId xmlns:a16="http://schemas.microsoft.com/office/drawing/2014/main" id="{5CA83F3E-5743-47FF-B5F7-54A06717A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  <a:close/>
                  </a:path>
                </a:pathLst>
              </a:custGeom>
              <a:solidFill>
                <a:srgbClr val="F58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6">
                <a:extLst>
                  <a:ext uri="{FF2B5EF4-FFF2-40B4-BE49-F238E27FC236}">
                    <a16:creationId xmlns:a16="http://schemas.microsoft.com/office/drawing/2014/main" id="{58E7B419-BBD2-40E8-875C-EFAB7B9F9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6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689F461-7BFD-49A2-B676-6BE2BF89196E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8547897" y="4221098"/>
            <a:chExt cx="378521" cy="37852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3371575-E476-4ABB-8D42-AA249465679F}"/>
                </a:ext>
              </a:extLst>
            </p:cNvPr>
            <p:cNvSpPr/>
            <p:nvPr/>
          </p:nvSpPr>
          <p:spPr>
            <a:xfrm>
              <a:off x="8547897" y="4221098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EDE066-8F97-481A-BE41-4702C1893566}"/>
                </a:ext>
              </a:extLst>
            </p:cNvPr>
            <p:cNvGrpSpPr/>
            <p:nvPr/>
          </p:nvGrpSpPr>
          <p:grpSpPr>
            <a:xfrm>
              <a:off x="8641960" y="4251904"/>
              <a:ext cx="175811" cy="315450"/>
              <a:chOff x="8382003" y="5070480"/>
              <a:chExt cx="331788" cy="595313"/>
            </a:xfrm>
          </p:grpSpPr>
          <p:sp>
            <p:nvSpPr>
              <p:cNvPr id="14" name="Freeform 215">
                <a:extLst>
                  <a:ext uri="{FF2B5EF4-FFF2-40B4-BE49-F238E27FC236}">
                    <a16:creationId xmlns:a16="http://schemas.microsoft.com/office/drawing/2014/main" id="{B3AB217C-0EDD-4B2D-B95F-8AA8E54A3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  <a:close/>
                  </a:path>
                </a:pathLst>
              </a:custGeom>
              <a:solidFill>
                <a:srgbClr val="F58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6">
                <a:extLst>
                  <a:ext uri="{FF2B5EF4-FFF2-40B4-BE49-F238E27FC236}">
                    <a16:creationId xmlns:a16="http://schemas.microsoft.com/office/drawing/2014/main" id="{45C97A90-D30F-4CB8-BCD2-FBF492B51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41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10DA1CB-06AE-4A6C-8C0F-CEF568C6F876}"/>
              </a:ext>
            </a:extLst>
          </p:cNvPr>
          <p:cNvGrpSpPr/>
          <p:nvPr userDrawn="1"/>
        </p:nvGrpSpPr>
        <p:grpSpPr>
          <a:xfrm>
            <a:off x="135728" y="176104"/>
            <a:ext cx="909856" cy="909856"/>
            <a:chOff x="8547897" y="4221098"/>
            <a:chExt cx="378521" cy="37852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E0203BE-4152-4480-BCE3-B03D9B1F346B}"/>
                </a:ext>
              </a:extLst>
            </p:cNvPr>
            <p:cNvSpPr/>
            <p:nvPr/>
          </p:nvSpPr>
          <p:spPr>
            <a:xfrm>
              <a:off x="8547897" y="4221098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E343343-2469-4E8A-913D-2FA95F377363}"/>
                </a:ext>
              </a:extLst>
            </p:cNvPr>
            <p:cNvGrpSpPr/>
            <p:nvPr/>
          </p:nvGrpSpPr>
          <p:grpSpPr>
            <a:xfrm>
              <a:off x="8641960" y="4251904"/>
              <a:ext cx="175811" cy="315450"/>
              <a:chOff x="8382003" y="5070480"/>
              <a:chExt cx="331788" cy="595313"/>
            </a:xfrm>
          </p:grpSpPr>
          <p:sp>
            <p:nvSpPr>
              <p:cNvPr id="15" name="Freeform 215">
                <a:extLst>
                  <a:ext uri="{FF2B5EF4-FFF2-40B4-BE49-F238E27FC236}">
                    <a16:creationId xmlns:a16="http://schemas.microsoft.com/office/drawing/2014/main" id="{60AAFF2A-86EE-4C1A-B548-67DFB49FC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  <a:close/>
                  </a:path>
                </a:pathLst>
              </a:custGeom>
              <a:solidFill>
                <a:srgbClr val="F58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6">
                <a:extLst>
                  <a:ext uri="{FF2B5EF4-FFF2-40B4-BE49-F238E27FC236}">
                    <a16:creationId xmlns:a16="http://schemas.microsoft.com/office/drawing/2014/main" id="{65B28063-EC03-4EED-ACB7-BFB688575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93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7B9CA7-F55F-44B6-9998-8E15B98CF138}"/>
              </a:ext>
            </a:extLst>
          </p:cNvPr>
          <p:cNvGrpSpPr/>
          <p:nvPr userDrawn="1"/>
        </p:nvGrpSpPr>
        <p:grpSpPr>
          <a:xfrm>
            <a:off x="135728" y="176104"/>
            <a:ext cx="909856" cy="909856"/>
            <a:chOff x="8547897" y="4221098"/>
            <a:chExt cx="378521" cy="37852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8A44917-90A7-47FA-93E5-3C851C828231}"/>
                </a:ext>
              </a:extLst>
            </p:cNvPr>
            <p:cNvSpPr/>
            <p:nvPr/>
          </p:nvSpPr>
          <p:spPr>
            <a:xfrm>
              <a:off x="8547897" y="4221098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F8BED66-9F26-494E-97B6-CCD12FAF84AC}"/>
                </a:ext>
              </a:extLst>
            </p:cNvPr>
            <p:cNvGrpSpPr/>
            <p:nvPr/>
          </p:nvGrpSpPr>
          <p:grpSpPr>
            <a:xfrm>
              <a:off x="8641960" y="4251904"/>
              <a:ext cx="175811" cy="315450"/>
              <a:chOff x="8382003" y="5070480"/>
              <a:chExt cx="331788" cy="595313"/>
            </a:xfrm>
          </p:grpSpPr>
          <p:sp>
            <p:nvSpPr>
              <p:cNvPr id="15" name="Freeform 215">
                <a:extLst>
                  <a:ext uri="{FF2B5EF4-FFF2-40B4-BE49-F238E27FC236}">
                    <a16:creationId xmlns:a16="http://schemas.microsoft.com/office/drawing/2014/main" id="{4D6CAD53-FDDA-4FFB-BCAE-661696BAA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  <a:close/>
                  </a:path>
                </a:pathLst>
              </a:custGeom>
              <a:solidFill>
                <a:srgbClr val="F58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6">
                <a:extLst>
                  <a:ext uri="{FF2B5EF4-FFF2-40B4-BE49-F238E27FC236}">
                    <a16:creationId xmlns:a16="http://schemas.microsoft.com/office/drawing/2014/main" id="{C5CDF30C-0DF0-46DD-9C88-27751518E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07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848BB7-0DF2-4259-A767-4395A7844D63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8547897" y="4221098"/>
            <a:chExt cx="378521" cy="37852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55E7AF3-1509-4726-B524-10A98FD40233}"/>
                </a:ext>
              </a:extLst>
            </p:cNvPr>
            <p:cNvSpPr/>
            <p:nvPr/>
          </p:nvSpPr>
          <p:spPr>
            <a:xfrm>
              <a:off x="8547897" y="4221098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207A05F-71BF-4D80-AA18-CC7BE991D902}"/>
                </a:ext>
              </a:extLst>
            </p:cNvPr>
            <p:cNvGrpSpPr/>
            <p:nvPr/>
          </p:nvGrpSpPr>
          <p:grpSpPr>
            <a:xfrm>
              <a:off x="8641960" y="4251904"/>
              <a:ext cx="175811" cy="315450"/>
              <a:chOff x="8382003" y="5070480"/>
              <a:chExt cx="331788" cy="595313"/>
            </a:xfrm>
          </p:grpSpPr>
          <p:sp>
            <p:nvSpPr>
              <p:cNvPr id="14" name="Freeform 215">
                <a:extLst>
                  <a:ext uri="{FF2B5EF4-FFF2-40B4-BE49-F238E27FC236}">
                    <a16:creationId xmlns:a16="http://schemas.microsoft.com/office/drawing/2014/main" id="{63EA81C3-14EA-44C1-B523-E25DA3FEF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  <a:close/>
                  </a:path>
                </a:pathLst>
              </a:custGeom>
              <a:solidFill>
                <a:srgbClr val="F58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6">
                <a:extLst>
                  <a:ext uri="{FF2B5EF4-FFF2-40B4-BE49-F238E27FC236}">
                    <a16:creationId xmlns:a16="http://schemas.microsoft.com/office/drawing/2014/main" id="{CDB76822-4529-481C-8DC8-28B8942B2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51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265702C-5BAB-4BD9-853B-5589F966BE5A}"/>
              </a:ext>
            </a:extLst>
          </p:cNvPr>
          <p:cNvGrpSpPr/>
          <p:nvPr userDrawn="1"/>
        </p:nvGrpSpPr>
        <p:grpSpPr>
          <a:xfrm>
            <a:off x="156375" y="181024"/>
            <a:ext cx="875839" cy="875839"/>
            <a:chOff x="3738566" y="2749699"/>
            <a:chExt cx="378521" cy="37852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1FAF865-6835-41E5-8631-DAD01E0C34AF}"/>
                </a:ext>
              </a:extLst>
            </p:cNvPr>
            <p:cNvSpPr/>
            <p:nvPr/>
          </p:nvSpPr>
          <p:spPr>
            <a:xfrm>
              <a:off x="3738566" y="274969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5651C6-8634-447C-9296-03A53E72AD9E}"/>
                </a:ext>
              </a:extLst>
            </p:cNvPr>
            <p:cNvGrpSpPr/>
            <p:nvPr/>
          </p:nvGrpSpPr>
          <p:grpSpPr>
            <a:xfrm>
              <a:off x="3756495" y="2829764"/>
              <a:ext cx="336731" cy="229025"/>
              <a:chOff x="2786063" y="2706688"/>
              <a:chExt cx="903287" cy="614363"/>
            </a:xfrm>
          </p:grpSpPr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id="{EAC657CB-CB22-4AA2-80F4-ADF24E7E4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2">
                <a:extLst>
                  <a:ext uri="{FF2B5EF4-FFF2-40B4-BE49-F238E27FC236}">
                    <a16:creationId xmlns:a16="http://schemas.microsoft.com/office/drawing/2014/main" id="{4C627258-237A-4DFB-8AAE-2165D374E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8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3">
                <a:extLst>
                  <a:ext uri="{FF2B5EF4-FFF2-40B4-BE49-F238E27FC236}">
                    <a16:creationId xmlns:a16="http://schemas.microsoft.com/office/drawing/2014/main" id="{78DD772C-AC2E-4FF8-8689-C8BBCC02D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16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4">
                <a:extLst>
                  <a:ext uri="{FF2B5EF4-FFF2-40B4-BE49-F238E27FC236}">
                    <a16:creationId xmlns:a16="http://schemas.microsoft.com/office/drawing/2014/main" id="{14CFBAA5-4E9D-433D-A808-151F80D7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5">
                <a:extLst>
                  <a:ext uri="{FF2B5EF4-FFF2-40B4-BE49-F238E27FC236}">
                    <a16:creationId xmlns:a16="http://schemas.microsoft.com/office/drawing/2014/main" id="{E799EEB4-221E-4B28-9479-49A7BB7E8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1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6">
                <a:extLst>
                  <a:ext uri="{FF2B5EF4-FFF2-40B4-BE49-F238E27FC236}">
                    <a16:creationId xmlns:a16="http://schemas.microsoft.com/office/drawing/2014/main" id="{2B7F81B0-E26C-4987-89C2-5EB2637A1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7">
                <a:extLst>
                  <a:ext uri="{FF2B5EF4-FFF2-40B4-BE49-F238E27FC236}">
                    <a16:creationId xmlns:a16="http://schemas.microsoft.com/office/drawing/2014/main" id="{70A7B6D0-D941-466A-9D9D-CBEBFB5E7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8">
                <a:extLst>
                  <a:ext uri="{FF2B5EF4-FFF2-40B4-BE49-F238E27FC236}">
                    <a16:creationId xmlns:a16="http://schemas.microsoft.com/office/drawing/2014/main" id="{5F65223E-4AA1-4CC3-9811-5D458EFDB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6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29">
                <a:extLst>
                  <a:ext uri="{FF2B5EF4-FFF2-40B4-BE49-F238E27FC236}">
                    <a16:creationId xmlns:a16="http://schemas.microsoft.com/office/drawing/2014/main" id="{566F2A70-A4DA-4888-8C8F-D0B334F9A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0">
                <a:extLst>
                  <a:ext uri="{FF2B5EF4-FFF2-40B4-BE49-F238E27FC236}">
                    <a16:creationId xmlns:a16="http://schemas.microsoft.com/office/drawing/2014/main" id="{4B20347F-01CE-4701-9A1E-699AF242B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38" y="2706688"/>
                <a:ext cx="492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1">
                <a:extLst>
                  <a:ext uri="{FF2B5EF4-FFF2-40B4-BE49-F238E27FC236}">
                    <a16:creationId xmlns:a16="http://schemas.microsoft.com/office/drawing/2014/main" id="{53400065-F2BE-4210-B67B-60D516A05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2">
                <a:extLst>
                  <a:ext uri="{FF2B5EF4-FFF2-40B4-BE49-F238E27FC236}">
                    <a16:creationId xmlns:a16="http://schemas.microsoft.com/office/drawing/2014/main" id="{10C4DF01-CA9C-4285-9DA9-9B301AB7C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813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3">
                <a:extLst>
                  <a:ext uri="{FF2B5EF4-FFF2-40B4-BE49-F238E27FC236}">
                    <a16:creationId xmlns:a16="http://schemas.microsoft.com/office/drawing/2014/main" id="{9531F67B-AB0F-4072-B9CB-FEDB7BBBF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34">
                <a:extLst>
                  <a:ext uri="{FF2B5EF4-FFF2-40B4-BE49-F238E27FC236}">
                    <a16:creationId xmlns:a16="http://schemas.microsoft.com/office/drawing/2014/main" id="{4C51A302-1CD2-472A-8E33-73A11BF5F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35">
                <a:extLst>
                  <a:ext uri="{FF2B5EF4-FFF2-40B4-BE49-F238E27FC236}">
                    <a16:creationId xmlns:a16="http://schemas.microsoft.com/office/drawing/2014/main" id="{710B3539-ADBD-4960-92F9-2E6993F96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6">
                <a:extLst>
                  <a:ext uri="{FF2B5EF4-FFF2-40B4-BE49-F238E27FC236}">
                    <a16:creationId xmlns:a16="http://schemas.microsoft.com/office/drawing/2014/main" id="{7EEE9832-0923-4631-A2B6-781D29CE5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7">
                <a:extLst>
                  <a:ext uri="{FF2B5EF4-FFF2-40B4-BE49-F238E27FC236}">
                    <a16:creationId xmlns:a16="http://schemas.microsoft.com/office/drawing/2014/main" id="{BD5D1778-FB89-4E66-AFE5-917EE76FE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06688"/>
                <a:ext cx="111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38">
                <a:extLst>
                  <a:ext uri="{FF2B5EF4-FFF2-40B4-BE49-F238E27FC236}">
                    <a16:creationId xmlns:a16="http://schemas.microsoft.com/office/drawing/2014/main" id="{DF899269-B32F-4799-9E6D-8F0F62987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8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F4C7BB42-F617-4313-A961-D516A3AC8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154363"/>
                <a:ext cx="423862" cy="166688"/>
              </a:xfrm>
              <a:custGeom>
                <a:avLst/>
                <a:gdLst>
                  <a:gd name="T0" fmla="*/ 0 w 267"/>
                  <a:gd name="T1" fmla="*/ 54 h 105"/>
                  <a:gd name="T2" fmla="*/ 70 w 267"/>
                  <a:gd name="T3" fmla="*/ 0 h 105"/>
                  <a:gd name="T4" fmla="*/ 70 w 267"/>
                  <a:gd name="T5" fmla="*/ 26 h 105"/>
                  <a:gd name="T6" fmla="*/ 267 w 267"/>
                  <a:gd name="T7" fmla="*/ 26 h 105"/>
                  <a:gd name="T8" fmla="*/ 267 w 267"/>
                  <a:gd name="T9" fmla="*/ 79 h 105"/>
                  <a:gd name="T10" fmla="*/ 70 w 267"/>
                  <a:gd name="T11" fmla="*/ 79 h 105"/>
                  <a:gd name="T12" fmla="*/ 70 w 267"/>
                  <a:gd name="T13" fmla="*/ 105 h 105"/>
                  <a:gd name="T14" fmla="*/ 0 w 267"/>
                  <a:gd name="T15" fmla="*/ 5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0" y="54"/>
                    </a:moveTo>
                    <a:lnTo>
                      <a:pt x="70" y="0"/>
                    </a:lnTo>
                    <a:lnTo>
                      <a:pt x="70" y="26"/>
                    </a:lnTo>
                    <a:lnTo>
                      <a:pt x="267" y="26"/>
                    </a:lnTo>
                    <a:lnTo>
                      <a:pt x="267" y="79"/>
                    </a:lnTo>
                    <a:lnTo>
                      <a:pt x="70" y="79"/>
                    </a:lnTo>
                    <a:lnTo>
                      <a:pt x="70" y="10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BCB159A5-3B99-4067-B534-2DC2DD122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488" y="3154363"/>
                <a:ext cx="423862" cy="166688"/>
              </a:xfrm>
              <a:custGeom>
                <a:avLst/>
                <a:gdLst>
                  <a:gd name="T0" fmla="*/ 267 w 267"/>
                  <a:gd name="T1" fmla="*/ 51 h 105"/>
                  <a:gd name="T2" fmla="*/ 196 w 267"/>
                  <a:gd name="T3" fmla="*/ 105 h 105"/>
                  <a:gd name="T4" fmla="*/ 196 w 267"/>
                  <a:gd name="T5" fmla="*/ 79 h 105"/>
                  <a:gd name="T6" fmla="*/ 0 w 267"/>
                  <a:gd name="T7" fmla="*/ 79 h 105"/>
                  <a:gd name="T8" fmla="*/ 0 w 267"/>
                  <a:gd name="T9" fmla="*/ 26 h 105"/>
                  <a:gd name="T10" fmla="*/ 196 w 267"/>
                  <a:gd name="T11" fmla="*/ 26 h 105"/>
                  <a:gd name="T12" fmla="*/ 196 w 267"/>
                  <a:gd name="T13" fmla="*/ 0 h 105"/>
                  <a:gd name="T14" fmla="*/ 267 w 267"/>
                  <a:gd name="T15" fmla="*/ 5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267" y="51"/>
                    </a:moveTo>
                    <a:lnTo>
                      <a:pt x="196" y="105"/>
                    </a:lnTo>
                    <a:lnTo>
                      <a:pt x="196" y="79"/>
                    </a:lnTo>
                    <a:lnTo>
                      <a:pt x="0" y="79"/>
                    </a:lnTo>
                    <a:lnTo>
                      <a:pt x="0" y="26"/>
                    </a:lnTo>
                    <a:lnTo>
                      <a:pt x="196" y="26"/>
                    </a:lnTo>
                    <a:lnTo>
                      <a:pt x="196" y="0"/>
                    </a:lnTo>
                    <a:lnTo>
                      <a:pt x="267" y="5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11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60B36A-9A81-4A9C-B587-93872D282AC1}"/>
              </a:ext>
            </a:extLst>
          </p:cNvPr>
          <p:cNvGrpSpPr/>
          <p:nvPr userDrawn="1"/>
        </p:nvGrpSpPr>
        <p:grpSpPr>
          <a:xfrm rot="5400000">
            <a:off x="10738765" y="83577"/>
            <a:ext cx="1223947" cy="1223947"/>
            <a:chOff x="8547897" y="4221098"/>
            <a:chExt cx="378521" cy="37852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47DE288-2C3D-4D1A-BC3E-AD90225EFC1D}"/>
                </a:ext>
              </a:extLst>
            </p:cNvPr>
            <p:cNvSpPr/>
            <p:nvPr/>
          </p:nvSpPr>
          <p:spPr>
            <a:xfrm>
              <a:off x="8547897" y="4221098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DF1D4A7-E4AE-4C80-8C0E-C24A22E830C6}"/>
                </a:ext>
              </a:extLst>
            </p:cNvPr>
            <p:cNvGrpSpPr/>
            <p:nvPr/>
          </p:nvGrpSpPr>
          <p:grpSpPr>
            <a:xfrm>
              <a:off x="8641960" y="4251904"/>
              <a:ext cx="175811" cy="315450"/>
              <a:chOff x="8382003" y="5070480"/>
              <a:chExt cx="331788" cy="595313"/>
            </a:xfrm>
          </p:grpSpPr>
          <p:sp>
            <p:nvSpPr>
              <p:cNvPr id="14" name="Freeform 215">
                <a:extLst>
                  <a:ext uri="{FF2B5EF4-FFF2-40B4-BE49-F238E27FC236}">
                    <a16:creationId xmlns:a16="http://schemas.microsoft.com/office/drawing/2014/main" id="{D07C3FCF-B612-4569-B0B9-874C07A84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  <a:close/>
                  </a:path>
                </a:pathLst>
              </a:custGeom>
              <a:solidFill>
                <a:srgbClr val="F58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6">
                <a:extLst>
                  <a:ext uri="{FF2B5EF4-FFF2-40B4-BE49-F238E27FC236}">
                    <a16:creationId xmlns:a16="http://schemas.microsoft.com/office/drawing/2014/main" id="{47CB6ECF-2E45-4888-B7FB-4FB8F7A09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4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BBFB4-F5C6-40BD-B4DC-C1EDC34A507F}"/>
              </a:ext>
            </a:extLst>
          </p:cNvPr>
          <p:cNvSpPr/>
          <p:nvPr userDrawn="1"/>
        </p:nvSpPr>
        <p:spPr>
          <a:xfrm>
            <a:off x="3105761" y="3414184"/>
            <a:ext cx="5737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PLANNING AND </a:t>
            </a:r>
            <a:r>
              <a:rPr lang="en-US" sz="32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SCHEDULING</a:t>
            </a:r>
            <a:endParaRPr lang="en-US" sz="3200" b="1" dirty="0">
              <a:ln/>
              <a:solidFill>
                <a:srgbClr val="505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2DFDFA-D69F-473C-9F8F-286C3B03BD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53" y="1879807"/>
            <a:ext cx="5104530" cy="13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E925ADA-3E29-45DF-9314-0C98232753B1}"/>
              </a:ext>
            </a:extLst>
          </p:cNvPr>
          <p:cNvGrpSpPr/>
          <p:nvPr userDrawn="1"/>
        </p:nvGrpSpPr>
        <p:grpSpPr>
          <a:xfrm>
            <a:off x="836807" y="82719"/>
            <a:ext cx="1228665" cy="1228665"/>
            <a:chOff x="7726665" y="5081239"/>
            <a:chExt cx="378521" cy="37852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B376CB1-ACDB-4C54-A43F-54CA51E99C2E}"/>
                </a:ext>
              </a:extLst>
            </p:cNvPr>
            <p:cNvSpPr/>
            <p:nvPr/>
          </p:nvSpPr>
          <p:spPr>
            <a:xfrm>
              <a:off x="7726665" y="508123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7ECCFD0-ADC6-42B2-81BC-24826BA7A0ED}"/>
                </a:ext>
              </a:extLst>
            </p:cNvPr>
            <p:cNvGrpSpPr/>
            <p:nvPr/>
          </p:nvGrpSpPr>
          <p:grpSpPr>
            <a:xfrm>
              <a:off x="7753192" y="5122935"/>
              <a:ext cx="314702" cy="258268"/>
              <a:chOff x="5994401" y="4918075"/>
              <a:chExt cx="752475" cy="617538"/>
            </a:xfrm>
          </p:grpSpPr>
          <p:sp>
            <p:nvSpPr>
              <p:cNvPr id="20" name="Freeform 225">
                <a:extLst>
                  <a:ext uri="{FF2B5EF4-FFF2-40B4-BE49-F238E27FC236}">
                    <a16:creationId xmlns:a16="http://schemas.microsoft.com/office/drawing/2014/main" id="{61597799-1E9C-44F5-956A-DC4871947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00" y="5313363"/>
                <a:ext cx="122237" cy="219075"/>
              </a:xfrm>
              <a:custGeom>
                <a:avLst/>
                <a:gdLst>
                  <a:gd name="T0" fmla="*/ 0 w 97"/>
                  <a:gd name="T1" fmla="*/ 70 h 174"/>
                  <a:gd name="T2" fmla="*/ 30 w 97"/>
                  <a:gd name="T3" fmla="*/ 61 h 174"/>
                  <a:gd name="T4" fmla="*/ 97 w 97"/>
                  <a:gd name="T5" fmla="*/ 0 h 174"/>
                  <a:gd name="T6" fmla="*/ 97 w 97"/>
                  <a:gd name="T7" fmla="*/ 174 h 174"/>
                  <a:gd name="T8" fmla="*/ 0 w 97"/>
                  <a:gd name="T9" fmla="*/ 174 h 174"/>
                  <a:gd name="T10" fmla="*/ 0 w 97"/>
                  <a:gd name="T11" fmla="*/ 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74">
                    <a:moveTo>
                      <a:pt x="0" y="70"/>
                    </a:moveTo>
                    <a:cubicBezTo>
                      <a:pt x="0" y="70"/>
                      <a:pt x="21" y="67"/>
                      <a:pt x="30" y="61"/>
                    </a:cubicBezTo>
                    <a:cubicBezTo>
                      <a:pt x="38" y="55"/>
                      <a:pt x="97" y="0"/>
                      <a:pt x="97" y="0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6">
                <a:extLst>
                  <a:ext uri="{FF2B5EF4-FFF2-40B4-BE49-F238E27FC236}">
                    <a16:creationId xmlns:a16="http://schemas.microsoft.com/office/drawing/2014/main" id="{2C22288C-B454-4054-84C2-9A1BBFA88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5313363"/>
                <a:ext cx="119062" cy="219075"/>
              </a:xfrm>
              <a:custGeom>
                <a:avLst/>
                <a:gdLst>
                  <a:gd name="T0" fmla="*/ 95 w 95"/>
                  <a:gd name="T1" fmla="*/ 66 h 174"/>
                  <a:gd name="T2" fmla="*/ 71 w 95"/>
                  <a:gd name="T3" fmla="*/ 61 h 174"/>
                  <a:gd name="T4" fmla="*/ 0 w 95"/>
                  <a:gd name="T5" fmla="*/ 0 h 174"/>
                  <a:gd name="T6" fmla="*/ 0 w 95"/>
                  <a:gd name="T7" fmla="*/ 174 h 174"/>
                  <a:gd name="T8" fmla="*/ 95 w 95"/>
                  <a:gd name="T9" fmla="*/ 174 h 174"/>
                  <a:gd name="T10" fmla="*/ 95 w 95"/>
                  <a:gd name="T11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4">
                    <a:moveTo>
                      <a:pt x="95" y="66"/>
                    </a:moveTo>
                    <a:cubicBezTo>
                      <a:pt x="95" y="66"/>
                      <a:pt x="82" y="67"/>
                      <a:pt x="71" y="61"/>
                    </a:cubicBezTo>
                    <a:cubicBezTo>
                      <a:pt x="61" y="56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95" y="174"/>
                      <a:pt x="95" y="174"/>
                      <a:pt x="95" y="174"/>
                    </a:cubicBezTo>
                    <a:lnTo>
                      <a:pt x="95" y="66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7">
                <a:extLst>
                  <a:ext uri="{FF2B5EF4-FFF2-40B4-BE49-F238E27FC236}">
                    <a16:creationId xmlns:a16="http://schemas.microsoft.com/office/drawing/2014/main" id="{70E06B7F-049A-4AEC-8C0E-C45B1C930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750" y="5270500"/>
                <a:ext cx="120650" cy="261938"/>
              </a:xfrm>
              <a:custGeom>
                <a:avLst/>
                <a:gdLst>
                  <a:gd name="T0" fmla="*/ 0 w 76"/>
                  <a:gd name="T1" fmla="*/ 71 h 165"/>
                  <a:gd name="T2" fmla="*/ 76 w 76"/>
                  <a:gd name="T3" fmla="*/ 0 h 165"/>
                  <a:gd name="T4" fmla="*/ 76 w 76"/>
                  <a:gd name="T5" fmla="*/ 165 h 165"/>
                  <a:gd name="T6" fmla="*/ 0 w 76"/>
                  <a:gd name="T7" fmla="*/ 165 h 165"/>
                  <a:gd name="T8" fmla="*/ 0 w 76"/>
                  <a:gd name="T9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5">
                    <a:moveTo>
                      <a:pt x="0" y="71"/>
                    </a:moveTo>
                    <a:lnTo>
                      <a:pt x="76" y="0"/>
                    </a:lnTo>
                    <a:lnTo>
                      <a:pt x="76" y="165"/>
                    </a:lnTo>
                    <a:lnTo>
                      <a:pt x="0" y="16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8">
                <a:extLst>
                  <a:ext uri="{FF2B5EF4-FFF2-40B4-BE49-F238E27FC236}">
                    <a16:creationId xmlns:a16="http://schemas.microsoft.com/office/drawing/2014/main" id="{560B529F-0745-4EDE-8FEF-DA7D5C318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5" y="5116513"/>
                <a:ext cx="120650" cy="419100"/>
              </a:xfrm>
              <a:custGeom>
                <a:avLst/>
                <a:gdLst>
                  <a:gd name="T0" fmla="*/ 0 w 76"/>
                  <a:gd name="T1" fmla="*/ 68 h 264"/>
                  <a:gd name="T2" fmla="*/ 71 w 76"/>
                  <a:gd name="T3" fmla="*/ 0 h 264"/>
                  <a:gd name="T4" fmla="*/ 76 w 76"/>
                  <a:gd name="T5" fmla="*/ 5 h 264"/>
                  <a:gd name="T6" fmla="*/ 76 w 76"/>
                  <a:gd name="T7" fmla="*/ 262 h 264"/>
                  <a:gd name="T8" fmla="*/ 0 w 76"/>
                  <a:gd name="T9" fmla="*/ 264 h 264"/>
                  <a:gd name="T10" fmla="*/ 0 w 76"/>
                  <a:gd name="T11" fmla="*/ 6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64">
                    <a:moveTo>
                      <a:pt x="0" y="68"/>
                    </a:moveTo>
                    <a:lnTo>
                      <a:pt x="71" y="0"/>
                    </a:lnTo>
                    <a:lnTo>
                      <a:pt x="76" y="5"/>
                    </a:lnTo>
                    <a:lnTo>
                      <a:pt x="76" y="262"/>
                    </a:lnTo>
                    <a:lnTo>
                      <a:pt x="0" y="26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9">
                <a:extLst>
                  <a:ext uri="{FF2B5EF4-FFF2-40B4-BE49-F238E27FC236}">
                    <a16:creationId xmlns:a16="http://schemas.microsoft.com/office/drawing/2014/main" id="{102D0654-3DF3-4AFC-8EFA-DA3E888FE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01" y="4918075"/>
                <a:ext cx="752475" cy="442913"/>
              </a:xfrm>
              <a:custGeom>
                <a:avLst/>
                <a:gdLst>
                  <a:gd name="T0" fmla="*/ 272 w 599"/>
                  <a:gd name="T1" fmla="*/ 264 h 351"/>
                  <a:gd name="T2" fmla="*/ 484 w 599"/>
                  <a:gd name="T3" fmla="*/ 63 h 351"/>
                  <a:gd name="T4" fmla="*/ 454 w 599"/>
                  <a:gd name="T5" fmla="*/ 35 h 351"/>
                  <a:gd name="T6" fmla="*/ 450 w 599"/>
                  <a:gd name="T7" fmla="*/ 17 h 351"/>
                  <a:gd name="T8" fmla="*/ 466 w 599"/>
                  <a:gd name="T9" fmla="*/ 5 h 351"/>
                  <a:gd name="T10" fmla="*/ 578 w 599"/>
                  <a:gd name="T11" fmla="*/ 0 h 351"/>
                  <a:gd name="T12" fmla="*/ 594 w 599"/>
                  <a:gd name="T13" fmla="*/ 5 h 351"/>
                  <a:gd name="T14" fmla="*/ 598 w 599"/>
                  <a:gd name="T15" fmla="*/ 19 h 351"/>
                  <a:gd name="T16" fmla="*/ 593 w 599"/>
                  <a:gd name="T17" fmla="*/ 124 h 351"/>
                  <a:gd name="T18" fmla="*/ 582 w 599"/>
                  <a:gd name="T19" fmla="*/ 140 h 351"/>
                  <a:gd name="T20" fmla="*/ 563 w 599"/>
                  <a:gd name="T21" fmla="*/ 138 h 351"/>
                  <a:gd name="T22" fmla="*/ 535 w 599"/>
                  <a:gd name="T23" fmla="*/ 111 h 351"/>
                  <a:gd name="T24" fmla="*/ 296 w 599"/>
                  <a:gd name="T25" fmla="*/ 334 h 351"/>
                  <a:gd name="T26" fmla="*/ 277 w 599"/>
                  <a:gd name="T27" fmla="*/ 345 h 351"/>
                  <a:gd name="T28" fmla="*/ 254 w 599"/>
                  <a:gd name="T29" fmla="*/ 339 h 351"/>
                  <a:gd name="T30" fmla="*/ 156 w 599"/>
                  <a:gd name="T31" fmla="*/ 246 h 351"/>
                  <a:gd name="T32" fmla="*/ 57 w 599"/>
                  <a:gd name="T33" fmla="*/ 341 h 351"/>
                  <a:gd name="T34" fmla="*/ 40 w 599"/>
                  <a:gd name="T35" fmla="*/ 349 h 351"/>
                  <a:gd name="T36" fmla="*/ 20 w 599"/>
                  <a:gd name="T37" fmla="*/ 345 h 351"/>
                  <a:gd name="T38" fmla="*/ 5 w 599"/>
                  <a:gd name="T39" fmla="*/ 331 h 351"/>
                  <a:gd name="T40" fmla="*/ 0 w 599"/>
                  <a:gd name="T41" fmla="*/ 312 h 351"/>
                  <a:gd name="T42" fmla="*/ 7 w 599"/>
                  <a:gd name="T43" fmla="*/ 296 h 351"/>
                  <a:gd name="T44" fmla="*/ 134 w 599"/>
                  <a:gd name="T45" fmla="*/ 175 h 351"/>
                  <a:gd name="T46" fmla="*/ 156 w 599"/>
                  <a:gd name="T47" fmla="*/ 165 h 351"/>
                  <a:gd name="T48" fmla="*/ 178 w 599"/>
                  <a:gd name="T49" fmla="*/ 175 h 351"/>
                  <a:gd name="T50" fmla="*/ 272 w 599"/>
                  <a:gd name="T51" fmla="*/ 2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9" h="351">
                    <a:moveTo>
                      <a:pt x="272" y="264"/>
                    </a:moveTo>
                    <a:cubicBezTo>
                      <a:pt x="484" y="63"/>
                      <a:pt x="484" y="63"/>
                      <a:pt x="484" y="63"/>
                    </a:cubicBezTo>
                    <a:cubicBezTo>
                      <a:pt x="454" y="35"/>
                      <a:pt x="454" y="35"/>
                      <a:pt x="454" y="35"/>
                    </a:cubicBezTo>
                    <a:cubicBezTo>
                      <a:pt x="454" y="35"/>
                      <a:pt x="447" y="27"/>
                      <a:pt x="450" y="17"/>
                    </a:cubicBezTo>
                    <a:cubicBezTo>
                      <a:pt x="454" y="6"/>
                      <a:pt x="466" y="5"/>
                      <a:pt x="466" y="5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8" y="0"/>
                      <a:pt x="589" y="0"/>
                      <a:pt x="594" y="5"/>
                    </a:cubicBezTo>
                    <a:cubicBezTo>
                      <a:pt x="599" y="10"/>
                      <a:pt x="598" y="19"/>
                      <a:pt x="598" y="19"/>
                    </a:cubicBezTo>
                    <a:cubicBezTo>
                      <a:pt x="593" y="124"/>
                      <a:pt x="593" y="124"/>
                      <a:pt x="593" y="124"/>
                    </a:cubicBezTo>
                    <a:cubicBezTo>
                      <a:pt x="593" y="124"/>
                      <a:pt x="591" y="136"/>
                      <a:pt x="582" y="140"/>
                    </a:cubicBezTo>
                    <a:cubicBezTo>
                      <a:pt x="568" y="145"/>
                      <a:pt x="563" y="138"/>
                      <a:pt x="563" y="138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88" y="343"/>
                      <a:pt x="277" y="345"/>
                    </a:cubicBezTo>
                    <a:cubicBezTo>
                      <a:pt x="263" y="346"/>
                      <a:pt x="254" y="339"/>
                      <a:pt x="254" y="339"/>
                    </a:cubicBezTo>
                    <a:cubicBezTo>
                      <a:pt x="156" y="246"/>
                      <a:pt x="156" y="246"/>
                      <a:pt x="156" y="246"/>
                    </a:cubicBezTo>
                    <a:cubicBezTo>
                      <a:pt x="57" y="341"/>
                      <a:pt x="57" y="341"/>
                      <a:pt x="57" y="341"/>
                    </a:cubicBezTo>
                    <a:cubicBezTo>
                      <a:pt x="57" y="341"/>
                      <a:pt x="51" y="347"/>
                      <a:pt x="40" y="349"/>
                    </a:cubicBezTo>
                    <a:cubicBezTo>
                      <a:pt x="29" y="351"/>
                      <a:pt x="20" y="345"/>
                      <a:pt x="20" y="345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0" y="325"/>
                      <a:pt x="0" y="312"/>
                    </a:cubicBezTo>
                    <a:cubicBezTo>
                      <a:pt x="0" y="304"/>
                      <a:pt x="7" y="296"/>
                      <a:pt x="7" y="296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4" y="175"/>
                      <a:pt x="142" y="166"/>
                      <a:pt x="156" y="165"/>
                    </a:cubicBezTo>
                    <a:cubicBezTo>
                      <a:pt x="168" y="165"/>
                      <a:pt x="178" y="175"/>
                      <a:pt x="178" y="175"/>
                    </a:cubicBezTo>
                    <a:lnTo>
                      <a:pt x="272" y="264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01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53150-F47A-4FF0-81F8-A4D125A83B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53" y="1879807"/>
            <a:ext cx="5104530" cy="13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71AF0A-236B-4DD4-BCCC-562A40485749}"/>
              </a:ext>
            </a:extLst>
          </p:cNvPr>
          <p:cNvGrpSpPr/>
          <p:nvPr userDrawn="1"/>
        </p:nvGrpSpPr>
        <p:grpSpPr>
          <a:xfrm>
            <a:off x="836807" y="82719"/>
            <a:ext cx="1228665" cy="1228665"/>
            <a:chOff x="7726665" y="5081239"/>
            <a:chExt cx="378521" cy="37852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6860AE5-2D9D-4BD0-9B97-AB9C73C2D990}"/>
                </a:ext>
              </a:extLst>
            </p:cNvPr>
            <p:cNvSpPr/>
            <p:nvPr/>
          </p:nvSpPr>
          <p:spPr>
            <a:xfrm>
              <a:off x="7726665" y="508123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8DBEEF6-2583-48D6-B141-447544EFFDBF}"/>
                </a:ext>
              </a:extLst>
            </p:cNvPr>
            <p:cNvGrpSpPr/>
            <p:nvPr/>
          </p:nvGrpSpPr>
          <p:grpSpPr>
            <a:xfrm>
              <a:off x="7753192" y="5122935"/>
              <a:ext cx="314702" cy="258268"/>
              <a:chOff x="5994401" y="4918075"/>
              <a:chExt cx="752475" cy="617538"/>
            </a:xfrm>
          </p:grpSpPr>
          <p:sp>
            <p:nvSpPr>
              <p:cNvPr id="21" name="Freeform 225">
                <a:extLst>
                  <a:ext uri="{FF2B5EF4-FFF2-40B4-BE49-F238E27FC236}">
                    <a16:creationId xmlns:a16="http://schemas.microsoft.com/office/drawing/2014/main" id="{889BBEEB-41DA-4F34-8642-D620C5017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00" y="5313363"/>
                <a:ext cx="122237" cy="219075"/>
              </a:xfrm>
              <a:custGeom>
                <a:avLst/>
                <a:gdLst>
                  <a:gd name="T0" fmla="*/ 0 w 97"/>
                  <a:gd name="T1" fmla="*/ 70 h 174"/>
                  <a:gd name="T2" fmla="*/ 30 w 97"/>
                  <a:gd name="T3" fmla="*/ 61 h 174"/>
                  <a:gd name="T4" fmla="*/ 97 w 97"/>
                  <a:gd name="T5" fmla="*/ 0 h 174"/>
                  <a:gd name="T6" fmla="*/ 97 w 97"/>
                  <a:gd name="T7" fmla="*/ 174 h 174"/>
                  <a:gd name="T8" fmla="*/ 0 w 97"/>
                  <a:gd name="T9" fmla="*/ 174 h 174"/>
                  <a:gd name="T10" fmla="*/ 0 w 97"/>
                  <a:gd name="T11" fmla="*/ 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74">
                    <a:moveTo>
                      <a:pt x="0" y="70"/>
                    </a:moveTo>
                    <a:cubicBezTo>
                      <a:pt x="0" y="70"/>
                      <a:pt x="21" y="67"/>
                      <a:pt x="30" y="61"/>
                    </a:cubicBezTo>
                    <a:cubicBezTo>
                      <a:pt x="38" y="55"/>
                      <a:pt x="97" y="0"/>
                      <a:pt x="97" y="0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6">
                <a:extLst>
                  <a:ext uri="{FF2B5EF4-FFF2-40B4-BE49-F238E27FC236}">
                    <a16:creationId xmlns:a16="http://schemas.microsoft.com/office/drawing/2014/main" id="{A817FBFD-332D-4213-9898-D81C3D057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5313363"/>
                <a:ext cx="119062" cy="219075"/>
              </a:xfrm>
              <a:custGeom>
                <a:avLst/>
                <a:gdLst>
                  <a:gd name="T0" fmla="*/ 95 w 95"/>
                  <a:gd name="T1" fmla="*/ 66 h 174"/>
                  <a:gd name="T2" fmla="*/ 71 w 95"/>
                  <a:gd name="T3" fmla="*/ 61 h 174"/>
                  <a:gd name="T4" fmla="*/ 0 w 95"/>
                  <a:gd name="T5" fmla="*/ 0 h 174"/>
                  <a:gd name="T6" fmla="*/ 0 w 95"/>
                  <a:gd name="T7" fmla="*/ 174 h 174"/>
                  <a:gd name="T8" fmla="*/ 95 w 95"/>
                  <a:gd name="T9" fmla="*/ 174 h 174"/>
                  <a:gd name="T10" fmla="*/ 95 w 95"/>
                  <a:gd name="T11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4">
                    <a:moveTo>
                      <a:pt x="95" y="66"/>
                    </a:moveTo>
                    <a:cubicBezTo>
                      <a:pt x="95" y="66"/>
                      <a:pt x="82" y="67"/>
                      <a:pt x="71" y="61"/>
                    </a:cubicBezTo>
                    <a:cubicBezTo>
                      <a:pt x="61" y="56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95" y="174"/>
                      <a:pt x="95" y="174"/>
                      <a:pt x="95" y="174"/>
                    </a:cubicBezTo>
                    <a:lnTo>
                      <a:pt x="95" y="66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7">
                <a:extLst>
                  <a:ext uri="{FF2B5EF4-FFF2-40B4-BE49-F238E27FC236}">
                    <a16:creationId xmlns:a16="http://schemas.microsoft.com/office/drawing/2014/main" id="{0264FCA7-E193-4AC1-8EB5-F8ACB4C43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750" y="5270500"/>
                <a:ext cx="120650" cy="261938"/>
              </a:xfrm>
              <a:custGeom>
                <a:avLst/>
                <a:gdLst>
                  <a:gd name="T0" fmla="*/ 0 w 76"/>
                  <a:gd name="T1" fmla="*/ 71 h 165"/>
                  <a:gd name="T2" fmla="*/ 76 w 76"/>
                  <a:gd name="T3" fmla="*/ 0 h 165"/>
                  <a:gd name="T4" fmla="*/ 76 w 76"/>
                  <a:gd name="T5" fmla="*/ 165 h 165"/>
                  <a:gd name="T6" fmla="*/ 0 w 76"/>
                  <a:gd name="T7" fmla="*/ 165 h 165"/>
                  <a:gd name="T8" fmla="*/ 0 w 76"/>
                  <a:gd name="T9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5">
                    <a:moveTo>
                      <a:pt x="0" y="71"/>
                    </a:moveTo>
                    <a:lnTo>
                      <a:pt x="76" y="0"/>
                    </a:lnTo>
                    <a:lnTo>
                      <a:pt x="76" y="165"/>
                    </a:lnTo>
                    <a:lnTo>
                      <a:pt x="0" y="16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8">
                <a:extLst>
                  <a:ext uri="{FF2B5EF4-FFF2-40B4-BE49-F238E27FC236}">
                    <a16:creationId xmlns:a16="http://schemas.microsoft.com/office/drawing/2014/main" id="{2BDF415E-8D02-4AC9-A8D5-D9C690F2A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5" y="5116513"/>
                <a:ext cx="120650" cy="419100"/>
              </a:xfrm>
              <a:custGeom>
                <a:avLst/>
                <a:gdLst>
                  <a:gd name="T0" fmla="*/ 0 w 76"/>
                  <a:gd name="T1" fmla="*/ 68 h 264"/>
                  <a:gd name="T2" fmla="*/ 71 w 76"/>
                  <a:gd name="T3" fmla="*/ 0 h 264"/>
                  <a:gd name="T4" fmla="*/ 76 w 76"/>
                  <a:gd name="T5" fmla="*/ 5 h 264"/>
                  <a:gd name="T6" fmla="*/ 76 w 76"/>
                  <a:gd name="T7" fmla="*/ 262 h 264"/>
                  <a:gd name="T8" fmla="*/ 0 w 76"/>
                  <a:gd name="T9" fmla="*/ 264 h 264"/>
                  <a:gd name="T10" fmla="*/ 0 w 76"/>
                  <a:gd name="T11" fmla="*/ 6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64">
                    <a:moveTo>
                      <a:pt x="0" y="68"/>
                    </a:moveTo>
                    <a:lnTo>
                      <a:pt x="71" y="0"/>
                    </a:lnTo>
                    <a:lnTo>
                      <a:pt x="76" y="5"/>
                    </a:lnTo>
                    <a:lnTo>
                      <a:pt x="76" y="262"/>
                    </a:lnTo>
                    <a:lnTo>
                      <a:pt x="0" y="26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9">
                <a:extLst>
                  <a:ext uri="{FF2B5EF4-FFF2-40B4-BE49-F238E27FC236}">
                    <a16:creationId xmlns:a16="http://schemas.microsoft.com/office/drawing/2014/main" id="{DC8147C7-A749-49D4-8BFB-0D84CBAE1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01" y="4918075"/>
                <a:ext cx="752475" cy="442913"/>
              </a:xfrm>
              <a:custGeom>
                <a:avLst/>
                <a:gdLst>
                  <a:gd name="T0" fmla="*/ 272 w 599"/>
                  <a:gd name="T1" fmla="*/ 264 h 351"/>
                  <a:gd name="T2" fmla="*/ 484 w 599"/>
                  <a:gd name="T3" fmla="*/ 63 h 351"/>
                  <a:gd name="T4" fmla="*/ 454 w 599"/>
                  <a:gd name="T5" fmla="*/ 35 h 351"/>
                  <a:gd name="T6" fmla="*/ 450 w 599"/>
                  <a:gd name="T7" fmla="*/ 17 h 351"/>
                  <a:gd name="T8" fmla="*/ 466 w 599"/>
                  <a:gd name="T9" fmla="*/ 5 h 351"/>
                  <a:gd name="T10" fmla="*/ 578 w 599"/>
                  <a:gd name="T11" fmla="*/ 0 h 351"/>
                  <a:gd name="T12" fmla="*/ 594 w 599"/>
                  <a:gd name="T13" fmla="*/ 5 h 351"/>
                  <a:gd name="T14" fmla="*/ 598 w 599"/>
                  <a:gd name="T15" fmla="*/ 19 h 351"/>
                  <a:gd name="T16" fmla="*/ 593 w 599"/>
                  <a:gd name="T17" fmla="*/ 124 h 351"/>
                  <a:gd name="T18" fmla="*/ 582 w 599"/>
                  <a:gd name="T19" fmla="*/ 140 h 351"/>
                  <a:gd name="T20" fmla="*/ 563 w 599"/>
                  <a:gd name="T21" fmla="*/ 138 h 351"/>
                  <a:gd name="T22" fmla="*/ 535 w 599"/>
                  <a:gd name="T23" fmla="*/ 111 h 351"/>
                  <a:gd name="T24" fmla="*/ 296 w 599"/>
                  <a:gd name="T25" fmla="*/ 334 h 351"/>
                  <a:gd name="T26" fmla="*/ 277 w 599"/>
                  <a:gd name="T27" fmla="*/ 345 h 351"/>
                  <a:gd name="T28" fmla="*/ 254 w 599"/>
                  <a:gd name="T29" fmla="*/ 339 h 351"/>
                  <a:gd name="T30" fmla="*/ 156 w 599"/>
                  <a:gd name="T31" fmla="*/ 246 h 351"/>
                  <a:gd name="T32" fmla="*/ 57 w 599"/>
                  <a:gd name="T33" fmla="*/ 341 h 351"/>
                  <a:gd name="T34" fmla="*/ 40 w 599"/>
                  <a:gd name="T35" fmla="*/ 349 h 351"/>
                  <a:gd name="T36" fmla="*/ 20 w 599"/>
                  <a:gd name="T37" fmla="*/ 345 h 351"/>
                  <a:gd name="T38" fmla="*/ 5 w 599"/>
                  <a:gd name="T39" fmla="*/ 331 h 351"/>
                  <a:gd name="T40" fmla="*/ 0 w 599"/>
                  <a:gd name="T41" fmla="*/ 312 h 351"/>
                  <a:gd name="T42" fmla="*/ 7 w 599"/>
                  <a:gd name="T43" fmla="*/ 296 h 351"/>
                  <a:gd name="T44" fmla="*/ 134 w 599"/>
                  <a:gd name="T45" fmla="*/ 175 h 351"/>
                  <a:gd name="T46" fmla="*/ 156 w 599"/>
                  <a:gd name="T47" fmla="*/ 165 h 351"/>
                  <a:gd name="T48" fmla="*/ 178 w 599"/>
                  <a:gd name="T49" fmla="*/ 175 h 351"/>
                  <a:gd name="T50" fmla="*/ 272 w 599"/>
                  <a:gd name="T51" fmla="*/ 2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9" h="351">
                    <a:moveTo>
                      <a:pt x="272" y="264"/>
                    </a:moveTo>
                    <a:cubicBezTo>
                      <a:pt x="484" y="63"/>
                      <a:pt x="484" y="63"/>
                      <a:pt x="484" y="63"/>
                    </a:cubicBezTo>
                    <a:cubicBezTo>
                      <a:pt x="454" y="35"/>
                      <a:pt x="454" y="35"/>
                      <a:pt x="454" y="35"/>
                    </a:cubicBezTo>
                    <a:cubicBezTo>
                      <a:pt x="454" y="35"/>
                      <a:pt x="447" y="27"/>
                      <a:pt x="450" y="17"/>
                    </a:cubicBezTo>
                    <a:cubicBezTo>
                      <a:pt x="454" y="6"/>
                      <a:pt x="466" y="5"/>
                      <a:pt x="466" y="5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8" y="0"/>
                      <a:pt x="589" y="0"/>
                      <a:pt x="594" y="5"/>
                    </a:cubicBezTo>
                    <a:cubicBezTo>
                      <a:pt x="599" y="10"/>
                      <a:pt x="598" y="19"/>
                      <a:pt x="598" y="19"/>
                    </a:cubicBezTo>
                    <a:cubicBezTo>
                      <a:pt x="593" y="124"/>
                      <a:pt x="593" y="124"/>
                      <a:pt x="593" y="124"/>
                    </a:cubicBezTo>
                    <a:cubicBezTo>
                      <a:pt x="593" y="124"/>
                      <a:pt x="591" y="136"/>
                      <a:pt x="582" y="140"/>
                    </a:cubicBezTo>
                    <a:cubicBezTo>
                      <a:pt x="568" y="145"/>
                      <a:pt x="563" y="138"/>
                      <a:pt x="563" y="138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88" y="343"/>
                      <a:pt x="277" y="345"/>
                    </a:cubicBezTo>
                    <a:cubicBezTo>
                      <a:pt x="263" y="346"/>
                      <a:pt x="254" y="339"/>
                      <a:pt x="254" y="339"/>
                    </a:cubicBezTo>
                    <a:cubicBezTo>
                      <a:pt x="156" y="246"/>
                      <a:pt x="156" y="246"/>
                      <a:pt x="156" y="246"/>
                    </a:cubicBezTo>
                    <a:cubicBezTo>
                      <a:pt x="57" y="341"/>
                      <a:pt x="57" y="341"/>
                      <a:pt x="57" y="341"/>
                    </a:cubicBezTo>
                    <a:cubicBezTo>
                      <a:pt x="57" y="341"/>
                      <a:pt x="51" y="347"/>
                      <a:pt x="40" y="349"/>
                    </a:cubicBezTo>
                    <a:cubicBezTo>
                      <a:pt x="29" y="351"/>
                      <a:pt x="20" y="345"/>
                      <a:pt x="20" y="345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0" y="325"/>
                      <a:pt x="0" y="312"/>
                    </a:cubicBezTo>
                    <a:cubicBezTo>
                      <a:pt x="0" y="304"/>
                      <a:pt x="7" y="296"/>
                      <a:pt x="7" y="296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4" y="175"/>
                      <a:pt x="142" y="166"/>
                      <a:pt x="156" y="165"/>
                    </a:cubicBezTo>
                    <a:cubicBezTo>
                      <a:pt x="168" y="165"/>
                      <a:pt x="178" y="175"/>
                      <a:pt x="178" y="175"/>
                    </a:cubicBezTo>
                    <a:lnTo>
                      <a:pt x="272" y="264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77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66CE-D1D0-4BA5-AB6E-BA3A57A94D90}"/>
              </a:ext>
            </a:extLst>
          </p:cNvPr>
          <p:cNvGrpSpPr/>
          <p:nvPr userDrawn="1"/>
        </p:nvGrpSpPr>
        <p:grpSpPr>
          <a:xfrm>
            <a:off x="836807" y="82719"/>
            <a:ext cx="1228665" cy="1228665"/>
            <a:chOff x="7726665" y="5081239"/>
            <a:chExt cx="378521" cy="37852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272FA00-3658-44AC-BDD5-2663BA85DD5D}"/>
                </a:ext>
              </a:extLst>
            </p:cNvPr>
            <p:cNvSpPr/>
            <p:nvPr/>
          </p:nvSpPr>
          <p:spPr>
            <a:xfrm>
              <a:off x="7726665" y="508123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C963DEC-51A9-43E8-A6AC-3A64F6F149A5}"/>
                </a:ext>
              </a:extLst>
            </p:cNvPr>
            <p:cNvGrpSpPr/>
            <p:nvPr/>
          </p:nvGrpSpPr>
          <p:grpSpPr>
            <a:xfrm>
              <a:off x="7753192" y="5122935"/>
              <a:ext cx="314702" cy="258268"/>
              <a:chOff x="5994401" y="4918075"/>
              <a:chExt cx="752475" cy="617538"/>
            </a:xfrm>
          </p:grpSpPr>
          <p:sp>
            <p:nvSpPr>
              <p:cNvPr id="23" name="Freeform 225">
                <a:extLst>
                  <a:ext uri="{FF2B5EF4-FFF2-40B4-BE49-F238E27FC236}">
                    <a16:creationId xmlns:a16="http://schemas.microsoft.com/office/drawing/2014/main" id="{BE0002F8-69BD-433A-926B-B3A158E2A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00" y="5313363"/>
                <a:ext cx="122237" cy="219075"/>
              </a:xfrm>
              <a:custGeom>
                <a:avLst/>
                <a:gdLst>
                  <a:gd name="T0" fmla="*/ 0 w 97"/>
                  <a:gd name="T1" fmla="*/ 70 h 174"/>
                  <a:gd name="T2" fmla="*/ 30 w 97"/>
                  <a:gd name="T3" fmla="*/ 61 h 174"/>
                  <a:gd name="T4" fmla="*/ 97 w 97"/>
                  <a:gd name="T5" fmla="*/ 0 h 174"/>
                  <a:gd name="T6" fmla="*/ 97 w 97"/>
                  <a:gd name="T7" fmla="*/ 174 h 174"/>
                  <a:gd name="T8" fmla="*/ 0 w 97"/>
                  <a:gd name="T9" fmla="*/ 174 h 174"/>
                  <a:gd name="T10" fmla="*/ 0 w 97"/>
                  <a:gd name="T11" fmla="*/ 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74">
                    <a:moveTo>
                      <a:pt x="0" y="70"/>
                    </a:moveTo>
                    <a:cubicBezTo>
                      <a:pt x="0" y="70"/>
                      <a:pt x="21" y="67"/>
                      <a:pt x="30" y="61"/>
                    </a:cubicBezTo>
                    <a:cubicBezTo>
                      <a:pt x="38" y="55"/>
                      <a:pt x="97" y="0"/>
                      <a:pt x="97" y="0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6">
                <a:extLst>
                  <a:ext uri="{FF2B5EF4-FFF2-40B4-BE49-F238E27FC236}">
                    <a16:creationId xmlns:a16="http://schemas.microsoft.com/office/drawing/2014/main" id="{A52CAD70-A4B9-4165-A091-8A501CA69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5313363"/>
                <a:ext cx="119062" cy="219075"/>
              </a:xfrm>
              <a:custGeom>
                <a:avLst/>
                <a:gdLst>
                  <a:gd name="T0" fmla="*/ 95 w 95"/>
                  <a:gd name="T1" fmla="*/ 66 h 174"/>
                  <a:gd name="T2" fmla="*/ 71 w 95"/>
                  <a:gd name="T3" fmla="*/ 61 h 174"/>
                  <a:gd name="T4" fmla="*/ 0 w 95"/>
                  <a:gd name="T5" fmla="*/ 0 h 174"/>
                  <a:gd name="T6" fmla="*/ 0 w 95"/>
                  <a:gd name="T7" fmla="*/ 174 h 174"/>
                  <a:gd name="T8" fmla="*/ 95 w 95"/>
                  <a:gd name="T9" fmla="*/ 174 h 174"/>
                  <a:gd name="T10" fmla="*/ 95 w 95"/>
                  <a:gd name="T11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4">
                    <a:moveTo>
                      <a:pt x="95" y="66"/>
                    </a:moveTo>
                    <a:cubicBezTo>
                      <a:pt x="95" y="66"/>
                      <a:pt x="82" y="67"/>
                      <a:pt x="71" y="61"/>
                    </a:cubicBezTo>
                    <a:cubicBezTo>
                      <a:pt x="61" y="56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95" y="174"/>
                      <a:pt x="95" y="174"/>
                      <a:pt x="95" y="174"/>
                    </a:cubicBezTo>
                    <a:lnTo>
                      <a:pt x="95" y="66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7">
                <a:extLst>
                  <a:ext uri="{FF2B5EF4-FFF2-40B4-BE49-F238E27FC236}">
                    <a16:creationId xmlns:a16="http://schemas.microsoft.com/office/drawing/2014/main" id="{21719CAB-D027-49AE-9E1E-2F3C88566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750" y="5270500"/>
                <a:ext cx="120650" cy="261938"/>
              </a:xfrm>
              <a:custGeom>
                <a:avLst/>
                <a:gdLst>
                  <a:gd name="T0" fmla="*/ 0 w 76"/>
                  <a:gd name="T1" fmla="*/ 71 h 165"/>
                  <a:gd name="T2" fmla="*/ 76 w 76"/>
                  <a:gd name="T3" fmla="*/ 0 h 165"/>
                  <a:gd name="T4" fmla="*/ 76 w 76"/>
                  <a:gd name="T5" fmla="*/ 165 h 165"/>
                  <a:gd name="T6" fmla="*/ 0 w 76"/>
                  <a:gd name="T7" fmla="*/ 165 h 165"/>
                  <a:gd name="T8" fmla="*/ 0 w 76"/>
                  <a:gd name="T9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5">
                    <a:moveTo>
                      <a:pt x="0" y="71"/>
                    </a:moveTo>
                    <a:lnTo>
                      <a:pt x="76" y="0"/>
                    </a:lnTo>
                    <a:lnTo>
                      <a:pt x="76" y="165"/>
                    </a:lnTo>
                    <a:lnTo>
                      <a:pt x="0" y="16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8">
                <a:extLst>
                  <a:ext uri="{FF2B5EF4-FFF2-40B4-BE49-F238E27FC236}">
                    <a16:creationId xmlns:a16="http://schemas.microsoft.com/office/drawing/2014/main" id="{941DF96D-AF44-4808-812C-E589CB6C9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5" y="5116513"/>
                <a:ext cx="120650" cy="419100"/>
              </a:xfrm>
              <a:custGeom>
                <a:avLst/>
                <a:gdLst>
                  <a:gd name="T0" fmla="*/ 0 w 76"/>
                  <a:gd name="T1" fmla="*/ 68 h 264"/>
                  <a:gd name="T2" fmla="*/ 71 w 76"/>
                  <a:gd name="T3" fmla="*/ 0 h 264"/>
                  <a:gd name="T4" fmla="*/ 76 w 76"/>
                  <a:gd name="T5" fmla="*/ 5 h 264"/>
                  <a:gd name="T6" fmla="*/ 76 w 76"/>
                  <a:gd name="T7" fmla="*/ 262 h 264"/>
                  <a:gd name="T8" fmla="*/ 0 w 76"/>
                  <a:gd name="T9" fmla="*/ 264 h 264"/>
                  <a:gd name="T10" fmla="*/ 0 w 76"/>
                  <a:gd name="T11" fmla="*/ 6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64">
                    <a:moveTo>
                      <a:pt x="0" y="68"/>
                    </a:moveTo>
                    <a:lnTo>
                      <a:pt x="71" y="0"/>
                    </a:lnTo>
                    <a:lnTo>
                      <a:pt x="76" y="5"/>
                    </a:lnTo>
                    <a:lnTo>
                      <a:pt x="76" y="262"/>
                    </a:lnTo>
                    <a:lnTo>
                      <a:pt x="0" y="26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9">
                <a:extLst>
                  <a:ext uri="{FF2B5EF4-FFF2-40B4-BE49-F238E27FC236}">
                    <a16:creationId xmlns:a16="http://schemas.microsoft.com/office/drawing/2014/main" id="{C1DBB41E-7955-4F08-A8DA-917C3CAF4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01" y="4918075"/>
                <a:ext cx="752475" cy="442913"/>
              </a:xfrm>
              <a:custGeom>
                <a:avLst/>
                <a:gdLst>
                  <a:gd name="T0" fmla="*/ 272 w 599"/>
                  <a:gd name="T1" fmla="*/ 264 h 351"/>
                  <a:gd name="T2" fmla="*/ 484 w 599"/>
                  <a:gd name="T3" fmla="*/ 63 h 351"/>
                  <a:gd name="T4" fmla="*/ 454 w 599"/>
                  <a:gd name="T5" fmla="*/ 35 h 351"/>
                  <a:gd name="T6" fmla="*/ 450 w 599"/>
                  <a:gd name="T7" fmla="*/ 17 h 351"/>
                  <a:gd name="T8" fmla="*/ 466 w 599"/>
                  <a:gd name="T9" fmla="*/ 5 h 351"/>
                  <a:gd name="T10" fmla="*/ 578 w 599"/>
                  <a:gd name="T11" fmla="*/ 0 h 351"/>
                  <a:gd name="T12" fmla="*/ 594 w 599"/>
                  <a:gd name="T13" fmla="*/ 5 h 351"/>
                  <a:gd name="T14" fmla="*/ 598 w 599"/>
                  <a:gd name="T15" fmla="*/ 19 h 351"/>
                  <a:gd name="T16" fmla="*/ 593 w 599"/>
                  <a:gd name="T17" fmla="*/ 124 h 351"/>
                  <a:gd name="T18" fmla="*/ 582 w 599"/>
                  <a:gd name="T19" fmla="*/ 140 h 351"/>
                  <a:gd name="T20" fmla="*/ 563 w 599"/>
                  <a:gd name="T21" fmla="*/ 138 h 351"/>
                  <a:gd name="T22" fmla="*/ 535 w 599"/>
                  <a:gd name="T23" fmla="*/ 111 h 351"/>
                  <a:gd name="T24" fmla="*/ 296 w 599"/>
                  <a:gd name="T25" fmla="*/ 334 h 351"/>
                  <a:gd name="T26" fmla="*/ 277 w 599"/>
                  <a:gd name="T27" fmla="*/ 345 h 351"/>
                  <a:gd name="T28" fmla="*/ 254 w 599"/>
                  <a:gd name="T29" fmla="*/ 339 h 351"/>
                  <a:gd name="T30" fmla="*/ 156 w 599"/>
                  <a:gd name="T31" fmla="*/ 246 h 351"/>
                  <a:gd name="T32" fmla="*/ 57 w 599"/>
                  <a:gd name="T33" fmla="*/ 341 h 351"/>
                  <a:gd name="T34" fmla="*/ 40 w 599"/>
                  <a:gd name="T35" fmla="*/ 349 h 351"/>
                  <a:gd name="T36" fmla="*/ 20 w 599"/>
                  <a:gd name="T37" fmla="*/ 345 h 351"/>
                  <a:gd name="T38" fmla="*/ 5 w 599"/>
                  <a:gd name="T39" fmla="*/ 331 h 351"/>
                  <a:gd name="T40" fmla="*/ 0 w 599"/>
                  <a:gd name="T41" fmla="*/ 312 h 351"/>
                  <a:gd name="T42" fmla="*/ 7 w 599"/>
                  <a:gd name="T43" fmla="*/ 296 h 351"/>
                  <a:gd name="T44" fmla="*/ 134 w 599"/>
                  <a:gd name="T45" fmla="*/ 175 h 351"/>
                  <a:gd name="T46" fmla="*/ 156 w 599"/>
                  <a:gd name="T47" fmla="*/ 165 h 351"/>
                  <a:gd name="T48" fmla="*/ 178 w 599"/>
                  <a:gd name="T49" fmla="*/ 175 h 351"/>
                  <a:gd name="T50" fmla="*/ 272 w 599"/>
                  <a:gd name="T51" fmla="*/ 2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9" h="351">
                    <a:moveTo>
                      <a:pt x="272" y="264"/>
                    </a:moveTo>
                    <a:cubicBezTo>
                      <a:pt x="484" y="63"/>
                      <a:pt x="484" y="63"/>
                      <a:pt x="484" y="63"/>
                    </a:cubicBezTo>
                    <a:cubicBezTo>
                      <a:pt x="454" y="35"/>
                      <a:pt x="454" y="35"/>
                      <a:pt x="454" y="35"/>
                    </a:cubicBezTo>
                    <a:cubicBezTo>
                      <a:pt x="454" y="35"/>
                      <a:pt x="447" y="27"/>
                      <a:pt x="450" y="17"/>
                    </a:cubicBezTo>
                    <a:cubicBezTo>
                      <a:pt x="454" y="6"/>
                      <a:pt x="466" y="5"/>
                      <a:pt x="466" y="5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8" y="0"/>
                      <a:pt x="589" y="0"/>
                      <a:pt x="594" y="5"/>
                    </a:cubicBezTo>
                    <a:cubicBezTo>
                      <a:pt x="599" y="10"/>
                      <a:pt x="598" y="19"/>
                      <a:pt x="598" y="19"/>
                    </a:cubicBezTo>
                    <a:cubicBezTo>
                      <a:pt x="593" y="124"/>
                      <a:pt x="593" y="124"/>
                      <a:pt x="593" y="124"/>
                    </a:cubicBezTo>
                    <a:cubicBezTo>
                      <a:pt x="593" y="124"/>
                      <a:pt x="591" y="136"/>
                      <a:pt x="582" y="140"/>
                    </a:cubicBezTo>
                    <a:cubicBezTo>
                      <a:pt x="568" y="145"/>
                      <a:pt x="563" y="138"/>
                      <a:pt x="563" y="138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88" y="343"/>
                      <a:pt x="277" y="345"/>
                    </a:cubicBezTo>
                    <a:cubicBezTo>
                      <a:pt x="263" y="346"/>
                      <a:pt x="254" y="339"/>
                      <a:pt x="254" y="339"/>
                    </a:cubicBezTo>
                    <a:cubicBezTo>
                      <a:pt x="156" y="246"/>
                      <a:pt x="156" y="246"/>
                      <a:pt x="156" y="246"/>
                    </a:cubicBezTo>
                    <a:cubicBezTo>
                      <a:pt x="57" y="341"/>
                      <a:pt x="57" y="341"/>
                      <a:pt x="57" y="341"/>
                    </a:cubicBezTo>
                    <a:cubicBezTo>
                      <a:pt x="57" y="341"/>
                      <a:pt x="51" y="347"/>
                      <a:pt x="40" y="349"/>
                    </a:cubicBezTo>
                    <a:cubicBezTo>
                      <a:pt x="29" y="351"/>
                      <a:pt x="20" y="345"/>
                      <a:pt x="20" y="345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0" y="325"/>
                      <a:pt x="0" y="312"/>
                    </a:cubicBezTo>
                    <a:cubicBezTo>
                      <a:pt x="0" y="304"/>
                      <a:pt x="7" y="296"/>
                      <a:pt x="7" y="296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4" y="175"/>
                      <a:pt x="142" y="166"/>
                      <a:pt x="156" y="165"/>
                    </a:cubicBezTo>
                    <a:cubicBezTo>
                      <a:pt x="168" y="165"/>
                      <a:pt x="178" y="175"/>
                      <a:pt x="178" y="175"/>
                    </a:cubicBezTo>
                    <a:lnTo>
                      <a:pt x="272" y="264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539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1025542-ABAD-46AA-AFC5-2E701945FA01}"/>
              </a:ext>
            </a:extLst>
          </p:cNvPr>
          <p:cNvGrpSpPr/>
          <p:nvPr userDrawn="1"/>
        </p:nvGrpSpPr>
        <p:grpSpPr>
          <a:xfrm>
            <a:off x="836807" y="82719"/>
            <a:ext cx="1228665" cy="1228665"/>
            <a:chOff x="7726665" y="5081239"/>
            <a:chExt cx="378521" cy="37852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1AADD73-8AAF-4FE2-85B0-48E34E74DD88}"/>
                </a:ext>
              </a:extLst>
            </p:cNvPr>
            <p:cNvSpPr/>
            <p:nvPr/>
          </p:nvSpPr>
          <p:spPr>
            <a:xfrm>
              <a:off x="7726665" y="508123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6DAB59E-A50F-4F69-A185-BD352F6C0F08}"/>
                </a:ext>
              </a:extLst>
            </p:cNvPr>
            <p:cNvGrpSpPr/>
            <p:nvPr/>
          </p:nvGrpSpPr>
          <p:grpSpPr>
            <a:xfrm>
              <a:off x="7753192" y="5122935"/>
              <a:ext cx="314702" cy="258268"/>
              <a:chOff x="5994401" y="4918075"/>
              <a:chExt cx="752475" cy="617538"/>
            </a:xfrm>
          </p:grpSpPr>
          <p:sp>
            <p:nvSpPr>
              <p:cNvPr id="19" name="Freeform 225">
                <a:extLst>
                  <a:ext uri="{FF2B5EF4-FFF2-40B4-BE49-F238E27FC236}">
                    <a16:creationId xmlns:a16="http://schemas.microsoft.com/office/drawing/2014/main" id="{9198464D-9E50-4F35-87A7-D6069B8D5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00" y="5313363"/>
                <a:ext cx="122237" cy="219075"/>
              </a:xfrm>
              <a:custGeom>
                <a:avLst/>
                <a:gdLst>
                  <a:gd name="T0" fmla="*/ 0 w 97"/>
                  <a:gd name="T1" fmla="*/ 70 h 174"/>
                  <a:gd name="T2" fmla="*/ 30 w 97"/>
                  <a:gd name="T3" fmla="*/ 61 h 174"/>
                  <a:gd name="T4" fmla="*/ 97 w 97"/>
                  <a:gd name="T5" fmla="*/ 0 h 174"/>
                  <a:gd name="T6" fmla="*/ 97 w 97"/>
                  <a:gd name="T7" fmla="*/ 174 h 174"/>
                  <a:gd name="T8" fmla="*/ 0 w 97"/>
                  <a:gd name="T9" fmla="*/ 174 h 174"/>
                  <a:gd name="T10" fmla="*/ 0 w 97"/>
                  <a:gd name="T11" fmla="*/ 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74">
                    <a:moveTo>
                      <a:pt x="0" y="70"/>
                    </a:moveTo>
                    <a:cubicBezTo>
                      <a:pt x="0" y="70"/>
                      <a:pt x="21" y="67"/>
                      <a:pt x="30" y="61"/>
                    </a:cubicBezTo>
                    <a:cubicBezTo>
                      <a:pt x="38" y="55"/>
                      <a:pt x="97" y="0"/>
                      <a:pt x="97" y="0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26">
                <a:extLst>
                  <a:ext uri="{FF2B5EF4-FFF2-40B4-BE49-F238E27FC236}">
                    <a16:creationId xmlns:a16="http://schemas.microsoft.com/office/drawing/2014/main" id="{238ED4D9-CE07-472D-B1CC-BB8968EC3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5313363"/>
                <a:ext cx="119062" cy="219075"/>
              </a:xfrm>
              <a:custGeom>
                <a:avLst/>
                <a:gdLst>
                  <a:gd name="T0" fmla="*/ 95 w 95"/>
                  <a:gd name="T1" fmla="*/ 66 h 174"/>
                  <a:gd name="T2" fmla="*/ 71 w 95"/>
                  <a:gd name="T3" fmla="*/ 61 h 174"/>
                  <a:gd name="T4" fmla="*/ 0 w 95"/>
                  <a:gd name="T5" fmla="*/ 0 h 174"/>
                  <a:gd name="T6" fmla="*/ 0 w 95"/>
                  <a:gd name="T7" fmla="*/ 174 h 174"/>
                  <a:gd name="T8" fmla="*/ 95 w 95"/>
                  <a:gd name="T9" fmla="*/ 174 h 174"/>
                  <a:gd name="T10" fmla="*/ 95 w 95"/>
                  <a:gd name="T11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4">
                    <a:moveTo>
                      <a:pt x="95" y="66"/>
                    </a:moveTo>
                    <a:cubicBezTo>
                      <a:pt x="95" y="66"/>
                      <a:pt x="82" y="67"/>
                      <a:pt x="71" y="61"/>
                    </a:cubicBezTo>
                    <a:cubicBezTo>
                      <a:pt x="61" y="56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95" y="174"/>
                      <a:pt x="95" y="174"/>
                      <a:pt x="95" y="174"/>
                    </a:cubicBezTo>
                    <a:lnTo>
                      <a:pt x="95" y="66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7">
                <a:extLst>
                  <a:ext uri="{FF2B5EF4-FFF2-40B4-BE49-F238E27FC236}">
                    <a16:creationId xmlns:a16="http://schemas.microsoft.com/office/drawing/2014/main" id="{41061BF1-C650-4C6E-AFAA-E29829D75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750" y="5270500"/>
                <a:ext cx="120650" cy="261938"/>
              </a:xfrm>
              <a:custGeom>
                <a:avLst/>
                <a:gdLst>
                  <a:gd name="T0" fmla="*/ 0 w 76"/>
                  <a:gd name="T1" fmla="*/ 71 h 165"/>
                  <a:gd name="T2" fmla="*/ 76 w 76"/>
                  <a:gd name="T3" fmla="*/ 0 h 165"/>
                  <a:gd name="T4" fmla="*/ 76 w 76"/>
                  <a:gd name="T5" fmla="*/ 165 h 165"/>
                  <a:gd name="T6" fmla="*/ 0 w 76"/>
                  <a:gd name="T7" fmla="*/ 165 h 165"/>
                  <a:gd name="T8" fmla="*/ 0 w 76"/>
                  <a:gd name="T9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5">
                    <a:moveTo>
                      <a:pt x="0" y="71"/>
                    </a:moveTo>
                    <a:lnTo>
                      <a:pt x="76" y="0"/>
                    </a:lnTo>
                    <a:lnTo>
                      <a:pt x="76" y="165"/>
                    </a:lnTo>
                    <a:lnTo>
                      <a:pt x="0" y="16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8">
                <a:extLst>
                  <a:ext uri="{FF2B5EF4-FFF2-40B4-BE49-F238E27FC236}">
                    <a16:creationId xmlns:a16="http://schemas.microsoft.com/office/drawing/2014/main" id="{F62D636A-C5CA-4046-88A5-B892C62AB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5" y="5116513"/>
                <a:ext cx="120650" cy="419100"/>
              </a:xfrm>
              <a:custGeom>
                <a:avLst/>
                <a:gdLst>
                  <a:gd name="T0" fmla="*/ 0 w 76"/>
                  <a:gd name="T1" fmla="*/ 68 h 264"/>
                  <a:gd name="T2" fmla="*/ 71 w 76"/>
                  <a:gd name="T3" fmla="*/ 0 h 264"/>
                  <a:gd name="T4" fmla="*/ 76 w 76"/>
                  <a:gd name="T5" fmla="*/ 5 h 264"/>
                  <a:gd name="T6" fmla="*/ 76 w 76"/>
                  <a:gd name="T7" fmla="*/ 262 h 264"/>
                  <a:gd name="T8" fmla="*/ 0 w 76"/>
                  <a:gd name="T9" fmla="*/ 264 h 264"/>
                  <a:gd name="T10" fmla="*/ 0 w 76"/>
                  <a:gd name="T11" fmla="*/ 6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64">
                    <a:moveTo>
                      <a:pt x="0" y="68"/>
                    </a:moveTo>
                    <a:lnTo>
                      <a:pt x="71" y="0"/>
                    </a:lnTo>
                    <a:lnTo>
                      <a:pt x="76" y="5"/>
                    </a:lnTo>
                    <a:lnTo>
                      <a:pt x="76" y="262"/>
                    </a:lnTo>
                    <a:lnTo>
                      <a:pt x="0" y="26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9">
                <a:extLst>
                  <a:ext uri="{FF2B5EF4-FFF2-40B4-BE49-F238E27FC236}">
                    <a16:creationId xmlns:a16="http://schemas.microsoft.com/office/drawing/2014/main" id="{863FA36E-B06D-488D-B0DB-21B3BD1B2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01" y="4918075"/>
                <a:ext cx="752475" cy="442913"/>
              </a:xfrm>
              <a:custGeom>
                <a:avLst/>
                <a:gdLst>
                  <a:gd name="T0" fmla="*/ 272 w 599"/>
                  <a:gd name="T1" fmla="*/ 264 h 351"/>
                  <a:gd name="T2" fmla="*/ 484 w 599"/>
                  <a:gd name="T3" fmla="*/ 63 h 351"/>
                  <a:gd name="T4" fmla="*/ 454 w 599"/>
                  <a:gd name="T5" fmla="*/ 35 h 351"/>
                  <a:gd name="T6" fmla="*/ 450 w 599"/>
                  <a:gd name="T7" fmla="*/ 17 h 351"/>
                  <a:gd name="T8" fmla="*/ 466 w 599"/>
                  <a:gd name="T9" fmla="*/ 5 h 351"/>
                  <a:gd name="T10" fmla="*/ 578 w 599"/>
                  <a:gd name="T11" fmla="*/ 0 h 351"/>
                  <a:gd name="T12" fmla="*/ 594 w 599"/>
                  <a:gd name="T13" fmla="*/ 5 h 351"/>
                  <a:gd name="T14" fmla="*/ 598 w 599"/>
                  <a:gd name="T15" fmla="*/ 19 h 351"/>
                  <a:gd name="T16" fmla="*/ 593 w 599"/>
                  <a:gd name="T17" fmla="*/ 124 h 351"/>
                  <a:gd name="T18" fmla="*/ 582 w 599"/>
                  <a:gd name="T19" fmla="*/ 140 h 351"/>
                  <a:gd name="T20" fmla="*/ 563 w 599"/>
                  <a:gd name="T21" fmla="*/ 138 h 351"/>
                  <a:gd name="T22" fmla="*/ 535 w 599"/>
                  <a:gd name="T23" fmla="*/ 111 h 351"/>
                  <a:gd name="T24" fmla="*/ 296 w 599"/>
                  <a:gd name="T25" fmla="*/ 334 h 351"/>
                  <a:gd name="T26" fmla="*/ 277 w 599"/>
                  <a:gd name="T27" fmla="*/ 345 h 351"/>
                  <a:gd name="T28" fmla="*/ 254 w 599"/>
                  <a:gd name="T29" fmla="*/ 339 h 351"/>
                  <a:gd name="T30" fmla="*/ 156 w 599"/>
                  <a:gd name="T31" fmla="*/ 246 h 351"/>
                  <a:gd name="T32" fmla="*/ 57 w 599"/>
                  <a:gd name="T33" fmla="*/ 341 h 351"/>
                  <a:gd name="T34" fmla="*/ 40 w 599"/>
                  <a:gd name="T35" fmla="*/ 349 h 351"/>
                  <a:gd name="T36" fmla="*/ 20 w 599"/>
                  <a:gd name="T37" fmla="*/ 345 h 351"/>
                  <a:gd name="T38" fmla="*/ 5 w 599"/>
                  <a:gd name="T39" fmla="*/ 331 h 351"/>
                  <a:gd name="T40" fmla="*/ 0 w 599"/>
                  <a:gd name="T41" fmla="*/ 312 h 351"/>
                  <a:gd name="T42" fmla="*/ 7 w 599"/>
                  <a:gd name="T43" fmla="*/ 296 h 351"/>
                  <a:gd name="T44" fmla="*/ 134 w 599"/>
                  <a:gd name="T45" fmla="*/ 175 h 351"/>
                  <a:gd name="T46" fmla="*/ 156 w 599"/>
                  <a:gd name="T47" fmla="*/ 165 h 351"/>
                  <a:gd name="T48" fmla="*/ 178 w 599"/>
                  <a:gd name="T49" fmla="*/ 175 h 351"/>
                  <a:gd name="T50" fmla="*/ 272 w 599"/>
                  <a:gd name="T51" fmla="*/ 2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9" h="351">
                    <a:moveTo>
                      <a:pt x="272" y="264"/>
                    </a:moveTo>
                    <a:cubicBezTo>
                      <a:pt x="484" y="63"/>
                      <a:pt x="484" y="63"/>
                      <a:pt x="484" y="63"/>
                    </a:cubicBezTo>
                    <a:cubicBezTo>
                      <a:pt x="454" y="35"/>
                      <a:pt x="454" y="35"/>
                      <a:pt x="454" y="35"/>
                    </a:cubicBezTo>
                    <a:cubicBezTo>
                      <a:pt x="454" y="35"/>
                      <a:pt x="447" y="27"/>
                      <a:pt x="450" y="17"/>
                    </a:cubicBezTo>
                    <a:cubicBezTo>
                      <a:pt x="454" y="6"/>
                      <a:pt x="466" y="5"/>
                      <a:pt x="466" y="5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8" y="0"/>
                      <a:pt x="589" y="0"/>
                      <a:pt x="594" y="5"/>
                    </a:cubicBezTo>
                    <a:cubicBezTo>
                      <a:pt x="599" y="10"/>
                      <a:pt x="598" y="19"/>
                      <a:pt x="598" y="19"/>
                    </a:cubicBezTo>
                    <a:cubicBezTo>
                      <a:pt x="593" y="124"/>
                      <a:pt x="593" y="124"/>
                      <a:pt x="593" y="124"/>
                    </a:cubicBezTo>
                    <a:cubicBezTo>
                      <a:pt x="593" y="124"/>
                      <a:pt x="591" y="136"/>
                      <a:pt x="582" y="140"/>
                    </a:cubicBezTo>
                    <a:cubicBezTo>
                      <a:pt x="568" y="145"/>
                      <a:pt x="563" y="138"/>
                      <a:pt x="563" y="138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88" y="343"/>
                      <a:pt x="277" y="345"/>
                    </a:cubicBezTo>
                    <a:cubicBezTo>
                      <a:pt x="263" y="346"/>
                      <a:pt x="254" y="339"/>
                      <a:pt x="254" y="339"/>
                    </a:cubicBezTo>
                    <a:cubicBezTo>
                      <a:pt x="156" y="246"/>
                      <a:pt x="156" y="246"/>
                      <a:pt x="156" y="246"/>
                    </a:cubicBezTo>
                    <a:cubicBezTo>
                      <a:pt x="57" y="341"/>
                      <a:pt x="57" y="341"/>
                      <a:pt x="57" y="341"/>
                    </a:cubicBezTo>
                    <a:cubicBezTo>
                      <a:pt x="57" y="341"/>
                      <a:pt x="51" y="347"/>
                      <a:pt x="40" y="349"/>
                    </a:cubicBezTo>
                    <a:cubicBezTo>
                      <a:pt x="29" y="351"/>
                      <a:pt x="20" y="345"/>
                      <a:pt x="20" y="345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0" y="325"/>
                      <a:pt x="0" y="312"/>
                    </a:cubicBezTo>
                    <a:cubicBezTo>
                      <a:pt x="0" y="304"/>
                      <a:pt x="7" y="296"/>
                      <a:pt x="7" y="296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4" y="175"/>
                      <a:pt x="142" y="166"/>
                      <a:pt x="156" y="165"/>
                    </a:cubicBezTo>
                    <a:cubicBezTo>
                      <a:pt x="168" y="165"/>
                      <a:pt x="178" y="175"/>
                      <a:pt x="178" y="175"/>
                    </a:cubicBezTo>
                    <a:lnTo>
                      <a:pt x="272" y="264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92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D80F7D1-F679-48FB-AC9E-FC1A5F73B968}"/>
              </a:ext>
            </a:extLst>
          </p:cNvPr>
          <p:cNvGrpSpPr/>
          <p:nvPr userDrawn="1"/>
        </p:nvGrpSpPr>
        <p:grpSpPr>
          <a:xfrm>
            <a:off x="135729" y="176105"/>
            <a:ext cx="909856" cy="909856"/>
            <a:chOff x="7726665" y="5081239"/>
            <a:chExt cx="378521" cy="37852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A23F139-3846-41FF-8947-331681F4C092}"/>
                </a:ext>
              </a:extLst>
            </p:cNvPr>
            <p:cNvSpPr/>
            <p:nvPr/>
          </p:nvSpPr>
          <p:spPr>
            <a:xfrm>
              <a:off x="7726665" y="508123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159779-810A-47BD-882B-195A64EB8344}"/>
                </a:ext>
              </a:extLst>
            </p:cNvPr>
            <p:cNvGrpSpPr/>
            <p:nvPr/>
          </p:nvGrpSpPr>
          <p:grpSpPr>
            <a:xfrm>
              <a:off x="7753192" y="5122935"/>
              <a:ext cx="314702" cy="258268"/>
              <a:chOff x="5994401" y="4918075"/>
              <a:chExt cx="752475" cy="617538"/>
            </a:xfrm>
          </p:grpSpPr>
          <p:sp>
            <p:nvSpPr>
              <p:cNvPr id="20" name="Freeform 225">
                <a:extLst>
                  <a:ext uri="{FF2B5EF4-FFF2-40B4-BE49-F238E27FC236}">
                    <a16:creationId xmlns:a16="http://schemas.microsoft.com/office/drawing/2014/main" id="{3266B881-CD89-4EDA-A6FF-76C3B8A67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00" y="5313363"/>
                <a:ext cx="122237" cy="219075"/>
              </a:xfrm>
              <a:custGeom>
                <a:avLst/>
                <a:gdLst>
                  <a:gd name="T0" fmla="*/ 0 w 97"/>
                  <a:gd name="T1" fmla="*/ 70 h 174"/>
                  <a:gd name="T2" fmla="*/ 30 w 97"/>
                  <a:gd name="T3" fmla="*/ 61 h 174"/>
                  <a:gd name="T4" fmla="*/ 97 w 97"/>
                  <a:gd name="T5" fmla="*/ 0 h 174"/>
                  <a:gd name="T6" fmla="*/ 97 w 97"/>
                  <a:gd name="T7" fmla="*/ 174 h 174"/>
                  <a:gd name="T8" fmla="*/ 0 w 97"/>
                  <a:gd name="T9" fmla="*/ 174 h 174"/>
                  <a:gd name="T10" fmla="*/ 0 w 97"/>
                  <a:gd name="T11" fmla="*/ 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74">
                    <a:moveTo>
                      <a:pt x="0" y="70"/>
                    </a:moveTo>
                    <a:cubicBezTo>
                      <a:pt x="0" y="70"/>
                      <a:pt x="21" y="67"/>
                      <a:pt x="30" y="61"/>
                    </a:cubicBezTo>
                    <a:cubicBezTo>
                      <a:pt x="38" y="55"/>
                      <a:pt x="97" y="0"/>
                      <a:pt x="97" y="0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6">
                <a:extLst>
                  <a:ext uri="{FF2B5EF4-FFF2-40B4-BE49-F238E27FC236}">
                    <a16:creationId xmlns:a16="http://schemas.microsoft.com/office/drawing/2014/main" id="{4134DA06-0DDB-488A-9C3F-2553F3862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5313363"/>
                <a:ext cx="119062" cy="219075"/>
              </a:xfrm>
              <a:custGeom>
                <a:avLst/>
                <a:gdLst>
                  <a:gd name="T0" fmla="*/ 95 w 95"/>
                  <a:gd name="T1" fmla="*/ 66 h 174"/>
                  <a:gd name="T2" fmla="*/ 71 w 95"/>
                  <a:gd name="T3" fmla="*/ 61 h 174"/>
                  <a:gd name="T4" fmla="*/ 0 w 95"/>
                  <a:gd name="T5" fmla="*/ 0 h 174"/>
                  <a:gd name="T6" fmla="*/ 0 w 95"/>
                  <a:gd name="T7" fmla="*/ 174 h 174"/>
                  <a:gd name="T8" fmla="*/ 95 w 95"/>
                  <a:gd name="T9" fmla="*/ 174 h 174"/>
                  <a:gd name="T10" fmla="*/ 95 w 95"/>
                  <a:gd name="T11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4">
                    <a:moveTo>
                      <a:pt x="95" y="66"/>
                    </a:moveTo>
                    <a:cubicBezTo>
                      <a:pt x="95" y="66"/>
                      <a:pt x="82" y="67"/>
                      <a:pt x="71" y="61"/>
                    </a:cubicBezTo>
                    <a:cubicBezTo>
                      <a:pt x="61" y="56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95" y="174"/>
                      <a:pt x="95" y="174"/>
                      <a:pt x="95" y="174"/>
                    </a:cubicBezTo>
                    <a:lnTo>
                      <a:pt x="95" y="66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7">
                <a:extLst>
                  <a:ext uri="{FF2B5EF4-FFF2-40B4-BE49-F238E27FC236}">
                    <a16:creationId xmlns:a16="http://schemas.microsoft.com/office/drawing/2014/main" id="{50E0C7F1-9259-4553-92E0-0D2E53B53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750" y="5270500"/>
                <a:ext cx="120650" cy="261938"/>
              </a:xfrm>
              <a:custGeom>
                <a:avLst/>
                <a:gdLst>
                  <a:gd name="T0" fmla="*/ 0 w 76"/>
                  <a:gd name="T1" fmla="*/ 71 h 165"/>
                  <a:gd name="T2" fmla="*/ 76 w 76"/>
                  <a:gd name="T3" fmla="*/ 0 h 165"/>
                  <a:gd name="T4" fmla="*/ 76 w 76"/>
                  <a:gd name="T5" fmla="*/ 165 h 165"/>
                  <a:gd name="T6" fmla="*/ 0 w 76"/>
                  <a:gd name="T7" fmla="*/ 165 h 165"/>
                  <a:gd name="T8" fmla="*/ 0 w 76"/>
                  <a:gd name="T9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5">
                    <a:moveTo>
                      <a:pt x="0" y="71"/>
                    </a:moveTo>
                    <a:lnTo>
                      <a:pt x="76" y="0"/>
                    </a:lnTo>
                    <a:lnTo>
                      <a:pt x="76" y="165"/>
                    </a:lnTo>
                    <a:lnTo>
                      <a:pt x="0" y="16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8">
                <a:extLst>
                  <a:ext uri="{FF2B5EF4-FFF2-40B4-BE49-F238E27FC236}">
                    <a16:creationId xmlns:a16="http://schemas.microsoft.com/office/drawing/2014/main" id="{9A7E32CE-6577-4F13-81AF-2680AF187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5" y="5116513"/>
                <a:ext cx="120650" cy="419100"/>
              </a:xfrm>
              <a:custGeom>
                <a:avLst/>
                <a:gdLst>
                  <a:gd name="T0" fmla="*/ 0 w 76"/>
                  <a:gd name="T1" fmla="*/ 68 h 264"/>
                  <a:gd name="T2" fmla="*/ 71 w 76"/>
                  <a:gd name="T3" fmla="*/ 0 h 264"/>
                  <a:gd name="T4" fmla="*/ 76 w 76"/>
                  <a:gd name="T5" fmla="*/ 5 h 264"/>
                  <a:gd name="T6" fmla="*/ 76 w 76"/>
                  <a:gd name="T7" fmla="*/ 262 h 264"/>
                  <a:gd name="T8" fmla="*/ 0 w 76"/>
                  <a:gd name="T9" fmla="*/ 264 h 264"/>
                  <a:gd name="T10" fmla="*/ 0 w 76"/>
                  <a:gd name="T11" fmla="*/ 6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64">
                    <a:moveTo>
                      <a:pt x="0" y="68"/>
                    </a:moveTo>
                    <a:lnTo>
                      <a:pt x="71" y="0"/>
                    </a:lnTo>
                    <a:lnTo>
                      <a:pt x="76" y="5"/>
                    </a:lnTo>
                    <a:lnTo>
                      <a:pt x="76" y="262"/>
                    </a:lnTo>
                    <a:lnTo>
                      <a:pt x="0" y="26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9">
                <a:extLst>
                  <a:ext uri="{FF2B5EF4-FFF2-40B4-BE49-F238E27FC236}">
                    <a16:creationId xmlns:a16="http://schemas.microsoft.com/office/drawing/2014/main" id="{8C52261F-F092-4F3E-B9F9-5AF9D27BE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01" y="4918075"/>
                <a:ext cx="752475" cy="442913"/>
              </a:xfrm>
              <a:custGeom>
                <a:avLst/>
                <a:gdLst>
                  <a:gd name="T0" fmla="*/ 272 w 599"/>
                  <a:gd name="T1" fmla="*/ 264 h 351"/>
                  <a:gd name="T2" fmla="*/ 484 w 599"/>
                  <a:gd name="T3" fmla="*/ 63 h 351"/>
                  <a:gd name="T4" fmla="*/ 454 w 599"/>
                  <a:gd name="T5" fmla="*/ 35 h 351"/>
                  <a:gd name="T6" fmla="*/ 450 w 599"/>
                  <a:gd name="T7" fmla="*/ 17 h 351"/>
                  <a:gd name="T8" fmla="*/ 466 w 599"/>
                  <a:gd name="T9" fmla="*/ 5 h 351"/>
                  <a:gd name="T10" fmla="*/ 578 w 599"/>
                  <a:gd name="T11" fmla="*/ 0 h 351"/>
                  <a:gd name="T12" fmla="*/ 594 w 599"/>
                  <a:gd name="T13" fmla="*/ 5 h 351"/>
                  <a:gd name="T14" fmla="*/ 598 w 599"/>
                  <a:gd name="T15" fmla="*/ 19 h 351"/>
                  <a:gd name="T16" fmla="*/ 593 w 599"/>
                  <a:gd name="T17" fmla="*/ 124 h 351"/>
                  <a:gd name="T18" fmla="*/ 582 w 599"/>
                  <a:gd name="T19" fmla="*/ 140 h 351"/>
                  <a:gd name="T20" fmla="*/ 563 w 599"/>
                  <a:gd name="T21" fmla="*/ 138 h 351"/>
                  <a:gd name="T22" fmla="*/ 535 w 599"/>
                  <a:gd name="T23" fmla="*/ 111 h 351"/>
                  <a:gd name="T24" fmla="*/ 296 w 599"/>
                  <a:gd name="T25" fmla="*/ 334 h 351"/>
                  <a:gd name="T26" fmla="*/ 277 w 599"/>
                  <a:gd name="T27" fmla="*/ 345 h 351"/>
                  <a:gd name="T28" fmla="*/ 254 w 599"/>
                  <a:gd name="T29" fmla="*/ 339 h 351"/>
                  <a:gd name="T30" fmla="*/ 156 w 599"/>
                  <a:gd name="T31" fmla="*/ 246 h 351"/>
                  <a:gd name="T32" fmla="*/ 57 w 599"/>
                  <a:gd name="T33" fmla="*/ 341 h 351"/>
                  <a:gd name="T34" fmla="*/ 40 w 599"/>
                  <a:gd name="T35" fmla="*/ 349 h 351"/>
                  <a:gd name="T36" fmla="*/ 20 w 599"/>
                  <a:gd name="T37" fmla="*/ 345 h 351"/>
                  <a:gd name="T38" fmla="*/ 5 w 599"/>
                  <a:gd name="T39" fmla="*/ 331 h 351"/>
                  <a:gd name="T40" fmla="*/ 0 w 599"/>
                  <a:gd name="T41" fmla="*/ 312 h 351"/>
                  <a:gd name="T42" fmla="*/ 7 w 599"/>
                  <a:gd name="T43" fmla="*/ 296 h 351"/>
                  <a:gd name="T44" fmla="*/ 134 w 599"/>
                  <a:gd name="T45" fmla="*/ 175 h 351"/>
                  <a:gd name="T46" fmla="*/ 156 w 599"/>
                  <a:gd name="T47" fmla="*/ 165 h 351"/>
                  <a:gd name="T48" fmla="*/ 178 w 599"/>
                  <a:gd name="T49" fmla="*/ 175 h 351"/>
                  <a:gd name="T50" fmla="*/ 272 w 599"/>
                  <a:gd name="T51" fmla="*/ 2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9" h="351">
                    <a:moveTo>
                      <a:pt x="272" y="264"/>
                    </a:moveTo>
                    <a:cubicBezTo>
                      <a:pt x="484" y="63"/>
                      <a:pt x="484" y="63"/>
                      <a:pt x="484" y="63"/>
                    </a:cubicBezTo>
                    <a:cubicBezTo>
                      <a:pt x="454" y="35"/>
                      <a:pt x="454" y="35"/>
                      <a:pt x="454" y="35"/>
                    </a:cubicBezTo>
                    <a:cubicBezTo>
                      <a:pt x="454" y="35"/>
                      <a:pt x="447" y="27"/>
                      <a:pt x="450" y="17"/>
                    </a:cubicBezTo>
                    <a:cubicBezTo>
                      <a:pt x="454" y="6"/>
                      <a:pt x="466" y="5"/>
                      <a:pt x="466" y="5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8" y="0"/>
                      <a:pt x="589" y="0"/>
                      <a:pt x="594" y="5"/>
                    </a:cubicBezTo>
                    <a:cubicBezTo>
                      <a:pt x="599" y="10"/>
                      <a:pt x="598" y="19"/>
                      <a:pt x="598" y="19"/>
                    </a:cubicBezTo>
                    <a:cubicBezTo>
                      <a:pt x="593" y="124"/>
                      <a:pt x="593" y="124"/>
                      <a:pt x="593" y="124"/>
                    </a:cubicBezTo>
                    <a:cubicBezTo>
                      <a:pt x="593" y="124"/>
                      <a:pt x="591" y="136"/>
                      <a:pt x="582" y="140"/>
                    </a:cubicBezTo>
                    <a:cubicBezTo>
                      <a:pt x="568" y="145"/>
                      <a:pt x="563" y="138"/>
                      <a:pt x="563" y="138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88" y="343"/>
                      <a:pt x="277" y="345"/>
                    </a:cubicBezTo>
                    <a:cubicBezTo>
                      <a:pt x="263" y="346"/>
                      <a:pt x="254" y="339"/>
                      <a:pt x="254" y="339"/>
                    </a:cubicBezTo>
                    <a:cubicBezTo>
                      <a:pt x="156" y="246"/>
                      <a:pt x="156" y="246"/>
                      <a:pt x="156" y="246"/>
                    </a:cubicBezTo>
                    <a:cubicBezTo>
                      <a:pt x="57" y="341"/>
                      <a:pt x="57" y="341"/>
                      <a:pt x="57" y="341"/>
                    </a:cubicBezTo>
                    <a:cubicBezTo>
                      <a:pt x="57" y="341"/>
                      <a:pt x="51" y="347"/>
                      <a:pt x="40" y="349"/>
                    </a:cubicBezTo>
                    <a:cubicBezTo>
                      <a:pt x="29" y="351"/>
                      <a:pt x="20" y="345"/>
                      <a:pt x="20" y="345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0" y="325"/>
                      <a:pt x="0" y="312"/>
                    </a:cubicBezTo>
                    <a:cubicBezTo>
                      <a:pt x="0" y="304"/>
                      <a:pt x="7" y="296"/>
                      <a:pt x="7" y="296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4" y="175"/>
                      <a:pt x="142" y="166"/>
                      <a:pt x="156" y="165"/>
                    </a:cubicBezTo>
                    <a:cubicBezTo>
                      <a:pt x="168" y="165"/>
                      <a:pt x="178" y="175"/>
                      <a:pt x="178" y="175"/>
                    </a:cubicBezTo>
                    <a:lnTo>
                      <a:pt x="272" y="264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97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9476215-1A69-4544-9A09-2976FD561CC1}"/>
              </a:ext>
            </a:extLst>
          </p:cNvPr>
          <p:cNvGrpSpPr/>
          <p:nvPr userDrawn="1"/>
        </p:nvGrpSpPr>
        <p:grpSpPr>
          <a:xfrm>
            <a:off x="135729" y="176105"/>
            <a:ext cx="909856" cy="909856"/>
            <a:chOff x="7726665" y="5081239"/>
            <a:chExt cx="378521" cy="37852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7FE6792-4ED7-4EA4-8E88-A54F08C1C3E8}"/>
                </a:ext>
              </a:extLst>
            </p:cNvPr>
            <p:cNvSpPr/>
            <p:nvPr/>
          </p:nvSpPr>
          <p:spPr>
            <a:xfrm>
              <a:off x="7726665" y="508123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1E1C0F8-A97D-4224-A57B-018383D6AE80}"/>
                </a:ext>
              </a:extLst>
            </p:cNvPr>
            <p:cNvGrpSpPr/>
            <p:nvPr/>
          </p:nvGrpSpPr>
          <p:grpSpPr>
            <a:xfrm>
              <a:off x="7753192" y="5122935"/>
              <a:ext cx="314702" cy="258268"/>
              <a:chOff x="5994401" y="4918075"/>
              <a:chExt cx="752475" cy="617538"/>
            </a:xfrm>
          </p:grpSpPr>
          <p:sp>
            <p:nvSpPr>
              <p:cNvPr id="20" name="Freeform 225">
                <a:extLst>
                  <a:ext uri="{FF2B5EF4-FFF2-40B4-BE49-F238E27FC236}">
                    <a16:creationId xmlns:a16="http://schemas.microsoft.com/office/drawing/2014/main" id="{CB99B044-1794-4614-ADA5-57E2896B3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00" y="5313363"/>
                <a:ext cx="122237" cy="219075"/>
              </a:xfrm>
              <a:custGeom>
                <a:avLst/>
                <a:gdLst>
                  <a:gd name="T0" fmla="*/ 0 w 97"/>
                  <a:gd name="T1" fmla="*/ 70 h 174"/>
                  <a:gd name="T2" fmla="*/ 30 w 97"/>
                  <a:gd name="T3" fmla="*/ 61 h 174"/>
                  <a:gd name="T4" fmla="*/ 97 w 97"/>
                  <a:gd name="T5" fmla="*/ 0 h 174"/>
                  <a:gd name="T6" fmla="*/ 97 w 97"/>
                  <a:gd name="T7" fmla="*/ 174 h 174"/>
                  <a:gd name="T8" fmla="*/ 0 w 97"/>
                  <a:gd name="T9" fmla="*/ 174 h 174"/>
                  <a:gd name="T10" fmla="*/ 0 w 97"/>
                  <a:gd name="T11" fmla="*/ 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74">
                    <a:moveTo>
                      <a:pt x="0" y="70"/>
                    </a:moveTo>
                    <a:cubicBezTo>
                      <a:pt x="0" y="70"/>
                      <a:pt x="21" y="67"/>
                      <a:pt x="30" y="61"/>
                    </a:cubicBezTo>
                    <a:cubicBezTo>
                      <a:pt x="38" y="55"/>
                      <a:pt x="97" y="0"/>
                      <a:pt x="97" y="0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6">
                <a:extLst>
                  <a:ext uri="{FF2B5EF4-FFF2-40B4-BE49-F238E27FC236}">
                    <a16:creationId xmlns:a16="http://schemas.microsoft.com/office/drawing/2014/main" id="{7C7C7945-5411-47BF-903E-DCF58CB55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5313363"/>
                <a:ext cx="119062" cy="219075"/>
              </a:xfrm>
              <a:custGeom>
                <a:avLst/>
                <a:gdLst>
                  <a:gd name="T0" fmla="*/ 95 w 95"/>
                  <a:gd name="T1" fmla="*/ 66 h 174"/>
                  <a:gd name="T2" fmla="*/ 71 w 95"/>
                  <a:gd name="T3" fmla="*/ 61 h 174"/>
                  <a:gd name="T4" fmla="*/ 0 w 95"/>
                  <a:gd name="T5" fmla="*/ 0 h 174"/>
                  <a:gd name="T6" fmla="*/ 0 w 95"/>
                  <a:gd name="T7" fmla="*/ 174 h 174"/>
                  <a:gd name="T8" fmla="*/ 95 w 95"/>
                  <a:gd name="T9" fmla="*/ 174 h 174"/>
                  <a:gd name="T10" fmla="*/ 95 w 95"/>
                  <a:gd name="T11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4">
                    <a:moveTo>
                      <a:pt x="95" y="66"/>
                    </a:moveTo>
                    <a:cubicBezTo>
                      <a:pt x="95" y="66"/>
                      <a:pt x="82" y="67"/>
                      <a:pt x="71" y="61"/>
                    </a:cubicBezTo>
                    <a:cubicBezTo>
                      <a:pt x="61" y="56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95" y="174"/>
                      <a:pt x="95" y="174"/>
                      <a:pt x="95" y="174"/>
                    </a:cubicBezTo>
                    <a:lnTo>
                      <a:pt x="95" y="66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7">
                <a:extLst>
                  <a:ext uri="{FF2B5EF4-FFF2-40B4-BE49-F238E27FC236}">
                    <a16:creationId xmlns:a16="http://schemas.microsoft.com/office/drawing/2014/main" id="{8CE39023-199F-404A-9609-547B086D3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750" y="5270500"/>
                <a:ext cx="120650" cy="261938"/>
              </a:xfrm>
              <a:custGeom>
                <a:avLst/>
                <a:gdLst>
                  <a:gd name="T0" fmla="*/ 0 w 76"/>
                  <a:gd name="T1" fmla="*/ 71 h 165"/>
                  <a:gd name="T2" fmla="*/ 76 w 76"/>
                  <a:gd name="T3" fmla="*/ 0 h 165"/>
                  <a:gd name="T4" fmla="*/ 76 w 76"/>
                  <a:gd name="T5" fmla="*/ 165 h 165"/>
                  <a:gd name="T6" fmla="*/ 0 w 76"/>
                  <a:gd name="T7" fmla="*/ 165 h 165"/>
                  <a:gd name="T8" fmla="*/ 0 w 76"/>
                  <a:gd name="T9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5">
                    <a:moveTo>
                      <a:pt x="0" y="71"/>
                    </a:moveTo>
                    <a:lnTo>
                      <a:pt x="76" y="0"/>
                    </a:lnTo>
                    <a:lnTo>
                      <a:pt x="76" y="165"/>
                    </a:lnTo>
                    <a:lnTo>
                      <a:pt x="0" y="16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8">
                <a:extLst>
                  <a:ext uri="{FF2B5EF4-FFF2-40B4-BE49-F238E27FC236}">
                    <a16:creationId xmlns:a16="http://schemas.microsoft.com/office/drawing/2014/main" id="{804AD8F5-3DD3-4567-82B6-764CB2CB7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5" y="5116513"/>
                <a:ext cx="120650" cy="419100"/>
              </a:xfrm>
              <a:custGeom>
                <a:avLst/>
                <a:gdLst>
                  <a:gd name="T0" fmla="*/ 0 w 76"/>
                  <a:gd name="T1" fmla="*/ 68 h 264"/>
                  <a:gd name="T2" fmla="*/ 71 w 76"/>
                  <a:gd name="T3" fmla="*/ 0 h 264"/>
                  <a:gd name="T4" fmla="*/ 76 w 76"/>
                  <a:gd name="T5" fmla="*/ 5 h 264"/>
                  <a:gd name="T6" fmla="*/ 76 w 76"/>
                  <a:gd name="T7" fmla="*/ 262 h 264"/>
                  <a:gd name="T8" fmla="*/ 0 w 76"/>
                  <a:gd name="T9" fmla="*/ 264 h 264"/>
                  <a:gd name="T10" fmla="*/ 0 w 76"/>
                  <a:gd name="T11" fmla="*/ 6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64">
                    <a:moveTo>
                      <a:pt x="0" y="68"/>
                    </a:moveTo>
                    <a:lnTo>
                      <a:pt x="71" y="0"/>
                    </a:lnTo>
                    <a:lnTo>
                      <a:pt x="76" y="5"/>
                    </a:lnTo>
                    <a:lnTo>
                      <a:pt x="76" y="262"/>
                    </a:lnTo>
                    <a:lnTo>
                      <a:pt x="0" y="26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9">
                <a:extLst>
                  <a:ext uri="{FF2B5EF4-FFF2-40B4-BE49-F238E27FC236}">
                    <a16:creationId xmlns:a16="http://schemas.microsoft.com/office/drawing/2014/main" id="{B94DE2AC-04DD-4580-B03B-59CC94AF1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01" y="4918075"/>
                <a:ext cx="752475" cy="442913"/>
              </a:xfrm>
              <a:custGeom>
                <a:avLst/>
                <a:gdLst>
                  <a:gd name="T0" fmla="*/ 272 w 599"/>
                  <a:gd name="T1" fmla="*/ 264 h 351"/>
                  <a:gd name="T2" fmla="*/ 484 w 599"/>
                  <a:gd name="T3" fmla="*/ 63 h 351"/>
                  <a:gd name="T4" fmla="*/ 454 w 599"/>
                  <a:gd name="T5" fmla="*/ 35 h 351"/>
                  <a:gd name="T6" fmla="*/ 450 w 599"/>
                  <a:gd name="T7" fmla="*/ 17 h 351"/>
                  <a:gd name="T8" fmla="*/ 466 w 599"/>
                  <a:gd name="T9" fmla="*/ 5 h 351"/>
                  <a:gd name="T10" fmla="*/ 578 w 599"/>
                  <a:gd name="T11" fmla="*/ 0 h 351"/>
                  <a:gd name="T12" fmla="*/ 594 w 599"/>
                  <a:gd name="T13" fmla="*/ 5 h 351"/>
                  <a:gd name="T14" fmla="*/ 598 w 599"/>
                  <a:gd name="T15" fmla="*/ 19 h 351"/>
                  <a:gd name="T16" fmla="*/ 593 w 599"/>
                  <a:gd name="T17" fmla="*/ 124 h 351"/>
                  <a:gd name="T18" fmla="*/ 582 w 599"/>
                  <a:gd name="T19" fmla="*/ 140 h 351"/>
                  <a:gd name="T20" fmla="*/ 563 w 599"/>
                  <a:gd name="T21" fmla="*/ 138 h 351"/>
                  <a:gd name="T22" fmla="*/ 535 w 599"/>
                  <a:gd name="T23" fmla="*/ 111 h 351"/>
                  <a:gd name="T24" fmla="*/ 296 w 599"/>
                  <a:gd name="T25" fmla="*/ 334 h 351"/>
                  <a:gd name="T26" fmla="*/ 277 w 599"/>
                  <a:gd name="T27" fmla="*/ 345 h 351"/>
                  <a:gd name="T28" fmla="*/ 254 w 599"/>
                  <a:gd name="T29" fmla="*/ 339 h 351"/>
                  <a:gd name="T30" fmla="*/ 156 w 599"/>
                  <a:gd name="T31" fmla="*/ 246 h 351"/>
                  <a:gd name="T32" fmla="*/ 57 w 599"/>
                  <a:gd name="T33" fmla="*/ 341 h 351"/>
                  <a:gd name="T34" fmla="*/ 40 w 599"/>
                  <a:gd name="T35" fmla="*/ 349 h 351"/>
                  <a:gd name="T36" fmla="*/ 20 w 599"/>
                  <a:gd name="T37" fmla="*/ 345 h 351"/>
                  <a:gd name="T38" fmla="*/ 5 w 599"/>
                  <a:gd name="T39" fmla="*/ 331 h 351"/>
                  <a:gd name="T40" fmla="*/ 0 w 599"/>
                  <a:gd name="T41" fmla="*/ 312 h 351"/>
                  <a:gd name="T42" fmla="*/ 7 w 599"/>
                  <a:gd name="T43" fmla="*/ 296 h 351"/>
                  <a:gd name="T44" fmla="*/ 134 w 599"/>
                  <a:gd name="T45" fmla="*/ 175 h 351"/>
                  <a:gd name="T46" fmla="*/ 156 w 599"/>
                  <a:gd name="T47" fmla="*/ 165 h 351"/>
                  <a:gd name="T48" fmla="*/ 178 w 599"/>
                  <a:gd name="T49" fmla="*/ 175 h 351"/>
                  <a:gd name="T50" fmla="*/ 272 w 599"/>
                  <a:gd name="T51" fmla="*/ 2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9" h="351">
                    <a:moveTo>
                      <a:pt x="272" y="264"/>
                    </a:moveTo>
                    <a:cubicBezTo>
                      <a:pt x="484" y="63"/>
                      <a:pt x="484" y="63"/>
                      <a:pt x="484" y="63"/>
                    </a:cubicBezTo>
                    <a:cubicBezTo>
                      <a:pt x="454" y="35"/>
                      <a:pt x="454" y="35"/>
                      <a:pt x="454" y="35"/>
                    </a:cubicBezTo>
                    <a:cubicBezTo>
                      <a:pt x="454" y="35"/>
                      <a:pt x="447" y="27"/>
                      <a:pt x="450" y="17"/>
                    </a:cubicBezTo>
                    <a:cubicBezTo>
                      <a:pt x="454" y="6"/>
                      <a:pt x="466" y="5"/>
                      <a:pt x="466" y="5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8" y="0"/>
                      <a:pt x="589" y="0"/>
                      <a:pt x="594" y="5"/>
                    </a:cubicBezTo>
                    <a:cubicBezTo>
                      <a:pt x="599" y="10"/>
                      <a:pt x="598" y="19"/>
                      <a:pt x="598" y="19"/>
                    </a:cubicBezTo>
                    <a:cubicBezTo>
                      <a:pt x="593" y="124"/>
                      <a:pt x="593" y="124"/>
                      <a:pt x="593" y="124"/>
                    </a:cubicBezTo>
                    <a:cubicBezTo>
                      <a:pt x="593" y="124"/>
                      <a:pt x="591" y="136"/>
                      <a:pt x="582" y="140"/>
                    </a:cubicBezTo>
                    <a:cubicBezTo>
                      <a:pt x="568" y="145"/>
                      <a:pt x="563" y="138"/>
                      <a:pt x="563" y="138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88" y="343"/>
                      <a:pt x="277" y="345"/>
                    </a:cubicBezTo>
                    <a:cubicBezTo>
                      <a:pt x="263" y="346"/>
                      <a:pt x="254" y="339"/>
                      <a:pt x="254" y="339"/>
                    </a:cubicBezTo>
                    <a:cubicBezTo>
                      <a:pt x="156" y="246"/>
                      <a:pt x="156" y="246"/>
                      <a:pt x="156" y="246"/>
                    </a:cubicBezTo>
                    <a:cubicBezTo>
                      <a:pt x="57" y="341"/>
                      <a:pt x="57" y="341"/>
                      <a:pt x="57" y="341"/>
                    </a:cubicBezTo>
                    <a:cubicBezTo>
                      <a:pt x="57" y="341"/>
                      <a:pt x="51" y="347"/>
                      <a:pt x="40" y="349"/>
                    </a:cubicBezTo>
                    <a:cubicBezTo>
                      <a:pt x="29" y="351"/>
                      <a:pt x="20" y="345"/>
                      <a:pt x="20" y="345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0" y="325"/>
                      <a:pt x="0" y="312"/>
                    </a:cubicBezTo>
                    <a:cubicBezTo>
                      <a:pt x="0" y="304"/>
                      <a:pt x="7" y="296"/>
                      <a:pt x="7" y="296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4" y="175"/>
                      <a:pt x="142" y="166"/>
                      <a:pt x="156" y="165"/>
                    </a:cubicBezTo>
                    <a:cubicBezTo>
                      <a:pt x="168" y="165"/>
                      <a:pt x="178" y="175"/>
                      <a:pt x="178" y="175"/>
                    </a:cubicBezTo>
                    <a:lnTo>
                      <a:pt x="272" y="264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70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FF9C75-C397-4125-BD27-C5A305CE1D12}"/>
              </a:ext>
            </a:extLst>
          </p:cNvPr>
          <p:cNvGrpSpPr/>
          <p:nvPr userDrawn="1"/>
        </p:nvGrpSpPr>
        <p:grpSpPr>
          <a:xfrm>
            <a:off x="836807" y="82719"/>
            <a:ext cx="1228665" cy="1228665"/>
            <a:chOff x="7726665" y="5081239"/>
            <a:chExt cx="378521" cy="37852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FBC82A3-EB86-4412-86C6-E4160329935F}"/>
                </a:ext>
              </a:extLst>
            </p:cNvPr>
            <p:cNvSpPr/>
            <p:nvPr/>
          </p:nvSpPr>
          <p:spPr>
            <a:xfrm>
              <a:off x="7726665" y="508123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071BCB1-EFF2-4612-9BD6-CEA0D150499F}"/>
                </a:ext>
              </a:extLst>
            </p:cNvPr>
            <p:cNvGrpSpPr/>
            <p:nvPr/>
          </p:nvGrpSpPr>
          <p:grpSpPr>
            <a:xfrm>
              <a:off x="7753192" y="5122935"/>
              <a:ext cx="314702" cy="258268"/>
              <a:chOff x="5994401" y="4918075"/>
              <a:chExt cx="752475" cy="617538"/>
            </a:xfrm>
          </p:grpSpPr>
          <p:sp>
            <p:nvSpPr>
              <p:cNvPr id="18" name="Freeform 225">
                <a:extLst>
                  <a:ext uri="{FF2B5EF4-FFF2-40B4-BE49-F238E27FC236}">
                    <a16:creationId xmlns:a16="http://schemas.microsoft.com/office/drawing/2014/main" id="{934B03C1-BB47-4621-A636-588BD1131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00" y="5313363"/>
                <a:ext cx="122237" cy="219075"/>
              </a:xfrm>
              <a:custGeom>
                <a:avLst/>
                <a:gdLst>
                  <a:gd name="T0" fmla="*/ 0 w 97"/>
                  <a:gd name="T1" fmla="*/ 70 h 174"/>
                  <a:gd name="T2" fmla="*/ 30 w 97"/>
                  <a:gd name="T3" fmla="*/ 61 h 174"/>
                  <a:gd name="T4" fmla="*/ 97 w 97"/>
                  <a:gd name="T5" fmla="*/ 0 h 174"/>
                  <a:gd name="T6" fmla="*/ 97 w 97"/>
                  <a:gd name="T7" fmla="*/ 174 h 174"/>
                  <a:gd name="T8" fmla="*/ 0 w 97"/>
                  <a:gd name="T9" fmla="*/ 174 h 174"/>
                  <a:gd name="T10" fmla="*/ 0 w 97"/>
                  <a:gd name="T11" fmla="*/ 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74">
                    <a:moveTo>
                      <a:pt x="0" y="70"/>
                    </a:moveTo>
                    <a:cubicBezTo>
                      <a:pt x="0" y="70"/>
                      <a:pt x="21" y="67"/>
                      <a:pt x="30" y="61"/>
                    </a:cubicBezTo>
                    <a:cubicBezTo>
                      <a:pt x="38" y="55"/>
                      <a:pt x="97" y="0"/>
                      <a:pt x="97" y="0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26">
                <a:extLst>
                  <a:ext uri="{FF2B5EF4-FFF2-40B4-BE49-F238E27FC236}">
                    <a16:creationId xmlns:a16="http://schemas.microsoft.com/office/drawing/2014/main" id="{10DF8BBE-5F65-453C-8898-4AC2C56CC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5313363"/>
                <a:ext cx="119062" cy="219075"/>
              </a:xfrm>
              <a:custGeom>
                <a:avLst/>
                <a:gdLst>
                  <a:gd name="T0" fmla="*/ 95 w 95"/>
                  <a:gd name="T1" fmla="*/ 66 h 174"/>
                  <a:gd name="T2" fmla="*/ 71 w 95"/>
                  <a:gd name="T3" fmla="*/ 61 h 174"/>
                  <a:gd name="T4" fmla="*/ 0 w 95"/>
                  <a:gd name="T5" fmla="*/ 0 h 174"/>
                  <a:gd name="T6" fmla="*/ 0 w 95"/>
                  <a:gd name="T7" fmla="*/ 174 h 174"/>
                  <a:gd name="T8" fmla="*/ 95 w 95"/>
                  <a:gd name="T9" fmla="*/ 174 h 174"/>
                  <a:gd name="T10" fmla="*/ 95 w 95"/>
                  <a:gd name="T11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4">
                    <a:moveTo>
                      <a:pt x="95" y="66"/>
                    </a:moveTo>
                    <a:cubicBezTo>
                      <a:pt x="95" y="66"/>
                      <a:pt x="82" y="67"/>
                      <a:pt x="71" y="61"/>
                    </a:cubicBezTo>
                    <a:cubicBezTo>
                      <a:pt x="61" y="56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95" y="174"/>
                      <a:pt x="95" y="174"/>
                      <a:pt x="95" y="174"/>
                    </a:cubicBezTo>
                    <a:lnTo>
                      <a:pt x="95" y="66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27">
                <a:extLst>
                  <a:ext uri="{FF2B5EF4-FFF2-40B4-BE49-F238E27FC236}">
                    <a16:creationId xmlns:a16="http://schemas.microsoft.com/office/drawing/2014/main" id="{D87E37B8-84C1-42F4-8D8B-A0F378D9A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750" y="5270500"/>
                <a:ext cx="120650" cy="261938"/>
              </a:xfrm>
              <a:custGeom>
                <a:avLst/>
                <a:gdLst>
                  <a:gd name="T0" fmla="*/ 0 w 76"/>
                  <a:gd name="T1" fmla="*/ 71 h 165"/>
                  <a:gd name="T2" fmla="*/ 76 w 76"/>
                  <a:gd name="T3" fmla="*/ 0 h 165"/>
                  <a:gd name="T4" fmla="*/ 76 w 76"/>
                  <a:gd name="T5" fmla="*/ 165 h 165"/>
                  <a:gd name="T6" fmla="*/ 0 w 76"/>
                  <a:gd name="T7" fmla="*/ 165 h 165"/>
                  <a:gd name="T8" fmla="*/ 0 w 76"/>
                  <a:gd name="T9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5">
                    <a:moveTo>
                      <a:pt x="0" y="71"/>
                    </a:moveTo>
                    <a:lnTo>
                      <a:pt x="76" y="0"/>
                    </a:lnTo>
                    <a:lnTo>
                      <a:pt x="76" y="165"/>
                    </a:lnTo>
                    <a:lnTo>
                      <a:pt x="0" y="16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8">
                <a:extLst>
                  <a:ext uri="{FF2B5EF4-FFF2-40B4-BE49-F238E27FC236}">
                    <a16:creationId xmlns:a16="http://schemas.microsoft.com/office/drawing/2014/main" id="{2599F6A1-4B18-4DEE-847C-D78287750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5" y="5116513"/>
                <a:ext cx="120650" cy="419100"/>
              </a:xfrm>
              <a:custGeom>
                <a:avLst/>
                <a:gdLst>
                  <a:gd name="T0" fmla="*/ 0 w 76"/>
                  <a:gd name="T1" fmla="*/ 68 h 264"/>
                  <a:gd name="T2" fmla="*/ 71 w 76"/>
                  <a:gd name="T3" fmla="*/ 0 h 264"/>
                  <a:gd name="T4" fmla="*/ 76 w 76"/>
                  <a:gd name="T5" fmla="*/ 5 h 264"/>
                  <a:gd name="T6" fmla="*/ 76 w 76"/>
                  <a:gd name="T7" fmla="*/ 262 h 264"/>
                  <a:gd name="T8" fmla="*/ 0 w 76"/>
                  <a:gd name="T9" fmla="*/ 264 h 264"/>
                  <a:gd name="T10" fmla="*/ 0 w 76"/>
                  <a:gd name="T11" fmla="*/ 6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64">
                    <a:moveTo>
                      <a:pt x="0" y="68"/>
                    </a:moveTo>
                    <a:lnTo>
                      <a:pt x="71" y="0"/>
                    </a:lnTo>
                    <a:lnTo>
                      <a:pt x="76" y="5"/>
                    </a:lnTo>
                    <a:lnTo>
                      <a:pt x="76" y="262"/>
                    </a:lnTo>
                    <a:lnTo>
                      <a:pt x="0" y="26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9">
                <a:extLst>
                  <a:ext uri="{FF2B5EF4-FFF2-40B4-BE49-F238E27FC236}">
                    <a16:creationId xmlns:a16="http://schemas.microsoft.com/office/drawing/2014/main" id="{9B1213B7-519F-418D-968F-E1094C345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01" y="4918075"/>
                <a:ext cx="752475" cy="442913"/>
              </a:xfrm>
              <a:custGeom>
                <a:avLst/>
                <a:gdLst>
                  <a:gd name="T0" fmla="*/ 272 w 599"/>
                  <a:gd name="T1" fmla="*/ 264 h 351"/>
                  <a:gd name="T2" fmla="*/ 484 w 599"/>
                  <a:gd name="T3" fmla="*/ 63 h 351"/>
                  <a:gd name="T4" fmla="*/ 454 w 599"/>
                  <a:gd name="T5" fmla="*/ 35 h 351"/>
                  <a:gd name="T6" fmla="*/ 450 w 599"/>
                  <a:gd name="T7" fmla="*/ 17 h 351"/>
                  <a:gd name="T8" fmla="*/ 466 w 599"/>
                  <a:gd name="T9" fmla="*/ 5 h 351"/>
                  <a:gd name="T10" fmla="*/ 578 w 599"/>
                  <a:gd name="T11" fmla="*/ 0 h 351"/>
                  <a:gd name="T12" fmla="*/ 594 w 599"/>
                  <a:gd name="T13" fmla="*/ 5 h 351"/>
                  <a:gd name="T14" fmla="*/ 598 w 599"/>
                  <a:gd name="T15" fmla="*/ 19 h 351"/>
                  <a:gd name="T16" fmla="*/ 593 w 599"/>
                  <a:gd name="T17" fmla="*/ 124 h 351"/>
                  <a:gd name="T18" fmla="*/ 582 w 599"/>
                  <a:gd name="T19" fmla="*/ 140 h 351"/>
                  <a:gd name="T20" fmla="*/ 563 w 599"/>
                  <a:gd name="T21" fmla="*/ 138 h 351"/>
                  <a:gd name="T22" fmla="*/ 535 w 599"/>
                  <a:gd name="T23" fmla="*/ 111 h 351"/>
                  <a:gd name="T24" fmla="*/ 296 w 599"/>
                  <a:gd name="T25" fmla="*/ 334 h 351"/>
                  <a:gd name="T26" fmla="*/ 277 w 599"/>
                  <a:gd name="T27" fmla="*/ 345 h 351"/>
                  <a:gd name="T28" fmla="*/ 254 w 599"/>
                  <a:gd name="T29" fmla="*/ 339 h 351"/>
                  <a:gd name="T30" fmla="*/ 156 w 599"/>
                  <a:gd name="T31" fmla="*/ 246 h 351"/>
                  <a:gd name="T32" fmla="*/ 57 w 599"/>
                  <a:gd name="T33" fmla="*/ 341 h 351"/>
                  <a:gd name="T34" fmla="*/ 40 w 599"/>
                  <a:gd name="T35" fmla="*/ 349 h 351"/>
                  <a:gd name="T36" fmla="*/ 20 w 599"/>
                  <a:gd name="T37" fmla="*/ 345 h 351"/>
                  <a:gd name="T38" fmla="*/ 5 w 599"/>
                  <a:gd name="T39" fmla="*/ 331 h 351"/>
                  <a:gd name="T40" fmla="*/ 0 w 599"/>
                  <a:gd name="T41" fmla="*/ 312 h 351"/>
                  <a:gd name="T42" fmla="*/ 7 w 599"/>
                  <a:gd name="T43" fmla="*/ 296 h 351"/>
                  <a:gd name="T44" fmla="*/ 134 w 599"/>
                  <a:gd name="T45" fmla="*/ 175 h 351"/>
                  <a:gd name="T46" fmla="*/ 156 w 599"/>
                  <a:gd name="T47" fmla="*/ 165 h 351"/>
                  <a:gd name="T48" fmla="*/ 178 w 599"/>
                  <a:gd name="T49" fmla="*/ 175 h 351"/>
                  <a:gd name="T50" fmla="*/ 272 w 599"/>
                  <a:gd name="T51" fmla="*/ 2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9" h="351">
                    <a:moveTo>
                      <a:pt x="272" y="264"/>
                    </a:moveTo>
                    <a:cubicBezTo>
                      <a:pt x="484" y="63"/>
                      <a:pt x="484" y="63"/>
                      <a:pt x="484" y="63"/>
                    </a:cubicBezTo>
                    <a:cubicBezTo>
                      <a:pt x="454" y="35"/>
                      <a:pt x="454" y="35"/>
                      <a:pt x="454" y="35"/>
                    </a:cubicBezTo>
                    <a:cubicBezTo>
                      <a:pt x="454" y="35"/>
                      <a:pt x="447" y="27"/>
                      <a:pt x="450" y="17"/>
                    </a:cubicBezTo>
                    <a:cubicBezTo>
                      <a:pt x="454" y="6"/>
                      <a:pt x="466" y="5"/>
                      <a:pt x="466" y="5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8" y="0"/>
                      <a:pt x="589" y="0"/>
                      <a:pt x="594" y="5"/>
                    </a:cubicBezTo>
                    <a:cubicBezTo>
                      <a:pt x="599" y="10"/>
                      <a:pt x="598" y="19"/>
                      <a:pt x="598" y="19"/>
                    </a:cubicBezTo>
                    <a:cubicBezTo>
                      <a:pt x="593" y="124"/>
                      <a:pt x="593" y="124"/>
                      <a:pt x="593" y="124"/>
                    </a:cubicBezTo>
                    <a:cubicBezTo>
                      <a:pt x="593" y="124"/>
                      <a:pt x="591" y="136"/>
                      <a:pt x="582" y="140"/>
                    </a:cubicBezTo>
                    <a:cubicBezTo>
                      <a:pt x="568" y="145"/>
                      <a:pt x="563" y="138"/>
                      <a:pt x="563" y="138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88" y="343"/>
                      <a:pt x="277" y="345"/>
                    </a:cubicBezTo>
                    <a:cubicBezTo>
                      <a:pt x="263" y="346"/>
                      <a:pt x="254" y="339"/>
                      <a:pt x="254" y="339"/>
                    </a:cubicBezTo>
                    <a:cubicBezTo>
                      <a:pt x="156" y="246"/>
                      <a:pt x="156" y="246"/>
                      <a:pt x="156" y="246"/>
                    </a:cubicBezTo>
                    <a:cubicBezTo>
                      <a:pt x="57" y="341"/>
                      <a:pt x="57" y="341"/>
                      <a:pt x="57" y="341"/>
                    </a:cubicBezTo>
                    <a:cubicBezTo>
                      <a:pt x="57" y="341"/>
                      <a:pt x="51" y="347"/>
                      <a:pt x="40" y="349"/>
                    </a:cubicBezTo>
                    <a:cubicBezTo>
                      <a:pt x="29" y="351"/>
                      <a:pt x="20" y="345"/>
                      <a:pt x="20" y="345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0" y="325"/>
                      <a:pt x="0" y="312"/>
                    </a:cubicBezTo>
                    <a:cubicBezTo>
                      <a:pt x="0" y="304"/>
                      <a:pt x="7" y="296"/>
                      <a:pt x="7" y="296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4" y="175"/>
                      <a:pt x="142" y="166"/>
                      <a:pt x="156" y="165"/>
                    </a:cubicBezTo>
                    <a:cubicBezTo>
                      <a:pt x="168" y="165"/>
                      <a:pt x="178" y="175"/>
                      <a:pt x="178" y="175"/>
                    </a:cubicBezTo>
                    <a:lnTo>
                      <a:pt x="272" y="264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912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BE2896-7060-4B31-9488-279FEF33275F}"/>
              </a:ext>
            </a:extLst>
          </p:cNvPr>
          <p:cNvGrpSpPr/>
          <p:nvPr userDrawn="1"/>
        </p:nvGrpSpPr>
        <p:grpSpPr>
          <a:xfrm>
            <a:off x="838200" y="134842"/>
            <a:ext cx="1176542" cy="1176542"/>
            <a:chOff x="3738566" y="2749699"/>
            <a:chExt cx="378521" cy="37852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F509634-E0DC-4259-8435-3EC7F072CF38}"/>
                </a:ext>
              </a:extLst>
            </p:cNvPr>
            <p:cNvSpPr/>
            <p:nvPr/>
          </p:nvSpPr>
          <p:spPr>
            <a:xfrm>
              <a:off x="3738566" y="274969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EF0AE37-D3E1-4394-80DF-E51833882B6B}"/>
                </a:ext>
              </a:extLst>
            </p:cNvPr>
            <p:cNvGrpSpPr/>
            <p:nvPr/>
          </p:nvGrpSpPr>
          <p:grpSpPr>
            <a:xfrm>
              <a:off x="3756495" y="2829764"/>
              <a:ext cx="336731" cy="229025"/>
              <a:chOff x="2786063" y="2706688"/>
              <a:chExt cx="903287" cy="614363"/>
            </a:xfrm>
          </p:grpSpPr>
          <p:sp>
            <p:nvSpPr>
              <p:cNvPr id="20" name="Rectangle 21">
                <a:extLst>
                  <a:ext uri="{FF2B5EF4-FFF2-40B4-BE49-F238E27FC236}">
                    <a16:creationId xmlns:a16="http://schemas.microsoft.com/office/drawing/2014/main" id="{027D29D7-5897-460E-AEE7-96D3EF3B8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2">
                <a:extLst>
                  <a:ext uri="{FF2B5EF4-FFF2-40B4-BE49-F238E27FC236}">
                    <a16:creationId xmlns:a16="http://schemas.microsoft.com/office/drawing/2014/main" id="{AAD944BC-AAAA-49D5-A85C-B602447BA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8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C1C71B41-A47D-4B36-96EC-5D554B31C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16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id="{C4D9D676-5ECC-40DA-A530-2CEB4AA4D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5">
                <a:extLst>
                  <a:ext uri="{FF2B5EF4-FFF2-40B4-BE49-F238E27FC236}">
                    <a16:creationId xmlns:a16="http://schemas.microsoft.com/office/drawing/2014/main" id="{13F4E21A-8ADE-49B4-9D67-11EAD3E0D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1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6">
                <a:extLst>
                  <a:ext uri="{FF2B5EF4-FFF2-40B4-BE49-F238E27FC236}">
                    <a16:creationId xmlns:a16="http://schemas.microsoft.com/office/drawing/2014/main" id="{C6299E48-6864-4222-8806-106163D5D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7">
                <a:extLst>
                  <a:ext uri="{FF2B5EF4-FFF2-40B4-BE49-F238E27FC236}">
                    <a16:creationId xmlns:a16="http://schemas.microsoft.com/office/drawing/2014/main" id="{44385A91-CA56-4569-B08F-E5692CA71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8">
                <a:extLst>
                  <a:ext uri="{FF2B5EF4-FFF2-40B4-BE49-F238E27FC236}">
                    <a16:creationId xmlns:a16="http://schemas.microsoft.com/office/drawing/2014/main" id="{E0D0AE9C-C303-4C72-9E01-90276EBD2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6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9">
                <a:extLst>
                  <a:ext uri="{FF2B5EF4-FFF2-40B4-BE49-F238E27FC236}">
                    <a16:creationId xmlns:a16="http://schemas.microsoft.com/office/drawing/2014/main" id="{E46B3182-81B5-4A05-82C2-19C2B0354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30">
                <a:extLst>
                  <a:ext uri="{FF2B5EF4-FFF2-40B4-BE49-F238E27FC236}">
                    <a16:creationId xmlns:a16="http://schemas.microsoft.com/office/drawing/2014/main" id="{45886CF1-FC6B-4840-8B08-194173BD9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38" y="2706688"/>
                <a:ext cx="492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1">
                <a:extLst>
                  <a:ext uri="{FF2B5EF4-FFF2-40B4-BE49-F238E27FC236}">
                    <a16:creationId xmlns:a16="http://schemas.microsoft.com/office/drawing/2014/main" id="{A74F35D1-1A24-4B29-8D7D-7FC2D924B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2">
                <a:extLst>
                  <a:ext uri="{FF2B5EF4-FFF2-40B4-BE49-F238E27FC236}">
                    <a16:creationId xmlns:a16="http://schemas.microsoft.com/office/drawing/2014/main" id="{08B8B12E-6DDD-46AA-93BE-85657369B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813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3">
                <a:extLst>
                  <a:ext uri="{FF2B5EF4-FFF2-40B4-BE49-F238E27FC236}">
                    <a16:creationId xmlns:a16="http://schemas.microsoft.com/office/drawing/2014/main" id="{D49CE9C1-9BC5-47A5-B8F6-BD2D50924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4">
                <a:extLst>
                  <a:ext uri="{FF2B5EF4-FFF2-40B4-BE49-F238E27FC236}">
                    <a16:creationId xmlns:a16="http://schemas.microsoft.com/office/drawing/2014/main" id="{6A07FAC0-EA8C-4187-9F56-CF14F8934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35">
                <a:extLst>
                  <a:ext uri="{FF2B5EF4-FFF2-40B4-BE49-F238E27FC236}">
                    <a16:creationId xmlns:a16="http://schemas.microsoft.com/office/drawing/2014/main" id="{F5A8B366-AF5F-4EF0-8216-532744A70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id="{51D38BB0-226C-4F85-A285-9A267FEFC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7">
                <a:extLst>
                  <a:ext uri="{FF2B5EF4-FFF2-40B4-BE49-F238E27FC236}">
                    <a16:creationId xmlns:a16="http://schemas.microsoft.com/office/drawing/2014/main" id="{46ED2595-3EAB-41E5-83D4-61AE36EA2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06688"/>
                <a:ext cx="111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8">
                <a:extLst>
                  <a:ext uri="{FF2B5EF4-FFF2-40B4-BE49-F238E27FC236}">
                    <a16:creationId xmlns:a16="http://schemas.microsoft.com/office/drawing/2014/main" id="{E961233F-A8FD-45C0-83EC-680BA6DDA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8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55F85DA1-9D47-4981-9894-5093688DD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154363"/>
                <a:ext cx="423862" cy="166688"/>
              </a:xfrm>
              <a:custGeom>
                <a:avLst/>
                <a:gdLst>
                  <a:gd name="T0" fmla="*/ 0 w 267"/>
                  <a:gd name="T1" fmla="*/ 54 h 105"/>
                  <a:gd name="T2" fmla="*/ 70 w 267"/>
                  <a:gd name="T3" fmla="*/ 0 h 105"/>
                  <a:gd name="T4" fmla="*/ 70 w 267"/>
                  <a:gd name="T5" fmla="*/ 26 h 105"/>
                  <a:gd name="T6" fmla="*/ 267 w 267"/>
                  <a:gd name="T7" fmla="*/ 26 h 105"/>
                  <a:gd name="T8" fmla="*/ 267 w 267"/>
                  <a:gd name="T9" fmla="*/ 79 h 105"/>
                  <a:gd name="T10" fmla="*/ 70 w 267"/>
                  <a:gd name="T11" fmla="*/ 79 h 105"/>
                  <a:gd name="T12" fmla="*/ 70 w 267"/>
                  <a:gd name="T13" fmla="*/ 105 h 105"/>
                  <a:gd name="T14" fmla="*/ 0 w 267"/>
                  <a:gd name="T15" fmla="*/ 5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0" y="54"/>
                    </a:moveTo>
                    <a:lnTo>
                      <a:pt x="70" y="0"/>
                    </a:lnTo>
                    <a:lnTo>
                      <a:pt x="70" y="26"/>
                    </a:lnTo>
                    <a:lnTo>
                      <a:pt x="267" y="26"/>
                    </a:lnTo>
                    <a:lnTo>
                      <a:pt x="267" y="79"/>
                    </a:lnTo>
                    <a:lnTo>
                      <a:pt x="70" y="79"/>
                    </a:lnTo>
                    <a:lnTo>
                      <a:pt x="70" y="10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F8796517-6CFC-4C4C-8381-258DBCA7F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488" y="3154363"/>
                <a:ext cx="423862" cy="166688"/>
              </a:xfrm>
              <a:custGeom>
                <a:avLst/>
                <a:gdLst>
                  <a:gd name="T0" fmla="*/ 267 w 267"/>
                  <a:gd name="T1" fmla="*/ 51 h 105"/>
                  <a:gd name="T2" fmla="*/ 196 w 267"/>
                  <a:gd name="T3" fmla="*/ 105 h 105"/>
                  <a:gd name="T4" fmla="*/ 196 w 267"/>
                  <a:gd name="T5" fmla="*/ 79 h 105"/>
                  <a:gd name="T6" fmla="*/ 0 w 267"/>
                  <a:gd name="T7" fmla="*/ 79 h 105"/>
                  <a:gd name="T8" fmla="*/ 0 w 267"/>
                  <a:gd name="T9" fmla="*/ 26 h 105"/>
                  <a:gd name="T10" fmla="*/ 196 w 267"/>
                  <a:gd name="T11" fmla="*/ 26 h 105"/>
                  <a:gd name="T12" fmla="*/ 196 w 267"/>
                  <a:gd name="T13" fmla="*/ 0 h 105"/>
                  <a:gd name="T14" fmla="*/ 267 w 267"/>
                  <a:gd name="T15" fmla="*/ 5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267" y="51"/>
                    </a:moveTo>
                    <a:lnTo>
                      <a:pt x="196" y="105"/>
                    </a:lnTo>
                    <a:lnTo>
                      <a:pt x="196" y="79"/>
                    </a:lnTo>
                    <a:lnTo>
                      <a:pt x="0" y="79"/>
                    </a:lnTo>
                    <a:lnTo>
                      <a:pt x="0" y="26"/>
                    </a:lnTo>
                    <a:lnTo>
                      <a:pt x="196" y="26"/>
                    </a:lnTo>
                    <a:lnTo>
                      <a:pt x="196" y="0"/>
                    </a:lnTo>
                    <a:lnTo>
                      <a:pt x="267" y="5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41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22DF58-8393-4ED3-ACC8-B0CF5B2DA53B}"/>
              </a:ext>
            </a:extLst>
          </p:cNvPr>
          <p:cNvGrpSpPr/>
          <p:nvPr userDrawn="1"/>
        </p:nvGrpSpPr>
        <p:grpSpPr>
          <a:xfrm rot="5400000">
            <a:off x="10734047" y="57638"/>
            <a:ext cx="1228665" cy="1228665"/>
            <a:chOff x="7726665" y="5081239"/>
            <a:chExt cx="378521" cy="37852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71CB35B-1D00-4DB8-9C2E-C330C3884C90}"/>
                </a:ext>
              </a:extLst>
            </p:cNvPr>
            <p:cNvSpPr/>
            <p:nvPr/>
          </p:nvSpPr>
          <p:spPr>
            <a:xfrm>
              <a:off x="7726665" y="508123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5F30855-6DEE-4A4A-8792-4490235210BD}"/>
                </a:ext>
              </a:extLst>
            </p:cNvPr>
            <p:cNvGrpSpPr/>
            <p:nvPr/>
          </p:nvGrpSpPr>
          <p:grpSpPr>
            <a:xfrm>
              <a:off x="7753192" y="5122935"/>
              <a:ext cx="314702" cy="258268"/>
              <a:chOff x="5994401" y="4918075"/>
              <a:chExt cx="752475" cy="617538"/>
            </a:xfrm>
          </p:grpSpPr>
          <p:sp>
            <p:nvSpPr>
              <p:cNvPr id="18" name="Freeform 225">
                <a:extLst>
                  <a:ext uri="{FF2B5EF4-FFF2-40B4-BE49-F238E27FC236}">
                    <a16:creationId xmlns:a16="http://schemas.microsoft.com/office/drawing/2014/main" id="{2E22DD84-F73C-4355-BE7B-7AC84D0C5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00" y="5313363"/>
                <a:ext cx="122237" cy="219075"/>
              </a:xfrm>
              <a:custGeom>
                <a:avLst/>
                <a:gdLst>
                  <a:gd name="T0" fmla="*/ 0 w 97"/>
                  <a:gd name="T1" fmla="*/ 70 h 174"/>
                  <a:gd name="T2" fmla="*/ 30 w 97"/>
                  <a:gd name="T3" fmla="*/ 61 h 174"/>
                  <a:gd name="T4" fmla="*/ 97 w 97"/>
                  <a:gd name="T5" fmla="*/ 0 h 174"/>
                  <a:gd name="T6" fmla="*/ 97 w 97"/>
                  <a:gd name="T7" fmla="*/ 174 h 174"/>
                  <a:gd name="T8" fmla="*/ 0 w 97"/>
                  <a:gd name="T9" fmla="*/ 174 h 174"/>
                  <a:gd name="T10" fmla="*/ 0 w 97"/>
                  <a:gd name="T11" fmla="*/ 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74">
                    <a:moveTo>
                      <a:pt x="0" y="70"/>
                    </a:moveTo>
                    <a:cubicBezTo>
                      <a:pt x="0" y="70"/>
                      <a:pt x="21" y="67"/>
                      <a:pt x="30" y="61"/>
                    </a:cubicBezTo>
                    <a:cubicBezTo>
                      <a:pt x="38" y="55"/>
                      <a:pt x="97" y="0"/>
                      <a:pt x="97" y="0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26">
                <a:extLst>
                  <a:ext uri="{FF2B5EF4-FFF2-40B4-BE49-F238E27FC236}">
                    <a16:creationId xmlns:a16="http://schemas.microsoft.com/office/drawing/2014/main" id="{E27CBF73-538C-4B8F-962F-442067DDE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5313363"/>
                <a:ext cx="119062" cy="219075"/>
              </a:xfrm>
              <a:custGeom>
                <a:avLst/>
                <a:gdLst>
                  <a:gd name="T0" fmla="*/ 95 w 95"/>
                  <a:gd name="T1" fmla="*/ 66 h 174"/>
                  <a:gd name="T2" fmla="*/ 71 w 95"/>
                  <a:gd name="T3" fmla="*/ 61 h 174"/>
                  <a:gd name="T4" fmla="*/ 0 w 95"/>
                  <a:gd name="T5" fmla="*/ 0 h 174"/>
                  <a:gd name="T6" fmla="*/ 0 w 95"/>
                  <a:gd name="T7" fmla="*/ 174 h 174"/>
                  <a:gd name="T8" fmla="*/ 95 w 95"/>
                  <a:gd name="T9" fmla="*/ 174 h 174"/>
                  <a:gd name="T10" fmla="*/ 95 w 95"/>
                  <a:gd name="T11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4">
                    <a:moveTo>
                      <a:pt x="95" y="66"/>
                    </a:moveTo>
                    <a:cubicBezTo>
                      <a:pt x="95" y="66"/>
                      <a:pt x="82" y="67"/>
                      <a:pt x="71" y="61"/>
                    </a:cubicBezTo>
                    <a:cubicBezTo>
                      <a:pt x="61" y="56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95" y="174"/>
                      <a:pt x="95" y="174"/>
                      <a:pt x="95" y="174"/>
                    </a:cubicBezTo>
                    <a:lnTo>
                      <a:pt x="95" y="66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27">
                <a:extLst>
                  <a:ext uri="{FF2B5EF4-FFF2-40B4-BE49-F238E27FC236}">
                    <a16:creationId xmlns:a16="http://schemas.microsoft.com/office/drawing/2014/main" id="{B587E74D-618E-4289-A237-BA59E2DAF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750" y="5270500"/>
                <a:ext cx="120650" cy="261938"/>
              </a:xfrm>
              <a:custGeom>
                <a:avLst/>
                <a:gdLst>
                  <a:gd name="T0" fmla="*/ 0 w 76"/>
                  <a:gd name="T1" fmla="*/ 71 h 165"/>
                  <a:gd name="T2" fmla="*/ 76 w 76"/>
                  <a:gd name="T3" fmla="*/ 0 h 165"/>
                  <a:gd name="T4" fmla="*/ 76 w 76"/>
                  <a:gd name="T5" fmla="*/ 165 h 165"/>
                  <a:gd name="T6" fmla="*/ 0 w 76"/>
                  <a:gd name="T7" fmla="*/ 165 h 165"/>
                  <a:gd name="T8" fmla="*/ 0 w 76"/>
                  <a:gd name="T9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5">
                    <a:moveTo>
                      <a:pt x="0" y="71"/>
                    </a:moveTo>
                    <a:lnTo>
                      <a:pt x="76" y="0"/>
                    </a:lnTo>
                    <a:lnTo>
                      <a:pt x="76" y="165"/>
                    </a:lnTo>
                    <a:lnTo>
                      <a:pt x="0" y="16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8">
                <a:extLst>
                  <a:ext uri="{FF2B5EF4-FFF2-40B4-BE49-F238E27FC236}">
                    <a16:creationId xmlns:a16="http://schemas.microsoft.com/office/drawing/2014/main" id="{76C7D712-38D1-49B3-8E52-9B5CC5016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5" y="5116513"/>
                <a:ext cx="120650" cy="419100"/>
              </a:xfrm>
              <a:custGeom>
                <a:avLst/>
                <a:gdLst>
                  <a:gd name="T0" fmla="*/ 0 w 76"/>
                  <a:gd name="T1" fmla="*/ 68 h 264"/>
                  <a:gd name="T2" fmla="*/ 71 w 76"/>
                  <a:gd name="T3" fmla="*/ 0 h 264"/>
                  <a:gd name="T4" fmla="*/ 76 w 76"/>
                  <a:gd name="T5" fmla="*/ 5 h 264"/>
                  <a:gd name="T6" fmla="*/ 76 w 76"/>
                  <a:gd name="T7" fmla="*/ 262 h 264"/>
                  <a:gd name="T8" fmla="*/ 0 w 76"/>
                  <a:gd name="T9" fmla="*/ 264 h 264"/>
                  <a:gd name="T10" fmla="*/ 0 w 76"/>
                  <a:gd name="T11" fmla="*/ 6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64">
                    <a:moveTo>
                      <a:pt x="0" y="68"/>
                    </a:moveTo>
                    <a:lnTo>
                      <a:pt x="71" y="0"/>
                    </a:lnTo>
                    <a:lnTo>
                      <a:pt x="76" y="5"/>
                    </a:lnTo>
                    <a:lnTo>
                      <a:pt x="76" y="262"/>
                    </a:lnTo>
                    <a:lnTo>
                      <a:pt x="0" y="26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9">
                <a:extLst>
                  <a:ext uri="{FF2B5EF4-FFF2-40B4-BE49-F238E27FC236}">
                    <a16:creationId xmlns:a16="http://schemas.microsoft.com/office/drawing/2014/main" id="{E7426DE9-9BC8-45FB-AEDB-C5289B5BE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01" y="4918075"/>
                <a:ext cx="752475" cy="442913"/>
              </a:xfrm>
              <a:custGeom>
                <a:avLst/>
                <a:gdLst>
                  <a:gd name="T0" fmla="*/ 272 w 599"/>
                  <a:gd name="T1" fmla="*/ 264 h 351"/>
                  <a:gd name="T2" fmla="*/ 484 w 599"/>
                  <a:gd name="T3" fmla="*/ 63 h 351"/>
                  <a:gd name="T4" fmla="*/ 454 w 599"/>
                  <a:gd name="T5" fmla="*/ 35 h 351"/>
                  <a:gd name="T6" fmla="*/ 450 w 599"/>
                  <a:gd name="T7" fmla="*/ 17 h 351"/>
                  <a:gd name="T8" fmla="*/ 466 w 599"/>
                  <a:gd name="T9" fmla="*/ 5 h 351"/>
                  <a:gd name="T10" fmla="*/ 578 w 599"/>
                  <a:gd name="T11" fmla="*/ 0 h 351"/>
                  <a:gd name="T12" fmla="*/ 594 w 599"/>
                  <a:gd name="T13" fmla="*/ 5 h 351"/>
                  <a:gd name="T14" fmla="*/ 598 w 599"/>
                  <a:gd name="T15" fmla="*/ 19 h 351"/>
                  <a:gd name="T16" fmla="*/ 593 w 599"/>
                  <a:gd name="T17" fmla="*/ 124 h 351"/>
                  <a:gd name="T18" fmla="*/ 582 w 599"/>
                  <a:gd name="T19" fmla="*/ 140 h 351"/>
                  <a:gd name="T20" fmla="*/ 563 w 599"/>
                  <a:gd name="T21" fmla="*/ 138 h 351"/>
                  <a:gd name="T22" fmla="*/ 535 w 599"/>
                  <a:gd name="T23" fmla="*/ 111 h 351"/>
                  <a:gd name="T24" fmla="*/ 296 w 599"/>
                  <a:gd name="T25" fmla="*/ 334 h 351"/>
                  <a:gd name="T26" fmla="*/ 277 w 599"/>
                  <a:gd name="T27" fmla="*/ 345 h 351"/>
                  <a:gd name="T28" fmla="*/ 254 w 599"/>
                  <a:gd name="T29" fmla="*/ 339 h 351"/>
                  <a:gd name="T30" fmla="*/ 156 w 599"/>
                  <a:gd name="T31" fmla="*/ 246 h 351"/>
                  <a:gd name="T32" fmla="*/ 57 w 599"/>
                  <a:gd name="T33" fmla="*/ 341 h 351"/>
                  <a:gd name="T34" fmla="*/ 40 w 599"/>
                  <a:gd name="T35" fmla="*/ 349 h 351"/>
                  <a:gd name="T36" fmla="*/ 20 w 599"/>
                  <a:gd name="T37" fmla="*/ 345 h 351"/>
                  <a:gd name="T38" fmla="*/ 5 w 599"/>
                  <a:gd name="T39" fmla="*/ 331 h 351"/>
                  <a:gd name="T40" fmla="*/ 0 w 599"/>
                  <a:gd name="T41" fmla="*/ 312 h 351"/>
                  <a:gd name="T42" fmla="*/ 7 w 599"/>
                  <a:gd name="T43" fmla="*/ 296 h 351"/>
                  <a:gd name="T44" fmla="*/ 134 w 599"/>
                  <a:gd name="T45" fmla="*/ 175 h 351"/>
                  <a:gd name="T46" fmla="*/ 156 w 599"/>
                  <a:gd name="T47" fmla="*/ 165 h 351"/>
                  <a:gd name="T48" fmla="*/ 178 w 599"/>
                  <a:gd name="T49" fmla="*/ 175 h 351"/>
                  <a:gd name="T50" fmla="*/ 272 w 599"/>
                  <a:gd name="T51" fmla="*/ 2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9" h="351">
                    <a:moveTo>
                      <a:pt x="272" y="264"/>
                    </a:moveTo>
                    <a:cubicBezTo>
                      <a:pt x="484" y="63"/>
                      <a:pt x="484" y="63"/>
                      <a:pt x="484" y="63"/>
                    </a:cubicBezTo>
                    <a:cubicBezTo>
                      <a:pt x="454" y="35"/>
                      <a:pt x="454" y="35"/>
                      <a:pt x="454" y="35"/>
                    </a:cubicBezTo>
                    <a:cubicBezTo>
                      <a:pt x="454" y="35"/>
                      <a:pt x="447" y="27"/>
                      <a:pt x="450" y="17"/>
                    </a:cubicBezTo>
                    <a:cubicBezTo>
                      <a:pt x="454" y="6"/>
                      <a:pt x="466" y="5"/>
                      <a:pt x="466" y="5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8" y="0"/>
                      <a:pt x="589" y="0"/>
                      <a:pt x="594" y="5"/>
                    </a:cubicBezTo>
                    <a:cubicBezTo>
                      <a:pt x="599" y="10"/>
                      <a:pt x="598" y="19"/>
                      <a:pt x="598" y="19"/>
                    </a:cubicBezTo>
                    <a:cubicBezTo>
                      <a:pt x="593" y="124"/>
                      <a:pt x="593" y="124"/>
                      <a:pt x="593" y="124"/>
                    </a:cubicBezTo>
                    <a:cubicBezTo>
                      <a:pt x="593" y="124"/>
                      <a:pt x="591" y="136"/>
                      <a:pt x="582" y="140"/>
                    </a:cubicBezTo>
                    <a:cubicBezTo>
                      <a:pt x="568" y="145"/>
                      <a:pt x="563" y="138"/>
                      <a:pt x="563" y="138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88" y="343"/>
                      <a:pt x="277" y="345"/>
                    </a:cubicBezTo>
                    <a:cubicBezTo>
                      <a:pt x="263" y="346"/>
                      <a:pt x="254" y="339"/>
                      <a:pt x="254" y="339"/>
                    </a:cubicBezTo>
                    <a:cubicBezTo>
                      <a:pt x="156" y="246"/>
                      <a:pt x="156" y="246"/>
                      <a:pt x="156" y="246"/>
                    </a:cubicBezTo>
                    <a:cubicBezTo>
                      <a:pt x="57" y="341"/>
                      <a:pt x="57" y="341"/>
                      <a:pt x="57" y="341"/>
                    </a:cubicBezTo>
                    <a:cubicBezTo>
                      <a:pt x="57" y="341"/>
                      <a:pt x="51" y="347"/>
                      <a:pt x="40" y="349"/>
                    </a:cubicBezTo>
                    <a:cubicBezTo>
                      <a:pt x="29" y="351"/>
                      <a:pt x="20" y="345"/>
                      <a:pt x="20" y="345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0" y="325"/>
                      <a:pt x="0" y="312"/>
                    </a:cubicBezTo>
                    <a:cubicBezTo>
                      <a:pt x="0" y="304"/>
                      <a:pt x="7" y="296"/>
                      <a:pt x="7" y="296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4" y="175"/>
                      <a:pt x="142" y="166"/>
                      <a:pt x="156" y="165"/>
                    </a:cubicBezTo>
                    <a:cubicBezTo>
                      <a:pt x="168" y="165"/>
                      <a:pt x="178" y="175"/>
                      <a:pt x="178" y="175"/>
                    </a:cubicBezTo>
                    <a:lnTo>
                      <a:pt x="272" y="264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95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6384EE-7AB1-4BC0-896B-F254F88237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80" y="4828962"/>
            <a:ext cx="4089596" cy="1776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20C7E2-BB70-4B83-AD11-4EAA2CD6EB05}"/>
              </a:ext>
            </a:extLst>
          </p:cNvPr>
          <p:cNvSpPr txBox="1"/>
          <p:nvPr userDrawn="1"/>
        </p:nvSpPr>
        <p:spPr>
          <a:xfrm>
            <a:off x="1310678" y="738922"/>
            <a:ext cx="4368800" cy="2308324"/>
          </a:xfrm>
          <a:prstGeom prst="rect">
            <a:avLst/>
          </a:prstGeom>
          <a:solidFill>
            <a:srgbClr val="1A80B6"/>
          </a:solidFill>
        </p:spPr>
        <p:txBody>
          <a:bodyPr wrap="square" rtlCol="0">
            <a:spAutoFit/>
          </a:bodyPr>
          <a:lstStyle/>
          <a:p>
            <a:r>
              <a:rPr lang="en-US" sz="1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Insight Works</a:t>
            </a:r>
            <a:endParaRPr lang="en-US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Suite #102, 5661 99 Street NW</a:t>
            </a:r>
          </a:p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Edmonton, Alberta, Canada T6E 3N8</a:t>
            </a:r>
          </a:p>
          <a:p>
            <a:endParaRPr lang="en-US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Toll-Free: 1.866.440.7543</a:t>
            </a:r>
          </a:p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International: +1 (780) 988.0215</a:t>
            </a:r>
          </a:p>
          <a:p>
            <a:endParaRPr lang="en-US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Web: </a:t>
            </a:r>
            <a:r>
              <a:rPr lang="en-US" sz="18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www.DMSiWorks.com</a:t>
            </a:r>
            <a:endParaRPr lang="en-US" u="none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C8C774-6641-45A2-9237-84F5FE2A04BC}"/>
              </a:ext>
            </a:extLst>
          </p:cNvPr>
          <p:cNvSpPr txBox="1"/>
          <p:nvPr userDrawn="1"/>
        </p:nvSpPr>
        <p:spPr>
          <a:xfrm>
            <a:off x="1310678" y="3265066"/>
            <a:ext cx="4368800" cy="1200329"/>
          </a:xfrm>
          <a:prstGeom prst="rect">
            <a:avLst/>
          </a:prstGeom>
          <a:solidFill>
            <a:srgbClr val="1A80B6"/>
          </a:solidFill>
        </p:spPr>
        <p:txBody>
          <a:bodyPr wrap="square" rtlCol="0">
            <a:spAutoFit/>
          </a:bodyPr>
          <a:lstStyle/>
          <a:p>
            <a:r>
              <a:rPr lang="en-US" sz="1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Support</a:t>
            </a:r>
            <a:endParaRPr lang="en-US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Toll-Free: 1.866.488.1661</a:t>
            </a:r>
          </a:p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Email: support@dmsiworks.com</a:t>
            </a:r>
          </a:p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Online: support.dmsiworks.com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662D6BB3-51DD-4BE5-B826-A08136C9187E}"/>
              </a:ext>
            </a:extLst>
          </p:cNvPr>
          <p:cNvSpPr/>
          <p:nvPr userDrawn="1"/>
        </p:nvSpPr>
        <p:spPr>
          <a:xfrm>
            <a:off x="6142170" y="3639127"/>
            <a:ext cx="3066485" cy="371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ADBA415B-7847-46E0-A8F4-38522C2576A8}"/>
              </a:ext>
            </a:extLst>
          </p:cNvPr>
          <p:cNvSpPr/>
          <p:nvPr userDrawn="1"/>
        </p:nvSpPr>
        <p:spPr>
          <a:xfrm>
            <a:off x="6941116" y="5098473"/>
            <a:ext cx="2673939" cy="330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6"/>
            <a:extLst>
              <a:ext uri="{FF2B5EF4-FFF2-40B4-BE49-F238E27FC236}">
                <a16:creationId xmlns:a16="http://schemas.microsoft.com/office/drawing/2014/main" id="{99715226-6B36-426E-98B2-B8FD2F40EB2F}"/>
              </a:ext>
            </a:extLst>
          </p:cNvPr>
          <p:cNvSpPr/>
          <p:nvPr userDrawn="1"/>
        </p:nvSpPr>
        <p:spPr>
          <a:xfrm>
            <a:off x="6941115" y="4828962"/>
            <a:ext cx="2673939" cy="330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391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796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3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82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7" r:id="rId7"/>
    <p:sldLayoutId id="2147483708" r:id="rId8"/>
    <p:sldLayoutId id="2147483709" r:id="rId9"/>
    <p:sldLayoutId id="214748371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494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5" r:id="rId7"/>
    <p:sldLayoutId id="2147483696" r:id="rId8"/>
    <p:sldLayoutId id="2147483697" r:id="rId9"/>
    <p:sldLayoutId id="214748369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925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20" r:id="rId7"/>
    <p:sldLayoutId id="2147483721" r:id="rId8"/>
    <p:sldLayoutId id="2147483722" r:id="rId9"/>
    <p:sldLayoutId id="214748372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2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2" r:id="rId7"/>
    <p:sldLayoutId id="2147483733" r:id="rId8"/>
    <p:sldLayoutId id="2147483734" r:id="rId9"/>
    <p:sldLayoutId id="214748373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54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3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539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241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.emf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.emf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12.emf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.emf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4.emf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.emf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5.emf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.emf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6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.emf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jp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11.emf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3.emf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3.emf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.emf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.emf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.emf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7.emf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.emf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jpg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.emf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3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0642-601D-44FD-95A7-729B2964E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2019 Innovia Customer Conference</a:t>
            </a:r>
          </a:p>
        </p:txBody>
      </p:sp>
    </p:spTree>
    <p:extLst>
      <p:ext uri="{BB962C8B-B14F-4D97-AF65-F5344CB8AC3E}">
        <p14:creationId xmlns:p14="http://schemas.microsoft.com/office/powerpoint/2010/main" val="2422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Shop Floor Insight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103D95-A038-496C-B27E-2FB1927D1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35" y="1976275"/>
            <a:ext cx="1936504" cy="19365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947B30-9788-4E89-AFBC-FE496D1BE8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70" y="3992159"/>
            <a:ext cx="1936504" cy="1936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A47FF4-ACB4-482F-81A4-244DECBEC2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14" y="3992159"/>
            <a:ext cx="1936504" cy="19365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5A0A4A-16E1-4117-A548-4033562704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13" y="1971074"/>
            <a:ext cx="1936504" cy="19365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43DF56-4842-40C7-996D-BD0B572514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57" y="1986194"/>
            <a:ext cx="1936504" cy="19365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37CE0A-2B50-4E7B-A18C-A81CE065A9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5" y="3983810"/>
            <a:ext cx="1936504" cy="1936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6BF3EF-714F-4957-AC63-20EA54C3D8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73" y="3998383"/>
            <a:ext cx="1936504" cy="19365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CA97CE-1B9A-4848-955B-BE689E8A98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92" y="3992159"/>
            <a:ext cx="1936504" cy="19365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841BAD-E5F2-4736-984B-911D695C60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79" y="1986194"/>
            <a:ext cx="1936504" cy="19365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B42B38-5B43-4179-BF02-44AAD05DE0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1" y="1971074"/>
            <a:ext cx="1936504" cy="193650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47EC4B2-E151-49E7-8F2B-08D709908DC4}"/>
              </a:ext>
            </a:extLst>
          </p:cNvPr>
          <p:cNvGrpSpPr/>
          <p:nvPr/>
        </p:nvGrpSpPr>
        <p:grpSpPr>
          <a:xfrm rot="297341">
            <a:off x="4335506" y="1073541"/>
            <a:ext cx="3794374" cy="5903987"/>
            <a:chOff x="2824838" y="1648834"/>
            <a:chExt cx="3211589" cy="4997183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3BFEA7B-DF70-4E1A-99AE-AC954B659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838" y="1648834"/>
              <a:ext cx="3211589" cy="499718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344E842-D794-45F5-B897-F49843BC7CCA}"/>
                </a:ext>
              </a:extLst>
            </p:cNvPr>
            <p:cNvSpPr txBox="1"/>
            <p:nvPr/>
          </p:nvSpPr>
          <p:spPr>
            <a:xfrm>
              <a:off x="3047200" y="3705182"/>
              <a:ext cx="2784021" cy="807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7474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 comprehensive solution for barcoded time capture, time &amp; attendance, and employee time management.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46BC3EC-E8C8-483B-89AB-276857ED4CB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341">
            <a:off x="5614774" y="2304066"/>
            <a:ext cx="1488557" cy="59224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DB163C8-4B71-4BF9-BD6A-720BF5AB5A9A}"/>
              </a:ext>
            </a:extLst>
          </p:cNvPr>
          <p:cNvSpPr/>
          <p:nvPr/>
        </p:nvSpPr>
        <p:spPr>
          <a:xfrm rot="297341">
            <a:off x="5153885" y="2871442"/>
            <a:ext cx="2290091" cy="618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Montserrat" panose="00000500000000000000" pitchFamily="50" charset="0"/>
                <a:ea typeface="Roboto" panose="02000000000000000000" pitchFamily="2" charset="0"/>
              </a:rPr>
              <a:t>SHOP FLOOR</a:t>
            </a:r>
          </a:p>
          <a:p>
            <a:pPr algn="ctr"/>
            <a:r>
              <a:rPr lang="en-US" sz="14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Montserrat" panose="00000500000000000000" pitchFamily="50" charset="0"/>
                <a:ea typeface="Roboto" panose="02000000000000000000" pitchFamily="2" charset="0"/>
              </a:rPr>
              <a:t>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65302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 err="1"/>
              <a:t>MxAPS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103D95-A038-496C-B27E-2FB1927D1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35" y="1976275"/>
            <a:ext cx="1936504" cy="19365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947B30-9788-4E89-AFBC-FE496D1BE8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70" y="3992159"/>
            <a:ext cx="1936504" cy="1936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A47FF4-ACB4-482F-81A4-244DECBEC2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14" y="3992159"/>
            <a:ext cx="1936504" cy="19365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5A0A4A-16E1-4117-A548-4033562704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13" y="1971074"/>
            <a:ext cx="1936504" cy="19365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43DF56-4842-40C7-996D-BD0B572514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57" y="1986194"/>
            <a:ext cx="1936504" cy="19365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37CE0A-2B50-4E7B-A18C-A81CE065A9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5" y="3983810"/>
            <a:ext cx="1936504" cy="1936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6BF3EF-714F-4957-AC63-20EA54C3D8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73" y="3998383"/>
            <a:ext cx="1936504" cy="19365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CA97CE-1B9A-4848-955B-BE689E8A98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92" y="3992159"/>
            <a:ext cx="1936504" cy="19365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841BAD-E5F2-4736-984B-911D695C60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79" y="1986194"/>
            <a:ext cx="1936504" cy="19365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B42B38-5B43-4179-BF02-44AAD05DE0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1" y="1971074"/>
            <a:ext cx="1936504" cy="193650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C121694-A855-47B6-9978-1F9DF2B8F299}"/>
              </a:ext>
            </a:extLst>
          </p:cNvPr>
          <p:cNvGrpSpPr/>
          <p:nvPr/>
        </p:nvGrpSpPr>
        <p:grpSpPr>
          <a:xfrm rot="562485">
            <a:off x="3972311" y="990102"/>
            <a:ext cx="3757542" cy="5846677"/>
            <a:chOff x="3183987" y="1648833"/>
            <a:chExt cx="3211589" cy="499718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8BA384E-9FF5-4E51-80F5-31AA52BB273F}"/>
                </a:ext>
              </a:extLst>
            </p:cNvPr>
            <p:cNvGrpSpPr/>
            <p:nvPr/>
          </p:nvGrpSpPr>
          <p:grpSpPr>
            <a:xfrm>
              <a:off x="3183987" y="1648833"/>
              <a:ext cx="3211589" cy="4997183"/>
              <a:chOff x="2824838" y="1648834"/>
              <a:chExt cx="3211589" cy="4997183"/>
            </a:xfr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B542105A-8024-4DB2-9675-F3737A06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38" y="1648834"/>
                <a:ext cx="3211589" cy="4997183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E282FC-6C1E-4090-8449-DA3ED3807F71}"/>
                  </a:ext>
                </a:extLst>
              </p:cNvPr>
              <p:cNvSpPr txBox="1"/>
              <p:nvPr/>
            </p:nvSpPr>
            <p:spPr>
              <a:xfrm>
                <a:off x="3045785" y="3717629"/>
                <a:ext cx="2784021" cy="631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rgbClr val="747474"/>
                    </a:solidFill>
                    <a:latin typeface="Roboto" panose="02000000000000000000" pitchFamily="2" charset="0"/>
                    <a:ea typeface="Roboto" panose="02000000000000000000" pitchFamily="2" charset="0"/>
                  </a:defRPr>
                </a:lvl1pPr>
              </a:lstStyle>
              <a:p>
                <a:pPr marL="0" indent="0">
                  <a:buNone/>
                </a:pPr>
                <a:r>
                  <a:rPr lang="en-US" dirty="0"/>
                  <a:t>Transform production planning from an inaccurate &amp; time-consuming task into a highly accurate process.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39E1481-2152-4881-95D7-73904DEC1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185" y="2658463"/>
              <a:ext cx="1691192" cy="457057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E930A97-F5F4-4173-8B00-58CF8DC3AAE5}"/>
                </a:ext>
              </a:extLst>
            </p:cNvPr>
            <p:cNvSpPr/>
            <p:nvPr/>
          </p:nvSpPr>
          <p:spPr>
            <a:xfrm>
              <a:off x="3972890" y="3173788"/>
              <a:ext cx="163378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cap="none" spc="0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PLANNING AND</a:t>
              </a:r>
            </a:p>
            <a:p>
              <a:pPr algn="ctr"/>
              <a:r>
                <a:rPr lang="en-US" sz="1400" b="1" cap="none" spc="0" dirty="0">
                  <a:ln/>
                  <a:solidFill>
                    <a:srgbClr val="1A80B6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SCHEDULING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8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Counter Sales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103D95-A038-496C-B27E-2FB1927D1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35" y="1976275"/>
            <a:ext cx="1936504" cy="19365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947B30-9788-4E89-AFBC-FE496D1BE8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70" y="3992159"/>
            <a:ext cx="1936504" cy="1936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A47FF4-ACB4-482F-81A4-244DECBEC2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14" y="3992159"/>
            <a:ext cx="1936504" cy="19365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5A0A4A-16E1-4117-A548-4033562704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13" y="1971074"/>
            <a:ext cx="1936504" cy="19365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43DF56-4842-40C7-996D-BD0B572514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57" y="1986194"/>
            <a:ext cx="1936504" cy="19365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37CE0A-2B50-4E7B-A18C-A81CE065A9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5" y="3983810"/>
            <a:ext cx="1936504" cy="1936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6BF3EF-714F-4957-AC63-20EA54C3D8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73" y="3998383"/>
            <a:ext cx="1936504" cy="19365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CA97CE-1B9A-4848-955B-BE689E8A98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92" y="3992159"/>
            <a:ext cx="1936504" cy="19365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841BAD-E5F2-4736-984B-911D695C60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79" y="1986194"/>
            <a:ext cx="1936504" cy="19365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B42B38-5B43-4179-BF02-44AAD05DE0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1" y="1971074"/>
            <a:ext cx="1936504" cy="19365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529E84-6E88-4E99-9141-CEF82020F47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779">
            <a:off x="5243651" y="1057163"/>
            <a:ext cx="3808087" cy="59253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E0FA3E3-4387-482E-984F-86290F81A063}"/>
              </a:ext>
            </a:extLst>
          </p:cNvPr>
          <p:cNvSpPr txBox="1"/>
          <p:nvPr/>
        </p:nvSpPr>
        <p:spPr>
          <a:xfrm rot="325779">
            <a:off x="5497140" y="3553630"/>
            <a:ext cx="3301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indent="0">
              <a:buNone/>
            </a:pPr>
            <a:r>
              <a:rPr lang="en-US" dirty="0"/>
              <a:t>Streamline the sales process for B2B counter sales. Track sales, accept multiple payment types, manage deposits and more.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8E6D08-8C2F-4B82-8EA3-4AF9729CFC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683">
            <a:off x="6215584" y="2216676"/>
            <a:ext cx="2179027" cy="107275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8A7300B-ACC6-4D6A-AD4F-EF742508AAA5}"/>
              </a:ext>
            </a:extLst>
          </p:cNvPr>
          <p:cNvSpPr/>
          <p:nvPr/>
        </p:nvSpPr>
        <p:spPr>
          <a:xfrm rot="325779">
            <a:off x="6403368" y="3125598"/>
            <a:ext cx="174759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Montserrat" panose="00000500000000000000" pitchFamily="50" charset="0"/>
                <a:ea typeface="Roboto" panose="02000000000000000000" pitchFamily="2" charset="0"/>
              </a:rPr>
              <a:t>INDUSTRIAL </a:t>
            </a:r>
            <a:r>
              <a:rPr lang="en-US" sz="14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Montserrat" panose="00000500000000000000" pitchFamily="50" charset="0"/>
                <a:ea typeface="Roboto" panose="02000000000000000000" pitchFamily="2" charset="0"/>
              </a:rPr>
              <a:t>POS</a:t>
            </a:r>
          </a:p>
        </p:txBody>
      </p:sp>
    </p:spTree>
    <p:extLst>
      <p:ext uri="{BB962C8B-B14F-4D97-AF65-F5344CB8AC3E}">
        <p14:creationId xmlns:p14="http://schemas.microsoft.com/office/powerpoint/2010/main" val="268509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Product Configurator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103D95-A038-496C-B27E-2FB1927D1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35" y="1976275"/>
            <a:ext cx="1936504" cy="19365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947B30-9788-4E89-AFBC-FE496D1BE8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70" y="3992159"/>
            <a:ext cx="1936504" cy="1936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A47FF4-ACB4-482F-81A4-244DECBEC2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14" y="3992159"/>
            <a:ext cx="1936504" cy="19365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5A0A4A-16E1-4117-A548-4033562704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13" y="1971074"/>
            <a:ext cx="1936504" cy="19365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43DF56-4842-40C7-996D-BD0B572514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57" y="1986194"/>
            <a:ext cx="1936504" cy="19365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37CE0A-2B50-4E7B-A18C-A81CE065A9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5" y="3983810"/>
            <a:ext cx="1936504" cy="1936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6BF3EF-714F-4957-AC63-20EA54C3D8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73" y="3998383"/>
            <a:ext cx="1936504" cy="19365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CA97CE-1B9A-4848-955B-BE689E8A98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92" y="3992159"/>
            <a:ext cx="1936504" cy="19365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841BAD-E5F2-4736-984B-911D695C60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79" y="1986194"/>
            <a:ext cx="1936504" cy="19365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B42B38-5B43-4179-BF02-44AAD05DE0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1" y="1971074"/>
            <a:ext cx="1936504" cy="193650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DA1BAA8-0A1A-4BB3-B6FB-BB6937366564}"/>
              </a:ext>
            </a:extLst>
          </p:cNvPr>
          <p:cNvGrpSpPr/>
          <p:nvPr/>
        </p:nvGrpSpPr>
        <p:grpSpPr>
          <a:xfrm rot="21081068">
            <a:off x="834014" y="1016875"/>
            <a:ext cx="3783579" cy="5887191"/>
            <a:chOff x="6929020" y="1648831"/>
            <a:chExt cx="3211589" cy="499718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840E3E3-8072-4C34-969E-61C85306259E}"/>
                </a:ext>
              </a:extLst>
            </p:cNvPr>
            <p:cNvGrpSpPr/>
            <p:nvPr/>
          </p:nvGrpSpPr>
          <p:grpSpPr>
            <a:xfrm>
              <a:off x="6929020" y="1648831"/>
              <a:ext cx="3211589" cy="4997183"/>
              <a:chOff x="2824838" y="1648834"/>
              <a:chExt cx="3211589" cy="4997183"/>
            </a:xfr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F77CC97-C1CA-4BB5-839D-FE00A9595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38" y="1648834"/>
                <a:ext cx="3211589" cy="4997183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E4684F-DA2A-43B4-8574-B8D1EC9937C9}"/>
                  </a:ext>
                </a:extLst>
              </p:cNvPr>
              <p:cNvSpPr txBox="1"/>
              <p:nvPr/>
            </p:nvSpPr>
            <p:spPr>
              <a:xfrm>
                <a:off x="3044334" y="3757407"/>
                <a:ext cx="2784021" cy="809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rgbClr val="747474"/>
                    </a:solidFill>
                    <a:latin typeface="Roboto" panose="02000000000000000000" pitchFamily="2" charset="0"/>
                    <a:ea typeface="Roboto" panose="02000000000000000000" pitchFamily="2" charset="0"/>
                  </a:defRPr>
                </a:lvl1pPr>
              </a:lstStyle>
              <a:p>
                <a:pPr marL="0" indent="0">
                  <a:buNone/>
                </a:pPr>
                <a:r>
                  <a:rPr lang="en-US" dirty="0"/>
                  <a:t>A rule-based configurator to simplify the creation of production BOMs and Routings, or Assembly BOMs, making quote generation more efficient.</a:t>
                </a: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DE065E8-8219-4A7D-9317-0050C22AD3FB}"/>
                </a:ext>
              </a:extLst>
            </p:cNvPr>
            <p:cNvSpPr/>
            <p:nvPr/>
          </p:nvSpPr>
          <p:spPr>
            <a:xfrm>
              <a:off x="7872918" y="3178102"/>
              <a:ext cx="14526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cap="none" spc="0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CONIFGURE</a:t>
              </a:r>
            </a:p>
            <a:p>
              <a:pPr algn="ctr"/>
              <a:r>
                <a:rPr lang="en-US" sz="1400" b="1" cap="none" spc="0" dirty="0">
                  <a:ln/>
                  <a:solidFill>
                    <a:srgbClr val="1A80B6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PRICE </a:t>
              </a:r>
              <a:r>
                <a:rPr lang="en-US" sz="1400" b="1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QUOTE</a:t>
              </a:r>
              <a:endParaRPr lang="en-US" sz="14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Montserrat" panose="00000500000000000000" pitchFamily="50" charset="0"/>
                <a:ea typeface="Roboto" panose="02000000000000000000" pitchFamily="2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BE22B4E-23EF-4C41-A785-8E0C148CB0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086">
            <a:off x="1164997" y="2234618"/>
            <a:ext cx="2507615" cy="6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5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Barcode Generator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103D95-A038-496C-B27E-2FB1927D1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35" y="1976275"/>
            <a:ext cx="1936504" cy="19365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947B30-9788-4E89-AFBC-FE496D1BE8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70" y="3992159"/>
            <a:ext cx="1936504" cy="1936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A47FF4-ACB4-482F-81A4-244DECBEC2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14" y="3992159"/>
            <a:ext cx="1936504" cy="19365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5A0A4A-16E1-4117-A548-4033562704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13" y="1971074"/>
            <a:ext cx="1936504" cy="19365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43DF56-4842-40C7-996D-BD0B572514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57" y="1986194"/>
            <a:ext cx="1936504" cy="19365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37CE0A-2B50-4E7B-A18C-A81CE065A9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5" y="3983810"/>
            <a:ext cx="1936504" cy="1936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6BF3EF-714F-4957-AC63-20EA54C3D8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73" y="3998383"/>
            <a:ext cx="1936504" cy="19365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CA97CE-1B9A-4848-955B-BE689E8A98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92" y="3992159"/>
            <a:ext cx="1936504" cy="19365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841BAD-E5F2-4736-984B-911D695C60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79" y="1986194"/>
            <a:ext cx="1936504" cy="19365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B42B38-5B43-4179-BF02-44AAD05DE0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1" y="1971074"/>
            <a:ext cx="1936504" cy="19365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55C19F-EE2F-4FA9-991B-DB14DC8ECB40}"/>
              </a:ext>
            </a:extLst>
          </p:cNvPr>
          <p:cNvGrpSpPr/>
          <p:nvPr/>
        </p:nvGrpSpPr>
        <p:grpSpPr>
          <a:xfrm rot="21081068">
            <a:off x="732573" y="1040214"/>
            <a:ext cx="3783579" cy="5887191"/>
            <a:chOff x="6929020" y="1648831"/>
            <a:chExt cx="3211589" cy="499718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61CF33-21DB-4B20-B1B1-72B41F5B167A}"/>
                </a:ext>
              </a:extLst>
            </p:cNvPr>
            <p:cNvGrpSpPr/>
            <p:nvPr/>
          </p:nvGrpSpPr>
          <p:grpSpPr>
            <a:xfrm>
              <a:off x="6929020" y="1648831"/>
              <a:ext cx="3211589" cy="4997183"/>
              <a:chOff x="2824838" y="1648834"/>
              <a:chExt cx="3211589" cy="4997183"/>
            </a:xfr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CEF2882-50B6-41E3-A6EC-6639F5E23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38" y="1648834"/>
                <a:ext cx="3211589" cy="4997183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78991D-1FEC-4AF6-A7ED-BE39C9AE8CB5}"/>
                  </a:ext>
                </a:extLst>
              </p:cNvPr>
              <p:cNvSpPr txBox="1"/>
              <p:nvPr/>
            </p:nvSpPr>
            <p:spPr>
              <a:xfrm>
                <a:off x="3068676" y="3750895"/>
                <a:ext cx="2784021" cy="626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rgbClr val="747474"/>
                    </a:solidFill>
                    <a:latin typeface="Roboto" panose="02000000000000000000" pitchFamily="2" charset="0"/>
                    <a:ea typeface="Roboto" panose="02000000000000000000" pitchFamily="2" charset="0"/>
                  </a:defRPr>
                </a:lvl1pPr>
              </a:lstStyle>
              <a:p>
                <a:pPr marL="0" indent="0">
                  <a:buNone/>
                </a:pPr>
                <a:r>
                  <a:rPr lang="en-US" dirty="0"/>
                  <a:t>Add 1D and 2D barcodes to your Dynamics 365 Business Central reports.</a:t>
                </a: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295E67-F40B-4AF9-B95C-C5C56A8C1C71}"/>
                </a:ext>
              </a:extLst>
            </p:cNvPr>
            <p:cNvSpPr/>
            <p:nvPr/>
          </p:nvSpPr>
          <p:spPr>
            <a:xfrm>
              <a:off x="7597067" y="3375549"/>
              <a:ext cx="1984122" cy="2612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cap="none" spc="0" dirty="0">
                  <a:ln/>
                  <a:solidFill>
                    <a:srgbClr val="1A80B6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BARCODE </a:t>
              </a:r>
              <a:r>
                <a:rPr lang="en-US" sz="1400" b="1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GENERATOR</a:t>
              </a:r>
              <a:endParaRPr lang="en-US" sz="14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Montserrat" panose="00000500000000000000" pitchFamily="50" charset="0"/>
                <a:ea typeface="Roboto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119BA88-EC07-4854-8CA0-3B91BAD4C6C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569">
            <a:off x="1157008" y="2269942"/>
            <a:ext cx="2619300" cy="7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 err="1"/>
              <a:t>NavXtender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103D95-A038-496C-B27E-2FB1927D1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35" y="1976275"/>
            <a:ext cx="1936504" cy="19365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947B30-9788-4E89-AFBC-FE496D1BE8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70" y="3992159"/>
            <a:ext cx="1936504" cy="1936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A47FF4-ACB4-482F-81A4-244DECBEC2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14" y="3992159"/>
            <a:ext cx="1936504" cy="19365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5A0A4A-16E1-4117-A548-4033562704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13" y="1971074"/>
            <a:ext cx="1936504" cy="19365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43DF56-4842-40C7-996D-BD0B572514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57" y="1986194"/>
            <a:ext cx="1936504" cy="19365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37CE0A-2B50-4E7B-A18C-A81CE065A9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5" y="3983810"/>
            <a:ext cx="1936504" cy="1936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6BF3EF-714F-4957-AC63-20EA54C3D8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73" y="3998383"/>
            <a:ext cx="1936504" cy="19365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CA97CE-1B9A-4848-955B-BE689E8A98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92" y="3992159"/>
            <a:ext cx="1936504" cy="19365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841BAD-E5F2-4736-984B-911D695C60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79" y="1986194"/>
            <a:ext cx="1936504" cy="19365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B42B38-5B43-4179-BF02-44AAD05DE0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1" y="1971074"/>
            <a:ext cx="1936504" cy="19365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EF6A3DD-D750-4678-A04F-93090F359341}"/>
              </a:ext>
            </a:extLst>
          </p:cNvPr>
          <p:cNvGrpSpPr/>
          <p:nvPr/>
        </p:nvGrpSpPr>
        <p:grpSpPr>
          <a:xfrm rot="454631">
            <a:off x="4006967" y="956493"/>
            <a:ext cx="3812641" cy="5932411"/>
            <a:chOff x="3159579" y="1648834"/>
            <a:chExt cx="3211589" cy="499718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019FA9-D86E-4FBB-9220-1EFCDAE9B39D}"/>
                </a:ext>
              </a:extLst>
            </p:cNvPr>
            <p:cNvGrpSpPr/>
            <p:nvPr/>
          </p:nvGrpSpPr>
          <p:grpSpPr>
            <a:xfrm>
              <a:off x="3159579" y="1648834"/>
              <a:ext cx="3211589" cy="4997183"/>
              <a:chOff x="2824838" y="1648834"/>
              <a:chExt cx="3211589" cy="4997183"/>
            </a:xfr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55FCC4D-65D6-41DE-8E44-BABBD0EAFB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38" y="1648834"/>
                <a:ext cx="3211589" cy="4997183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C50D42-AA85-48A0-B7DA-61AA54979CC1}"/>
                  </a:ext>
                </a:extLst>
              </p:cNvPr>
              <p:cNvSpPr txBox="1"/>
              <p:nvPr/>
            </p:nvSpPr>
            <p:spPr>
              <a:xfrm>
                <a:off x="3043749" y="3686206"/>
                <a:ext cx="2784021" cy="622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rgbClr val="747474"/>
                    </a:solidFill>
                    <a:latin typeface="Roboto" panose="02000000000000000000" pitchFamily="2" charset="0"/>
                    <a:ea typeface="Roboto" panose="02000000000000000000" pitchFamily="2" charset="0"/>
                  </a:defRPr>
                </a:lvl1pPr>
              </a:lstStyle>
              <a:p>
                <a:pPr marL="0" indent="0">
                  <a:buNone/>
                </a:pPr>
                <a:r>
                  <a:rPr lang="en-US" dirty="0"/>
                  <a:t>This free utility enables users to drop documents onto Dynamics 365 Business Central to store and link.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BE8203D-2C7C-4B31-8871-66F0C614B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7909" y="2637420"/>
                <a:ext cx="2440671" cy="637489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52805E7-5145-4120-9003-830F71EB3D82}"/>
                  </a:ext>
                </a:extLst>
              </p:cNvPr>
              <p:cNvSpPr/>
              <p:nvPr/>
            </p:nvSpPr>
            <p:spPr>
              <a:xfrm>
                <a:off x="3537600" y="3155628"/>
                <a:ext cx="178606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400" b="1" cap="none" spc="0" dirty="0">
                    <a:ln/>
                    <a:solidFill>
                      <a:srgbClr val="505050"/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Montserrat" panose="00000500000000000000" pitchFamily="50" charset="0"/>
                    <a:ea typeface="Roboto" panose="02000000000000000000" pitchFamily="2" charset="0"/>
                  </a:rPr>
                  <a:t>DOCUMENT</a:t>
                </a:r>
              </a:p>
              <a:p>
                <a:pPr algn="ctr"/>
                <a:r>
                  <a:rPr lang="en-US" sz="1400" b="1" cap="none" spc="0" dirty="0">
                    <a:ln/>
                    <a:solidFill>
                      <a:srgbClr val="1A80B6"/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Montserrat" panose="00000500000000000000" pitchFamily="50" charset="0"/>
                    <a:ea typeface="Roboto" panose="02000000000000000000" pitchFamily="2" charset="0"/>
                  </a:rPr>
                  <a:t>DRAG AND DROP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6FB758-520B-46FE-A4BE-AD1D11833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815" y="5446157"/>
              <a:ext cx="974536" cy="738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49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B0CE81-631C-4F44-B299-F456CC28F4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63" y="1391171"/>
            <a:ext cx="1936504" cy="193650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/>
              <a:t>Warehouse Insight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E9374FD-D871-47C7-B11A-3AC9A5743160}"/>
              </a:ext>
            </a:extLst>
          </p:cNvPr>
          <p:cNvSpPr txBox="1">
            <a:spLocks/>
          </p:cNvSpPr>
          <p:nvPr/>
        </p:nvSpPr>
        <p:spPr>
          <a:xfrm>
            <a:off x="838200" y="3364757"/>
            <a:ext cx="3409800" cy="3447871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lIns="182880" tIns="182880" rIns="182880" bIns="18288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Item Inquiry</a:t>
            </a:r>
          </a:p>
          <a:p>
            <a:r>
              <a:rPr lang="en-US" sz="2000" dirty="0"/>
              <a:t>Bin Inquiry</a:t>
            </a:r>
          </a:p>
          <a:p>
            <a:r>
              <a:rPr lang="en-US" sz="2000" dirty="0"/>
              <a:t>Sales Shipments</a:t>
            </a:r>
          </a:p>
          <a:p>
            <a:r>
              <a:rPr lang="en-US" sz="2000" dirty="0"/>
              <a:t>Warehouse Shipments</a:t>
            </a:r>
          </a:p>
          <a:p>
            <a:r>
              <a:rPr lang="en-US" sz="2000" dirty="0"/>
              <a:t>Purchase Receipts</a:t>
            </a:r>
          </a:p>
          <a:p>
            <a:r>
              <a:rPr lang="en-US" sz="2000" dirty="0"/>
              <a:t>Warehouse Receipts</a:t>
            </a:r>
          </a:p>
          <a:p>
            <a:r>
              <a:rPr lang="en-US" sz="2000" dirty="0"/>
              <a:t>Assembly Orders</a:t>
            </a:r>
          </a:p>
          <a:p>
            <a:r>
              <a:rPr lang="en-US" sz="2000" dirty="0"/>
              <a:t>Tote Picking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7CFEC11-9163-47AE-874F-56275BBDC7D7}"/>
              </a:ext>
            </a:extLst>
          </p:cNvPr>
          <p:cNvSpPr txBox="1">
            <a:spLocks/>
          </p:cNvSpPr>
          <p:nvPr/>
        </p:nvSpPr>
        <p:spPr>
          <a:xfrm>
            <a:off x="4456801" y="3364757"/>
            <a:ext cx="3549600" cy="3447871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lIns="182880" tIns="182880" rIns="182880" bIns="18288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License Plating</a:t>
            </a:r>
          </a:p>
          <a:p>
            <a:r>
              <a:rPr lang="en-US" sz="2000" dirty="0"/>
              <a:t>Point of Sale Picks</a:t>
            </a:r>
          </a:p>
          <a:p>
            <a:r>
              <a:rPr lang="en-US" sz="2000" dirty="0"/>
              <a:t>Sales Order Picks</a:t>
            </a:r>
          </a:p>
          <a:p>
            <a:r>
              <a:rPr lang="en-US" sz="2000" dirty="0"/>
              <a:t>Inventory Picks</a:t>
            </a:r>
          </a:p>
          <a:p>
            <a:r>
              <a:rPr lang="en-US" sz="2000" dirty="0"/>
              <a:t>Warehouse Picks</a:t>
            </a:r>
          </a:p>
          <a:p>
            <a:r>
              <a:rPr lang="en-US" sz="2000" dirty="0"/>
              <a:t>Inventory Put-away</a:t>
            </a:r>
          </a:p>
          <a:p>
            <a:r>
              <a:rPr lang="en-US" sz="2000" dirty="0"/>
              <a:t>Warehouse Put-away</a:t>
            </a:r>
          </a:p>
          <a:p>
            <a:r>
              <a:rPr lang="en-US" sz="2000" dirty="0"/>
              <a:t>Image Capture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A7323E6C-11DE-4789-BC00-8F2427555A6C}"/>
              </a:ext>
            </a:extLst>
          </p:cNvPr>
          <p:cNvSpPr txBox="1">
            <a:spLocks/>
          </p:cNvSpPr>
          <p:nvPr/>
        </p:nvSpPr>
        <p:spPr>
          <a:xfrm>
            <a:off x="8158800" y="3364757"/>
            <a:ext cx="3454800" cy="3447871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lIns="182880" tIns="182880" rIns="182880" bIns="18288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Warehouse Movements</a:t>
            </a:r>
          </a:p>
          <a:p>
            <a:r>
              <a:rPr lang="en-US" sz="2000" dirty="0"/>
              <a:t>Inventory Movements</a:t>
            </a:r>
          </a:p>
          <a:p>
            <a:r>
              <a:rPr lang="en-US" sz="2000" dirty="0"/>
              <a:t>Production Consumption</a:t>
            </a:r>
          </a:p>
          <a:p>
            <a:r>
              <a:rPr lang="en-US" sz="2000" dirty="0"/>
              <a:t>Production Output</a:t>
            </a:r>
          </a:p>
          <a:p>
            <a:r>
              <a:rPr lang="en-US" sz="2000" dirty="0"/>
              <a:t>Offline Application</a:t>
            </a:r>
          </a:p>
          <a:p>
            <a:r>
              <a:rPr lang="en-US" sz="2000" dirty="0"/>
              <a:t>Standard Inventory Count</a:t>
            </a:r>
          </a:p>
          <a:p>
            <a:r>
              <a:rPr lang="en-US" sz="2000" dirty="0"/>
              <a:t>Application Builder</a:t>
            </a:r>
          </a:p>
        </p:txBody>
      </p:sp>
    </p:spTree>
    <p:extLst>
      <p:ext uri="{BB962C8B-B14F-4D97-AF65-F5344CB8AC3E}">
        <p14:creationId xmlns:p14="http://schemas.microsoft.com/office/powerpoint/2010/main" val="398664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D92AE8-CFBB-45AA-A963-07D60E7C5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63" y="1391171"/>
            <a:ext cx="1936504" cy="193650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Shop Floor Insight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7D142A-9512-46FE-A908-98A7957CB0B6}"/>
              </a:ext>
            </a:extLst>
          </p:cNvPr>
          <p:cNvSpPr txBox="1">
            <a:spLocks/>
          </p:cNvSpPr>
          <p:nvPr/>
        </p:nvSpPr>
        <p:spPr>
          <a:xfrm>
            <a:off x="838196" y="3429001"/>
            <a:ext cx="5187000" cy="2764142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lIns="182880" tIns="182880" rIns="182880" bIns="18288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Barcoded Labor Capture</a:t>
            </a:r>
          </a:p>
          <a:p>
            <a:r>
              <a:rPr lang="en-US" sz="2000" dirty="0"/>
              <a:t>Graphical Scheduling and Dispatch</a:t>
            </a:r>
          </a:p>
          <a:p>
            <a:r>
              <a:rPr lang="en-US" sz="2000" dirty="0"/>
              <a:t>Shop Floor Data Capture</a:t>
            </a:r>
          </a:p>
          <a:p>
            <a:r>
              <a:rPr lang="en-US" sz="2000" dirty="0"/>
              <a:t>Quality Inspection Module</a:t>
            </a:r>
          </a:p>
          <a:p>
            <a:r>
              <a:rPr lang="en-US" sz="2000" dirty="0"/>
              <a:t>Rework Tracking &amp; Reporting</a:t>
            </a:r>
          </a:p>
          <a:p>
            <a:r>
              <a:rPr lang="en-US" sz="2000" dirty="0"/>
              <a:t>Real-Time Reporting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F08FE2-9A3E-43CB-A831-01551B66A4E2}"/>
              </a:ext>
            </a:extLst>
          </p:cNvPr>
          <p:cNvSpPr txBox="1">
            <a:spLocks/>
          </p:cNvSpPr>
          <p:nvPr/>
        </p:nvSpPr>
        <p:spPr>
          <a:xfrm>
            <a:off x="6166806" y="3429000"/>
            <a:ext cx="5187000" cy="2764142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lIns="182880" tIns="182880" rIns="182880" bIns="18288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Exception-Based Time Approval</a:t>
            </a:r>
          </a:p>
          <a:p>
            <a:r>
              <a:rPr lang="en-US" sz="2000" dirty="0"/>
              <a:t>Consistent NAV Interface</a:t>
            </a:r>
          </a:p>
          <a:p>
            <a:r>
              <a:rPr lang="en-US" sz="2000" dirty="0"/>
              <a:t>Payroll Integration</a:t>
            </a:r>
          </a:p>
          <a:p>
            <a:r>
              <a:rPr lang="en-US" sz="2000" dirty="0"/>
              <a:t>Intuitive Shop Floor Interface</a:t>
            </a:r>
          </a:p>
          <a:p>
            <a:r>
              <a:rPr lang="en-US" sz="2000" dirty="0"/>
              <a:t>Facial Recognition</a:t>
            </a:r>
          </a:p>
        </p:txBody>
      </p:sp>
    </p:spTree>
    <p:extLst>
      <p:ext uri="{BB962C8B-B14F-4D97-AF65-F5344CB8AC3E}">
        <p14:creationId xmlns:p14="http://schemas.microsoft.com/office/powerpoint/2010/main" val="34401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Dynamic Ship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5B17B6-7F17-4515-A7A2-4F91B59D79C4}"/>
              </a:ext>
            </a:extLst>
          </p:cNvPr>
          <p:cNvSpPr txBox="1">
            <a:spLocks/>
          </p:cNvSpPr>
          <p:nvPr/>
        </p:nvSpPr>
        <p:spPr>
          <a:xfrm>
            <a:off x="838196" y="3567182"/>
            <a:ext cx="5187000" cy="2903419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lIns="182880" tIns="182880" rIns="182880" bIns="18288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Lower shipping costs</a:t>
            </a:r>
          </a:p>
          <a:p>
            <a:r>
              <a:rPr lang="en-US" sz="2400" dirty="0"/>
              <a:t>Integration with major carriers</a:t>
            </a:r>
          </a:p>
          <a:p>
            <a:r>
              <a:rPr lang="en-US" sz="2400" dirty="0"/>
              <a:t>Native EDI connectors</a:t>
            </a:r>
          </a:p>
          <a:p>
            <a:r>
              <a:rPr lang="en-US" sz="2400" dirty="0"/>
              <a:t>LTL Support</a:t>
            </a:r>
          </a:p>
          <a:p>
            <a:r>
              <a:rPr lang="en-US" sz="2400" dirty="0"/>
              <a:t>Package level tracking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7544E3-10C5-453C-8EA1-3E906C33D529}"/>
              </a:ext>
            </a:extLst>
          </p:cNvPr>
          <p:cNvSpPr txBox="1">
            <a:spLocks/>
          </p:cNvSpPr>
          <p:nvPr/>
        </p:nvSpPr>
        <p:spPr>
          <a:xfrm>
            <a:off x="6166795" y="3567182"/>
            <a:ext cx="5187000" cy="2903419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lIns="182880" tIns="182880" rIns="182880" bIns="18288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Branded tracking pages</a:t>
            </a:r>
          </a:p>
          <a:p>
            <a:r>
              <a:rPr lang="en-US" sz="2400" dirty="0"/>
              <a:t>Package management</a:t>
            </a:r>
          </a:p>
          <a:p>
            <a:r>
              <a:rPr lang="en-US" sz="2400" dirty="0"/>
              <a:t>Bills of Lading</a:t>
            </a:r>
          </a:p>
          <a:p>
            <a:r>
              <a:rPr lang="en-US" sz="2400" dirty="0"/>
              <a:t>Integrates with Warehouse Insight</a:t>
            </a:r>
          </a:p>
          <a:p>
            <a:r>
              <a:rPr lang="en-US" sz="2400" dirty="0"/>
              <a:t>And more!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B8FE98-37D4-4539-87B7-8C65828C7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63" y="1391171"/>
            <a:ext cx="1936504" cy="19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2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519042-0423-46E4-A1A3-28E7487C1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8357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A52D48-0AFE-49AE-9F86-6163070FAC70}"/>
              </a:ext>
            </a:extLst>
          </p:cNvPr>
          <p:cNvSpPr/>
          <p:nvPr/>
        </p:nvSpPr>
        <p:spPr>
          <a:xfrm>
            <a:off x="9900000" y="5745600"/>
            <a:ext cx="2292000" cy="111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733D4-AD9B-4510-99D6-1E45C0A8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3878-F5DF-48D9-B1AF-AE2F25F3B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Insight Works</a:t>
            </a:r>
          </a:p>
          <a:p>
            <a:r>
              <a:rPr lang="en-US" dirty="0"/>
              <a:t>Product Overview</a:t>
            </a:r>
          </a:p>
          <a:p>
            <a:r>
              <a:rPr lang="en-US" dirty="0"/>
              <a:t>Warehouse Data Collection</a:t>
            </a:r>
          </a:p>
          <a:p>
            <a:r>
              <a:rPr lang="en-US" dirty="0"/>
              <a:t>Shop Floor Data Collection</a:t>
            </a:r>
          </a:p>
          <a:p>
            <a:r>
              <a:rPr lang="en-US" dirty="0"/>
              <a:t>Dynamic Ship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8BC361-F15C-4458-A1EC-09E3C0408393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3DA602-59C9-442A-95B1-830B4DAE3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CC872D-758A-4B81-92D0-8F08B46E38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20" b="14764"/>
          <a:stretch/>
        </p:blipFill>
        <p:spPr>
          <a:xfrm>
            <a:off x="8186400" y="2457103"/>
            <a:ext cx="4005600" cy="4400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17827D-D68C-4B9C-95AD-D25020C14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77" y="1840662"/>
            <a:ext cx="2337373" cy="23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33D4-AD9B-4510-99D6-1E45C0A8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3878-F5DF-48D9-B1AF-AE2F25F3B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3594098"/>
          </a:xfrm>
        </p:spPr>
        <p:txBody>
          <a:bodyPr>
            <a:normAutofit/>
          </a:bodyPr>
          <a:lstStyle/>
          <a:p>
            <a:r>
              <a:rPr lang="en-US" dirty="0"/>
              <a:t>Specialists in infrastructure and manufacturing business systems</a:t>
            </a:r>
          </a:p>
          <a:p>
            <a:r>
              <a:rPr lang="en-US" dirty="0"/>
              <a:t>Deep manufacturing, distribution, and retail expertise</a:t>
            </a:r>
          </a:p>
          <a:p>
            <a:r>
              <a:rPr lang="en-US" dirty="0"/>
              <a:t>Based in Edmonton (two offices)</a:t>
            </a:r>
          </a:p>
          <a:p>
            <a:r>
              <a:rPr lang="en-US" dirty="0"/>
              <a:t>Remote offices in Toronto, U.S., Amsterdam</a:t>
            </a:r>
          </a:p>
          <a:p>
            <a:r>
              <a:rPr lang="en-US" dirty="0"/>
              <a:t>World-wide client base</a:t>
            </a:r>
          </a:p>
          <a:p>
            <a:r>
              <a:rPr lang="en-US" dirty="0"/>
              <a:t>Work closely with Innovia to deliver solutions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8BC361-F15C-4458-A1EC-09E3C0408393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3DA602-59C9-442A-95B1-830B4DAE3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704197-848B-4886-B043-6E47925E2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87" y="5609298"/>
            <a:ext cx="557922" cy="1078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E5B1F-93FD-4157-BF88-AE6145C9E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70" y="5620542"/>
            <a:ext cx="767960" cy="1138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69279D-5FF7-4FD9-A15D-20D8AED58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45" y="5408924"/>
            <a:ext cx="1417993" cy="1260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EBBE35-C526-4365-B6DA-FFF613F1E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25" y="5624253"/>
            <a:ext cx="2970682" cy="896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1BA2C1-7966-4182-8349-13B550697C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10" y="5636476"/>
            <a:ext cx="2730624" cy="823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DF18CC-9477-4906-BCCF-B1865AE14C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3" y="5446993"/>
            <a:ext cx="874408" cy="12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33D4-AD9B-4510-99D6-1E45C0A8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of Our Clients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8BC361-F15C-4458-A1EC-09E3C0408393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3DA602-59C9-442A-95B1-830B4DAE3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5127BE-C2DC-4301-B17F-645B5F0A95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5" y="1726747"/>
            <a:ext cx="3638549" cy="575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ECA415-D5C3-4407-8B50-45E64DFC4B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5" b="30998"/>
          <a:stretch/>
        </p:blipFill>
        <p:spPr>
          <a:xfrm>
            <a:off x="4847932" y="1726746"/>
            <a:ext cx="3956956" cy="808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12CD60-BE73-49F2-9431-3B4A99EF96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106" y="1329938"/>
            <a:ext cx="2177729" cy="1369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120590-0E34-4F74-83CC-FADAB2E085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1" t="24061" r="13013" b="24393"/>
          <a:stretch/>
        </p:blipFill>
        <p:spPr>
          <a:xfrm>
            <a:off x="861991" y="2944112"/>
            <a:ext cx="3454896" cy="1369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30CC08-B8D9-4F41-9E6C-96CDC3D89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4" y="3138864"/>
            <a:ext cx="3454896" cy="875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63E83C-82AB-4FDA-A68C-8FDEB59048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097" y="2989799"/>
            <a:ext cx="2714513" cy="1173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819F08-14C3-4CAC-A0AF-5B4CC7E3EE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4"/>
          <a:stretch/>
        </p:blipFill>
        <p:spPr>
          <a:xfrm>
            <a:off x="678338" y="4907369"/>
            <a:ext cx="3735183" cy="794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80B088-2D5B-491F-BB83-506A1CA49B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25" y="4907369"/>
            <a:ext cx="3597612" cy="455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380C4A-408E-4828-B70F-FD19FB9C07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124" y="4699898"/>
            <a:ext cx="2959362" cy="695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004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Add-ons for Business Central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103D95-A038-496C-B27E-2FB1927D1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35" y="1976275"/>
            <a:ext cx="1936504" cy="19365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947B30-9788-4E89-AFBC-FE496D1BE8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70" y="3992159"/>
            <a:ext cx="1936504" cy="1936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A47FF4-ACB4-482F-81A4-244DECBEC2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14" y="3992159"/>
            <a:ext cx="1936504" cy="19365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5A0A4A-16E1-4117-A548-4033562704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13" y="1971074"/>
            <a:ext cx="1936504" cy="19365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43DF56-4842-40C7-996D-BD0B572514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57" y="1986194"/>
            <a:ext cx="1936504" cy="19365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37CE0A-2B50-4E7B-A18C-A81CE065A9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5" y="3983810"/>
            <a:ext cx="1936504" cy="1936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6BF3EF-714F-4957-AC63-20EA54C3D8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73" y="3998383"/>
            <a:ext cx="1936504" cy="19365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CA97CE-1B9A-4848-955B-BE689E8A98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92" y="3992159"/>
            <a:ext cx="1936504" cy="19365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841BAD-E5F2-4736-984B-911D695C60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79" y="1986194"/>
            <a:ext cx="1936504" cy="19365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B42B38-5B43-4179-BF02-44AAD05DE0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1" y="1971074"/>
            <a:ext cx="1936504" cy="19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Warehouse Insight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103D95-A038-496C-B27E-2FB1927D1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35" y="1976275"/>
            <a:ext cx="1936504" cy="19365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947B30-9788-4E89-AFBC-FE496D1BE8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70" y="3992159"/>
            <a:ext cx="1936504" cy="1936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A47FF4-ACB4-482F-81A4-244DECBEC2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14" y="3992159"/>
            <a:ext cx="1936504" cy="19365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5A0A4A-16E1-4117-A548-4033562704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13" y="1971074"/>
            <a:ext cx="1936504" cy="19365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43DF56-4842-40C7-996D-BD0B572514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57" y="1986194"/>
            <a:ext cx="1936504" cy="19365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37CE0A-2B50-4E7B-A18C-A81CE065A9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5" y="3983810"/>
            <a:ext cx="1936504" cy="1936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6BF3EF-714F-4957-AC63-20EA54C3D8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73" y="3998383"/>
            <a:ext cx="1936504" cy="19365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CA97CE-1B9A-4848-955B-BE689E8A98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92" y="3992159"/>
            <a:ext cx="1936504" cy="19365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841BAD-E5F2-4736-984B-911D695C60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79" y="1986194"/>
            <a:ext cx="1936504" cy="19365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B42B38-5B43-4179-BF02-44AAD05DE0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1" y="1971074"/>
            <a:ext cx="1936504" cy="193650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1D37F02-C678-4C26-9338-85F45E3C1ED5}"/>
              </a:ext>
            </a:extLst>
          </p:cNvPr>
          <p:cNvGrpSpPr/>
          <p:nvPr/>
        </p:nvGrpSpPr>
        <p:grpSpPr>
          <a:xfrm rot="282390">
            <a:off x="3231833" y="1071874"/>
            <a:ext cx="3794374" cy="5903987"/>
            <a:chOff x="6514333" y="1648833"/>
            <a:chExt cx="3211589" cy="499718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9674D24-D2B6-4F47-96DB-CE84F6E35BE9}"/>
                </a:ext>
              </a:extLst>
            </p:cNvPr>
            <p:cNvGrpSpPr/>
            <p:nvPr/>
          </p:nvGrpSpPr>
          <p:grpSpPr>
            <a:xfrm>
              <a:off x="6514333" y="1648833"/>
              <a:ext cx="3211589" cy="4997183"/>
              <a:chOff x="2824838" y="1648834"/>
              <a:chExt cx="3211589" cy="4997183"/>
            </a:xfr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532C5DE-2D68-4171-ADDF-3E16164C7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38" y="1648834"/>
                <a:ext cx="3211589" cy="4997183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1D8BF4B-7C72-44BD-817E-472388B15119}"/>
                  </a:ext>
                </a:extLst>
              </p:cNvPr>
              <p:cNvSpPr txBox="1"/>
              <p:nvPr/>
            </p:nvSpPr>
            <p:spPr>
              <a:xfrm>
                <a:off x="3051655" y="3628416"/>
                <a:ext cx="2784021" cy="1354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rgbClr val="747474"/>
                    </a:solidFill>
                    <a:latin typeface="Roboto" panose="02000000000000000000" pitchFamily="2" charset="0"/>
                    <a:ea typeface="Roboto" panose="02000000000000000000" pitchFamily="2" charset="0"/>
                  </a:defRPr>
                </a:lvl1pPr>
              </a:lstStyle>
              <a:p>
                <a:pPr marL="0" indent="0">
                  <a:buNone/>
                </a:pPr>
                <a:r>
                  <a:rPr lang="en-US" dirty="0"/>
                  <a:t>Improve warehouse accuracy and boost efficiency with mobile device and barcode integration.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Perform all inventory and management operations from handheld devices</a:t>
                </a: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ED07FD2-21E2-478F-82C2-70DEA8377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512" y="2680088"/>
              <a:ext cx="2032080" cy="498533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F37E00D-B19E-455E-85E7-B96F3D74DBCE}"/>
                </a:ext>
              </a:extLst>
            </p:cNvPr>
            <p:cNvSpPr/>
            <p:nvPr/>
          </p:nvSpPr>
          <p:spPr>
            <a:xfrm>
              <a:off x="7083930" y="3164709"/>
              <a:ext cx="220124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MOBILE WAREHOUSE</a:t>
              </a:r>
            </a:p>
            <a:p>
              <a:pPr algn="ctr"/>
              <a:r>
                <a:rPr lang="en-US" sz="1400" b="1" cap="none" spc="0" dirty="0">
                  <a:ln/>
                  <a:solidFill>
                    <a:srgbClr val="1A80B6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DATA 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77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Dynamic Ship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103D95-A038-496C-B27E-2FB1927D1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35" y="1976275"/>
            <a:ext cx="1936504" cy="19365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947B30-9788-4E89-AFBC-FE496D1BE8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70" y="3992159"/>
            <a:ext cx="1936504" cy="1936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A47FF4-ACB4-482F-81A4-244DECBEC2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14" y="3992159"/>
            <a:ext cx="1936504" cy="19365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5A0A4A-16E1-4117-A548-4033562704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13" y="1971074"/>
            <a:ext cx="1936504" cy="19365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43DF56-4842-40C7-996D-BD0B572514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57" y="1986194"/>
            <a:ext cx="1936504" cy="19365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37CE0A-2B50-4E7B-A18C-A81CE065A9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5" y="3983810"/>
            <a:ext cx="1936504" cy="1936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6BF3EF-714F-4957-AC63-20EA54C3D8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73" y="3998383"/>
            <a:ext cx="1936504" cy="19365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CA97CE-1B9A-4848-955B-BE689E8A98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92" y="3992159"/>
            <a:ext cx="1936504" cy="19365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841BAD-E5F2-4736-984B-911D695C60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79" y="1986194"/>
            <a:ext cx="1936504" cy="19365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B42B38-5B43-4179-BF02-44AAD05DE0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1" y="1971074"/>
            <a:ext cx="1936504" cy="19365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FA03E6C-C85E-477C-8538-1644E7A9C74C}"/>
              </a:ext>
            </a:extLst>
          </p:cNvPr>
          <p:cNvGrpSpPr/>
          <p:nvPr/>
        </p:nvGrpSpPr>
        <p:grpSpPr>
          <a:xfrm rot="307858">
            <a:off x="5826563" y="1050771"/>
            <a:ext cx="3794375" cy="5903989"/>
            <a:chOff x="3183987" y="1648833"/>
            <a:chExt cx="3211589" cy="499718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970064A-B370-42EB-AFA6-A306BDD5C833}"/>
                </a:ext>
              </a:extLst>
            </p:cNvPr>
            <p:cNvGrpSpPr/>
            <p:nvPr/>
          </p:nvGrpSpPr>
          <p:grpSpPr>
            <a:xfrm>
              <a:off x="3183987" y="1648833"/>
              <a:ext cx="3211589" cy="4997183"/>
              <a:chOff x="2824838" y="1648834"/>
              <a:chExt cx="3211589" cy="4997183"/>
            </a:xfr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F18F21E-950F-4899-939E-41FBFD6462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38" y="1648834"/>
                <a:ext cx="3211589" cy="4997183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221CD25-AA02-41A5-90A7-983F1D1BDE33}"/>
                  </a:ext>
                </a:extLst>
              </p:cNvPr>
              <p:cNvSpPr txBox="1"/>
              <p:nvPr/>
            </p:nvSpPr>
            <p:spPr>
              <a:xfrm>
                <a:off x="3050403" y="3715866"/>
                <a:ext cx="2784021" cy="625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rgbClr val="747474"/>
                    </a:solidFill>
                    <a:latin typeface="Roboto" panose="02000000000000000000" pitchFamily="2" charset="0"/>
                    <a:ea typeface="Roboto" panose="02000000000000000000" pitchFamily="2" charset="0"/>
                  </a:defRPr>
                </a:lvl1pPr>
              </a:lstStyle>
              <a:p>
                <a:pPr marL="0" indent="0">
                  <a:buNone/>
                </a:pPr>
                <a:r>
                  <a:rPr lang="en-US" dirty="0"/>
                  <a:t>Easily add carrier integration, real-time shipping rates, package management and shipment tracking.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A48FD3A-072E-4280-9643-7CC69D16C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396" y="2675796"/>
              <a:ext cx="1896770" cy="4818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992EDE-B601-4AC6-B9AB-D9A757B65588}"/>
                </a:ext>
              </a:extLst>
            </p:cNvPr>
            <p:cNvSpPr/>
            <p:nvPr/>
          </p:nvSpPr>
          <p:spPr>
            <a:xfrm>
              <a:off x="4095520" y="3239280"/>
              <a:ext cx="138852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>
                  <a:ln/>
                  <a:solidFill>
                    <a:srgbClr val="1A80B6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INTEGRATED</a:t>
              </a:r>
            </a:p>
            <a:p>
              <a:pPr algn="ctr"/>
              <a:r>
                <a:rPr lang="en-US" sz="1400" b="1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SHIPPING</a:t>
              </a:r>
              <a:endParaRPr lang="en-US" sz="14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Montserrat" panose="00000500000000000000" pitchFamily="50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5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Advanced Inventory Count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103D95-A038-496C-B27E-2FB1927D1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35" y="1976275"/>
            <a:ext cx="1936504" cy="19365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947B30-9788-4E89-AFBC-FE496D1BE8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70" y="3992159"/>
            <a:ext cx="1936504" cy="1936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A47FF4-ACB4-482F-81A4-244DECBEC2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14" y="3992159"/>
            <a:ext cx="1936504" cy="19365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5A0A4A-16E1-4117-A548-4033562704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13" y="1971074"/>
            <a:ext cx="1936504" cy="19365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43DF56-4842-40C7-996D-BD0B572514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57" y="1986194"/>
            <a:ext cx="1936504" cy="19365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37CE0A-2B50-4E7B-A18C-A81CE065A9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5" y="3983810"/>
            <a:ext cx="1936504" cy="1936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6BF3EF-714F-4957-AC63-20EA54C3D8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73" y="3998383"/>
            <a:ext cx="1936504" cy="19365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CA97CE-1B9A-4848-955B-BE689E8A98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92" y="3992159"/>
            <a:ext cx="1936504" cy="19365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841BAD-E5F2-4736-984B-911D695C60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79" y="1986194"/>
            <a:ext cx="1936504" cy="19365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B42B38-5B43-4179-BF02-44AAD05DE0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1" y="1971074"/>
            <a:ext cx="1936504" cy="19365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0B88D6-04C0-4CAF-AAAE-59F77B488F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59" y="3715251"/>
            <a:ext cx="2449545" cy="229277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2ECA655-9CFB-425E-8AEE-9CB9F8BB9A34}"/>
              </a:ext>
            </a:extLst>
          </p:cNvPr>
          <p:cNvGrpSpPr/>
          <p:nvPr/>
        </p:nvGrpSpPr>
        <p:grpSpPr>
          <a:xfrm rot="21316347">
            <a:off x="7405353" y="1041221"/>
            <a:ext cx="3794375" cy="5903989"/>
            <a:chOff x="3800207" y="1648833"/>
            <a:chExt cx="3211589" cy="499718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4D51EAB-CB5E-41C8-B467-A2B688E473AD}"/>
                </a:ext>
              </a:extLst>
            </p:cNvPr>
            <p:cNvGrpSpPr/>
            <p:nvPr/>
          </p:nvGrpSpPr>
          <p:grpSpPr>
            <a:xfrm>
              <a:off x="3800207" y="1648833"/>
              <a:ext cx="3211589" cy="4997183"/>
              <a:chOff x="2824838" y="1648834"/>
              <a:chExt cx="3211589" cy="4997183"/>
            </a:xfr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A7EFA20-ED7E-4171-BF70-8CCF2FDAA7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38" y="1648834"/>
                <a:ext cx="3211589" cy="4997183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362FA3-078E-440A-BAB9-6A63C6422C57}"/>
                  </a:ext>
                </a:extLst>
              </p:cNvPr>
              <p:cNvSpPr txBox="1"/>
              <p:nvPr/>
            </p:nvSpPr>
            <p:spPr>
              <a:xfrm>
                <a:off x="3050211" y="3718413"/>
                <a:ext cx="2784021" cy="807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rgbClr val="747474"/>
                    </a:solidFill>
                    <a:latin typeface="Roboto" panose="02000000000000000000" pitchFamily="2" charset="0"/>
                    <a:ea typeface="Roboto" panose="02000000000000000000" pitchFamily="2" charset="0"/>
                  </a:defRPr>
                </a:lvl1pPr>
              </a:lstStyle>
              <a:p>
                <a:pPr marL="0" indent="0">
                  <a:buNone/>
                </a:pPr>
                <a:r>
                  <a:rPr lang="en-US" dirty="0"/>
                  <a:t>Simplify paper or scanner-based inventory counts with comprehensive, reconciliation, posting and analysis tools.</a:t>
                </a: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BBC1A80-2DF6-430C-B0D3-2DC07D36C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743" y="2652944"/>
              <a:ext cx="1415880" cy="6085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22AF034-6C2B-475C-9386-E35D307A471D}"/>
                </a:ext>
              </a:extLst>
            </p:cNvPr>
            <p:cNvSpPr/>
            <p:nvPr/>
          </p:nvSpPr>
          <p:spPr>
            <a:xfrm>
              <a:off x="4048097" y="3178620"/>
              <a:ext cx="271580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>
                  <a:ln/>
                  <a:solidFill>
                    <a:srgbClr val="1A80B6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INVENTORY </a:t>
              </a:r>
              <a:r>
                <a:rPr lang="en-US" sz="1400" b="1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MANAGEMENT</a:t>
              </a:r>
            </a:p>
            <a:p>
              <a:pPr algn="ctr"/>
              <a:r>
                <a:rPr lang="en-US" sz="1400" b="1" cap="none" spc="0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FOR NAV</a:t>
              </a:r>
              <a:endParaRPr lang="en-US" sz="14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Montserrat" panose="00000500000000000000" pitchFamily="50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License Plating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103D95-A038-496C-B27E-2FB1927D1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35" y="1976275"/>
            <a:ext cx="1936504" cy="19365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947B30-9788-4E89-AFBC-FE496D1BE8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70" y="3992159"/>
            <a:ext cx="1936504" cy="1936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A47FF4-ACB4-482F-81A4-244DECBEC2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14" y="3992159"/>
            <a:ext cx="1936504" cy="19365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5A0A4A-16E1-4117-A548-4033562704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13" y="1971074"/>
            <a:ext cx="1936504" cy="19365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43DF56-4842-40C7-996D-BD0B572514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57" y="1986194"/>
            <a:ext cx="1936504" cy="19365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37CE0A-2B50-4E7B-A18C-A81CE065A9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5" y="3983810"/>
            <a:ext cx="1936504" cy="1936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6BF3EF-714F-4957-AC63-20EA54C3D8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73" y="3998383"/>
            <a:ext cx="1936504" cy="19365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CA97CE-1B9A-4848-955B-BE689E8A98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92" y="3992159"/>
            <a:ext cx="1936504" cy="19365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841BAD-E5F2-4736-984B-911D695C60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79" y="1986194"/>
            <a:ext cx="1936504" cy="19365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B42B38-5B43-4179-BF02-44AAD05DE0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1" y="1971074"/>
            <a:ext cx="1936504" cy="19365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55C19F-EE2F-4FA9-991B-DB14DC8ECB40}"/>
              </a:ext>
            </a:extLst>
          </p:cNvPr>
          <p:cNvGrpSpPr/>
          <p:nvPr/>
        </p:nvGrpSpPr>
        <p:grpSpPr>
          <a:xfrm rot="21081068">
            <a:off x="732573" y="1040214"/>
            <a:ext cx="3783579" cy="5887191"/>
            <a:chOff x="6929020" y="1648831"/>
            <a:chExt cx="3211589" cy="499718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61CF33-21DB-4B20-B1B1-72B41F5B167A}"/>
                </a:ext>
              </a:extLst>
            </p:cNvPr>
            <p:cNvGrpSpPr/>
            <p:nvPr/>
          </p:nvGrpSpPr>
          <p:grpSpPr>
            <a:xfrm>
              <a:off x="6929020" y="1648831"/>
              <a:ext cx="3211589" cy="4997183"/>
              <a:chOff x="2824838" y="1648834"/>
              <a:chExt cx="3211589" cy="4997183"/>
            </a:xfr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CEF2882-50B6-41E3-A6EC-6639F5E23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38" y="1648834"/>
                <a:ext cx="3211589" cy="4997183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78991D-1FEC-4AF6-A7ED-BE39C9AE8CB5}"/>
                  </a:ext>
                </a:extLst>
              </p:cNvPr>
              <p:cNvSpPr txBox="1"/>
              <p:nvPr/>
            </p:nvSpPr>
            <p:spPr>
              <a:xfrm>
                <a:off x="3053424" y="3782005"/>
                <a:ext cx="2784021" cy="626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rgbClr val="747474"/>
                    </a:solidFill>
                    <a:latin typeface="Roboto" panose="02000000000000000000" pitchFamily="2" charset="0"/>
                    <a:ea typeface="Roboto" panose="02000000000000000000" pitchFamily="2" charset="0"/>
                  </a:defRPr>
                </a:lvl1pPr>
              </a:lstStyle>
              <a:p>
                <a:pPr marL="0" indent="0">
                  <a:buNone/>
                </a:pPr>
                <a:r>
                  <a:rPr lang="en-US" dirty="0"/>
                  <a:t>Easily track entire pallets, boxes, or containers of mixed items including mixed lot/serial numbers.</a:t>
                </a: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295E67-F40B-4AF9-B95C-C5C56A8C1C71}"/>
                </a:ext>
              </a:extLst>
            </p:cNvPr>
            <p:cNvSpPr/>
            <p:nvPr/>
          </p:nvSpPr>
          <p:spPr>
            <a:xfrm>
              <a:off x="7813412" y="3375549"/>
              <a:ext cx="1551430" cy="2612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cap="none" spc="0" dirty="0">
                  <a:ln/>
                  <a:solidFill>
                    <a:srgbClr val="1A80B6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LICENSE </a:t>
              </a:r>
              <a:r>
                <a:rPr lang="en-US" sz="1400" b="1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PLATING</a:t>
              </a:r>
              <a:endParaRPr lang="en-US" sz="14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Montserrat" panose="00000500000000000000" pitchFamily="50" charset="0"/>
                <a:ea typeface="Roboto" panose="02000000000000000000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29E1CBA-C815-432A-9F49-C393094D599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3797">
            <a:off x="998046" y="2239118"/>
            <a:ext cx="2907300" cy="81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rehouse Insight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E077C9B1-60C9-4909-BCBA-8EC26481BC45}"/>
    </a:ext>
  </a:extLst>
</a:theme>
</file>

<file path=ppt/theme/theme10.xml><?xml version="1.0" encoding="utf-8"?>
<a:theme xmlns:a="http://schemas.openxmlformats.org/drawingml/2006/main" name="Insight Works Misc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E644635F-A055-4A61-A8CE-B7E3E3208AD9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p Floor Insight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0999E806-E85C-4D7B-B26A-DAE40777C76E}"/>
    </a:ext>
  </a:extLst>
</a:theme>
</file>

<file path=ppt/theme/theme3.xml><?xml version="1.0" encoding="utf-8"?>
<a:theme xmlns:a="http://schemas.openxmlformats.org/drawingml/2006/main" name="Advanced Inventory Count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EBB567CF-0247-4AEA-998D-299E93FB201F}"/>
    </a:ext>
  </a:extLst>
</a:theme>
</file>

<file path=ppt/theme/theme4.xml><?xml version="1.0" encoding="utf-8"?>
<a:theme xmlns:a="http://schemas.openxmlformats.org/drawingml/2006/main" name="Dynamic Ship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D17A53FF-5026-4585-A00C-52DA17A80FEF}"/>
    </a:ext>
  </a:extLst>
</a:theme>
</file>

<file path=ppt/theme/theme5.xml><?xml version="1.0" encoding="utf-8"?>
<a:theme xmlns:a="http://schemas.openxmlformats.org/drawingml/2006/main" name="D365 Payroll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93AABD54-F5D5-4055-B8C1-924624AF7A66}"/>
    </a:ext>
  </a:extLst>
</a:theme>
</file>

<file path=ppt/theme/theme6.xml><?xml version="1.0" encoding="utf-8"?>
<a:theme xmlns:a="http://schemas.openxmlformats.org/drawingml/2006/main" name="POS Insight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120E9F2F-BB7E-4BF4-8FE2-7D467EEEEFD6}"/>
    </a:ext>
  </a:extLst>
</a:theme>
</file>

<file path=ppt/theme/theme7.xml><?xml version="1.0" encoding="utf-8"?>
<a:theme xmlns:a="http://schemas.openxmlformats.org/drawingml/2006/main" name="NAV Sales Configurator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98C8EC47-466C-45E2-AAAD-83C4656E6480}"/>
    </a:ext>
  </a:extLst>
</a:theme>
</file>

<file path=ppt/theme/theme8.xml><?xml version="1.0" encoding="utf-8"?>
<a:theme xmlns:a="http://schemas.openxmlformats.org/drawingml/2006/main" name="NavXtender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550C1C29-89D6-41A7-BDBC-BD67B87EAFD6}"/>
    </a:ext>
  </a:extLst>
</a:theme>
</file>

<file path=ppt/theme/theme9.xml><?xml version="1.0" encoding="utf-8"?>
<a:theme xmlns:a="http://schemas.openxmlformats.org/drawingml/2006/main" name="MxAPS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7A4BCC45-D122-4A6A-A4A3-389B183320A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E031C1095B0408DAC708113DFDD36" ma:contentTypeVersion="12" ma:contentTypeDescription="Create a new document." ma:contentTypeScope="" ma:versionID="20e2bd1c6e7da74d278288d5858f637c">
  <xsd:schema xmlns:xsd="http://www.w3.org/2001/XMLSchema" xmlns:xs="http://www.w3.org/2001/XMLSchema" xmlns:p="http://schemas.microsoft.com/office/2006/metadata/properties" xmlns:ns1="http://schemas.microsoft.com/sharepoint/v3" xmlns:ns2="a2851d27-5ce9-4c46-b6d2-9c60a9ccacc2" xmlns:ns3="0f9c49b3-675d-49eb-9aca-ecb844870355" targetNamespace="http://schemas.microsoft.com/office/2006/metadata/properties" ma:root="true" ma:fieldsID="3a93fda6bcea0489ae856cb308ec1ea7" ns1:_="" ns2:_="" ns3:_="">
    <xsd:import namespace="http://schemas.microsoft.com/sharepoint/v3"/>
    <xsd:import namespace="a2851d27-5ce9-4c46-b6d2-9c60a9ccacc2"/>
    <xsd:import namespace="0f9c49b3-675d-49eb-9aca-ecb8448703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51d27-5ce9-4c46-b6d2-9c60a9ccac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c49b3-675d-49eb-9aca-ecb8448703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D8BC26B-374E-4B50-BDB6-CD3C53ABBDDD}"/>
</file>

<file path=customXml/itemProps2.xml><?xml version="1.0" encoding="utf-8"?>
<ds:datastoreItem xmlns:ds="http://schemas.openxmlformats.org/officeDocument/2006/customXml" ds:itemID="{F26B4C95-8320-42ED-8872-B8D5C5BFE4EA}"/>
</file>

<file path=customXml/itemProps3.xml><?xml version="1.0" encoding="utf-8"?>
<ds:datastoreItem xmlns:ds="http://schemas.openxmlformats.org/officeDocument/2006/customXml" ds:itemID="{2ECC1208-DB9F-47F6-913B-D1B6FDFC1D64}"/>
</file>

<file path=docProps/app.xml><?xml version="1.0" encoding="utf-8"?>
<Properties xmlns="http://schemas.openxmlformats.org/officeDocument/2006/extended-properties" xmlns:vt="http://schemas.openxmlformats.org/officeDocument/2006/docPropsVTypes">
  <Template>Insight Works PowerPoint Template</Template>
  <TotalTime>475</TotalTime>
  <Words>428</Words>
  <Application>Microsoft Office PowerPoint</Application>
  <PresentationFormat>Widescreen</PresentationFormat>
  <Paragraphs>107</Paragraphs>
  <Slides>19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Calibri</vt:lpstr>
      <vt:lpstr>Roboto Black</vt:lpstr>
      <vt:lpstr>Roboto</vt:lpstr>
      <vt:lpstr>Montserrat</vt:lpstr>
      <vt:lpstr>Arial</vt:lpstr>
      <vt:lpstr>Warehouse Insight</vt:lpstr>
      <vt:lpstr>Shop Floor Insight</vt:lpstr>
      <vt:lpstr>Advanced Inventory Count</vt:lpstr>
      <vt:lpstr>Dynamic Ship</vt:lpstr>
      <vt:lpstr>D365 Payroll</vt:lpstr>
      <vt:lpstr>POS Insight</vt:lpstr>
      <vt:lpstr>NAV Sales Configurator</vt:lpstr>
      <vt:lpstr>NavXtender</vt:lpstr>
      <vt:lpstr>MxAPS</vt:lpstr>
      <vt:lpstr>Insight Works Misc</vt:lpstr>
      <vt:lpstr>2019 Innovia Customer Conference</vt:lpstr>
      <vt:lpstr>Agenda</vt:lpstr>
      <vt:lpstr>About Us</vt:lpstr>
      <vt:lpstr>A Few of Our Clients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Neufeld</dc:creator>
  <cp:lastModifiedBy>Insight Works</cp:lastModifiedBy>
  <cp:revision>70</cp:revision>
  <dcterms:created xsi:type="dcterms:W3CDTF">2018-04-02T20:47:39Z</dcterms:created>
  <dcterms:modified xsi:type="dcterms:W3CDTF">2019-04-25T05:06:01Z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0x010100370E031C1095B0408DAC708113DFDD36</vt:lpwstr>
  </property>
</Properties>
</file>