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  <p:sldMasterId id="2147483699" r:id="rId2"/>
    <p:sldMasterId id="2147483687" r:id="rId3"/>
    <p:sldMasterId id="2147483712" r:id="rId4"/>
    <p:sldMasterId id="2147483724" r:id="rId5"/>
    <p:sldMasterId id="2147483737" r:id="rId6"/>
    <p:sldMasterId id="2147483748" r:id="rId7"/>
    <p:sldMasterId id="2147483759" r:id="rId8"/>
    <p:sldMasterId id="2147483770" r:id="rId9"/>
    <p:sldMasterId id="2147483674" r:id="rId10"/>
  </p:sldMasterIdLst>
  <p:notesMasterIdLst>
    <p:notesMasterId r:id="rId34"/>
  </p:notesMasterIdLst>
  <p:handoutMasterIdLst>
    <p:handoutMasterId r:id="rId35"/>
  </p:handoutMasterIdLst>
  <p:sldIdLst>
    <p:sldId id="257" r:id="rId11"/>
    <p:sldId id="258" r:id="rId12"/>
    <p:sldId id="358" r:id="rId13"/>
    <p:sldId id="360" r:id="rId14"/>
    <p:sldId id="260" r:id="rId15"/>
    <p:sldId id="264" r:id="rId16"/>
    <p:sldId id="266" r:id="rId17"/>
    <p:sldId id="265" r:id="rId18"/>
    <p:sldId id="267" r:id="rId19"/>
    <p:sldId id="268" r:id="rId20"/>
    <p:sldId id="269" r:id="rId21"/>
    <p:sldId id="270" r:id="rId22"/>
    <p:sldId id="273" r:id="rId23"/>
    <p:sldId id="272" r:id="rId24"/>
    <p:sldId id="359" r:id="rId25"/>
    <p:sldId id="278" r:id="rId26"/>
    <p:sldId id="279" r:id="rId27"/>
    <p:sldId id="357" r:id="rId28"/>
    <p:sldId id="356" r:id="rId29"/>
    <p:sldId id="277" r:id="rId30"/>
    <p:sldId id="275" r:id="rId31"/>
    <p:sldId id="276" r:id="rId32"/>
    <p:sldId id="283" r:id="rId33"/>
  </p:sldIdLst>
  <p:sldSz cx="12192000" cy="6858000"/>
  <p:notesSz cx="6858000" cy="9144000"/>
  <p:embeddedFontLst>
    <p:embeddedFont>
      <p:font typeface="Montserrat" panose="020B0604020202020204" charset="0"/>
      <p:regular r:id="rId36"/>
      <p:bold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 Black" panose="020B0604020202020204" charset="0"/>
      <p:bold r:id="rId46"/>
      <p:boldItalic r:id="rId47"/>
    </p:embeddedFont>
    <p:embeddedFont>
      <p:font typeface="Roboto" panose="020B060402020202020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B6"/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0154" autoAdjust="0"/>
  </p:normalViewPr>
  <p:slideViewPr>
    <p:cSldViewPr snapToGrid="0">
      <p:cViewPr varScale="1">
        <p:scale>
          <a:sx n="105" d="100"/>
          <a:sy n="105" d="100"/>
        </p:scale>
        <p:origin x="11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4.fntdata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0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074740B-BD3A-4B05-B010-C0D601635C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61DA83-E1DF-4A99-9537-24B3ED161C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E567B-BD5B-4317-8B25-BFD7DF952C52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EE1717-B077-4E37-B6BE-9946B6900E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DE5123-07FF-41C6-9B3B-8E6FCDCDAB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450B0-4F5F-42E6-BF42-EE5A3A5AA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BBC11-57F9-4029-962A-2B1CEC0DF051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143CE-B3D3-431B-82B6-DFCFA0C81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https://www.dmsiworks.com/products/mobile-warehouse-data-collection/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6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https://www.dmsiworks.com/products/shop-floor-data-collection/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68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https://www.dmsiworks.com/products/shop-floor-data-collection/#features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https://www.dmsiworks.com/products/shop-floor-data-collection/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0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https://www.dmsiworks.com/products/shop-floor-data-collection/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8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https://www.dmsiworks.com/products/mobile-warehouse-data-collection/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80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https://www.dmsiworks.com/products/mobile-warehouse-data-collection/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3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https://www.dmsiworks.com/products/mobile-warehouse-data-collection/#features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https://www.dmsiworks.com/products/shop-floor-data-collection/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https://www.dmsiworks.com/products/inventory-management/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https://www.dmsiworks.com/products/integrated-shipping/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3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https://www.dmsiworks.com/products/payroll/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https://www.dmsiworks.com/products/point-of-sale/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2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https://www.dmsiworks.com/products/configurator/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https://www.dmsiworks.com/products/document-drag-and-drop/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https://www.dmsiworks.com/products/planning-and-scheduling/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43CE-B3D3-431B-82B6-DFCFA0C815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7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em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e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emf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emf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Relationship Id="rId6" Type="http://schemas.openxmlformats.org/officeDocument/2006/relationships/hyperlink" Target="mailto:support@dmsiworks.com" TargetMode="External"/><Relationship Id="rId5" Type="http://schemas.openxmlformats.org/officeDocument/2006/relationships/hyperlink" Target="https://support.dmsiworks.com/" TargetMode="External"/><Relationship Id="rId4" Type="http://schemas.openxmlformats.org/officeDocument/2006/relationships/hyperlink" Target="https://www.dmsiworks.com/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3520122" y="3262937"/>
            <a:ext cx="49087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BUSINESS DONE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BETTER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BC202-528F-45B4-A5FF-0D95E19DB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84" y="1144055"/>
            <a:ext cx="4549994" cy="19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F71F42B-451D-4F9C-B77C-011D80EE6AA9}"/>
              </a:ext>
            </a:extLst>
          </p:cNvPr>
          <p:cNvGrpSpPr/>
          <p:nvPr userDrawn="1"/>
        </p:nvGrpSpPr>
        <p:grpSpPr>
          <a:xfrm rot="5400000">
            <a:off x="10762469" y="116930"/>
            <a:ext cx="1176542" cy="1176542"/>
            <a:chOff x="3738566" y="274969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A91E78EA-8E41-4423-B2F0-DA3F826F24BA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F16D4E4-F605-4730-8794-A2852508269B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xmlns="" id="{762FD0FE-A4BC-478A-B8CD-3E80BD6D9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xmlns="" id="{6E3C0326-CBF6-456C-9EC4-797F3BA5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xmlns="" id="{EF9B2E16-D22E-4A31-B360-E069EFF136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xmlns="" id="{7535A3D5-3238-4E0E-9E7F-56CC7F0F5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xmlns="" id="{DA9CD85A-51F1-42D2-A741-BA4068884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xmlns="" id="{28BC4546-04C0-4488-8130-2829D6420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xmlns="" id="{09EB9513-F9B9-414A-B42D-1B059031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xmlns="" id="{43A9DB05-E342-42BD-8557-550F91F30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xmlns="" id="{4EF0F130-160D-4581-A8C5-9800987FF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xmlns="" id="{361C2E7E-6140-45BE-BED5-FC9443AE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xmlns="" id="{9434DBA5-A460-44B7-85F5-72CC27F4E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xmlns="" id="{3AF3D916-FF13-4949-A09D-60453FBAB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xmlns="" id="{0C5D1E56-525B-4ECD-A0EF-46271AD19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xmlns="" id="{FA7B6AA8-3DFC-445D-B90A-337F0A8C3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xmlns="" id="{25791467-615C-4160-93DF-1167DE263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xmlns="" id="{E142A6CD-3E95-4F2D-A44F-889E9CA7B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xmlns="" id="{10A408F7-5143-4C30-9D6E-F8F74E435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xmlns="" id="{562F33FC-EEBB-471C-9F8F-BBA39E835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xmlns="" id="{7DA0D4E2-B61A-41A9-9E46-8DBF13C25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xmlns="" id="{7FAB7053-1B33-4AC9-B662-34EFEE3D7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93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8A198A-504F-49B2-94D2-D7B50517E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89" y="1069885"/>
            <a:ext cx="5091384" cy="2025698"/>
          </a:xfrm>
          <a:prstGeom prst="rect">
            <a:avLst/>
          </a:prstGeom>
          <a:effectLst>
            <a:glow rad="177800">
              <a:schemeClr val="bg1">
                <a:alpha val="50000"/>
              </a:schemeClr>
            </a:glow>
          </a:effec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4110028" y="3189461"/>
            <a:ext cx="37289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SHOP FLOOR</a:t>
            </a:r>
          </a:p>
          <a:p>
            <a:pPr algn="ctr"/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DATA COLLECTION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6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7EC540B-86ED-4181-922D-6ECF7470EC58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9" name="Rectangle: Rounded Corners 158">
              <a:extLst>
                <a:ext uri="{FF2B5EF4-FFF2-40B4-BE49-F238E27FC236}">
                  <a16:creationId xmlns:a16="http://schemas.microsoft.com/office/drawing/2014/main" xmlns="" id="{35B1F1C9-86E2-4D01-A59F-5AEFF9E4810C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F5768C9-A0A9-401A-B8C6-8559A104EFB4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1" name="Freeform 44">
                <a:extLst>
                  <a:ext uri="{FF2B5EF4-FFF2-40B4-BE49-F238E27FC236}">
                    <a16:creationId xmlns:a16="http://schemas.microsoft.com/office/drawing/2014/main" xmlns="" id="{071E0FC7-FCFF-42FB-9E51-C7A6AF3D1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xmlns="" id="{B028B3E0-30B0-42AC-B017-B8DF86EF7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xmlns="" id="{B79E4044-E0D0-4023-BC8C-ADA546DDD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xmlns="" id="{BE07B82C-B1BB-4893-9310-072F64FFE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8">
                <a:extLst>
                  <a:ext uri="{FF2B5EF4-FFF2-40B4-BE49-F238E27FC236}">
                    <a16:creationId xmlns:a16="http://schemas.microsoft.com/office/drawing/2014/main" xmlns="" id="{D9B7402B-2A0C-4D78-9A86-746057622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1AE191-AF41-4FC5-B7BF-4DAEE2D28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89" y="1346973"/>
            <a:ext cx="5091384" cy="2025698"/>
          </a:xfrm>
          <a:prstGeom prst="rect">
            <a:avLst/>
          </a:prstGeom>
          <a:effectLst>
            <a:glow rad="177800">
              <a:schemeClr val="bg1">
                <a:alpha val="5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7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9B66AA3-19B6-40DA-B753-325B6B12E4B3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11" name="Rectangle: Rounded Corners 158">
              <a:extLst>
                <a:ext uri="{FF2B5EF4-FFF2-40B4-BE49-F238E27FC236}">
                  <a16:creationId xmlns:a16="http://schemas.microsoft.com/office/drawing/2014/main" xmlns="" id="{A1A91E4C-3C8D-44B6-A768-7C4C5A167394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CE1815C-1812-4902-9E00-F6B7EC4D4DD4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3" name="Freeform 44">
                <a:extLst>
                  <a:ext uri="{FF2B5EF4-FFF2-40B4-BE49-F238E27FC236}">
                    <a16:creationId xmlns:a16="http://schemas.microsoft.com/office/drawing/2014/main" xmlns="" id="{5173BCB3-F2CA-4FDA-B745-CAE38139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xmlns="" id="{BE2C5764-B557-4A1B-AA40-076225A8A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6">
                <a:extLst>
                  <a:ext uri="{FF2B5EF4-FFF2-40B4-BE49-F238E27FC236}">
                    <a16:creationId xmlns:a16="http://schemas.microsoft.com/office/drawing/2014/main" xmlns="" id="{BED03700-9F5C-4BD6-BB29-45C2B3ECE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7">
                <a:extLst>
                  <a:ext uri="{FF2B5EF4-FFF2-40B4-BE49-F238E27FC236}">
                    <a16:creationId xmlns:a16="http://schemas.microsoft.com/office/drawing/2014/main" xmlns="" id="{5DB40ADE-922D-4416-A4FD-6B8D6BA3D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48">
                <a:extLst>
                  <a:ext uri="{FF2B5EF4-FFF2-40B4-BE49-F238E27FC236}">
                    <a16:creationId xmlns:a16="http://schemas.microsoft.com/office/drawing/2014/main" xmlns="" id="{1755BBE0-9573-4B20-BCBA-F94B11618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00A68CB-6D65-491D-8E97-636BD6C24FC4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13" name="Rectangle: Rounded Corners 158">
              <a:extLst>
                <a:ext uri="{FF2B5EF4-FFF2-40B4-BE49-F238E27FC236}">
                  <a16:creationId xmlns:a16="http://schemas.microsoft.com/office/drawing/2014/main" xmlns="" id="{94A8B90F-31E4-417A-BB37-9DF09C3E5E7B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E14A8F09-6D5D-48CF-B888-896C219F8486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5" name="Freeform 44">
                <a:extLst>
                  <a:ext uri="{FF2B5EF4-FFF2-40B4-BE49-F238E27FC236}">
                    <a16:creationId xmlns:a16="http://schemas.microsoft.com/office/drawing/2014/main" xmlns="" id="{3442DA82-A6CE-4056-860B-7E4BE3043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5">
                <a:extLst>
                  <a:ext uri="{FF2B5EF4-FFF2-40B4-BE49-F238E27FC236}">
                    <a16:creationId xmlns:a16="http://schemas.microsoft.com/office/drawing/2014/main" xmlns="" id="{A41F6279-040A-4FA1-85B4-0454BC083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46">
                <a:extLst>
                  <a:ext uri="{FF2B5EF4-FFF2-40B4-BE49-F238E27FC236}">
                    <a16:creationId xmlns:a16="http://schemas.microsoft.com/office/drawing/2014/main" xmlns="" id="{A1DFEFA4-CA8A-4DD9-B9DE-B4C75DD1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47">
                <a:extLst>
                  <a:ext uri="{FF2B5EF4-FFF2-40B4-BE49-F238E27FC236}">
                    <a16:creationId xmlns:a16="http://schemas.microsoft.com/office/drawing/2014/main" xmlns="" id="{7A393E44-5375-47E0-AB37-222BDC7D0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48">
                <a:extLst>
                  <a:ext uri="{FF2B5EF4-FFF2-40B4-BE49-F238E27FC236}">
                    <a16:creationId xmlns:a16="http://schemas.microsoft.com/office/drawing/2014/main" xmlns="" id="{BD1B414B-C73C-4D44-8222-638CFBDA4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FB338A-C501-4866-9754-7F6E39EEC670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9" name="Rectangle: Rounded Corners 158">
              <a:extLst>
                <a:ext uri="{FF2B5EF4-FFF2-40B4-BE49-F238E27FC236}">
                  <a16:creationId xmlns:a16="http://schemas.microsoft.com/office/drawing/2014/main" xmlns="" id="{72602B72-7657-4384-B12D-13F7017A5FDE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730BF77-0383-4D7B-8C83-83BFF1A0618F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1" name="Freeform 44">
                <a:extLst>
                  <a:ext uri="{FF2B5EF4-FFF2-40B4-BE49-F238E27FC236}">
                    <a16:creationId xmlns:a16="http://schemas.microsoft.com/office/drawing/2014/main" xmlns="" id="{2BA97318-69DF-4B61-9859-E4E34D431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xmlns="" id="{548E7234-77B1-4A2D-B763-5B8C10161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xmlns="" id="{DF0FFD97-1872-47D1-B107-19D345DC6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xmlns="" id="{AE467D6E-ED48-46D4-981B-C551DF8C6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8">
                <a:extLst>
                  <a:ext uri="{FF2B5EF4-FFF2-40B4-BE49-F238E27FC236}">
                    <a16:creationId xmlns:a16="http://schemas.microsoft.com/office/drawing/2014/main" xmlns="" id="{870C7EAD-305F-472D-A976-13090EE7D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94566AB-D41F-4452-A302-6572D5C79796}"/>
              </a:ext>
            </a:extLst>
          </p:cNvPr>
          <p:cNvGrpSpPr/>
          <p:nvPr userDrawn="1"/>
        </p:nvGrpSpPr>
        <p:grpSpPr>
          <a:xfrm>
            <a:off x="158634" y="181024"/>
            <a:ext cx="875839" cy="875839"/>
            <a:chOff x="6205288" y="3657563"/>
            <a:chExt cx="378521" cy="378521"/>
          </a:xfrm>
        </p:grpSpPr>
        <p:sp>
          <p:nvSpPr>
            <p:cNvPr id="9" name="Rectangle: Rounded Corners 158">
              <a:extLst>
                <a:ext uri="{FF2B5EF4-FFF2-40B4-BE49-F238E27FC236}">
                  <a16:creationId xmlns:a16="http://schemas.microsoft.com/office/drawing/2014/main" xmlns="" id="{31B9CBF1-F5CA-4CE0-8443-67BCB59F4336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7733513-392B-417D-A9A9-3FD669AA0A56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1" name="Freeform 44">
                <a:extLst>
                  <a:ext uri="{FF2B5EF4-FFF2-40B4-BE49-F238E27FC236}">
                    <a16:creationId xmlns:a16="http://schemas.microsoft.com/office/drawing/2014/main" xmlns="" id="{216751C1-5E0F-46DE-BF06-C8A1F5377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45">
                <a:extLst>
                  <a:ext uri="{FF2B5EF4-FFF2-40B4-BE49-F238E27FC236}">
                    <a16:creationId xmlns:a16="http://schemas.microsoft.com/office/drawing/2014/main" xmlns="" id="{581237A3-339B-46BD-A03D-727BF49E9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6">
                <a:extLst>
                  <a:ext uri="{FF2B5EF4-FFF2-40B4-BE49-F238E27FC236}">
                    <a16:creationId xmlns:a16="http://schemas.microsoft.com/office/drawing/2014/main" xmlns="" id="{440000ED-E94A-4BED-A853-89481AA9D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7">
                <a:extLst>
                  <a:ext uri="{FF2B5EF4-FFF2-40B4-BE49-F238E27FC236}">
                    <a16:creationId xmlns:a16="http://schemas.microsoft.com/office/drawing/2014/main" xmlns="" id="{5B5B2F05-DB44-4F48-8E90-143ECA75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8">
                <a:extLst>
                  <a:ext uri="{FF2B5EF4-FFF2-40B4-BE49-F238E27FC236}">
                    <a16:creationId xmlns:a16="http://schemas.microsoft.com/office/drawing/2014/main" xmlns="" id="{0C31C71F-D23F-4EBF-93F3-BA2836DE6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2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CC71440-64B3-4B1E-AF77-CE9E0B35786A}"/>
              </a:ext>
            </a:extLst>
          </p:cNvPr>
          <p:cNvGrpSpPr/>
          <p:nvPr userDrawn="1"/>
        </p:nvGrpSpPr>
        <p:grpSpPr>
          <a:xfrm>
            <a:off x="158634" y="181024"/>
            <a:ext cx="875839" cy="875839"/>
            <a:chOff x="6205288" y="3657563"/>
            <a:chExt cx="378521" cy="378521"/>
          </a:xfrm>
        </p:grpSpPr>
        <p:sp>
          <p:nvSpPr>
            <p:cNvPr id="10" name="Rectangle: Rounded Corners 158">
              <a:extLst>
                <a:ext uri="{FF2B5EF4-FFF2-40B4-BE49-F238E27FC236}">
                  <a16:creationId xmlns:a16="http://schemas.microsoft.com/office/drawing/2014/main" xmlns="" id="{32339485-E0C5-461E-833E-460E1F260566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6213FC6-BD70-4F27-AF7A-6C632B3DAAC2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xmlns="" id="{FE386045-A5AA-4C04-BB2B-35B7D338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xmlns="" id="{D66782A3-33A4-4582-8C22-FD5887C28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xmlns="" id="{25417F75-7673-49F3-BD93-870745113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7">
                <a:extLst>
                  <a:ext uri="{FF2B5EF4-FFF2-40B4-BE49-F238E27FC236}">
                    <a16:creationId xmlns:a16="http://schemas.microsoft.com/office/drawing/2014/main" xmlns="" id="{121FA97D-7CE0-4156-BB91-ACD21914F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xmlns="" id="{A346B3A3-5871-4718-BA51-105DF0EBE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63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963F495-264E-421E-AC61-529107097B4B}"/>
              </a:ext>
            </a:extLst>
          </p:cNvPr>
          <p:cNvGrpSpPr/>
          <p:nvPr userDrawn="1"/>
        </p:nvGrpSpPr>
        <p:grpSpPr>
          <a:xfrm>
            <a:off x="842124" y="134842"/>
            <a:ext cx="1176542" cy="1176542"/>
            <a:chOff x="6205288" y="3657563"/>
            <a:chExt cx="378521" cy="378521"/>
          </a:xfrm>
        </p:grpSpPr>
        <p:sp>
          <p:nvSpPr>
            <p:cNvPr id="10" name="Rectangle: Rounded Corners 158">
              <a:extLst>
                <a:ext uri="{FF2B5EF4-FFF2-40B4-BE49-F238E27FC236}">
                  <a16:creationId xmlns:a16="http://schemas.microsoft.com/office/drawing/2014/main" xmlns="" id="{99C88CD8-ED65-4058-A958-8C8D3345D422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2B64B83-F92A-4566-9D58-8830DDAABDF0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xmlns="" id="{883BFBF1-108B-405C-913C-1060CDC14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xmlns="" id="{198A21B3-8B63-4082-84D6-20C715FB2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xmlns="" id="{0B16A652-9513-4E5B-A7A4-71AC40763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7">
                <a:extLst>
                  <a:ext uri="{FF2B5EF4-FFF2-40B4-BE49-F238E27FC236}">
                    <a16:creationId xmlns:a16="http://schemas.microsoft.com/office/drawing/2014/main" xmlns="" id="{63BDC59B-4C72-465B-9B99-0636EEF11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xmlns="" id="{0D0F230C-5849-43C2-90AE-C47D95680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620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1241BC-C3F8-4DA4-AE23-364942FE8501}"/>
              </a:ext>
            </a:extLst>
          </p:cNvPr>
          <p:cNvGrpSpPr/>
          <p:nvPr userDrawn="1"/>
        </p:nvGrpSpPr>
        <p:grpSpPr>
          <a:xfrm>
            <a:off x="838196" y="134840"/>
            <a:ext cx="1176542" cy="1176541"/>
            <a:chOff x="3738565" y="2749701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1141C8B2-03AE-42FF-8877-DBD152925E05}"/>
                </a:ext>
              </a:extLst>
            </p:cNvPr>
            <p:cNvSpPr/>
            <p:nvPr/>
          </p:nvSpPr>
          <p:spPr>
            <a:xfrm>
              <a:off x="3738565" y="2749701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127F381-2248-45A3-B5F5-9B827CEDC22D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xmlns="" id="{F5C3FE06-7C5E-4831-A83D-1F2BE7837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xmlns="" id="{1D8B1565-E261-4A54-8F7E-8A69FBC7D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xmlns="" id="{DA47C6A8-73EF-4D90-906F-5A1F5370A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xmlns="" id="{CA4E2C08-B4A3-4707-94F8-623350D91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xmlns="" id="{8D3E3908-A616-45FE-BB0D-3237820AF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xmlns="" id="{BC175CB8-8AFA-4C70-A199-0C4943B51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xmlns="" id="{47754C3E-9748-43DB-A6BB-B1C07537B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xmlns="" id="{CCA455FB-21E9-46AE-B871-4B9F7AD7F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xmlns="" id="{F0D610D6-4E69-4A13-93CD-DEC25DDFE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xmlns="" id="{B576DEA1-A2E2-4CF6-957D-9BD9FEFA5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xmlns="" id="{10189815-4CD1-4CFC-B46C-191AFFDDD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xmlns="" id="{17B86A79-5A7B-44A8-B0D7-CDADCFC3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xmlns="" id="{0591DC50-0A05-4810-B53B-82816178C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xmlns="" id="{66B5A8BE-7890-45DC-B164-5C71E191B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xmlns="" id="{E9F9FDEE-3400-4DCD-894F-13C1F098E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xmlns="" id="{EF3E894B-FC20-4EBE-A06B-305790B5C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xmlns="" id="{C13FB5A9-2334-4F96-B5BF-ECE8056C9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xmlns="" id="{041672B4-6289-43B0-BCA2-789C41FF9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xmlns="" id="{29D64513-C8E8-47DA-A8FA-3332A085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xmlns="" id="{BBC729F4-CEFB-4BDA-8AFC-A83DE5DAC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6635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8FCC7E0-6D45-45D1-805C-1673241EA372}"/>
              </a:ext>
            </a:extLst>
          </p:cNvPr>
          <p:cNvGrpSpPr/>
          <p:nvPr userDrawn="1"/>
        </p:nvGrpSpPr>
        <p:grpSpPr>
          <a:xfrm rot="5400000">
            <a:off x="10765528" y="194420"/>
            <a:ext cx="1176542" cy="1176542"/>
            <a:chOff x="6205288" y="3657563"/>
            <a:chExt cx="378521" cy="378521"/>
          </a:xfrm>
        </p:grpSpPr>
        <p:sp>
          <p:nvSpPr>
            <p:cNvPr id="10" name="Rectangle: Rounded Corners 158">
              <a:extLst>
                <a:ext uri="{FF2B5EF4-FFF2-40B4-BE49-F238E27FC236}">
                  <a16:creationId xmlns:a16="http://schemas.microsoft.com/office/drawing/2014/main" xmlns="" id="{399357CF-F9B1-476C-BF21-A5E33FC1C46B}"/>
                </a:ext>
              </a:extLst>
            </p:cNvPr>
            <p:cNvSpPr/>
            <p:nvPr/>
          </p:nvSpPr>
          <p:spPr>
            <a:xfrm>
              <a:off x="6205288" y="3657563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0B20E9D-5E10-4387-B3D6-35108291DAF4}"/>
                </a:ext>
              </a:extLst>
            </p:cNvPr>
            <p:cNvGrpSpPr/>
            <p:nvPr/>
          </p:nvGrpSpPr>
          <p:grpSpPr>
            <a:xfrm>
              <a:off x="6267854" y="3720457"/>
              <a:ext cx="253388" cy="252732"/>
              <a:chOff x="4533901" y="3355976"/>
              <a:chExt cx="612775" cy="611188"/>
            </a:xfrm>
          </p:grpSpPr>
          <p:sp>
            <p:nvSpPr>
              <p:cNvPr id="12" name="Freeform 44">
                <a:extLst>
                  <a:ext uri="{FF2B5EF4-FFF2-40B4-BE49-F238E27FC236}">
                    <a16:creationId xmlns:a16="http://schemas.microsoft.com/office/drawing/2014/main" xmlns="" id="{28BD8480-DEDB-47D2-AC60-6B7CBC70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901" y="3663951"/>
                <a:ext cx="303213" cy="303213"/>
              </a:xfrm>
              <a:custGeom>
                <a:avLst/>
                <a:gdLst>
                  <a:gd name="T0" fmla="*/ 0 w 241"/>
                  <a:gd name="T1" fmla="*/ 0 h 241"/>
                  <a:gd name="T2" fmla="*/ 241 w 241"/>
                  <a:gd name="T3" fmla="*/ 241 h 241"/>
                  <a:gd name="T4" fmla="*/ 241 w 241"/>
                  <a:gd name="T5" fmla="*/ 0 h 241"/>
                  <a:gd name="T6" fmla="*/ 0 w 241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0"/>
                    </a:moveTo>
                    <a:cubicBezTo>
                      <a:pt x="0" y="133"/>
                      <a:pt x="108" y="241"/>
                      <a:pt x="241" y="241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45">
                <a:extLst>
                  <a:ext uri="{FF2B5EF4-FFF2-40B4-BE49-F238E27FC236}">
                    <a16:creationId xmlns:a16="http://schemas.microsoft.com/office/drawing/2014/main" xmlns="" id="{E704C6AD-5E73-4C30-838B-D7946589B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355976"/>
                <a:ext cx="303213" cy="301625"/>
              </a:xfrm>
              <a:custGeom>
                <a:avLst/>
                <a:gdLst>
                  <a:gd name="T0" fmla="*/ 241 w 241"/>
                  <a:gd name="T1" fmla="*/ 240 h 240"/>
                  <a:gd name="T2" fmla="*/ 0 w 241"/>
                  <a:gd name="T3" fmla="*/ 0 h 240"/>
                  <a:gd name="T4" fmla="*/ 0 w 241"/>
                  <a:gd name="T5" fmla="*/ 240 h 240"/>
                  <a:gd name="T6" fmla="*/ 241 w 241"/>
                  <a:gd name="T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0">
                    <a:moveTo>
                      <a:pt x="241" y="240"/>
                    </a:moveTo>
                    <a:cubicBezTo>
                      <a:pt x="241" y="108"/>
                      <a:pt x="133" y="0"/>
                      <a:pt x="0" y="0"/>
                    </a:cubicBezTo>
                    <a:cubicBezTo>
                      <a:pt x="0" y="240"/>
                      <a:pt x="0" y="240"/>
                      <a:pt x="0" y="240"/>
                    </a:cubicBezTo>
                    <a:lnTo>
                      <a:pt x="241" y="240"/>
                    </a:lnTo>
                    <a:close/>
                  </a:path>
                </a:pathLst>
              </a:custGeom>
              <a:solidFill>
                <a:srgbClr val="2BA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">
                <a:extLst>
                  <a:ext uri="{FF2B5EF4-FFF2-40B4-BE49-F238E27FC236}">
                    <a16:creationId xmlns:a16="http://schemas.microsoft.com/office/drawing/2014/main" xmlns="" id="{38126196-5966-4060-8605-66A0B9AA0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663951"/>
                <a:ext cx="303213" cy="303213"/>
              </a:xfrm>
              <a:custGeom>
                <a:avLst/>
                <a:gdLst>
                  <a:gd name="T0" fmla="*/ 0 w 241"/>
                  <a:gd name="T1" fmla="*/ 241 h 241"/>
                  <a:gd name="T2" fmla="*/ 241 w 241"/>
                  <a:gd name="T3" fmla="*/ 0 h 241"/>
                  <a:gd name="T4" fmla="*/ 0 w 241"/>
                  <a:gd name="T5" fmla="*/ 0 h 241"/>
                  <a:gd name="T6" fmla="*/ 0 w 241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241">
                    <a:moveTo>
                      <a:pt x="0" y="241"/>
                    </a:moveTo>
                    <a:cubicBezTo>
                      <a:pt x="133" y="241"/>
                      <a:pt x="241" y="133"/>
                      <a:pt x="24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6F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7">
                <a:extLst>
                  <a:ext uri="{FF2B5EF4-FFF2-40B4-BE49-F238E27FC236}">
                    <a16:creationId xmlns:a16="http://schemas.microsoft.com/office/drawing/2014/main" xmlns="" id="{1D3782F5-E27E-465F-863C-62699E839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3535363"/>
                <a:ext cx="142875" cy="141288"/>
              </a:xfrm>
              <a:custGeom>
                <a:avLst/>
                <a:gdLst>
                  <a:gd name="T0" fmla="*/ 90 w 90"/>
                  <a:gd name="T1" fmla="*/ 23 h 89"/>
                  <a:gd name="T2" fmla="*/ 67 w 90"/>
                  <a:gd name="T3" fmla="*/ 0 h 89"/>
                  <a:gd name="T4" fmla="*/ 0 w 90"/>
                  <a:gd name="T5" fmla="*/ 66 h 89"/>
                  <a:gd name="T6" fmla="*/ 23 w 90"/>
                  <a:gd name="T7" fmla="*/ 89 h 89"/>
                  <a:gd name="T8" fmla="*/ 90 w 90"/>
                  <a:gd name="T9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89">
                    <a:moveTo>
                      <a:pt x="90" y="23"/>
                    </a:moveTo>
                    <a:lnTo>
                      <a:pt x="67" y="0"/>
                    </a:lnTo>
                    <a:lnTo>
                      <a:pt x="0" y="66"/>
                    </a:lnTo>
                    <a:lnTo>
                      <a:pt x="23" y="89"/>
                    </a:lnTo>
                    <a:lnTo>
                      <a:pt x="9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xmlns="" id="{C1421A26-D03B-4041-BB21-154C41D6A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363" y="3622676"/>
                <a:ext cx="239713" cy="241300"/>
              </a:xfrm>
              <a:custGeom>
                <a:avLst/>
                <a:gdLst>
                  <a:gd name="T0" fmla="*/ 23 w 151"/>
                  <a:gd name="T1" fmla="*/ 0 h 152"/>
                  <a:gd name="T2" fmla="*/ 0 w 151"/>
                  <a:gd name="T3" fmla="*/ 23 h 152"/>
                  <a:gd name="T4" fmla="*/ 128 w 151"/>
                  <a:gd name="T5" fmla="*/ 152 h 152"/>
                  <a:gd name="T6" fmla="*/ 151 w 151"/>
                  <a:gd name="T7" fmla="*/ 129 h 152"/>
                  <a:gd name="T8" fmla="*/ 23 w 15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52">
                    <a:moveTo>
                      <a:pt x="23" y="0"/>
                    </a:moveTo>
                    <a:lnTo>
                      <a:pt x="0" y="23"/>
                    </a:lnTo>
                    <a:lnTo>
                      <a:pt x="128" y="152"/>
                    </a:lnTo>
                    <a:lnTo>
                      <a:pt x="151" y="12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737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3309332" y="3189461"/>
            <a:ext cx="53303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INVENTORY </a:t>
            </a: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FOR NAV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B9007E-AA88-4F30-B09B-1CC2345B64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65" y="1229203"/>
            <a:ext cx="4517629" cy="19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CD28F8D-41AA-4954-8A0C-8E9EE74F9743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9870DBB9-462D-4352-BC7F-A015FDAA1D64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816DB849-E5D3-4F75-9F86-7FC28A22DF0A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xmlns="" id="{70391A7F-DAE7-4B0C-9459-653B73D03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xmlns="" id="{D8323990-1E01-4A8D-8833-D5A58CC74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xmlns="" id="{9E1FDD91-9605-49D2-8715-81C836E7A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xmlns="" id="{2101BC95-6C38-4F74-A4D6-A8B7349F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xmlns="" id="{BEAF4900-91EE-49BE-88DC-9B8F8407C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xmlns="" id="{753F71F3-93BD-4B19-A6FD-3C20435BD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xmlns="" id="{F61F50EA-62BF-4159-A983-EC913DE59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xmlns="" id="{2A4B8D40-C531-449A-A743-7D6FD186E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xmlns="" id="{3F7E75B2-628F-44B7-BB9C-14AF44909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xmlns="" id="{6FE3DFFD-9AAF-49DD-9727-48EF0D3DD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xmlns="" id="{0BD2F22F-88DB-41DA-8C63-6D7239BB4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xmlns="" id="{4E85F5F8-F3A9-4DAE-995A-42DD5B3F9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xmlns="" id="{C7FF79AD-F1FE-4B10-9246-83809EE97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xmlns="" id="{8060FAC6-930E-40DC-A928-9F5CA9844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xmlns="" id="{4C18C2E7-14CA-43B5-AA73-D807D19EF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xmlns="" id="{3CE7C879-E0DE-4E07-9DAF-A947B0CCBD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xmlns="" id="{3675E38E-6A2A-4188-BEFF-A4434F6D9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xmlns="" id="{86A272FE-380F-4435-9DDF-386DB0C9F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xmlns="" id="{B34F1D5B-D629-4D9C-9BDF-518D010E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xmlns="" id="{0D91160D-35A3-4263-A518-5ADF6D57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xmlns="" id="{0C637CF7-1FBE-4133-8589-F1A4C907D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xmlns="" id="{6E564B14-F496-4347-A473-FB79A18C6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xmlns="" id="{F71A46A9-FCF6-48C6-833C-E547E0927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xmlns="" id="{12D5DF19-F26B-4301-A889-BEB10CF09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xmlns="" id="{D4D425FA-CC80-4EFC-9D1E-A45C1C794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xmlns="" id="{D00E9669-E92B-42ED-AE03-02BBDC409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xmlns="" id="{5246AAA4-ABDC-4AD3-ACE7-EBE593BD5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xmlns="" id="{474F6D58-E0C4-42ED-8D79-B29939E3A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xmlns="" id="{0C8952B6-32ED-4C3B-AB56-BE3E04281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xmlns="" id="{494FE272-49CE-4922-83E5-E44D2431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xmlns="" id="{24116BBC-1A25-4F74-AF84-370DE1FF0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xmlns="" id="{209A5493-F8D4-4B15-9AFD-FC696409C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xmlns="" id="{F58B37BA-6355-4D93-8CAF-82D5A48A5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xmlns="" id="{23690574-D06E-42F7-982B-2987A41A7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939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D003FC-9520-44AA-B112-0EBE30C365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65" y="1492669"/>
            <a:ext cx="4517629" cy="19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3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59613399-BD28-4DCD-82E2-018A8E12A602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xmlns="" id="{951DC530-C55E-48A5-B9E1-6AAD89C64B52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827AA1AF-E5FD-410B-A51A-4A8A10BFE7EC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xmlns="" id="{FD10999F-6F34-433C-8546-F4EF85C60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xmlns="" id="{8A346854-CCF3-4255-86C4-5BF6D0D7E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0">
                <a:extLst>
                  <a:ext uri="{FF2B5EF4-FFF2-40B4-BE49-F238E27FC236}">
                    <a16:creationId xmlns:a16="http://schemas.microsoft.com/office/drawing/2014/main" xmlns="" id="{A4D012E4-DC99-47A3-AE8B-C177D2DCA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xmlns="" id="{940CE7A9-3CA2-4379-A216-2F489FC92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xmlns="" id="{A57A8EA7-B48B-4541-9CA9-1A3A159C6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xmlns="" id="{317B3D74-9663-4D6A-9C00-C050DFCDE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xmlns="" id="{67CAE5B1-CE5D-4DCC-951D-E03594697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xmlns="" id="{49191F51-7796-4CFD-9DC8-DD4AAA1F8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xmlns="" id="{0D1ED9D7-32A6-4C8E-BD41-47D34269D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xmlns="" id="{27291456-099A-45B5-86F8-4CE5AB21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xmlns="" id="{FECE7AB9-0472-44BE-BAED-CEC494F85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xmlns="" id="{44BC762E-C6F1-4B57-8D65-C73B3C00B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xmlns="" id="{BFDF1546-3631-4F41-851B-8CDC12663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xmlns="" id="{D7588C79-E793-44C3-830A-391EBEF13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xmlns="" id="{2A313EEF-CBCB-4F17-AA53-9992680BF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xmlns="" id="{FF2CC456-AE94-48DC-BFE3-BFB4501A4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xmlns="" id="{6CA9242A-D3A4-418D-8B3C-7F13656D7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xmlns="" id="{51DC5CA3-4D27-4380-8207-07956DA4A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xmlns="" id="{DF1AEBEC-2F81-4100-90A0-59FC2B75A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xmlns="" id="{DCFE3109-B332-477D-8335-A2BE14497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xmlns="" id="{A67A95BB-0A61-423E-A287-35C404FC5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xmlns="" id="{2D69875D-F835-4407-8FBE-13BCE749F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xmlns="" id="{423C1F1C-03F1-4ECB-BF4C-C66223F1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xmlns="" id="{9682CD06-AB5C-4C91-A08B-4ECA98F1E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xmlns="" id="{19FDCCDE-5205-4567-9BFF-C5502FDD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xmlns="" id="{9DFB5EA8-CC1B-436F-A1EB-7E0E835F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4">
                <a:extLst>
                  <a:ext uri="{FF2B5EF4-FFF2-40B4-BE49-F238E27FC236}">
                    <a16:creationId xmlns:a16="http://schemas.microsoft.com/office/drawing/2014/main" xmlns="" id="{2A7CE567-BA77-4E6B-9B44-26E86F379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95">
                <a:extLst>
                  <a:ext uri="{FF2B5EF4-FFF2-40B4-BE49-F238E27FC236}">
                    <a16:creationId xmlns:a16="http://schemas.microsoft.com/office/drawing/2014/main" xmlns="" id="{58D6E868-5573-4A8A-B7D4-D33D8C7E8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96">
                <a:extLst>
                  <a:ext uri="{FF2B5EF4-FFF2-40B4-BE49-F238E27FC236}">
                    <a16:creationId xmlns:a16="http://schemas.microsoft.com/office/drawing/2014/main" xmlns="" id="{06E9F043-6AA2-4F52-B4AF-459D5259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7">
                <a:extLst>
                  <a:ext uri="{FF2B5EF4-FFF2-40B4-BE49-F238E27FC236}">
                    <a16:creationId xmlns:a16="http://schemas.microsoft.com/office/drawing/2014/main" xmlns="" id="{667B316A-EE13-4AD8-9F1B-D59BC4C12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98">
                <a:extLst>
                  <a:ext uri="{FF2B5EF4-FFF2-40B4-BE49-F238E27FC236}">
                    <a16:creationId xmlns:a16="http://schemas.microsoft.com/office/drawing/2014/main" xmlns="" id="{F83AE559-050A-4A37-B779-CDD7C289C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9">
                <a:extLst>
                  <a:ext uri="{FF2B5EF4-FFF2-40B4-BE49-F238E27FC236}">
                    <a16:creationId xmlns:a16="http://schemas.microsoft.com/office/drawing/2014/main" xmlns="" id="{85B2A203-9E49-45D7-9B7C-709446D11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00">
                <a:extLst>
                  <a:ext uri="{FF2B5EF4-FFF2-40B4-BE49-F238E27FC236}">
                    <a16:creationId xmlns:a16="http://schemas.microsoft.com/office/drawing/2014/main" xmlns="" id="{F507FCCD-E9B5-4C04-BFD7-B5E95A9EA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01">
                <a:extLst>
                  <a:ext uri="{FF2B5EF4-FFF2-40B4-BE49-F238E27FC236}">
                    <a16:creationId xmlns:a16="http://schemas.microsoft.com/office/drawing/2014/main" xmlns="" id="{29DA36F4-B0FC-4234-A60D-DA37309F0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2190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39531B7-2BB4-4E2D-9208-9EDF89F6FC02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0DB5C5D1-13B1-4224-B93F-90ABA159E698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E8C3E80E-96C6-471C-B5BA-9525FED228B5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xmlns="" id="{CAAB79B8-F931-4DDA-9113-641C42F5C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xmlns="" id="{0EAFA9A4-4614-41E9-B420-B6E7D7718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xmlns="" id="{1723015E-4EC1-4561-9703-4534BD8EF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xmlns="" id="{B9480D9C-C30F-4CF1-BE4A-C20779034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xmlns="" id="{C693BF09-45D7-45A1-91AD-B876F9831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xmlns="" id="{47E4D9C0-A441-41B6-A7CC-456EB3E9D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xmlns="" id="{1B96F3AA-A215-4643-8F2A-D70082093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xmlns="" id="{BB3E5AD3-99B3-4304-9814-D2AFD3AB5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xmlns="" id="{1BAFDD6E-5047-4BF7-80EC-6BDDCC5E1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xmlns="" id="{BF2F961C-E457-4127-839A-201DD7120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xmlns="" id="{D5AE23B1-5346-4721-8F55-ACC5B66C5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xmlns="" id="{13CDC0DD-D8C9-417A-9084-97E3B6B4A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xmlns="" id="{9B507CE9-90A8-49E9-B501-BA0DB10A5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xmlns="" id="{F0E189A5-D487-4A21-B653-8B691B877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xmlns="" id="{486601E9-9F0F-4858-B779-CBBEDEF2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3">
                <a:extLst>
                  <a:ext uri="{FF2B5EF4-FFF2-40B4-BE49-F238E27FC236}">
                    <a16:creationId xmlns:a16="http://schemas.microsoft.com/office/drawing/2014/main" xmlns="" id="{1B3DEB4A-22AB-41FC-BD6B-479A7B8C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4">
                <a:extLst>
                  <a:ext uri="{FF2B5EF4-FFF2-40B4-BE49-F238E27FC236}">
                    <a16:creationId xmlns:a16="http://schemas.microsoft.com/office/drawing/2014/main" xmlns="" id="{71E152C7-5329-4757-9407-55AF60F62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5">
                <a:extLst>
                  <a:ext uri="{FF2B5EF4-FFF2-40B4-BE49-F238E27FC236}">
                    <a16:creationId xmlns:a16="http://schemas.microsoft.com/office/drawing/2014/main" xmlns="" id="{ACCC29AE-EDF7-4A67-BCF0-8420E9A80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6">
                <a:extLst>
                  <a:ext uri="{FF2B5EF4-FFF2-40B4-BE49-F238E27FC236}">
                    <a16:creationId xmlns:a16="http://schemas.microsoft.com/office/drawing/2014/main" xmlns="" id="{7E8538EA-59D6-4007-A725-E2913F563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7">
                <a:extLst>
                  <a:ext uri="{FF2B5EF4-FFF2-40B4-BE49-F238E27FC236}">
                    <a16:creationId xmlns:a16="http://schemas.microsoft.com/office/drawing/2014/main" xmlns="" id="{FC2BE910-3740-4464-8FF6-607600CFF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8">
                <a:extLst>
                  <a:ext uri="{FF2B5EF4-FFF2-40B4-BE49-F238E27FC236}">
                    <a16:creationId xmlns:a16="http://schemas.microsoft.com/office/drawing/2014/main" xmlns="" id="{5B61F284-ED9C-4457-82D3-6A0D32518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9">
                <a:extLst>
                  <a:ext uri="{FF2B5EF4-FFF2-40B4-BE49-F238E27FC236}">
                    <a16:creationId xmlns:a16="http://schemas.microsoft.com/office/drawing/2014/main" xmlns="" id="{7D0B7E76-2847-4BAC-AFD5-4F220AA7E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0">
                <a:extLst>
                  <a:ext uri="{FF2B5EF4-FFF2-40B4-BE49-F238E27FC236}">
                    <a16:creationId xmlns:a16="http://schemas.microsoft.com/office/drawing/2014/main" xmlns="" id="{58A37346-B3B8-4E41-8F2E-DD0154170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1">
                <a:extLst>
                  <a:ext uri="{FF2B5EF4-FFF2-40B4-BE49-F238E27FC236}">
                    <a16:creationId xmlns:a16="http://schemas.microsoft.com/office/drawing/2014/main" xmlns="" id="{9C220EFB-691E-4B43-8F55-BC2F3378B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2">
                <a:extLst>
                  <a:ext uri="{FF2B5EF4-FFF2-40B4-BE49-F238E27FC236}">
                    <a16:creationId xmlns:a16="http://schemas.microsoft.com/office/drawing/2014/main" xmlns="" id="{3031752F-3483-48D2-A2EE-3C650A101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3">
                <a:extLst>
                  <a:ext uri="{FF2B5EF4-FFF2-40B4-BE49-F238E27FC236}">
                    <a16:creationId xmlns:a16="http://schemas.microsoft.com/office/drawing/2014/main" xmlns="" id="{49AED9EA-9B20-45EC-971A-DC821540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4">
                <a:extLst>
                  <a:ext uri="{FF2B5EF4-FFF2-40B4-BE49-F238E27FC236}">
                    <a16:creationId xmlns:a16="http://schemas.microsoft.com/office/drawing/2014/main" xmlns="" id="{4E4936EF-50E8-4E78-ADBA-3A2882859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5">
                <a:extLst>
                  <a:ext uri="{FF2B5EF4-FFF2-40B4-BE49-F238E27FC236}">
                    <a16:creationId xmlns:a16="http://schemas.microsoft.com/office/drawing/2014/main" xmlns="" id="{5534FBD7-073D-411D-AF55-24BF84E2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6">
                <a:extLst>
                  <a:ext uri="{FF2B5EF4-FFF2-40B4-BE49-F238E27FC236}">
                    <a16:creationId xmlns:a16="http://schemas.microsoft.com/office/drawing/2014/main" xmlns="" id="{3BA15B72-8D68-44B8-B4A1-06BDDFB0F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7">
                <a:extLst>
                  <a:ext uri="{FF2B5EF4-FFF2-40B4-BE49-F238E27FC236}">
                    <a16:creationId xmlns:a16="http://schemas.microsoft.com/office/drawing/2014/main" xmlns="" id="{D72D0802-8547-471D-B060-6E707516D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8">
                <a:extLst>
                  <a:ext uri="{FF2B5EF4-FFF2-40B4-BE49-F238E27FC236}">
                    <a16:creationId xmlns:a16="http://schemas.microsoft.com/office/drawing/2014/main" xmlns="" id="{63D00C21-0CF7-432D-945F-F2EE607B0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9">
                <a:extLst>
                  <a:ext uri="{FF2B5EF4-FFF2-40B4-BE49-F238E27FC236}">
                    <a16:creationId xmlns:a16="http://schemas.microsoft.com/office/drawing/2014/main" xmlns="" id="{DA0E419B-0486-447E-B063-F9D41F9D6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00">
                <a:extLst>
                  <a:ext uri="{FF2B5EF4-FFF2-40B4-BE49-F238E27FC236}">
                    <a16:creationId xmlns:a16="http://schemas.microsoft.com/office/drawing/2014/main" xmlns="" id="{E4CE3BB2-418C-433B-AD7E-EC42267F4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01">
                <a:extLst>
                  <a:ext uri="{FF2B5EF4-FFF2-40B4-BE49-F238E27FC236}">
                    <a16:creationId xmlns:a16="http://schemas.microsoft.com/office/drawing/2014/main" xmlns="" id="{1853AF45-D0E5-4A37-8B68-3B946907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15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C693C83-46C7-4062-9550-824B1660081C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93808D95-7A99-4F27-87A4-F9E0F9B6AA86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EE5BB624-FA37-474C-AE1C-1A187B69172D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xmlns="" id="{C66E23DE-F99B-4AE0-A3B9-321222230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xmlns="" id="{B33CD334-01B6-4D30-BDF6-2DDBF12A7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xmlns="" id="{696F87AA-D039-4C86-BCAD-0D4EA495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xmlns="" id="{767BD943-4BF4-4E36-863D-6140EBA8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xmlns="" id="{A7277273-A0D6-43E6-981F-2A3ED054C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xmlns="" id="{F055597D-293E-49C7-93B6-EC5061CB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xmlns="" id="{4C5A3374-B120-40CF-95D3-CE931BD7E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xmlns="" id="{B687A40B-800A-4952-B721-AE322C3D4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xmlns="" id="{F92396C1-0CDD-4336-BC10-00778EB19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xmlns="" id="{0B136B8A-2D7C-40D3-BD6C-2AD34BBB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xmlns="" id="{38D0AA78-0170-4D1F-9ACC-99842F6E1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xmlns="" id="{6241F0FB-ECE0-414A-8522-FECBB1E43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xmlns="" id="{2685B317-462C-47B7-A8E3-E9F2F1A12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xmlns="" id="{BD49F08D-4732-442C-9A14-0F8A14A5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xmlns="" id="{6136BAF5-CDD6-4E66-8774-A3DF0E891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xmlns="" id="{9A4EAB2A-68CB-423F-ACEF-AD366A4F1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xmlns="" id="{FE0C0578-9FF1-4555-9BB8-4B7543724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xmlns="" id="{9175D509-322E-4519-A052-FB5969F2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xmlns="" id="{3D3EEFA9-3761-4859-92CE-73B4EC6CD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xmlns="" id="{19B4275C-E015-48F1-8513-0F4E7AFEC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xmlns="" id="{33529466-876F-4BB5-94CB-E7357ECA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xmlns="" id="{F5767A07-E50F-46A1-8ED1-AF226BC44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xmlns="" id="{CF55B435-DDAB-4EFF-80EF-B20DF6755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xmlns="" id="{193A959D-6A32-4724-AFFA-E4DF31130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xmlns="" id="{74BFAE1D-3E66-4D58-97E8-2E41D1488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xmlns="" id="{336B4760-9CBB-4AFF-ADCC-297BA609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xmlns="" id="{45E1AE5E-01C3-4128-AB0A-92BDE56E7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xmlns="" id="{6A6B545D-18EA-46EA-BB71-5FF718D8B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xmlns="" id="{6C436541-BE65-48E6-85F5-B10667E55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xmlns="" id="{B0A93960-1350-4B1D-9BFB-D6425ACDE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xmlns="" id="{9CBABB1D-5CDF-4910-AAC7-22961CD89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xmlns="" id="{9836CC3A-374D-43C3-9AA7-95384E1AF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xmlns="" id="{27700BBD-6671-4541-A158-1E49A01B5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xmlns="" id="{82CBCBF8-E47B-40CE-8652-FA1A0CB4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858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98C8959E-EC1F-43E2-9A0D-8C32FECD5BC3}"/>
              </a:ext>
            </a:extLst>
          </p:cNvPr>
          <p:cNvGrpSpPr/>
          <p:nvPr userDrawn="1"/>
        </p:nvGrpSpPr>
        <p:grpSpPr>
          <a:xfrm>
            <a:off x="149509" y="181024"/>
            <a:ext cx="875839" cy="875839"/>
            <a:chOff x="6064059" y="4172842"/>
            <a:chExt cx="378521" cy="378521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xmlns="" id="{D10CA88E-9F25-49DF-9A83-4D72F03F2E27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C63EB2EC-1642-413C-88E1-D11C531E6041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xmlns="" id="{96DA4451-DD43-4336-99FA-97A03530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69">
                <a:extLst>
                  <a:ext uri="{FF2B5EF4-FFF2-40B4-BE49-F238E27FC236}">
                    <a16:creationId xmlns:a16="http://schemas.microsoft.com/office/drawing/2014/main" xmlns="" id="{05DCF109-C45C-4AFD-A0E9-A2871A7B3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0">
                <a:extLst>
                  <a:ext uri="{FF2B5EF4-FFF2-40B4-BE49-F238E27FC236}">
                    <a16:creationId xmlns:a16="http://schemas.microsoft.com/office/drawing/2014/main" xmlns="" id="{EB6DC324-5ABF-4F56-8E8F-ACACD313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xmlns="" id="{A1298D97-77C9-4F02-93E1-25F73D9EA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2">
                <a:extLst>
                  <a:ext uri="{FF2B5EF4-FFF2-40B4-BE49-F238E27FC236}">
                    <a16:creationId xmlns:a16="http://schemas.microsoft.com/office/drawing/2014/main" xmlns="" id="{5834D335-83D7-434F-BFFA-484769FA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3">
                <a:extLst>
                  <a:ext uri="{FF2B5EF4-FFF2-40B4-BE49-F238E27FC236}">
                    <a16:creationId xmlns:a16="http://schemas.microsoft.com/office/drawing/2014/main" xmlns="" id="{C2670DE7-ACD7-4E6A-9D46-07F0DA5F1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4">
                <a:extLst>
                  <a:ext uri="{FF2B5EF4-FFF2-40B4-BE49-F238E27FC236}">
                    <a16:creationId xmlns:a16="http://schemas.microsoft.com/office/drawing/2014/main" xmlns="" id="{550B0789-F550-462B-9960-F44D51DE1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5">
                <a:extLst>
                  <a:ext uri="{FF2B5EF4-FFF2-40B4-BE49-F238E27FC236}">
                    <a16:creationId xmlns:a16="http://schemas.microsoft.com/office/drawing/2014/main" xmlns="" id="{BBFC9B6D-B47E-4D97-B6DF-96A13CFEE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6">
                <a:extLst>
                  <a:ext uri="{FF2B5EF4-FFF2-40B4-BE49-F238E27FC236}">
                    <a16:creationId xmlns:a16="http://schemas.microsoft.com/office/drawing/2014/main" xmlns="" id="{1639A967-1929-44B5-A5D3-F6239922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7">
                <a:extLst>
                  <a:ext uri="{FF2B5EF4-FFF2-40B4-BE49-F238E27FC236}">
                    <a16:creationId xmlns:a16="http://schemas.microsoft.com/office/drawing/2014/main" xmlns="" id="{3B4F47CB-C9D8-45A4-916F-312A73099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8">
                <a:extLst>
                  <a:ext uri="{FF2B5EF4-FFF2-40B4-BE49-F238E27FC236}">
                    <a16:creationId xmlns:a16="http://schemas.microsoft.com/office/drawing/2014/main" xmlns="" id="{88142CB8-F9BA-4E9B-89C8-E6C482F3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9">
                <a:extLst>
                  <a:ext uri="{FF2B5EF4-FFF2-40B4-BE49-F238E27FC236}">
                    <a16:creationId xmlns:a16="http://schemas.microsoft.com/office/drawing/2014/main" xmlns="" id="{FB6A3F2C-1BE9-42B4-8A0A-2AEBFAA1D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0">
                <a:extLst>
                  <a:ext uri="{FF2B5EF4-FFF2-40B4-BE49-F238E27FC236}">
                    <a16:creationId xmlns:a16="http://schemas.microsoft.com/office/drawing/2014/main" xmlns="" id="{F008CDCE-510D-4B99-BA56-E97C10058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1">
                <a:extLst>
                  <a:ext uri="{FF2B5EF4-FFF2-40B4-BE49-F238E27FC236}">
                    <a16:creationId xmlns:a16="http://schemas.microsoft.com/office/drawing/2014/main" xmlns="" id="{18408D71-A333-4576-8186-B8776D28A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2">
                <a:extLst>
                  <a:ext uri="{FF2B5EF4-FFF2-40B4-BE49-F238E27FC236}">
                    <a16:creationId xmlns:a16="http://schemas.microsoft.com/office/drawing/2014/main" xmlns="" id="{4DD9D455-F3E4-49AE-B24D-5BA6FF694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3">
                <a:extLst>
                  <a:ext uri="{FF2B5EF4-FFF2-40B4-BE49-F238E27FC236}">
                    <a16:creationId xmlns:a16="http://schemas.microsoft.com/office/drawing/2014/main" xmlns="" id="{F2D78165-7D9B-42FF-A6AE-6FC77BD9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4">
                <a:extLst>
                  <a:ext uri="{FF2B5EF4-FFF2-40B4-BE49-F238E27FC236}">
                    <a16:creationId xmlns:a16="http://schemas.microsoft.com/office/drawing/2014/main" xmlns="" id="{B4388337-2126-4FE4-BBB9-C084B9D3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5">
                <a:extLst>
                  <a:ext uri="{FF2B5EF4-FFF2-40B4-BE49-F238E27FC236}">
                    <a16:creationId xmlns:a16="http://schemas.microsoft.com/office/drawing/2014/main" xmlns="" id="{A83B9539-BF51-4233-944E-9F9EBCCB2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6">
                <a:extLst>
                  <a:ext uri="{FF2B5EF4-FFF2-40B4-BE49-F238E27FC236}">
                    <a16:creationId xmlns:a16="http://schemas.microsoft.com/office/drawing/2014/main" xmlns="" id="{9D1FA9A9-2E2E-4C82-8E2E-8E5652D10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87">
                <a:extLst>
                  <a:ext uri="{FF2B5EF4-FFF2-40B4-BE49-F238E27FC236}">
                    <a16:creationId xmlns:a16="http://schemas.microsoft.com/office/drawing/2014/main" xmlns="" id="{13CCAD52-B032-47BC-AF77-47A71B77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88">
                <a:extLst>
                  <a:ext uri="{FF2B5EF4-FFF2-40B4-BE49-F238E27FC236}">
                    <a16:creationId xmlns:a16="http://schemas.microsoft.com/office/drawing/2014/main" xmlns="" id="{6E2F8D83-CB47-461D-9E1A-110D08B15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89">
                <a:extLst>
                  <a:ext uri="{FF2B5EF4-FFF2-40B4-BE49-F238E27FC236}">
                    <a16:creationId xmlns:a16="http://schemas.microsoft.com/office/drawing/2014/main" xmlns="" id="{7FA795EA-670A-4417-9DF5-CCF29627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0">
                <a:extLst>
                  <a:ext uri="{FF2B5EF4-FFF2-40B4-BE49-F238E27FC236}">
                    <a16:creationId xmlns:a16="http://schemas.microsoft.com/office/drawing/2014/main" xmlns="" id="{E02E5E5E-AE20-4F42-87E4-ACAEDFA90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1">
                <a:extLst>
                  <a:ext uri="{FF2B5EF4-FFF2-40B4-BE49-F238E27FC236}">
                    <a16:creationId xmlns:a16="http://schemas.microsoft.com/office/drawing/2014/main" xmlns="" id="{A253DE96-567A-4B5F-BF99-4CF4B5A1C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2">
                <a:extLst>
                  <a:ext uri="{FF2B5EF4-FFF2-40B4-BE49-F238E27FC236}">
                    <a16:creationId xmlns:a16="http://schemas.microsoft.com/office/drawing/2014/main" xmlns="" id="{E3BCAC1F-0A44-47AF-BC30-9E55658E0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3">
                <a:extLst>
                  <a:ext uri="{FF2B5EF4-FFF2-40B4-BE49-F238E27FC236}">
                    <a16:creationId xmlns:a16="http://schemas.microsoft.com/office/drawing/2014/main" xmlns="" id="{D3B65411-A322-4D7E-9BBB-C380DB509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4">
                <a:extLst>
                  <a:ext uri="{FF2B5EF4-FFF2-40B4-BE49-F238E27FC236}">
                    <a16:creationId xmlns:a16="http://schemas.microsoft.com/office/drawing/2014/main" xmlns="" id="{244C57F1-6A31-43B6-8508-9CD0831F1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5">
                <a:extLst>
                  <a:ext uri="{FF2B5EF4-FFF2-40B4-BE49-F238E27FC236}">
                    <a16:creationId xmlns:a16="http://schemas.microsoft.com/office/drawing/2014/main" xmlns="" id="{4D304183-1B72-4BC9-AEC7-73B23F904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6">
                <a:extLst>
                  <a:ext uri="{FF2B5EF4-FFF2-40B4-BE49-F238E27FC236}">
                    <a16:creationId xmlns:a16="http://schemas.microsoft.com/office/drawing/2014/main" xmlns="" id="{BDA82BAD-46E7-44E2-B466-80DECF87B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7">
                <a:extLst>
                  <a:ext uri="{FF2B5EF4-FFF2-40B4-BE49-F238E27FC236}">
                    <a16:creationId xmlns:a16="http://schemas.microsoft.com/office/drawing/2014/main" xmlns="" id="{B5F4E4A7-4212-4C3F-9D3D-97E46E83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98">
                <a:extLst>
                  <a:ext uri="{FF2B5EF4-FFF2-40B4-BE49-F238E27FC236}">
                    <a16:creationId xmlns:a16="http://schemas.microsoft.com/office/drawing/2014/main" xmlns="" id="{A44E9FB9-4FA6-4361-9A9E-BF11ED129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99">
                <a:extLst>
                  <a:ext uri="{FF2B5EF4-FFF2-40B4-BE49-F238E27FC236}">
                    <a16:creationId xmlns:a16="http://schemas.microsoft.com/office/drawing/2014/main" xmlns="" id="{3A9836BE-72F3-445F-A793-F9B50C19A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0">
                <a:extLst>
                  <a:ext uri="{FF2B5EF4-FFF2-40B4-BE49-F238E27FC236}">
                    <a16:creationId xmlns:a16="http://schemas.microsoft.com/office/drawing/2014/main" xmlns="" id="{78B4394F-4B40-43F7-800C-883478DAE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01">
                <a:extLst>
                  <a:ext uri="{FF2B5EF4-FFF2-40B4-BE49-F238E27FC236}">
                    <a16:creationId xmlns:a16="http://schemas.microsoft.com/office/drawing/2014/main" xmlns="" id="{DA9C616A-8553-4539-9420-95D38B25D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8383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8CA7ED8-5822-47A5-A244-80B39F05D818}"/>
              </a:ext>
            </a:extLst>
          </p:cNvPr>
          <p:cNvGrpSpPr/>
          <p:nvPr userDrawn="1"/>
        </p:nvGrpSpPr>
        <p:grpSpPr>
          <a:xfrm>
            <a:off x="149509" y="181024"/>
            <a:ext cx="875839" cy="875839"/>
            <a:chOff x="6064059" y="4172842"/>
            <a:chExt cx="378521" cy="37852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8FBED604-55CE-477C-83A0-490B1C92D3F5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252ED4A-C351-4B18-ADE3-EE63527686BB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4" name="Freeform 68">
                <a:extLst>
                  <a:ext uri="{FF2B5EF4-FFF2-40B4-BE49-F238E27FC236}">
                    <a16:creationId xmlns:a16="http://schemas.microsoft.com/office/drawing/2014/main" xmlns="" id="{BD7C1B44-AA50-461C-9659-1A89CAF81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69">
                <a:extLst>
                  <a:ext uri="{FF2B5EF4-FFF2-40B4-BE49-F238E27FC236}">
                    <a16:creationId xmlns:a16="http://schemas.microsoft.com/office/drawing/2014/main" xmlns="" id="{6E11C5DF-83D2-4BDB-B7B9-487780FA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0">
                <a:extLst>
                  <a:ext uri="{FF2B5EF4-FFF2-40B4-BE49-F238E27FC236}">
                    <a16:creationId xmlns:a16="http://schemas.microsoft.com/office/drawing/2014/main" xmlns="" id="{FE0C338B-90EF-4737-B29A-BDC33E442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xmlns="" id="{D6ADA426-2AD7-47F7-82E0-015DC18E9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2">
                <a:extLst>
                  <a:ext uri="{FF2B5EF4-FFF2-40B4-BE49-F238E27FC236}">
                    <a16:creationId xmlns:a16="http://schemas.microsoft.com/office/drawing/2014/main" xmlns="" id="{F64AF429-61CE-4448-A666-75A2DB74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xmlns="" id="{F72E6ECD-76BB-4459-9E50-46173186B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xmlns="" id="{B25150BA-ACF5-4E3C-A0C4-B2904EFBE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xmlns="" id="{779C9DC0-3632-4580-9C30-F08C46AD0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xmlns="" id="{1B1E39AB-6012-4103-9EE3-96E1E21B0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xmlns="" id="{AB1F1CE2-8A9E-492D-B96F-ECC16E0A3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xmlns="" id="{D561CCE1-DC7A-47A2-B0AB-67DCAB97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xmlns="" id="{23681F2E-1F17-4DE4-8D8E-710450C3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xmlns="" id="{18EE09FF-4083-4130-8ECB-294E0AFC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xmlns="" id="{9AEE7479-AFB9-4B0F-9235-437A28635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xmlns="" id="{DB71F5FC-640F-4079-8112-6BD35BF30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3">
                <a:extLst>
                  <a:ext uri="{FF2B5EF4-FFF2-40B4-BE49-F238E27FC236}">
                    <a16:creationId xmlns:a16="http://schemas.microsoft.com/office/drawing/2014/main" xmlns="" id="{6A6A5CA0-C627-4537-9E91-F82106E9C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4">
                <a:extLst>
                  <a:ext uri="{FF2B5EF4-FFF2-40B4-BE49-F238E27FC236}">
                    <a16:creationId xmlns:a16="http://schemas.microsoft.com/office/drawing/2014/main" xmlns="" id="{B4FC49AB-74CA-4F45-94ED-6E6D77BC2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5">
                <a:extLst>
                  <a:ext uri="{FF2B5EF4-FFF2-40B4-BE49-F238E27FC236}">
                    <a16:creationId xmlns:a16="http://schemas.microsoft.com/office/drawing/2014/main" xmlns="" id="{623D8FE7-EC40-4CA9-87F3-7DBD2E43A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6">
                <a:extLst>
                  <a:ext uri="{FF2B5EF4-FFF2-40B4-BE49-F238E27FC236}">
                    <a16:creationId xmlns:a16="http://schemas.microsoft.com/office/drawing/2014/main" xmlns="" id="{C69B28E2-670A-4BDE-AE5E-D9F67C2D4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7">
                <a:extLst>
                  <a:ext uri="{FF2B5EF4-FFF2-40B4-BE49-F238E27FC236}">
                    <a16:creationId xmlns:a16="http://schemas.microsoft.com/office/drawing/2014/main" xmlns="" id="{B6B8BBE9-B492-4347-A9D1-8C02EE39E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8">
                <a:extLst>
                  <a:ext uri="{FF2B5EF4-FFF2-40B4-BE49-F238E27FC236}">
                    <a16:creationId xmlns:a16="http://schemas.microsoft.com/office/drawing/2014/main" xmlns="" id="{69D744F5-1609-401F-AA21-22856C08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9">
                <a:extLst>
                  <a:ext uri="{FF2B5EF4-FFF2-40B4-BE49-F238E27FC236}">
                    <a16:creationId xmlns:a16="http://schemas.microsoft.com/office/drawing/2014/main" xmlns="" id="{2DD91758-E578-4AC0-B967-61A2230B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0">
                <a:extLst>
                  <a:ext uri="{FF2B5EF4-FFF2-40B4-BE49-F238E27FC236}">
                    <a16:creationId xmlns:a16="http://schemas.microsoft.com/office/drawing/2014/main" xmlns="" id="{BDE0416F-A481-4C5E-9A73-25D42E8CB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1">
                <a:extLst>
                  <a:ext uri="{FF2B5EF4-FFF2-40B4-BE49-F238E27FC236}">
                    <a16:creationId xmlns:a16="http://schemas.microsoft.com/office/drawing/2014/main" xmlns="" id="{1EE43AA0-D92D-4F8A-B668-2D066B86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2">
                <a:extLst>
                  <a:ext uri="{FF2B5EF4-FFF2-40B4-BE49-F238E27FC236}">
                    <a16:creationId xmlns:a16="http://schemas.microsoft.com/office/drawing/2014/main" xmlns="" id="{73190A6B-A886-426E-8890-788AF06C3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3">
                <a:extLst>
                  <a:ext uri="{FF2B5EF4-FFF2-40B4-BE49-F238E27FC236}">
                    <a16:creationId xmlns:a16="http://schemas.microsoft.com/office/drawing/2014/main" xmlns="" id="{AE474241-F80D-46C7-8FE2-415FCC6AC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4">
                <a:extLst>
                  <a:ext uri="{FF2B5EF4-FFF2-40B4-BE49-F238E27FC236}">
                    <a16:creationId xmlns:a16="http://schemas.microsoft.com/office/drawing/2014/main" xmlns="" id="{70908568-9396-44A3-8039-251BACEB5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5">
                <a:extLst>
                  <a:ext uri="{FF2B5EF4-FFF2-40B4-BE49-F238E27FC236}">
                    <a16:creationId xmlns:a16="http://schemas.microsoft.com/office/drawing/2014/main" xmlns="" id="{2617C628-9CE6-44FC-896C-9DBD61AB8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6">
                <a:extLst>
                  <a:ext uri="{FF2B5EF4-FFF2-40B4-BE49-F238E27FC236}">
                    <a16:creationId xmlns:a16="http://schemas.microsoft.com/office/drawing/2014/main" xmlns="" id="{A864E33E-C5F2-4E42-8F5A-8D0AE8703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7">
                <a:extLst>
                  <a:ext uri="{FF2B5EF4-FFF2-40B4-BE49-F238E27FC236}">
                    <a16:creationId xmlns:a16="http://schemas.microsoft.com/office/drawing/2014/main" xmlns="" id="{3723DEEF-F1F5-4614-91E2-0D52D79CB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8">
                <a:extLst>
                  <a:ext uri="{FF2B5EF4-FFF2-40B4-BE49-F238E27FC236}">
                    <a16:creationId xmlns:a16="http://schemas.microsoft.com/office/drawing/2014/main" xmlns="" id="{07783D8E-0218-41D9-8684-82BC3F80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9">
                <a:extLst>
                  <a:ext uri="{FF2B5EF4-FFF2-40B4-BE49-F238E27FC236}">
                    <a16:creationId xmlns:a16="http://schemas.microsoft.com/office/drawing/2014/main" xmlns="" id="{BBC6AEF1-074F-47B6-9412-BDE8019C0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0">
                <a:extLst>
                  <a:ext uri="{FF2B5EF4-FFF2-40B4-BE49-F238E27FC236}">
                    <a16:creationId xmlns:a16="http://schemas.microsoft.com/office/drawing/2014/main" xmlns="" id="{2E6D3102-3DA5-4699-BFEC-DAF94BAD4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1">
                <a:extLst>
                  <a:ext uri="{FF2B5EF4-FFF2-40B4-BE49-F238E27FC236}">
                    <a16:creationId xmlns:a16="http://schemas.microsoft.com/office/drawing/2014/main" xmlns="" id="{AF8BD14B-B4B5-47C6-8491-8C0735B41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123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7D562ECD-E21B-400E-B872-4C634C6062DF}"/>
              </a:ext>
            </a:extLst>
          </p:cNvPr>
          <p:cNvGrpSpPr/>
          <p:nvPr userDrawn="1"/>
        </p:nvGrpSpPr>
        <p:grpSpPr>
          <a:xfrm>
            <a:off x="838200" y="116771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567CA7BB-0C6B-4F2F-9F86-2CDBD030275E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4D494407-404F-4EFB-8A1C-581B1603BFA5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xmlns="" id="{EAC9A43D-8D60-4D47-8412-A74F09C60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xmlns="" id="{3C896C73-0552-47D2-B7AF-03072BC54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xmlns="" id="{73A8D276-3CAC-4763-854A-8132B862C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xmlns="" id="{E4C60466-A3F9-4DE1-B6C3-6C5600356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xmlns="" id="{B95B6614-0CD8-412B-91DC-BC7B0BC03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xmlns="" id="{F5588F8F-2EAF-42E7-8C08-C4F116407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xmlns="" id="{B24B4899-E350-43D7-93F7-C350C923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xmlns="" id="{9CE89784-2201-4C9D-B4E6-91F9C2E9D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xmlns="" id="{DEAF2040-04AB-4582-B5D7-7B612A28E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xmlns="" id="{E1391214-AD69-4876-85CD-D9C94A1ED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xmlns="" id="{BA1CA48D-1CDE-44F0-B9BD-EA32F135C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xmlns="" id="{CD7ABE48-AEF7-4B05-925F-ABC22F520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xmlns="" id="{02B8F081-B7A7-46CE-9D46-65E915C4C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xmlns="" id="{7EC8C188-642F-4804-B8BB-724536007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xmlns="" id="{C37ABCB3-1195-43FC-BABD-23743A7B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xmlns="" id="{C7FB5937-FF28-48D3-B371-DD9377D3C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xmlns="" id="{E4473018-81C4-4C55-90A9-F77B18BD3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xmlns="" id="{32335407-5D6B-4D39-B335-AB7E8CC26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xmlns="" id="{4CBF4976-75C7-4333-8CD2-FCB6F920F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xmlns="" id="{F5F6ACAE-5395-4E59-87C7-85E6BA9CE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xmlns="" id="{49768297-72FF-48DB-BB58-CFA5BF5C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xmlns="" id="{7F079A47-1CD9-47A5-A378-8F3AACC4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xmlns="" id="{E895BFCD-6379-4635-A6A4-2570F699C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xmlns="" id="{83DC1C04-48A9-4BE4-A65C-85E17709D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xmlns="" id="{1D4882AD-4093-442C-8636-65A81A9D0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xmlns="" id="{7B16A3B4-E537-4771-B31B-42D1F26E3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xmlns="" id="{57CA4F77-9A9F-4763-86CA-B120D6FF6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xmlns="" id="{B64B107A-8F64-40EE-A651-5F53B3FB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xmlns="" id="{4B5ADA53-35D7-40B8-B6F0-F53E56F24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xmlns="" id="{AF4697B1-D970-408B-8C7B-69D6CB1F4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xmlns="" id="{7DEDD0D4-D8ED-45E2-A443-158E1359B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xmlns="" id="{DF35FE18-6078-48C8-957B-D20337381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xmlns="" id="{4CC4B7D4-1B57-4895-8F11-396AA4B1B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xmlns="" id="{3E0BF616-D186-4C84-ADA8-064343797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91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B17CD2-E0E7-4863-834E-1D104B38E8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05" y="1754941"/>
            <a:ext cx="5702351" cy="13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39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00653247-52D7-44B8-85CD-42ED2F2EE1DB}"/>
              </a:ext>
            </a:extLst>
          </p:cNvPr>
          <p:cNvGrpSpPr/>
          <p:nvPr userDrawn="1"/>
        </p:nvGrpSpPr>
        <p:grpSpPr>
          <a:xfrm rot="5400000">
            <a:off x="10762469" y="98859"/>
            <a:ext cx="1194613" cy="1194613"/>
            <a:chOff x="6064059" y="4172842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A7BC9CE9-3F28-4429-807F-A2AEA84D438C}"/>
                </a:ext>
              </a:extLst>
            </p:cNvPr>
            <p:cNvSpPr/>
            <p:nvPr/>
          </p:nvSpPr>
          <p:spPr>
            <a:xfrm>
              <a:off x="6064059" y="4172842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9D87BA7B-193C-464A-9ACA-0FD9792F311E}"/>
                </a:ext>
              </a:extLst>
            </p:cNvPr>
            <p:cNvGrpSpPr/>
            <p:nvPr/>
          </p:nvGrpSpPr>
          <p:grpSpPr>
            <a:xfrm>
              <a:off x="6146430" y="4205447"/>
              <a:ext cx="189634" cy="297364"/>
              <a:chOff x="5375275" y="3987801"/>
              <a:chExt cx="407987" cy="639762"/>
            </a:xfrm>
          </p:grpSpPr>
          <p:sp>
            <p:nvSpPr>
              <p:cNvPr id="43" name="Freeform 68">
                <a:extLst>
                  <a:ext uri="{FF2B5EF4-FFF2-40B4-BE49-F238E27FC236}">
                    <a16:creationId xmlns:a16="http://schemas.microsoft.com/office/drawing/2014/main" xmlns="" id="{A67DBA84-8F69-44B5-BD0B-30CF3FBD8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69">
                <a:extLst>
                  <a:ext uri="{FF2B5EF4-FFF2-40B4-BE49-F238E27FC236}">
                    <a16:creationId xmlns:a16="http://schemas.microsoft.com/office/drawing/2014/main" xmlns="" id="{CE902F86-9849-496B-BE32-091139B2D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150" y="4475163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0">
                <a:extLst>
                  <a:ext uri="{FF2B5EF4-FFF2-40B4-BE49-F238E27FC236}">
                    <a16:creationId xmlns:a16="http://schemas.microsoft.com/office/drawing/2014/main" xmlns="" id="{9179AD23-1315-4A28-8220-6944A5E13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1">
                <a:extLst>
                  <a:ext uri="{FF2B5EF4-FFF2-40B4-BE49-F238E27FC236}">
                    <a16:creationId xmlns:a16="http://schemas.microsoft.com/office/drawing/2014/main" xmlns="" id="{BE6E2C60-D454-409F-B3D2-699B27D1E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63" y="4395788"/>
                <a:ext cx="134937" cy="231775"/>
              </a:xfrm>
              <a:custGeom>
                <a:avLst/>
                <a:gdLst>
                  <a:gd name="T0" fmla="*/ 0 w 85"/>
                  <a:gd name="T1" fmla="*/ 0 h 146"/>
                  <a:gd name="T2" fmla="*/ 0 w 85"/>
                  <a:gd name="T3" fmla="*/ 71 h 146"/>
                  <a:gd name="T4" fmla="*/ 85 w 85"/>
                  <a:gd name="T5" fmla="*/ 146 h 146"/>
                  <a:gd name="T6" fmla="*/ 85 w 85"/>
                  <a:gd name="T7" fmla="*/ 76 h 146"/>
                  <a:gd name="T8" fmla="*/ 0 w 85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46">
                    <a:moveTo>
                      <a:pt x="0" y="0"/>
                    </a:moveTo>
                    <a:lnTo>
                      <a:pt x="0" y="71"/>
                    </a:lnTo>
                    <a:lnTo>
                      <a:pt x="85" y="146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2">
                <a:extLst>
                  <a:ext uri="{FF2B5EF4-FFF2-40B4-BE49-F238E27FC236}">
                    <a16:creationId xmlns:a16="http://schemas.microsoft.com/office/drawing/2014/main" xmlns="" id="{B2554259-6BA7-440B-8E31-69D35C230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A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>
                <a:extLst>
                  <a:ext uri="{FF2B5EF4-FFF2-40B4-BE49-F238E27FC236}">
                    <a16:creationId xmlns:a16="http://schemas.microsoft.com/office/drawing/2014/main" xmlns="" id="{93447DAD-ADFF-4ED2-AC63-D27F89C0A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625" y="4371976"/>
                <a:ext cx="260350" cy="112713"/>
              </a:xfrm>
              <a:custGeom>
                <a:avLst/>
                <a:gdLst>
                  <a:gd name="T0" fmla="*/ 85 w 164"/>
                  <a:gd name="T1" fmla="*/ 0 h 71"/>
                  <a:gd name="T2" fmla="*/ 81 w 164"/>
                  <a:gd name="T3" fmla="*/ 0 h 71"/>
                  <a:gd name="T4" fmla="*/ 81 w 164"/>
                  <a:gd name="T5" fmla="*/ 46 h 71"/>
                  <a:gd name="T6" fmla="*/ 37 w 164"/>
                  <a:gd name="T7" fmla="*/ 6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6 h 71"/>
                  <a:gd name="T14" fmla="*/ 164 w 164"/>
                  <a:gd name="T15" fmla="*/ 33 h 71"/>
                  <a:gd name="T16" fmla="*/ 85 w 164"/>
                  <a:gd name="T17" fmla="*/ 46 h 71"/>
                  <a:gd name="T18" fmla="*/ 85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5" y="0"/>
                    </a:moveTo>
                    <a:lnTo>
                      <a:pt x="81" y="0"/>
                    </a:lnTo>
                    <a:lnTo>
                      <a:pt x="81" y="46"/>
                    </a:lnTo>
                    <a:lnTo>
                      <a:pt x="37" y="6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6"/>
                    </a:lnTo>
                    <a:lnTo>
                      <a:pt x="164" y="33"/>
                    </a:lnTo>
                    <a:lnTo>
                      <a:pt x="85" y="46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xmlns="" id="{A09A1F10-6728-4C57-BD74-CD17D22D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8A5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>
                <a:extLst>
                  <a:ext uri="{FF2B5EF4-FFF2-40B4-BE49-F238E27FC236}">
                    <a16:creationId xmlns:a16="http://schemas.microsoft.com/office/drawing/2014/main" xmlns="" id="{2C5AA2FE-B979-41A2-B8A6-82B061B0F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411663"/>
                <a:ext cx="134937" cy="80963"/>
              </a:xfrm>
              <a:custGeom>
                <a:avLst/>
                <a:gdLst>
                  <a:gd name="T0" fmla="*/ 41 w 85"/>
                  <a:gd name="T1" fmla="*/ 0 h 51"/>
                  <a:gd name="T2" fmla="*/ 0 w 85"/>
                  <a:gd name="T3" fmla="*/ 7 h 51"/>
                  <a:gd name="T4" fmla="*/ 0 w 85"/>
                  <a:gd name="T5" fmla="*/ 33 h 51"/>
                  <a:gd name="T6" fmla="*/ 20 w 85"/>
                  <a:gd name="T7" fmla="*/ 51 h 51"/>
                  <a:gd name="T8" fmla="*/ 85 w 85"/>
                  <a:gd name="T9" fmla="*/ 40 h 51"/>
                  <a:gd name="T10" fmla="*/ 41 w 8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1">
                    <a:moveTo>
                      <a:pt x="41" y="0"/>
                    </a:moveTo>
                    <a:lnTo>
                      <a:pt x="0" y="7"/>
                    </a:lnTo>
                    <a:lnTo>
                      <a:pt x="0" y="33"/>
                    </a:lnTo>
                    <a:lnTo>
                      <a:pt x="20" y="51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xmlns="" id="{AB8A9E2A-18C0-4ACD-9FB5-5CFE85230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>
                <a:extLst>
                  <a:ext uri="{FF2B5EF4-FFF2-40B4-BE49-F238E27FC236}">
                    <a16:creationId xmlns:a16="http://schemas.microsoft.com/office/drawing/2014/main" xmlns="" id="{3B9E38DE-48A2-4B74-868F-A142E4FF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4475163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1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1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xmlns="" id="{60410267-AA12-4D8C-BE64-8A5F98E33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xmlns="" id="{3841571E-5CD8-4A97-9F10-0DBC3CD1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292601"/>
                <a:ext cx="265112" cy="152400"/>
              </a:xfrm>
              <a:custGeom>
                <a:avLst/>
                <a:gdLst>
                  <a:gd name="T0" fmla="*/ 0 w 167"/>
                  <a:gd name="T1" fmla="*/ 27 h 96"/>
                  <a:gd name="T2" fmla="*/ 167 w 167"/>
                  <a:gd name="T3" fmla="*/ 0 h 96"/>
                  <a:gd name="T4" fmla="*/ 167 w 167"/>
                  <a:gd name="T5" fmla="*/ 68 h 96"/>
                  <a:gd name="T6" fmla="*/ 0 w 167"/>
                  <a:gd name="T7" fmla="*/ 96 h 96"/>
                  <a:gd name="T8" fmla="*/ 0 w 167"/>
                  <a:gd name="T9" fmla="*/ 2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6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6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xmlns="" id="{2A9C1DBD-2980-4592-93B7-CAD90331A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xmlns="" id="{1DCD7CE7-38F5-465E-AE4A-D2C5A64D6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211638"/>
                <a:ext cx="134937" cy="169863"/>
              </a:xfrm>
              <a:custGeom>
                <a:avLst/>
                <a:gdLst>
                  <a:gd name="T0" fmla="*/ 0 w 85"/>
                  <a:gd name="T1" fmla="*/ 0 h 107"/>
                  <a:gd name="T2" fmla="*/ 0 w 85"/>
                  <a:gd name="T3" fmla="*/ 71 h 107"/>
                  <a:gd name="T4" fmla="*/ 41 w 85"/>
                  <a:gd name="T5" fmla="*/ 107 h 107"/>
                  <a:gd name="T6" fmla="*/ 85 w 85"/>
                  <a:gd name="T7" fmla="*/ 101 h 107"/>
                  <a:gd name="T8" fmla="*/ 85 w 85"/>
                  <a:gd name="T9" fmla="*/ 76 h 107"/>
                  <a:gd name="T10" fmla="*/ 0 w 85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7">
                    <a:moveTo>
                      <a:pt x="0" y="0"/>
                    </a:moveTo>
                    <a:lnTo>
                      <a:pt x="0" y="71"/>
                    </a:lnTo>
                    <a:lnTo>
                      <a:pt x="41" y="107"/>
                    </a:lnTo>
                    <a:lnTo>
                      <a:pt x="85" y="101"/>
                    </a:lnTo>
                    <a:lnTo>
                      <a:pt x="85" y="7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xmlns="" id="{9D04317A-153B-4825-B98E-38A6431BE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2B8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xmlns="" id="{3AF415FB-CC51-41D6-A0F5-F9C209568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371976"/>
                <a:ext cx="69850" cy="73025"/>
              </a:xfrm>
              <a:custGeom>
                <a:avLst/>
                <a:gdLst>
                  <a:gd name="T0" fmla="*/ 44 w 44"/>
                  <a:gd name="T1" fmla="*/ 0 h 46"/>
                  <a:gd name="T2" fmla="*/ 0 w 44"/>
                  <a:gd name="T3" fmla="*/ 6 h 46"/>
                  <a:gd name="T4" fmla="*/ 44 w 44"/>
                  <a:gd name="T5" fmla="*/ 46 h 46"/>
                  <a:gd name="T6" fmla="*/ 44 w 4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6">
                    <a:moveTo>
                      <a:pt x="44" y="0"/>
                    </a:moveTo>
                    <a:lnTo>
                      <a:pt x="0" y="6"/>
                    </a:lnTo>
                    <a:lnTo>
                      <a:pt x="44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4">
                <a:extLst>
                  <a:ext uri="{FF2B5EF4-FFF2-40B4-BE49-F238E27FC236}">
                    <a16:creationId xmlns:a16="http://schemas.microsoft.com/office/drawing/2014/main" xmlns="" id="{68094853-2C40-462B-99D8-0FE6B482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B6D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xmlns="" id="{84EE129A-1178-4FC8-8B2A-B90D1BDE0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4189413"/>
                <a:ext cx="260350" cy="112713"/>
              </a:xfrm>
              <a:custGeom>
                <a:avLst/>
                <a:gdLst>
                  <a:gd name="T0" fmla="*/ 86 w 164"/>
                  <a:gd name="T1" fmla="*/ 0 h 71"/>
                  <a:gd name="T2" fmla="*/ 82 w 164"/>
                  <a:gd name="T3" fmla="*/ 0 h 71"/>
                  <a:gd name="T4" fmla="*/ 82 w 164"/>
                  <a:gd name="T5" fmla="*/ 47 h 71"/>
                  <a:gd name="T6" fmla="*/ 38 w 164"/>
                  <a:gd name="T7" fmla="*/ 7 h 71"/>
                  <a:gd name="T8" fmla="*/ 0 w 164"/>
                  <a:gd name="T9" fmla="*/ 11 h 71"/>
                  <a:gd name="T10" fmla="*/ 67 w 164"/>
                  <a:gd name="T11" fmla="*/ 71 h 71"/>
                  <a:gd name="T12" fmla="*/ 164 w 164"/>
                  <a:gd name="T13" fmla="*/ 57 h 71"/>
                  <a:gd name="T14" fmla="*/ 164 w 164"/>
                  <a:gd name="T15" fmla="*/ 34 h 71"/>
                  <a:gd name="T16" fmla="*/ 86 w 164"/>
                  <a:gd name="T17" fmla="*/ 47 h 71"/>
                  <a:gd name="T18" fmla="*/ 86 w 164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71">
                    <a:moveTo>
                      <a:pt x="86" y="0"/>
                    </a:moveTo>
                    <a:lnTo>
                      <a:pt x="82" y="0"/>
                    </a:lnTo>
                    <a:lnTo>
                      <a:pt x="82" y="47"/>
                    </a:lnTo>
                    <a:lnTo>
                      <a:pt x="38" y="7"/>
                    </a:lnTo>
                    <a:lnTo>
                      <a:pt x="0" y="11"/>
                    </a:lnTo>
                    <a:lnTo>
                      <a:pt x="67" y="71"/>
                    </a:lnTo>
                    <a:lnTo>
                      <a:pt x="164" y="57"/>
                    </a:lnTo>
                    <a:lnTo>
                      <a:pt x="164" y="34"/>
                    </a:lnTo>
                    <a:lnTo>
                      <a:pt x="86" y="47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xmlns="" id="{DA3B1A57-AA2A-485D-9E83-FC7027A9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2C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xmlns="" id="{9714B2C1-5C12-4119-8AC2-DE7C5C8C7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4229101"/>
                <a:ext cx="134937" cy="79375"/>
              </a:xfrm>
              <a:custGeom>
                <a:avLst/>
                <a:gdLst>
                  <a:gd name="T0" fmla="*/ 41 w 85"/>
                  <a:gd name="T1" fmla="*/ 0 h 50"/>
                  <a:gd name="T2" fmla="*/ 0 w 85"/>
                  <a:gd name="T3" fmla="*/ 8 h 50"/>
                  <a:gd name="T4" fmla="*/ 0 w 85"/>
                  <a:gd name="T5" fmla="*/ 33 h 50"/>
                  <a:gd name="T6" fmla="*/ 20 w 85"/>
                  <a:gd name="T7" fmla="*/ 50 h 50"/>
                  <a:gd name="T8" fmla="*/ 85 w 85"/>
                  <a:gd name="T9" fmla="*/ 40 h 50"/>
                  <a:gd name="T10" fmla="*/ 41 w 85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0">
                    <a:moveTo>
                      <a:pt x="41" y="0"/>
                    </a:moveTo>
                    <a:lnTo>
                      <a:pt x="0" y="8"/>
                    </a:lnTo>
                    <a:lnTo>
                      <a:pt x="0" y="33"/>
                    </a:lnTo>
                    <a:lnTo>
                      <a:pt x="20" y="50"/>
                    </a:lnTo>
                    <a:lnTo>
                      <a:pt x="85" y="40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xmlns="" id="{D7043265-E4CB-42AE-9412-4106E238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xmlns="" id="{DA126F0C-FEB7-49B3-AEE9-E3C968A99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292601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xmlns="" id="{3DFE5063-250E-4309-877D-3EDFC0849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xmlns="" id="{E4C9BF8E-5449-45AE-A203-358A4A2C4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563" y="4110038"/>
                <a:ext cx="265112" cy="153988"/>
              </a:xfrm>
              <a:custGeom>
                <a:avLst/>
                <a:gdLst>
                  <a:gd name="T0" fmla="*/ 0 w 167"/>
                  <a:gd name="T1" fmla="*/ 27 h 97"/>
                  <a:gd name="T2" fmla="*/ 167 w 167"/>
                  <a:gd name="T3" fmla="*/ 0 h 97"/>
                  <a:gd name="T4" fmla="*/ 167 w 167"/>
                  <a:gd name="T5" fmla="*/ 68 h 97"/>
                  <a:gd name="T6" fmla="*/ 0 w 167"/>
                  <a:gd name="T7" fmla="*/ 97 h 97"/>
                  <a:gd name="T8" fmla="*/ 0 w 167"/>
                  <a:gd name="T9" fmla="*/ 2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7">
                    <a:moveTo>
                      <a:pt x="0" y="27"/>
                    </a:moveTo>
                    <a:lnTo>
                      <a:pt x="167" y="0"/>
                    </a:lnTo>
                    <a:lnTo>
                      <a:pt x="167" y="68"/>
                    </a:lnTo>
                    <a:lnTo>
                      <a:pt x="0" y="97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xmlns="" id="{CCAF4323-004B-42BE-BEBA-35F5F6855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xmlns="" id="{624F13F9-53AE-40CA-85EC-0D6AE4C0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4029076"/>
                <a:ext cx="134937" cy="171450"/>
              </a:xfrm>
              <a:custGeom>
                <a:avLst/>
                <a:gdLst>
                  <a:gd name="T0" fmla="*/ 0 w 85"/>
                  <a:gd name="T1" fmla="*/ 0 h 108"/>
                  <a:gd name="T2" fmla="*/ 0 w 85"/>
                  <a:gd name="T3" fmla="*/ 71 h 108"/>
                  <a:gd name="T4" fmla="*/ 41 w 85"/>
                  <a:gd name="T5" fmla="*/ 108 h 108"/>
                  <a:gd name="T6" fmla="*/ 85 w 85"/>
                  <a:gd name="T7" fmla="*/ 101 h 108"/>
                  <a:gd name="T8" fmla="*/ 85 w 85"/>
                  <a:gd name="T9" fmla="*/ 77 h 108"/>
                  <a:gd name="T10" fmla="*/ 0 w 85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08">
                    <a:moveTo>
                      <a:pt x="0" y="0"/>
                    </a:moveTo>
                    <a:lnTo>
                      <a:pt x="0" y="71"/>
                    </a:lnTo>
                    <a:lnTo>
                      <a:pt x="41" y="108"/>
                    </a:lnTo>
                    <a:lnTo>
                      <a:pt x="85" y="101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xmlns="" id="{B55C2C50-AB9C-44F9-9A0D-FDA9DF51D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29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xmlns="" id="{FDFA8D43-AD1D-4909-A14E-B312E0C57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363" y="4189413"/>
                <a:ext cx="69850" cy="74613"/>
              </a:xfrm>
              <a:custGeom>
                <a:avLst/>
                <a:gdLst>
                  <a:gd name="T0" fmla="*/ 44 w 44"/>
                  <a:gd name="T1" fmla="*/ 0 h 47"/>
                  <a:gd name="T2" fmla="*/ 0 w 44"/>
                  <a:gd name="T3" fmla="*/ 7 h 47"/>
                  <a:gd name="T4" fmla="*/ 44 w 44"/>
                  <a:gd name="T5" fmla="*/ 47 h 47"/>
                  <a:gd name="T6" fmla="*/ 44 w 44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7">
                    <a:moveTo>
                      <a:pt x="44" y="0"/>
                    </a:moveTo>
                    <a:lnTo>
                      <a:pt x="0" y="7"/>
                    </a:lnTo>
                    <a:lnTo>
                      <a:pt x="44" y="47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xmlns="" id="{4278DA45-02B1-4965-AF53-B914EB4B2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8DBF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xmlns="" id="{CF04132B-3AD5-46FB-B3E8-4C4EDD34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3990976"/>
                <a:ext cx="260350" cy="128588"/>
              </a:xfrm>
              <a:custGeom>
                <a:avLst/>
                <a:gdLst>
                  <a:gd name="T0" fmla="*/ 164 w 164"/>
                  <a:gd name="T1" fmla="*/ 0 h 81"/>
                  <a:gd name="T2" fmla="*/ 0 w 164"/>
                  <a:gd name="T3" fmla="*/ 22 h 81"/>
                  <a:gd name="T4" fmla="*/ 67 w 164"/>
                  <a:gd name="T5" fmla="*/ 81 h 81"/>
                  <a:gd name="T6" fmla="*/ 164 w 164"/>
                  <a:gd name="T7" fmla="*/ 67 h 81"/>
                  <a:gd name="T8" fmla="*/ 164 w 164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1">
                    <a:moveTo>
                      <a:pt x="164" y="0"/>
                    </a:moveTo>
                    <a:lnTo>
                      <a:pt x="0" y="22"/>
                    </a:lnTo>
                    <a:lnTo>
                      <a:pt x="67" y="81"/>
                    </a:lnTo>
                    <a:lnTo>
                      <a:pt x="164" y="67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xmlns="" id="{BEF7CB68-4684-4E55-85AE-858E3A937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A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9">
                <a:extLst>
                  <a:ext uri="{FF2B5EF4-FFF2-40B4-BE49-F238E27FC236}">
                    <a16:creationId xmlns:a16="http://schemas.microsoft.com/office/drawing/2014/main" xmlns="" id="{E4A57BB3-DC50-4A97-A64D-C51CF8D56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987801"/>
                <a:ext cx="134937" cy="138113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70 h 87"/>
                  <a:gd name="T4" fmla="*/ 20 w 85"/>
                  <a:gd name="T5" fmla="*/ 87 h 87"/>
                  <a:gd name="T6" fmla="*/ 85 w 85"/>
                  <a:gd name="T7" fmla="*/ 77 h 87"/>
                  <a:gd name="T8" fmla="*/ 0 w 85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87">
                    <a:moveTo>
                      <a:pt x="0" y="0"/>
                    </a:moveTo>
                    <a:lnTo>
                      <a:pt x="0" y="70"/>
                    </a:lnTo>
                    <a:lnTo>
                      <a:pt x="20" y="87"/>
                    </a:lnTo>
                    <a:lnTo>
                      <a:pt x="85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00">
                <a:extLst>
                  <a:ext uri="{FF2B5EF4-FFF2-40B4-BE49-F238E27FC236}">
                    <a16:creationId xmlns:a16="http://schemas.microsoft.com/office/drawing/2014/main" xmlns="" id="{9112383E-23A9-449D-AAB5-683ED6D33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01">
                <a:extLst>
                  <a:ext uri="{FF2B5EF4-FFF2-40B4-BE49-F238E27FC236}">
                    <a16:creationId xmlns:a16="http://schemas.microsoft.com/office/drawing/2014/main" xmlns="" id="{BC9CD32B-84B9-4F79-A64F-4B006615C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488" y="4110038"/>
                <a:ext cx="103187" cy="17463"/>
              </a:xfrm>
              <a:custGeom>
                <a:avLst/>
                <a:gdLst>
                  <a:gd name="T0" fmla="*/ 65 w 65"/>
                  <a:gd name="T1" fmla="*/ 0 h 11"/>
                  <a:gd name="T2" fmla="*/ 0 w 65"/>
                  <a:gd name="T3" fmla="*/ 10 h 11"/>
                  <a:gd name="T4" fmla="*/ 1 w 65"/>
                  <a:gd name="T5" fmla="*/ 11 h 11"/>
                  <a:gd name="T6" fmla="*/ 65 w 6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1">
                    <a:moveTo>
                      <a:pt x="65" y="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2704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3672411" y="3414184"/>
            <a:ext cx="4604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INTEGRATED </a:t>
            </a: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SHIPPING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9AEE78-2D91-4631-8182-14519EA350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49" y="1751308"/>
            <a:ext cx="5694088" cy="14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7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B9B5A50-1724-4C94-B804-9AD3F96916B8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1392EF50-EC31-4201-9FD7-738DD0E155C6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0143F432-27E9-4C3E-A99B-EAEA9173E51C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xmlns="" id="{715670DC-6DAD-49F9-B306-B6263D189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xmlns="" id="{084F94C4-1D37-41DF-8696-967CC0F88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xmlns="" id="{689FA24F-7124-4E18-A804-8F8562484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xmlns="" id="{C1B5EB28-8E9A-4C4B-BF2F-9C29C5FFA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747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9B027A-0AED-4BAF-BFDA-1D8277E02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49" y="1774555"/>
            <a:ext cx="5694088" cy="14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6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FA5BAD74-397A-40E2-9E23-A7676A2F84BD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5970F3DD-BB7B-45ED-99A9-0C8147AFA1C4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F9F5ED43-ED2C-4E81-A7BC-393C69E5365F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47" name="Freeform 134">
                <a:extLst>
                  <a:ext uri="{FF2B5EF4-FFF2-40B4-BE49-F238E27FC236}">
                    <a16:creationId xmlns:a16="http://schemas.microsoft.com/office/drawing/2014/main" xmlns="" id="{7CEDD132-64BA-40AE-BEFB-663CB1B87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35">
                <a:extLst>
                  <a:ext uri="{FF2B5EF4-FFF2-40B4-BE49-F238E27FC236}">
                    <a16:creationId xmlns:a16="http://schemas.microsoft.com/office/drawing/2014/main" xmlns="" id="{E0D44D2C-89A4-4F5E-84E8-58FDA070B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36">
                <a:extLst>
                  <a:ext uri="{FF2B5EF4-FFF2-40B4-BE49-F238E27FC236}">
                    <a16:creationId xmlns:a16="http://schemas.microsoft.com/office/drawing/2014/main" xmlns="" id="{BA7568DA-685B-422F-9BF1-B9B5B3264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37">
                <a:extLst>
                  <a:ext uri="{FF2B5EF4-FFF2-40B4-BE49-F238E27FC236}">
                    <a16:creationId xmlns:a16="http://schemas.microsoft.com/office/drawing/2014/main" xmlns="" id="{54685A7F-1DCC-42D0-8CF8-67F1926FC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6099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816BE528-E6D0-49DC-A77E-03CB9FBDF707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xmlns="" id="{DDFB2D19-C9C2-4F9E-B9E7-8AC1A4A41D01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D6C75A86-FA6D-489D-ABC9-086149F76127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4" name="Freeform 134">
                <a:extLst>
                  <a:ext uri="{FF2B5EF4-FFF2-40B4-BE49-F238E27FC236}">
                    <a16:creationId xmlns:a16="http://schemas.microsoft.com/office/drawing/2014/main" xmlns="" id="{B3644F71-810C-4837-86AB-12650DBE4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35">
                <a:extLst>
                  <a:ext uri="{FF2B5EF4-FFF2-40B4-BE49-F238E27FC236}">
                    <a16:creationId xmlns:a16="http://schemas.microsoft.com/office/drawing/2014/main" xmlns="" id="{BFBDCEA4-4AB9-43DC-AF92-3640CD4C4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Oval 136">
                <a:extLst>
                  <a:ext uri="{FF2B5EF4-FFF2-40B4-BE49-F238E27FC236}">
                    <a16:creationId xmlns:a16="http://schemas.microsoft.com/office/drawing/2014/main" xmlns="" id="{66FA8C3D-BA35-42F6-832F-6E91A706A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Oval 137">
                <a:extLst>
                  <a:ext uri="{FF2B5EF4-FFF2-40B4-BE49-F238E27FC236}">
                    <a16:creationId xmlns:a16="http://schemas.microsoft.com/office/drawing/2014/main" xmlns="" id="{D502AC54-D98E-4AF8-B94A-BED14C404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0571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85C97942-A5F9-4FE6-BF94-002A77309292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5059CA6D-42E7-4D17-A967-ABDEE84D4C54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D7262FFE-7D3D-4495-8A83-64665C187E4E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xmlns="" id="{0FF71606-8785-4697-B2A5-52BB2BDCE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xmlns="" id="{CBBE9BCC-FD98-43AD-9C9A-488D8C0ED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xmlns="" id="{8E84794C-DCAE-41EF-B3CF-993933C0A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xmlns="" id="{33A0A0DB-ECFE-415E-BE83-28905668F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2038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4C3C34FE-1148-4555-BAA9-D3EA3A61E620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8632980" y="964837"/>
            <a:chExt cx="378521" cy="37852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1C0BFD0F-4CD3-4D1A-9BE9-307E501E0C80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1EA3C6F3-1271-466C-B066-203B3DDD904A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46" name="Freeform 134">
                <a:extLst>
                  <a:ext uri="{FF2B5EF4-FFF2-40B4-BE49-F238E27FC236}">
                    <a16:creationId xmlns:a16="http://schemas.microsoft.com/office/drawing/2014/main" xmlns="" id="{B98747E0-1994-4CA2-9634-A74B2863F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35">
                <a:extLst>
                  <a:ext uri="{FF2B5EF4-FFF2-40B4-BE49-F238E27FC236}">
                    <a16:creationId xmlns:a16="http://schemas.microsoft.com/office/drawing/2014/main" xmlns="" id="{F5BD74E2-B5E6-41CB-9811-9E0D565EA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36">
                <a:extLst>
                  <a:ext uri="{FF2B5EF4-FFF2-40B4-BE49-F238E27FC236}">
                    <a16:creationId xmlns:a16="http://schemas.microsoft.com/office/drawing/2014/main" xmlns="" id="{39988E2F-58F2-4B4C-90FC-C1A3A6AAB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37">
                <a:extLst>
                  <a:ext uri="{FF2B5EF4-FFF2-40B4-BE49-F238E27FC236}">
                    <a16:creationId xmlns:a16="http://schemas.microsoft.com/office/drawing/2014/main" xmlns="" id="{6A5D325D-10EB-46D8-80C4-178EAC93C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665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25C70E15-5072-4D76-AE33-993CE17AC3DD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8632980" y="964837"/>
            <a:chExt cx="378521" cy="378521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xmlns="" id="{B6943331-CE0C-4FF5-834B-3BB4AE0EFB35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617E8E8-CB39-4C37-AD7E-28EE0F69119F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1" name="Freeform 134">
                <a:extLst>
                  <a:ext uri="{FF2B5EF4-FFF2-40B4-BE49-F238E27FC236}">
                    <a16:creationId xmlns:a16="http://schemas.microsoft.com/office/drawing/2014/main" xmlns="" id="{D97E1BAB-2112-4CB4-BB9C-893E1ACEE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35">
                <a:extLst>
                  <a:ext uri="{FF2B5EF4-FFF2-40B4-BE49-F238E27FC236}">
                    <a16:creationId xmlns:a16="http://schemas.microsoft.com/office/drawing/2014/main" xmlns="" id="{68168BAE-EE8C-470F-835E-19872AD73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6">
                <a:extLst>
                  <a:ext uri="{FF2B5EF4-FFF2-40B4-BE49-F238E27FC236}">
                    <a16:creationId xmlns:a16="http://schemas.microsoft.com/office/drawing/2014/main" xmlns="" id="{6A26EEA6-49CA-49B2-857A-5335EFD9A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Oval 137">
                <a:extLst>
                  <a:ext uri="{FF2B5EF4-FFF2-40B4-BE49-F238E27FC236}">
                    <a16:creationId xmlns:a16="http://schemas.microsoft.com/office/drawing/2014/main" xmlns="" id="{D1406346-F789-4DBA-A52C-81F8F9D24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3278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E2275DB-93D9-4AC8-B930-25CB5128321B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453F6C6A-A9C9-4DE3-BC7C-5EFCF4959796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3D31C6F-7C36-4D26-8969-883B08469AAC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xmlns="" id="{5C7F78B8-2789-43B1-A22E-2B188001E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xmlns="" id="{F2C93EA5-858F-48F0-97E1-5EB58B5F9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xmlns="" id="{3E862C13-EDB7-4BD3-8C99-44512A35C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xmlns="" id="{8058304D-3E4E-4E6D-9F2E-433C8D333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968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84FEFDD-F766-41B6-860C-B22CECF53A94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3BD101CC-D927-4018-B814-3984F9CE4C5E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3D8D442-D8DD-4611-BDC7-E2DBC320EDE2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2F86853-FCAA-48AC-98ED-613ECDC1A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41569762-C447-4964-9D2A-A72C7E842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6880795-7E47-4F97-A44A-F93DAD182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086A578-6558-40F3-8EF7-B0BB640C8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1A7027B-7E9F-4F11-88A2-68CB1FF19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AD778563-4A91-44BD-8C8E-97FBAED59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4275943-722A-448E-90F6-744E22D92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70F713DE-EB49-4118-BE91-3410CB21F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1AC7AD0F-9E27-4A61-BC02-EB634D556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4C41A049-D104-4EAD-93DE-057A675D2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036F33AB-1261-4DA0-9212-CBFEB560D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7B646D49-8343-4CC1-9EF6-F379BEB18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420E9D55-3251-4D25-8ADB-D583DEEBE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17FB4B33-9064-404E-971D-8E0072D02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152E7E98-155D-4F55-80DA-0E2F236C1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D5F862B8-7FA6-44D9-9FAA-296966DF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507E151D-7666-420C-B131-196A02034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D9CD512C-AA96-4000-92A9-107329FA2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xmlns="" id="{86B59E77-F0CA-465B-A88E-EB1540459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xmlns="" id="{F3487A24-DD3F-4621-9DBD-7A28FCAF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2443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0B0DC760-245E-4046-9226-C3BB85706538}"/>
              </a:ext>
            </a:extLst>
          </p:cNvPr>
          <p:cNvGrpSpPr/>
          <p:nvPr userDrawn="1"/>
        </p:nvGrpSpPr>
        <p:grpSpPr>
          <a:xfrm rot="5400000">
            <a:off x="10751625" y="98859"/>
            <a:ext cx="1198230" cy="1198230"/>
            <a:chOff x="8632980" y="964837"/>
            <a:chExt cx="378521" cy="37852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xmlns="" id="{946D718D-D8E8-42F1-9E31-B10E85E1ABFE}"/>
                </a:ext>
              </a:extLst>
            </p:cNvPr>
            <p:cNvSpPr/>
            <p:nvPr/>
          </p:nvSpPr>
          <p:spPr>
            <a:xfrm>
              <a:off x="8632980" y="964837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4B04C2B4-9005-4B6C-A2D8-886ED72054C8}"/>
                </a:ext>
              </a:extLst>
            </p:cNvPr>
            <p:cNvGrpSpPr/>
            <p:nvPr/>
          </p:nvGrpSpPr>
          <p:grpSpPr>
            <a:xfrm>
              <a:off x="8632980" y="1037665"/>
              <a:ext cx="347832" cy="204108"/>
              <a:chOff x="5307013" y="3060701"/>
              <a:chExt cx="1106488" cy="649288"/>
            </a:xfrm>
          </p:grpSpPr>
          <p:sp>
            <p:nvSpPr>
              <p:cNvPr id="80" name="Freeform 134">
                <a:extLst>
                  <a:ext uri="{FF2B5EF4-FFF2-40B4-BE49-F238E27FC236}">
                    <a16:creationId xmlns:a16="http://schemas.microsoft.com/office/drawing/2014/main" xmlns="" id="{FDDD3DF6-EE9B-431A-982A-30E1146F9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013" y="3060701"/>
                <a:ext cx="1106488" cy="649288"/>
              </a:xfrm>
              <a:custGeom>
                <a:avLst/>
                <a:gdLst>
                  <a:gd name="T0" fmla="*/ 172 w 821"/>
                  <a:gd name="T1" fmla="*/ 0 h 479"/>
                  <a:gd name="T2" fmla="*/ 560 w 821"/>
                  <a:gd name="T3" fmla="*/ 0 h 479"/>
                  <a:gd name="T4" fmla="*/ 560 w 821"/>
                  <a:gd name="T5" fmla="*/ 57 h 479"/>
                  <a:gd name="T6" fmla="*/ 726 w 821"/>
                  <a:gd name="T7" fmla="*/ 57 h 479"/>
                  <a:gd name="T8" fmla="*/ 800 w 821"/>
                  <a:gd name="T9" fmla="*/ 310 h 479"/>
                  <a:gd name="T10" fmla="*/ 821 w 821"/>
                  <a:gd name="T11" fmla="*/ 310 h 479"/>
                  <a:gd name="T12" fmla="*/ 821 w 821"/>
                  <a:gd name="T13" fmla="*/ 388 h 479"/>
                  <a:gd name="T14" fmla="*/ 800 w 821"/>
                  <a:gd name="T15" fmla="*/ 388 h 479"/>
                  <a:gd name="T16" fmla="*/ 800 w 821"/>
                  <a:gd name="T17" fmla="*/ 398 h 479"/>
                  <a:gd name="T18" fmla="*/ 738 w 821"/>
                  <a:gd name="T19" fmla="*/ 398 h 479"/>
                  <a:gd name="T20" fmla="*/ 647 w 821"/>
                  <a:gd name="T21" fmla="*/ 477 h 479"/>
                  <a:gd name="T22" fmla="*/ 550 w 821"/>
                  <a:gd name="T23" fmla="*/ 398 h 479"/>
                  <a:gd name="T24" fmla="*/ 363 w 821"/>
                  <a:gd name="T25" fmla="*/ 398 h 479"/>
                  <a:gd name="T26" fmla="*/ 273 w 821"/>
                  <a:gd name="T27" fmla="*/ 477 h 479"/>
                  <a:gd name="T28" fmla="*/ 182 w 821"/>
                  <a:gd name="T29" fmla="*/ 398 h 479"/>
                  <a:gd name="T30" fmla="*/ 172 w 821"/>
                  <a:gd name="T31" fmla="*/ 398 h 479"/>
                  <a:gd name="T32" fmla="*/ 172 w 821"/>
                  <a:gd name="T33" fmla="*/ 388 h 479"/>
                  <a:gd name="T34" fmla="*/ 152 w 821"/>
                  <a:gd name="T35" fmla="*/ 388 h 479"/>
                  <a:gd name="T36" fmla="*/ 152 w 821"/>
                  <a:gd name="T37" fmla="*/ 310 h 479"/>
                  <a:gd name="T38" fmla="*/ 172 w 821"/>
                  <a:gd name="T39" fmla="*/ 310 h 479"/>
                  <a:gd name="T40" fmla="*/ 172 w 821"/>
                  <a:gd name="T41" fmla="*/ 276 h 479"/>
                  <a:gd name="T42" fmla="*/ 0 w 821"/>
                  <a:gd name="T43" fmla="*/ 276 h 479"/>
                  <a:gd name="T44" fmla="*/ 37 w 821"/>
                  <a:gd name="T45" fmla="*/ 232 h 479"/>
                  <a:gd name="T46" fmla="*/ 172 w 821"/>
                  <a:gd name="T47" fmla="*/ 232 h 479"/>
                  <a:gd name="T48" fmla="*/ 172 w 821"/>
                  <a:gd name="T49" fmla="*/ 195 h 479"/>
                  <a:gd name="T50" fmla="*/ 53 w 821"/>
                  <a:gd name="T51" fmla="*/ 195 h 479"/>
                  <a:gd name="T52" fmla="*/ 90 w 821"/>
                  <a:gd name="T53" fmla="*/ 150 h 479"/>
                  <a:gd name="T54" fmla="*/ 172 w 821"/>
                  <a:gd name="T55" fmla="*/ 150 h 479"/>
                  <a:gd name="T56" fmla="*/ 172 w 821"/>
                  <a:gd name="T57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1" h="479">
                    <a:moveTo>
                      <a:pt x="172" y="0"/>
                    </a:moveTo>
                    <a:cubicBezTo>
                      <a:pt x="560" y="0"/>
                      <a:pt x="560" y="0"/>
                      <a:pt x="560" y="0"/>
                    </a:cubicBezTo>
                    <a:cubicBezTo>
                      <a:pt x="560" y="57"/>
                      <a:pt x="560" y="57"/>
                      <a:pt x="560" y="57"/>
                    </a:cubicBezTo>
                    <a:cubicBezTo>
                      <a:pt x="726" y="57"/>
                      <a:pt x="726" y="57"/>
                      <a:pt x="726" y="57"/>
                    </a:cubicBezTo>
                    <a:cubicBezTo>
                      <a:pt x="800" y="310"/>
                      <a:pt x="800" y="310"/>
                      <a:pt x="800" y="310"/>
                    </a:cubicBezTo>
                    <a:cubicBezTo>
                      <a:pt x="821" y="310"/>
                      <a:pt x="821" y="310"/>
                      <a:pt x="821" y="310"/>
                    </a:cubicBezTo>
                    <a:cubicBezTo>
                      <a:pt x="821" y="388"/>
                      <a:pt x="821" y="388"/>
                      <a:pt x="821" y="388"/>
                    </a:cubicBezTo>
                    <a:cubicBezTo>
                      <a:pt x="800" y="388"/>
                      <a:pt x="800" y="388"/>
                      <a:pt x="800" y="388"/>
                    </a:cubicBezTo>
                    <a:cubicBezTo>
                      <a:pt x="800" y="398"/>
                      <a:pt x="800" y="398"/>
                      <a:pt x="800" y="398"/>
                    </a:cubicBezTo>
                    <a:cubicBezTo>
                      <a:pt x="738" y="398"/>
                      <a:pt x="738" y="398"/>
                      <a:pt x="738" y="398"/>
                    </a:cubicBezTo>
                    <a:cubicBezTo>
                      <a:pt x="738" y="398"/>
                      <a:pt x="726" y="475"/>
                      <a:pt x="647" y="477"/>
                    </a:cubicBezTo>
                    <a:cubicBezTo>
                      <a:pt x="569" y="479"/>
                      <a:pt x="550" y="398"/>
                      <a:pt x="550" y="398"/>
                    </a:cubicBezTo>
                    <a:cubicBezTo>
                      <a:pt x="363" y="398"/>
                      <a:pt x="363" y="398"/>
                      <a:pt x="363" y="398"/>
                    </a:cubicBezTo>
                    <a:cubicBezTo>
                      <a:pt x="363" y="398"/>
                      <a:pt x="353" y="475"/>
                      <a:pt x="273" y="477"/>
                    </a:cubicBezTo>
                    <a:cubicBezTo>
                      <a:pt x="193" y="479"/>
                      <a:pt x="182" y="398"/>
                      <a:pt x="182" y="398"/>
                    </a:cubicBezTo>
                    <a:cubicBezTo>
                      <a:pt x="172" y="398"/>
                      <a:pt x="172" y="398"/>
                      <a:pt x="172" y="398"/>
                    </a:cubicBezTo>
                    <a:cubicBezTo>
                      <a:pt x="172" y="388"/>
                      <a:pt x="172" y="388"/>
                      <a:pt x="172" y="388"/>
                    </a:cubicBezTo>
                    <a:cubicBezTo>
                      <a:pt x="152" y="388"/>
                      <a:pt x="152" y="388"/>
                      <a:pt x="152" y="388"/>
                    </a:cubicBezTo>
                    <a:cubicBezTo>
                      <a:pt x="152" y="310"/>
                      <a:pt x="152" y="310"/>
                      <a:pt x="152" y="310"/>
                    </a:cubicBezTo>
                    <a:cubicBezTo>
                      <a:pt x="172" y="310"/>
                      <a:pt x="172" y="310"/>
                      <a:pt x="172" y="310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172" y="232"/>
                      <a:pt x="172" y="232"/>
                      <a:pt x="172" y="232"/>
                    </a:cubicBezTo>
                    <a:cubicBezTo>
                      <a:pt x="172" y="195"/>
                      <a:pt x="172" y="195"/>
                      <a:pt x="172" y="195"/>
                    </a:cubicBezTo>
                    <a:cubicBezTo>
                      <a:pt x="53" y="195"/>
                      <a:pt x="53" y="195"/>
                      <a:pt x="53" y="195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172" y="150"/>
                      <a:pt x="172" y="150"/>
                      <a:pt x="172" y="15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35">
                <a:extLst>
                  <a:ext uri="{FF2B5EF4-FFF2-40B4-BE49-F238E27FC236}">
                    <a16:creationId xmlns:a16="http://schemas.microsoft.com/office/drawing/2014/main" xmlns="" id="{9361EA10-3E64-4880-995F-A82EF0925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3192463"/>
                <a:ext cx="166688" cy="149225"/>
              </a:xfrm>
              <a:custGeom>
                <a:avLst/>
                <a:gdLst>
                  <a:gd name="T0" fmla="*/ 0 w 105"/>
                  <a:gd name="T1" fmla="*/ 0 h 94"/>
                  <a:gd name="T2" fmla="*/ 74 w 105"/>
                  <a:gd name="T3" fmla="*/ 0 h 94"/>
                  <a:gd name="T4" fmla="*/ 105 w 105"/>
                  <a:gd name="T5" fmla="*/ 94 h 94"/>
                  <a:gd name="T6" fmla="*/ 0 w 105"/>
                  <a:gd name="T7" fmla="*/ 94 h 94"/>
                  <a:gd name="T8" fmla="*/ 0 w 105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94">
                    <a:moveTo>
                      <a:pt x="0" y="0"/>
                    </a:moveTo>
                    <a:lnTo>
                      <a:pt x="74" y="0"/>
                    </a:lnTo>
                    <a:lnTo>
                      <a:pt x="105" y="94"/>
                    </a:lnTo>
                    <a:lnTo>
                      <a:pt x="0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36">
                <a:extLst>
                  <a:ext uri="{FF2B5EF4-FFF2-40B4-BE49-F238E27FC236}">
                    <a16:creationId xmlns:a16="http://schemas.microsoft.com/office/drawing/2014/main" xmlns="" id="{BC4ECB15-6A6E-4E70-8F27-D7EEED4CC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2288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37">
                <a:extLst>
                  <a:ext uri="{FF2B5EF4-FFF2-40B4-BE49-F238E27FC236}">
                    <a16:creationId xmlns:a16="http://schemas.microsoft.com/office/drawing/2014/main" xmlns="" id="{13801FC1-6B98-4B22-A417-CCF2D45D8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08700" y="3505201"/>
                <a:ext cx="138113" cy="141288"/>
              </a:xfrm>
              <a:prstGeom prst="ellipse">
                <a:avLst/>
              </a:pr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1053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3866376" y="3414184"/>
            <a:ext cx="4216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CANADIAN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PAYROLL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FB6BF7-BE86-475D-93B7-04D0E2AA6A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84" y="1817415"/>
            <a:ext cx="5824753" cy="14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87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AF87F2A-73A6-4908-9756-4464886C21C1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DB28834B-C8A9-481A-ABF8-5D5C629F9A57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CFF257A-5D57-41CD-BC2D-9386AA4358B0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xmlns="" id="{A2473C50-41BD-438B-B6A0-0E10E749A0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xmlns="" id="{A44D1351-18FB-4E8E-A4F2-5A87E41035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xmlns="" id="{7487A6DA-4692-4B9F-B4CB-5E1B1956D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xmlns="" id="{3F701037-A304-4924-95D1-5328F2523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xmlns="" id="{F3402075-1B35-49FE-BD77-4BC178975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xmlns="" id="{379CE098-47D6-4F2E-B65E-E78475DA1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xmlns="" id="{1C3AC816-1E71-413B-9CF3-DFF58D422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xmlns="" id="{2604DAF6-6761-4889-A95D-56E731489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xmlns="" id="{FF0B9312-A104-4CAA-8103-3593CAFA6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41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615B3B-D2C7-48C0-A263-1CEF613542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84" y="1817415"/>
            <a:ext cx="5824753" cy="14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1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9394B7C-718B-4EB6-BBFF-838C36C2CAF8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AE67CE4F-E7DE-4E89-A3F1-74DB93D7A3A6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3D39D3D-3657-4EE3-9D79-29BCDB21418E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xmlns="" id="{6A430748-9FBC-462C-83F6-08AB7EC9FA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xmlns="" id="{B2846186-22F5-41C7-BE46-FD41D7804C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3">
                <a:extLst>
                  <a:ext uri="{FF2B5EF4-FFF2-40B4-BE49-F238E27FC236}">
                    <a16:creationId xmlns:a16="http://schemas.microsoft.com/office/drawing/2014/main" xmlns="" id="{30B51E78-DC06-4B36-BD0B-8BD78EFD3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4">
                <a:extLst>
                  <a:ext uri="{FF2B5EF4-FFF2-40B4-BE49-F238E27FC236}">
                    <a16:creationId xmlns:a16="http://schemas.microsoft.com/office/drawing/2014/main" xmlns="" id="{486BFED0-BD8D-4B60-8891-BD480034F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5">
                <a:extLst>
                  <a:ext uri="{FF2B5EF4-FFF2-40B4-BE49-F238E27FC236}">
                    <a16:creationId xmlns:a16="http://schemas.microsoft.com/office/drawing/2014/main" xmlns="" id="{D2A5C50C-9966-4983-9E07-CD2FB8E6B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6">
                <a:extLst>
                  <a:ext uri="{FF2B5EF4-FFF2-40B4-BE49-F238E27FC236}">
                    <a16:creationId xmlns:a16="http://schemas.microsoft.com/office/drawing/2014/main" xmlns="" id="{C3EB3EC4-2EAB-4CE2-8929-78FC3867F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7">
                <a:extLst>
                  <a:ext uri="{FF2B5EF4-FFF2-40B4-BE49-F238E27FC236}">
                    <a16:creationId xmlns:a16="http://schemas.microsoft.com/office/drawing/2014/main" xmlns="" id="{82E4DD91-AA12-41AB-984C-438FB846C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8">
                <a:extLst>
                  <a:ext uri="{FF2B5EF4-FFF2-40B4-BE49-F238E27FC236}">
                    <a16:creationId xmlns:a16="http://schemas.microsoft.com/office/drawing/2014/main" xmlns="" id="{A842B3D8-6200-4233-BEBE-E0FF45292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9">
                <a:extLst>
                  <a:ext uri="{FF2B5EF4-FFF2-40B4-BE49-F238E27FC236}">
                    <a16:creationId xmlns:a16="http://schemas.microsoft.com/office/drawing/2014/main" xmlns="" id="{843A88D2-B2CC-4DC6-B039-89876F6A5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6869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A69975F-DED4-4825-8231-B90E4CCB491C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FAD5719B-3A45-4D3E-ABEE-7D0311E0E73C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284E4D3-5693-41C6-9A79-67B2DB7440DE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9" name="Freeform 141">
                <a:extLst>
                  <a:ext uri="{FF2B5EF4-FFF2-40B4-BE49-F238E27FC236}">
                    <a16:creationId xmlns:a16="http://schemas.microsoft.com/office/drawing/2014/main" xmlns="" id="{38307C02-DBD2-43B6-976F-56C2808A5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2">
                <a:extLst>
                  <a:ext uri="{FF2B5EF4-FFF2-40B4-BE49-F238E27FC236}">
                    <a16:creationId xmlns:a16="http://schemas.microsoft.com/office/drawing/2014/main" xmlns="" id="{831BF8FB-A346-406E-8DFE-7B907C17F2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3">
                <a:extLst>
                  <a:ext uri="{FF2B5EF4-FFF2-40B4-BE49-F238E27FC236}">
                    <a16:creationId xmlns:a16="http://schemas.microsoft.com/office/drawing/2014/main" xmlns="" id="{FC13B88E-92EB-473D-8914-FB09CE1F88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xmlns="" id="{B5C513C3-89D6-4AFE-B18F-C71C4F98CB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5">
                <a:extLst>
                  <a:ext uri="{FF2B5EF4-FFF2-40B4-BE49-F238E27FC236}">
                    <a16:creationId xmlns:a16="http://schemas.microsoft.com/office/drawing/2014/main" xmlns="" id="{15EDCA10-25F1-41CE-A3BB-65B487D45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xmlns="" id="{BE689C73-DBCF-4ECB-BA51-9F506377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7">
                <a:extLst>
                  <a:ext uri="{FF2B5EF4-FFF2-40B4-BE49-F238E27FC236}">
                    <a16:creationId xmlns:a16="http://schemas.microsoft.com/office/drawing/2014/main" xmlns="" id="{6973FBAC-5B62-4DFD-B849-ACE8735B4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8">
                <a:extLst>
                  <a:ext uri="{FF2B5EF4-FFF2-40B4-BE49-F238E27FC236}">
                    <a16:creationId xmlns:a16="http://schemas.microsoft.com/office/drawing/2014/main" xmlns="" id="{909F8068-A502-4E2B-925D-1FE33F93F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49">
                <a:extLst>
                  <a:ext uri="{FF2B5EF4-FFF2-40B4-BE49-F238E27FC236}">
                    <a16:creationId xmlns:a16="http://schemas.microsoft.com/office/drawing/2014/main" xmlns="" id="{83256876-E726-4225-B47F-5189C14F7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295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7405578-007F-43FD-A6B7-0C218A72F285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8686C27-210E-4E43-BC03-F9CDD1917F8E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8AA07B0-03B9-43DD-AA12-DEFD451B2024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27FA13B7-3D96-42D6-A787-285A4F1ED5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2">
                <a:extLst>
                  <a:ext uri="{FF2B5EF4-FFF2-40B4-BE49-F238E27FC236}">
                    <a16:creationId xmlns:a16="http://schemas.microsoft.com/office/drawing/2014/main" xmlns="" id="{DEE6272C-B189-46D3-BF70-4B219DB881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3">
                <a:extLst>
                  <a:ext uri="{FF2B5EF4-FFF2-40B4-BE49-F238E27FC236}">
                    <a16:creationId xmlns:a16="http://schemas.microsoft.com/office/drawing/2014/main" xmlns="" id="{88AB1C47-57EB-4C99-A431-CE954CFC6D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4">
                <a:extLst>
                  <a:ext uri="{FF2B5EF4-FFF2-40B4-BE49-F238E27FC236}">
                    <a16:creationId xmlns:a16="http://schemas.microsoft.com/office/drawing/2014/main" xmlns="" id="{BA3B4F2E-E530-43A3-B9CA-1784A01D6D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5">
                <a:extLst>
                  <a:ext uri="{FF2B5EF4-FFF2-40B4-BE49-F238E27FC236}">
                    <a16:creationId xmlns:a16="http://schemas.microsoft.com/office/drawing/2014/main" xmlns="" id="{3EAF32BA-C619-4D78-AA7C-27C66FC25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6">
                <a:extLst>
                  <a:ext uri="{FF2B5EF4-FFF2-40B4-BE49-F238E27FC236}">
                    <a16:creationId xmlns:a16="http://schemas.microsoft.com/office/drawing/2014/main" xmlns="" id="{A90D9144-BB08-4260-8B49-5156962E8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7">
                <a:extLst>
                  <a:ext uri="{FF2B5EF4-FFF2-40B4-BE49-F238E27FC236}">
                    <a16:creationId xmlns:a16="http://schemas.microsoft.com/office/drawing/2014/main" xmlns="" id="{26A9FDE4-1418-4067-A558-0B033E531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8">
                <a:extLst>
                  <a:ext uri="{FF2B5EF4-FFF2-40B4-BE49-F238E27FC236}">
                    <a16:creationId xmlns:a16="http://schemas.microsoft.com/office/drawing/2014/main" xmlns="" id="{A09E8255-3629-40FC-8E7B-97DE36A77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9">
                <a:extLst>
                  <a:ext uri="{FF2B5EF4-FFF2-40B4-BE49-F238E27FC236}">
                    <a16:creationId xmlns:a16="http://schemas.microsoft.com/office/drawing/2014/main" xmlns="" id="{4271F582-ABA9-44B6-B2C2-D2BF1ADFB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0227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A83EE9-EA78-427B-8D28-514AA4087948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751249" y="3415720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DC0EA47E-58CD-4652-87CF-6160328F0FE6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EC638DC-E224-4600-B72F-91B76F8FD6C1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7" name="Freeform 141">
                <a:extLst>
                  <a:ext uri="{FF2B5EF4-FFF2-40B4-BE49-F238E27FC236}">
                    <a16:creationId xmlns:a16="http://schemas.microsoft.com/office/drawing/2014/main" xmlns="" id="{C441FDAF-8C00-4AFB-8F6A-8A3B996FE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xmlns="" id="{2479E97C-08DD-48D2-824D-1CBB34669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xmlns="" id="{474A96C0-6F94-44E1-BBC8-32C877855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xmlns="" id="{F0EB6530-D237-49B4-AABB-D701A1CBF2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xmlns="" id="{418DC760-57A7-4C6F-A60E-407FD2E76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xmlns="" id="{162B2A0E-A656-42A0-8634-53F71EB7B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xmlns="" id="{116AE2BF-1139-41DD-A6B3-B2D48891E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xmlns="" id="{0F2F55FA-CA64-4F03-B515-59DBEBB29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xmlns="" id="{69EEA7BA-0B95-4881-987B-20FD4622F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7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1572CA-F69A-4063-984D-8CE08A0D46D2}"/>
              </a:ext>
            </a:extLst>
          </p:cNvPr>
          <p:cNvGrpSpPr/>
          <p:nvPr userDrawn="1"/>
        </p:nvGrpSpPr>
        <p:grpSpPr>
          <a:xfrm>
            <a:off x="149509" y="180963"/>
            <a:ext cx="902771" cy="902771"/>
            <a:chOff x="751249" y="3415720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DB2514C5-C5A5-470A-A0BA-8FF73A544413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E1A779E-0F79-4471-93E4-886F4F17B47B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6" name="Freeform 141">
                <a:extLst>
                  <a:ext uri="{FF2B5EF4-FFF2-40B4-BE49-F238E27FC236}">
                    <a16:creationId xmlns:a16="http://schemas.microsoft.com/office/drawing/2014/main" xmlns="" id="{1DA246D3-F69B-4B7C-8C53-2C69E2387B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2">
                <a:extLst>
                  <a:ext uri="{FF2B5EF4-FFF2-40B4-BE49-F238E27FC236}">
                    <a16:creationId xmlns:a16="http://schemas.microsoft.com/office/drawing/2014/main" xmlns="" id="{7396BFE0-9BE5-4B42-9EF6-C6BE7838DF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3">
                <a:extLst>
                  <a:ext uri="{FF2B5EF4-FFF2-40B4-BE49-F238E27FC236}">
                    <a16:creationId xmlns:a16="http://schemas.microsoft.com/office/drawing/2014/main" xmlns="" id="{469D8B14-5022-4A80-8DD4-12A047536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4">
                <a:extLst>
                  <a:ext uri="{FF2B5EF4-FFF2-40B4-BE49-F238E27FC236}">
                    <a16:creationId xmlns:a16="http://schemas.microsoft.com/office/drawing/2014/main" xmlns="" id="{3A4C62FC-ABAA-4ECD-AFCE-ED2339A2B1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5">
                <a:extLst>
                  <a:ext uri="{FF2B5EF4-FFF2-40B4-BE49-F238E27FC236}">
                    <a16:creationId xmlns:a16="http://schemas.microsoft.com/office/drawing/2014/main" xmlns="" id="{FBA7FAA5-A714-421A-B1AD-92100853A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xmlns="" id="{84E96FA2-3983-4552-9C2B-77EEAD206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7">
                <a:extLst>
                  <a:ext uri="{FF2B5EF4-FFF2-40B4-BE49-F238E27FC236}">
                    <a16:creationId xmlns:a16="http://schemas.microsoft.com/office/drawing/2014/main" xmlns="" id="{DF009565-2F19-45DC-9449-A41E32447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8">
                <a:extLst>
                  <a:ext uri="{FF2B5EF4-FFF2-40B4-BE49-F238E27FC236}">
                    <a16:creationId xmlns:a16="http://schemas.microsoft.com/office/drawing/2014/main" xmlns="" id="{AB82690B-4620-440E-9058-42400E5FC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49">
                <a:extLst>
                  <a:ext uri="{FF2B5EF4-FFF2-40B4-BE49-F238E27FC236}">
                    <a16:creationId xmlns:a16="http://schemas.microsoft.com/office/drawing/2014/main" xmlns="" id="{EB7062BE-3F16-4E2C-B855-DFAAE8ACF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3047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EAD06F-E76F-43F6-8EC7-15610E8BC6FA}"/>
              </a:ext>
            </a:extLst>
          </p:cNvPr>
          <p:cNvGrpSpPr/>
          <p:nvPr userDrawn="1"/>
        </p:nvGrpSpPr>
        <p:grpSpPr>
          <a:xfrm>
            <a:off x="838199" y="113154"/>
            <a:ext cx="1198230" cy="1198230"/>
            <a:chOff x="751249" y="3415720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E758E69F-D23F-4474-9563-276D9C6672AE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C64017E6-908B-4065-8B9C-96F2937ECC2E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5E68A15A-EBA2-4914-AAAA-5075BBCD10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CFD5BD7B-90FF-4B58-9D5E-6B57991B7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3">
                <a:extLst>
                  <a:ext uri="{FF2B5EF4-FFF2-40B4-BE49-F238E27FC236}">
                    <a16:creationId xmlns:a16="http://schemas.microsoft.com/office/drawing/2014/main" xmlns="" id="{235B290D-0BBC-4DAE-AFA7-807E512B21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4">
                <a:extLst>
                  <a:ext uri="{FF2B5EF4-FFF2-40B4-BE49-F238E27FC236}">
                    <a16:creationId xmlns:a16="http://schemas.microsoft.com/office/drawing/2014/main" xmlns="" id="{014FEAA0-4197-4607-8A20-78C98E33FD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5">
                <a:extLst>
                  <a:ext uri="{FF2B5EF4-FFF2-40B4-BE49-F238E27FC236}">
                    <a16:creationId xmlns:a16="http://schemas.microsoft.com/office/drawing/2014/main" xmlns="" id="{FE71C8B6-E31E-4063-9525-757867F57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6">
                <a:extLst>
                  <a:ext uri="{FF2B5EF4-FFF2-40B4-BE49-F238E27FC236}">
                    <a16:creationId xmlns:a16="http://schemas.microsoft.com/office/drawing/2014/main" xmlns="" id="{5B2F4E05-A85D-4A27-83A3-DBB1CB7A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7">
                <a:extLst>
                  <a:ext uri="{FF2B5EF4-FFF2-40B4-BE49-F238E27FC236}">
                    <a16:creationId xmlns:a16="http://schemas.microsoft.com/office/drawing/2014/main" xmlns="" id="{B4C8AA3F-9D67-4902-B621-7E0FC2BC4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8">
                <a:extLst>
                  <a:ext uri="{FF2B5EF4-FFF2-40B4-BE49-F238E27FC236}">
                    <a16:creationId xmlns:a16="http://schemas.microsoft.com/office/drawing/2014/main" xmlns="" id="{6E83FD4C-9F28-4FD8-84FD-DAF3AE77C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9">
                <a:extLst>
                  <a:ext uri="{FF2B5EF4-FFF2-40B4-BE49-F238E27FC236}">
                    <a16:creationId xmlns:a16="http://schemas.microsoft.com/office/drawing/2014/main" xmlns="" id="{1F72CE59-BBB0-4AEA-8517-CFC6C950E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08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8E21C80-CD1F-467F-9067-3CABD2B21FFE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AD506132-B2CC-436E-BB1A-32969BBA5EFF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DFDF31F-DF72-439F-BB3B-25AF5B4F5E97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xmlns="" id="{646D9804-5838-42CF-927C-C0AFE3412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xmlns="" id="{4A20F95A-4AC2-43AC-9F42-BE3A5F70F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">
                <a:extLst>
                  <a:ext uri="{FF2B5EF4-FFF2-40B4-BE49-F238E27FC236}">
                    <a16:creationId xmlns:a16="http://schemas.microsoft.com/office/drawing/2014/main" xmlns="" id="{F0A2CB7E-0629-4907-B652-EB5F9D2E4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4">
                <a:extLst>
                  <a:ext uri="{FF2B5EF4-FFF2-40B4-BE49-F238E27FC236}">
                    <a16:creationId xmlns:a16="http://schemas.microsoft.com/office/drawing/2014/main" xmlns="" id="{6D9BE51F-7FAE-42B5-841D-3AFFD8D64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5">
                <a:extLst>
                  <a:ext uri="{FF2B5EF4-FFF2-40B4-BE49-F238E27FC236}">
                    <a16:creationId xmlns:a16="http://schemas.microsoft.com/office/drawing/2014/main" xmlns="" id="{F63105AD-0DBF-4D66-A6D4-BD56811DE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:a16="http://schemas.microsoft.com/office/drawing/2014/main" xmlns="" id="{E6FF1D83-5030-4854-86BC-230CDB71E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xmlns="" id="{D4E2AA66-C3EF-4676-A482-17B9A9529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8">
                <a:extLst>
                  <a:ext uri="{FF2B5EF4-FFF2-40B4-BE49-F238E27FC236}">
                    <a16:creationId xmlns:a16="http://schemas.microsoft.com/office/drawing/2014/main" xmlns="" id="{94B127E3-030C-416F-9C24-77D924CD2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29">
                <a:extLst>
                  <a:ext uri="{FF2B5EF4-FFF2-40B4-BE49-F238E27FC236}">
                    <a16:creationId xmlns:a16="http://schemas.microsoft.com/office/drawing/2014/main" xmlns="" id="{F27210DE-09A3-408A-830A-98DEF372B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xmlns="" id="{AD4A6FD8-384D-4BDF-99E1-AB8FFC74B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1">
                <a:extLst>
                  <a:ext uri="{FF2B5EF4-FFF2-40B4-BE49-F238E27FC236}">
                    <a16:creationId xmlns:a16="http://schemas.microsoft.com/office/drawing/2014/main" xmlns="" id="{8995A9B6-6AF7-4243-BF2A-6BDF00BB4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xmlns="" id="{C88F0EEF-EE88-454D-AE87-3C3A6B23A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:a16="http://schemas.microsoft.com/office/drawing/2014/main" xmlns="" id="{9F3CD929-E540-4922-B4B6-94A0C5D93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4">
                <a:extLst>
                  <a:ext uri="{FF2B5EF4-FFF2-40B4-BE49-F238E27FC236}">
                    <a16:creationId xmlns:a16="http://schemas.microsoft.com/office/drawing/2014/main" xmlns="" id="{5F38001B-BB6D-41AA-A137-369BB8126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:a16="http://schemas.microsoft.com/office/drawing/2014/main" xmlns="" id="{00B11BED-9A2C-413C-8195-B4398E974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xmlns="" id="{78F61662-DDD6-46C4-9115-95EA40380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7">
                <a:extLst>
                  <a:ext uri="{FF2B5EF4-FFF2-40B4-BE49-F238E27FC236}">
                    <a16:creationId xmlns:a16="http://schemas.microsoft.com/office/drawing/2014/main" xmlns="" id="{5007D0A0-459D-4C21-92CB-9BB1FE20F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8">
                <a:extLst>
                  <a:ext uri="{FF2B5EF4-FFF2-40B4-BE49-F238E27FC236}">
                    <a16:creationId xmlns:a16="http://schemas.microsoft.com/office/drawing/2014/main" xmlns="" id="{B31DC5AB-D3A5-4C5F-9290-B4C7298E5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xmlns="" id="{B2A5E68E-6C9C-4D6C-90F6-99BB76391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xmlns="" id="{D4D36D65-04DD-456D-8E1E-40784528A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420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9E71B7-F447-48AB-B036-982ED9D166F3}"/>
              </a:ext>
            </a:extLst>
          </p:cNvPr>
          <p:cNvGrpSpPr/>
          <p:nvPr userDrawn="1"/>
        </p:nvGrpSpPr>
        <p:grpSpPr>
          <a:xfrm rot="5400000">
            <a:off x="10751625" y="98859"/>
            <a:ext cx="1198230" cy="1198230"/>
            <a:chOff x="751249" y="3415720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D58F25C1-B0DA-49B3-9FC2-27910AD519FD}"/>
                </a:ext>
              </a:extLst>
            </p:cNvPr>
            <p:cNvSpPr/>
            <p:nvPr/>
          </p:nvSpPr>
          <p:spPr>
            <a:xfrm>
              <a:off x="751249" y="3415720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ED6E8D2E-E2DF-4D2B-8F79-6B077FC5F7CA}"/>
                </a:ext>
              </a:extLst>
            </p:cNvPr>
            <p:cNvGrpSpPr/>
            <p:nvPr/>
          </p:nvGrpSpPr>
          <p:grpSpPr>
            <a:xfrm>
              <a:off x="776164" y="3449824"/>
              <a:ext cx="299999" cy="303957"/>
              <a:chOff x="4129088" y="4379913"/>
              <a:chExt cx="601662" cy="609600"/>
            </a:xfrm>
          </p:grpSpPr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827B0C8-85BF-4FD0-BA82-491CB20086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613" y="4379913"/>
                <a:ext cx="138113" cy="141288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7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2" y="85"/>
                      <a:pt x="84" y="72"/>
                      <a:pt x="84" y="56"/>
                    </a:cubicBezTo>
                    <a:cubicBezTo>
                      <a:pt x="84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6CF340-AC94-46F9-9A8A-9CF91103ED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4459288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6 w 111"/>
                  <a:gd name="T3" fmla="*/ 112 h 112"/>
                  <a:gd name="T4" fmla="*/ 0 w 111"/>
                  <a:gd name="T5" fmla="*/ 56 h 112"/>
                  <a:gd name="T6" fmla="*/ 56 w 111"/>
                  <a:gd name="T7" fmla="*/ 0 h 112"/>
                  <a:gd name="T8" fmla="*/ 111 w 111"/>
                  <a:gd name="T9" fmla="*/ 56 h 112"/>
                  <a:gd name="T10" fmla="*/ 56 w 111"/>
                  <a:gd name="T11" fmla="*/ 27 h 112"/>
                  <a:gd name="T12" fmla="*/ 27 w 111"/>
                  <a:gd name="T13" fmla="*/ 56 h 112"/>
                  <a:gd name="T14" fmla="*/ 56 w 111"/>
                  <a:gd name="T15" fmla="*/ 85 h 112"/>
                  <a:gd name="T16" fmla="*/ 84 w 111"/>
                  <a:gd name="T17" fmla="*/ 56 h 112"/>
                  <a:gd name="T18" fmla="*/ 56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6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6"/>
                    </a:cubicBezTo>
                    <a:cubicBezTo>
                      <a:pt x="27" y="72"/>
                      <a:pt x="40" y="85"/>
                      <a:pt x="56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43">
                <a:extLst>
                  <a:ext uri="{FF2B5EF4-FFF2-40B4-BE49-F238E27FC236}">
                    <a16:creationId xmlns:a16="http://schemas.microsoft.com/office/drawing/2014/main" xmlns="" id="{20EEA6A4-CF56-4522-9677-71F3A38F9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9088" y="4730750"/>
                <a:ext cx="138113" cy="139700"/>
              </a:xfrm>
              <a:custGeom>
                <a:avLst/>
                <a:gdLst>
                  <a:gd name="T0" fmla="*/ 111 w 111"/>
                  <a:gd name="T1" fmla="*/ 56 h 112"/>
                  <a:gd name="T2" fmla="*/ 55 w 111"/>
                  <a:gd name="T3" fmla="*/ 112 h 112"/>
                  <a:gd name="T4" fmla="*/ 0 w 111"/>
                  <a:gd name="T5" fmla="*/ 56 h 112"/>
                  <a:gd name="T6" fmla="*/ 55 w 111"/>
                  <a:gd name="T7" fmla="*/ 0 h 112"/>
                  <a:gd name="T8" fmla="*/ 111 w 111"/>
                  <a:gd name="T9" fmla="*/ 56 h 112"/>
                  <a:gd name="T10" fmla="*/ 55 w 111"/>
                  <a:gd name="T11" fmla="*/ 27 h 112"/>
                  <a:gd name="T12" fmla="*/ 27 w 111"/>
                  <a:gd name="T13" fmla="*/ 56 h 112"/>
                  <a:gd name="T14" fmla="*/ 55 w 111"/>
                  <a:gd name="T15" fmla="*/ 85 h 112"/>
                  <a:gd name="T16" fmla="*/ 84 w 111"/>
                  <a:gd name="T17" fmla="*/ 56 h 112"/>
                  <a:gd name="T18" fmla="*/ 55 w 111"/>
                  <a:gd name="T19" fmla="*/ 2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12">
                    <a:moveTo>
                      <a:pt x="111" y="56"/>
                    </a:moveTo>
                    <a:cubicBezTo>
                      <a:pt x="111" y="87"/>
                      <a:pt x="86" y="112"/>
                      <a:pt x="55" y="112"/>
                    </a:cubicBezTo>
                    <a:cubicBezTo>
                      <a:pt x="25" y="112"/>
                      <a:pt x="0" y="87"/>
                      <a:pt x="0" y="56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86" y="0"/>
                      <a:pt x="111" y="25"/>
                      <a:pt x="111" y="56"/>
                    </a:cubicBezTo>
                    <a:close/>
                    <a:moveTo>
                      <a:pt x="55" y="27"/>
                    </a:moveTo>
                    <a:cubicBezTo>
                      <a:pt x="39" y="27"/>
                      <a:pt x="27" y="40"/>
                      <a:pt x="27" y="56"/>
                    </a:cubicBezTo>
                    <a:cubicBezTo>
                      <a:pt x="27" y="72"/>
                      <a:pt x="39" y="85"/>
                      <a:pt x="55" y="85"/>
                    </a:cubicBezTo>
                    <a:cubicBezTo>
                      <a:pt x="71" y="85"/>
                      <a:pt x="84" y="72"/>
                      <a:pt x="84" y="56"/>
                    </a:cubicBezTo>
                    <a:cubicBezTo>
                      <a:pt x="84" y="40"/>
                      <a:pt x="71" y="27"/>
                      <a:pt x="55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44">
                <a:extLst>
                  <a:ext uri="{FF2B5EF4-FFF2-40B4-BE49-F238E27FC236}">
                    <a16:creationId xmlns:a16="http://schemas.microsoft.com/office/drawing/2014/main" xmlns="" id="{7F51568F-4D8E-4755-A098-7AC8EFDA3E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1050" y="4849813"/>
                <a:ext cx="139700" cy="139700"/>
              </a:xfrm>
              <a:custGeom>
                <a:avLst/>
                <a:gdLst>
                  <a:gd name="T0" fmla="*/ 112 w 112"/>
                  <a:gd name="T1" fmla="*/ 55 h 111"/>
                  <a:gd name="T2" fmla="*/ 56 w 112"/>
                  <a:gd name="T3" fmla="*/ 111 h 111"/>
                  <a:gd name="T4" fmla="*/ 0 w 112"/>
                  <a:gd name="T5" fmla="*/ 55 h 111"/>
                  <a:gd name="T6" fmla="*/ 56 w 112"/>
                  <a:gd name="T7" fmla="*/ 0 h 111"/>
                  <a:gd name="T8" fmla="*/ 112 w 112"/>
                  <a:gd name="T9" fmla="*/ 55 h 111"/>
                  <a:gd name="T10" fmla="*/ 56 w 112"/>
                  <a:gd name="T11" fmla="*/ 27 h 111"/>
                  <a:gd name="T12" fmla="*/ 27 w 112"/>
                  <a:gd name="T13" fmla="*/ 55 h 111"/>
                  <a:gd name="T14" fmla="*/ 56 w 112"/>
                  <a:gd name="T15" fmla="*/ 84 h 111"/>
                  <a:gd name="T16" fmla="*/ 85 w 112"/>
                  <a:gd name="T17" fmla="*/ 55 h 111"/>
                  <a:gd name="T18" fmla="*/ 56 w 112"/>
                  <a:gd name="T19" fmla="*/ 2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1">
                    <a:moveTo>
                      <a:pt x="112" y="55"/>
                    </a:moveTo>
                    <a:cubicBezTo>
                      <a:pt x="112" y="86"/>
                      <a:pt x="87" y="111"/>
                      <a:pt x="56" y="111"/>
                    </a:cubicBezTo>
                    <a:cubicBezTo>
                      <a:pt x="25" y="111"/>
                      <a:pt x="0" y="86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87" y="0"/>
                      <a:pt x="112" y="25"/>
                      <a:pt x="112" y="55"/>
                    </a:cubicBezTo>
                    <a:close/>
                    <a:moveTo>
                      <a:pt x="56" y="27"/>
                    </a:moveTo>
                    <a:cubicBezTo>
                      <a:pt x="40" y="27"/>
                      <a:pt x="27" y="40"/>
                      <a:pt x="27" y="55"/>
                    </a:cubicBezTo>
                    <a:cubicBezTo>
                      <a:pt x="27" y="71"/>
                      <a:pt x="40" y="84"/>
                      <a:pt x="56" y="84"/>
                    </a:cubicBezTo>
                    <a:cubicBezTo>
                      <a:pt x="72" y="84"/>
                      <a:pt x="85" y="71"/>
                      <a:pt x="85" y="55"/>
                    </a:cubicBezTo>
                    <a:cubicBezTo>
                      <a:pt x="85" y="40"/>
                      <a:pt x="72" y="27"/>
                      <a:pt x="56" y="27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5">
                <a:extLst>
                  <a:ext uri="{FF2B5EF4-FFF2-40B4-BE49-F238E27FC236}">
                    <a16:creationId xmlns:a16="http://schemas.microsoft.com/office/drawing/2014/main" xmlns="" id="{61A95508-83E3-4E7F-8E8F-5198BD49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763" y="4529138"/>
                <a:ext cx="107950" cy="88900"/>
              </a:xfrm>
              <a:custGeom>
                <a:avLst/>
                <a:gdLst>
                  <a:gd name="T0" fmla="*/ 0 w 87"/>
                  <a:gd name="T1" fmla="*/ 0 h 71"/>
                  <a:gd name="T2" fmla="*/ 0 w 87"/>
                  <a:gd name="T3" fmla="*/ 53 h 71"/>
                  <a:gd name="T4" fmla="*/ 35 w 87"/>
                  <a:gd name="T5" fmla="*/ 56 h 71"/>
                  <a:gd name="T6" fmla="*/ 68 w 87"/>
                  <a:gd name="T7" fmla="*/ 71 h 71"/>
                  <a:gd name="T8" fmla="*/ 87 w 87"/>
                  <a:gd name="T9" fmla="*/ 41 h 71"/>
                  <a:gd name="T10" fmla="*/ 52 w 87"/>
                  <a:gd name="T11" fmla="*/ 24 h 71"/>
                  <a:gd name="T12" fmla="*/ 21 w 87"/>
                  <a:gd name="T13" fmla="*/ 18 h 71"/>
                  <a:gd name="T14" fmla="*/ 21 w 87"/>
                  <a:gd name="T15" fmla="*/ 0 h 71"/>
                  <a:gd name="T16" fmla="*/ 11 w 87"/>
                  <a:gd name="T17" fmla="*/ 1 h 71"/>
                  <a:gd name="T18" fmla="*/ 0 w 87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0" y="0"/>
                    </a:move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17" y="51"/>
                      <a:pt x="35" y="56"/>
                    </a:cubicBezTo>
                    <a:cubicBezTo>
                      <a:pt x="53" y="60"/>
                      <a:pt x="68" y="71"/>
                      <a:pt x="68" y="7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1"/>
                      <a:pt x="68" y="29"/>
                      <a:pt x="52" y="24"/>
                    </a:cubicBezTo>
                    <a:cubicBezTo>
                      <a:pt x="36" y="19"/>
                      <a:pt x="21" y="18"/>
                      <a:pt x="21" y="1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16" y="1"/>
                      <a:pt x="11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46">
                <a:extLst>
                  <a:ext uri="{FF2B5EF4-FFF2-40B4-BE49-F238E27FC236}">
                    <a16:creationId xmlns:a16="http://schemas.microsoft.com/office/drawing/2014/main" xmlns="" id="{0D92E176-B10D-44A5-A805-BCBB92425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013" y="4576763"/>
                <a:ext cx="98425" cy="241300"/>
              </a:xfrm>
              <a:custGeom>
                <a:avLst/>
                <a:gdLst>
                  <a:gd name="T0" fmla="*/ 36 w 79"/>
                  <a:gd name="T1" fmla="*/ 0 h 192"/>
                  <a:gd name="T2" fmla="*/ 36 w 79"/>
                  <a:gd name="T3" fmla="*/ 0 h 192"/>
                  <a:gd name="T4" fmla="*/ 0 w 79"/>
                  <a:gd name="T5" fmla="*/ 40 h 192"/>
                  <a:gd name="T6" fmla="*/ 36 w 79"/>
                  <a:gd name="T7" fmla="*/ 101 h 192"/>
                  <a:gd name="T8" fmla="*/ 21 w 79"/>
                  <a:gd name="T9" fmla="*/ 174 h 192"/>
                  <a:gd name="T10" fmla="*/ 51 w 79"/>
                  <a:gd name="T11" fmla="*/ 192 h 192"/>
                  <a:gd name="T12" fmla="*/ 71 w 79"/>
                  <a:gd name="T13" fmla="*/ 101 h 192"/>
                  <a:gd name="T14" fmla="*/ 37 w 79"/>
                  <a:gd name="T15" fmla="*/ 27 h 192"/>
                  <a:gd name="T16" fmla="*/ 50 w 79"/>
                  <a:gd name="T17" fmla="*/ 13 h 192"/>
                  <a:gd name="T18" fmla="*/ 43 w 79"/>
                  <a:gd name="T19" fmla="*/ 9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92">
                    <a:moveTo>
                      <a:pt x="36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29" y="62"/>
                      <a:pt x="36" y="101"/>
                    </a:cubicBezTo>
                    <a:cubicBezTo>
                      <a:pt x="42" y="141"/>
                      <a:pt x="21" y="174"/>
                      <a:pt x="21" y="174"/>
                    </a:cubicBezTo>
                    <a:cubicBezTo>
                      <a:pt x="51" y="192"/>
                      <a:pt x="51" y="192"/>
                      <a:pt x="51" y="192"/>
                    </a:cubicBezTo>
                    <a:cubicBezTo>
                      <a:pt x="51" y="192"/>
                      <a:pt x="79" y="157"/>
                      <a:pt x="71" y="101"/>
                    </a:cubicBezTo>
                    <a:cubicBezTo>
                      <a:pt x="65" y="56"/>
                      <a:pt x="37" y="27"/>
                      <a:pt x="37" y="27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3"/>
                      <a:pt x="48" y="12"/>
                      <a:pt x="43" y="9"/>
                    </a:cubicBezTo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7">
                <a:extLst>
                  <a:ext uri="{FF2B5EF4-FFF2-40B4-BE49-F238E27FC236}">
                    <a16:creationId xmlns:a16="http://schemas.microsoft.com/office/drawing/2014/main" xmlns="" id="{AF6D564C-9CC8-4B9F-B557-AF91DE51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4786313"/>
                <a:ext cx="303213" cy="114300"/>
              </a:xfrm>
              <a:custGeom>
                <a:avLst/>
                <a:gdLst>
                  <a:gd name="T0" fmla="*/ 243 w 243"/>
                  <a:gd name="T1" fmla="*/ 56 h 91"/>
                  <a:gd name="T2" fmla="*/ 203 w 243"/>
                  <a:gd name="T3" fmla="*/ 18 h 91"/>
                  <a:gd name="T4" fmla="*/ 121 w 243"/>
                  <a:gd name="T5" fmla="*/ 56 h 91"/>
                  <a:gd name="T6" fmla="*/ 30 w 243"/>
                  <a:gd name="T7" fmla="*/ 0 h 91"/>
                  <a:gd name="T8" fmla="*/ 0 w 243"/>
                  <a:gd name="T9" fmla="*/ 16 h 91"/>
                  <a:gd name="T10" fmla="*/ 121 w 243"/>
                  <a:gd name="T11" fmla="*/ 91 h 91"/>
                  <a:gd name="T12" fmla="*/ 216 w 243"/>
                  <a:gd name="T13" fmla="*/ 56 h 91"/>
                  <a:gd name="T14" fmla="*/ 230 w 243"/>
                  <a:gd name="T15" fmla="*/ 69 h 91"/>
                  <a:gd name="T16" fmla="*/ 236 w 243"/>
                  <a:gd name="T17" fmla="*/ 62 h 91"/>
                  <a:gd name="T18" fmla="*/ 243 w 243"/>
                  <a:gd name="T19" fmla="*/ 5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91">
                    <a:moveTo>
                      <a:pt x="243" y="56"/>
                    </a:moveTo>
                    <a:cubicBezTo>
                      <a:pt x="203" y="18"/>
                      <a:pt x="203" y="18"/>
                      <a:pt x="203" y="18"/>
                    </a:cubicBezTo>
                    <a:cubicBezTo>
                      <a:pt x="203" y="18"/>
                      <a:pt x="172" y="58"/>
                      <a:pt x="121" y="56"/>
                    </a:cubicBezTo>
                    <a:cubicBezTo>
                      <a:pt x="71" y="55"/>
                      <a:pt x="30" y="0"/>
                      <a:pt x="3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36" y="91"/>
                      <a:pt x="121" y="91"/>
                    </a:cubicBezTo>
                    <a:cubicBezTo>
                      <a:pt x="185" y="91"/>
                      <a:pt x="216" y="56"/>
                      <a:pt x="216" y="56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30" y="69"/>
                      <a:pt x="232" y="65"/>
                      <a:pt x="236" y="62"/>
                    </a:cubicBezTo>
                    <a:cubicBezTo>
                      <a:pt x="240" y="58"/>
                      <a:pt x="243" y="56"/>
                      <a:pt x="243" y="56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8">
                <a:extLst>
                  <a:ext uri="{FF2B5EF4-FFF2-40B4-BE49-F238E27FC236}">
                    <a16:creationId xmlns:a16="http://schemas.microsoft.com/office/drawing/2014/main" xmlns="" id="{FEDB5431-635C-4EA2-91FF-1DC12F243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788" y="4557713"/>
                <a:ext cx="160338" cy="231775"/>
              </a:xfrm>
              <a:custGeom>
                <a:avLst/>
                <a:gdLst>
                  <a:gd name="T0" fmla="*/ 5 w 128"/>
                  <a:gd name="T1" fmla="*/ 185 h 185"/>
                  <a:gd name="T2" fmla="*/ 57 w 128"/>
                  <a:gd name="T3" fmla="*/ 170 h 185"/>
                  <a:gd name="T4" fmla="*/ 62 w 128"/>
                  <a:gd name="T5" fmla="*/ 85 h 185"/>
                  <a:gd name="T6" fmla="*/ 128 w 128"/>
                  <a:gd name="T7" fmla="*/ 33 h 185"/>
                  <a:gd name="T8" fmla="*/ 119 w 128"/>
                  <a:gd name="T9" fmla="*/ 0 h 185"/>
                  <a:gd name="T10" fmla="*/ 35 w 128"/>
                  <a:gd name="T11" fmla="*/ 64 h 185"/>
                  <a:gd name="T12" fmla="*/ 19 w 128"/>
                  <a:gd name="T13" fmla="*/ 163 h 185"/>
                  <a:gd name="T14" fmla="*/ 0 w 128"/>
                  <a:gd name="T15" fmla="*/ 167 h 185"/>
                  <a:gd name="T16" fmla="*/ 4 w 128"/>
                  <a:gd name="T17" fmla="*/ 177 h 185"/>
                  <a:gd name="T18" fmla="*/ 5 w 128"/>
                  <a:gd name="T19" fmla="*/ 18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85">
                    <a:moveTo>
                      <a:pt x="5" y="185"/>
                    </a:moveTo>
                    <a:cubicBezTo>
                      <a:pt x="57" y="170"/>
                      <a:pt x="57" y="170"/>
                      <a:pt x="57" y="170"/>
                    </a:cubicBezTo>
                    <a:cubicBezTo>
                      <a:pt x="57" y="170"/>
                      <a:pt x="39" y="130"/>
                      <a:pt x="62" y="85"/>
                    </a:cubicBezTo>
                    <a:cubicBezTo>
                      <a:pt x="86" y="40"/>
                      <a:pt x="128" y="33"/>
                      <a:pt x="128" y="33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66" y="12"/>
                      <a:pt x="35" y="64"/>
                    </a:cubicBezTo>
                    <a:cubicBezTo>
                      <a:pt x="6" y="114"/>
                      <a:pt x="19" y="163"/>
                      <a:pt x="19" y="16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67"/>
                      <a:pt x="3" y="171"/>
                      <a:pt x="4" y="177"/>
                    </a:cubicBezTo>
                    <a:cubicBezTo>
                      <a:pt x="5" y="183"/>
                      <a:pt x="5" y="185"/>
                      <a:pt x="5" y="185"/>
                    </a:cubicBez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9">
                <a:extLst>
                  <a:ext uri="{FF2B5EF4-FFF2-40B4-BE49-F238E27FC236}">
                    <a16:creationId xmlns:a16="http://schemas.microsoft.com/office/drawing/2014/main" xmlns="" id="{027AE80B-7EC9-4E66-8128-C9D2F8C0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0" y="4602163"/>
                <a:ext cx="134938" cy="247650"/>
              </a:xfrm>
              <a:custGeom>
                <a:avLst/>
                <a:gdLst>
                  <a:gd name="T0" fmla="*/ 108 w 108"/>
                  <a:gd name="T1" fmla="*/ 128 h 198"/>
                  <a:gd name="T2" fmla="*/ 104 w 108"/>
                  <a:gd name="T3" fmla="*/ 147 h 198"/>
                  <a:gd name="T4" fmla="*/ 91 w 108"/>
                  <a:gd name="T5" fmla="*/ 163 h 198"/>
                  <a:gd name="T6" fmla="*/ 69 w 108"/>
                  <a:gd name="T7" fmla="*/ 173 h 198"/>
                  <a:gd name="T8" fmla="*/ 69 w 108"/>
                  <a:gd name="T9" fmla="*/ 198 h 198"/>
                  <a:gd name="T10" fmla="*/ 43 w 108"/>
                  <a:gd name="T11" fmla="*/ 198 h 198"/>
                  <a:gd name="T12" fmla="*/ 43 w 108"/>
                  <a:gd name="T13" fmla="*/ 176 h 198"/>
                  <a:gd name="T14" fmla="*/ 18 w 108"/>
                  <a:gd name="T15" fmla="*/ 173 h 198"/>
                  <a:gd name="T16" fmla="*/ 2 w 108"/>
                  <a:gd name="T17" fmla="*/ 167 h 198"/>
                  <a:gd name="T18" fmla="*/ 2 w 108"/>
                  <a:gd name="T19" fmla="*/ 126 h 198"/>
                  <a:gd name="T20" fmla="*/ 46 w 108"/>
                  <a:gd name="T21" fmla="*/ 142 h 198"/>
                  <a:gd name="T22" fmla="*/ 55 w 108"/>
                  <a:gd name="T23" fmla="*/ 140 h 198"/>
                  <a:gd name="T24" fmla="*/ 59 w 108"/>
                  <a:gd name="T25" fmla="*/ 132 h 198"/>
                  <a:gd name="T26" fmla="*/ 57 w 108"/>
                  <a:gd name="T27" fmla="*/ 125 h 198"/>
                  <a:gd name="T28" fmla="*/ 50 w 108"/>
                  <a:gd name="T29" fmla="*/ 120 h 198"/>
                  <a:gd name="T30" fmla="*/ 36 w 108"/>
                  <a:gd name="T31" fmla="*/ 114 h 198"/>
                  <a:gd name="T32" fmla="*/ 0 w 108"/>
                  <a:gd name="T33" fmla="*/ 68 h 198"/>
                  <a:gd name="T34" fmla="*/ 12 w 108"/>
                  <a:gd name="T35" fmla="*/ 38 h 198"/>
                  <a:gd name="T36" fmla="*/ 43 w 108"/>
                  <a:gd name="T37" fmla="*/ 22 h 198"/>
                  <a:gd name="T38" fmla="*/ 43 w 108"/>
                  <a:gd name="T39" fmla="*/ 0 h 198"/>
                  <a:gd name="T40" fmla="*/ 69 w 108"/>
                  <a:gd name="T41" fmla="*/ 0 h 198"/>
                  <a:gd name="T42" fmla="*/ 69 w 108"/>
                  <a:gd name="T43" fmla="*/ 21 h 198"/>
                  <a:gd name="T44" fmla="*/ 101 w 108"/>
                  <a:gd name="T45" fmla="*/ 26 h 198"/>
                  <a:gd name="T46" fmla="*/ 101 w 108"/>
                  <a:gd name="T47" fmla="*/ 66 h 198"/>
                  <a:gd name="T48" fmla="*/ 82 w 108"/>
                  <a:gd name="T49" fmla="*/ 57 h 198"/>
                  <a:gd name="T50" fmla="*/ 61 w 108"/>
                  <a:gd name="T51" fmla="*/ 54 h 198"/>
                  <a:gd name="T52" fmla="*/ 51 w 108"/>
                  <a:gd name="T53" fmla="*/ 57 h 198"/>
                  <a:gd name="T54" fmla="*/ 48 w 108"/>
                  <a:gd name="T55" fmla="*/ 64 h 198"/>
                  <a:gd name="T56" fmla="*/ 52 w 108"/>
                  <a:gd name="T57" fmla="*/ 73 h 198"/>
                  <a:gd name="T58" fmla="*/ 66 w 108"/>
                  <a:gd name="T59" fmla="*/ 81 h 198"/>
                  <a:gd name="T60" fmla="*/ 98 w 108"/>
                  <a:gd name="T61" fmla="*/ 101 h 198"/>
                  <a:gd name="T62" fmla="*/ 108 w 108"/>
                  <a:gd name="T63" fmla="*/ 12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98">
                    <a:moveTo>
                      <a:pt x="108" y="128"/>
                    </a:moveTo>
                    <a:cubicBezTo>
                      <a:pt x="108" y="135"/>
                      <a:pt x="107" y="142"/>
                      <a:pt x="104" y="147"/>
                    </a:cubicBezTo>
                    <a:cubicBezTo>
                      <a:pt x="101" y="153"/>
                      <a:pt x="96" y="159"/>
                      <a:pt x="91" y="163"/>
                    </a:cubicBezTo>
                    <a:cubicBezTo>
                      <a:pt x="85" y="168"/>
                      <a:pt x="78" y="171"/>
                      <a:pt x="69" y="173"/>
                    </a:cubicBezTo>
                    <a:cubicBezTo>
                      <a:pt x="69" y="198"/>
                      <a:pt x="69" y="198"/>
                      <a:pt x="69" y="198"/>
                    </a:cubicBezTo>
                    <a:cubicBezTo>
                      <a:pt x="43" y="198"/>
                      <a:pt x="43" y="198"/>
                      <a:pt x="43" y="19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35" y="176"/>
                      <a:pt x="27" y="175"/>
                      <a:pt x="18" y="173"/>
                    </a:cubicBezTo>
                    <a:cubicBezTo>
                      <a:pt x="10" y="171"/>
                      <a:pt x="5" y="169"/>
                      <a:pt x="2" y="16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7" y="137"/>
                      <a:pt x="32" y="142"/>
                      <a:pt x="46" y="142"/>
                    </a:cubicBezTo>
                    <a:cubicBezTo>
                      <a:pt x="50" y="142"/>
                      <a:pt x="53" y="141"/>
                      <a:pt x="55" y="140"/>
                    </a:cubicBezTo>
                    <a:cubicBezTo>
                      <a:pt x="58" y="138"/>
                      <a:pt x="59" y="135"/>
                      <a:pt x="59" y="132"/>
                    </a:cubicBezTo>
                    <a:cubicBezTo>
                      <a:pt x="59" y="129"/>
                      <a:pt x="58" y="127"/>
                      <a:pt x="57" y="125"/>
                    </a:cubicBezTo>
                    <a:cubicBezTo>
                      <a:pt x="55" y="123"/>
                      <a:pt x="53" y="122"/>
                      <a:pt x="50" y="120"/>
                    </a:cubicBezTo>
                    <a:cubicBezTo>
                      <a:pt x="47" y="118"/>
                      <a:pt x="42" y="116"/>
                      <a:pt x="36" y="114"/>
                    </a:cubicBezTo>
                    <a:cubicBezTo>
                      <a:pt x="12" y="104"/>
                      <a:pt x="0" y="89"/>
                      <a:pt x="0" y="68"/>
                    </a:cubicBezTo>
                    <a:cubicBezTo>
                      <a:pt x="0" y="56"/>
                      <a:pt x="4" y="46"/>
                      <a:pt x="12" y="38"/>
                    </a:cubicBezTo>
                    <a:cubicBezTo>
                      <a:pt x="19" y="30"/>
                      <a:pt x="30" y="24"/>
                      <a:pt x="43" y="2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82" y="22"/>
                      <a:pt x="93" y="23"/>
                      <a:pt x="101" y="2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95" y="62"/>
                      <a:pt x="89" y="59"/>
                      <a:pt x="82" y="57"/>
                    </a:cubicBezTo>
                    <a:cubicBezTo>
                      <a:pt x="75" y="55"/>
                      <a:pt x="68" y="54"/>
                      <a:pt x="61" y="54"/>
                    </a:cubicBezTo>
                    <a:cubicBezTo>
                      <a:pt x="57" y="54"/>
                      <a:pt x="54" y="55"/>
                      <a:pt x="51" y="57"/>
                    </a:cubicBezTo>
                    <a:cubicBezTo>
                      <a:pt x="49" y="59"/>
                      <a:pt x="48" y="61"/>
                      <a:pt x="48" y="64"/>
                    </a:cubicBezTo>
                    <a:cubicBezTo>
                      <a:pt x="48" y="68"/>
                      <a:pt x="49" y="70"/>
                      <a:pt x="52" y="73"/>
                    </a:cubicBezTo>
                    <a:cubicBezTo>
                      <a:pt x="55" y="75"/>
                      <a:pt x="60" y="78"/>
                      <a:pt x="66" y="81"/>
                    </a:cubicBezTo>
                    <a:cubicBezTo>
                      <a:pt x="81" y="87"/>
                      <a:pt x="92" y="93"/>
                      <a:pt x="98" y="101"/>
                    </a:cubicBezTo>
                    <a:cubicBezTo>
                      <a:pt x="105" y="109"/>
                      <a:pt x="108" y="118"/>
                      <a:pt x="108" y="128"/>
                    </a:cubicBez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2345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4433841" y="3414184"/>
            <a:ext cx="3081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POINT OF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SALE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A022AB4-C135-484D-A73F-473884C163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6" y="1602404"/>
            <a:ext cx="4844878" cy="19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3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8FAB584-2044-442F-B589-BBFA62388E86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EF0B2122-3DA1-4067-BE2E-1D16E264563C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5F1F089A-2925-469A-9F5B-B3A498346289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xmlns="" id="{FEBF8644-1E51-4B18-8814-C7632615F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69">
                <a:extLst>
                  <a:ext uri="{FF2B5EF4-FFF2-40B4-BE49-F238E27FC236}">
                    <a16:creationId xmlns:a16="http://schemas.microsoft.com/office/drawing/2014/main" xmlns="" id="{0D5A46BB-D1E0-4EE1-8754-A684F09B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0">
                <a:extLst>
                  <a:ext uri="{FF2B5EF4-FFF2-40B4-BE49-F238E27FC236}">
                    <a16:creationId xmlns:a16="http://schemas.microsoft.com/office/drawing/2014/main" xmlns="" id="{08DBAF6D-3814-430F-9A42-9FD380152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1">
                <a:extLst>
                  <a:ext uri="{FF2B5EF4-FFF2-40B4-BE49-F238E27FC236}">
                    <a16:creationId xmlns:a16="http://schemas.microsoft.com/office/drawing/2014/main" xmlns="" id="{FCB4E95B-B8CA-48E5-BA0F-0FAE75509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2">
                <a:extLst>
                  <a:ext uri="{FF2B5EF4-FFF2-40B4-BE49-F238E27FC236}">
                    <a16:creationId xmlns:a16="http://schemas.microsoft.com/office/drawing/2014/main" xmlns="" id="{B4156BF0-D82A-4E83-B03C-71DACB4BC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3">
                <a:extLst>
                  <a:ext uri="{FF2B5EF4-FFF2-40B4-BE49-F238E27FC236}">
                    <a16:creationId xmlns:a16="http://schemas.microsoft.com/office/drawing/2014/main" xmlns="" id="{44EE42FA-DEBB-4D78-A6D6-6D5FC897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4">
                <a:extLst>
                  <a:ext uri="{FF2B5EF4-FFF2-40B4-BE49-F238E27FC236}">
                    <a16:creationId xmlns:a16="http://schemas.microsoft.com/office/drawing/2014/main" xmlns="" id="{23BB0729-7259-413E-8A3D-B28037490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5">
                <a:extLst>
                  <a:ext uri="{FF2B5EF4-FFF2-40B4-BE49-F238E27FC236}">
                    <a16:creationId xmlns:a16="http://schemas.microsoft.com/office/drawing/2014/main" xmlns="" id="{5F83209A-574B-4D9B-B74C-D6102CA5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6">
                <a:extLst>
                  <a:ext uri="{FF2B5EF4-FFF2-40B4-BE49-F238E27FC236}">
                    <a16:creationId xmlns:a16="http://schemas.microsoft.com/office/drawing/2014/main" xmlns="" id="{BE446630-457F-4F75-A8C4-C3A95212A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7">
                <a:extLst>
                  <a:ext uri="{FF2B5EF4-FFF2-40B4-BE49-F238E27FC236}">
                    <a16:creationId xmlns:a16="http://schemas.microsoft.com/office/drawing/2014/main" xmlns="" id="{88D11141-AA29-47A9-BCF4-93850CF55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8">
                <a:extLst>
                  <a:ext uri="{FF2B5EF4-FFF2-40B4-BE49-F238E27FC236}">
                    <a16:creationId xmlns:a16="http://schemas.microsoft.com/office/drawing/2014/main" xmlns="" id="{53785A1C-2303-4192-89E2-157C108E5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9">
                <a:extLst>
                  <a:ext uri="{FF2B5EF4-FFF2-40B4-BE49-F238E27FC236}">
                    <a16:creationId xmlns:a16="http://schemas.microsoft.com/office/drawing/2014/main" xmlns="" id="{28B943D8-A21B-42A1-B08B-41C45A517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0">
                <a:extLst>
                  <a:ext uri="{FF2B5EF4-FFF2-40B4-BE49-F238E27FC236}">
                    <a16:creationId xmlns:a16="http://schemas.microsoft.com/office/drawing/2014/main" xmlns="" id="{019F7FC9-FEDF-4315-874C-DAF8BEC96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1">
                <a:extLst>
                  <a:ext uri="{FF2B5EF4-FFF2-40B4-BE49-F238E27FC236}">
                    <a16:creationId xmlns:a16="http://schemas.microsoft.com/office/drawing/2014/main" xmlns="" id="{0E1608DD-F26F-4EAE-A03D-2EFC1625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2">
                <a:extLst>
                  <a:ext uri="{FF2B5EF4-FFF2-40B4-BE49-F238E27FC236}">
                    <a16:creationId xmlns:a16="http://schemas.microsoft.com/office/drawing/2014/main" xmlns="" id="{1D75A018-ADC6-431D-A953-75488D208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3">
                <a:extLst>
                  <a:ext uri="{FF2B5EF4-FFF2-40B4-BE49-F238E27FC236}">
                    <a16:creationId xmlns:a16="http://schemas.microsoft.com/office/drawing/2014/main" xmlns="" id="{988C4819-A35C-4929-8551-FDEC72D7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4">
                <a:extLst>
                  <a:ext uri="{FF2B5EF4-FFF2-40B4-BE49-F238E27FC236}">
                    <a16:creationId xmlns:a16="http://schemas.microsoft.com/office/drawing/2014/main" xmlns="" id="{301F25D2-E9E7-4E81-99A0-F6776942A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565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4F5EFC-1AA7-4780-B867-33F719058A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6" y="1602404"/>
            <a:ext cx="4844878" cy="19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6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A20076B-B041-4D1A-93D6-53F6491B4046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56495FA-CD8E-4119-B932-B85375500681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E84B4D5-7CE3-4D21-8C26-FD81965390C2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30" name="Freeform 168">
                <a:extLst>
                  <a:ext uri="{FF2B5EF4-FFF2-40B4-BE49-F238E27FC236}">
                    <a16:creationId xmlns:a16="http://schemas.microsoft.com/office/drawing/2014/main" xmlns="" id="{92EFBDC7-6E12-4E9F-BF19-16A564E5B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69">
                <a:extLst>
                  <a:ext uri="{FF2B5EF4-FFF2-40B4-BE49-F238E27FC236}">
                    <a16:creationId xmlns:a16="http://schemas.microsoft.com/office/drawing/2014/main" xmlns="" id="{B70236FC-814F-44C6-AE2A-AF80AB03E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0">
                <a:extLst>
                  <a:ext uri="{FF2B5EF4-FFF2-40B4-BE49-F238E27FC236}">
                    <a16:creationId xmlns:a16="http://schemas.microsoft.com/office/drawing/2014/main" xmlns="" id="{6AA1B382-EB11-4A27-A2EC-AE102AF33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71">
                <a:extLst>
                  <a:ext uri="{FF2B5EF4-FFF2-40B4-BE49-F238E27FC236}">
                    <a16:creationId xmlns:a16="http://schemas.microsoft.com/office/drawing/2014/main" xmlns="" id="{2C22C9D3-2CD7-410E-8729-BE1A5ED87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2">
                <a:extLst>
                  <a:ext uri="{FF2B5EF4-FFF2-40B4-BE49-F238E27FC236}">
                    <a16:creationId xmlns:a16="http://schemas.microsoft.com/office/drawing/2014/main" xmlns="" id="{A88D016B-85D2-4568-B130-076A7A9A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3">
                <a:extLst>
                  <a:ext uri="{FF2B5EF4-FFF2-40B4-BE49-F238E27FC236}">
                    <a16:creationId xmlns:a16="http://schemas.microsoft.com/office/drawing/2014/main" xmlns="" id="{9E03A808-1892-443A-B479-E5655D312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4">
                <a:extLst>
                  <a:ext uri="{FF2B5EF4-FFF2-40B4-BE49-F238E27FC236}">
                    <a16:creationId xmlns:a16="http://schemas.microsoft.com/office/drawing/2014/main" xmlns="" id="{D1DBE312-B465-4EAD-8362-4F0F5D13A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5">
                <a:extLst>
                  <a:ext uri="{FF2B5EF4-FFF2-40B4-BE49-F238E27FC236}">
                    <a16:creationId xmlns:a16="http://schemas.microsoft.com/office/drawing/2014/main" xmlns="" id="{E728AD1E-6639-403A-B824-FC813D77B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6">
                <a:extLst>
                  <a:ext uri="{FF2B5EF4-FFF2-40B4-BE49-F238E27FC236}">
                    <a16:creationId xmlns:a16="http://schemas.microsoft.com/office/drawing/2014/main" xmlns="" id="{B989647E-6F93-4863-A62D-A11AF6BB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7">
                <a:extLst>
                  <a:ext uri="{FF2B5EF4-FFF2-40B4-BE49-F238E27FC236}">
                    <a16:creationId xmlns:a16="http://schemas.microsoft.com/office/drawing/2014/main" xmlns="" id="{5E9A965A-7F14-4FA0-98DC-ACB4BDD23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8">
                <a:extLst>
                  <a:ext uri="{FF2B5EF4-FFF2-40B4-BE49-F238E27FC236}">
                    <a16:creationId xmlns:a16="http://schemas.microsoft.com/office/drawing/2014/main" xmlns="" id="{68E31491-C892-4197-9D81-BC2FD345F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79">
                <a:extLst>
                  <a:ext uri="{FF2B5EF4-FFF2-40B4-BE49-F238E27FC236}">
                    <a16:creationId xmlns:a16="http://schemas.microsoft.com/office/drawing/2014/main" xmlns="" id="{6AED9773-BC5E-4F52-99E9-160177F77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0">
                <a:extLst>
                  <a:ext uri="{FF2B5EF4-FFF2-40B4-BE49-F238E27FC236}">
                    <a16:creationId xmlns:a16="http://schemas.microsoft.com/office/drawing/2014/main" xmlns="" id="{DCEA4903-137A-42BD-8C0B-C03FF7DB3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1">
                <a:extLst>
                  <a:ext uri="{FF2B5EF4-FFF2-40B4-BE49-F238E27FC236}">
                    <a16:creationId xmlns:a16="http://schemas.microsoft.com/office/drawing/2014/main" xmlns="" id="{E5B06DF3-195B-4361-AA25-5028650D8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2">
                <a:extLst>
                  <a:ext uri="{FF2B5EF4-FFF2-40B4-BE49-F238E27FC236}">
                    <a16:creationId xmlns:a16="http://schemas.microsoft.com/office/drawing/2014/main" xmlns="" id="{3930A46D-9516-4315-A3C9-5B35EB062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3">
                <a:extLst>
                  <a:ext uri="{FF2B5EF4-FFF2-40B4-BE49-F238E27FC236}">
                    <a16:creationId xmlns:a16="http://schemas.microsoft.com/office/drawing/2014/main" xmlns="" id="{123D5193-1163-4E5C-92E4-9C261F0C3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84">
                <a:extLst>
                  <a:ext uri="{FF2B5EF4-FFF2-40B4-BE49-F238E27FC236}">
                    <a16:creationId xmlns:a16="http://schemas.microsoft.com/office/drawing/2014/main" xmlns="" id="{B13219EA-04B0-4B6C-A9B9-314A2C764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110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68ACF1A-8CB6-490D-8997-8557E62D4EA0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05122935-B2B9-489D-8CCB-B87E9AE5C7A7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0EAF171-8E3D-4351-9C6A-1002A68A462A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32" name="Freeform 168">
                <a:extLst>
                  <a:ext uri="{FF2B5EF4-FFF2-40B4-BE49-F238E27FC236}">
                    <a16:creationId xmlns:a16="http://schemas.microsoft.com/office/drawing/2014/main" xmlns="" id="{C702504B-B70D-456C-8DA5-19EF5D29E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69">
                <a:extLst>
                  <a:ext uri="{FF2B5EF4-FFF2-40B4-BE49-F238E27FC236}">
                    <a16:creationId xmlns:a16="http://schemas.microsoft.com/office/drawing/2014/main" xmlns="" id="{01C5162F-6534-40F2-8751-A9713632A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170">
                <a:extLst>
                  <a:ext uri="{FF2B5EF4-FFF2-40B4-BE49-F238E27FC236}">
                    <a16:creationId xmlns:a16="http://schemas.microsoft.com/office/drawing/2014/main" xmlns="" id="{AA5CD84C-4FB3-4BB9-B28D-7D4B567A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171">
                <a:extLst>
                  <a:ext uri="{FF2B5EF4-FFF2-40B4-BE49-F238E27FC236}">
                    <a16:creationId xmlns:a16="http://schemas.microsoft.com/office/drawing/2014/main" xmlns="" id="{6FC4EC15-0471-4E35-B3EB-904F82F40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2">
                <a:extLst>
                  <a:ext uri="{FF2B5EF4-FFF2-40B4-BE49-F238E27FC236}">
                    <a16:creationId xmlns:a16="http://schemas.microsoft.com/office/drawing/2014/main" xmlns="" id="{FC98380A-DD65-4505-88EF-28ED92719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3">
                <a:extLst>
                  <a:ext uri="{FF2B5EF4-FFF2-40B4-BE49-F238E27FC236}">
                    <a16:creationId xmlns:a16="http://schemas.microsoft.com/office/drawing/2014/main" xmlns="" id="{1618811E-6089-4507-A13F-EEFDC794F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4">
                <a:extLst>
                  <a:ext uri="{FF2B5EF4-FFF2-40B4-BE49-F238E27FC236}">
                    <a16:creationId xmlns:a16="http://schemas.microsoft.com/office/drawing/2014/main" xmlns="" id="{BBCF4957-1485-4D3F-B901-A1C3BA074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5">
                <a:extLst>
                  <a:ext uri="{FF2B5EF4-FFF2-40B4-BE49-F238E27FC236}">
                    <a16:creationId xmlns:a16="http://schemas.microsoft.com/office/drawing/2014/main" xmlns="" id="{AC33CCD8-889D-4DE6-898C-B9A100B6E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6">
                <a:extLst>
                  <a:ext uri="{FF2B5EF4-FFF2-40B4-BE49-F238E27FC236}">
                    <a16:creationId xmlns:a16="http://schemas.microsoft.com/office/drawing/2014/main" xmlns="" id="{11E8581B-CA19-4D01-BB80-FED6E243E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77">
                <a:extLst>
                  <a:ext uri="{FF2B5EF4-FFF2-40B4-BE49-F238E27FC236}">
                    <a16:creationId xmlns:a16="http://schemas.microsoft.com/office/drawing/2014/main" xmlns="" id="{8DCE0D00-3654-4991-9715-9D9E896A9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78">
                <a:extLst>
                  <a:ext uri="{FF2B5EF4-FFF2-40B4-BE49-F238E27FC236}">
                    <a16:creationId xmlns:a16="http://schemas.microsoft.com/office/drawing/2014/main" xmlns="" id="{53162111-D078-4F91-8CBF-30CEE44DB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79">
                <a:extLst>
                  <a:ext uri="{FF2B5EF4-FFF2-40B4-BE49-F238E27FC236}">
                    <a16:creationId xmlns:a16="http://schemas.microsoft.com/office/drawing/2014/main" xmlns="" id="{03897E7E-DA80-46BB-B572-85A9A15EE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0">
                <a:extLst>
                  <a:ext uri="{FF2B5EF4-FFF2-40B4-BE49-F238E27FC236}">
                    <a16:creationId xmlns:a16="http://schemas.microsoft.com/office/drawing/2014/main" xmlns="" id="{5D43D669-26F6-48C0-9B9A-CC89244AC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1">
                <a:extLst>
                  <a:ext uri="{FF2B5EF4-FFF2-40B4-BE49-F238E27FC236}">
                    <a16:creationId xmlns:a16="http://schemas.microsoft.com/office/drawing/2014/main" xmlns="" id="{827E7046-76ED-42F1-93E3-1774F2FDD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82">
                <a:extLst>
                  <a:ext uri="{FF2B5EF4-FFF2-40B4-BE49-F238E27FC236}">
                    <a16:creationId xmlns:a16="http://schemas.microsoft.com/office/drawing/2014/main" xmlns="" id="{DC5621C5-959E-402F-8192-97FAEB24E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83">
                <a:extLst>
                  <a:ext uri="{FF2B5EF4-FFF2-40B4-BE49-F238E27FC236}">
                    <a16:creationId xmlns:a16="http://schemas.microsoft.com/office/drawing/2014/main" xmlns="" id="{125625E3-4160-4050-A3A3-857EAC134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84">
                <a:extLst>
                  <a:ext uri="{FF2B5EF4-FFF2-40B4-BE49-F238E27FC236}">
                    <a16:creationId xmlns:a16="http://schemas.microsoft.com/office/drawing/2014/main" xmlns="" id="{E13C1F69-FC70-46CF-97FB-931F4E6A9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5750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CB1164A-BCC8-4A03-BAFB-575635D10FB2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CB413D65-294C-437B-83B5-2574AA7394F0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9191C27-C7F4-4C42-95D8-C33B56A8C9F4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8" name="Freeform 168">
                <a:extLst>
                  <a:ext uri="{FF2B5EF4-FFF2-40B4-BE49-F238E27FC236}">
                    <a16:creationId xmlns:a16="http://schemas.microsoft.com/office/drawing/2014/main" xmlns="" id="{843091C0-AE01-4252-B45E-662751959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69">
                <a:extLst>
                  <a:ext uri="{FF2B5EF4-FFF2-40B4-BE49-F238E27FC236}">
                    <a16:creationId xmlns:a16="http://schemas.microsoft.com/office/drawing/2014/main" xmlns="" id="{0E89DAD7-AAFA-40EA-8E27-35067C6F3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70">
                <a:extLst>
                  <a:ext uri="{FF2B5EF4-FFF2-40B4-BE49-F238E27FC236}">
                    <a16:creationId xmlns:a16="http://schemas.microsoft.com/office/drawing/2014/main" xmlns="" id="{1D58C7F2-5184-4062-BF87-298E21167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1">
                <a:extLst>
                  <a:ext uri="{FF2B5EF4-FFF2-40B4-BE49-F238E27FC236}">
                    <a16:creationId xmlns:a16="http://schemas.microsoft.com/office/drawing/2014/main" xmlns="" id="{A4906E4A-8BA5-4258-96B4-B36154B7A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72">
                <a:extLst>
                  <a:ext uri="{FF2B5EF4-FFF2-40B4-BE49-F238E27FC236}">
                    <a16:creationId xmlns:a16="http://schemas.microsoft.com/office/drawing/2014/main" xmlns="" id="{9804A174-26CA-4A10-B417-0C6BAC944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3">
                <a:extLst>
                  <a:ext uri="{FF2B5EF4-FFF2-40B4-BE49-F238E27FC236}">
                    <a16:creationId xmlns:a16="http://schemas.microsoft.com/office/drawing/2014/main" xmlns="" id="{CD51CD39-4933-4C81-BA99-4018FE38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4">
                <a:extLst>
                  <a:ext uri="{FF2B5EF4-FFF2-40B4-BE49-F238E27FC236}">
                    <a16:creationId xmlns:a16="http://schemas.microsoft.com/office/drawing/2014/main" xmlns="" id="{DE3207BA-5549-48D9-94F7-E90BD32B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5">
                <a:extLst>
                  <a:ext uri="{FF2B5EF4-FFF2-40B4-BE49-F238E27FC236}">
                    <a16:creationId xmlns:a16="http://schemas.microsoft.com/office/drawing/2014/main" xmlns="" id="{F164C70F-09F0-4F07-9797-33C550A5B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6">
                <a:extLst>
                  <a:ext uri="{FF2B5EF4-FFF2-40B4-BE49-F238E27FC236}">
                    <a16:creationId xmlns:a16="http://schemas.microsoft.com/office/drawing/2014/main" xmlns="" id="{D80005A0-EE25-413D-BA46-B0A6DB0AE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7">
                <a:extLst>
                  <a:ext uri="{FF2B5EF4-FFF2-40B4-BE49-F238E27FC236}">
                    <a16:creationId xmlns:a16="http://schemas.microsoft.com/office/drawing/2014/main" xmlns="" id="{AE95E484-BC3D-469B-82C7-597ED790B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8">
                <a:extLst>
                  <a:ext uri="{FF2B5EF4-FFF2-40B4-BE49-F238E27FC236}">
                    <a16:creationId xmlns:a16="http://schemas.microsoft.com/office/drawing/2014/main" xmlns="" id="{27606018-7BF5-48AE-8B77-1ABF80B57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9">
                <a:extLst>
                  <a:ext uri="{FF2B5EF4-FFF2-40B4-BE49-F238E27FC236}">
                    <a16:creationId xmlns:a16="http://schemas.microsoft.com/office/drawing/2014/main" xmlns="" id="{4B8FD3EF-D877-403C-99AA-093370FA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80">
                <a:extLst>
                  <a:ext uri="{FF2B5EF4-FFF2-40B4-BE49-F238E27FC236}">
                    <a16:creationId xmlns:a16="http://schemas.microsoft.com/office/drawing/2014/main" xmlns="" id="{3E5E53A5-4A3D-4D7A-8928-8EC793C88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1">
                <a:extLst>
                  <a:ext uri="{FF2B5EF4-FFF2-40B4-BE49-F238E27FC236}">
                    <a16:creationId xmlns:a16="http://schemas.microsoft.com/office/drawing/2014/main" xmlns="" id="{0B2146CF-7E93-4DDA-849C-592D2CF92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2">
                <a:extLst>
                  <a:ext uri="{FF2B5EF4-FFF2-40B4-BE49-F238E27FC236}">
                    <a16:creationId xmlns:a16="http://schemas.microsoft.com/office/drawing/2014/main" xmlns="" id="{6FEBC5C8-CF01-49F4-BBFB-292AFD4A5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3">
                <a:extLst>
                  <a:ext uri="{FF2B5EF4-FFF2-40B4-BE49-F238E27FC236}">
                    <a16:creationId xmlns:a16="http://schemas.microsoft.com/office/drawing/2014/main" xmlns="" id="{56FBC0DA-0DD6-4B06-B61E-1B33B5CCA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4">
                <a:extLst>
                  <a:ext uri="{FF2B5EF4-FFF2-40B4-BE49-F238E27FC236}">
                    <a16:creationId xmlns:a16="http://schemas.microsoft.com/office/drawing/2014/main" xmlns="" id="{94E0A5D1-1C23-411A-8D2D-DE05E624F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087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AAD3CFC-6B5E-4ED6-AAB7-8B7AB76CA567}"/>
              </a:ext>
            </a:extLst>
          </p:cNvPr>
          <p:cNvGrpSpPr/>
          <p:nvPr userDrawn="1"/>
        </p:nvGrpSpPr>
        <p:grpSpPr>
          <a:xfrm>
            <a:off x="150218" y="180963"/>
            <a:ext cx="902771" cy="902771"/>
            <a:chOff x="5638081" y="4948196"/>
            <a:chExt cx="378521" cy="3785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7E72EAAB-C8F2-4B8C-8B44-DE1BEFCA7C23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AF34FF9-B5BC-4B90-9F40-C5E8A3192548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xmlns="" id="{5332C672-9947-414C-A795-25D916C3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69">
                <a:extLst>
                  <a:ext uri="{FF2B5EF4-FFF2-40B4-BE49-F238E27FC236}">
                    <a16:creationId xmlns:a16="http://schemas.microsoft.com/office/drawing/2014/main" xmlns="" id="{984F7D71-7F2F-4FAD-BF87-DB82CCF17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0">
                <a:extLst>
                  <a:ext uri="{FF2B5EF4-FFF2-40B4-BE49-F238E27FC236}">
                    <a16:creationId xmlns:a16="http://schemas.microsoft.com/office/drawing/2014/main" xmlns="" id="{647A55F4-31FF-44E7-942E-8AC9D4BC2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1">
                <a:extLst>
                  <a:ext uri="{FF2B5EF4-FFF2-40B4-BE49-F238E27FC236}">
                    <a16:creationId xmlns:a16="http://schemas.microsoft.com/office/drawing/2014/main" xmlns="" id="{62E89DA9-8AF6-4B98-AFDA-800BD1952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2">
                <a:extLst>
                  <a:ext uri="{FF2B5EF4-FFF2-40B4-BE49-F238E27FC236}">
                    <a16:creationId xmlns:a16="http://schemas.microsoft.com/office/drawing/2014/main" xmlns="" id="{156EC4A1-BFC6-4065-BBDB-8A2E4B1B4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3">
                <a:extLst>
                  <a:ext uri="{FF2B5EF4-FFF2-40B4-BE49-F238E27FC236}">
                    <a16:creationId xmlns:a16="http://schemas.microsoft.com/office/drawing/2014/main" xmlns="" id="{0846ECB8-A35B-4D98-AE22-C0EEF4F90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4">
                <a:extLst>
                  <a:ext uri="{FF2B5EF4-FFF2-40B4-BE49-F238E27FC236}">
                    <a16:creationId xmlns:a16="http://schemas.microsoft.com/office/drawing/2014/main" xmlns="" id="{264ED56E-F364-4507-895B-360639FC4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5">
                <a:extLst>
                  <a:ext uri="{FF2B5EF4-FFF2-40B4-BE49-F238E27FC236}">
                    <a16:creationId xmlns:a16="http://schemas.microsoft.com/office/drawing/2014/main" xmlns="" id="{D97F9578-4254-4078-B46D-B22C58688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6">
                <a:extLst>
                  <a:ext uri="{FF2B5EF4-FFF2-40B4-BE49-F238E27FC236}">
                    <a16:creationId xmlns:a16="http://schemas.microsoft.com/office/drawing/2014/main" xmlns="" id="{EA5A74A8-ECAE-48A4-8BBC-5BBED5B67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7">
                <a:extLst>
                  <a:ext uri="{FF2B5EF4-FFF2-40B4-BE49-F238E27FC236}">
                    <a16:creationId xmlns:a16="http://schemas.microsoft.com/office/drawing/2014/main" xmlns="" id="{38F76FB8-7D50-4917-A90C-F09FFF854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8">
                <a:extLst>
                  <a:ext uri="{FF2B5EF4-FFF2-40B4-BE49-F238E27FC236}">
                    <a16:creationId xmlns:a16="http://schemas.microsoft.com/office/drawing/2014/main" xmlns="" id="{785AF7BC-7B18-4CBD-8C50-B66C34234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9">
                <a:extLst>
                  <a:ext uri="{FF2B5EF4-FFF2-40B4-BE49-F238E27FC236}">
                    <a16:creationId xmlns:a16="http://schemas.microsoft.com/office/drawing/2014/main" xmlns="" id="{C5BFD701-4592-4775-9EC6-3A1D7A86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0">
                <a:extLst>
                  <a:ext uri="{FF2B5EF4-FFF2-40B4-BE49-F238E27FC236}">
                    <a16:creationId xmlns:a16="http://schemas.microsoft.com/office/drawing/2014/main" xmlns="" id="{19719AEC-D709-4438-BB97-F8D72F78D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1">
                <a:extLst>
                  <a:ext uri="{FF2B5EF4-FFF2-40B4-BE49-F238E27FC236}">
                    <a16:creationId xmlns:a16="http://schemas.microsoft.com/office/drawing/2014/main" xmlns="" id="{B354C02E-B1C7-4158-82CC-A5CED9EC2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2">
                <a:extLst>
                  <a:ext uri="{FF2B5EF4-FFF2-40B4-BE49-F238E27FC236}">
                    <a16:creationId xmlns:a16="http://schemas.microsoft.com/office/drawing/2014/main" xmlns="" id="{5D0C6D03-DFA5-4F6D-9586-6860B76E5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3">
                <a:extLst>
                  <a:ext uri="{FF2B5EF4-FFF2-40B4-BE49-F238E27FC236}">
                    <a16:creationId xmlns:a16="http://schemas.microsoft.com/office/drawing/2014/main" xmlns="" id="{F563FAC1-2DFA-451A-A9FC-6B8C6C589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4">
                <a:extLst>
                  <a:ext uri="{FF2B5EF4-FFF2-40B4-BE49-F238E27FC236}">
                    <a16:creationId xmlns:a16="http://schemas.microsoft.com/office/drawing/2014/main" xmlns="" id="{B8D8051C-3C71-4E89-8ED2-9EA1AEA64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7479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F700527-0770-4F09-8361-7E25485012D7}"/>
              </a:ext>
            </a:extLst>
          </p:cNvPr>
          <p:cNvGrpSpPr/>
          <p:nvPr userDrawn="1"/>
        </p:nvGrpSpPr>
        <p:grpSpPr>
          <a:xfrm>
            <a:off x="150218" y="180963"/>
            <a:ext cx="902771" cy="902771"/>
            <a:chOff x="5638081" y="4948196"/>
            <a:chExt cx="378521" cy="3785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70F5112F-F515-488E-AF81-EF9F36905914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45781B1-0FD9-43B7-A889-549882C54E3E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9" name="Freeform 168">
                <a:extLst>
                  <a:ext uri="{FF2B5EF4-FFF2-40B4-BE49-F238E27FC236}">
                    <a16:creationId xmlns:a16="http://schemas.microsoft.com/office/drawing/2014/main" xmlns="" id="{7C676C9C-A527-417B-BFA9-92C01EA3C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69">
                <a:extLst>
                  <a:ext uri="{FF2B5EF4-FFF2-40B4-BE49-F238E27FC236}">
                    <a16:creationId xmlns:a16="http://schemas.microsoft.com/office/drawing/2014/main" xmlns="" id="{55A40C06-263D-4114-8635-52361C715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70">
                <a:extLst>
                  <a:ext uri="{FF2B5EF4-FFF2-40B4-BE49-F238E27FC236}">
                    <a16:creationId xmlns:a16="http://schemas.microsoft.com/office/drawing/2014/main" xmlns="" id="{7B9D3BB4-4FBE-4448-B159-C896B13C9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171">
                <a:extLst>
                  <a:ext uri="{FF2B5EF4-FFF2-40B4-BE49-F238E27FC236}">
                    <a16:creationId xmlns:a16="http://schemas.microsoft.com/office/drawing/2014/main" xmlns="" id="{D3DC8389-0E32-4E3A-AC65-F512BF87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2">
                <a:extLst>
                  <a:ext uri="{FF2B5EF4-FFF2-40B4-BE49-F238E27FC236}">
                    <a16:creationId xmlns:a16="http://schemas.microsoft.com/office/drawing/2014/main" xmlns="" id="{51973A3F-4A3C-4902-8565-2BFC29381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3">
                <a:extLst>
                  <a:ext uri="{FF2B5EF4-FFF2-40B4-BE49-F238E27FC236}">
                    <a16:creationId xmlns:a16="http://schemas.microsoft.com/office/drawing/2014/main" xmlns="" id="{6C745564-1CBC-405F-A239-0F4683F77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4">
                <a:extLst>
                  <a:ext uri="{FF2B5EF4-FFF2-40B4-BE49-F238E27FC236}">
                    <a16:creationId xmlns:a16="http://schemas.microsoft.com/office/drawing/2014/main" xmlns="" id="{1C1E770A-58DD-4B3F-BEB9-8AC211670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5">
                <a:extLst>
                  <a:ext uri="{FF2B5EF4-FFF2-40B4-BE49-F238E27FC236}">
                    <a16:creationId xmlns:a16="http://schemas.microsoft.com/office/drawing/2014/main" xmlns="" id="{CE332DDD-7D4F-4098-A1FA-AC78BCB4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6">
                <a:extLst>
                  <a:ext uri="{FF2B5EF4-FFF2-40B4-BE49-F238E27FC236}">
                    <a16:creationId xmlns:a16="http://schemas.microsoft.com/office/drawing/2014/main" xmlns="" id="{C3AB1EEA-F2B4-415E-A1E6-71E83FB5C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7">
                <a:extLst>
                  <a:ext uri="{FF2B5EF4-FFF2-40B4-BE49-F238E27FC236}">
                    <a16:creationId xmlns:a16="http://schemas.microsoft.com/office/drawing/2014/main" xmlns="" id="{696290A5-D612-431C-BDCF-67C546EF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78">
                <a:extLst>
                  <a:ext uri="{FF2B5EF4-FFF2-40B4-BE49-F238E27FC236}">
                    <a16:creationId xmlns:a16="http://schemas.microsoft.com/office/drawing/2014/main" xmlns="" id="{D0E1D7D1-E70A-4302-9AD4-1D898FCD6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79">
                <a:extLst>
                  <a:ext uri="{FF2B5EF4-FFF2-40B4-BE49-F238E27FC236}">
                    <a16:creationId xmlns:a16="http://schemas.microsoft.com/office/drawing/2014/main" xmlns="" id="{81485BCC-2B2F-4566-AE6F-6DB502B81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0">
                <a:extLst>
                  <a:ext uri="{FF2B5EF4-FFF2-40B4-BE49-F238E27FC236}">
                    <a16:creationId xmlns:a16="http://schemas.microsoft.com/office/drawing/2014/main" xmlns="" id="{F7B8FD5F-6C2D-4485-91AF-962307572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1">
                <a:extLst>
                  <a:ext uri="{FF2B5EF4-FFF2-40B4-BE49-F238E27FC236}">
                    <a16:creationId xmlns:a16="http://schemas.microsoft.com/office/drawing/2014/main" xmlns="" id="{E4645947-79DB-443D-A8A1-9CA644FF7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2">
                <a:extLst>
                  <a:ext uri="{FF2B5EF4-FFF2-40B4-BE49-F238E27FC236}">
                    <a16:creationId xmlns:a16="http://schemas.microsoft.com/office/drawing/2014/main" xmlns="" id="{0B882AD8-4E67-47E6-B98A-D48489DFC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83">
                <a:extLst>
                  <a:ext uri="{FF2B5EF4-FFF2-40B4-BE49-F238E27FC236}">
                    <a16:creationId xmlns:a16="http://schemas.microsoft.com/office/drawing/2014/main" xmlns="" id="{0C86F3B1-269A-494E-A34F-405D4850E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84">
                <a:extLst>
                  <a:ext uri="{FF2B5EF4-FFF2-40B4-BE49-F238E27FC236}">
                    <a16:creationId xmlns:a16="http://schemas.microsoft.com/office/drawing/2014/main" xmlns="" id="{95786074-5E4D-444A-9040-CC62E6F1B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4688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2E9CA3A-020C-4D9A-97A7-7D8924052B33}"/>
              </a:ext>
            </a:extLst>
          </p:cNvPr>
          <p:cNvGrpSpPr/>
          <p:nvPr userDrawn="1"/>
        </p:nvGrpSpPr>
        <p:grpSpPr>
          <a:xfrm>
            <a:off x="836807" y="106554"/>
            <a:ext cx="1204830" cy="1204830"/>
            <a:chOff x="5638081" y="4948196"/>
            <a:chExt cx="378521" cy="37852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6C846CB0-33B7-4D41-A0B8-4CFD414C4EDF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8F7282A0-DD00-4051-95E5-B8B787B9D5C5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7" name="Freeform 168">
                <a:extLst>
                  <a:ext uri="{FF2B5EF4-FFF2-40B4-BE49-F238E27FC236}">
                    <a16:creationId xmlns:a16="http://schemas.microsoft.com/office/drawing/2014/main" xmlns="" id="{5DCF5FA3-8562-4C4D-929D-A1E7FDD8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9">
                <a:extLst>
                  <a:ext uri="{FF2B5EF4-FFF2-40B4-BE49-F238E27FC236}">
                    <a16:creationId xmlns:a16="http://schemas.microsoft.com/office/drawing/2014/main" xmlns="" id="{FF6726FC-4182-423B-AC55-107B09E41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0">
                <a:extLst>
                  <a:ext uri="{FF2B5EF4-FFF2-40B4-BE49-F238E27FC236}">
                    <a16:creationId xmlns:a16="http://schemas.microsoft.com/office/drawing/2014/main" xmlns="" id="{897E269A-E185-4826-84FE-A82CFE2CA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71">
                <a:extLst>
                  <a:ext uri="{FF2B5EF4-FFF2-40B4-BE49-F238E27FC236}">
                    <a16:creationId xmlns:a16="http://schemas.microsoft.com/office/drawing/2014/main" xmlns="" id="{17BCCB9A-9FA7-4901-9256-60EFC02D1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72">
                <a:extLst>
                  <a:ext uri="{FF2B5EF4-FFF2-40B4-BE49-F238E27FC236}">
                    <a16:creationId xmlns:a16="http://schemas.microsoft.com/office/drawing/2014/main" xmlns="" id="{BB670D92-0B17-45E2-8075-B1444694B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73">
                <a:extLst>
                  <a:ext uri="{FF2B5EF4-FFF2-40B4-BE49-F238E27FC236}">
                    <a16:creationId xmlns:a16="http://schemas.microsoft.com/office/drawing/2014/main" xmlns="" id="{F2610B0C-FA41-4901-BF71-AE5027C92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4">
                <a:extLst>
                  <a:ext uri="{FF2B5EF4-FFF2-40B4-BE49-F238E27FC236}">
                    <a16:creationId xmlns:a16="http://schemas.microsoft.com/office/drawing/2014/main" xmlns="" id="{3F65F4B5-B480-4462-AEB0-C4D36F686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5">
                <a:extLst>
                  <a:ext uri="{FF2B5EF4-FFF2-40B4-BE49-F238E27FC236}">
                    <a16:creationId xmlns:a16="http://schemas.microsoft.com/office/drawing/2014/main" xmlns="" id="{D8CDC287-AA49-4525-A810-D5E6A3C33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6">
                <a:extLst>
                  <a:ext uri="{FF2B5EF4-FFF2-40B4-BE49-F238E27FC236}">
                    <a16:creationId xmlns:a16="http://schemas.microsoft.com/office/drawing/2014/main" xmlns="" id="{D5244EED-EED7-4D4F-97FB-684D9484A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7">
                <a:extLst>
                  <a:ext uri="{FF2B5EF4-FFF2-40B4-BE49-F238E27FC236}">
                    <a16:creationId xmlns:a16="http://schemas.microsoft.com/office/drawing/2014/main" xmlns="" id="{D47ED1C1-6256-4C95-9E6C-F942D12DF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8">
                <a:extLst>
                  <a:ext uri="{FF2B5EF4-FFF2-40B4-BE49-F238E27FC236}">
                    <a16:creationId xmlns:a16="http://schemas.microsoft.com/office/drawing/2014/main" xmlns="" id="{E51D9812-F834-4717-8E30-D3E67F564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9">
                <a:extLst>
                  <a:ext uri="{FF2B5EF4-FFF2-40B4-BE49-F238E27FC236}">
                    <a16:creationId xmlns:a16="http://schemas.microsoft.com/office/drawing/2014/main" xmlns="" id="{13060F49-A1A4-475B-875E-2926E7DDF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80">
                <a:extLst>
                  <a:ext uri="{FF2B5EF4-FFF2-40B4-BE49-F238E27FC236}">
                    <a16:creationId xmlns:a16="http://schemas.microsoft.com/office/drawing/2014/main" xmlns="" id="{7C767486-9431-436B-B476-D34B29FC8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81">
                <a:extLst>
                  <a:ext uri="{FF2B5EF4-FFF2-40B4-BE49-F238E27FC236}">
                    <a16:creationId xmlns:a16="http://schemas.microsoft.com/office/drawing/2014/main" xmlns="" id="{B88A3A9D-9D9E-4778-8C2D-697F572CD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2">
                <a:extLst>
                  <a:ext uri="{FF2B5EF4-FFF2-40B4-BE49-F238E27FC236}">
                    <a16:creationId xmlns:a16="http://schemas.microsoft.com/office/drawing/2014/main" xmlns="" id="{984004FC-8943-4CF6-8B28-0F871297D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3">
                <a:extLst>
                  <a:ext uri="{FF2B5EF4-FFF2-40B4-BE49-F238E27FC236}">
                    <a16:creationId xmlns:a16="http://schemas.microsoft.com/office/drawing/2014/main" xmlns="" id="{AA1D48D9-03CB-425C-BA03-E9EC429F3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4">
                <a:extLst>
                  <a:ext uri="{FF2B5EF4-FFF2-40B4-BE49-F238E27FC236}">
                    <a16:creationId xmlns:a16="http://schemas.microsoft.com/office/drawing/2014/main" xmlns="" id="{AA985C82-4D51-483D-9419-16A6DC4F2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631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3352F3E-6348-4E6A-9043-27B81248CFC5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C97BA4A6-118F-4522-8156-E0B1DC5DACBE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DE70F878-C5E9-47B6-A46F-E418C799B3A3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xmlns="" id="{D71C20AB-FA1A-4BB5-A913-87E68C9A7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xmlns="" id="{680DA8A8-A5B1-4D31-B930-5B52EDA71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xmlns="" id="{F541424D-D34F-4837-B765-A53F1E39E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xmlns="" id="{5A34E5B8-1B12-45A9-9001-C4D37774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xmlns="" id="{50FCA77C-8A66-4883-A632-B4B916DF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xmlns="" id="{45A0B55B-C805-403C-88CD-8D39FB4B1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xmlns="" id="{D7E88BD5-CCD2-4432-AD12-543117DB8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xmlns="" id="{DEA170DF-598B-48EF-AC9F-B5EC54385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xmlns="" id="{B7111689-6EDA-49BB-AA1F-FBD2AB1A2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xmlns="" id="{82523DDF-B7A0-47B2-87DD-38415AAF9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xmlns="" id="{293BD9E1-7250-4159-B0C9-A46E231B1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xmlns="" id="{8AAC38D2-8AA0-497D-8C2D-794892F89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xmlns="" id="{A2F19FDD-33D1-4E12-8CD6-15FFB869F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xmlns="" id="{24BE2F0B-F5CA-477B-9704-5A8493AD7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xmlns="" id="{DAAD7709-1E34-4EC9-8165-DA9F78472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xmlns="" id="{6389595C-3AF3-4FB9-8318-295E2C9FF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xmlns="" id="{C0FD0CF0-8D0B-411C-AD5D-F92B68E70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xmlns="" id="{52263777-7D2B-4A93-B8A8-7EFA66021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xmlns="" id="{6956E5DC-08F2-4123-86DB-E1D46EDD5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xmlns="" id="{8B594767-5A93-44B5-8DF5-476A693D1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24293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B03248F-CA9F-4D60-9148-6117D46FCE76}"/>
              </a:ext>
            </a:extLst>
          </p:cNvPr>
          <p:cNvGrpSpPr/>
          <p:nvPr userDrawn="1"/>
        </p:nvGrpSpPr>
        <p:grpSpPr>
          <a:xfrm rot="5400000">
            <a:off x="10738339" y="98859"/>
            <a:ext cx="1204830" cy="1204830"/>
            <a:chOff x="5638081" y="4948196"/>
            <a:chExt cx="378521" cy="37852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90353DF2-8815-4AC2-8F1D-807075661B5B}"/>
                </a:ext>
              </a:extLst>
            </p:cNvPr>
            <p:cNvSpPr/>
            <p:nvPr/>
          </p:nvSpPr>
          <p:spPr>
            <a:xfrm>
              <a:off x="5638081" y="4948196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61F1086A-8D95-4EF6-8013-4D098093B3E5}"/>
                </a:ext>
              </a:extLst>
            </p:cNvPr>
            <p:cNvGrpSpPr/>
            <p:nvPr/>
          </p:nvGrpSpPr>
          <p:grpSpPr>
            <a:xfrm>
              <a:off x="5686792" y="4991930"/>
              <a:ext cx="266727" cy="256623"/>
              <a:chOff x="6223001" y="5399088"/>
              <a:chExt cx="628650" cy="604837"/>
            </a:xfrm>
          </p:grpSpPr>
          <p:sp>
            <p:nvSpPr>
              <p:cNvPr id="27" name="Freeform 168">
                <a:extLst>
                  <a:ext uri="{FF2B5EF4-FFF2-40B4-BE49-F238E27FC236}">
                    <a16:creationId xmlns:a16="http://schemas.microsoft.com/office/drawing/2014/main" xmlns="" id="{861EB727-7177-4FC7-A89D-379C91574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3001" y="5399088"/>
                <a:ext cx="628650" cy="604837"/>
              </a:xfrm>
              <a:custGeom>
                <a:avLst/>
                <a:gdLst>
                  <a:gd name="T0" fmla="*/ 281 w 396"/>
                  <a:gd name="T1" fmla="*/ 86 h 381"/>
                  <a:gd name="T2" fmla="*/ 371 w 396"/>
                  <a:gd name="T3" fmla="*/ 86 h 381"/>
                  <a:gd name="T4" fmla="*/ 371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2 w 396"/>
                  <a:gd name="T11" fmla="*/ 86 h 381"/>
                  <a:gd name="T12" fmla="*/ 252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1" y="86"/>
                    </a:lnTo>
                    <a:lnTo>
                      <a:pt x="371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2" y="86"/>
                    </a:lnTo>
                    <a:lnTo>
                      <a:pt x="252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9">
                <a:extLst>
                  <a:ext uri="{FF2B5EF4-FFF2-40B4-BE49-F238E27FC236}">
                    <a16:creationId xmlns:a16="http://schemas.microsoft.com/office/drawing/2014/main" xmlns="" id="{B59BDCB0-853A-402B-AE2D-583F8C08E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6213" y="5443538"/>
                <a:ext cx="241300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0">
                <a:extLst>
                  <a:ext uri="{FF2B5EF4-FFF2-40B4-BE49-F238E27FC236}">
                    <a16:creationId xmlns:a16="http://schemas.microsoft.com/office/drawing/2014/main" xmlns="" id="{2B661F29-61A0-41FA-9A78-0CDBB89CC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9038" y="5895975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71">
                <a:extLst>
                  <a:ext uri="{FF2B5EF4-FFF2-40B4-BE49-F238E27FC236}">
                    <a16:creationId xmlns:a16="http://schemas.microsoft.com/office/drawing/2014/main" xmlns="" id="{D829ED5C-DF47-48BA-889C-A5ABDD81E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3963" y="5608638"/>
                <a:ext cx="463550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72">
                <a:extLst>
                  <a:ext uri="{FF2B5EF4-FFF2-40B4-BE49-F238E27FC236}">
                    <a16:creationId xmlns:a16="http://schemas.microsoft.com/office/drawing/2014/main" xmlns="" id="{4801B0D6-E1A5-4EF8-9155-D2065AFEF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173">
                <a:extLst>
                  <a:ext uri="{FF2B5EF4-FFF2-40B4-BE49-F238E27FC236}">
                    <a16:creationId xmlns:a16="http://schemas.microsoft.com/office/drawing/2014/main" xmlns="" id="{9C338DFC-2501-4588-A9DA-6B527CE10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635625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74">
                <a:extLst>
                  <a:ext uri="{FF2B5EF4-FFF2-40B4-BE49-F238E27FC236}">
                    <a16:creationId xmlns:a16="http://schemas.microsoft.com/office/drawing/2014/main" xmlns="" id="{7CF2FC28-5942-4B8E-9DC2-674C89661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635625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75">
                <a:extLst>
                  <a:ext uri="{FF2B5EF4-FFF2-40B4-BE49-F238E27FC236}">
                    <a16:creationId xmlns:a16="http://schemas.microsoft.com/office/drawing/2014/main" xmlns="" id="{34050F4A-7F69-4C18-8AB4-6E9462794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76">
                <a:extLst>
                  <a:ext uri="{FF2B5EF4-FFF2-40B4-BE49-F238E27FC236}">
                    <a16:creationId xmlns:a16="http://schemas.microsoft.com/office/drawing/2014/main" xmlns="" id="{A9B9AF92-6542-402F-A011-7F8BC9EA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77">
                <a:extLst>
                  <a:ext uri="{FF2B5EF4-FFF2-40B4-BE49-F238E27FC236}">
                    <a16:creationId xmlns:a16="http://schemas.microsoft.com/office/drawing/2014/main" xmlns="" id="{3AE6A54B-EC51-4D48-9C06-1C187985B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10238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78">
                <a:extLst>
                  <a:ext uri="{FF2B5EF4-FFF2-40B4-BE49-F238E27FC236}">
                    <a16:creationId xmlns:a16="http://schemas.microsoft.com/office/drawing/2014/main" xmlns="" id="{1F9FBDFD-E1D9-4D14-8CE9-49BC19C45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002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79">
                <a:extLst>
                  <a:ext uri="{FF2B5EF4-FFF2-40B4-BE49-F238E27FC236}">
                    <a16:creationId xmlns:a16="http://schemas.microsoft.com/office/drawing/2014/main" xmlns="" id="{423325C0-D061-45BA-BF32-5AB7BAD14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3051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80">
                <a:extLst>
                  <a:ext uri="{FF2B5EF4-FFF2-40B4-BE49-F238E27FC236}">
                    <a16:creationId xmlns:a16="http://schemas.microsoft.com/office/drawing/2014/main" xmlns="" id="{BF45154F-4A7C-4966-9715-9D3F4769D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0838" y="5784850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81">
                <a:extLst>
                  <a:ext uri="{FF2B5EF4-FFF2-40B4-BE49-F238E27FC236}">
                    <a16:creationId xmlns:a16="http://schemas.microsoft.com/office/drawing/2014/main" xmlns="" id="{79C78791-C7AB-4924-B7AC-AF72DAA8F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82">
                <a:extLst>
                  <a:ext uri="{FF2B5EF4-FFF2-40B4-BE49-F238E27FC236}">
                    <a16:creationId xmlns:a16="http://schemas.microsoft.com/office/drawing/2014/main" xmlns="" id="{0E2E55B9-ED24-4035-9EB1-7ECB727D6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84850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83">
                <a:extLst>
                  <a:ext uri="{FF2B5EF4-FFF2-40B4-BE49-F238E27FC236}">
                    <a16:creationId xmlns:a16="http://schemas.microsoft.com/office/drawing/2014/main" xmlns="" id="{51D7E7BA-BF25-4B9D-BD81-2D725AD8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2538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84">
                <a:extLst>
                  <a:ext uri="{FF2B5EF4-FFF2-40B4-BE49-F238E27FC236}">
                    <a16:creationId xmlns:a16="http://schemas.microsoft.com/office/drawing/2014/main" xmlns="" id="{D744C154-972E-484D-A36A-0B2B3B915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3976" y="5710238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9753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3414334" y="3414184"/>
            <a:ext cx="5120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CONFIGURE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PRICE </a:t>
            </a: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QUOTE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5D6FB2-8783-452C-9CDC-D0E3D3688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25" y="1714161"/>
            <a:ext cx="6364060" cy="15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50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6EF8DB1-638B-4461-8DFB-B1060E742B9E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48E3785E-183A-41F1-97D0-5A1EE0B569C2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04FCBC70-E3FB-4397-829A-EC9AF1FED389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xmlns="" id="{A6F8DBB6-B146-4924-96AB-8124026F98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xmlns="" id="{3EBA66B2-41B4-4CCE-B664-3BE57599A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xmlns="" id="{E5B8F1E9-AC91-407C-AD41-FFF9B51A09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483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E9CE65-679A-4F75-A5FD-602761BA7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25" y="1714161"/>
            <a:ext cx="6364060" cy="15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19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42012BF-E0B2-4AAA-92E5-685823DAF3DE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F56E48F4-E09F-427E-ACBA-1392DF43B2B5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03ACC3D6-D977-43B4-AB93-F85D8B82A464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xmlns="" id="{A3A8692A-BEF8-45BC-ADB9-62BE422B9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xmlns="" id="{0B25C451-1756-432C-A22A-7B2002610E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xmlns="" id="{4761E941-8516-4A11-AF5C-0BFA985B1A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203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FC0EA16-282A-405A-A68C-2629EEC7D010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51448002-003F-4D60-B2BF-30BC8B8E8E34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9379B68-85B5-4D46-A4B3-358D4894120B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xmlns="" id="{9B49698E-38C5-4A53-A970-C3F4E9C728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xmlns="" id="{42DAE94F-D70A-4482-87FC-97F944D6F0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xmlns="" id="{F0F86DF2-0D5B-4B33-BEBF-B648EFC65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3615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8BADF59-207F-4C76-82BB-80AE0375DA29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8F9F3083-7322-4CA9-8618-682B6DEBAF31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078AB30-31F4-4BF8-8C11-18DE209AF3A0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xmlns="" id="{1B8A0CCD-2FA9-4EC1-B620-436CF83CEC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6">
                <a:extLst>
                  <a:ext uri="{FF2B5EF4-FFF2-40B4-BE49-F238E27FC236}">
                    <a16:creationId xmlns:a16="http://schemas.microsoft.com/office/drawing/2014/main" xmlns="" id="{0255DCEE-3730-45BB-8125-EA66F6A57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xmlns="" id="{6790B549-51EA-486D-A605-0EE15655F1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751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DA57B16-AF5D-4BFC-AD35-92DA7FBCE9F2}"/>
              </a:ext>
            </a:extLst>
          </p:cNvPr>
          <p:cNvGrpSpPr/>
          <p:nvPr userDrawn="1"/>
        </p:nvGrpSpPr>
        <p:grpSpPr>
          <a:xfrm>
            <a:off x="137952" y="176103"/>
            <a:ext cx="907631" cy="907631"/>
            <a:chOff x="356049" y="2638003"/>
            <a:chExt cx="491893" cy="49189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D436BF53-EC56-4E25-BA83-24E02CEAFC91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01AD3CB4-CA90-4680-A712-301D4A4E6D75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xmlns="" id="{768C10D5-8999-4ECE-AFEA-40BA6FDF9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xmlns="" id="{1F0D5CB5-00D8-4E77-A0D8-E06DB0685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xmlns="" id="{B2AF1657-BBB4-4186-AF18-8DE0718AD2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971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E698A2F0-3F4C-4964-B2EC-CBCC763AF761}"/>
              </a:ext>
            </a:extLst>
          </p:cNvPr>
          <p:cNvGrpSpPr/>
          <p:nvPr userDrawn="1"/>
        </p:nvGrpSpPr>
        <p:grpSpPr>
          <a:xfrm>
            <a:off x="137952" y="176103"/>
            <a:ext cx="907631" cy="907631"/>
            <a:chOff x="356049" y="2638003"/>
            <a:chExt cx="491893" cy="49189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B0F07A0F-CDA9-4595-9618-0C9B88053EBB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2CFB3F7E-5E84-4C9E-8DAF-EEBBC5AF3F09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xmlns="" id="{C00B100C-7630-46D6-8412-FF2CB0DB3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xmlns="" id="{52500416-C395-4F9E-977A-BC01D2DAD3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xmlns="" id="{18C84A36-639B-4B51-962C-13D13F5C6A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0738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B0445E9-B9A7-43A2-BDDF-1286AB28BCDF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356049" y="2638003"/>
            <a:chExt cx="491893" cy="49189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5C7950CA-C308-4177-9392-EE3C2C5432AD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5542FA7E-C929-46F8-810A-2517202F993B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xmlns="" id="{B05E4807-BA33-4178-A08B-729DE69D20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xmlns="" id="{E75F6BD6-692E-4239-9D27-524E136B4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xmlns="" id="{E0B612AC-E8BC-4EC0-A75D-AB0E3B28F9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226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47CE8D0-38C7-4156-B2CE-D988FAFD46B7}"/>
              </a:ext>
            </a:extLst>
          </p:cNvPr>
          <p:cNvGrpSpPr/>
          <p:nvPr userDrawn="1"/>
        </p:nvGrpSpPr>
        <p:grpSpPr>
          <a:xfrm>
            <a:off x="156375" y="181024"/>
            <a:ext cx="875839" cy="875839"/>
            <a:chOff x="3738566" y="2749699"/>
            <a:chExt cx="378521" cy="37852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10B130B5-A4C6-4E59-B02A-E4EF79D79FDA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129919F-1F5D-4406-BA74-204918A6C236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xmlns="" id="{6ED38196-716D-42CE-875D-26F813C33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2">
                <a:extLst>
                  <a:ext uri="{FF2B5EF4-FFF2-40B4-BE49-F238E27FC236}">
                    <a16:creationId xmlns:a16="http://schemas.microsoft.com/office/drawing/2014/main" xmlns="" id="{5245179E-E5CB-42D5-AC82-088FE2870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3">
                <a:extLst>
                  <a:ext uri="{FF2B5EF4-FFF2-40B4-BE49-F238E27FC236}">
                    <a16:creationId xmlns:a16="http://schemas.microsoft.com/office/drawing/2014/main" xmlns="" id="{5F35051B-5421-4A28-A8E2-4300B6186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xmlns="" id="{DB647AD1-F81E-4094-8351-602C39684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5">
                <a:extLst>
                  <a:ext uri="{FF2B5EF4-FFF2-40B4-BE49-F238E27FC236}">
                    <a16:creationId xmlns:a16="http://schemas.microsoft.com/office/drawing/2014/main" xmlns="" id="{968B62A2-6AFE-4969-A0F7-79B563DC9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">
                <a:extLst>
                  <a:ext uri="{FF2B5EF4-FFF2-40B4-BE49-F238E27FC236}">
                    <a16:creationId xmlns:a16="http://schemas.microsoft.com/office/drawing/2014/main" xmlns="" id="{A7B15584-1E39-461F-97FC-66B4CF70E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7">
                <a:extLst>
                  <a:ext uri="{FF2B5EF4-FFF2-40B4-BE49-F238E27FC236}">
                    <a16:creationId xmlns:a16="http://schemas.microsoft.com/office/drawing/2014/main" xmlns="" id="{15BE0403-C004-44EA-85B6-FA6515237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8">
                <a:extLst>
                  <a:ext uri="{FF2B5EF4-FFF2-40B4-BE49-F238E27FC236}">
                    <a16:creationId xmlns:a16="http://schemas.microsoft.com/office/drawing/2014/main" xmlns="" id="{FAC53D20-E80C-4FCE-8D74-656EE3D8E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9">
                <a:extLst>
                  <a:ext uri="{FF2B5EF4-FFF2-40B4-BE49-F238E27FC236}">
                    <a16:creationId xmlns:a16="http://schemas.microsoft.com/office/drawing/2014/main" xmlns="" id="{75E09C08-1534-480D-BED1-1FCCC5FAE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0">
                <a:extLst>
                  <a:ext uri="{FF2B5EF4-FFF2-40B4-BE49-F238E27FC236}">
                    <a16:creationId xmlns:a16="http://schemas.microsoft.com/office/drawing/2014/main" xmlns="" id="{58EB1001-14A2-40E4-A855-005B4C511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1">
                <a:extLst>
                  <a:ext uri="{FF2B5EF4-FFF2-40B4-BE49-F238E27FC236}">
                    <a16:creationId xmlns:a16="http://schemas.microsoft.com/office/drawing/2014/main" xmlns="" id="{23C04D54-F82B-44BB-B47A-D8EFA6EC1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2">
                <a:extLst>
                  <a:ext uri="{FF2B5EF4-FFF2-40B4-BE49-F238E27FC236}">
                    <a16:creationId xmlns:a16="http://schemas.microsoft.com/office/drawing/2014/main" xmlns="" id="{B1F520B7-4FB2-4148-AE65-4EB95014C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33">
                <a:extLst>
                  <a:ext uri="{FF2B5EF4-FFF2-40B4-BE49-F238E27FC236}">
                    <a16:creationId xmlns:a16="http://schemas.microsoft.com/office/drawing/2014/main" xmlns="" id="{E68C4FD6-4FE0-4F1D-9655-FEC4E857A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34">
                <a:extLst>
                  <a:ext uri="{FF2B5EF4-FFF2-40B4-BE49-F238E27FC236}">
                    <a16:creationId xmlns:a16="http://schemas.microsoft.com/office/drawing/2014/main" xmlns="" id="{387405C2-2954-40AE-9070-21890C172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35">
                <a:extLst>
                  <a:ext uri="{FF2B5EF4-FFF2-40B4-BE49-F238E27FC236}">
                    <a16:creationId xmlns:a16="http://schemas.microsoft.com/office/drawing/2014/main" xmlns="" id="{C1DE6741-B22D-4B10-BD04-C08C09CE3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36">
                <a:extLst>
                  <a:ext uri="{FF2B5EF4-FFF2-40B4-BE49-F238E27FC236}">
                    <a16:creationId xmlns:a16="http://schemas.microsoft.com/office/drawing/2014/main" xmlns="" id="{1A273E41-EE4C-4DC9-B912-4A3944DAD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7">
                <a:extLst>
                  <a:ext uri="{FF2B5EF4-FFF2-40B4-BE49-F238E27FC236}">
                    <a16:creationId xmlns:a16="http://schemas.microsoft.com/office/drawing/2014/main" xmlns="" id="{B6195533-F534-4305-9377-F67EE3C2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8">
                <a:extLst>
                  <a:ext uri="{FF2B5EF4-FFF2-40B4-BE49-F238E27FC236}">
                    <a16:creationId xmlns:a16="http://schemas.microsoft.com/office/drawing/2014/main" xmlns="" id="{A94C9B32-C6A0-468A-A95B-E681DC931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9">
                <a:extLst>
                  <a:ext uri="{FF2B5EF4-FFF2-40B4-BE49-F238E27FC236}">
                    <a16:creationId xmlns:a16="http://schemas.microsoft.com/office/drawing/2014/main" xmlns="" id="{65401D34-05C9-4069-BCFB-59521B5FD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0">
                <a:extLst>
                  <a:ext uri="{FF2B5EF4-FFF2-40B4-BE49-F238E27FC236}">
                    <a16:creationId xmlns:a16="http://schemas.microsoft.com/office/drawing/2014/main" xmlns="" id="{CC2C2193-F5EB-4954-99CF-318E658C9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5971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BA1E0DB-ACEC-41A5-813C-56681536C608}"/>
              </a:ext>
            </a:extLst>
          </p:cNvPr>
          <p:cNvGrpSpPr/>
          <p:nvPr userDrawn="1"/>
        </p:nvGrpSpPr>
        <p:grpSpPr>
          <a:xfrm rot="5400000">
            <a:off x="10738766" y="83577"/>
            <a:ext cx="1223947" cy="1223947"/>
            <a:chOff x="356049" y="2638003"/>
            <a:chExt cx="491893" cy="49189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F9DB80C0-4915-4570-9513-9DED840C5603}"/>
                </a:ext>
              </a:extLst>
            </p:cNvPr>
            <p:cNvSpPr/>
            <p:nvPr/>
          </p:nvSpPr>
          <p:spPr>
            <a:xfrm>
              <a:off x="356049" y="2638003"/>
              <a:ext cx="491893" cy="491893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680B1218-E156-4EE3-9D78-A12A4BAE133B}"/>
                </a:ext>
              </a:extLst>
            </p:cNvPr>
            <p:cNvGrpSpPr/>
            <p:nvPr/>
          </p:nvGrpSpPr>
          <p:grpSpPr>
            <a:xfrm>
              <a:off x="410297" y="2703860"/>
              <a:ext cx="381001" cy="371474"/>
              <a:chOff x="415925" y="5621330"/>
              <a:chExt cx="381001" cy="371474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xmlns="" id="{5ACAAFFE-3C48-4AB2-9CFD-8DC3CA180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925" y="5621330"/>
                <a:ext cx="222250" cy="238124"/>
              </a:xfrm>
              <a:custGeom>
                <a:avLst/>
                <a:gdLst>
                  <a:gd name="T0" fmla="*/ 314 w 314"/>
                  <a:gd name="T1" fmla="*/ 174 h 314"/>
                  <a:gd name="T2" fmla="*/ 314 w 314"/>
                  <a:gd name="T3" fmla="*/ 139 h 314"/>
                  <a:gd name="T4" fmla="*/ 289 w 314"/>
                  <a:gd name="T5" fmla="*/ 139 h 314"/>
                  <a:gd name="T6" fmla="*/ 280 w 314"/>
                  <a:gd name="T7" fmla="*/ 106 h 314"/>
                  <a:gd name="T8" fmla="*/ 302 w 314"/>
                  <a:gd name="T9" fmla="*/ 94 h 314"/>
                  <a:gd name="T10" fmla="*/ 284 w 314"/>
                  <a:gd name="T11" fmla="*/ 63 h 314"/>
                  <a:gd name="T12" fmla="*/ 262 w 314"/>
                  <a:gd name="T13" fmla="*/ 76 h 314"/>
                  <a:gd name="T14" fmla="*/ 238 w 314"/>
                  <a:gd name="T15" fmla="*/ 52 h 314"/>
                  <a:gd name="T16" fmla="*/ 251 w 314"/>
                  <a:gd name="T17" fmla="*/ 30 h 314"/>
                  <a:gd name="T18" fmla="*/ 220 w 314"/>
                  <a:gd name="T19" fmla="*/ 12 h 314"/>
                  <a:gd name="T20" fmla="*/ 207 w 314"/>
                  <a:gd name="T21" fmla="*/ 35 h 314"/>
                  <a:gd name="T22" fmla="*/ 174 w 314"/>
                  <a:gd name="T23" fmla="*/ 26 h 314"/>
                  <a:gd name="T24" fmla="*/ 174 w 314"/>
                  <a:gd name="T25" fmla="*/ 0 h 314"/>
                  <a:gd name="T26" fmla="*/ 140 w 314"/>
                  <a:gd name="T27" fmla="*/ 0 h 314"/>
                  <a:gd name="T28" fmla="*/ 140 w 314"/>
                  <a:gd name="T29" fmla="*/ 26 h 314"/>
                  <a:gd name="T30" fmla="*/ 107 w 314"/>
                  <a:gd name="T31" fmla="*/ 35 h 314"/>
                  <a:gd name="T32" fmla="*/ 94 w 314"/>
                  <a:gd name="T33" fmla="*/ 12 h 314"/>
                  <a:gd name="T34" fmla="*/ 63 w 314"/>
                  <a:gd name="T35" fmla="*/ 30 h 314"/>
                  <a:gd name="T36" fmla="*/ 77 w 314"/>
                  <a:gd name="T37" fmla="*/ 53 h 314"/>
                  <a:gd name="T38" fmla="*/ 53 w 314"/>
                  <a:gd name="T39" fmla="*/ 77 h 314"/>
                  <a:gd name="T40" fmla="*/ 30 w 314"/>
                  <a:gd name="T41" fmla="*/ 63 h 314"/>
                  <a:gd name="T42" fmla="*/ 12 w 314"/>
                  <a:gd name="T43" fmla="*/ 94 h 314"/>
                  <a:gd name="T44" fmla="*/ 35 w 314"/>
                  <a:gd name="T45" fmla="*/ 107 h 314"/>
                  <a:gd name="T46" fmla="*/ 26 w 314"/>
                  <a:gd name="T47" fmla="*/ 139 h 314"/>
                  <a:gd name="T48" fmla="*/ 0 w 314"/>
                  <a:gd name="T49" fmla="*/ 139 h 314"/>
                  <a:gd name="T50" fmla="*/ 0 w 314"/>
                  <a:gd name="T51" fmla="*/ 174 h 314"/>
                  <a:gd name="T52" fmla="*/ 26 w 314"/>
                  <a:gd name="T53" fmla="*/ 174 h 314"/>
                  <a:gd name="T54" fmla="*/ 35 w 314"/>
                  <a:gd name="T55" fmla="*/ 207 h 314"/>
                  <a:gd name="T56" fmla="*/ 12 w 314"/>
                  <a:gd name="T57" fmla="*/ 220 h 314"/>
                  <a:gd name="T58" fmla="*/ 30 w 314"/>
                  <a:gd name="T59" fmla="*/ 250 h 314"/>
                  <a:gd name="T60" fmla="*/ 52 w 314"/>
                  <a:gd name="T61" fmla="*/ 238 h 314"/>
                  <a:gd name="T62" fmla="*/ 76 w 314"/>
                  <a:gd name="T63" fmla="*/ 262 h 314"/>
                  <a:gd name="T64" fmla="*/ 63 w 314"/>
                  <a:gd name="T65" fmla="*/ 284 h 314"/>
                  <a:gd name="T66" fmla="*/ 94 w 314"/>
                  <a:gd name="T67" fmla="*/ 301 h 314"/>
                  <a:gd name="T68" fmla="*/ 106 w 314"/>
                  <a:gd name="T69" fmla="*/ 280 h 314"/>
                  <a:gd name="T70" fmla="*/ 140 w 314"/>
                  <a:gd name="T71" fmla="*/ 289 h 314"/>
                  <a:gd name="T72" fmla="*/ 140 w 314"/>
                  <a:gd name="T73" fmla="*/ 314 h 314"/>
                  <a:gd name="T74" fmla="*/ 174 w 314"/>
                  <a:gd name="T75" fmla="*/ 314 h 314"/>
                  <a:gd name="T76" fmla="*/ 174 w 314"/>
                  <a:gd name="T77" fmla="*/ 290 h 314"/>
                  <a:gd name="T78" fmla="*/ 208 w 314"/>
                  <a:gd name="T79" fmla="*/ 281 h 314"/>
                  <a:gd name="T80" fmla="*/ 220 w 314"/>
                  <a:gd name="T81" fmla="*/ 301 h 314"/>
                  <a:gd name="T82" fmla="*/ 251 w 314"/>
                  <a:gd name="T83" fmla="*/ 284 h 314"/>
                  <a:gd name="T84" fmla="*/ 239 w 314"/>
                  <a:gd name="T85" fmla="*/ 263 h 314"/>
                  <a:gd name="T86" fmla="*/ 263 w 314"/>
                  <a:gd name="T87" fmla="*/ 238 h 314"/>
                  <a:gd name="T88" fmla="*/ 284 w 314"/>
                  <a:gd name="T89" fmla="*/ 250 h 314"/>
                  <a:gd name="T90" fmla="*/ 302 w 314"/>
                  <a:gd name="T91" fmla="*/ 220 h 314"/>
                  <a:gd name="T92" fmla="*/ 281 w 314"/>
                  <a:gd name="T93" fmla="*/ 208 h 314"/>
                  <a:gd name="T94" fmla="*/ 289 w 314"/>
                  <a:gd name="T95" fmla="*/ 174 h 314"/>
                  <a:gd name="T96" fmla="*/ 314 w 314"/>
                  <a:gd name="T97" fmla="*/ 174 h 314"/>
                  <a:gd name="T98" fmla="*/ 158 w 314"/>
                  <a:gd name="T99" fmla="*/ 243 h 314"/>
                  <a:gd name="T100" fmla="*/ 73 w 314"/>
                  <a:gd name="T101" fmla="*/ 158 h 314"/>
                  <a:gd name="T102" fmla="*/ 158 w 314"/>
                  <a:gd name="T103" fmla="*/ 73 h 314"/>
                  <a:gd name="T104" fmla="*/ 242 w 314"/>
                  <a:gd name="T105" fmla="*/ 158 h 314"/>
                  <a:gd name="T106" fmla="*/ 158 w 314"/>
                  <a:gd name="T107" fmla="*/ 2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4" h="314">
                    <a:moveTo>
                      <a:pt x="314" y="174"/>
                    </a:moveTo>
                    <a:cubicBezTo>
                      <a:pt x="314" y="139"/>
                      <a:pt x="314" y="139"/>
                      <a:pt x="314" y="139"/>
                    </a:cubicBezTo>
                    <a:cubicBezTo>
                      <a:pt x="289" y="139"/>
                      <a:pt x="289" y="139"/>
                      <a:pt x="289" y="139"/>
                    </a:cubicBezTo>
                    <a:cubicBezTo>
                      <a:pt x="287" y="128"/>
                      <a:pt x="284" y="117"/>
                      <a:pt x="280" y="106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284" y="63"/>
                      <a:pt x="284" y="63"/>
                      <a:pt x="284" y="63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55" y="67"/>
                      <a:pt x="247" y="59"/>
                      <a:pt x="238" y="52"/>
                    </a:cubicBezTo>
                    <a:cubicBezTo>
                      <a:pt x="251" y="30"/>
                      <a:pt x="251" y="30"/>
                      <a:pt x="251" y="30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07" y="35"/>
                      <a:pt x="207" y="35"/>
                      <a:pt x="207" y="35"/>
                    </a:cubicBezTo>
                    <a:cubicBezTo>
                      <a:pt x="197" y="31"/>
                      <a:pt x="186" y="28"/>
                      <a:pt x="174" y="2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28" y="28"/>
                      <a:pt x="117" y="31"/>
                      <a:pt x="107" y="35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68" y="60"/>
                      <a:pt x="60" y="68"/>
                      <a:pt x="53" y="7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1" y="117"/>
                      <a:pt x="28" y="128"/>
                      <a:pt x="26" y="13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7" y="186"/>
                      <a:pt x="30" y="197"/>
                      <a:pt x="35" y="207"/>
                    </a:cubicBezTo>
                    <a:cubicBezTo>
                      <a:pt x="12" y="220"/>
                      <a:pt x="12" y="220"/>
                      <a:pt x="12" y="220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52" y="238"/>
                      <a:pt x="52" y="238"/>
                      <a:pt x="52" y="238"/>
                    </a:cubicBezTo>
                    <a:cubicBezTo>
                      <a:pt x="59" y="247"/>
                      <a:pt x="67" y="255"/>
                      <a:pt x="76" y="262"/>
                    </a:cubicBezTo>
                    <a:cubicBezTo>
                      <a:pt x="63" y="284"/>
                      <a:pt x="63" y="284"/>
                      <a:pt x="63" y="284"/>
                    </a:cubicBezTo>
                    <a:cubicBezTo>
                      <a:pt x="94" y="301"/>
                      <a:pt x="94" y="301"/>
                      <a:pt x="94" y="301"/>
                    </a:cubicBezTo>
                    <a:cubicBezTo>
                      <a:pt x="106" y="280"/>
                      <a:pt x="106" y="280"/>
                      <a:pt x="106" y="280"/>
                    </a:cubicBezTo>
                    <a:cubicBezTo>
                      <a:pt x="117" y="285"/>
                      <a:pt x="128" y="288"/>
                      <a:pt x="140" y="289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74" y="314"/>
                      <a:pt x="174" y="314"/>
                      <a:pt x="174" y="314"/>
                    </a:cubicBezTo>
                    <a:cubicBezTo>
                      <a:pt x="174" y="290"/>
                      <a:pt x="174" y="290"/>
                      <a:pt x="174" y="290"/>
                    </a:cubicBezTo>
                    <a:cubicBezTo>
                      <a:pt x="186" y="288"/>
                      <a:pt x="198" y="285"/>
                      <a:pt x="208" y="281"/>
                    </a:cubicBezTo>
                    <a:cubicBezTo>
                      <a:pt x="220" y="301"/>
                      <a:pt x="220" y="301"/>
                      <a:pt x="220" y="301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39" y="263"/>
                      <a:pt x="239" y="263"/>
                      <a:pt x="239" y="263"/>
                    </a:cubicBezTo>
                    <a:cubicBezTo>
                      <a:pt x="248" y="256"/>
                      <a:pt x="256" y="248"/>
                      <a:pt x="263" y="238"/>
                    </a:cubicBezTo>
                    <a:cubicBezTo>
                      <a:pt x="284" y="250"/>
                      <a:pt x="284" y="250"/>
                      <a:pt x="284" y="250"/>
                    </a:cubicBezTo>
                    <a:cubicBezTo>
                      <a:pt x="302" y="220"/>
                      <a:pt x="302" y="220"/>
                      <a:pt x="302" y="220"/>
                    </a:cubicBezTo>
                    <a:cubicBezTo>
                      <a:pt x="281" y="208"/>
                      <a:pt x="281" y="208"/>
                      <a:pt x="281" y="208"/>
                    </a:cubicBezTo>
                    <a:cubicBezTo>
                      <a:pt x="285" y="197"/>
                      <a:pt x="288" y="186"/>
                      <a:pt x="289" y="174"/>
                    </a:cubicBezTo>
                    <a:lnTo>
                      <a:pt x="314" y="174"/>
                    </a:lnTo>
                    <a:close/>
                    <a:moveTo>
                      <a:pt x="158" y="243"/>
                    </a:moveTo>
                    <a:cubicBezTo>
                      <a:pt x="111" y="243"/>
                      <a:pt x="73" y="205"/>
                      <a:pt x="73" y="158"/>
                    </a:cubicBezTo>
                    <a:cubicBezTo>
                      <a:pt x="73" y="111"/>
                      <a:pt x="111" y="73"/>
                      <a:pt x="158" y="73"/>
                    </a:cubicBezTo>
                    <a:cubicBezTo>
                      <a:pt x="204" y="73"/>
                      <a:pt x="242" y="111"/>
                      <a:pt x="242" y="158"/>
                    </a:cubicBezTo>
                    <a:cubicBezTo>
                      <a:pt x="242" y="205"/>
                      <a:pt x="204" y="243"/>
                      <a:pt x="158" y="243"/>
                    </a:cubicBezTo>
                    <a:close/>
                  </a:path>
                </a:pathLst>
              </a:custGeom>
              <a:solidFill>
                <a:srgbClr val="1D8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xmlns="" id="{5072F619-3F4C-44AF-82B0-02062B7F6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3" y="5724517"/>
                <a:ext cx="176213" cy="192087"/>
              </a:xfrm>
              <a:custGeom>
                <a:avLst/>
                <a:gdLst>
                  <a:gd name="T0" fmla="*/ 250 w 250"/>
                  <a:gd name="T1" fmla="*/ 139 h 251"/>
                  <a:gd name="T2" fmla="*/ 250 w 250"/>
                  <a:gd name="T3" fmla="*/ 111 h 251"/>
                  <a:gd name="T4" fmla="*/ 231 w 250"/>
                  <a:gd name="T5" fmla="*/ 111 h 251"/>
                  <a:gd name="T6" fmla="*/ 223 w 250"/>
                  <a:gd name="T7" fmla="*/ 85 h 251"/>
                  <a:gd name="T8" fmla="*/ 241 w 250"/>
                  <a:gd name="T9" fmla="*/ 75 h 251"/>
                  <a:gd name="T10" fmla="*/ 227 w 250"/>
                  <a:gd name="T11" fmla="*/ 51 h 251"/>
                  <a:gd name="T12" fmla="*/ 209 w 250"/>
                  <a:gd name="T13" fmla="*/ 61 h 251"/>
                  <a:gd name="T14" fmla="*/ 190 w 250"/>
                  <a:gd name="T15" fmla="*/ 42 h 251"/>
                  <a:gd name="T16" fmla="*/ 200 w 250"/>
                  <a:gd name="T17" fmla="*/ 24 h 251"/>
                  <a:gd name="T18" fmla="*/ 176 w 250"/>
                  <a:gd name="T19" fmla="*/ 10 h 251"/>
                  <a:gd name="T20" fmla="*/ 165 w 250"/>
                  <a:gd name="T21" fmla="*/ 28 h 251"/>
                  <a:gd name="T22" fmla="*/ 139 w 250"/>
                  <a:gd name="T23" fmla="*/ 21 h 251"/>
                  <a:gd name="T24" fmla="*/ 139 w 250"/>
                  <a:gd name="T25" fmla="*/ 0 h 251"/>
                  <a:gd name="T26" fmla="*/ 111 w 250"/>
                  <a:gd name="T27" fmla="*/ 0 h 251"/>
                  <a:gd name="T28" fmla="*/ 111 w 250"/>
                  <a:gd name="T29" fmla="*/ 21 h 251"/>
                  <a:gd name="T30" fmla="*/ 85 w 250"/>
                  <a:gd name="T31" fmla="*/ 28 h 251"/>
                  <a:gd name="T32" fmla="*/ 75 w 250"/>
                  <a:gd name="T33" fmla="*/ 10 h 251"/>
                  <a:gd name="T34" fmla="*/ 51 w 250"/>
                  <a:gd name="T35" fmla="*/ 24 h 251"/>
                  <a:gd name="T36" fmla="*/ 61 w 250"/>
                  <a:gd name="T37" fmla="*/ 42 h 251"/>
                  <a:gd name="T38" fmla="*/ 42 w 250"/>
                  <a:gd name="T39" fmla="*/ 61 h 251"/>
                  <a:gd name="T40" fmla="*/ 24 w 250"/>
                  <a:gd name="T41" fmla="*/ 51 h 251"/>
                  <a:gd name="T42" fmla="*/ 10 w 250"/>
                  <a:gd name="T43" fmla="*/ 75 h 251"/>
                  <a:gd name="T44" fmla="*/ 28 w 250"/>
                  <a:gd name="T45" fmla="*/ 85 h 251"/>
                  <a:gd name="T46" fmla="*/ 21 w 250"/>
                  <a:gd name="T47" fmla="*/ 111 h 251"/>
                  <a:gd name="T48" fmla="*/ 0 w 250"/>
                  <a:gd name="T49" fmla="*/ 111 h 251"/>
                  <a:gd name="T50" fmla="*/ 0 w 250"/>
                  <a:gd name="T51" fmla="*/ 139 h 251"/>
                  <a:gd name="T52" fmla="*/ 21 w 250"/>
                  <a:gd name="T53" fmla="*/ 139 h 251"/>
                  <a:gd name="T54" fmla="*/ 28 w 250"/>
                  <a:gd name="T55" fmla="*/ 166 h 251"/>
                  <a:gd name="T56" fmla="*/ 10 w 250"/>
                  <a:gd name="T57" fmla="*/ 176 h 251"/>
                  <a:gd name="T58" fmla="*/ 24 w 250"/>
                  <a:gd name="T59" fmla="*/ 200 h 251"/>
                  <a:gd name="T60" fmla="*/ 41 w 250"/>
                  <a:gd name="T61" fmla="*/ 190 h 251"/>
                  <a:gd name="T62" fmla="*/ 61 w 250"/>
                  <a:gd name="T63" fmla="*/ 210 h 251"/>
                  <a:gd name="T64" fmla="*/ 51 w 250"/>
                  <a:gd name="T65" fmla="*/ 227 h 251"/>
                  <a:gd name="T66" fmla="*/ 75 w 250"/>
                  <a:gd name="T67" fmla="*/ 241 h 251"/>
                  <a:gd name="T68" fmla="*/ 85 w 250"/>
                  <a:gd name="T69" fmla="*/ 224 h 251"/>
                  <a:gd name="T70" fmla="*/ 111 w 250"/>
                  <a:gd name="T71" fmla="*/ 231 h 251"/>
                  <a:gd name="T72" fmla="*/ 111 w 250"/>
                  <a:gd name="T73" fmla="*/ 251 h 251"/>
                  <a:gd name="T74" fmla="*/ 139 w 250"/>
                  <a:gd name="T75" fmla="*/ 251 h 251"/>
                  <a:gd name="T76" fmla="*/ 139 w 250"/>
                  <a:gd name="T77" fmla="*/ 231 h 251"/>
                  <a:gd name="T78" fmla="*/ 166 w 250"/>
                  <a:gd name="T79" fmla="*/ 224 h 251"/>
                  <a:gd name="T80" fmla="*/ 176 w 250"/>
                  <a:gd name="T81" fmla="*/ 241 h 251"/>
                  <a:gd name="T82" fmla="*/ 200 w 250"/>
                  <a:gd name="T83" fmla="*/ 227 h 251"/>
                  <a:gd name="T84" fmla="*/ 190 w 250"/>
                  <a:gd name="T85" fmla="*/ 210 h 251"/>
                  <a:gd name="T86" fmla="*/ 210 w 250"/>
                  <a:gd name="T87" fmla="*/ 190 h 251"/>
                  <a:gd name="T88" fmla="*/ 227 w 250"/>
                  <a:gd name="T89" fmla="*/ 200 h 251"/>
                  <a:gd name="T90" fmla="*/ 241 w 250"/>
                  <a:gd name="T91" fmla="*/ 176 h 251"/>
                  <a:gd name="T92" fmla="*/ 224 w 250"/>
                  <a:gd name="T93" fmla="*/ 166 h 251"/>
                  <a:gd name="T94" fmla="*/ 231 w 250"/>
                  <a:gd name="T95" fmla="*/ 139 h 251"/>
                  <a:gd name="T96" fmla="*/ 250 w 250"/>
                  <a:gd name="T97" fmla="*/ 139 h 251"/>
                  <a:gd name="T98" fmla="*/ 126 w 250"/>
                  <a:gd name="T99" fmla="*/ 194 h 251"/>
                  <a:gd name="T100" fmla="*/ 58 w 250"/>
                  <a:gd name="T101" fmla="*/ 126 h 251"/>
                  <a:gd name="T102" fmla="*/ 126 w 250"/>
                  <a:gd name="T103" fmla="*/ 59 h 251"/>
                  <a:gd name="T104" fmla="*/ 194 w 250"/>
                  <a:gd name="T105" fmla="*/ 126 h 251"/>
                  <a:gd name="T106" fmla="*/ 126 w 250"/>
                  <a:gd name="T107" fmla="*/ 19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0" h="251">
                    <a:moveTo>
                      <a:pt x="250" y="139"/>
                    </a:moveTo>
                    <a:cubicBezTo>
                      <a:pt x="250" y="111"/>
                      <a:pt x="250" y="111"/>
                      <a:pt x="250" y="111"/>
                    </a:cubicBezTo>
                    <a:cubicBezTo>
                      <a:pt x="231" y="111"/>
                      <a:pt x="231" y="111"/>
                      <a:pt x="231" y="111"/>
                    </a:cubicBezTo>
                    <a:cubicBezTo>
                      <a:pt x="229" y="102"/>
                      <a:pt x="227" y="93"/>
                      <a:pt x="223" y="85"/>
                    </a:cubicBezTo>
                    <a:cubicBezTo>
                      <a:pt x="241" y="75"/>
                      <a:pt x="241" y="75"/>
                      <a:pt x="241" y="75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4" y="54"/>
                      <a:pt x="197" y="47"/>
                      <a:pt x="190" y="42"/>
                    </a:cubicBezTo>
                    <a:cubicBezTo>
                      <a:pt x="200" y="24"/>
                      <a:pt x="200" y="24"/>
                      <a:pt x="200" y="24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57" y="25"/>
                      <a:pt x="148" y="22"/>
                      <a:pt x="139" y="2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02" y="23"/>
                      <a:pt x="94" y="25"/>
                      <a:pt x="85" y="28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4" y="48"/>
                      <a:pt x="48" y="54"/>
                      <a:pt x="42" y="6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25" y="94"/>
                      <a:pt x="22" y="102"/>
                      <a:pt x="21" y="111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1" y="139"/>
                      <a:pt x="21" y="139"/>
                      <a:pt x="21" y="139"/>
                    </a:cubicBezTo>
                    <a:cubicBezTo>
                      <a:pt x="22" y="149"/>
                      <a:pt x="24" y="157"/>
                      <a:pt x="28" y="166"/>
                    </a:cubicBezTo>
                    <a:cubicBezTo>
                      <a:pt x="10" y="176"/>
                      <a:pt x="10" y="176"/>
                      <a:pt x="10" y="176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41" y="190"/>
                      <a:pt x="41" y="190"/>
                      <a:pt x="41" y="190"/>
                    </a:cubicBezTo>
                    <a:cubicBezTo>
                      <a:pt x="47" y="197"/>
                      <a:pt x="53" y="204"/>
                      <a:pt x="61" y="210"/>
                    </a:cubicBezTo>
                    <a:cubicBezTo>
                      <a:pt x="51" y="227"/>
                      <a:pt x="51" y="227"/>
                      <a:pt x="51" y="227"/>
                    </a:cubicBezTo>
                    <a:cubicBezTo>
                      <a:pt x="75" y="241"/>
                      <a:pt x="75" y="241"/>
                      <a:pt x="75" y="241"/>
                    </a:cubicBezTo>
                    <a:cubicBezTo>
                      <a:pt x="85" y="224"/>
                      <a:pt x="85" y="224"/>
                      <a:pt x="85" y="224"/>
                    </a:cubicBezTo>
                    <a:cubicBezTo>
                      <a:pt x="93" y="227"/>
                      <a:pt x="102" y="230"/>
                      <a:pt x="111" y="231"/>
                    </a:cubicBezTo>
                    <a:cubicBezTo>
                      <a:pt x="111" y="251"/>
                      <a:pt x="111" y="251"/>
                      <a:pt x="111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39" y="231"/>
                      <a:pt x="139" y="231"/>
                      <a:pt x="139" y="231"/>
                    </a:cubicBezTo>
                    <a:cubicBezTo>
                      <a:pt x="149" y="230"/>
                      <a:pt x="158" y="228"/>
                      <a:pt x="166" y="224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200" y="227"/>
                      <a:pt x="200" y="227"/>
                      <a:pt x="200" y="227"/>
                    </a:cubicBez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98" y="205"/>
                      <a:pt x="204" y="198"/>
                      <a:pt x="210" y="190"/>
                    </a:cubicBezTo>
                    <a:cubicBezTo>
                      <a:pt x="227" y="200"/>
                      <a:pt x="227" y="200"/>
                      <a:pt x="227" y="200"/>
                    </a:cubicBezTo>
                    <a:cubicBezTo>
                      <a:pt x="241" y="176"/>
                      <a:pt x="241" y="176"/>
                      <a:pt x="241" y="176"/>
                    </a:cubicBezTo>
                    <a:cubicBezTo>
                      <a:pt x="224" y="166"/>
                      <a:pt x="224" y="166"/>
                      <a:pt x="224" y="166"/>
                    </a:cubicBezTo>
                    <a:cubicBezTo>
                      <a:pt x="227" y="158"/>
                      <a:pt x="230" y="149"/>
                      <a:pt x="231" y="139"/>
                    </a:cubicBezTo>
                    <a:lnTo>
                      <a:pt x="250" y="139"/>
                    </a:lnTo>
                    <a:close/>
                    <a:moveTo>
                      <a:pt x="126" y="194"/>
                    </a:moveTo>
                    <a:cubicBezTo>
                      <a:pt x="89" y="194"/>
                      <a:pt x="58" y="164"/>
                      <a:pt x="58" y="126"/>
                    </a:cubicBezTo>
                    <a:cubicBezTo>
                      <a:pt x="58" y="89"/>
                      <a:pt x="89" y="59"/>
                      <a:pt x="126" y="59"/>
                    </a:cubicBezTo>
                    <a:cubicBezTo>
                      <a:pt x="163" y="59"/>
                      <a:pt x="194" y="89"/>
                      <a:pt x="194" y="126"/>
                    </a:cubicBezTo>
                    <a:cubicBezTo>
                      <a:pt x="194" y="164"/>
                      <a:pt x="163" y="194"/>
                      <a:pt x="126" y="194"/>
                    </a:cubicBezTo>
                    <a:close/>
                  </a:path>
                </a:pathLst>
              </a:custGeom>
              <a:solidFill>
                <a:srgbClr val="6EB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xmlns="" id="{CCFAC9E2-A344-49A2-910E-7C462BAB04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113" y="5849929"/>
                <a:ext cx="131763" cy="142875"/>
              </a:xfrm>
              <a:custGeom>
                <a:avLst/>
                <a:gdLst>
                  <a:gd name="T0" fmla="*/ 188 w 188"/>
                  <a:gd name="T1" fmla="*/ 104 h 187"/>
                  <a:gd name="T2" fmla="*/ 188 w 188"/>
                  <a:gd name="T3" fmla="*/ 83 h 187"/>
                  <a:gd name="T4" fmla="*/ 173 w 188"/>
                  <a:gd name="T5" fmla="*/ 83 h 187"/>
                  <a:gd name="T6" fmla="*/ 167 w 188"/>
                  <a:gd name="T7" fmla="*/ 63 h 187"/>
                  <a:gd name="T8" fmla="*/ 180 w 188"/>
                  <a:gd name="T9" fmla="*/ 56 h 187"/>
                  <a:gd name="T10" fmla="*/ 170 w 188"/>
                  <a:gd name="T11" fmla="*/ 38 h 187"/>
                  <a:gd name="T12" fmla="*/ 157 w 188"/>
                  <a:gd name="T13" fmla="*/ 45 h 187"/>
                  <a:gd name="T14" fmla="*/ 142 w 188"/>
                  <a:gd name="T15" fmla="*/ 31 h 187"/>
                  <a:gd name="T16" fmla="*/ 150 w 188"/>
                  <a:gd name="T17" fmla="*/ 18 h 187"/>
                  <a:gd name="T18" fmla="*/ 132 w 188"/>
                  <a:gd name="T19" fmla="*/ 7 h 187"/>
                  <a:gd name="T20" fmla="*/ 124 w 188"/>
                  <a:gd name="T21" fmla="*/ 21 h 187"/>
                  <a:gd name="T22" fmla="*/ 104 w 188"/>
                  <a:gd name="T23" fmla="*/ 15 h 187"/>
                  <a:gd name="T24" fmla="*/ 104 w 188"/>
                  <a:gd name="T25" fmla="*/ 0 h 187"/>
                  <a:gd name="T26" fmla="*/ 83 w 188"/>
                  <a:gd name="T27" fmla="*/ 0 h 187"/>
                  <a:gd name="T28" fmla="*/ 83 w 188"/>
                  <a:gd name="T29" fmla="*/ 16 h 187"/>
                  <a:gd name="T30" fmla="*/ 64 w 188"/>
                  <a:gd name="T31" fmla="*/ 21 h 187"/>
                  <a:gd name="T32" fmla="*/ 56 w 188"/>
                  <a:gd name="T33" fmla="*/ 7 h 187"/>
                  <a:gd name="T34" fmla="*/ 38 w 188"/>
                  <a:gd name="T35" fmla="*/ 18 h 187"/>
                  <a:gd name="T36" fmla="*/ 46 w 188"/>
                  <a:gd name="T37" fmla="*/ 31 h 187"/>
                  <a:gd name="T38" fmla="*/ 32 w 188"/>
                  <a:gd name="T39" fmla="*/ 46 h 187"/>
                  <a:gd name="T40" fmla="*/ 18 w 188"/>
                  <a:gd name="T41" fmla="*/ 38 h 187"/>
                  <a:gd name="T42" fmla="*/ 7 w 188"/>
                  <a:gd name="T43" fmla="*/ 56 h 187"/>
                  <a:gd name="T44" fmla="*/ 21 w 188"/>
                  <a:gd name="T45" fmla="*/ 64 h 187"/>
                  <a:gd name="T46" fmla="*/ 16 w 188"/>
                  <a:gd name="T47" fmla="*/ 83 h 187"/>
                  <a:gd name="T48" fmla="*/ 0 w 188"/>
                  <a:gd name="T49" fmla="*/ 83 h 187"/>
                  <a:gd name="T50" fmla="*/ 0 w 188"/>
                  <a:gd name="T51" fmla="*/ 104 h 187"/>
                  <a:gd name="T52" fmla="*/ 15 w 188"/>
                  <a:gd name="T53" fmla="*/ 104 h 187"/>
                  <a:gd name="T54" fmla="*/ 21 w 188"/>
                  <a:gd name="T55" fmla="*/ 124 h 187"/>
                  <a:gd name="T56" fmla="*/ 7 w 188"/>
                  <a:gd name="T57" fmla="*/ 131 h 187"/>
                  <a:gd name="T58" fmla="*/ 18 w 188"/>
                  <a:gd name="T59" fmla="*/ 150 h 187"/>
                  <a:gd name="T60" fmla="*/ 31 w 188"/>
                  <a:gd name="T61" fmla="*/ 142 h 187"/>
                  <a:gd name="T62" fmla="*/ 45 w 188"/>
                  <a:gd name="T63" fmla="*/ 157 h 187"/>
                  <a:gd name="T64" fmla="*/ 38 w 188"/>
                  <a:gd name="T65" fmla="*/ 170 h 187"/>
                  <a:gd name="T66" fmla="*/ 56 w 188"/>
                  <a:gd name="T67" fmla="*/ 180 h 187"/>
                  <a:gd name="T68" fmla="*/ 63 w 188"/>
                  <a:gd name="T69" fmla="*/ 167 h 187"/>
                  <a:gd name="T70" fmla="*/ 83 w 188"/>
                  <a:gd name="T71" fmla="*/ 173 h 187"/>
                  <a:gd name="T72" fmla="*/ 83 w 188"/>
                  <a:gd name="T73" fmla="*/ 187 h 187"/>
                  <a:gd name="T74" fmla="*/ 104 w 188"/>
                  <a:gd name="T75" fmla="*/ 187 h 187"/>
                  <a:gd name="T76" fmla="*/ 104 w 188"/>
                  <a:gd name="T77" fmla="*/ 173 h 187"/>
                  <a:gd name="T78" fmla="*/ 125 w 188"/>
                  <a:gd name="T79" fmla="*/ 168 h 187"/>
                  <a:gd name="T80" fmla="*/ 132 w 188"/>
                  <a:gd name="T81" fmla="*/ 180 h 187"/>
                  <a:gd name="T82" fmla="*/ 150 w 188"/>
                  <a:gd name="T83" fmla="*/ 170 h 187"/>
                  <a:gd name="T84" fmla="*/ 143 w 188"/>
                  <a:gd name="T85" fmla="*/ 157 h 187"/>
                  <a:gd name="T86" fmla="*/ 157 w 188"/>
                  <a:gd name="T87" fmla="*/ 142 h 187"/>
                  <a:gd name="T88" fmla="*/ 170 w 188"/>
                  <a:gd name="T89" fmla="*/ 150 h 187"/>
                  <a:gd name="T90" fmla="*/ 180 w 188"/>
                  <a:gd name="T91" fmla="*/ 131 h 187"/>
                  <a:gd name="T92" fmla="*/ 168 w 188"/>
                  <a:gd name="T93" fmla="*/ 124 h 187"/>
                  <a:gd name="T94" fmla="*/ 173 w 188"/>
                  <a:gd name="T95" fmla="*/ 104 h 187"/>
                  <a:gd name="T96" fmla="*/ 188 w 188"/>
                  <a:gd name="T97" fmla="*/ 104 h 187"/>
                  <a:gd name="T98" fmla="*/ 94 w 188"/>
                  <a:gd name="T99" fmla="*/ 145 h 187"/>
                  <a:gd name="T100" fmla="*/ 44 w 188"/>
                  <a:gd name="T101" fmla="*/ 94 h 187"/>
                  <a:gd name="T102" fmla="*/ 94 w 188"/>
                  <a:gd name="T103" fmla="*/ 43 h 187"/>
                  <a:gd name="T104" fmla="*/ 145 w 188"/>
                  <a:gd name="T105" fmla="*/ 94 h 187"/>
                  <a:gd name="T106" fmla="*/ 94 w 188"/>
                  <a:gd name="T107" fmla="*/ 14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8" h="187">
                    <a:moveTo>
                      <a:pt x="188" y="104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2" y="76"/>
                      <a:pt x="170" y="69"/>
                      <a:pt x="167" y="63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2" y="40"/>
                      <a:pt x="148" y="35"/>
                      <a:pt x="142" y="31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24" y="21"/>
                      <a:pt x="124" y="21"/>
                      <a:pt x="124" y="21"/>
                    </a:cubicBezTo>
                    <a:cubicBezTo>
                      <a:pt x="118" y="18"/>
                      <a:pt x="111" y="16"/>
                      <a:pt x="104" y="1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77" y="17"/>
                      <a:pt x="70" y="18"/>
                      <a:pt x="64" y="21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0" y="35"/>
                      <a:pt x="36" y="40"/>
                      <a:pt x="32" y="46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8" y="70"/>
                      <a:pt x="17" y="76"/>
                      <a:pt x="16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11"/>
                      <a:pt x="18" y="118"/>
                      <a:pt x="21" y="124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31" y="142"/>
                      <a:pt x="31" y="142"/>
                      <a:pt x="31" y="142"/>
                    </a:cubicBezTo>
                    <a:cubicBezTo>
                      <a:pt x="35" y="148"/>
                      <a:pt x="40" y="153"/>
                      <a:pt x="45" y="157"/>
                    </a:cubicBezTo>
                    <a:cubicBezTo>
                      <a:pt x="38" y="170"/>
                      <a:pt x="38" y="170"/>
                      <a:pt x="38" y="170"/>
                    </a:cubicBezTo>
                    <a:cubicBezTo>
                      <a:pt x="56" y="180"/>
                      <a:pt x="56" y="180"/>
                      <a:pt x="56" y="180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70" y="170"/>
                      <a:pt x="76" y="172"/>
                      <a:pt x="83" y="173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104" y="187"/>
                      <a:pt x="104" y="187"/>
                      <a:pt x="104" y="187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11" y="172"/>
                      <a:pt x="118" y="170"/>
                      <a:pt x="125" y="168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50" y="170"/>
                      <a:pt x="150" y="170"/>
                      <a:pt x="150" y="170"/>
                    </a:cubicBezTo>
                    <a:cubicBezTo>
                      <a:pt x="143" y="157"/>
                      <a:pt x="143" y="157"/>
                      <a:pt x="143" y="157"/>
                    </a:cubicBezTo>
                    <a:cubicBezTo>
                      <a:pt x="148" y="153"/>
                      <a:pt x="153" y="148"/>
                      <a:pt x="157" y="142"/>
                    </a:cubicBezTo>
                    <a:cubicBezTo>
                      <a:pt x="170" y="150"/>
                      <a:pt x="170" y="150"/>
                      <a:pt x="170" y="150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68" y="124"/>
                      <a:pt x="168" y="124"/>
                      <a:pt x="168" y="124"/>
                    </a:cubicBezTo>
                    <a:cubicBezTo>
                      <a:pt x="170" y="118"/>
                      <a:pt x="172" y="111"/>
                      <a:pt x="173" y="104"/>
                    </a:cubicBezTo>
                    <a:lnTo>
                      <a:pt x="188" y="104"/>
                    </a:lnTo>
                    <a:close/>
                    <a:moveTo>
                      <a:pt x="94" y="145"/>
                    </a:moveTo>
                    <a:cubicBezTo>
                      <a:pt x="66" y="145"/>
                      <a:pt x="44" y="122"/>
                      <a:pt x="44" y="94"/>
                    </a:cubicBezTo>
                    <a:cubicBezTo>
                      <a:pt x="44" y="66"/>
                      <a:pt x="66" y="43"/>
                      <a:pt x="94" y="43"/>
                    </a:cubicBezTo>
                    <a:cubicBezTo>
                      <a:pt x="122" y="43"/>
                      <a:pt x="145" y="66"/>
                      <a:pt x="145" y="94"/>
                    </a:cubicBezTo>
                    <a:cubicBezTo>
                      <a:pt x="145" y="122"/>
                      <a:pt x="122" y="145"/>
                      <a:pt x="94" y="145"/>
                    </a:cubicBezTo>
                    <a:close/>
                  </a:path>
                </a:pathLst>
              </a:custGeom>
              <a:solidFill>
                <a:srgbClr val="F68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02786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3128201" y="3414184"/>
            <a:ext cx="56925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DOCUMENT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DRAG AND DROP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23B951-5542-4AA0-85B2-DAE3E07E6C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44" y="1879807"/>
            <a:ext cx="5668148" cy="14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54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694F6D5-88F0-4219-B3B7-5112FA56A633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17D7693A-484B-4971-A4CC-2859EAF1991A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44645BFD-DA0D-422A-9490-6A8D81012EB7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5" name="Freeform 215">
                <a:extLst>
                  <a:ext uri="{FF2B5EF4-FFF2-40B4-BE49-F238E27FC236}">
                    <a16:creationId xmlns:a16="http://schemas.microsoft.com/office/drawing/2014/main" xmlns="" id="{7F5E492C-20D6-43F2-B54B-3128CCF55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6">
                <a:extLst>
                  <a:ext uri="{FF2B5EF4-FFF2-40B4-BE49-F238E27FC236}">
                    <a16:creationId xmlns:a16="http://schemas.microsoft.com/office/drawing/2014/main" xmlns="" id="{36C4B9A8-CCDA-4A2D-9BC6-DEA3A6354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658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C30DA6-617A-4476-8395-E87567FBB6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44" y="1879807"/>
            <a:ext cx="5668148" cy="14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99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16C565B-3293-46C1-9208-4A92AA119D82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25735283-538F-463B-9AB3-851A0E25543E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4F832AA-783B-45AA-8CCB-5DEAE5C919E9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6" name="Freeform 215">
                <a:extLst>
                  <a:ext uri="{FF2B5EF4-FFF2-40B4-BE49-F238E27FC236}">
                    <a16:creationId xmlns:a16="http://schemas.microsoft.com/office/drawing/2014/main" xmlns="" id="{38FAE948-877B-4489-80C1-FED55AA2F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6">
                <a:extLst>
                  <a:ext uri="{FF2B5EF4-FFF2-40B4-BE49-F238E27FC236}">
                    <a16:creationId xmlns:a16="http://schemas.microsoft.com/office/drawing/2014/main" xmlns="" id="{6F63D24E-83C4-47F1-AA65-1A060B363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40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C6F4EA1-24DF-4162-8CA6-E1AB70829000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6D37651-97CC-48F2-AF86-CE52FD1F8D29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E81C306-750C-4B0E-81AF-D6760A9BA64F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8" name="Freeform 215">
                <a:extLst>
                  <a:ext uri="{FF2B5EF4-FFF2-40B4-BE49-F238E27FC236}">
                    <a16:creationId xmlns:a16="http://schemas.microsoft.com/office/drawing/2014/main" xmlns="" id="{5CA83F3E-5743-47FF-B5F7-54A06717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16">
                <a:extLst>
                  <a:ext uri="{FF2B5EF4-FFF2-40B4-BE49-F238E27FC236}">
                    <a16:creationId xmlns:a16="http://schemas.microsoft.com/office/drawing/2014/main" xmlns="" id="{58E7B419-BBD2-40E8-875C-EFAB7B9F9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644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689F461-7BFD-49A2-B676-6BE2BF89196E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73371575-E476-4ABB-8D42-AA249465679F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2EDE066-8F97-481A-BE41-4702C1893566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4" name="Freeform 215">
                <a:extLst>
                  <a:ext uri="{FF2B5EF4-FFF2-40B4-BE49-F238E27FC236}">
                    <a16:creationId xmlns:a16="http://schemas.microsoft.com/office/drawing/2014/main" xmlns="" id="{B3AB217C-0EDD-4B2D-B95F-8AA8E54A3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6">
                <a:extLst>
                  <a:ext uri="{FF2B5EF4-FFF2-40B4-BE49-F238E27FC236}">
                    <a16:creationId xmlns:a16="http://schemas.microsoft.com/office/drawing/2014/main" xmlns="" id="{45C97A90-D30F-4CB8-BCD2-FBF492B51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125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10DA1CB-06AE-4A6C-8C0F-CEF568C6F876}"/>
              </a:ext>
            </a:extLst>
          </p:cNvPr>
          <p:cNvGrpSpPr/>
          <p:nvPr userDrawn="1"/>
        </p:nvGrpSpPr>
        <p:grpSpPr>
          <a:xfrm>
            <a:off x="135728" y="176104"/>
            <a:ext cx="909856" cy="909856"/>
            <a:chOff x="8547897" y="4221098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1E0203BE-4152-4480-BCE3-B03D9B1F346B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E343343-2469-4E8A-913D-2FA95F377363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5" name="Freeform 215">
                <a:extLst>
                  <a:ext uri="{FF2B5EF4-FFF2-40B4-BE49-F238E27FC236}">
                    <a16:creationId xmlns:a16="http://schemas.microsoft.com/office/drawing/2014/main" xmlns="" id="{60AAFF2A-86EE-4C1A-B548-67DFB49FC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16">
                <a:extLst>
                  <a:ext uri="{FF2B5EF4-FFF2-40B4-BE49-F238E27FC236}">
                    <a16:creationId xmlns:a16="http://schemas.microsoft.com/office/drawing/2014/main" xmlns="" id="{65B28063-EC03-4EED-ACB7-BFB688575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93709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87B9CA7-F55F-44B6-9998-8E15B98CF138}"/>
              </a:ext>
            </a:extLst>
          </p:cNvPr>
          <p:cNvGrpSpPr/>
          <p:nvPr userDrawn="1"/>
        </p:nvGrpSpPr>
        <p:grpSpPr>
          <a:xfrm>
            <a:off x="135728" y="176104"/>
            <a:ext cx="909856" cy="909856"/>
            <a:chOff x="8547897" y="4221098"/>
            <a:chExt cx="378521" cy="37852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8A44917-90A7-47FA-93E5-3C851C828231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F8BED66-9F26-494E-97B6-CCD12FAF84AC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5" name="Freeform 215">
                <a:extLst>
                  <a:ext uri="{FF2B5EF4-FFF2-40B4-BE49-F238E27FC236}">
                    <a16:creationId xmlns:a16="http://schemas.microsoft.com/office/drawing/2014/main" xmlns="" id="{4D6CAD53-FDDA-4FFB-BCAE-661696BAA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16">
                <a:extLst>
                  <a:ext uri="{FF2B5EF4-FFF2-40B4-BE49-F238E27FC236}">
                    <a16:creationId xmlns:a16="http://schemas.microsoft.com/office/drawing/2014/main" xmlns="" id="{C5CDF30C-0DF0-46DD-9C88-27751518E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0739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B848BB7-0DF2-4259-A767-4395A7844D63}"/>
              </a:ext>
            </a:extLst>
          </p:cNvPr>
          <p:cNvGrpSpPr/>
          <p:nvPr userDrawn="1"/>
        </p:nvGrpSpPr>
        <p:grpSpPr>
          <a:xfrm>
            <a:off x="836807" y="87437"/>
            <a:ext cx="1223947" cy="1223947"/>
            <a:chOff x="8547897" y="4221098"/>
            <a:chExt cx="378521" cy="3785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055E7AF3-1509-4726-B524-10A98FD40233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207A05F-71BF-4D80-AA18-CC7BE991D902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4" name="Freeform 215">
                <a:extLst>
                  <a:ext uri="{FF2B5EF4-FFF2-40B4-BE49-F238E27FC236}">
                    <a16:creationId xmlns:a16="http://schemas.microsoft.com/office/drawing/2014/main" xmlns="" id="{63EA81C3-14EA-44C1-B523-E25DA3FEF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6">
                <a:extLst>
                  <a:ext uri="{FF2B5EF4-FFF2-40B4-BE49-F238E27FC236}">
                    <a16:creationId xmlns:a16="http://schemas.microsoft.com/office/drawing/2014/main" xmlns="" id="{CDB76822-4529-481C-8DC8-28B8942B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512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265702C-5BAB-4BD9-853B-5589F966BE5A}"/>
              </a:ext>
            </a:extLst>
          </p:cNvPr>
          <p:cNvGrpSpPr/>
          <p:nvPr userDrawn="1"/>
        </p:nvGrpSpPr>
        <p:grpSpPr>
          <a:xfrm>
            <a:off x="156375" y="181024"/>
            <a:ext cx="875839" cy="875839"/>
            <a:chOff x="3738566" y="2749699"/>
            <a:chExt cx="378521" cy="3785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1FAF865-6835-41E5-8631-DAD01E0C34AF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045651C6-8634-447C-9296-03A53E72AD9E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xmlns="" id="{EAC657CB-CB22-4AA2-80F4-ADF24E7E4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xmlns="" id="{4C627258-237A-4DFB-8AAE-2165D374E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3">
                <a:extLst>
                  <a:ext uri="{FF2B5EF4-FFF2-40B4-BE49-F238E27FC236}">
                    <a16:creationId xmlns:a16="http://schemas.microsoft.com/office/drawing/2014/main" xmlns="" id="{78DD772C-AC2E-4FF8-8689-C8BBCC02D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xmlns="" id="{14CFBAA5-4E9D-433D-A808-151F80D7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5">
                <a:extLst>
                  <a:ext uri="{FF2B5EF4-FFF2-40B4-BE49-F238E27FC236}">
                    <a16:creationId xmlns:a16="http://schemas.microsoft.com/office/drawing/2014/main" xmlns="" id="{E799EEB4-221E-4B28-9479-49A7BB7E8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6">
                <a:extLst>
                  <a:ext uri="{FF2B5EF4-FFF2-40B4-BE49-F238E27FC236}">
                    <a16:creationId xmlns:a16="http://schemas.microsoft.com/office/drawing/2014/main" xmlns="" id="{2B7F81B0-E26C-4987-89C2-5EB2637A1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xmlns="" id="{70A7B6D0-D941-466A-9D9D-CBEBFB5E7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8">
                <a:extLst>
                  <a:ext uri="{FF2B5EF4-FFF2-40B4-BE49-F238E27FC236}">
                    <a16:creationId xmlns:a16="http://schemas.microsoft.com/office/drawing/2014/main" xmlns="" id="{5F65223E-4AA1-4CC3-9811-5D458EFDB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9">
                <a:extLst>
                  <a:ext uri="{FF2B5EF4-FFF2-40B4-BE49-F238E27FC236}">
                    <a16:creationId xmlns:a16="http://schemas.microsoft.com/office/drawing/2014/main" xmlns="" id="{566F2A70-A4DA-4888-8C8F-D0B334F9A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0">
                <a:extLst>
                  <a:ext uri="{FF2B5EF4-FFF2-40B4-BE49-F238E27FC236}">
                    <a16:creationId xmlns:a16="http://schemas.microsoft.com/office/drawing/2014/main" xmlns="" id="{4B20347F-01CE-4701-9A1E-699AF242B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1">
                <a:extLst>
                  <a:ext uri="{FF2B5EF4-FFF2-40B4-BE49-F238E27FC236}">
                    <a16:creationId xmlns:a16="http://schemas.microsoft.com/office/drawing/2014/main" xmlns="" id="{53400065-F2BE-4210-B67B-60D516A05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xmlns="" id="{10C4DF01-CA9C-4285-9DA9-9B301AB7C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xmlns="" id="{9531F67B-AB0F-4072-B9CB-FEDB7BBBF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34">
                <a:extLst>
                  <a:ext uri="{FF2B5EF4-FFF2-40B4-BE49-F238E27FC236}">
                    <a16:creationId xmlns:a16="http://schemas.microsoft.com/office/drawing/2014/main" xmlns="" id="{4C51A302-1CD2-472A-8E33-73A11BF5F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35">
                <a:extLst>
                  <a:ext uri="{FF2B5EF4-FFF2-40B4-BE49-F238E27FC236}">
                    <a16:creationId xmlns:a16="http://schemas.microsoft.com/office/drawing/2014/main" xmlns="" id="{710B3539-ADBD-4960-92F9-2E6993F96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6">
                <a:extLst>
                  <a:ext uri="{FF2B5EF4-FFF2-40B4-BE49-F238E27FC236}">
                    <a16:creationId xmlns:a16="http://schemas.microsoft.com/office/drawing/2014/main" xmlns="" id="{7EEE9832-0923-4631-A2B6-781D29CE5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7">
                <a:extLst>
                  <a:ext uri="{FF2B5EF4-FFF2-40B4-BE49-F238E27FC236}">
                    <a16:creationId xmlns:a16="http://schemas.microsoft.com/office/drawing/2014/main" xmlns="" id="{BD5D1778-FB89-4E66-AFE5-917EE76F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38">
                <a:extLst>
                  <a:ext uri="{FF2B5EF4-FFF2-40B4-BE49-F238E27FC236}">
                    <a16:creationId xmlns:a16="http://schemas.microsoft.com/office/drawing/2014/main" xmlns="" id="{DF899269-B32F-4799-9E6D-8F0F62987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xmlns="" id="{F4C7BB42-F617-4313-A961-D516A3AC8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xmlns="" id="{BCB159A5-3B99-4067-B534-2DC2DD122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191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760B36A-9A81-4A9C-B587-93872D282AC1}"/>
              </a:ext>
            </a:extLst>
          </p:cNvPr>
          <p:cNvGrpSpPr/>
          <p:nvPr userDrawn="1"/>
        </p:nvGrpSpPr>
        <p:grpSpPr>
          <a:xfrm rot="5400000">
            <a:off x="10738765" y="83577"/>
            <a:ext cx="1223947" cy="1223947"/>
            <a:chOff x="8547897" y="4221098"/>
            <a:chExt cx="378521" cy="37852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B47DE288-2C3D-4D1A-BC3E-AD90225EFC1D}"/>
                </a:ext>
              </a:extLst>
            </p:cNvPr>
            <p:cNvSpPr/>
            <p:nvPr/>
          </p:nvSpPr>
          <p:spPr>
            <a:xfrm>
              <a:off x="8547897" y="4221098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DF1D4A7-E4AE-4C80-8C0E-C24A22E830C6}"/>
                </a:ext>
              </a:extLst>
            </p:cNvPr>
            <p:cNvGrpSpPr/>
            <p:nvPr/>
          </p:nvGrpSpPr>
          <p:grpSpPr>
            <a:xfrm>
              <a:off x="8641960" y="4251904"/>
              <a:ext cx="175811" cy="315450"/>
              <a:chOff x="8382003" y="5070480"/>
              <a:chExt cx="331788" cy="595313"/>
            </a:xfrm>
          </p:grpSpPr>
          <p:sp>
            <p:nvSpPr>
              <p:cNvPr id="14" name="Freeform 215">
                <a:extLst>
                  <a:ext uri="{FF2B5EF4-FFF2-40B4-BE49-F238E27FC236}">
                    <a16:creationId xmlns:a16="http://schemas.microsoft.com/office/drawing/2014/main" xmlns="" id="{D07C3FCF-B612-4569-B0B9-874C07A84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  <a:close/>
                  </a:path>
                </a:pathLst>
              </a:custGeom>
              <a:solidFill>
                <a:srgbClr val="F58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16">
                <a:extLst>
                  <a:ext uri="{FF2B5EF4-FFF2-40B4-BE49-F238E27FC236}">
                    <a16:creationId xmlns:a16="http://schemas.microsoft.com/office/drawing/2014/main" xmlns="" id="{47CB6ECF-2E45-4888-B7FB-4FB8F7A09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3" y="5070480"/>
                <a:ext cx="331788" cy="595313"/>
              </a:xfrm>
              <a:custGeom>
                <a:avLst/>
                <a:gdLst>
                  <a:gd name="T0" fmla="*/ 147 w 209"/>
                  <a:gd name="T1" fmla="*/ 205 h 375"/>
                  <a:gd name="T2" fmla="*/ 69 w 209"/>
                  <a:gd name="T3" fmla="*/ 313 h 375"/>
                  <a:gd name="T4" fmla="*/ 84 w 209"/>
                  <a:gd name="T5" fmla="*/ 321 h 375"/>
                  <a:gd name="T6" fmla="*/ 0 w 209"/>
                  <a:gd name="T7" fmla="*/ 375 h 375"/>
                  <a:gd name="T8" fmla="*/ 14 w 209"/>
                  <a:gd name="T9" fmla="*/ 285 h 375"/>
                  <a:gd name="T10" fmla="*/ 34 w 209"/>
                  <a:gd name="T11" fmla="*/ 295 h 375"/>
                  <a:gd name="T12" fmla="*/ 129 w 209"/>
                  <a:gd name="T13" fmla="*/ 183 h 375"/>
                  <a:gd name="T14" fmla="*/ 41 w 209"/>
                  <a:gd name="T15" fmla="*/ 77 h 375"/>
                  <a:gd name="T16" fmla="*/ 21 w 209"/>
                  <a:gd name="T17" fmla="*/ 87 h 375"/>
                  <a:gd name="T18" fmla="*/ 6 w 209"/>
                  <a:gd name="T19" fmla="*/ 0 h 375"/>
                  <a:gd name="T20" fmla="*/ 88 w 209"/>
                  <a:gd name="T21" fmla="*/ 51 h 375"/>
                  <a:gd name="T22" fmla="*/ 75 w 209"/>
                  <a:gd name="T23" fmla="*/ 58 h 375"/>
                  <a:gd name="T24" fmla="*/ 147 w 209"/>
                  <a:gd name="T25" fmla="*/ 162 h 375"/>
                  <a:gd name="T26" fmla="*/ 190 w 209"/>
                  <a:gd name="T27" fmla="*/ 111 h 375"/>
                  <a:gd name="T28" fmla="*/ 184 w 209"/>
                  <a:gd name="T29" fmla="*/ 99 h 375"/>
                  <a:gd name="T30" fmla="*/ 207 w 209"/>
                  <a:gd name="T31" fmla="*/ 105 h 375"/>
                  <a:gd name="T32" fmla="*/ 204 w 209"/>
                  <a:gd name="T33" fmla="*/ 141 h 375"/>
                  <a:gd name="T34" fmla="*/ 199 w 209"/>
                  <a:gd name="T35" fmla="*/ 131 h 375"/>
                  <a:gd name="T36" fmla="*/ 163 w 209"/>
                  <a:gd name="T37" fmla="*/ 183 h 375"/>
                  <a:gd name="T38" fmla="*/ 201 w 209"/>
                  <a:gd name="T39" fmla="*/ 238 h 375"/>
                  <a:gd name="T40" fmla="*/ 206 w 209"/>
                  <a:gd name="T41" fmla="*/ 229 h 375"/>
                  <a:gd name="T42" fmla="*/ 209 w 209"/>
                  <a:gd name="T43" fmla="*/ 263 h 375"/>
                  <a:gd name="T44" fmla="*/ 186 w 209"/>
                  <a:gd name="T45" fmla="*/ 269 h 375"/>
                  <a:gd name="T46" fmla="*/ 191 w 209"/>
                  <a:gd name="T47" fmla="*/ 259 h 375"/>
                  <a:gd name="T48" fmla="*/ 147 w 209"/>
                  <a:gd name="T49" fmla="*/ 20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375">
                    <a:moveTo>
                      <a:pt x="147" y="205"/>
                    </a:moveTo>
                    <a:lnTo>
                      <a:pt x="69" y="313"/>
                    </a:lnTo>
                    <a:lnTo>
                      <a:pt x="84" y="321"/>
                    </a:lnTo>
                    <a:lnTo>
                      <a:pt x="0" y="375"/>
                    </a:lnTo>
                    <a:lnTo>
                      <a:pt x="14" y="285"/>
                    </a:lnTo>
                    <a:lnTo>
                      <a:pt x="34" y="295"/>
                    </a:lnTo>
                    <a:lnTo>
                      <a:pt x="129" y="183"/>
                    </a:lnTo>
                    <a:lnTo>
                      <a:pt x="41" y="77"/>
                    </a:lnTo>
                    <a:lnTo>
                      <a:pt x="21" y="87"/>
                    </a:lnTo>
                    <a:lnTo>
                      <a:pt x="6" y="0"/>
                    </a:lnTo>
                    <a:lnTo>
                      <a:pt x="88" y="51"/>
                    </a:lnTo>
                    <a:lnTo>
                      <a:pt x="75" y="58"/>
                    </a:lnTo>
                    <a:lnTo>
                      <a:pt x="147" y="162"/>
                    </a:lnTo>
                    <a:lnTo>
                      <a:pt x="190" y="111"/>
                    </a:lnTo>
                    <a:lnTo>
                      <a:pt x="184" y="99"/>
                    </a:lnTo>
                    <a:lnTo>
                      <a:pt x="207" y="105"/>
                    </a:lnTo>
                    <a:lnTo>
                      <a:pt x="204" y="141"/>
                    </a:lnTo>
                    <a:lnTo>
                      <a:pt x="199" y="131"/>
                    </a:lnTo>
                    <a:lnTo>
                      <a:pt x="163" y="183"/>
                    </a:lnTo>
                    <a:lnTo>
                      <a:pt x="201" y="238"/>
                    </a:lnTo>
                    <a:lnTo>
                      <a:pt x="206" y="229"/>
                    </a:lnTo>
                    <a:lnTo>
                      <a:pt x="209" y="263"/>
                    </a:lnTo>
                    <a:lnTo>
                      <a:pt x="186" y="269"/>
                    </a:lnTo>
                    <a:lnTo>
                      <a:pt x="191" y="259"/>
                    </a:lnTo>
                    <a:lnTo>
                      <a:pt x="147" y="2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4929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3DE3435-5835-4A8E-B192-DE73BF674EA9}"/>
              </a:ext>
            </a:extLst>
          </p:cNvPr>
          <p:cNvSpPr/>
          <p:nvPr userDrawn="1"/>
        </p:nvSpPr>
        <p:spPr>
          <a:xfrm>
            <a:off x="0" y="4459844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xmlns="" id="{24BDDC61-DE6F-45A2-AFD7-93D3FD5F2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  <a:solidFill>
            <a:srgbClr val="1A80B6"/>
          </a:solidFill>
        </p:spPr>
        <p:txBody>
          <a:bodyPr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5BBFB4-F5C6-40BD-B4DC-C1EDC34A507F}"/>
              </a:ext>
            </a:extLst>
          </p:cNvPr>
          <p:cNvSpPr/>
          <p:nvPr userDrawn="1"/>
        </p:nvSpPr>
        <p:spPr>
          <a:xfrm>
            <a:off x="3105761" y="3414184"/>
            <a:ext cx="5737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/>
                <a:solidFill>
                  <a:srgbClr val="50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PLANNING AND </a:t>
            </a:r>
            <a:r>
              <a:rPr lang="en-US" sz="32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SCHEDULING</a:t>
            </a:r>
            <a:endParaRPr lang="en-US" sz="3200" b="1" dirty="0">
              <a:ln/>
              <a:solidFill>
                <a:srgbClr val="50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512750-5522-4324-A81C-C544560B29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2DFDFA-D69F-473C-9F8F-286C3B03BD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3" y="1879807"/>
            <a:ext cx="5104530" cy="13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44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933F08F-5A2F-4C7D-A15A-C29EC8A19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925ADA-3E29-45DF-9314-0C98232753B1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CB376CB1-ACDB-4C54-A43F-54CA51E99C2E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27ECCFD0-ADC6-42B2-81BC-24826BA7A0ED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0" name="Freeform 225">
                <a:extLst>
                  <a:ext uri="{FF2B5EF4-FFF2-40B4-BE49-F238E27FC236}">
                    <a16:creationId xmlns:a16="http://schemas.microsoft.com/office/drawing/2014/main" xmlns="" id="{61597799-1E9C-44F5-956A-DC4871947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6">
                <a:extLst>
                  <a:ext uri="{FF2B5EF4-FFF2-40B4-BE49-F238E27FC236}">
                    <a16:creationId xmlns:a16="http://schemas.microsoft.com/office/drawing/2014/main" xmlns="" id="{2C22288C-B454-4054-84C2-9A1BBFA88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7">
                <a:extLst>
                  <a:ext uri="{FF2B5EF4-FFF2-40B4-BE49-F238E27FC236}">
                    <a16:creationId xmlns:a16="http://schemas.microsoft.com/office/drawing/2014/main" xmlns="" id="{70E06B7F-049A-4AEC-8C0E-C45B1C930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8">
                <a:extLst>
                  <a:ext uri="{FF2B5EF4-FFF2-40B4-BE49-F238E27FC236}">
                    <a16:creationId xmlns:a16="http://schemas.microsoft.com/office/drawing/2014/main" xmlns="" id="{560B529F-0745-4EDE-8FEF-DA7D5C318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9">
                <a:extLst>
                  <a:ext uri="{FF2B5EF4-FFF2-40B4-BE49-F238E27FC236}">
                    <a16:creationId xmlns:a16="http://schemas.microsoft.com/office/drawing/2014/main" xmlns="" id="{102D0654-3DF3-4AFC-8EFA-DA3E888FE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0194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7527"/>
            <a:ext cx="12192000" cy="1024948"/>
          </a:xfrm>
          <a:prstGeom prst="rect">
            <a:avLst/>
          </a:prstGeom>
          <a:solidFill>
            <a:srgbClr val="1A80B6"/>
          </a:solidFill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F5597-E7A7-4EA6-877B-21601BF31B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6055531"/>
            <a:ext cx="1574420" cy="679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953150-F47A-4FF0-81F8-A4D125A83B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3" y="1879807"/>
            <a:ext cx="5104530" cy="13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5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8053"/>
            <a:ext cx="5181600" cy="46189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945DEC-4D3A-430F-A2A5-913DEA3F3C94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BB74F4B-F422-42FC-83FE-F64F898B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32DC01-65B5-4B31-ADE9-E839242D28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371AF0A-236B-4DD4-BCCC-562A40485749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D6860AE5-2D9D-4BD0-9B97-AB9C73C2D990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8DBEEF6-2583-48D6-B141-447544EFFDBF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1" name="Freeform 225">
                <a:extLst>
                  <a:ext uri="{FF2B5EF4-FFF2-40B4-BE49-F238E27FC236}">
                    <a16:creationId xmlns:a16="http://schemas.microsoft.com/office/drawing/2014/main" xmlns="" id="{889BBEEB-41DA-4F34-8642-D620C5017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6">
                <a:extLst>
                  <a:ext uri="{FF2B5EF4-FFF2-40B4-BE49-F238E27FC236}">
                    <a16:creationId xmlns:a16="http://schemas.microsoft.com/office/drawing/2014/main" xmlns="" id="{A817FBFD-332D-4213-9898-D81C3D05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7">
                <a:extLst>
                  <a:ext uri="{FF2B5EF4-FFF2-40B4-BE49-F238E27FC236}">
                    <a16:creationId xmlns:a16="http://schemas.microsoft.com/office/drawing/2014/main" xmlns="" id="{0264FCA7-E193-4AC1-8EB5-F8ACB4C43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8">
                <a:extLst>
                  <a:ext uri="{FF2B5EF4-FFF2-40B4-BE49-F238E27FC236}">
                    <a16:creationId xmlns:a16="http://schemas.microsoft.com/office/drawing/2014/main" xmlns="" id="{2BDF415E-8D02-4AC9-A8D5-D9C690F2A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9">
                <a:extLst>
                  <a:ext uri="{FF2B5EF4-FFF2-40B4-BE49-F238E27FC236}">
                    <a16:creationId xmlns:a16="http://schemas.microsoft.com/office/drawing/2014/main" xmlns="" id="{DC8147C7-A749-49D4-8BFB-0D84CBAE1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77938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948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18750"/>
            <a:ext cx="5157787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948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8750"/>
            <a:ext cx="5183188" cy="3970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E32E88-463E-4BF2-B04F-60486881A6F8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E983D08-B575-44AE-BBE3-00BC3747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57A7FBB-4A9A-4462-9BA3-E3D72EAFD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1F166CE-D1D0-4BA5-AB6E-BA3A57A94D90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8272FA00-3658-44AC-BDD5-2663BA85DD5D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8C963DEC-51A9-43E8-A6AC-3A64F6F149A5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3" name="Freeform 225">
                <a:extLst>
                  <a:ext uri="{FF2B5EF4-FFF2-40B4-BE49-F238E27FC236}">
                    <a16:creationId xmlns:a16="http://schemas.microsoft.com/office/drawing/2014/main" xmlns="" id="{BE0002F8-69BD-433A-926B-B3A158E2A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6">
                <a:extLst>
                  <a:ext uri="{FF2B5EF4-FFF2-40B4-BE49-F238E27FC236}">
                    <a16:creationId xmlns:a16="http://schemas.microsoft.com/office/drawing/2014/main" xmlns="" id="{A52CAD70-A4B9-4165-A091-8A501CA69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7">
                <a:extLst>
                  <a:ext uri="{FF2B5EF4-FFF2-40B4-BE49-F238E27FC236}">
                    <a16:creationId xmlns:a16="http://schemas.microsoft.com/office/drawing/2014/main" xmlns="" id="{21719CAB-D027-49AE-9E1E-2F3C88566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8">
                <a:extLst>
                  <a:ext uri="{FF2B5EF4-FFF2-40B4-BE49-F238E27FC236}">
                    <a16:creationId xmlns:a16="http://schemas.microsoft.com/office/drawing/2014/main" xmlns="" id="{941DF96D-AF44-4808-812C-E589CB6C9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9">
                <a:extLst>
                  <a:ext uri="{FF2B5EF4-FFF2-40B4-BE49-F238E27FC236}">
                    <a16:creationId xmlns:a16="http://schemas.microsoft.com/office/drawing/2014/main" xmlns="" id="{C1DBB41E-7955-4F08-A8DA-917C3CAF4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5396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1CE76-6942-4643-9148-45FB977DE02A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ABB9DAF-9F29-47D9-92A0-D7BA1DD8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33B455-8D83-4F93-A4EE-E6ECED7FA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1025542-ABAD-46AA-AFC5-2E701945FA01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21AADD73-8AAF-4FE2-85B0-48E34E74DD88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6DAB59E-A50F-4F69-A185-BD352F6C0F08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xmlns="" id="{9198464D-9E50-4F35-87A7-D6069B8D5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xmlns="" id="{238ED4D9-CE07-472D-B1CC-BB8968EC3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xmlns="" id="{41061BF1-C650-4C6E-AFAA-E29829D75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xmlns="" id="{F62D636A-C5CA-4046-88A5-B892C62AB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xmlns="" id="{863FA36E-B06D-488D-B0DB-21B3BD1B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9266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EED80D-5E10-485B-8993-A3F885EE2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80F7D1-F679-48FB-AC9E-FC1A5F73B968}"/>
              </a:ext>
            </a:extLst>
          </p:cNvPr>
          <p:cNvGrpSpPr/>
          <p:nvPr userDrawn="1"/>
        </p:nvGrpSpPr>
        <p:grpSpPr>
          <a:xfrm>
            <a:off x="135729" y="176105"/>
            <a:ext cx="909856" cy="909856"/>
            <a:chOff x="7726665" y="508123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AA23F139-3846-41FF-8947-331681F4C092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6159779-810A-47BD-882B-195A64EB8344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0" name="Freeform 225">
                <a:extLst>
                  <a:ext uri="{FF2B5EF4-FFF2-40B4-BE49-F238E27FC236}">
                    <a16:creationId xmlns:a16="http://schemas.microsoft.com/office/drawing/2014/main" xmlns="" id="{3266B881-CD89-4EDA-A6FF-76C3B8A67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6">
                <a:extLst>
                  <a:ext uri="{FF2B5EF4-FFF2-40B4-BE49-F238E27FC236}">
                    <a16:creationId xmlns:a16="http://schemas.microsoft.com/office/drawing/2014/main" xmlns="" id="{4134DA06-0DDB-488A-9C3F-2553F3862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7">
                <a:extLst>
                  <a:ext uri="{FF2B5EF4-FFF2-40B4-BE49-F238E27FC236}">
                    <a16:creationId xmlns:a16="http://schemas.microsoft.com/office/drawing/2014/main" xmlns="" id="{50E0C7F1-9259-4553-92E0-0D2E53B53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8">
                <a:extLst>
                  <a:ext uri="{FF2B5EF4-FFF2-40B4-BE49-F238E27FC236}">
                    <a16:creationId xmlns:a16="http://schemas.microsoft.com/office/drawing/2014/main" xmlns="" id="{9A7E32CE-6577-4F13-81AF-2680AF18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9">
                <a:extLst>
                  <a:ext uri="{FF2B5EF4-FFF2-40B4-BE49-F238E27FC236}">
                    <a16:creationId xmlns:a16="http://schemas.microsoft.com/office/drawing/2014/main" xmlns="" id="{8C52261F-F092-4F3E-B9F9-5AF9D27BE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9792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899BB-03CF-4388-AED1-4AF23B6E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A80B6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CA89B2A-652A-45A3-A332-2EC750F16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64" y="6239760"/>
            <a:ext cx="1227569" cy="5331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9476215-1A69-4544-9A09-2976FD561CC1}"/>
              </a:ext>
            </a:extLst>
          </p:cNvPr>
          <p:cNvGrpSpPr/>
          <p:nvPr userDrawn="1"/>
        </p:nvGrpSpPr>
        <p:grpSpPr>
          <a:xfrm>
            <a:off x="135729" y="176105"/>
            <a:ext cx="909856" cy="909856"/>
            <a:chOff x="7726665" y="508123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7FE6792-4ED7-4EA4-8E88-A54F08C1C3E8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1E1C0F8-A97D-4224-A57B-018383D6AE80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20" name="Freeform 225">
                <a:extLst>
                  <a:ext uri="{FF2B5EF4-FFF2-40B4-BE49-F238E27FC236}">
                    <a16:creationId xmlns:a16="http://schemas.microsoft.com/office/drawing/2014/main" xmlns="" id="{CB99B044-1794-4614-ADA5-57E2896B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6">
                <a:extLst>
                  <a:ext uri="{FF2B5EF4-FFF2-40B4-BE49-F238E27FC236}">
                    <a16:creationId xmlns:a16="http://schemas.microsoft.com/office/drawing/2014/main" xmlns="" id="{7C7C7945-5411-47BF-903E-DCF58CB55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7">
                <a:extLst>
                  <a:ext uri="{FF2B5EF4-FFF2-40B4-BE49-F238E27FC236}">
                    <a16:creationId xmlns:a16="http://schemas.microsoft.com/office/drawing/2014/main" xmlns="" id="{8CE39023-199F-404A-9609-547B086D3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8">
                <a:extLst>
                  <a:ext uri="{FF2B5EF4-FFF2-40B4-BE49-F238E27FC236}">
                    <a16:creationId xmlns:a16="http://schemas.microsoft.com/office/drawing/2014/main" xmlns="" id="{804AD8F5-3DD3-4567-82B6-764CB2CB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9">
                <a:extLst>
                  <a:ext uri="{FF2B5EF4-FFF2-40B4-BE49-F238E27FC236}">
                    <a16:creationId xmlns:a16="http://schemas.microsoft.com/office/drawing/2014/main" xmlns="" id="{B94DE2AC-04DD-4580-B03B-59CC94AF1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0935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0FF9C75-C397-4125-BD27-C5A305CE1D12}"/>
              </a:ext>
            </a:extLst>
          </p:cNvPr>
          <p:cNvGrpSpPr/>
          <p:nvPr userDrawn="1"/>
        </p:nvGrpSpPr>
        <p:grpSpPr>
          <a:xfrm>
            <a:off x="836807" y="82719"/>
            <a:ext cx="1228665" cy="1228665"/>
            <a:chOff x="7726665" y="5081239"/>
            <a:chExt cx="378521" cy="37852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FBC82A3-EB86-4412-86C6-E4160329935F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071BCB1-EFF2-4612-9BD6-CEA0D150499F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18" name="Freeform 225">
                <a:extLst>
                  <a:ext uri="{FF2B5EF4-FFF2-40B4-BE49-F238E27FC236}">
                    <a16:creationId xmlns:a16="http://schemas.microsoft.com/office/drawing/2014/main" xmlns="" id="{934B03C1-BB47-4621-A636-588BD1131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26">
                <a:extLst>
                  <a:ext uri="{FF2B5EF4-FFF2-40B4-BE49-F238E27FC236}">
                    <a16:creationId xmlns:a16="http://schemas.microsoft.com/office/drawing/2014/main" xmlns="" id="{10DF8BBE-5F65-453C-8898-4AC2C56CC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7">
                <a:extLst>
                  <a:ext uri="{FF2B5EF4-FFF2-40B4-BE49-F238E27FC236}">
                    <a16:creationId xmlns:a16="http://schemas.microsoft.com/office/drawing/2014/main" xmlns="" id="{D87E37B8-84C1-42F4-8D8B-A0F378D9A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8">
                <a:extLst>
                  <a:ext uri="{FF2B5EF4-FFF2-40B4-BE49-F238E27FC236}">
                    <a16:creationId xmlns:a16="http://schemas.microsoft.com/office/drawing/2014/main" xmlns="" id="{2599F6A1-4B18-4DEE-847C-D78287750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9">
                <a:extLst>
                  <a:ext uri="{FF2B5EF4-FFF2-40B4-BE49-F238E27FC236}">
                    <a16:creationId xmlns:a16="http://schemas.microsoft.com/office/drawing/2014/main" xmlns="" id="{9B1213B7-519F-418D-968F-E1094C345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12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1F17A6-C601-4C60-8229-4453F5CD8855}"/>
              </a:ext>
            </a:extLst>
          </p:cNvPr>
          <p:cNvSpPr/>
          <p:nvPr userDrawn="1"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87113F-0B1D-41EA-8AEE-1224D36B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FBE2896-7060-4B31-9488-279FEF33275F}"/>
              </a:ext>
            </a:extLst>
          </p:cNvPr>
          <p:cNvGrpSpPr/>
          <p:nvPr userDrawn="1"/>
        </p:nvGrpSpPr>
        <p:grpSpPr>
          <a:xfrm>
            <a:off x="838200" y="134842"/>
            <a:ext cx="1176542" cy="1176542"/>
            <a:chOff x="3738566" y="2749699"/>
            <a:chExt cx="378521" cy="37852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F509634-E0DC-4259-8435-3EC7F072CF38}"/>
                </a:ext>
              </a:extLst>
            </p:cNvPr>
            <p:cNvSpPr/>
            <p:nvPr/>
          </p:nvSpPr>
          <p:spPr>
            <a:xfrm>
              <a:off x="3738566" y="274969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BEF0AE37-D3E1-4394-80DF-E51833882B6B}"/>
                </a:ext>
              </a:extLst>
            </p:cNvPr>
            <p:cNvGrpSpPr/>
            <p:nvPr/>
          </p:nvGrpSpPr>
          <p:grpSpPr>
            <a:xfrm>
              <a:off x="3756495" y="2829764"/>
              <a:ext cx="336731" cy="229025"/>
              <a:chOff x="2786063" y="2706688"/>
              <a:chExt cx="903287" cy="614363"/>
            </a:xfrm>
          </p:grpSpPr>
          <p:sp>
            <p:nvSpPr>
              <p:cNvPr id="20" name="Rectangle 21">
                <a:extLst>
                  <a:ext uri="{FF2B5EF4-FFF2-40B4-BE49-F238E27FC236}">
                    <a16:creationId xmlns:a16="http://schemas.microsoft.com/office/drawing/2014/main" xmlns="" id="{027D29D7-5897-460E-AEE7-96D3EF3B8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1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xmlns="" id="{AAD944BC-AAAA-49D5-A85C-B602447BA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78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xmlns="" id="{C1C71B41-A47D-4B36-96EC-5D554B31C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16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4">
                <a:extLst>
                  <a:ext uri="{FF2B5EF4-FFF2-40B4-BE49-F238E27FC236}">
                    <a16:creationId xmlns:a16="http://schemas.microsoft.com/office/drawing/2014/main" xmlns="" id="{C4D9D676-5ECC-40DA-A530-2CEB4AA4D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xmlns="" id="{13F4E21A-8ADE-49B4-9D67-11EAD3E0D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61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xmlns="" id="{C6299E48-6864-4222-8806-106163D5D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xmlns="" id="{44385A91-CA56-4569-B08F-E5692CA71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338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xmlns="" id="{E0D0AE9C-C303-4C72-9E01-90276EBD2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6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xmlns="" id="{E46B3182-81B5-4A05-82C2-19C2B0354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300" y="2706688"/>
                <a:ext cx="14287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xmlns="" id="{45886CF1-FC6B-4840-8B08-194173BD9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38" y="2706688"/>
                <a:ext cx="492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1">
                <a:extLst>
                  <a:ext uri="{FF2B5EF4-FFF2-40B4-BE49-F238E27FC236}">
                    <a16:creationId xmlns:a16="http://schemas.microsoft.com/office/drawing/2014/main" xmlns="" id="{A74F35D1-1A24-4B29-8D7D-7FC2D924B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38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32">
                <a:extLst>
                  <a:ext uri="{FF2B5EF4-FFF2-40B4-BE49-F238E27FC236}">
                    <a16:creationId xmlns:a16="http://schemas.microsoft.com/office/drawing/2014/main" xmlns="" id="{08B8B12E-6DDD-46AA-93BE-85657369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813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33">
                <a:extLst>
                  <a:ext uri="{FF2B5EF4-FFF2-40B4-BE49-F238E27FC236}">
                    <a16:creationId xmlns:a16="http://schemas.microsoft.com/office/drawing/2014/main" xmlns="" id="{D49CE9C1-9BC5-47A5-B8F6-BD2D50924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40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34">
                <a:extLst>
                  <a:ext uri="{FF2B5EF4-FFF2-40B4-BE49-F238E27FC236}">
                    <a16:creationId xmlns:a16="http://schemas.microsoft.com/office/drawing/2014/main" xmlns="" id="{6A07FAC0-EA8C-4187-9F56-CF14F8934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950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35">
                <a:extLst>
                  <a:ext uri="{FF2B5EF4-FFF2-40B4-BE49-F238E27FC236}">
                    <a16:creationId xmlns:a16="http://schemas.microsoft.com/office/drawing/2014/main" xmlns="" id="{F5A8B366-AF5F-4EF0-8216-532744A70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225" y="2706688"/>
                <a:ext cx="3175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:a16="http://schemas.microsoft.com/office/drawing/2014/main" xmlns="" id="{51D38BB0-226C-4F85-A285-9A267FEFC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213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:a16="http://schemas.microsoft.com/office/drawing/2014/main" xmlns="" id="{46ED2595-3EAB-41E5-83D4-61AE36EA2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713" y="2706688"/>
                <a:ext cx="11112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xmlns="" id="{E961233F-A8FD-45C0-83EC-680BA6DDA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850" y="2706688"/>
                <a:ext cx="12700" cy="363538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9">
                <a:extLst>
                  <a:ext uri="{FF2B5EF4-FFF2-40B4-BE49-F238E27FC236}">
                    <a16:creationId xmlns:a16="http://schemas.microsoft.com/office/drawing/2014/main" xmlns="" id="{55F85DA1-9D47-4981-9894-5093688DD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154363"/>
                <a:ext cx="423862" cy="166688"/>
              </a:xfrm>
              <a:custGeom>
                <a:avLst/>
                <a:gdLst>
                  <a:gd name="T0" fmla="*/ 0 w 267"/>
                  <a:gd name="T1" fmla="*/ 54 h 105"/>
                  <a:gd name="T2" fmla="*/ 70 w 267"/>
                  <a:gd name="T3" fmla="*/ 0 h 105"/>
                  <a:gd name="T4" fmla="*/ 70 w 267"/>
                  <a:gd name="T5" fmla="*/ 26 h 105"/>
                  <a:gd name="T6" fmla="*/ 267 w 267"/>
                  <a:gd name="T7" fmla="*/ 26 h 105"/>
                  <a:gd name="T8" fmla="*/ 267 w 267"/>
                  <a:gd name="T9" fmla="*/ 79 h 105"/>
                  <a:gd name="T10" fmla="*/ 70 w 267"/>
                  <a:gd name="T11" fmla="*/ 79 h 105"/>
                  <a:gd name="T12" fmla="*/ 70 w 267"/>
                  <a:gd name="T13" fmla="*/ 105 h 105"/>
                  <a:gd name="T14" fmla="*/ 0 w 267"/>
                  <a:gd name="T15" fmla="*/ 5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0" y="54"/>
                    </a:moveTo>
                    <a:lnTo>
                      <a:pt x="70" y="0"/>
                    </a:lnTo>
                    <a:lnTo>
                      <a:pt x="70" y="26"/>
                    </a:lnTo>
                    <a:lnTo>
                      <a:pt x="267" y="26"/>
                    </a:lnTo>
                    <a:lnTo>
                      <a:pt x="267" y="79"/>
                    </a:lnTo>
                    <a:lnTo>
                      <a:pt x="70" y="79"/>
                    </a:lnTo>
                    <a:lnTo>
                      <a:pt x="70" y="10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40">
                <a:extLst>
                  <a:ext uri="{FF2B5EF4-FFF2-40B4-BE49-F238E27FC236}">
                    <a16:creationId xmlns:a16="http://schemas.microsoft.com/office/drawing/2014/main" xmlns="" id="{F8796517-6CFC-4C4C-8381-258DBCA7F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488" y="3154363"/>
                <a:ext cx="423862" cy="166688"/>
              </a:xfrm>
              <a:custGeom>
                <a:avLst/>
                <a:gdLst>
                  <a:gd name="T0" fmla="*/ 267 w 267"/>
                  <a:gd name="T1" fmla="*/ 51 h 105"/>
                  <a:gd name="T2" fmla="*/ 196 w 267"/>
                  <a:gd name="T3" fmla="*/ 105 h 105"/>
                  <a:gd name="T4" fmla="*/ 196 w 267"/>
                  <a:gd name="T5" fmla="*/ 79 h 105"/>
                  <a:gd name="T6" fmla="*/ 0 w 267"/>
                  <a:gd name="T7" fmla="*/ 79 h 105"/>
                  <a:gd name="T8" fmla="*/ 0 w 267"/>
                  <a:gd name="T9" fmla="*/ 26 h 105"/>
                  <a:gd name="T10" fmla="*/ 196 w 267"/>
                  <a:gd name="T11" fmla="*/ 26 h 105"/>
                  <a:gd name="T12" fmla="*/ 196 w 267"/>
                  <a:gd name="T13" fmla="*/ 0 h 105"/>
                  <a:gd name="T14" fmla="*/ 267 w 267"/>
                  <a:gd name="T15" fmla="*/ 5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05">
                    <a:moveTo>
                      <a:pt x="267" y="51"/>
                    </a:moveTo>
                    <a:lnTo>
                      <a:pt x="196" y="105"/>
                    </a:lnTo>
                    <a:lnTo>
                      <a:pt x="196" y="79"/>
                    </a:lnTo>
                    <a:lnTo>
                      <a:pt x="0" y="79"/>
                    </a:lnTo>
                    <a:lnTo>
                      <a:pt x="0" y="26"/>
                    </a:lnTo>
                    <a:lnTo>
                      <a:pt x="196" y="26"/>
                    </a:lnTo>
                    <a:lnTo>
                      <a:pt x="196" y="0"/>
                    </a:lnTo>
                    <a:lnTo>
                      <a:pt x="267" y="5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41168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98498" cy="61280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46B1138-CFC0-4B44-8EA8-801C50BF0AF0}"/>
              </a:ext>
            </a:extLst>
          </p:cNvPr>
          <p:cNvSpPr/>
          <p:nvPr userDrawn="1"/>
        </p:nvSpPr>
        <p:spPr>
          <a:xfrm rot="5400000">
            <a:off x="7924800" y="3050178"/>
            <a:ext cx="6857998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A63B4F6-4401-4401-807E-2AB312C67E8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70777" y="3634379"/>
            <a:ext cx="4959926" cy="75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  <a:endParaRPr lang="en-CA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22DF58-8393-4ED3-ACC8-B0CF5B2DA53B}"/>
              </a:ext>
            </a:extLst>
          </p:cNvPr>
          <p:cNvGrpSpPr/>
          <p:nvPr userDrawn="1"/>
        </p:nvGrpSpPr>
        <p:grpSpPr>
          <a:xfrm rot="5400000">
            <a:off x="10734047" y="57638"/>
            <a:ext cx="1228665" cy="1228665"/>
            <a:chOff x="7726665" y="5081239"/>
            <a:chExt cx="378521" cy="37852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B71CB35B-1D00-4DB8-9C2E-C330C3884C90}"/>
                </a:ext>
              </a:extLst>
            </p:cNvPr>
            <p:cNvSpPr/>
            <p:nvPr/>
          </p:nvSpPr>
          <p:spPr>
            <a:xfrm>
              <a:off x="7726665" y="5081239"/>
              <a:ext cx="378521" cy="378521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5F30855-6DEE-4A4A-8792-4490235210BD}"/>
                </a:ext>
              </a:extLst>
            </p:cNvPr>
            <p:cNvGrpSpPr/>
            <p:nvPr/>
          </p:nvGrpSpPr>
          <p:grpSpPr>
            <a:xfrm>
              <a:off x="7753192" y="5122935"/>
              <a:ext cx="314702" cy="258268"/>
              <a:chOff x="5994401" y="4918075"/>
              <a:chExt cx="752475" cy="617538"/>
            </a:xfrm>
          </p:grpSpPr>
          <p:sp>
            <p:nvSpPr>
              <p:cNvPr id="18" name="Freeform 225">
                <a:extLst>
                  <a:ext uri="{FF2B5EF4-FFF2-40B4-BE49-F238E27FC236}">
                    <a16:creationId xmlns:a16="http://schemas.microsoft.com/office/drawing/2014/main" xmlns="" id="{2E22DD84-F73C-4355-BE7B-7AC84D0C5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5200" y="5313363"/>
                <a:ext cx="122237" cy="219075"/>
              </a:xfrm>
              <a:custGeom>
                <a:avLst/>
                <a:gdLst>
                  <a:gd name="T0" fmla="*/ 0 w 97"/>
                  <a:gd name="T1" fmla="*/ 70 h 174"/>
                  <a:gd name="T2" fmla="*/ 30 w 97"/>
                  <a:gd name="T3" fmla="*/ 61 h 174"/>
                  <a:gd name="T4" fmla="*/ 97 w 97"/>
                  <a:gd name="T5" fmla="*/ 0 h 174"/>
                  <a:gd name="T6" fmla="*/ 97 w 97"/>
                  <a:gd name="T7" fmla="*/ 174 h 174"/>
                  <a:gd name="T8" fmla="*/ 0 w 97"/>
                  <a:gd name="T9" fmla="*/ 174 h 174"/>
                  <a:gd name="T10" fmla="*/ 0 w 97"/>
                  <a:gd name="T11" fmla="*/ 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74">
                    <a:moveTo>
                      <a:pt x="0" y="70"/>
                    </a:moveTo>
                    <a:cubicBezTo>
                      <a:pt x="0" y="70"/>
                      <a:pt x="21" y="67"/>
                      <a:pt x="30" y="61"/>
                    </a:cubicBezTo>
                    <a:cubicBezTo>
                      <a:pt x="38" y="55"/>
                      <a:pt x="97" y="0"/>
                      <a:pt x="97" y="0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0" y="174"/>
                      <a:pt x="0" y="174"/>
                      <a:pt x="0" y="174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26">
                <a:extLst>
                  <a:ext uri="{FF2B5EF4-FFF2-40B4-BE49-F238E27FC236}">
                    <a16:creationId xmlns:a16="http://schemas.microsoft.com/office/drawing/2014/main" xmlns="" id="{E27CBF73-538C-4B8F-962F-442067DDE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5063" y="5313363"/>
                <a:ext cx="119062" cy="219075"/>
              </a:xfrm>
              <a:custGeom>
                <a:avLst/>
                <a:gdLst>
                  <a:gd name="T0" fmla="*/ 95 w 95"/>
                  <a:gd name="T1" fmla="*/ 66 h 174"/>
                  <a:gd name="T2" fmla="*/ 71 w 95"/>
                  <a:gd name="T3" fmla="*/ 61 h 174"/>
                  <a:gd name="T4" fmla="*/ 0 w 95"/>
                  <a:gd name="T5" fmla="*/ 0 h 174"/>
                  <a:gd name="T6" fmla="*/ 0 w 95"/>
                  <a:gd name="T7" fmla="*/ 174 h 174"/>
                  <a:gd name="T8" fmla="*/ 95 w 95"/>
                  <a:gd name="T9" fmla="*/ 174 h 174"/>
                  <a:gd name="T10" fmla="*/ 95 w 95"/>
                  <a:gd name="T11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74">
                    <a:moveTo>
                      <a:pt x="95" y="66"/>
                    </a:moveTo>
                    <a:cubicBezTo>
                      <a:pt x="95" y="66"/>
                      <a:pt x="82" y="67"/>
                      <a:pt x="71" y="61"/>
                    </a:cubicBezTo>
                    <a:cubicBezTo>
                      <a:pt x="61" y="56"/>
                      <a:pt x="0" y="0"/>
                      <a:pt x="0" y="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95" y="174"/>
                      <a:pt x="95" y="174"/>
                      <a:pt x="95" y="174"/>
                    </a:cubicBezTo>
                    <a:lnTo>
                      <a:pt x="95" y="66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27">
                <a:extLst>
                  <a:ext uri="{FF2B5EF4-FFF2-40B4-BE49-F238E27FC236}">
                    <a16:creationId xmlns:a16="http://schemas.microsoft.com/office/drawing/2014/main" xmlns="" id="{B587E74D-618E-4289-A237-BA59E2DAF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750" y="5270500"/>
                <a:ext cx="120650" cy="261938"/>
              </a:xfrm>
              <a:custGeom>
                <a:avLst/>
                <a:gdLst>
                  <a:gd name="T0" fmla="*/ 0 w 76"/>
                  <a:gd name="T1" fmla="*/ 71 h 165"/>
                  <a:gd name="T2" fmla="*/ 76 w 76"/>
                  <a:gd name="T3" fmla="*/ 0 h 165"/>
                  <a:gd name="T4" fmla="*/ 76 w 76"/>
                  <a:gd name="T5" fmla="*/ 165 h 165"/>
                  <a:gd name="T6" fmla="*/ 0 w 76"/>
                  <a:gd name="T7" fmla="*/ 165 h 165"/>
                  <a:gd name="T8" fmla="*/ 0 w 76"/>
                  <a:gd name="T9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65">
                    <a:moveTo>
                      <a:pt x="0" y="71"/>
                    </a:moveTo>
                    <a:lnTo>
                      <a:pt x="76" y="0"/>
                    </a:lnTo>
                    <a:lnTo>
                      <a:pt x="76" y="165"/>
                    </a:lnTo>
                    <a:lnTo>
                      <a:pt x="0" y="16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8">
                <a:extLst>
                  <a:ext uri="{FF2B5EF4-FFF2-40B4-BE49-F238E27FC236}">
                    <a16:creationId xmlns:a16="http://schemas.microsoft.com/office/drawing/2014/main" xmlns="" id="{76C7D712-38D1-49B3-8E52-9B5CC5016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5" y="5116513"/>
                <a:ext cx="120650" cy="419100"/>
              </a:xfrm>
              <a:custGeom>
                <a:avLst/>
                <a:gdLst>
                  <a:gd name="T0" fmla="*/ 0 w 76"/>
                  <a:gd name="T1" fmla="*/ 68 h 264"/>
                  <a:gd name="T2" fmla="*/ 71 w 76"/>
                  <a:gd name="T3" fmla="*/ 0 h 264"/>
                  <a:gd name="T4" fmla="*/ 76 w 76"/>
                  <a:gd name="T5" fmla="*/ 5 h 264"/>
                  <a:gd name="T6" fmla="*/ 76 w 76"/>
                  <a:gd name="T7" fmla="*/ 262 h 264"/>
                  <a:gd name="T8" fmla="*/ 0 w 76"/>
                  <a:gd name="T9" fmla="*/ 264 h 264"/>
                  <a:gd name="T10" fmla="*/ 0 w 76"/>
                  <a:gd name="T11" fmla="*/ 6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64">
                    <a:moveTo>
                      <a:pt x="0" y="68"/>
                    </a:moveTo>
                    <a:lnTo>
                      <a:pt x="71" y="0"/>
                    </a:lnTo>
                    <a:lnTo>
                      <a:pt x="76" y="5"/>
                    </a:lnTo>
                    <a:lnTo>
                      <a:pt x="76" y="262"/>
                    </a:lnTo>
                    <a:lnTo>
                      <a:pt x="0" y="26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8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29">
                <a:extLst>
                  <a:ext uri="{FF2B5EF4-FFF2-40B4-BE49-F238E27FC236}">
                    <a16:creationId xmlns:a16="http://schemas.microsoft.com/office/drawing/2014/main" xmlns="" id="{E7426DE9-9BC8-45FB-AEDB-C5289B5BE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4401" y="4918075"/>
                <a:ext cx="752475" cy="442913"/>
              </a:xfrm>
              <a:custGeom>
                <a:avLst/>
                <a:gdLst>
                  <a:gd name="T0" fmla="*/ 272 w 599"/>
                  <a:gd name="T1" fmla="*/ 264 h 351"/>
                  <a:gd name="T2" fmla="*/ 484 w 599"/>
                  <a:gd name="T3" fmla="*/ 63 h 351"/>
                  <a:gd name="T4" fmla="*/ 454 w 599"/>
                  <a:gd name="T5" fmla="*/ 35 h 351"/>
                  <a:gd name="T6" fmla="*/ 450 w 599"/>
                  <a:gd name="T7" fmla="*/ 17 h 351"/>
                  <a:gd name="T8" fmla="*/ 466 w 599"/>
                  <a:gd name="T9" fmla="*/ 5 h 351"/>
                  <a:gd name="T10" fmla="*/ 578 w 599"/>
                  <a:gd name="T11" fmla="*/ 0 h 351"/>
                  <a:gd name="T12" fmla="*/ 594 w 599"/>
                  <a:gd name="T13" fmla="*/ 5 h 351"/>
                  <a:gd name="T14" fmla="*/ 598 w 599"/>
                  <a:gd name="T15" fmla="*/ 19 h 351"/>
                  <a:gd name="T16" fmla="*/ 593 w 599"/>
                  <a:gd name="T17" fmla="*/ 124 h 351"/>
                  <a:gd name="T18" fmla="*/ 582 w 599"/>
                  <a:gd name="T19" fmla="*/ 140 h 351"/>
                  <a:gd name="T20" fmla="*/ 563 w 599"/>
                  <a:gd name="T21" fmla="*/ 138 h 351"/>
                  <a:gd name="T22" fmla="*/ 535 w 599"/>
                  <a:gd name="T23" fmla="*/ 111 h 351"/>
                  <a:gd name="T24" fmla="*/ 296 w 599"/>
                  <a:gd name="T25" fmla="*/ 334 h 351"/>
                  <a:gd name="T26" fmla="*/ 277 w 599"/>
                  <a:gd name="T27" fmla="*/ 345 h 351"/>
                  <a:gd name="T28" fmla="*/ 254 w 599"/>
                  <a:gd name="T29" fmla="*/ 339 h 351"/>
                  <a:gd name="T30" fmla="*/ 156 w 599"/>
                  <a:gd name="T31" fmla="*/ 246 h 351"/>
                  <a:gd name="T32" fmla="*/ 57 w 599"/>
                  <a:gd name="T33" fmla="*/ 341 h 351"/>
                  <a:gd name="T34" fmla="*/ 40 w 599"/>
                  <a:gd name="T35" fmla="*/ 349 h 351"/>
                  <a:gd name="T36" fmla="*/ 20 w 599"/>
                  <a:gd name="T37" fmla="*/ 345 h 351"/>
                  <a:gd name="T38" fmla="*/ 5 w 599"/>
                  <a:gd name="T39" fmla="*/ 331 h 351"/>
                  <a:gd name="T40" fmla="*/ 0 w 599"/>
                  <a:gd name="T41" fmla="*/ 312 h 351"/>
                  <a:gd name="T42" fmla="*/ 7 w 599"/>
                  <a:gd name="T43" fmla="*/ 296 h 351"/>
                  <a:gd name="T44" fmla="*/ 134 w 599"/>
                  <a:gd name="T45" fmla="*/ 175 h 351"/>
                  <a:gd name="T46" fmla="*/ 156 w 599"/>
                  <a:gd name="T47" fmla="*/ 165 h 351"/>
                  <a:gd name="T48" fmla="*/ 178 w 599"/>
                  <a:gd name="T49" fmla="*/ 175 h 351"/>
                  <a:gd name="T50" fmla="*/ 272 w 599"/>
                  <a:gd name="T51" fmla="*/ 26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99" h="351">
                    <a:moveTo>
                      <a:pt x="272" y="264"/>
                    </a:moveTo>
                    <a:cubicBezTo>
                      <a:pt x="484" y="63"/>
                      <a:pt x="484" y="63"/>
                      <a:pt x="484" y="63"/>
                    </a:cubicBezTo>
                    <a:cubicBezTo>
                      <a:pt x="454" y="35"/>
                      <a:pt x="454" y="35"/>
                      <a:pt x="454" y="35"/>
                    </a:cubicBezTo>
                    <a:cubicBezTo>
                      <a:pt x="454" y="35"/>
                      <a:pt x="447" y="27"/>
                      <a:pt x="450" y="17"/>
                    </a:cubicBezTo>
                    <a:cubicBezTo>
                      <a:pt x="454" y="6"/>
                      <a:pt x="466" y="5"/>
                      <a:pt x="466" y="5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8" y="0"/>
                      <a:pt x="589" y="0"/>
                      <a:pt x="594" y="5"/>
                    </a:cubicBezTo>
                    <a:cubicBezTo>
                      <a:pt x="599" y="10"/>
                      <a:pt x="598" y="19"/>
                      <a:pt x="598" y="19"/>
                    </a:cubicBezTo>
                    <a:cubicBezTo>
                      <a:pt x="593" y="124"/>
                      <a:pt x="593" y="124"/>
                      <a:pt x="593" y="124"/>
                    </a:cubicBezTo>
                    <a:cubicBezTo>
                      <a:pt x="593" y="124"/>
                      <a:pt x="591" y="136"/>
                      <a:pt x="582" y="140"/>
                    </a:cubicBezTo>
                    <a:cubicBezTo>
                      <a:pt x="568" y="145"/>
                      <a:pt x="563" y="138"/>
                      <a:pt x="563" y="138"/>
                    </a:cubicBezTo>
                    <a:cubicBezTo>
                      <a:pt x="535" y="111"/>
                      <a:pt x="535" y="111"/>
                      <a:pt x="535" y="111"/>
                    </a:cubicBezTo>
                    <a:cubicBezTo>
                      <a:pt x="296" y="334"/>
                      <a:pt x="296" y="334"/>
                      <a:pt x="296" y="334"/>
                    </a:cubicBezTo>
                    <a:cubicBezTo>
                      <a:pt x="296" y="334"/>
                      <a:pt x="288" y="343"/>
                      <a:pt x="277" y="345"/>
                    </a:cubicBezTo>
                    <a:cubicBezTo>
                      <a:pt x="263" y="346"/>
                      <a:pt x="254" y="339"/>
                      <a:pt x="254" y="339"/>
                    </a:cubicBezTo>
                    <a:cubicBezTo>
                      <a:pt x="156" y="246"/>
                      <a:pt x="156" y="246"/>
                      <a:pt x="156" y="246"/>
                    </a:cubicBezTo>
                    <a:cubicBezTo>
                      <a:pt x="57" y="341"/>
                      <a:pt x="57" y="341"/>
                      <a:pt x="57" y="341"/>
                    </a:cubicBezTo>
                    <a:cubicBezTo>
                      <a:pt x="57" y="341"/>
                      <a:pt x="51" y="347"/>
                      <a:pt x="40" y="349"/>
                    </a:cubicBezTo>
                    <a:cubicBezTo>
                      <a:pt x="29" y="351"/>
                      <a:pt x="20" y="345"/>
                      <a:pt x="20" y="345"/>
                    </a:cubicBezTo>
                    <a:cubicBezTo>
                      <a:pt x="5" y="331"/>
                      <a:pt x="5" y="331"/>
                      <a:pt x="5" y="331"/>
                    </a:cubicBezTo>
                    <a:cubicBezTo>
                      <a:pt x="5" y="331"/>
                      <a:pt x="0" y="325"/>
                      <a:pt x="0" y="312"/>
                    </a:cubicBezTo>
                    <a:cubicBezTo>
                      <a:pt x="0" y="304"/>
                      <a:pt x="7" y="296"/>
                      <a:pt x="7" y="296"/>
                    </a:cubicBezTo>
                    <a:cubicBezTo>
                      <a:pt x="134" y="175"/>
                      <a:pt x="134" y="175"/>
                      <a:pt x="134" y="175"/>
                    </a:cubicBezTo>
                    <a:cubicBezTo>
                      <a:pt x="134" y="175"/>
                      <a:pt x="142" y="166"/>
                      <a:pt x="156" y="165"/>
                    </a:cubicBezTo>
                    <a:cubicBezTo>
                      <a:pt x="168" y="165"/>
                      <a:pt x="178" y="175"/>
                      <a:pt x="178" y="175"/>
                    </a:cubicBezTo>
                    <a:lnTo>
                      <a:pt x="272" y="264"/>
                    </a:lnTo>
                    <a:close/>
                  </a:path>
                </a:pathLst>
              </a:cu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5279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99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6384EE-7AB1-4BC0-896B-F254F88237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55" y="1702654"/>
            <a:ext cx="4089596" cy="1776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20C7E2-BB70-4B83-AD11-4EAA2CD6EB05}"/>
              </a:ext>
            </a:extLst>
          </p:cNvPr>
          <p:cNvSpPr txBox="1"/>
          <p:nvPr userDrawn="1"/>
        </p:nvSpPr>
        <p:spPr>
          <a:xfrm>
            <a:off x="6142170" y="1702654"/>
            <a:ext cx="4368800" cy="2308324"/>
          </a:xfrm>
          <a:prstGeom prst="rect">
            <a:avLst/>
          </a:prstGeom>
          <a:solidFill>
            <a:srgbClr val="1A80B6"/>
          </a:solidFill>
        </p:spPr>
        <p:txBody>
          <a:bodyPr wrap="square" rtlCol="0">
            <a:spAutoFit/>
          </a:bodyPr>
          <a:lstStyle/>
          <a:p>
            <a:r>
              <a:rPr lang="en-US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Insight Works</a:t>
            </a:r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Suite #102, 5661 99 Street NW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Edmonton, Alberta, Canada T6E 3N8</a:t>
            </a:r>
          </a:p>
          <a:p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Toll-Free: 1.866.440.7543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International: +1 (780) 988.0215</a:t>
            </a:r>
          </a:p>
          <a:p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Web: </a:t>
            </a:r>
            <a:r>
              <a:rPr lang="en-US" sz="1800" b="0" i="0" u="non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www.DMSiWorks.com</a:t>
            </a:r>
            <a:endParaRPr lang="en-US" u="none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C8C774-6641-45A2-9237-84F5FE2A04BC}"/>
              </a:ext>
            </a:extLst>
          </p:cNvPr>
          <p:cNvSpPr txBox="1"/>
          <p:nvPr userDrawn="1"/>
        </p:nvSpPr>
        <p:spPr>
          <a:xfrm>
            <a:off x="6142170" y="4228798"/>
            <a:ext cx="4368800" cy="1200329"/>
          </a:xfrm>
          <a:prstGeom prst="rect">
            <a:avLst/>
          </a:prstGeom>
          <a:solidFill>
            <a:srgbClr val="1A80B6"/>
          </a:solidFill>
        </p:spPr>
        <p:txBody>
          <a:bodyPr wrap="square" rtlCol="0">
            <a:spAutoFit/>
          </a:bodyPr>
          <a:lstStyle/>
          <a:p>
            <a:r>
              <a:rPr lang="en-US" sz="1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Support</a:t>
            </a:r>
            <a:endParaRPr lang="en-US" sz="1800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Toll-Free: 1.866.488.1661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Email: support@dmsiworks.com</a:t>
            </a:r>
          </a:p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Online: support.dmsiworks.com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xmlns="" id="{662D6BB3-51DD-4BE5-B826-A08136C9187E}"/>
              </a:ext>
            </a:extLst>
          </p:cNvPr>
          <p:cNvSpPr/>
          <p:nvPr userDrawn="1"/>
        </p:nvSpPr>
        <p:spPr>
          <a:xfrm>
            <a:off x="6142170" y="3639127"/>
            <a:ext cx="3066485" cy="37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xmlns="" id="{ADBA415B-7847-46E0-A8F4-38522C2576A8}"/>
              </a:ext>
            </a:extLst>
          </p:cNvPr>
          <p:cNvSpPr/>
          <p:nvPr userDrawn="1"/>
        </p:nvSpPr>
        <p:spPr>
          <a:xfrm>
            <a:off x="6941116" y="5098473"/>
            <a:ext cx="2673939" cy="33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6"/>
            <a:extLst>
              <a:ext uri="{FF2B5EF4-FFF2-40B4-BE49-F238E27FC236}">
                <a16:creationId xmlns:a16="http://schemas.microsoft.com/office/drawing/2014/main" xmlns="" id="{99715226-6B36-426E-98B2-B8FD2F40EB2F}"/>
              </a:ext>
            </a:extLst>
          </p:cNvPr>
          <p:cNvSpPr/>
          <p:nvPr userDrawn="1"/>
        </p:nvSpPr>
        <p:spPr>
          <a:xfrm>
            <a:off x="6941115" y="4828962"/>
            <a:ext cx="2673939" cy="330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56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9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96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82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9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25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2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54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39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55B1-3B8C-4693-BC03-27360A7E7B94}" type="datetimeFigureOut">
              <a:rPr lang="en-CA" smtClean="0"/>
              <a:t>19/04/2018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0B601-184A-4383-A684-9C9FF479A8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4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0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1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12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slide" Target="slide20.xml"/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12" Type="http://schemas.openxmlformats.org/officeDocument/2006/relationships/slide" Target="slide15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slide" Target="slide13.xml"/><Relationship Id="rId15" Type="http://schemas.openxmlformats.org/officeDocument/2006/relationships/slide" Target="slide9.xml"/><Relationship Id="rId10" Type="http://schemas.openxmlformats.org/officeDocument/2006/relationships/image" Target="../media/image21.emf"/><Relationship Id="rId4" Type="http://schemas.openxmlformats.org/officeDocument/2006/relationships/image" Target="../media/image16.emf"/><Relationship Id="rId9" Type="http://schemas.openxmlformats.org/officeDocument/2006/relationships/image" Target="../media/image20.emf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4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5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6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.emf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7.e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BAE802-49A9-45CB-9FDD-0E3D14546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4467497"/>
            <a:ext cx="11000510" cy="731520"/>
          </a:xfrm>
        </p:spPr>
        <p:txBody>
          <a:bodyPr>
            <a:normAutofit/>
          </a:bodyPr>
          <a:lstStyle/>
          <a:p>
            <a:r>
              <a:rPr lang="it-IT" sz="2800" dirty="0"/>
              <a:t>Innovia Consulting Customer Conference 2018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68F345-C72A-4571-B9A4-CEA29FCE5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5680136"/>
            <a:ext cx="2603951" cy="10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5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89708CB-00B2-4BEB-AFE8-84E2456B4E27}"/>
              </a:ext>
            </a:extLst>
          </p:cNvPr>
          <p:cNvGrpSpPr/>
          <p:nvPr/>
        </p:nvGrpSpPr>
        <p:grpSpPr>
          <a:xfrm rot="21265384">
            <a:off x="5612368" y="1071874"/>
            <a:ext cx="3829380" cy="5958456"/>
            <a:chOff x="5612368" y="1071874"/>
            <a:chExt cx="3829380" cy="595845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54B507-13D7-4896-B044-237338D1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2368" y="1071874"/>
              <a:ext cx="3829380" cy="595845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7D2A5C1-8BFB-4095-B03A-E5119DDDD76F}"/>
                </a:ext>
              </a:extLst>
            </p:cNvPr>
            <p:cNvSpPr txBox="1"/>
            <p:nvPr/>
          </p:nvSpPr>
          <p:spPr>
            <a:xfrm>
              <a:off x="5867276" y="3514042"/>
              <a:ext cx="3319564" cy="2458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>
                  <a:solidFill>
                    <a:srgbClr val="747474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r>
                <a:rPr lang="en-US" dirty="0"/>
                <a:t>Complete Canadian payroll solution</a:t>
              </a:r>
            </a:p>
            <a:p>
              <a:r>
                <a:rPr lang="en-US" dirty="0"/>
                <a:t>Easy to set-up and use</a:t>
              </a:r>
            </a:p>
            <a:p>
              <a:r>
                <a:rPr lang="en-US" dirty="0"/>
                <a:t>Track your employee time and payroll information</a:t>
              </a:r>
            </a:p>
            <a:p>
              <a:r>
                <a:rPr lang="en-US" dirty="0"/>
                <a:t>Support for hourly and salaried staff with multiple pay-period options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FD258FC-123E-4E33-A60E-CA6D60C54398}"/>
                </a:ext>
              </a:extLst>
            </p:cNvPr>
            <p:cNvSpPr/>
            <p:nvPr/>
          </p:nvSpPr>
          <p:spPr>
            <a:xfrm>
              <a:off x="6808194" y="2894048"/>
              <a:ext cx="1437726" cy="6238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CANADIAN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PAYROLL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DF4E3150-105A-4AFC-8CFD-37C60673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073" y="5914465"/>
              <a:ext cx="587106" cy="5871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0660A3F-7653-4A60-81A3-A248920F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555" y="2209290"/>
              <a:ext cx="2318702" cy="677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98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CBF6889-05A0-4855-B52C-76904EC043B0}"/>
              </a:ext>
            </a:extLst>
          </p:cNvPr>
          <p:cNvGrpSpPr/>
          <p:nvPr/>
        </p:nvGrpSpPr>
        <p:grpSpPr>
          <a:xfrm rot="325779">
            <a:off x="4034554" y="1057163"/>
            <a:ext cx="3808087" cy="5925325"/>
            <a:chOff x="3183987" y="1648833"/>
            <a:chExt cx="3211589" cy="49971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0A3E18D-3E3F-49FF-AEFE-45BA0EA4CA99}"/>
                </a:ext>
              </a:extLst>
            </p:cNvPr>
            <p:cNvGrpSpPr/>
            <p:nvPr/>
          </p:nvGrpSpPr>
          <p:grpSpPr>
            <a:xfrm>
              <a:off x="3183987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8327E790-6873-4ABD-9359-0BAB6DC91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772D0EF-36DB-47C0-A193-E1CA7E4BDDCF}"/>
                  </a:ext>
                </a:extLst>
              </p:cNvPr>
              <p:cNvSpPr txBox="1"/>
              <p:nvPr/>
            </p:nvSpPr>
            <p:spPr>
              <a:xfrm>
                <a:off x="3038622" y="3697009"/>
                <a:ext cx="278402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en-US" dirty="0"/>
                  <a:t>Easy-to-use point of sales solution built right into Dynamics NAV</a:t>
                </a:r>
              </a:p>
              <a:p>
                <a:r>
                  <a:rPr lang="en-US" dirty="0"/>
                  <a:t>Provide a quick check-out process</a:t>
                </a:r>
              </a:p>
              <a:p>
                <a:r>
                  <a:rPr lang="en-US" dirty="0"/>
                  <a:t>Increase opportunities by tracking lost sales</a:t>
                </a:r>
              </a:p>
              <a:p>
                <a:r>
                  <a:rPr lang="en-US" dirty="0"/>
                  <a:t>Supports barcode scanning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3B89A42-6EE9-44D6-859B-36FDA3C4F986}"/>
                </a:ext>
              </a:extLst>
            </p:cNvPr>
            <p:cNvSpPr/>
            <p:nvPr/>
          </p:nvSpPr>
          <p:spPr>
            <a:xfrm>
              <a:off x="4392768" y="3182411"/>
              <a:ext cx="97013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POINT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OF </a:t>
              </a:r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SALE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ED0E5D4-C097-49DB-99C2-E741967132FC}"/>
                </a:ext>
              </a:extLst>
            </p:cNvPr>
            <p:cNvGrpSpPr/>
            <p:nvPr/>
          </p:nvGrpSpPr>
          <p:grpSpPr>
            <a:xfrm>
              <a:off x="3994251" y="2643587"/>
              <a:ext cx="1591059" cy="625440"/>
              <a:chOff x="4376737" y="5310171"/>
              <a:chExt cx="2116138" cy="831847"/>
            </a:xfrm>
          </p:grpSpPr>
          <p:sp>
            <p:nvSpPr>
              <p:cNvPr id="27" name="Rectangle 233">
                <a:extLst>
                  <a:ext uri="{FF2B5EF4-FFF2-40B4-BE49-F238E27FC236}">
                    <a16:creationId xmlns:a16="http://schemas.microsoft.com/office/drawing/2014/main" xmlns="" id="{28CBFBB3-3BB9-4F9D-9D21-6CAA2255E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7" y="5621320"/>
                <a:ext cx="1404938" cy="52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600" b="0" i="0" u="none" strike="noStrike" cap="none" normalizeH="0" baseline="0" dirty="0">
                    <a:ln>
                      <a:noFill/>
                    </a:ln>
                    <a:solidFill>
                      <a:srgbClr val="1B80B7"/>
                    </a:solidFill>
                    <a:effectLst/>
                    <a:latin typeface="Segoe UI" panose="020B0502040204020203" pitchFamily="34" charset="0"/>
                  </a:rPr>
                  <a:t>INSIGHT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234">
                <a:extLst>
                  <a:ext uri="{FF2B5EF4-FFF2-40B4-BE49-F238E27FC236}">
                    <a16:creationId xmlns:a16="http://schemas.microsoft.com/office/drawing/2014/main" xmlns="" id="{1699BFD9-6714-48B4-AFC5-5CB1BD128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40325" y="5316521"/>
                <a:ext cx="219075" cy="357186"/>
              </a:xfrm>
              <a:custGeom>
                <a:avLst/>
                <a:gdLst>
                  <a:gd name="T0" fmla="*/ 33 w 177"/>
                  <a:gd name="T1" fmla="*/ 180 h 289"/>
                  <a:gd name="T2" fmla="*/ 33 w 177"/>
                  <a:gd name="T3" fmla="*/ 289 h 289"/>
                  <a:gd name="T4" fmla="*/ 0 w 177"/>
                  <a:gd name="T5" fmla="*/ 289 h 289"/>
                  <a:gd name="T6" fmla="*/ 0 w 177"/>
                  <a:gd name="T7" fmla="*/ 0 h 289"/>
                  <a:gd name="T8" fmla="*/ 79 w 177"/>
                  <a:gd name="T9" fmla="*/ 0 h 289"/>
                  <a:gd name="T10" fmla="*/ 151 w 177"/>
                  <a:gd name="T11" fmla="*/ 22 h 289"/>
                  <a:gd name="T12" fmla="*/ 177 w 177"/>
                  <a:gd name="T13" fmla="*/ 86 h 289"/>
                  <a:gd name="T14" fmla="*/ 148 w 177"/>
                  <a:gd name="T15" fmla="*/ 153 h 289"/>
                  <a:gd name="T16" fmla="*/ 72 w 177"/>
                  <a:gd name="T17" fmla="*/ 180 h 289"/>
                  <a:gd name="T18" fmla="*/ 33 w 177"/>
                  <a:gd name="T19" fmla="*/ 180 h 289"/>
                  <a:gd name="T20" fmla="*/ 33 w 177"/>
                  <a:gd name="T21" fmla="*/ 30 h 289"/>
                  <a:gd name="T22" fmla="*/ 33 w 177"/>
                  <a:gd name="T23" fmla="*/ 149 h 289"/>
                  <a:gd name="T24" fmla="*/ 69 w 177"/>
                  <a:gd name="T25" fmla="*/ 149 h 289"/>
                  <a:gd name="T26" fmla="*/ 123 w 177"/>
                  <a:gd name="T27" fmla="*/ 133 h 289"/>
                  <a:gd name="T28" fmla="*/ 141 w 177"/>
                  <a:gd name="T29" fmla="*/ 88 h 289"/>
                  <a:gd name="T30" fmla="*/ 73 w 177"/>
                  <a:gd name="T31" fmla="*/ 30 h 289"/>
                  <a:gd name="T32" fmla="*/ 33 w 177"/>
                  <a:gd name="T33" fmla="*/ 3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" h="289">
                    <a:moveTo>
                      <a:pt x="33" y="180"/>
                    </a:moveTo>
                    <a:cubicBezTo>
                      <a:pt x="33" y="289"/>
                      <a:pt x="33" y="289"/>
                      <a:pt x="33" y="289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110" y="0"/>
                      <a:pt x="134" y="7"/>
                      <a:pt x="151" y="22"/>
                    </a:cubicBezTo>
                    <a:cubicBezTo>
                      <a:pt x="168" y="37"/>
                      <a:pt x="177" y="58"/>
                      <a:pt x="177" y="86"/>
                    </a:cubicBezTo>
                    <a:cubicBezTo>
                      <a:pt x="177" y="113"/>
                      <a:pt x="167" y="136"/>
                      <a:pt x="148" y="153"/>
                    </a:cubicBezTo>
                    <a:cubicBezTo>
                      <a:pt x="129" y="171"/>
                      <a:pt x="104" y="180"/>
                      <a:pt x="72" y="180"/>
                    </a:cubicBezTo>
                    <a:lnTo>
                      <a:pt x="33" y="180"/>
                    </a:lnTo>
                    <a:close/>
                    <a:moveTo>
                      <a:pt x="33" y="30"/>
                    </a:moveTo>
                    <a:cubicBezTo>
                      <a:pt x="33" y="149"/>
                      <a:pt x="33" y="149"/>
                      <a:pt x="33" y="149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92" y="149"/>
                      <a:pt x="110" y="144"/>
                      <a:pt x="123" y="133"/>
                    </a:cubicBezTo>
                    <a:cubicBezTo>
                      <a:pt x="135" y="122"/>
                      <a:pt x="141" y="107"/>
                      <a:pt x="141" y="88"/>
                    </a:cubicBezTo>
                    <a:cubicBezTo>
                      <a:pt x="141" y="49"/>
                      <a:pt x="119" y="30"/>
                      <a:pt x="73" y="30"/>
                    </a:cubicBezTo>
                    <a:lnTo>
                      <a:pt x="33" y="30"/>
                    </a:ln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35">
                <a:extLst>
                  <a:ext uri="{FF2B5EF4-FFF2-40B4-BE49-F238E27FC236}">
                    <a16:creationId xmlns:a16="http://schemas.microsoft.com/office/drawing/2014/main" xmlns="" id="{F3FCEB92-F9B8-425D-8C77-FD21D32C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8450" y="5310171"/>
                <a:ext cx="338138" cy="369886"/>
              </a:xfrm>
              <a:custGeom>
                <a:avLst/>
                <a:gdLst>
                  <a:gd name="T0" fmla="*/ 135 w 274"/>
                  <a:gd name="T1" fmla="*/ 299 h 299"/>
                  <a:gd name="T2" fmla="*/ 37 w 274"/>
                  <a:gd name="T3" fmla="*/ 258 h 299"/>
                  <a:gd name="T4" fmla="*/ 0 w 274"/>
                  <a:gd name="T5" fmla="*/ 153 h 299"/>
                  <a:gd name="T6" fmla="*/ 37 w 274"/>
                  <a:gd name="T7" fmla="*/ 41 h 299"/>
                  <a:gd name="T8" fmla="*/ 140 w 274"/>
                  <a:gd name="T9" fmla="*/ 0 h 299"/>
                  <a:gd name="T10" fmla="*/ 237 w 274"/>
                  <a:gd name="T11" fmla="*/ 40 h 299"/>
                  <a:gd name="T12" fmla="*/ 274 w 274"/>
                  <a:gd name="T13" fmla="*/ 146 h 299"/>
                  <a:gd name="T14" fmla="*/ 236 w 274"/>
                  <a:gd name="T15" fmla="*/ 258 h 299"/>
                  <a:gd name="T16" fmla="*/ 135 w 274"/>
                  <a:gd name="T17" fmla="*/ 299 h 299"/>
                  <a:gd name="T18" fmla="*/ 138 w 274"/>
                  <a:gd name="T19" fmla="*/ 30 h 299"/>
                  <a:gd name="T20" fmla="*/ 64 w 274"/>
                  <a:gd name="T21" fmla="*/ 63 h 299"/>
                  <a:gd name="T22" fmla="*/ 35 w 274"/>
                  <a:gd name="T23" fmla="*/ 150 h 299"/>
                  <a:gd name="T24" fmla="*/ 63 w 274"/>
                  <a:gd name="T25" fmla="*/ 236 h 299"/>
                  <a:gd name="T26" fmla="*/ 135 w 274"/>
                  <a:gd name="T27" fmla="*/ 269 h 299"/>
                  <a:gd name="T28" fmla="*/ 210 w 274"/>
                  <a:gd name="T29" fmla="*/ 237 h 299"/>
                  <a:gd name="T30" fmla="*/ 238 w 274"/>
                  <a:gd name="T31" fmla="*/ 150 h 299"/>
                  <a:gd name="T32" fmla="*/ 211 w 274"/>
                  <a:gd name="T33" fmla="*/ 62 h 299"/>
                  <a:gd name="T34" fmla="*/ 138 w 274"/>
                  <a:gd name="T35" fmla="*/ 3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4" h="299">
                    <a:moveTo>
                      <a:pt x="135" y="299"/>
                    </a:moveTo>
                    <a:cubicBezTo>
                      <a:pt x="94" y="299"/>
                      <a:pt x="61" y="286"/>
                      <a:pt x="37" y="258"/>
                    </a:cubicBezTo>
                    <a:cubicBezTo>
                      <a:pt x="12" y="231"/>
                      <a:pt x="0" y="196"/>
                      <a:pt x="0" y="153"/>
                    </a:cubicBezTo>
                    <a:cubicBezTo>
                      <a:pt x="0" y="106"/>
                      <a:pt x="12" y="69"/>
                      <a:pt x="37" y="41"/>
                    </a:cubicBezTo>
                    <a:cubicBezTo>
                      <a:pt x="63" y="14"/>
                      <a:pt x="97" y="0"/>
                      <a:pt x="140" y="0"/>
                    </a:cubicBezTo>
                    <a:cubicBezTo>
                      <a:pt x="180" y="0"/>
                      <a:pt x="212" y="13"/>
                      <a:pt x="237" y="40"/>
                    </a:cubicBezTo>
                    <a:cubicBezTo>
                      <a:pt x="261" y="67"/>
                      <a:pt x="274" y="102"/>
                      <a:pt x="274" y="146"/>
                    </a:cubicBezTo>
                    <a:cubicBezTo>
                      <a:pt x="274" y="193"/>
                      <a:pt x="261" y="230"/>
                      <a:pt x="236" y="258"/>
                    </a:cubicBezTo>
                    <a:cubicBezTo>
                      <a:pt x="211" y="285"/>
                      <a:pt x="177" y="299"/>
                      <a:pt x="135" y="299"/>
                    </a:cubicBezTo>
                    <a:close/>
                    <a:moveTo>
                      <a:pt x="138" y="30"/>
                    </a:moveTo>
                    <a:cubicBezTo>
                      <a:pt x="107" y="30"/>
                      <a:pt x="83" y="41"/>
                      <a:pt x="64" y="63"/>
                    </a:cubicBezTo>
                    <a:cubicBezTo>
                      <a:pt x="45" y="85"/>
                      <a:pt x="35" y="114"/>
                      <a:pt x="35" y="150"/>
                    </a:cubicBezTo>
                    <a:cubicBezTo>
                      <a:pt x="35" y="185"/>
                      <a:pt x="44" y="214"/>
                      <a:pt x="63" y="236"/>
                    </a:cubicBezTo>
                    <a:cubicBezTo>
                      <a:pt x="81" y="258"/>
                      <a:pt x="106" y="269"/>
                      <a:pt x="135" y="269"/>
                    </a:cubicBezTo>
                    <a:cubicBezTo>
                      <a:pt x="167" y="269"/>
                      <a:pt x="192" y="258"/>
                      <a:pt x="210" y="237"/>
                    </a:cubicBezTo>
                    <a:cubicBezTo>
                      <a:pt x="229" y="217"/>
                      <a:pt x="238" y="188"/>
                      <a:pt x="238" y="150"/>
                    </a:cubicBezTo>
                    <a:cubicBezTo>
                      <a:pt x="238" y="112"/>
                      <a:pt x="229" y="83"/>
                      <a:pt x="211" y="62"/>
                    </a:cubicBezTo>
                    <a:cubicBezTo>
                      <a:pt x="194" y="41"/>
                      <a:pt x="169" y="30"/>
                      <a:pt x="138" y="30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36">
                <a:extLst>
                  <a:ext uri="{FF2B5EF4-FFF2-40B4-BE49-F238E27FC236}">
                    <a16:creationId xmlns:a16="http://schemas.microsoft.com/office/drawing/2014/main" xmlns="" id="{EA019A77-32BE-4327-8680-1F55A55E9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575" y="5310171"/>
                <a:ext cx="217488" cy="369886"/>
              </a:xfrm>
              <a:custGeom>
                <a:avLst/>
                <a:gdLst>
                  <a:gd name="T0" fmla="*/ 0 w 176"/>
                  <a:gd name="T1" fmla="*/ 282 h 299"/>
                  <a:gd name="T2" fmla="*/ 0 w 176"/>
                  <a:gd name="T3" fmla="*/ 242 h 299"/>
                  <a:gd name="T4" fmla="*/ 17 w 176"/>
                  <a:gd name="T5" fmla="*/ 253 h 299"/>
                  <a:gd name="T6" fmla="*/ 37 w 176"/>
                  <a:gd name="T7" fmla="*/ 262 h 299"/>
                  <a:gd name="T8" fmla="*/ 58 w 176"/>
                  <a:gd name="T9" fmla="*/ 267 h 299"/>
                  <a:gd name="T10" fmla="*/ 78 w 176"/>
                  <a:gd name="T11" fmla="*/ 269 h 299"/>
                  <a:gd name="T12" fmla="*/ 125 w 176"/>
                  <a:gd name="T13" fmla="*/ 257 h 299"/>
                  <a:gd name="T14" fmla="*/ 140 w 176"/>
                  <a:gd name="T15" fmla="*/ 224 h 299"/>
                  <a:gd name="T16" fmla="*/ 135 w 176"/>
                  <a:gd name="T17" fmla="*/ 203 h 299"/>
                  <a:gd name="T18" fmla="*/ 121 w 176"/>
                  <a:gd name="T19" fmla="*/ 187 h 299"/>
                  <a:gd name="T20" fmla="*/ 99 w 176"/>
                  <a:gd name="T21" fmla="*/ 174 h 299"/>
                  <a:gd name="T22" fmla="*/ 73 w 176"/>
                  <a:gd name="T23" fmla="*/ 160 h 299"/>
                  <a:gd name="T24" fmla="*/ 44 w 176"/>
                  <a:gd name="T25" fmla="*/ 144 h 299"/>
                  <a:gd name="T26" fmla="*/ 21 w 176"/>
                  <a:gd name="T27" fmla="*/ 127 h 299"/>
                  <a:gd name="T28" fmla="*/ 6 w 176"/>
                  <a:gd name="T29" fmla="*/ 105 h 299"/>
                  <a:gd name="T30" fmla="*/ 1 w 176"/>
                  <a:gd name="T31" fmla="*/ 77 h 299"/>
                  <a:gd name="T32" fmla="*/ 9 w 176"/>
                  <a:gd name="T33" fmla="*/ 43 h 299"/>
                  <a:gd name="T34" fmla="*/ 32 w 176"/>
                  <a:gd name="T35" fmla="*/ 18 h 299"/>
                  <a:gd name="T36" fmla="*/ 64 w 176"/>
                  <a:gd name="T37" fmla="*/ 4 h 299"/>
                  <a:gd name="T38" fmla="*/ 101 w 176"/>
                  <a:gd name="T39" fmla="*/ 0 h 299"/>
                  <a:gd name="T40" fmla="*/ 164 w 176"/>
                  <a:gd name="T41" fmla="*/ 10 h 299"/>
                  <a:gd name="T42" fmla="*/ 164 w 176"/>
                  <a:gd name="T43" fmla="*/ 48 h 299"/>
                  <a:gd name="T44" fmla="*/ 98 w 176"/>
                  <a:gd name="T45" fmla="*/ 30 h 299"/>
                  <a:gd name="T46" fmla="*/ 76 w 176"/>
                  <a:gd name="T47" fmla="*/ 33 h 299"/>
                  <a:gd name="T48" fmla="*/ 56 w 176"/>
                  <a:gd name="T49" fmla="*/ 40 h 299"/>
                  <a:gd name="T50" fmla="*/ 42 w 176"/>
                  <a:gd name="T51" fmla="*/ 54 h 299"/>
                  <a:gd name="T52" fmla="*/ 36 w 176"/>
                  <a:gd name="T53" fmla="*/ 74 h 299"/>
                  <a:gd name="T54" fmla="*/ 40 w 176"/>
                  <a:gd name="T55" fmla="*/ 93 h 299"/>
                  <a:gd name="T56" fmla="*/ 53 w 176"/>
                  <a:gd name="T57" fmla="*/ 108 h 299"/>
                  <a:gd name="T58" fmla="*/ 72 w 176"/>
                  <a:gd name="T59" fmla="*/ 121 h 299"/>
                  <a:gd name="T60" fmla="*/ 99 w 176"/>
                  <a:gd name="T61" fmla="*/ 135 h 299"/>
                  <a:gd name="T62" fmla="*/ 129 w 176"/>
                  <a:gd name="T63" fmla="*/ 151 h 299"/>
                  <a:gd name="T64" fmla="*/ 153 w 176"/>
                  <a:gd name="T65" fmla="*/ 170 h 299"/>
                  <a:gd name="T66" fmla="*/ 170 w 176"/>
                  <a:gd name="T67" fmla="*/ 192 h 299"/>
                  <a:gd name="T68" fmla="*/ 176 w 176"/>
                  <a:gd name="T69" fmla="*/ 221 h 299"/>
                  <a:gd name="T70" fmla="*/ 167 w 176"/>
                  <a:gd name="T71" fmla="*/ 257 h 299"/>
                  <a:gd name="T72" fmla="*/ 145 w 176"/>
                  <a:gd name="T73" fmla="*/ 281 h 299"/>
                  <a:gd name="T74" fmla="*/ 112 w 176"/>
                  <a:gd name="T75" fmla="*/ 295 h 299"/>
                  <a:gd name="T76" fmla="*/ 73 w 176"/>
                  <a:gd name="T77" fmla="*/ 299 h 299"/>
                  <a:gd name="T78" fmla="*/ 56 w 176"/>
                  <a:gd name="T79" fmla="*/ 298 h 299"/>
                  <a:gd name="T80" fmla="*/ 35 w 176"/>
                  <a:gd name="T81" fmla="*/ 295 h 299"/>
                  <a:gd name="T82" fmla="*/ 15 w 176"/>
                  <a:gd name="T83" fmla="*/ 289 h 299"/>
                  <a:gd name="T84" fmla="*/ 0 w 176"/>
                  <a:gd name="T85" fmla="*/ 28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299">
                    <a:moveTo>
                      <a:pt x="0" y="282"/>
                    </a:moveTo>
                    <a:cubicBezTo>
                      <a:pt x="0" y="242"/>
                      <a:pt x="0" y="242"/>
                      <a:pt x="0" y="242"/>
                    </a:cubicBezTo>
                    <a:cubicBezTo>
                      <a:pt x="5" y="247"/>
                      <a:pt x="10" y="250"/>
                      <a:pt x="17" y="253"/>
                    </a:cubicBezTo>
                    <a:cubicBezTo>
                      <a:pt x="23" y="257"/>
                      <a:pt x="30" y="259"/>
                      <a:pt x="37" y="262"/>
                    </a:cubicBezTo>
                    <a:cubicBezTo>
                      <a:pt x="44" y="264"/>
                      <a:pt x="51" y="266"/>
                      <a:pt x="58" y="267"/>
                    </a:cubicBezTo>
                    <a:cubicBezTo>
                      <a:pt x="65" y="268"/>
                      <a:pt x="72" y="269"/>
                      <a:pt x="78" y="269"/>
                    </a:cubicBezTo>
                    <a:cubicBezTo>
                      <a:pt x="99" y="269"/>
                      <a:pt x="115" y="265"/>
                      <a:pt x="125" y="257"/>
                    </a:cubicBezTo>
                    <a:cubicBezTo>
                      <a:pt x="135" y="249"/>
                      <a:pt x="140" y="238"/>
                      <a:pt x="140" y="224"/>
                    </a:cubicBezTo>
                    <a:cubicBezTo>
                      <a:pt x="140" y="216"/>
                      <a:pt x="139" y="209"/>
                      <a:pt x="135" y="203"/>
                    </a:cubicBezTo>
                    <a:cubicBezTo>
                      <a:pt x="132" y="197"/>
                      <a:pt x="127" y="192"/>
                      <a:pt x="121" y="187"/>
                    </a:cubicBezTo>
                    <a:cubicBezTo>
                      <a:pt x="115" y="182"/>
                      <a:pt x="108" y="178"/>
                      <a:pt x="99" y="174"/>
                    </a:cubicBezTo>
                    <a:cubicBezTo>
                      <a:pt x="91" y="169"/>
                      <a:pt x="82" y="165"/>
                      <a:pt x="73" y="160"/>
                    </a:cubicBezTo>
                    <a:cubicBezTo>
                      <a:pt x="62" y="155"/>
                      <a:pt x="53" y="149"/>
                      <a:pt x="44" y="144"/>
                    </a:cubicBezTo>
                    <a:cubicBezTo>
                      <a:pt x="36" y="139"/>
                      <a:pt x="28" y="133"/>
                      <a:pt x="21" y="127"/>
                    </a:cubicBezTo>
                    <a:cubicBezTo>
                      <a:pt x="15" y="120"/>
                      <a:pt x="10" y="113"/>
                      <a:pt x="6" y="105"/>
                    </a:cubicBezTo>
                    <a:cubicBezTo>
                      <a:pt x="3" y="97"/>
                      <a:pt x="1" y="88"/>
                      <a:pt x="1" y="77"/>
                    </a:cubicBezTo>
                    <a:cubicBezTo>
                      <a:pt x="1" y="64"/>
                      <a:pt x="4" y="52"/>
                      <a:pt x="9" y="43"/>
                    </a:cubicBezTo>
                    <a:cubicBezTo>
                      <a:pt x="15" y="33"/>
                      <a:pt x="23" y="25"/>
                      <a:pt x="32" y="18"/>
                    </a:cubicBezTo>
                    <a:cubicBezTo>
                      <a:pt x="42" y="12"/>
                      <a:pt x="52" y="7"/>
                      <a:pt x="64" y="4"/>
                    </a:cubicBezTo>
                    <a:cubicBezTo>
                      <a:pt x="76" y="1"/>
                      <a:pt x="89" y="0"/>
                      <a:pt x="101" y="0"/>
                    </a:cubicBezTo>
                    <a:cubicBezTo>
                      <a:pt x="130" y="0"/>
                      <a:pt x="151" y="3"/>
                      <a:pt x="164" y="10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47" y="36"/>
                      <a:pt x="125" y="30"/>
                      <a:pt x="98" y="30"/>
                    </a:cubicBezTo>
                    <a:cubicBezTo>
                      <a:pt x="90" y="30"/>
                      <a:pt x="83" y="31"/>
                      <a:pt x="76" y="33"/>
                    </a:cubicBezTo>
                    <a:cubicBezTo>
                      <a:pt x="68" y="34"/>
                      <a:pt x="62" y="37"/>
                      <a:pt x="56" y="40"/>
                    </a:cubicBezTo>
                    <a:cubicBezTo>
                      <a:pt x="50" y="44"/>
                      <a:pt x="45" y="48"/>
                      <a:pt x="42" y="54"/>
                    </a:cubicBezTo>
                    <a:cubicBezTo>
                      <a:pt x="38" y="59"/>
                      <a:pt x="36" y="66"/>
                      <a:pt x="36" y="74"/>
                    </a:cubicBezTo>
                    <a:cubicBezTo>
                      <a:pt x="36" y="81"/>
                      <a:pt x="38" y="88"/>
                      <a:pt x="40" y="93"/>
                    </a:cubicBezTo>
                    <a:cubicBezTo>
                      <a:pt x="43" y="99"/>
                      <a:pt x="47" y="103"/>
                      <a:pt x="53" y="108"/>
                    </a:cubicBezTo>
                    <a:cubicBezTo>
                      <a:pt x="58" y="112"/>
                      <a:pt x="65" y="117"/>
                      <a:pt x="72" y="121"/>
                    </a:cubicBezTo>
                    <a:cubicBezTo>
                      <a:pt x="80" y="125"/>
                      <a:pt x="89" y="130"/>
                      <a:pt x="99" y="135"/>
                    </a:cubicBezTo>
                    <a:cubicBezTo>
                      <a:pt x="109" y="140"/>
                      <a:pt x="119" y="145"/>
                      <a:pt x="129" y="151"/>
                    </a:cubicBezTo>
                    <a:cubicBezTo>
                      <a:pt x="138" y="156"/>
                      <a:pt x="146" y="163"/>
                      <a:pt x="153" y="170"/>
                    </a:cubicBezTo>
                    <a:cubicBezTo>
                      <a:pt x="160" y="176"/>
                      <a:pt x="166" y="184"/>
                      <a:pt x="170" y="192"/>
                    </a:cubicBezTo>
                    <a:cubicBezTo>
                      <a:pt x="174" y="201"/>
                      <a:pt x="176" y="210"/>
                      <a:pt x="176" y="221"/>
                    </a:cubicBezTo>
                    <a:cubicBezTo>
                      <a:pt x="176" y="235"/>
                      <a:pt x="173" y="247"/>
                      <a:pt x="167" y="257"/>
                    </a:cubicBezTo>
                    <a:cubicBezTo>
                      <a:pt x="162" y="267"/>
                      <a:pt x="154" y="275"/>
                      <a:pt x="145" y="281"/>
                    </a:cubicBezTo>
                    <a:cubicBezTo>
                      <a:pt x="135" y="288"/>
                      <a:pt x="124" y="292"/>
                      <a:pt x="112" y="295"/>
                    </a:cubicBezTo>
                    <a:cubicBezTo>
                      <a:pt x="100" y="298"/>
                      <a:pt x="87" y="299"/>
                      <a:pt x="73" y="299"/>
                    </a:cubicBezTo>
                    <a:cubicBezTo>
                      <a:pt x="68" y="299"/>
                      <a:pt x="63" y="299"/>
                      <a:pt x="56" y="298"/>
                    </a:cubicBezTo>
                    <a:cubicBezTo>
                      <a:pt x="49" y="297"/>
                      <a:pt x="42" y="296"/>
                      <a:pt x="35" y="295"/>
                    </a:cubicBezTo>
                    <a:cubicBezTo>
                      <a:pt x="28" y="293"/>
                      <a:pt x="22" y="292"/>
                      <a:pt x="15" y="289"/>
                    </a:cubicBezTo>
                    <a:cubicBezTo>
                      <a:pt x="9" y="287"/>
                      <a:pt x="4" y="285"/>
                      <a:pt x="0" y="282"/>
                    </a:cubicBezTo>
                    <a:close/>
                  </a:path>
                </a:pathLst>
              </a:custGeom>
              <a:solidFill>
                <a:srgbClr val="1B8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37">
                <a:extLst>
                  <a:ext uri="{FF2B5EF4-FFF2-40B4-BE49-F238E27FC236}">
                    <a16:creationId xmlns:a16="http://schemas.microsoft.com/office/drawing/2014/main" xmlns="" id="{6611FC86-25C4-4456-8FFE-5E96358F2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37" y="5351446"/>
                <a:ext cx="628650" cy="604835"/>
              </a:xfrm>
              <a:custGeom>
                <a:avLst/>
                <a:gdLst>
                  <a:gd name="T0" fmla="*/ 281 w 396"/>
                  <a:gd name="T1" fmla="*/ 86 h 381"/>
                  <a:gd name="T2" fmla="*/ 372 w 396"/>
                  <a:gd name="T3" fmla="*/ 86 h 381"/>
                  <a:gd name="T4" fmla="*/ 372 w 396"/>
                  <a:gd name="T5" fmla="*/ 0 h 381"/>
                  <a:gd name="T6" fmla="*/ 162 w 396"/>
                  <a:gd name="T7" fmla="*/ 0 h 381"/>
                  <a:gd name="T8" fmla="*/ 162 w 396"/>
                  <a:gd name="T9" fmla="*/ 86 h 381"/>
                  <a:gd name="T10" fmla="*/ 253 w 396"/>
                  <a:gd name="T11" fmla="*/ 86 h 381"/>
                  <a:gd name="T12" fmla="*/ 253 w 396"/>
                  <a:gd name="T13" fmla="*/ 105 h 381"/>
                  <a:gd name="T14" fmla="*/ 23 w 396"/>
                  <a:gd name="T15" fmla="*/ 105 h 381"/>
                  <a:gd name="T16" fmla="*/ 23 w 396"/>
                  <a:gd name="T17" fmla="*/ 287 h 381"/>
                  <a:gd name="T18" fmla="*/ 0 w 396"/>
                  <a:gd name="T19" fmla="*/ 287 h 381"/>
                  <a:gd name="T20" fmla="*/ 0 w 396"/>
                  <a:gd name="T21" fmla="*/ 381 h 381"/>
                  <a:gd name="T22" fmla="*/ 396 w 396"/>
                  <a:gd name="T23" fmla="*/ 381 h 381"/>
                  <a:gd name="T24" fmla="*/ 396 w 396"/>
                  <a:gd name="T25" fmla="*/ 286 h 381"/>
                  <a:gd name="T26" fmla="*/ 374 w 396"/>
                  <a:gd name="T27" fmla="*/ 286 h 381"/>
                  <a:gd name="T28" fmla="*/ 374 w 396"/>
                  <a:gd name="T29" fmla="*/ 105 h 381"/>
                  <a:gd name="T30" fmla="*/ 281 w 396"/>
                  <a:gd name="T31" fmla="*/ 105 h 381"/>
                  <a:gd name="T32" fmla="*/ 281 w 396"/>
                  <a:gd name="T33" fmla="*/ 8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6" h="381">
                    <a:moveTo>
                      <a:pt x="281" y="86"/>
                    </a:moveTo>
                    <a:lnTo>
                      <a:pt x="372" y="86"/>
                    </a:lnTo>
                    <a:lnTo>
                      <a:pt x="372" y="0"/>
                    </a:lnTo>
                    <a:lnTo>
                      <a:pt x="162" y="0"/>
                    </a:lnTo>
                    <a:lnTo>
                      <a:pt x="162" y="86"/>
                    </a:lnTo>
                    <a:lnTo>
                      <a:pt x="253" y="86"/>
                    </a:lnTo>
                    <a:lnTo>
                      <a:pt x="253" y="105"/>
                    </a:lnTo>
                    <a:lnTo>
                      <a:pt x="23" y="105"/>
                    </a:lnTo>
                    <a:lnTo>
                      <a:pt x="23" y="287"/>
                    </a:lnTo>
                    <a:lnTo>
                      <a:pt x="0" y="287"/>
                    </a:lnTo>
                    <a:lnTo>
                      <a:pt x="0" y="381"/>
                    </a:lnTo>
                    <a:lnTo>
                      <a:pt x="396" y="381"/>
                    </a:lnTo>
                    <a:lnTo>
                      <a:pt x="396" y="286"/>
                    </a:lnTo>
                    <a:lnTo>
                      <a:pt x="374" y="286"/>
                    </a:lnTo>
                    <a:lnTo>
                      <a:pt x="374" y="105"/>
                    </a:lnTo>
                    <a:lnTo>
                      <a:pt x="281" y="105"/>
                    </a:lnTo>
                    <a:lnTo>
                      <a:pt x="281" y="86"/>
                    </a:lnTo>
                    <a:close/>
                  </a:path>
                </a:pathLst>
              </a:custGeom>
              <a:solidFill>
                <a:srgbClr val="38A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Rectangle 238">
                <a:extLst>
                  <a:ext uri="{FF2B5EF4-FFF2-40B4-BE49-F238E27FC236}">
                    <a16:creationId xmlns:a16="http://schemas.microsoft.com/office/drawing/2014/main" xmlns="" id="{6468908B-ABC0-4844-8C50-2EBEC563D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9950" y="5395896"/>
                <a:ext cx="242888" cy="50800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239">
                <a:extLst>
                  <a:ext uri="{FF2B5EF4-FFF2-40B4-BE49-F238E27FC236}">
                    <a16:creationId xmlns:a16="http://schemas.microsoft.com/office/drawing/2014/main" xmlns="" id="{7564CA47-F344-418B-BC29-FC879D525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2775" y="5848332"/>
                <a:ext cx="538163" cy="66675"/>
              </a:xfrm>
              <a:prstGeom prst="rect">
                <a:avLst/>
              </a:prstGeom>
              <a:solidFill>
                <a:srgbClr val="6EB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240">
                <a:extLst>
                  <a:ext uri="{FF2B5EF4-FFF2-40B4-BE49-F238E27FC236}">
                    <a16:creationId xmlns:a16="http://schemas.microsoft.com/office/drawing/2014/main" xmlns="" id="{F93E8093-1336-42F0-8030-D5422F63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700" y="5560995"/>
                <a:ext cx="465138" cy="2460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Oval 241">
                <a:extLst>
                  <a:ext uri="{FF2B5EF4-FFF2-40B4-BE49-F238E27FC236}">
                    <a16:creationId xmlns:a16="http://schemas.microsoft.com/office/drawing/2014/main" xmlns="" id="{D5EE8584-D687-43A9-A845-D334AB5D9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350" y="5587982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Oval 242">
                <a:extLst>
                  <a:ext uri="{FF2B5EF4-FFF2-40B4-BE49-F238E27FC236}">
                    <a16:creationId xmlns:a16="http://schemas.microsoft.com/office/drawing/2014/main" xmlns="" id="{DDF37041-8266-4119-ABF8-90AF05DB4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7" y="5587982"/>
                <a:ext cx="44450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Oval 243">
                <a:extLst>
                  <a:ext uri="{FF2B5EF4-FFF2-40B4-BE49-F238E27FC236}">
                    <a16:creationId xmlns:a16="http://schemas.microsoft.com/office/drawing/2014/main" xmlns="" id="{11FD9AC9-1E7A-433F-8317-DEE5C422E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575" y="5587982"/>
                <a:ext cx="42863" cy="44450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Oval 244">
                <a:extLst>
                  <a:ext uri="{FF2B5EF4-FFF2-40B4-BE49-F238E27FC236}">
                    <a16:creationId xmlns:a16="http://schemas.microsoft.com/office/drawing/2014/main" xmlns="" id="{0C5DA960-2379-4725-940B-BC8868BA7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350" y="5662595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Oval 245">
                <a:extLst>
                  <a:ext uri="{FF2B5EF4-FFF2-40B4-BE49-F238E27FC236}">
                    <a16:creationId xmlns:a16="http://schemas.microsoft.com/office/drawing/2014/main" xmlns="" id="{7A47212E-AFB8-4CB7-AFC8-57CB71631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7" y="5662595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Oval 246">
                <a:extLst>
                  <a:ext uri="{FF2B5EF4-FFF2-40B4-BE49-F238E27FC236}">
                    <a16:creationId xmlns:a16="http://schemas.microsoft.com/office/drawing/2014/main" xmlns="" id="{6967C76E-028C-4DB4-9D22-D304BBD51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575" y="5662595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247">
                <a:extLst>
                  <a:ext uri="{FF2B5EF4-FFF2-40B4-BE49-F238E27FC236}">
                    <a16:creationId xmlns:a16="http://schemas.microsoft.com/office/drawing/2014/main" xmlns="" id="{8C8ACB64-B42D-4FD8-BC48-3AC0AE75B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350" y="5737207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Oval 248">
                <a:extLst>
                  <a:ext uri="{FF2B5EF4-FFF2-40B4-BE49-F238E27FC236}">
                    <a16:creationId xmlns:a16="http://schemas.microsoft.com/office/drawing/2014/main" xmlns="" id="{6A078EEC-8906-4900-9CE6-3A76CDED9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7" y="5737207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Oval 249">
                <a:extLst>
                  <a:ext uri="{FF2B5EF4-FFF2-40B4-BE49-F238E27FC236}">
                    <a16:creationId xmlns:a16="http://schemas.microsoft.com/office/drawing/2014/main" xmlns="" id="{9AC7E7A3-49CA-4F68-8368-CD57807F3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575" y="5737207"/>
                <a:ext cx="42863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Oval 250">
                <a:extLst>
                  <a:ext uri="{FF2B5EF4-FFF2-40B4-BE49-F238E27FC236}">
                    <a16:creationId xmlns:a16="http://schemas.microsoft.com/office/drawing/2014/main" xmlns="" id="{FEB49410-9536-4476-993D-20DCE76E3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275" y="5737207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Oval 251">
                <a:extLst>
                  <a:ext uri="{FF2B5EF4-FFF2-40B4-BE49-F238E27FC236}">
                    <a16:creationId xmlns:a16="http://schemas.microsoft.com/office/drawing/2014/main" xmlns="" id="{E006728B-5E4A-4385-905C-9AB420E01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712" y="5737207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Oval 252">
                <a:extLst>
                  <a:ext uri="{FF2B5EF4-FFF2-40B4-BE49-F238E27FC236}">
                    <a16:creationId xmlns:a16="http://schemas.microsoft.com/office/drawing/2014/main" xmlns="" id="{9A0CD0EC-8E06-4F09-B948-C6593D6D5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275" y="5662595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Oval 253">
                <a:extLst>
                  <a:ext uri="{FF2B5EF4-FFF2-40B4-BE49-F238E27FC236}">
                    <a16:creationId xmlns:a16="http://schemas.microsoft.com/office/drawing/2014/main" xmlns="" id="{D6A5BD3C-4542-4D92-AC10-D0E61683E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712" y="5662595"/>
                <a:ext cx="44450" cy="42862"/>
              </a:xfrm>
              <a:prstGeom prst="ellipse">
                <a:avLst/>
              </a:prstGeom>
              <a:solidFill>
                <a:srgbClr val="F587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9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52D23AB-9857-4DF8-8A0B-C4438C64A21F}"/>
              </a:ext>
            </a:extLst>
          </p:cNvPr>
          <p:cNvGrpSpPr/>
          <p:nvPr/>
        </p:nvGrpSpPr>
        <p:grpSpPr>
          <a:xfrm rot="21081068">
            <a:off x="6176689" y="1016875"/>
            <a:ext cx="3783579" cy="5887191"/>
            <a:chOff x="6929020" y="1648831"/>
            <a:chExt cx="3211589" cy="49971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BA95255-3EC7-4035-9E21-5638C4F95906}"/>
                </a:ext>
              </a:extLst>
            </p:cNvPr>
            <p:cNvGrpSpPr/>
            <p:nvPr/>
          </p:nvGrpSpPr>
          <p:grpSpPr>
            <a:xfrm>
              <a:off x="6929020" y="1648831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C0E49AA1-A804-4CAE-9C9F-5AA6D4DAE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F09779C-FE74-44DD-9D80-5371677502E0}"/>
                  </a:ext>
                </a:extLst>
              </p:cNvPr>
              <p:cNvSpPr txBox="1"/>
              <p:nvPr/>
            </p:nvSpPr>
            <p:spPr>
              <a:xfrm>
                <a:off x="3038622" y="3683069"/>
                <a:ext cx="2784021" cy="208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en-US" dirty="0"/>
                  <a:t>Improve your ability to accurately quote products that have multiple potential options and </a:t>
                </a:r>
                <a:r>
                  <a:rPr lang="en-US" dirty="0" smtClean="0"/>
                  <a:t>configurations</a:t>
                </a:r>
                <a:endParaRPr lang="en-US" dirty="0" smtClean="0"/>
              </a:p>
              <a:p>
                <a:r>
                  <a:rPr lang="en-US" dirty="0" smtClean="0"/>
                  <a:t>Create </a:t>
                </a:r>
                <a:r>
                  <a:rPr lang="en-US" dirty="0"/>
                  <a:t>Assemble-to-Order configurations directly from quotes or orders, or create production BOMs for more complex production environments</a:t>
                </a:r>
              </a:p>
              <a:p>
                <a:r>
                  <a:rPr lang="en-US" dirty="0"/>
                  <a:t>Save significant time using pre-configured items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50C9F13-C210-4D16-9D01-DC76D9D47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156" y="2630397"/>
              <a:ext cx="2078124" cy="51993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9C0CA9B-20F9-4532-87F1-CB358EE9784A}"/>
                </a:ext>
              </a:extLst>
            </p:cNvPr>
            <p:cNvSpPr/>
            <p:nvPr/>
          </p:nvSpPr>
          <p:spPr>
            <a:xfrm>
              <a:off x="7872918" y="3178102"/>
              <a:ext cx="14526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CONIFGURE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PRICE </a:t>
              </a:r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QUOTE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EC95BF0-C3FB-4217-851D-391776F0A55F}"/>
              </a:ext>
            </a:extLst>
          </p:cNvPr>
          <p:cNvGrpSpPr/>
          <p:nvPr/>
        </p:nvGrpSpPr>
        <p:grpSpPr>
          <a:xfrm rot="454631">
            <a:off x="2235767" y="1014122"/>
            <a:ext cx="3812641" cy="5932411"/>
            <a:chOff x="3159579" y="1648834"/>
            <a:chExt cx="3211589" cy="49971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C54F630-D2FD-4291-9762-6940C76EA5E4}"/>
                </a:ext>
              </a:extLst>
            </p:cNvPr>
            <p:cNvGrpSpPr/>
            <p:nvPr/>
          </p:nvGrpSpPr>
          <p:grpSpPr>
            <a:xfrm>
              <a:off x="3159579" y="1648834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A0040CCC-B7F8-439C-BE03-F5150E733D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181E705E-6E24-4D22-9272-AA5DF9DB78B9}"/>
                  </a:ext>
                </a:extLst>
              </p:cNvPr>
              <p:cNvSpPr txBox="1"/>
              <p:nvPr/>
            </p:nvSpPr>
            <p:spPr>
              <a:xfrm>
                <a:off x="3038622" y="3697009"/>
                <a:ext cx="278402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da-DK" dirty="0"/>
                  <a:t>Attach documents to any Dynamics NAV record with drag and drop</a:t>
                </a:r>
              </a:p>
              <a:p>
                <a:r>
                  <a:rPr lang="en-US" dirty="0"/>
                  <a:t>Associate customer POs to orders; invoices to POs; quality documents to receipts; or any other file to any card in NAV.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459F0C43-9891-418D-AE8C-71CECC1A5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7909" y="2637420"/>
                <a:ext cx="2440671" cy="637489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7E8ED775-D2D2-4A2F-B19E-8604A19B9651}"/>
                  </a:ext>
                </a:extLst>
              </p:cNvPr>
              <p:cNvSpPr/>
              <p:nvPr/>
            </p:nvSpPr>
            <p:spPr>
              <a:xfrm>
                <a:off x="3537600" y="315562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400" b="1" cap="none" spc="0" dirty="0">
                    <a:ln/>
                    <a:solidFill>
                      <a:srgbClr val="505050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Montserrat" panose="00000500000000000000" pitchFamily="50" charset="0"/>
                    <a:ea typeface="Roboto" panose="02000000000000000000" pitchFamily="2" charset="0"/>
                  </a:rPr>
                  <a:t>DOCUMENT</a:t>
                </a:r>
              </a:p>
              <a:p>
                <a:pPr algn="ctr"/>
                <a:r>
                  <a:rPr lang="en-US" sz="1400" b="1" cap="none" spc="0" dirty="0">
                    <a:ln/>
                    <a:solidFill>
                      <a:srgbClr val="1A80B6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Montserrat" panose="00000500000000000000" pitchFamily="50" charset="0"/>
                    <a:ea typeface="Roboto" panose="02000000000000000000" pitchFamily="2" charset="0"/>
                  </a:rPr>
                  <a:t>DRAG AND DROP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E37AAD5-782E-4C0A-A5E4-1796E0502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815" y="5446157"/>
              <a:ext cx="974536" cy="738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0E6EED-A000-415D-87FD-27114C4D218E}"/>
              </a:ext>
            </a:extLst>
          </p:cNvPr>
          <p:cNvGrpSpPr/>
          <p:nvPr/>
        </p:nvGrpSpPr>
        <p:grpSpPr>
          <a:xfrm rot="562485">
            <a:off x="4598711" y="990102"/>
            <a:ext cx="3757542" cy="5846677"/>
            <a:chOff x="3183987" y="1648833"/>
            <a:chExt cx="3211589" cy="49971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2CEEFF2-30BA-4F83-AFD6-9E10B1E0F52D}"/>
                </a:ext>
              </a:extLst>
            </p:cNvPr>
            <p:cNvGrpSpPr/>
            <p:nvPr/>
          </p:nvGrpSpPr>
          <p:grpSpPr>
            <a:xfrm>
              <a:off x="3183987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AD651BDD-6483-464F-9151-85974DA0D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AB4E551-9C05-425C-959F-103EF13B07D4}"/>
                  </a:ext>
                </a:extLst>
              </p:cNvPr>
              <p:cNvSpPr txBox="1"/>
              <p:nvPr/>
            </p:nvSpPr>
            <p:spPr>
              <a:xfrm>
                <a:off x="3038622" y="3922050"/>
                <a:ext cx="2784021" cy="2104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en-US" dirty="0"/>
                  <a:t>Transforms production planning and scheduling into a responsive, repeatable, and highly accurate decision support </a:t>
                </a:r>
                <a:r>
                  <a:rPr lang="en-US" dirty="0" smtClean="0"/>
                  <a:t>activity</a:t>
                </a:r>
              </a:p>
              <a:p>
                <a:r>
                  <a:rPr lang="en-US" dirty="0" smtClean="0"/>
                  <a:t>Improve </a:t>
                </a:r>
                <a:r>
                  <a:rPr lang="en-US" dirty="0"/>
                  <a:t>customer service levels by producing more realistic production </a:t>
                </a:r>
                <a:r>
                  <a:rPr lang="en-US" dirty="0" smtClean="0"/>
                  <a:t>schedules</a:t>
                </a:r>
              </a:p>
              <a:p>
                <a:r>
                  <a:rPr lang="en-US" dirty="0" smtClean="0"/>
                  <a:t>Reduce WIP, finished goods inventory, and lead times</a:t>
                </a:r>
              </a:p>
              <a:p>
                <a:r>
                  <a:rPr lang="en-US" dirty="0" smtClean="0"/>
                  <a:t>Increase throughput, machine utilization, and inventory turns</a:t>
                </a:r>
                <a:endParaRPr lang="en-US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1995C2D-7834-4883-ABF3-2F3ABC18F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185" y="2658463"/>
              <a:ext cx="1691192" cy="45705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984CF15-52B9-415E-8B02-2D881EAA5CB0}"/>
                </a:ext>
              </a:extLst>
            </p:cNvPr>
            <p:cNvSpPr/>
            <p:nvPr/>
          </p:nvSpPr>
          <p:spPr>
            <a:xfrm>
              <a:off x="3972890" y="3173788"/>
              <a:ext cx="163378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PLANNING AND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SCHEDULING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4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9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A33F326-677B-4F56-B57B-A2628A09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 Floor Data </a:t>
            </a:r>
            <a:r>
              <a:rPr lang="en-US" dirty="0" smtClean="0"/>
              <a:t>Collection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4EDBE-97C4-4E35-BAD9-5232138E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 Floor Insight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1A0540C-A107-434C-A774-CD09D01D6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190146"/>
              </p:ext>
            </p:extLst>
          </p:nvPr>
        </p:nvGraphicFramePr>
        <p:xfrm>
          <a:off x="838200" y="2050178"/>
          <a:ext cx="10515600" cy="39673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8636860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11071278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593977288"/>
                    </a:ext>
                  </a:extLst>
                </a:gridCol>
              </a:tblGrid>
              <a:tr h="6612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&amp; Attendance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Payroll 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Payroll Calculations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75761222"/>
                  </a:ext>
                </a:extLst>
              </a:tr>
              <a:tr h="6612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Light Shift Scheduling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Barcoded Labor Collection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Manual Time Entry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7532961"/>
                  </a:ext>
                </a:extLst>
              </a:tr>
              <a:tr h="6612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Quality Inspections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Instructions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Production Dispatch List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46503013"/>
                  </a:ext>
                </a:extLst>
              </a:tr>
              <a:tr h="6612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Job Dispatch 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Point-of-Use Consumption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Shop Floor 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31539882"/>
                  </a:ext>
                </a:extLst>
              </a:tr>
              <a:tr h="6612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Linked Documents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 Logbook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Exception-base Approvals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82763172"/>
                  </a:ext>
                </a:extLst>
              </a:tr>
              <a:tr h="6612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Project-based Approvals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Visual Scheduler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Analysis Reporting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1481843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1F1878C-4E4B-4686-A4D8-AC4CDA50089C}"/>
              </a:ext>
            </a:extLst>
          </p:cNvPr>
          <p:cNvSpPr txBox="1">
            <a:spLocks/>
          </p:cNvSpPr>
          <p:nvPr/>
        </p:nvSpPr>
        <p:spPr>
          <a:xfrm>
            <a:off x="838200" y="1558053"/>
            <a:ext cx="10515600" cy="4618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474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Capabilities</a:t>
            </a:r>
          </a:p>
        </p:txBody>
      </p:sp>
    </p:spTree>
    <p:extLst>
      <p:ext uri="{BB962C8B-B14F-4D97-AF65-F5344CB8AC3E}">
        <p14:creationId xmlns:p14="http://schemas.microsoft.com/office/powerpoint/2010/main" val="290639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Hardware Options</a:t>
            </a:r>
            <a:endParaRPr lang="en-CA" dirty="0"/>
          </a:p>
        </p:txBody>
      </p:sp>
      <p:pic>
        <p:nvPicPr>
          <p:cNvPr id="8199" name="Picture 7" descr="http://media.bestofmicro.com/T/W/437828/original/chromebox-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1452370"/>
            <a:ext cx="3657600" cy="2743201"/>
          </a:xfrm>
          <a:prstGeom prst="rect">
            <a:avLst/>
          </a:prstGeom>
          <a:noFill/>
        </p:spPr>
      </p:pic>
      <p:pic>
        <p:nvPicPr>
          <p:cNvPr id="8201" name="Picture 9" descr="http://ep.yimg.com/ay/yhst-52273569389076/wyse-p20-refurbished-0f-128r-zero-909101-01l-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288" y="1333500"/>
            <a:ext cx="3050115" cy="4191000"/>
          </a:xfrm>
          <a:prstGeom prst="rect">
            <a:avLst/>
          </a:prstGeom>
          <a:noFill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112" y="4171857"/>
            <a:ext cx="4160373" cy="26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10E361-0D45-41CF-93E4-BD4D0FAB66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2"/>
          <a:stretch/>
        </p:blipFill>
        <p:spPr>
          <a:xfrm>
            <a:off x="7238663" y="1333500"/>
            <a:ext cx="4645946" cy="3862610"/>
          </a:xfrm>
          <a:prstGeom prst="rect">
            <a:avLst/>
          </a:prstGeom>
        </p:spPr>
      </p:pic>
      <p:pic>
        <p:nvPicPr>
          <p:cNvPr id="17" name="Picture 16" descr="http://www.pacificgeek.com/productimages/xl/LS2208-3.jpg">
            <a:extLst>
              <a:ext uri="{FF2B5EF4-FFF2-40B4-BE49-F238E27FC236}">
                <a16:creationId xmlns:a16="http://schemas.microsoft.com/office/drawing/2014/main" xmlns="" id="{9CF63327-B3EE-425E-A786-C5CFE02E7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03" r="12903"/>
          <a:stretch/>
        </p:blipFill>
        <p:spPr bwMode="auto">
          <a:xfrm>
            <a:off x="10058400" y="3736287"/>
            <a:ext cx="2336800" cy="2362816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5F7FEF-BF72-4D38-AC32-8B1C77350E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514" y="1532261"/>
            <a:ext cx="54786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Sample Station</a:t>
            </a:r>
            <a:endParaRPr lang="en-US" dirty="0"/>
          </a:p>
        </p:txBody>
      </p:sp>
      <p:pic>
        <p:nvPicPr>
          <p:cNvPr id="4" name="A292B0C8-F0BA-4C32-9DED-1DD828AF469F" descr="imag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21464"/>
          <a:stretch/>
        </p:blipFill>
        <p:spPr bwMode="auto">
          <a:xfrm>
            <a:off x="2213136" y="1295401"/>
            <a:ext cx="4097289" cy="467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2C7B2F5B-B389-42E9-8FA4-B5EC5CA8531A" descr="imag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10227" r="10606" b="10227"/>
          <a:stretch/>
        </p:blipFill>
        <p:spPr bwMode="auto">
          <a:xfrm>
            <a:off x="7137400" y="1295399"/>
            <a:ext cx="3603984" cy="467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371240" y="1638300"/>
            <a:ext cx="838200" cy="1295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733D4-AD9B-4510-99D6-1E45C0A8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33878-F5DF-48D9-B1AF-AE2F25F3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Insight Works</a:t>
            </a:r>
          </a:p>
          <a:p>
            <a:r>
              <a:rPr lang="en-US" dirty="0"/>
              <a:t>Product Overview</a:t>
            </a:r>
          </a:p>
          <a:p>
            <a:r>
              <a:rPr lang="en-US" dirty="0" smtClean="0"/>
              <a:t>Dynamic Shipping Solution</a:t>
            </a:r>
            <a:endParaRPr lang="en-US" dirty="0"/>
          </a:p>
          <a:p>
            <a:r>
              <a:rPr lang="en-US" dirty="0"/>
              <a:t>Shop Floor Data </a:t>
            </a:r>
            <a:r>
              <a:rPr lang="en-US" dirty="0" smtClean="0"/>
              <a:t>Collection</a:t>
            </a:r>
          </a:p>
          <a:p>
            <a:r>
              <a:rPr lang="en-US" dirty="0"/>
              <a:t>Warehouse Data Collection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E8BC361-F15C-4458-A1EC-09E3C0408393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53DA602-59C9-442A-95B1-830B4DAE3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6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380EF7C-D5AB-40FB-B85B-1C3FEA94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Warehouse Data </a:t>
            </a:r>
            <a:r>
              <a:rPr lang="en-US" dirty="0" smtClean="0"/>
              <a:t>Collection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4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CCC9-7BB4-4E64-B915-F914321B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Insight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68C857-807E-4C9B-9337-3EE0F6A40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09" y="1263860"/>
            <a:ext cx="2762650" cy="677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5E9AB2-866C-4FDE-AF53-B4FBCDF32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95" y="1959599"/>
            <a:ext cx="3062586" cy="4204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E3900F-682B-4157-906E-7842963FC432}"/>
              </a:ext>
            </a:extLst>
          </p:cNvPr>
          <p:cNvSpPr txBox="1"/>
          <p:nvPr/>
        </p:nvSpPr>
        <p:spPr>
          <a:xfrm>
            <a:off x="837398" y="1455542"/>
            <a:ext cx="71611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Warehouse Insight provides mobile access to warehouse activities via barcodes.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the same device for </a:t>
            </a:r>
            <a:r>
              <a:rPr lang="en-US" sz="2000" b="1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 location configuration</a:t>
            </a: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including non-mandatory bins and directed pick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Get </a:t>
            </a:r>
            <a:r>
              <a:rPr lang="en-US" sz="2000" b="1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real-time access </a:t>
            </a: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NAV warehouse, inventory, and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Perform all inventory and warehouse operations from </a:t>
            </a:r>
            <a:r>
              <a:rPr lang="en-US" sz="2000" b="1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hand-held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Scan directly </a:t>
            </a: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sales and production documents for ad-hoc picking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Capture </a:t>
            </a:r>
            <a:r>
              <a:rPr lang="en-US" sz="2000" b="1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lot and serial numbers </a:t>
            </a: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any 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</a:t>
            </a:r>
            <a:r>
              <a:rPr lang="en-US" sz="2000" b="1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License Plating </a:t>
            </a: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streamline warehouse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Easily </a:t>
            </a:r>
            <a:r>
              <a:rPr lang="en-US" sz="2000" b="1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customize views </a:t>
            </a:r>
            <a:r>
              <a:rPr lang="en-US" sz="2000" dirty="0">
                <a:solidFill>
                  <a:srgbClr val="1D80B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menus on hand-held computers</a:t>
            </a:r>
          </a:p>
        </p:txBody>
      </p:sp>
    </p:spTree>
    <p:extLst>
      <p:ext uri="{BB962C8B-B14F-4D97-AF65-F5344CB8AC3E}">
        <p14:creationId xmlns:p14="http://schemas.microsoft.com/office/powerpoint/2010/main" val="39696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4EDBE-97C4-4E35-BAD9-5232138E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Warehouse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Capabilities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085661"/>
              </p:ext>
            </p:extLst>
          </p:nvPr>
        </p:nvGraphicFramePr>
        <p:xfrm>
          <a:off x="838200" y="2068828"/>
          <a:ext cx="10637521" cy="38290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1071">
                  <a:extLst>
                    <a:ext uri="{9D8B030D-6E8A-4147-A177-3AD203B41FA5}">
                      <a16:colId xmlns:a16="http://schemas.microsoft.com/office/drawing/2014/main" xmlns="" val="1823323435"/>
                    </a:ext>
                  </a:extLst>
                </a:gridCol>
                <a:gridCol w="3279807">
                  <a:extLst>
                    <a:ext uri="{9D8B030D-6E8A-4147-A177-3AD203B41FA5}">
                      <a16:colId xmlns:a16="http://schemas.microsoft.com/office/drawing/2014/main" xmlns="" val="1153135618"/>
                    </a:ext>
                  </a:extLst>
                </a:gridCol>
                <a:gridCol w="3976643">
                  <a:extLst>
                    <a:ext uri="{9D8B030D-6E8A-4147-A177-3AD203B41FA5}">
                      <a16:colId xmlns:a16="http://schemas.microsoft.com/office/drawing/2014/main" xmlns="" val="268565837"/>
                    </a:ext>
                  </a:extLst>
                </a:gridCol>
              </a:tblGrid>
              <a:tr h="547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Item Inquiry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Point of Sale Picks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Warehouse Movements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1567387723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Bin Inquiry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Sales Order Picks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Inventory Movements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1274200105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Sales Shipments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Inventory Picks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Production Consumption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258206270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Warehouse Shipments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Warehouse Picks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Production Output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18703118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Purchase Receipts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Inventory Put-away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Offline Scratchpad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3276373767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Warehouse Receipts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Warehouse Put-away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Basic Inventory Count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4044397044"/>
                  </a:ext>
                </a:extLst>
              </a:tr>
              <a:tr h="547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Assembly Orders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Image Capture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Application Builder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8595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99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92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733D4-AD9B-4510-99D6-1E45C0A8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33878-F5DF-48D9-B1AF-AE2F25F3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2008</a:t>
            </a:r>
          </a:p>
          <a:p>
            <a:r>
              <a:rPr lang="en-US" dirty="0"/>
              <a:t>Global supplier of manufacturing and distribution software for NAV</a:t>
            </a:r>
          </a:p>
          <a:p>
            <a:r>
              <a:rPr lang="en-US" dirty="0"/>
              <a:t>Based in Edmonton, Alberta, Canada</a:t>
            </a:r>
          </a:p>
          <a:p>
            <a:r>
              <a:rPr lang="en-US" dirty="0"/>
              <a:t>Remote offices in </a:t>
            </a:r>
            <a:r>
              <a:rPr lang="en-US" dirty="0" smtClean="0"/>
              <a:t>Toronto, Milwaukee, and </a:t>
            </a:r>
            <a:r>
              <a:rPr lang="en-US" dirty="0"/>
              <a:t>Australia</a:t>
            </a:r>
          </a:p>
          <a:p>
            <a:r>
              <a:rPr lang="en-US" dirty="0"/>
              <a:t>40+ employees</a:t>
            </a:r>
          </a:p>
          <a:p>
            <a:r>
              <a:rPr lang="en-US" dirty="0"/>
              <a:t>World-wide client </a:t>
            </a:r>
            <a:r>
              <a:rPr lang="en-US" dirty="0" smtClean="0"/>
              <a:t>base including companies such as Ford, Honda, Daimler Trucks (Freightliner), and Honeywell 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E8BC361-F15C-4458-A1EC-09E3C0408393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53DA602-59C9-442A-95B1-830B4DAE3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3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36" y="1361043"/>
            <a:ext cx="10515600" cy="46189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627570"/>
            <a:ext cx="7510272" cy="5062696"/>
            <a:chOff x="875448" y="830881"/>
            <a:chExt cx="6645686" cy="447987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793AA2D-EB29-4C03-9C31-950595073E17}"/>
                </a:ext>
              </a:extLst>
            </p:cNvPr>
            <p:cNvGrpSpPr/>
            <p:nvPr/>
          </p:nvGrpSpPr>
          <p:grpSpPr>
            <a:xfrm>
              <a:off x="875448" y="830881"/>
              <a:ext cx="6231800" cy="1276753"/>
              <a:chOff x="2404634" y="732985"/>
              <a:chExt cx="9449218" cy="193592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2ABF333C-7351-409B-8379-5CC61347BD17}"/>
                  </a:ext>
                </a:extLst>
              </p:cNvPr>
              <p:cNvGrpSpPr/>
              <p:nvPr/>
            </p:nvGrpSpPr>
            <p:grpSpPr>
              <a:xfrm>
                <a:off x="9369271" y="956260"/>
                <a:ext cx="2484581" cy="1598176"/>
                <a:chOff x="9345681" y="520868"/>
                <a:chExt cx="2484581" cy="1598176"/>
              </a:xfrm>
            </p:grpSpPr>
            <p:sp>
              <p:nvSpPr>
                <p:cNvPr id="49" name="Rectangle: Rounded Corners 16">
                  <a:extLst>
                    <a:ext uri="{FF2B5EF4-FFF2-40B4-BE49-F238E27FC236}">
                      <a16:creationId xmlns="" xmlns:a16="http://schemas.microsoft.com/office/drawing/2014/main" id="{5E56E155-4E3F-4ACB-A408-B46501FECB6E}"/>
                    </a:ext>
                  </a:extLst>
                </p:cNvPr>
                <p:cNvSpPr/>
                <p:nvPr/>
              </p:nvSpPr>
              <p:spPr>
                <a:xfrm>
                  <a:off x="9345681" y="1732919"/>
                  <a:ext cx="2484581" cy="386125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INVENTORY</a:t>
                  </a:r>
                </a:p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MANAGEMENT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50" name="Picture 49">
                  <a:extLst>
                    <a:ext uri="{FF2B5EF4-FFF2-40B4-BE49-F238E27FC236}">
                      <a16:creationId xmlns="" xmlns:a16="http://schemas.microsoft.com/office/drawing/2014/main" id="{0F670378-8BD7-4AB0-A0AE-14C807682D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32151" y="520868"/>
                  <a:ext cx="2298111" cy="1154059"/>
                </a:xfrm>
                <a:prstGeom prst="rect">
                  <a:avLst/>
                </a:prstGeom>
              </p:spPr>
            </p:pic>
          </p:grpSp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45199528-4AF6-48E7-91F8-DE000DFB8718}"/>
                  </a:ext>
                </a:extLst>
              </p:cNvPr>
              <p:cNvGrpSpPr/>
              <p:nvPr/>
            </p:nvGrpSpPr>
            <p:grpSpPr>
              <a:xfrm>
                <a:off x="2404634" y="732985"/>
                <a:ext cx="1875567" cy="1196133"/>
                <a:chOff x="3745254" y="514671"/>
                <a:chExt cx="1875567" cy="1196133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="" xmlns:a16="http://schemas.microsoft.com/office/drawing/2014/main" id="{333815D4-F828-4F13-B6FD-711993DB2E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5254" y="516062"/>
                  <a:ext cx="946803" cy="824059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="" xmlns:a16="http://schemas.microsoft.com/office/drawing/2014/main" id="{83A9D187-48D4-40A9-AACA-9795414284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0336" y="514671"/>
                  <a:ext cx="946803" cy="824059"/>
                </a:xfrm>
                <a:prstGeom prst="rect">
                  <a:avLst/>
                </a:prstGeom>
              </p:spPr>
            </p:pic>
            <p:sp>
              <p:nvSpPr>
                <p:cNvPr id="48" name="Rectangle: Rounded Corners 15">
                  <a:extLst>
                    <a:ext uri="{FF2B5EF4-FFF2-40B4-BE49-F238E27FC236}">
                      <a16:creationId xmlns="" xmlns:a16="http://schemas.microsoft.com/office/drawing/2014/main" id="{7477A0AD-1775-4BF0-A97E-05FA4FCF21D0}"/>
                    </a:ext>
                  </a:extLst>
                </p:cNvPr>
                <p:cNvSpPr/>
                <p:nvPr/>
              </p:nvSpPr>
              <p:spPr>
                <a:xfrm>
                  <a:off x="3929232" y="1402999"/>
                  <a:ext cx="1691589" cy="307805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PROCUREMENT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cxnSp>
            <p:nvCxnSpPr>
              <p:cNvPr id="41" name="Connector: Curved 8">
                <a:extLst>
                  <a:ext uri="{FF2B5EF4-FFF2-40B4-BE49-F238E27FC236}">
                    <a16:creationId xmlns="" xmlns:a16="http://schemas.microsoft.com/office/drawing/2014/main" id="{B0B28CDC-5EC2-4008-AF87-0F0783D84548}"/>
                  </a:ext>
                </a:extLst>
              </p:cNvPr>
              <p:cNvCxnSpPr>
                <a:cxnSpLocks/>
                <a:stCxn id="45" idx="3"/>
                <a:endCxn id="50" idx="1"/>
              </p:cNvCxnSpPr>
              <p:nvPr/>
            </p:nvCxnSpPr>
            <p:spPr>
              <a:xfrm flipV="1">
                <a:off x="8304738" y="1533290"/>
                <a:ext cx="1251003" cy="182899"/>
              </a:xfrm>
              <a:prstGeom prst="curvedConnector3">
                <a:avLst>
                  <a:gd name="adj1" fmla="val 50000"/>
                </a:avLst>
              </a:prstGeom>
              <a:ln w="76200" cmpd="sng">
                <a:solidFill>
                  <a:srgbClr val="F68822"/>
                </a:solidFill>
                <a:headEnd type="none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or: Curved 9">
                <a:extLst>
                  <a:ext uri="{FF2B5EF4-FFF2-40B4-BE49-F238E27FC236}">
                    <a16:creationId xmlns="" xmlns:a16="http://schemas.microsoft.com/office/drawing/2014/main" id="{69C0CFBF-D6EE-4283-BF4B-4EA0E34F5531}"/>
                  </a:ext>
                </a:extLst>
              </p:cNvPr>
              <p:cNvCxnSpPr>
                <a:cxnSpLocks/>
                <a:stCxn id="47" idx="3"/>
                <a:endCxn id="45" idx="1"/>
              </p:cNvCxnSpPr>
              <p:nvPr/>
            </p:nvCxnSpPr>
            <p:spPr>
              <a:xfrm>
                <a:off x="4226519" y="1145015"/>
                <a:ext cx="1747918" cy="571174"/>
              </a:xfrm>
              <a:prstGeom prst="curvedConnector3">
                <a:avLst/>
              </a:prstGeom>
              <a:ln w="76200" cmpd="sng">
                <a:solidFill>
                  <a:srgbClr val="F68822"/>
                </a:solidFill>
                <a:headEnd type="none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4D75EC53-6D5C-483B-A3A0-7BE68418498E}"/>
                  </a:ext>
                </a:extLst>
              </p:cNvPr>
              <p:cNvGrpSpPr/>
              <p:nvPr/>
            </p:nvGrpSpPr>
            <p:grpSpPr>
              <a:xfrm>
                <a:off x="5974437" y="1132650"/>
                <a:ext cx="2330301" cy="1536263"/>
                <a:chOff x="7455908" y="195951"/>
                <a:chExt cx="2330301" cy="1536263"/>
              </a:xfrm>
            </p:grpSpPr>
            <p:sp>
              <p:nvSpPr>
                <p:cNvPr id="44" name="Rectangle: Rounded Corners 11">
                  <a:extLst>
                    <a:ext uri="{FF2B5EF4-FFF2-40B4-BE49-F238E27FC236}">
                      <a16:creationId xmlns="" xmlns:a16="http://schemas.microsoft.com/office/drawing/2014/main" id="{C1EF4B45-DAB6-4214-9C8D-D9D290DCD675}"/>
                    </a:ext>
                  </a:extLst>
                </p:cNvPr>
                <p:cNvSpPr/>
                <p:nvPr/>
              </p:nvSpPr>
              <p:spPr>
                <a:xfrm>
                  <a:off x="7871094" y="1446337"/>
                  <a:ext cx="1480819" cy="285877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RECEIVING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45" name="Picture 44">
                  <a:extLst>
                    <a:ext uri="{FF2B5EF4-FFF2-40B4-BE49-F238E27FC236}">
                      <a16:creationId xmlns="" xmlns:a16="http://schemas.microsoft.com/office/drawing/2014/main" id="{DC9E03B5-DFC7-4D5F-B4CA-562172383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5908" y="195951"/>
                  <a:ext cx="2330301" cy="1167077"/>
                </a:xfrm>
                <a:prstGeom prst="rect">
                  <a:avLst/>
                </a:prstGeom>
              </p:spPr>
            </p:pic>
          </p:grpSp>
        </p:grpSp>
        <p:sp>
          <p:nvSpPr>
            <p:cNvPr id="6" name="Rectangle 5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9F8E1C82-8EE3-4282-8825-27C503B55B22}"/>
                </a:ext>
              </a:extLst>
            </p:cNvPr>
            <p:cNvSpPr/>
            <p:nvPr/>
          </p:nvSpPr>
          <p:spPr>
            <a:xfrm>
              <a:off x="1979670" y="1072857"/>
              <a:ext cx="1607965" cy="1067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Connector: Curved 19">
              <a:extLst>
                <a:ext uri="{FF2B5EF4-FFF2-40B4-BE49-F238E27FC236}">
                  <a16:creationId xmlns="" xmlns:a16="http://schemas.microsoft.com/office/drawing/2014/main" id="{BF76F1E8-AED6-4A72-89F3-40C4519F50BC}"/>
                </a:ext>
              </a:extLst>
            </p:cNvPr>
            <p:cNvCxnSpPr>
              <a:cxnSpLocks/>
              <a:stCxn id="50" idx="3"/>
              <a:endCxn id="26" idx="3"/>
            </p:cNvCxnSpPr>
            <p:nvPr/>
          </p:nvCxnSpPr>
          <p:spPr>
            <a:xfrm>
              <a:off x="7107248" y="1358686"/>
              <a:ext cx="301468" cy="1707702"/>
            </a:xfrm>
            <a:prstGeom prst="curvedConnector3">
              <a:avLst>
                <a:gd name="adj1" fmla="val 175829"/>
              </a:avLst>
            </a:prstGeom>
            <a:ln w="76200" cmpd="sng">
              <a:solidFill>
                <a:srgbClr val="F68822"/>
              </a:solidFill>
              <a:headEnd type="non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or: Curved 20">
              <a:extLst>
                <a:ext uri="{FF2B5EF4-FFF2-40B4-BE49-F238E27FC236}">
                  <a16:creationId xmlns="" xmlns:a16="http://schemas.microsoft.com/office/drawing/2014/main" id="{280D31C3-27FE-460E-9765-7FCCEBEABD21}"/>
                </a:ext>
              </a:extLst>
            </p:cNvPr>
            <p:cNvCxnSpPr>
              <a:cxnSpLocks/>
              <a:stCxn id="22" idx="1"/>
              <a:endCxn id="35" idx="1"/>
            </p:cNvCxnSpPr>
            <p:nvPr/>
          </p:nvCxnSpPr>
          <p:spPr>
            <a:xfrm rot="10800000" flipH="1" flipV="1">
              <a:off x="1998941" y="2638626"/>
              <a:ext cx="433893" cy="1808813"/>
            </a:xfrm>
            <a:prstGeom prst="curvedConnector3">
              <a:avLst>
                <a:gd name="adj1" fmla="val -138300"/>
              </a:avLst>
            </a:prstGeom>
            <a:ln w="76200" cmpd="sng">
              <a:solidFill>
                <a:srgbClr val="F68822"/>
              </a:solidFill>
              <a:headEnd type="non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7ECC4E7-406C-40FE-8BD5-BBA2F5306021}"/>
                </a:ext>
              </a:extLst>
            </p:cNvPr>
            <p:cNvGrpSpPr/>
            <p:nvPr/>
          </p:nvGrpSpPr>
          <p:grpSpPr>
            <a:xfrm>
              <a:off x="2432835" y="3841846"/>
              <a:ext cx="5036549" cy="1468911"/>
              <a:chOff x="3721746" y="4714111"/>
              <a:chExt cx="7636868" cy="222729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007AFF07-1A08-49E0-937C-BEA5C4297238}"/>
                  </a:ext>
                </a:extLst>
              </p:cNvPr>
              <p:cNvGrpSpPr/>
              <p:nvPr/>
            </p:nvGrpSpPr>
            <p:grpSpPr>
              <a:xfrm>
                <a:off x="9591556" y="5181882"/>
                <a:ext cx="1767058" cy="1759525"/>
                <a:chOff x="8784498" y="4747454"/>
                <a:chExt cx="1767058" cy="1759524"/>
              </a:xfrm>
            </p:grpSpPr>
            <p:sp>
              <p:nvSpPr>
                <p:cNvPr id="37" name="Rectangle: Rounded Corners 32">
                  <a:extLst>
                    <a:ext uri="{FF2B5EF4-FFF2-40B4-BE49-F238E27FC236}">
                      <a16:creationId xmlns="" xmlns:a16="http://schemas.microsoft.com/office/drawing/2014/main" id="{4F98381B-5396-4102-82B7-B6F52C0135E0}"/>
                    </a:ext>
                  </a:extLst>
                </p:cNvPr>
                <p:cNvSpPr/>
                <p:nvPr/>
              </p:nvSpPr>
              <p:spPr>
                <a:xfrm>
                  <a:off x="8854300" y="5802044"/>
                  <a:ext cx="1697256" cy="363009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MANAGEMENT</a:t>
                  </a:r>
                </a:p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REPORTING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38" name="Picture 37">
                  <a:extLst>
                    <a:ext uri="{FF2B5EF4-FFF2-40B4-BE49-F238E27FC236}">
                      <a16:creationId xmlns="" xmlns:a16="http://schemas.microsoft.com/office/drawing/2014/main" id="{F8F5165C-6A77-4B22-A692-4F5E0838AF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4498" y="4747454"/>
                  <a:ext cx="1708718" cy="1759524"/>
                </a:xfrm>
                <a:prstGeom prst="rect">
                  <a:avLst/>
                </a:prstGeom>
              </p:spPr>
            </p:pic>
          </p:grpSp>
          <p:cxnSp>
            <p:nvCxnSpPr>
              <p:cNvPr id="28" name="Connector: Curved 23">
                <a:extLst>
                  <a:ext uri="{FF2B5EF4-FFF2-40B4-BE49-F238E27FC236}">
                    <a16:creationId xmlns="" xmlns:a16="http://schemas.microsoft.com/office/drawing/2014/main" id="{7AB8A153-996A-4D0B-BA18-02CB4D9367BA}"/>
                  </a:ext>
                </a:extLst>
              </p:cNvPr>
              <p:cNvCxnSpPr>
                <a:cxnSpLocks/>
                <a:stCxn id="36" idx="3"/>
                <a:endCxn id="33" idx="1"/>
              </p:cNvCxnSpPr>
              <p:nvPr/>
            </p:nvCxnSpPr>
            <p:spPr>
              <a:xfrm flipV="1">
                <a:off x="5564105" y="5380424"/>
                <a:ext cx="1188991" cy="251945"/>
              </a:xfrm>
              <a:prstGeom prst="curvedConnector3">
                <a:avLst/>
              </a:prstGeom>
              <a:ln w="76200" cmpd="sng">
                <a:solidFill>
                  <a:srgbClr val="F68822"/>
                </a:solidFill>
                <a:headEnd type="none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Curved 24">
                <a:extLst>
                  <a:ext uri="{FF2B5EF4-FFF2-40B4-BE49-F238E27FC236}">
                    <a16:creationId xmlns="" xmlns:a16="http://schemas.microsoft.com/office/drawing/2014/main" id="{294DA30E-BF1C-42DC-94BC-C65102901074}"/>
                  </a:ext>
                </a:extLst>
              </p:cNvPr>
              <p:cNvCxnSpPr>
                <a:cxnSpLocks/>
                <a:stCxn id="33" idx="3"/>
                <a:endCxn id="38" idx="1"/>
              </p:cNvCxnSpPr>
              <p:nvPr/>
            </p:nvCxnSpPr>
            <p:spPr>
              <a:xfrm>
                <a:off x="8151805" y="5380424"/>
                <a:ext cx="1439751" cy="681221"/>
              </a:xfrm>
              <a:prstGeom prst="curvedConnector3">
                <a:avLst>
                  <a:gd name="adj1" fmla="val 50000"/>
                </a:avLst>
              </a:prstGeom>
              <a:ln w="76200" cmpd="sng">
                <a:solidFill>
                  <a:srgbClr val="F68822"/>
                </a:solidFill>
                <a:headEnd type="none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5918F3DF-BB1C-4FD3-9FCA-E2A5900045AE}"/>
                  </a:ext>
                </a:extLst>
              </p:cNvPr>
              <p:cNvGrpSpPr/>
              <p:nvPr/>
            </p:nvGrpSpPr>
            <p:grpSpPr>
              <a:xfrm>
                <a:off x="3721746" y="5126086"/>
                <a:ext cx="1842359" cy="1418191"/>
                <a:chOff x="3195447" y="5069506"/>
                <a:chExt cx="1842359" cy="1418191"/>
              </a:xfrm>
            </p:grpSpPr>
            <p:sp>
              <p:nvSpPr>
                <p:cNvPr id="34" name="Rectangle: Rounded Corners 29">
                  <a:extLst>
                    <a:ext uri="{FF2B5EF4-FFF2-40B4-BE49-F238E27FC236}">
                      <a16:creationId xmlns="" xmlns:a16="http://schemas.microsoft.com/office/drawing/2014/main" id="{343A4E14-8CF7-45FC-A504-35AD5D5032A1}"/>
                    </a:ext>
                  </a:extLst>
                </p:cNvPr>
                <p:cNvSpPr/>
                <p:nvPr/>
              </p:nvSpPr>
              <p:spPr>
                <a:xfrm>
                  <a:off x="3480832" y="6179892"/>
                  <a:ext cx="1135933" cy="307805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SALES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35" name="Picture 34">
                  <a:extLst>
                    <a:ext uri="{FF2B5EF4-FFF2-40B4-BE49-F238E27FC236}">
                      <a16:creationId xmlns="" xmlns:a16="http://schemas.microsoft.com/office/drawing/2014/main" id="{A86B9C4F-915F-456E-A49F-98719B5645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447" y="5069506"/>
                  <a:ext cx="968476" cy="1012563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="" xmlns:a16="http://schemas.microsoft.com/office/drawing/2014/main" id="{18FD9A60-8FD9-4048-AA63-558137E2EE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9330" y="5069506"/>
                  <a:ext cx="968476" cy="1012563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83B057C9-1BF1-4316-A842-40F700850F4F}"/>
                  </a:ext>
                </a:extLst>
              </p:cNvPr>
              <p:cNvGrpSpPr/>
              <p:nvPr/>
            </p:nvGrpSpPr>
            <p:grpSpPr>
              <a:xfrm>
                <a:off x="6753099" y="4714111"/>
                <a:ext cx="1398709" cy="1700729"/>
                <a:chOff x="6021023" y="3891016"/>
                <a:chExt cx="1398710" cy="1700729"/>
              </a:xfrm>
            </p:grpSpPr>
            <p:sp>
              <p:nvSpPr>
                <p:cNvPr id="32" name="Rectangle: Rounded Corners 27">
                  <a:extLst>
                    <a:ext uri="{FF2B5EF4-FFF2-40B4-BE49-F238E27FC236}">
                      <a16:creationId xmlns="" xmlns:a16="http://schemas.microsoft.com/office/drawing/2014/main" id="{E33F9209-FEB1-4C31-B4C3-5FC3C291468E}"/>
                    </a:ext>
                  </a:extLst>
                </p:cNvPr>
                <p:cNvSpPr/>
                <p:nvPr/>
              </p:nvSpPr>
              <p:spPr>
                <a:xfrm>
                  <a:off x="6283799" y="5283940"/>
                  <a:ext cx="1135933" cy="307805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PAYROLL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="" xmlns:a16="http://schemas.microsoft.com/office/drawing/2014/main" id="{51F7B395-8EBB-4692-8F31-AA240F9EDB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21023" y="3891016"/>
                  <a:ext cx="1398710" cy="133262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282D216-CC35-424C-9028-C483CE840FC9}"/>
                </a:ext>
              </a:extLst>
            </p:cNvPr>
            <p:cNvGrpSpPr/>
            <p:nvPr/>
          </p:nvGrpSpPr>
          <p:grpSpPr>
            <a:xfrm>
              <a:off x="1828800" y="2093066"/>
              <a:ext cx="5692334" cy="1656998"/>
              <a:chOff x="2660997" y="2461896"/>
              <a:chExt cx="8631231" cy="2512491"/>
            </a:xfrm>
          </p:grpSpPr>
          <p:cxnSp>
            <p:nvCxnSpPr>
              <p:cNvPr id="16" name="Connector: Curved 35">
                <a:extLst>
                  <a:ext uri="{FF2B5EF4-FFF2-40B4-BE49-F238E27FC236}">
                    <a16:creationId xmlns="" xmlns:a16="http://schemas.microsoft.com/office/drawing/2014/main" id="{D14AA944-6AB7-4518-8B4E-C5EDDC7F7B32}"/>
                  </a:ext>
                </a:extLst>
              </p:cNvPr>
              <p:cNvCxnSpPr>
                <a:cxnSpLocks/>
                <a:stCxn id="24" idx="1"/>
                <a:endCxn id="22" idx="3"/>
              </p:cNvCxnSpPr>
              <p:nvPr/>
            </p:nvCxnSpPr>
            <p:spPr>
              <a:xfrm rot="10800000">
                <a:off x="4587253" y="3289126"/>
                <a:ext cx="1352795" cy="277697"/>
              </a:xfrm>
              <a:prstGeom prst="curvedConnector3">
                <a:avLst>
                  <a:gd name="adj1" fmla="val 50000"/>
                </a:avLst>
              </a:prstGeom>
              <a:ln w="76200" cmpd="sng">
                <a:solidFill>
                  <a:srgbClr val="F68822"/>
                </a:solidFill>
                <a:headEnd type="none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or: Curved 36">
                <a:extLst>
                  <a:ext uri="{FF2B5EF4-FFF2-40B4-BE49-F238E27FC236}">
                    <a16:creationId xmlns="" xmlns:a16="http://schemas.microsoft.com/office/drawing/2014/main" id="{8806D886-87E5-4BD9-B1DF-73FEDDE1CEA1}"/>
                  </a:ext>
                </a:extLst>
              </p:cNvPr>
              <p:cNvCxnSpPr>
                <a:cxnSpLocks/>
                <a:stCxn id="26" idx="1"/>
                <a:endCxn id="24" idx="3"/>
              </p:cNvCxnSpPr>
              <p:nvPr/>
            </p:nvCxnSpPr>
            <p:spPr>
              <a:xfrm rot="10800000">
                <a:off x="8384820" y="3566822"/>
                <a:ext cx="1087106" cy="370912"/>
              </a:xfrm>
              <a:prstGeom prst="curvedConnector3">
                <a:avLst/>
              </a:prstGeom>
              <a:ln w="76200" cmpd="sng">
                <a:solidFill>
                  <a:srgbClr val="F68822"/>
                </a:solidFill>
                <a:headEnd type="none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E9D700E7-C860-4DE0-B3B7-F1F05B9710F6}"/>
                  </a:ext>
                </a:extLst>
              </p:cNvPr>
              <p:cNvGrpSpPr/>
              <p:nvPr/>
            </p:nvGrpSpPr>
            <p:grpSpPr>
              <a:xfrm>
                <a:off x="9307301" y="3277287"/>
                <a:ext cx="1984927" cy="1697100"/>
                <a:chOff x="9259685" y="2421170"/>
                <a:chExt cx="1984927" cy="1697100"/>
              </a:xfrm>
            </p:grpSpPr>
            <p:sp>
              <p:nvSpPr>
                <p:cNvPr id="25" name="Rectangle: Rounded Corners 44">
                  <a:extLst>
                    <a:ext uri="{FF2B5EF4-FFF2-40B4-BE49-F238E27FC236}">
                      <a16:creationId xmlns="" xmlns:a16="http://schemas.microsoft.com/office/drawing/2014/main" id="{4C39A70D-C480-409D-9B90-90A8268FC6EF}"/>
                    </a:ext>
                  </a:extLst>
                </p:cNvPr>
                <p:cNvSpPr/>
                <p:nvPr/>
              </p:nvSpPr>
              <p:spPr>
                <a:xfrm>
                  <a:off x="9259685" y="3764190"/>
                  <a:ext cx="1984927" cy="354080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WAREHOUSE</a:t>
                  </a:r>
                </a:p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MANAGEMENT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26" name="Picture 25">
                  <a:extLst>
                    <a:ext uri="{FF2B5EF4-FFF2-40B4-BE49-F238E27FC236}">
                      <a16:creationId xmlns="" xmlns:a16="http://schemas.microsoft.com/office/drawing/2014/main" id="{499B4981-050A-41E2-AC14-11A88F19B7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24310" y="2421170"/>
                  <a:ext cx="1649844" cy="1320894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="" xmlns:a16="http://schemas.microsoft.com/office/drawing/2014/main" id="{88101234-79D7-4804-98BE-8324DF6B1436}"/>
                  </a:ext>
                </a:extLst>
              </p:cNvPr>
              <p:cNvGrpSpPr/>
              <p:nvPr/>
            </p:nvGrpSpPr>
            <p:grpSpPr>
              <a:xfrm>
                <a:off x="5940047" y="2954618"/>
                <a:ext cx="2444773" cy="1628966"/>
                <a:chOff x="5954881" y="2280332"/>
                <a:chExt cx="2444773" cy="1628966"/>
              </a:xfrm>
            </p:grpSpPr>
            <p:sp>
              <p:nvSpPr>
                <p:cNvPr id="23" name="Rectangle: Rounded Corners 42">
                  <a:extLst>
                    <a:ext uri="{FF2B5EF4-FFF2-40B4-BE49-F238E27FC236}">
                      <a16:creationId xmlns="" xmlns:a16="http://schemas.microsoft.com/office/drawing/2014/main" id="{B3F7595A-0C10-4C9A-9BA5-DBB4993145EF}"/>
                    </a:ext>
                  </a:extLst>
                </p:cNvPr>
                <p:cNvSpPr/>
                <p:nvPr/>
              </p:nvSpPr>
              <p:spPr>
                <a:xfrm>
                  <a:off x="6609300" y="3601492"/>
                  <a:ext cx="1135934" cy="307806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6EB6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SHIPPING</a:t>
                  </a:r>
                  <a:endParaRPr lang="en-US" sz="7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24" name="Picture 23">
                  <a:extLst>
                    <a:ext uri="{FF2B5EF4-FFF2-40B4-BE49-F238E27FC236}">
                      <a16:creationId xmlns="" xmlns:a16="http://schemas.microsoft.com/office/drawing/2014/main" id="{6A7AEE71-09DE-4951-9D97-A2693E66E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4881" y="2280332"/>
                  <a:ext cx="2444773" cy="1224408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B38952C5-ECF5-4D55-AEE9-1134A8926B7B}"/>
                  </a:ext>
                </a:extLst>
              </p:cNvPr>
              <p:cNvGrpSpPr/>
              <p:nvPr/>
            </p:nvGrpSpPr>
            <p:grpSpPr>
              <a:xfrm>
                <a:off x="2660997" y="2461896"/>
                <a:ext cx="2230273" cy="2177438"/>
                <a:chOff x="2637339" y="2485257"/>
                <a:chExt cx="2230273" cy="2177438"/>
              </a:xfrm>
            </p:grpSpPr>
            <p:sp>
              <p:nvSpPr>
                <p:cNvPr id="21" name="Rectangle: Rounded Corners 40">
                  <a:extLst>
                    <a:ext uri="{FF2B5EF4-FFF2-40B4-BE49-F238E27FC236}">
                      <a16:creationId xmlns="" xmlns:a16="http://schemas.microsoft.com/office/drawing/2014/main" id="{95C86C35-0550-4A02-99BD-D83563C02010}"/>
                    </a:ext>
                  </a:extLst>
                </p:cNvPr>
                <p:cNvSpPr/>
                <p:nvPr/>
              </p:nvSpPr>
              <p:spPr>
                <a:xfrm>
                  <a:off x="2637339" y="4279035"/>
                  <a:ext cx="2230273" cy="383660"/>
                </a:xfrm>
                <a:prstGeom prst="roundRect">
                  <a:avLst>
                    <a:gd name="adj" fmla="val 9587"/>
                  </a:avLst>
                </a:prstGeom>
                <a:solidFill>
                  <a:srgbClr val="1D80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MANUFACTURING</a:t>
                  </a:r>
                  <a:endParaRPr lang="en-US" sz="900" b="1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="" xmlns:a16="http://schemas.microsoft.com/office/drawing/2014/main" id="{2469E653-8309-49A0-ACBD-AFA3644CD9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5324" y="2485257"/>
                  <a:ext cx="1668270" cy="1654457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Rectangle 10">
              <a:hlinkClick r:id="rId12" action="ppaction://hlinksldjump"/>
              <a:extLst>
                <a:ext uri="{FF2B5EF4-FFF2-40B4-BE49-F238E27FC236}">
                  <a16:creationId xmlns="" xmlns:a16="http://schemas.microsoft.com/office/drawing/2014/main" id="{287E06CC-AA0B-478C-B366-509574D9B792}"/>
                </a:ext>
              </a:extLst>
            </p:cNvPr>
            <p:cNvSpPr/>
            <p:nvPr/>
          </p:nvSpPr>
          <p:spPr>
            <a:xfrm>
              <a:off x="5468656" y="896851"/>
              <a:ext cx="1607965" cy="1067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hlinkClick r:id="rId13" action="ppaction://hlinksldjump"/>
              <a:extLst>
                <a:ext uri="{FF2B5EF4-FFF2-40B4-BE49-F238E27FC236}">
                  <a16:creationId xmlns="" xmlns:a16="http://schemas.microsoft.com/office/drawing/2014/main" id="{3F7FC8A3-FE1D-4B41-AA03-D60F05176AE0}"/>
                </a:ext>
              </a:extLst>
            </p:cNvPr>
            <p:cNvSpPr/>
            <p:nvPr/>
          </p:nvSpPr>
          <p:spPr>
            <a:xfrm>
              <a:off x="6339399" y="2596391"/>
              <a:ext cx="1167181" cy="11630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904B40FB-174B-4009-A478-60656F862009}"/>
                </a:ext>
              </a:extLst>
            </p:cNvPr>
            <p:cNvSpPr/>
            <p:nvPr/>
          </p:nvSpPr>
          <p:spPr>
            <a:xfrm>
              <a:off x="3411933" y="3786904"/>
              <a:ext cx="1020564" cy="1028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hlinkClick r:id="rId14" action="ppaction://hlinksldjump"/>
              <a:extLst>
                <a:ext uri="{FF2B5EF4-FFF2-40B4-BE49-F238E27FC236}">
                  <a16:creationId xmlns="" xmlns:a16="http://schemas.microsoft.com/office/drawing/2014/main" id="{355735F3-7D99-45FA-848E-9CB89DFBCDAF}"/>
                </a:ext>
              </a:extLst>
            </p:cNvPr>
            <p:cNvSpPr/>
            <p:nvPr/>
          </p:nvSpPr>
          <p:spPr>
            <a:xfrm>
              <a:off x="3067541" y="2292653"/>
              <a:ext cx="1640373" cy="10931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hlinkClick r:id="rId15" action="ppaction://hlinksldjump"/>
              <a:extLst>
                <a:ext uri="{FF2B5EF4-FFF2-40B4-BE49-F238E27FC236}">
                  <a16:creationId xmlns="" xmlns:a16="http://schemas.microsoft.com/office/drawing/2014/main" id="{3BECF7D8-6E8D-42A5-923B-E88145602709}"/>
                </a:ext>
              </a:extLst>
            </p:cNvPr>
            <p:cNvSpPr/>
            <p:nvPr/>
          </p:nvSpPr>
          <p:spPr>
            <a:xfrm>
              <a:off x="6265972" y="4020824"/>
              <a:ext cx="1238147" cy="1028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029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8DD8750-8BF6-4BF6-BF3C-F5A409910709}"/>
              </a:ext>
            </a:extLst>
          </p:cNvPr>
          <p:cNvGrpSpPr/>
          <p:nvPr/>
        </p:nvGrpSpPr>
        <p:grpSpPr>
          <a:xfrm>
            <a:off x="218771" y="2008044"/>
            <a:ext cx="11754458" cy="4007739"/>
            <a:chOff x="-1361887" y="1642290"/>
            <a:chExt cx="14900445" cy="50803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99870C9-3D13-4740-A6DE-A51D65EDB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1887" y="1652124"/>
              <a:ext cx="3105146" cy="290641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2A0C2E4-5FBC-403A-82EC-0F6C7C89E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770" y="1642290"/>
              <a:ext cx="3105146" cy="29064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4AC593A-3029-4066-A83E-90F25EEBF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042" y="1652124"/>
              <a:ext cx="3105146" cy="29064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484484D-C8A7-4906-A296-C4E44388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084" y="1652124"/>
              <a:ext cx="3105146" cy="29064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3DEFAA4-A796-4CD0-BCB8-D93FFBB3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3412" y="1656958"/>
              <a:ext cx="3105146" cy="29064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7310517-2817-4095-A690-5F3C76E5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17" y="3816251"/>
              <a:ext cx="3105146" cy="29064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EE9ADFE-46C0-4A5B-A3EB-7267C3231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859" y="3806417"/>
              <a:ext cx="3105146" cy="29064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6025163-51A4-4BA7-9ABD-8FBB5D97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901" y="3801583"/>
              <a:ext cx="3105146" cy="29064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D3DA873-3FAD-4DFE-96D7-8F799DAA3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943" y="3806417"/>
              <a:ext cx="3105146" cy="290641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2C97EE5-DBAC-4337-B314-94ABED22A5FF}"/>
              </a:ext>
            </a:extLst>
          </p:cNvPr>
          <p:cNvGrpSpPr/>
          <p:nvPr/>
        </p:nvGrpSpPr>
        <p:grpSpPr>
          <a:xfrm rot="282390">
            <a:off x="2827807" y="1071874"/>
            <a:ext cx="3794374" cy="5903987"/>
            <a:chOff x="3183987" y="1648833"/>
            <a:chExt cx="3211589" cy="499718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59EA4A1-C9D2-41D0-9CF5-16C13257DD7E}"/>
                </a:ext>
              </a:extLst>
            </p:cNvPr>
            <p:cNvGrpSpPr/>
            <p:nvPr/>
          </p:nvGrpSpPr>
          <p:grpSpPr>
            <a:xfrm>
              <a:off x="3183987" y="1648833"/>
              <a:ext cx="3211589" cy="4997183"/>
              <a:chOff x="6514333" y="1648833"/>
              <a:chExt cx="3211589" cy="499718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F2D68572-8AB9-4389-9845-8626DF7E4B51}"/>
                  </a:ext>
                </a:extLst>
              </p:cNvPr>
              <p:cNvGrpSpPr/>
              <p:nvPr/>
            </p:nvGrpSpPr>
            <p:grpSpPr>
              <a:xfrm>
                <a:off x="6514333" y="1648833"/>
                <a:ext cx="3211589" cy="4997183"/>
                <a:chOff x="2824838" y="1648834"/>
                <a:chExt cx="3211589" cy="4997183"/>
              </a:xfrm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xmlns="" id="{F3578B15-B34E-4B1F-864C-427B089BA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4838" y="1648834"/>
                  <a:ext cx="3211589" cy="4997183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1D176D48-C3ED-42F4-BBB5-8CD4CC273C73}"/>
                    </a:ext>
                  </a:extLst>
                </p:cNvPr>
                <p:cNvSpPr txBox="1"/>
                <p:nvPr/>
              </p:nvSpPr>
              <p:spPr>
                <a:xfrm>
                  <a:off x="3038622" y="3836461"/>
                  <a:ext cx="2784021" cy="1536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285750" indent="-285750">
                    <a:buFont typeface="Arial" panose="020B0604020202020204" pitchFamily="34" charset="0"/>
                    <a:buChar char="•"/>
                    <a:defRPr sz="1400">
                      <a:solidFill>
                        <a:srgbClr val="747474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defRPr>
                  </a:lvl1pPr>
                </a:lstStyle>
                <a:p>
                  <a:r>
                    <a:rPr lang="en-US" dirty="0"/>
                    <a:t>Mobile </a:t>
                  </a:r>
                  <a:r>
                    <a:rPr lang="en-US" dirty="0" smtClean="0"/>
                    <a:t>WMS</a:t>
                  </a:r>
                  <a:endParaRPr lang="en-US" dirty="0" smtClean="0"/>
                </a:p>
                <a:p>
                  <a:r>
                    <a:rPr lang="en-US" dirty="0" smtClean="0"/>
                    <a:t>Perform </a:t>
                  </a:r>
                  <a:r>
                    <a:rPr lang="en-US" dirty="0"/>
                    <a:t>all inventory and warehouse operations from hand-held devices</a:t>
                  </a:r>
                </a:p>
                <a:p>
                  <a:r>
                    <a:rPr lang="en-US" dirty="0"/>
                    <a:t>Support all NAV Location and item tracking configurations</a:t>
                  </a:r>
                  <a:endParaRPr lang="da-DK" dirty="0"/>
                </a:p>
                <a:p>
                  <a:r>
                    <a:rPr lang="en-US" dirty="0"/>
                    <a:t>Real-time access to inventory &amp; production data</a:t>
                  </a: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0F1E2F42-D051-4F8F-B496-851625A91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512" y="2680088"/>
                <a:ext cx="2032080" cy="498533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207D7B3A-8990-4908-939A-D5E3E68ACA81}"/>
                  </a:ext>
                </a:extLst>
              </p:cNvPr>
              <p:cNvSpPr/>
              <p:nvPr/>
            </p:nvSpPr>
            <p:spPr>
              <a:xfrm>
                <a:off x="7083930" y="3164709"/>
                <a:ext cx="220124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1400" b="1" dirty="0">
                    <a:ln/>
                    <a:solidFill>
                      <a:srgbClr val="505050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Montserrat" panose="00000500000000000000" pitchFamily="50" charset="0"/>
                    <a:ea typeface="Roboto" panose="02000000000000000000" pitchFamily="2" charset="0"/>
                  </a:rPr>
                  <a:t>MOBILE WAREHOUSE</a:t>
                </a:r>
              </a:p>
              <a:p>
                <a:pPr algn="ctr"/>
                <a:r>
                  <a:rPr lang="en-US" sz="1400" b="1" cap="none" spc="0" dirty="0">
                    <a:ln/>
                    <a:solidFill>
                      <a:srgbClr val="1A80B6"/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Montserrat" panose="00000500000000000000" pitchFamily="50" charset="0"/>
                    <a:ea typeface="Roboto" panose="02000000000000000000" pitchFamily="2" charset="0"/>
                  </a:rPr>
                  <a:t>DATA COLLECTION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1251E03-AEFB-46AE-BAD4-8ADF70F49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453" y="5530594"/>
              <a:ext cx="1190625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3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3EE113B-4904-44B1-90F7-0CBD0FDD9B3E}"/>
              </a:ext>
            </a:extLst>
          </p:cNvPr>
          <p:cNvGrpSpPr/>
          <p:nvPr/>
        </p:nvGrpSpPr>
        <p:grpSpPr>
          <a:xfrm rot="297341">
            <a:off x="5147449" y="1073541"/>
            <a:ext cx="3794374" cy="5903987"/>
            <a:chOff x="5547136" y="1648831"/>
            <a:chExt cx="3211589" cy="49971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C5CE69B7-458A-45AA-AD99-BC393F3BA849}"/>
                </a:ext>
              </a:extLst>
            </p:cNvPr>
            <p:cNvGrpSpPr/>
            <p:nvPr/>
          </p:nvGrpSpPr>
          <p:grpSpPr>
            <a:xfrm>
              <a:off x="5547136" y="1648831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97690F9C-4743-47E4-ACF5-410DE0607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B958E00-CBC2-4BDA-8491-79D1F6216D7F}"/>
                  </a:ext>
                </a:extLst>
              </p:cNvPr>
              <p:cNvSpPr txBox="1"/>
              <p:nvPr/>
            </p:nvSpPr>
            <p:spPr>
              <a:xfrm>
                <a:off x="3038622" y="3697009"/>
                <a:ext cx="278402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Barcoded time capture, time and attendance, and employee management solution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Eliminate manual time entry with barcode scanning for Production Orders, Jobs, Assembly Orders, and Maintenance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C72020C-F59F-47FA-A822-EAA2E8D42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302" y="2685628"/>
              <a:ext cx="1259927" cy="50128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B8F15D1-9778-4CA6-8F6D-839E12B19636}"/>
                </a:ext>
              </a:extLst>
            </p:cNvPr>
            <p:cNvSpPr/>
            <p:nvPr/>
          </p:nvSpPr>
          <p:spPr>
            <a:xfrm>
              <a:off x="6177824" y="3168420"/>
              <a:ext cx="1938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SHOP FLOOR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DATA COLLECTION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5E8BA3C-A8AA-4DC1-BD88-08139A882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938" y="5545124"/>
              <a:ext cx="1190625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9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44F0449-EEB6-4295-AB22-75CC7DC993B4}"/>
              </a:ext>
            </a:extLst>
          </p:cNvPr>
          <p:cNvGrpSpPr/>
          <p:nvPr/>
        </p:nvGrpSpPr>
        <p:grpSpPr>
          <a:xfrm rot="21316347">
            <a:off x="7405353" y="1070021"/>
            <a:ext cx="3794375" cy="5903989"/>
            <a:chOff x="3800207" y="1648833"/>
            <a:chExt cx="3211589" cy="499718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9337B43-7902-42F0-8123-2C78DC956547}"/>
                </a:ext>
              </a:extLst>
            </p:cNvPr>
            <p:cNvGrpSpPr/>
            <p:nvPr/>
          </p:nvGrpSpPr>
          <p:grpSpPr>
            <a:xfrm>
              <a:off x="3800207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BAF88C3A-C25D-4F6E-8C5F-BD2295675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FF8D462-8928-4595-AE42-09E50C3B4FB7}"/>
                  </a:ext>
                </a:extLst>
              </p:cNvPr>
              <p:cNvSpPr txBox="1"/>
              <p:nvPr/>
            </p:nvSpPr>
            <p:spPr>
              <a:xfrm>
                <a:off x="3038622" y="3697009"/>
                <a:ext cx="278402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en-US" dirty="0"/>
                  <a:t>Simplify inventory and cycle counts</a:t>
                </a:r>
              </a:p>
              <a:p>
                <a:r>
                  <a:rPr lang="en-US" dirty="0"/>
                  <a:t>Easily perform manually-entered or barcoded inventory counts and cycle counts</a:t>
                </a:r>
                <a:endParaRPr lang="da-DK" dirty="0"/>
              </a:p>
              <a:p>
                <a:r>
                  <a:rPr lang="en-US" dirty="0"/>
                  <a:t>Automatically reconcile and post lot or serial number discrepancies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D1804A5-D07E-4124-890C-7AABAE399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743" y="2652944"/>
              <a:ext cx="1415880" cy="6085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2F1E53E0-CDAE-4ECD-A822-BC5FF75B1E8C}"/>
                </a:ext>
              </a:extLst>
            </p:cNvPr>
            <p:cNvSpPr/>
            <p:nvPr/>
          </p:nvSpPr>
          <p:spPr>
            <a:xfrm>
              <a:off x="4048097" y="3178620"/>
              <a:ext cx="27158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INVENTORY </a:t>
              </a:r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MANAGEMENT</a:t>
              </a:r>
            </a:p>
            <a:p>
              <a:pPr algn="ctr"/>
              <a:r>
                <a:rPr lang="en-US" sz="1400" b="1" cap="none" spc="0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FOR NAV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7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9870C9-3D13-4740-A6DE-A51D65EDB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2015802"/>
            <a:ext cx="2449545" cy="2292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C2E4-5FBC-403A-82EC-0F6C7C89E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22" y="2008044"/>
            <a:ext cx="2449545" cy="2292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4AC593A-3029-4066-A83E-90F25EEBFA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0" y="2015802"/>
            <a:ext cx="2449545" cy="229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84484D-C8A7-4906-A296-C4E44388E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5" y="2015802"/>
            <a:ext cx="2449545" cy="2292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DEFAA4-A796-4CD0-BCB8-D93FFBB37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684" y="2019615"/>
            <a:ext cx="2449545" cy="22927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310517-2817-4095-A690-5F3C76E5A7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3" y="3723009"/>
            <a:ext cx="2449545" cy="22927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9ADFE-46C0-4A5B-A3EB-7267C3231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8" y="3715251"/>
            <a:ext cx="2449545" cy="2292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025163-51A4-4BA7-9ABD-8FBB5D97BA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803" y="3711437"/>
            <a:ext cx="2449545" cy="2292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3DA873-3FAD-4DFE-96D7-8F799DAA30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59" y="3715251"/>
            <a:ext cx="2449545" cy="2292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B1130E-50B6-465A-BB5B-9EAA8758F626}"/>
              </a:ext>
            </a:extLst>
          </p:cNvPr>
          <p:cNvSpPr/>
          <p:nvPr/>
        </p:nvSpPr>
        <p:spPr>
          <a:xfrm>
            <a:off x="0" y="314229"/>
            <a:ext cx="12192000" cy="757645"/>
          </a:xfrm>
          <a:prstGeom prst="rect">
            <a:avLst/>
          </a:prstGeom>
          <a:solidFill>
            <a:srgbClr val="1A8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D2F1E1C-9C3A-4E0D-BFD3-3F501D50FE43}"/>
              </a:ext>
            </a:extLst>
          </p:cNvPr>
          <p:cNvSpPr txBox="1">
            <a:spLocks/>
          </p:cNvSpPr>
          <p:nvPr/>
        </p:nvSpPr>
        <p:spPr>
          <a:xfrm>
            <a:off x="2213136" y="314229"/>
            <a:ext cx="9140663" cy="7576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/>
              <a:t>Add-ons for Business Central</a:t>
            </a:r>
            <a:endParaRPr lang="en-C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2D87790F-A3D4-4A86-A718-8EA863EC96CA}"/>
              </a:ext>
            </a:extLst>
          </p:cNvPr>
          <p:cNvSpPr/>
          <p:nvPr/>
        </p:nvSpPr>
        <p:spPr>
          <a:xfrm>
            <a:off x="838196" y="134840"/>
            <a:ext cx="1176542" cy="1176541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225D1DF-C28E-4E55-AEC0-2270114ED2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6" y="474422"/>
            <a:ext cx="975381" cy="4236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42B6464-B459-4C55-AC17-2C1A1F3DC739}"/>
              </a:ext>
            </a:extLst>
          </p:cNvPr>
          <p:cNvGrpSpPr/>
          <p:nvPr/>
        </p:nvGrpSpPr>
        <p:grpSpPr>
          <a:xfrm rot="307858">
            <a:off x="3234564" y="1050771"/>
            <a:ext cx="3794375" cy="5903989"/>
            <a:chOff x="3183987" y="1648833"/>
            <a:chExt cx="3211589" cy="49971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698E1B2-7F04-4888-9EC6-8F0BE80EE8D6}"/>
                </a:ext>
              </a:extLst>
            </p:cNvPr>
            <p:cNvGrpSpPr/>
            <p:nvPr/>
          </p:nvGrpSpPr>
          <p:grpSpPr>
            <a:xfrm>
              <a:off x="3183987" y="1648833"/>
              <a:ext cx="3211589" cy="4997183"/>
              <a:chOff x="2824838" y="1648834"/>
              <a:chExt cx="3211589" cy="4997183"/>
            </a:xfr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D04F3E24-B671-4AD8-B0CC-E788C2DA1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4838" y="1648834"/>
                <a:ext cx="3211589" cy="4997183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0EEBE53-A709-419C-B28F-3A8628F0B383}"/>
                  </a:ext>
                </a:extLst>
              </p:cNvPr>
              <p:cNvSpPr txBox="1"/>
              <p:nvPr/>
            </p:nvSpPr>
            <p:spPr>
              <a:xfrm>
                <a:off x="3038622" y="3697009"/>
                <a:ext cx="278402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285750" indent="-285750">
                  <a:buFont typeface="Arial" panose="020B0604020202020204" pitchFamily="34" charset="0"/>
                  <a:buChar char="•"/>
                  <a:defRPr sz="1400">
                    <a:solidFill>
                      <a:srgbClr val="747474"/>
                    </a:solidFill>
                    <a:latin typeface="Roboto" panose="02000000000000000000" pitchFamily="2" charset="0"/>
                    <a:ea typeface="Roboto" panose="02000000000000000000" pitchFamily="2" charset="0"/>
                  </a:defRPr>
                </a:lvl1pPr>
              </a:lstStyle>
              <a:p>
                <a:r>
                  <a:rPr lang="en-US" dirty="0"/>
                  <a:t>Detailed package management</a:t>
                </a:r>
              </a:p>
              <a:p>
                <a:r>
                  <a:rPr lang="en-US" dirty="0"/>
                  <a:t>Integrates with all your favorite carriers</a:t>
                </a:r>
              </a:p>
              <a:p>
                <a:r>
                  <a:rPr lang="en-US" dirty="0"/>
                  <a:t>Enhanced accuracy in shipping fees based on item weight</a:t>
                </a:r>
              </a:p>
              <a:p>
                <a:r>
                  <a:rPr lang="en-US" dirty="0"/>
                  <a:t>Simple NAV interface with scanning support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A856B85-1BF4-4607-BAE7-658C15678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396" y="2675796"/>
              <a:ext cx="1896770" cy="4818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7FD51A7-94B1-435F-BF2B-9B09930EFE39}"/>
                </a:ext>
              </a:extLst>
            </p:cNvPr>
            <p:cNvSpPr/>
            <p:nvPr/>
          </p:nvSpPr>
          <p:spPr>
            <a:xfrm>
              <a:off x="4095520" y="3239280"/>
              <a:ext cx="138852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/>
                  <a:solidFill>
                    <a:srgbClr val="1A80B6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INTEGRATED</a:t>
              </a:r>
            </a:p>
            <a:p>
              <a:pPr algn="ctr"/>
              <a:r>
                <a:rPr lang="en-US" sz="1400" b="1" dirty="0">
                  <a:ln/>
                  <a:solidFill>
                    <a:srgbClr val="505050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Montserrat" panose="00000500000000000000" pitchFamily="50" charset="0"/>
                  <a:ea typeface="Roboto" panose="02000000000000000000" pitchFamily="2" charset="0"/>
                </a:rPr>
                <a:t>SHIPPING</a:t>
              </a:r>
              <a:endParaRPr lang="en-US" sz="1400" b="1" cap="none" spc="0" dirty="0">
                <a:ln/>
                <a:solidFill>
                  <a:srgbClr val="1A80B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Montserrat" panose="00000500000000000000" pitchFamily="50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1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rehouse Insigh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E077C9B1-60C9-4909-BCBA-8EC26481BC45}"/>
    </a:ext>
  </a:extLst>
</a:theme>
</file>

<file path=ppt/theme/theme10.xml><?xml version="1.0" encoding="utf-8"?>
<a:theme xmlns:a="http://schemas.openxmlformats.org/drawingml/2006/main" name="Insight Works Misc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E644635F-A055-4A61-A8CE-B7E3E3208AD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p Floor Insigh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0999E806-E85C-4D7B-B26A-DAE40777C76E}"/>
    </a:ext>
  </a:extLst>
</a:theme>
</file>

<file path=ppt/theme/theme3.xml><?xml version="1.0" encoding="utf-8"?>
<a:theme xmlns:a="http://schemas.openxmlformats.org/drawingml/2006/main" name="Advanced Inventory Coun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EBB567CF-0247-4AEA-998D-299E93FB201F}"/>
    </a:ext>
  </a:extLst>
</a:theme>
</file>

<file path=ppt/theme/theme4.xml><?xml version="1.0" encoding="utf-8"?>
<a:theme xmlns:a="http://schemas.openxmlformats.org/drawingml/2006/main" name="Dynamic Ship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D17A53FF-5026-4585-A00C-52DA17A80FEF}"/>
    </a:ext>
  </a:extLst>
</a:theme>
</file>

<file path=ppt/theme/theme5.xml><?xml version="1.0" encoding="utf-8"?>
<a:theme xmlns:a="http://schemas.openxmlformats.org/drawingml/2006/main" name="D365 Payroll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93AABD54-F5D5-4055-B8C1-924624AF7A66}"/>
    </a:ext>
  </a:extLst>
</a:theme>
</file>

<file path=ppt/theme/theme6.xml><?xml version="1.0" encoding="utf-8"?>
<a:theme xmlns:a="http://schemas.openxmlformats.org/drawingml/2006/main" name="POS Insight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120E9F2F-BB7E-4BF4-8FE2-7D467EEEEFD6}"/>
    </a:ext>
  </a:extLst>
</a:theme>
</file>

<file path=ppt/theme/theme7.xml><?xml version="1.0" encoding="utf-8"?>
<a:theme xmlns:a="http://schemas.openxmlformats.org/drawingml/2006/main" name="NAV Sales Configurator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98C8EC47-466C-45E2-AAAD-83C4656E6480}"/>
    </a:ext>
  </a:extLst>
</a:theme>
</file>

<file path=ppt/theme/theme8.xml><?xml version="1.0" encoding="utf-8"?>
<a:theme xmlns:a="http://schemas.openxmlformats.org/drawingml/2006/main" name="NavXtender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550C1C29-89D6-41A7-BDBC-BD67B87EAFD6}"/>
    </a:ext>
  </a:extLst>
</a:theme>
</file>

<file path=ppt/theme/theme9.xml><?xml version="1.0" encoding="utf-8"?>
<a:theme xmlns:a="http://schemas.openxmlformats.org/drawingml/2006/main" name="MxAPS">
  <a:themeElements>
    <a:clrScheme name="Insight Works">
      <a:dk1>
        <a:srgbClr val="747474"/>
      </a:dk1>
      <a:lt1>
        <a:sysClr val="window" lastClr="FFFFFF"/>
      </a:lt1>
      <a:dk2>
        <a:srgbClr val="747474"/>
      </a:dk2>
      <a:lt2>
        <a:srgbClr val="E7E6E6"/>
      </a:lt2>
      <a:accent1>
        <a:srgbClr val="3399CC"/>
      </a:accent1>
      <a:accent2>
        <a:srgbClr val="F68822"/>
      </a:accent2>
      <a:accent3>
        <a:srgbClr val="6EB644"/>
      </a:accent3>
      <a:accent4>
        <a:srgbClr val="006699"/>
      </a:accent4>
      <a:accent5>
        <a:srgbClr val="CC6600"/>
      </a:accent5>
      <a:accent6>
        <a:srgbClr val="339900"/>
      </a:accent6>
      <a:hlink>
        <a:srgbClr val="1A80B6"/>
      </a:hlink>
      <a:folHlink>
        <a:srgbClr val="339900"/>
      </a:folHlink>
    </a:clrScheme>
    <a:fontScheme name="Insight Work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10" id="{74790F41-C56C-4B97-A1C1-D484AC60D508}" vid="{7A4BCC45-D122-4A6A-A4A3-389B183320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 Works PowerPoint Template</Template>
  <TotalTime>248</TotalTime>
  <Words>704</Words>
  <Application>Microsoft Office PowerPoint</Application>
  <PresentationFormat>Widescreen</PresentationFormat>
  <Paragraphs>177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Montserrat</vt:lpstr>
      <vt:lpstr>Segoe UI</vt:lpstr>
      <vt:lpstr>Calibri</vt:lpstr>
      <vt:lpstr>Roboto Black</vt:lpstr>
      <vt:lpstr>Arial</vt:lpstr>
      <vt:lpstr>Roboto</vt:lpstr>
      <vt:lpstr>Warehouse Insight</vt:lpstr>
      <vt:lpstr>Shop Floor Insight</vt:lpstr>
      <vt:lpstr>Advanced Inventory Count</vt:lpstr>
      <vt:lpstr>Dynamic Ship</vt:lpstr>
      <vt:lpstr>D365 Payroll</vt:lpstr>
      <vt:lpstr>POS Insight</vt:lpstr>
      <vt:lpstr>NAV Sales Configurator</vt:lpstr>
      <vt:lpstr>NavXtender</vt:lpstr>
      <vt:lpstr>MxAPS</vt:lpstr>
      <vt:lpstr>Insight Works Misc</vt:lpstr>
      <vt:lpstr>Innovia Consulting Customer Conference 2018</vt:lpstr>
      <vt:lpstr>Agenda</vt:lpstr>
      <vt:lpstr>About Us</vt:lpstr>
      <vt:lpstr>What we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</vt:lpstr>
      <vt:lpstr>Shop Floor Data Collection DEMO</vt:lpstr>
      <vt:lpstr>Shop Floor Insight</vt:lpstr>
      <vt:lpstr>Hardware Options</vt:lpstr>
      <vt:lpstr>Sample Station</vt:lpstr>
      <vt:lpstr>Mobile Warehouse Data Collection DEMO</vt:lpstr>
      <vt:lpstr>Warehouse Insight</vt:lpstr>
      <vt:lpstr>Warehouse Insight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Neufeld</dc:creator>
  <cp:lastModifiedBy>Mark Gengler</cp:lastModifiedBy>
  <cp:revision>41</cp:revision>
  <dcterms:created xsi:type="dcterms:W3CDTF">2018-04-02T20:47:39Z</dcterms:created>
  <dcterms:modified xsi:type="dcterms:W3CDTF">2018-04-19T16:43:24Z</dcterms:modified>
</cp:coreProperties>
</file>