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57" r:id="rId6"/>
    <p:sldId id="273" r:id="rId7"/>
    <p:sldId id="274" r:id="rId8"/>
    <p:sldId id="284" r:id="rId9"/>
    <p:sldId id="275" r:id="rId10"/>
    <p:sldId id="286" r:id="rId11"/>
    <p:sldId id="276" r:id="rId12"/>
    <p:sldId id="277" r:id="rId13"/>
    <p:sldId id="278" r:id="rId14"/>
    <p:sldId id="279" r:id="rId15"/>
    <p:sldId id="280" r:id="rId16"/>
    <p:sldId id="287" r:id="rId17"/>
    <p:sldId id="281" r:id="rId18"/>
    <p:sldId id="282" r:id="rId19"/>
    <p:sldId id="260" r:id="rId20"/>
    <p:sldId id="270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3629"/>
    <a:srgbClr val="F98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98550-A696-4191-8B40-D4A913A6D994}" v="9" dt="2019-05-01T17:21:23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6405" autoAdjust="0"/>
  </p:normalViewPr>
  <p:slideViewPr>
    <p:cSldViewPr snapToGrid="0">
      <p:cViewPr varScale="1">
        <p:scale>
          <a:sx n="79" d="100"/>
          <a:sy n="79" d="100"/>
        </p:scale>
        <p:origin x="183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Waltz" userId="S::swaltz@innovia.com::a8412328-7783-45f3-8308-e8f4d341ff20" providerId="AD" clId="Web-{A2D76FD5-D8DC-B403-F092-630B1743A4F4}"/>
  </pc:docChgLst>
  <pc:docChgLst>
    <pc:chgData name="Chad Williams" userId="82330350-13dd-4ff0-accb-4c670e4f6f54" providerId="ADAL" clId="{527ADEB0-7E96-4E11-96D6-2E4B7C7BC187}"/>
    <pc:docChg chg="undo custSel addSld delSld modSld sldOrd">
      <pc:chgData name="Chad Williams" userId="82330350-13dd-4ff0-accb-4c670e4f6f54" providerId="ADAL" clId="{527ADEB0-7E96-4E11-96D6-2E4B7C7BC187}" dt="2019-04-23T16:47:54.052" v="2909" actId="20577"/>
      <pc:docMkLst>
        <pc:docMk/>
      </pc:docMkLst>
      <pc:sldChg chg="addSp delSp modSp">
        <pc:chgData name="Chad Williams" userId="82330350-13dd-4ff0-accb-4c670e4f6f54" providerId="ADAL" clId="{527ADEB0-7E96-4E11-96D6-2E4B7C7BC187}" dt="2019-04-22T20:43:07.368" v="91" actId="20577"/>
        <pc:sldMkLst>
          <pc:docMk/>
          <pc:sldMk cId="2785153784" sldId="257"/>
        </pc:sldMkLst>
        <pc:spChg chg="mod">
          <ac:chgData name="Chad Williams" userId="82330350-13dd-4ff0-accb-4c670e4f6f54" providerId="ADAL" clId="{527ADEB0-7E96-4E11-96D6-2E4B7C7BC187}" dt="2019-04-22T20:43:07.368" v="91" actId="20577"/>
          <ac:spMkLst>
            <pc:docMk/>
            <pc:sldMk cId="2785153784" sldId="257"/>
            <ac:spMk id="3" creationId="{00000000-0000-0000-0000-000000000000}"/>
          </ac:spMkLst>
        </pc:spChg>
        <pc:spChg chg="add del ord">
          <ac:chgData name="Chad Williams" userId="82330350-13dd-4ff0-accb-4c670e4f6f54" providerId="ADAL" clId="{527ADEB0-7E96-4E11-96D6-2E4B7C7BC187}" dt="2019-04-22T20:42:35.422" v="74" actId="167"/>
          <ac:spMkLst>
            <pc:docMk/>
            <pc:sldMk cId="2785153784" sldId="257"/>
            <ac:spMk id="8" creationId="{00000000-0000-0000-0000-000000000000}"/>
          </ac:spMkLst>
        </pc:spChg>
        <pc:picChg chg="ord">
          <ac:chgData name="Chad Williams" userId="82330350-13dd-4ff0-accb-4c670e4f6f54" providerId="ADAL" clId="{527ADEB0-7E96-4E11-96D6-2E4B7C7BC187}" dt="2019-04-22T20:42:43.959" v="75" actId="167"/>
          <ac:picMkLst>
            <pc:docMk/>
            <pc:sldMk cId="2785153784" sldId="257"/>
            <ac:picMk id="2" creationId="{00000000-0000-0000-0000-000000000000}"/>
          </ac:picMkLst>
        </pc:picChg>
      </pc:sldChg>
      <pc:sldChg chg="delSp modSp">
        <pc:chgData name="Chad Williams" userId="82330350-13dd-4ff0-accb-4c670e4f6f54" providerId="ADAL" clId="{527ADEB0-7E96-4E11-96D6-2E4B7C7BC187}" dt="2019-04-22T20:41:47.583" v="71" actId="1076"/>
        <pc:sldMkLst>
          <pc:docMk/>
          <pc:sldMk cId="2255025065" sldId="270"/>
        </pc:sldMkLst>
        <pc:spChg chg="mod">
          <ac:chgData name="Chad Williams" userId="82330350-13dd-4ff0-accb-4c670e4f6f54" providerId="ADAL" clId="{527ADEB0-7E96-4E11-96D6-2E4B7C7BC187}" dt="2019-04-22T20:41:47.583" v="71" actId="1076"/>
          <ac:spMkLst>
            <pc:docMk/>
            <pc:sldMk cId="2255025065" sldId="270"/>
            <ac:spMk id="5" creationId="{00000000-0000-0000-0000-000000000000}"/>
          </ac:spMkLst>
        </pc:spChg>
        <pc:picChg chg="del">
          <ac:chgData name="Chad Williams" userId="82330350-13dd-4ff0-accb-4c670e4f6f54" providerId="ADAL" clId="{527ADEB0-7E96-4E11-96D6-2E4B7C7BC187}" dt="2019-04-22T20:41:13.404" v="8" actId="478"/>
          <ac:picMkLst>
            <pc:docMk/>
            <pc:sldMk cId="2255025065" sldId="270"/>
            <ac:picMk id="4" creationId="{00000000-0000-0000-0000-000000000000}"/>
          </ac:picMkLst>
        </pc:picChg>
      </pc:sldChg>
      <pc:sldChg chg="modSp add ord setBg">
        <pc:chgData name="Chad Williams" userId="82330350-13dd-4ff0-accb-4c670e4f6f54" providerId="ADAL" clId="{527ADEB0-7E96-4E11-96D6-2E4B7C7BC187}" dt="2019-04-22T21:01:37.710" v="1642" actId="20577"/>
        <pc:sldMkLst>
          <pc:docMk/>
          <pc:sldMk cId="1490191002" sldId="274"/>
        </pc:sldMkLst>
        <pc:spChg chg="mod">
          <ac:chgData name="Chad Williams" userId="82330350-13dd-4ff0-accb-4c670e4f6f54" providerId="ADAL" clId="{527ADEB0-7E96-4E11-96D6-2E4B7C7BC187}" dt="2019-04-22T21:00:23.934" v="1564" actId="20577"/>
          <ac:spMkLst>
            <pc:docMk/>
            <pc:sldMk cId="1490191002" sldId="274"/>
            <ac:spMk id="2" creationId="{00000000-0000-0000-0000-000000000000}"/>
          </ac:spMkLst>
        </pc:spChg>
        <pc:spChg chg="mod">
          <ac:chgData name="Chad Williams" userId="82330350-13dd-4ff0-accb-4c670e4f6f54" providerId="ADAL" clId="{527ADEB0-7E96-4E11-96D6-2E4B7C7BC187}" dt="2019-04-22T21:01:37.710" v="1642" actId="20577"/>
          <ac:spMkLst>
            <pc:docMk/>
            <pc:sldMk cId="1490191002" sldId="274"/>
            <ac:spMk id="3" creationId="{00000000-0000-0000-0000-000000000000}"/>
          </ac:spMkLst>
        </pc:spChg>
      </pc:sldChg>
      <pc:sldChg chg="modSp add">
        <pc:chgData name="Chad Williams" userId="82330350-13dd-4ff0-accb-4c670e4f6f54" providerId="ADAL" clId="{527ADEB0-7E96-4E11-96D6-2E4B7C7BC187}" dt="2019-04-22T20:45:38.862" v="311" actId="20577"/>
        <pc:sldMkLst>
          <pc:docMk/>
          <pc:sldMk cId="1527457099" sldId="275"/>
        </pc:sldMkLst>
        <pc:spChg chg="mod">
          <ac:chgData name="Chad Williams" userId="82330350-13dd-4ff0-accb-4c670e4f6f54" providerId="ADAL" clId="{527ADEB0-7E96-4E11-96D6-2E4B7C7BC187}" dt="2019-04-22T20:45:18.150" v="242" actId="20577"/>
          <ac:spMkLst>
            <pc:docMk/>
            <pc:sldMk cId="1527457099" sldId="275"/>
            <ac:spMk id="2" creationId="{29973C24-00BC-4142-A4FA-AE531A9AA116}"/>
          </ac:spMkLst>
        </pc:spChg>
        <pc:spChg chg="mod">
          <ac:chgData name="Chad Williams" userId="82330350-13dd-4ff0-accb-4c670e4f6f54" providerId="ADAL" clId="{527ADEB0-7E96-4E11-96D6-2E4B7C7BC187}" dt="2019-04-22T20:45:38.862" v="311" actId="20577"/>
          <ac:spMkLst>
            <pc:docMk/>
            <pc:sldMk cId="1527457099" sldId="275"/>
            <ac:spMk id="3" creationId="{EF5617A8-C162-4DFE-9117-906615591D07}"/>
          </ac:spMkLst>
        </pc:spChg>
      </pc:sldChg>
      <pc:sldChg chg="modSp add modNotesTx">
        <pc:chgData name="Chad Williams" userId="82330350-13dd-4ff0-accb-4c670e4f6f54" providerId="ADAL" clId="{527ADEB0-7E96-4E11-96D6-2E4B7C7BC187}" dt="2019-04-23T16:01:03.360" v="2887" actId="313"/>
        <pc:sldMkLst>
          <pc:docMk/>
          <pc:sldMk cId="2423783438" sldId="276"/>
        </pc:sldMkLst>
        <pc:spChg chg="mod">
          <ac:chgData name="Chad Williams" userId="82330350-13dd-4ff0-accb-4c670e4f6f54" providerId="ADAL" clId="{527ADEB0-7E96-4E11-96D6-2E4B7C7BC187}" dt="2019-04-22T20:47:44.756" v="351" actId="20577"/>
          <ac:spMkLst>
            <pc:docMk/>
            <pc:sldMk cId="2423783438" sldId="276"/>
            <ac:spMk id="2" creationId="{F66D882A-1FED-43E8-BE6E-293E47097974}"/>
          </ac:spMkLst>
        </pc:spChg>
        <pc:spChg chg="mod">
          <ac:chgData name="Chad Williams" userId="82330350-13dd-4ff0-accb-4c670e4f6f54" providerId="ADAL" clId="{527ADEB0-7E96-4E11-96D6-2E4B7C7BC187}" dt="2019-04-22T20:47:51.678" v="354" actId="20577"/>
          <ac:spMkLst>
            <pc:docMk/>
            <pc:sldMk cId="2423783438" sldId="276"/>
            <ac:spMk id="3" creationId="{BC88D8BD-9A41-4B99-849B-CEFD867898AC}"/>
          </ac:spMkLst>
        </pc:spChg>
      </pc:sldChg>
      <pc:sldChg chg="addSp delSp modSp add modNotesTx">
        <pc:chgData name="Chad Williams" userId="82330350-13dd-4ff0-accb-4c670e4f6f54" providerId="ADAL" clId="{527ADEB0-7E96-4E11-96D6-2E4B7C7BC187}" dt="2019-04-22T20:50:14.772" v="432" actId="20577"/>
        <pc:sldMkLst>
          <pc:docMk/>
          <pc:sldMk cId="1611433248" sldId="277"/>
        </pc:sldMkLst>
        <pc:spChg chg="mod">
          <ac:chgData name="Chad Williams" userId="82330350-13dd-4ff0-accb-4c670e4f6f54" providerId="ADAL" clId="{527ADEB0-7E96-4E11-96D6-2E4B7C7BC187}" dt="2019-04-22T20:48:59.592" v="386" actId="313"/>
          <ac:spMkLst>
            <pc:docMk/>
            <pc:sldMk cId="1611433248" sldId="277"/>
            <ac:spMk id="2" creationId="{71A711A2-5AE9-401D-BD11-C03F7BFA5841}"/>
          </ac:spMkLst>
        </pc:spChg>
        <pc:spChg chg="del mod">
          <ac:chgData name="Chad Williams" userId="82330350-13dd-4ff0-accb-4c670e4f6f54" providerId="ADAL" clId="{527ADEB0-7E96-4E11-96D6-2E4B7C7BC187}" dt="2019-04-22T20:48:47.950" v="384" actId="478"/>
          <ac:spMkLst>
            <pc:docMk/>
            <pc:sldMk cId="1611433248" sldId="277"/>
            <ac:spMk id="3" creationId="{45CD823F-8236-4CDA-9B4D-8ADF8E8E6232}"/>
          </ac:spMkLst>
        </pc:spChg>
        <pc:graphicFrameChg chg="add">
          <ac:chgData name="Chad Williams" userId="82330350-13dd-4ff0-accb-4c670e4f6f54" providerId="ADAL" clId="{527ADEB0-7E96-4E11-96D6-2E4B7C7BC187}" dt="2019-04-22T20:48:56.400" v="385"/>
          <ac:graphicFrameMkLst>
            <pc:docMk/>
            <pc:sldMk cId="1611433248" sldId="277"/>
            <ac:graphicFrameMk id="4" creationId="{DA931E3F-ABBE-49B7-BAD4-BDB7F8637F55}"/>
          </ac:graphicFrameMkLst>
        </pc:graphicFrameChg>
      </pc:sldChg>
      <pc:sldChg chg="modSp add">
        <pc:chgData name="Chad Williams" userId="82330350-13dd-4ff0-accb-4c670e4f6f54" providerId="ADAL" clId="{527ADEB0-7E96-4E11-96D6-2E4B7C7BC187}" dt="2019-04-23T16:43:44.982" v="2898" actId="20577"/>
        <pc:sldMkLst>
          <pc:docMk/>
          <pc:sldMk cId="3824856828" sldId="278"/>
        </pc:sldMkLst>
        <pc:spChg chg="mod">
          <ac:chgData name="Chad Williams" userId="82330350-13dd-4ff0-accb-4c670e4f6f54" providerId="ADAL" clId="{527ADEB0-7E96-4E11-96D6-2E4B7C7BC187}" dt="2019-04-22T20:49:44.067" v="410" actId="20577"/>
          <ac:spMkLst>
            <pc:docMk/>
            <pc:sldMk cId="3824856828" sldId="278"/>
            <ac:spMk id="2" creationId="{21EA83FD-B454-4234-8AFB-2F610983040F}"/>
          </ac:spMkLst>
        </pc:spChg>
        <pc:spChg chg="mod">
          <ac:chgData name="Chad Williams" userId="82330350-13dd-4ff0-accb-4c670e4f6f54" providerId="ADAL" clId="{527ADEB0-7E96-4E11-96D6-2E4B7C7BC187}" dt="2019-04-23T16:43:44.982" v="2898" actId="20577"/>
          <ac:spMkLst>
            <pc:docMk/>
            <pc:sldMk cId="3824856828" sldId="278"/>
            <ac:spMk id="3" creationId="{54F1AA09-9A0D-4074-80B4-66A5FC616C3E}"/>
          </ac:spMkLst>
        </pc:spChg>
      </pc:sldChg>
      <pc:sldChg chg="modSp add modNotesTx">
        <pc:chgData name="Chad Williams" userId="82330350-13dd-4ff0-accb-4c670e4f6f54" providerId="ADAL" clId="{527ADEB0-7E96-4E11-96D6-2E4B7C7BC187}" dt="2019-04-23T16:47:54.052" v="2909" actId="20577"/>
        <pc:sldMkLst>
          <pc:docMk/>
          <pc:sldMk cId="1533870234" sldId="279"/>
        </pc:sldMkLst>
        <pc:spChg chg="mod">
          <ac:chgData name="Chad Williams" userId="82330350-13dd-4ff0-accb-4c670e4f6f54" providerId="ADAL" clId="{527ADEB0-7E96-4E11-96D6-2E4B7C7BC187}" dt="2019-04-22T20:51:58.351" v="708" actId="20577"/>
          <ac:spMkLst>
            <pc:docMk/>
            <pc:sldMk cId="1533870234" sldId="279"/>
            <ac:spMk id="2" creationId="{22B57CBA-E5AE-425D-B18D-DEB6FC5C2191}"/>
          </ac:spMkLst>
        </pc:spChg>
        <pc:spChg chg="mod">
          <ac:chgData name="Chad Williams" userId="82330350-13dd-4ff0-accb-4c670e4f6f54" providerId="ADAL" clId="{527ADEB0-7E96-4E11-96D6-2E4B7C7BC187}" dt="2019-04-22T20:53:02.690" v="940" actId="20577"/>
          <ac:spMkLst>
            <pc:docMk/>
            <pc:sldMk cId="1533870234" sldId="279"/>
            <ac:spMk id="3" creationId="{94759391-DE16-4A2B-AD23-1F08DB8093FF}"/>
          </ac:spMkLst>
        </pc:spChg>
      </pc:sldChg>
      <pc:sldChg chg="modSp add">
        <pc:chgData name="Chad Williams" userId="82330350-13dd-4ff0-accb-4c670e4f6f54" providerId="ADAL" clId="{527ADEB0-7E96-4E11-96D6-2E4B7C7BC187}" dt="2019-04-22T20:54:36.566" v="1157"/>
        <pc:sldMkLst>
          <pc:docMk/>
          <pc:sldMk cId="3508737502" sldId="280"/>
        </pc:sldMkLst>
        <pc:spChg chg="mod">
          <ac:chgData name="Chad Williams" userId="82330350-13dd-4ff0-accb-4c670e4f6f54" providerId="ADAL" clId="{527ADEB0-7E96-4E11-96D6-2E4B7C7BC187}" dt="2019-04-22T20:53:15.362" v="962" actId="20577"/>
          <ac:spMkLst>
            <pc:docMk/>
            <pc:sldMk cId="3508737502" sldId="280"/>
            <ac:spMk id="2" creationId="{51304537-58EA-44D4-8F9F-A547E11A86BC}"/>
          </ac:spMkLst>
        </pc:spChg>
        <pc:spChg chg="mod">
          <ac:chgData name="Chad Williams" userId="82330350-13dd-4ff0-accb-4c670e4f6f54" providerId="ADAL" clId="{527ADEB0-7E96-4E11-96D6-2E4B7C7BC187}" dt="2019-04-22T20:54:36.566" v="1157"/>
          <ac:spMkLst>
            <pc:docMk/>
            <pc:sldMk cId="3508737502" sldId="280"/>
            <ac:spMk id="3" creationId="{3B7795AB-9764-4CAA-809E-0229E44ED02F}"/>
          </ac:spMkLst>
        </pc:spChg>
      </pc:sldChg>
      <pc:sldChg chg="modSp add modNotesTx">
        <pc:chgData name="Chad Williams" userId="82330350-13dd-4ff0-accb-4c670e4f6f54" providerId="ADAL" clId="{527ADEB0-7E96-4E11-96D6-2E4B7C7BC187}" dt="2019-04-22T20:56:00.464" v="1284" actId="255"/>
        <pc:sldMkLst>
          <pc:docMk/>
          <pc:sldMk cId="96348805" sldId="281"/>
        </pc:sldMkLst>
        <pc:spChg chg="mod">
          <ac:chgData name="Chad Williams" userId="82330350-13dd-4ff0-accb-4c670e4f6f54" providerId="ADAL" clId="{527ADEB0-7E96-4E11-96D6-2E4B7C7BC187}" dt="2019-04-22T20:55:09.511" v="1173" actId="20577"/>
          <ac:spMkLst>
            <pc:docMk/>
            <pc:sldMk cId="96348805" sldId="281"/>
            <ac:spMk id="2" creationId="{18911C91-E3B7-4330-BBA5-45B1C6C02C34}"/>
          </ac:spMkLst>
        </pc:spChg>
        <pc:spChg chg="mod">
          <ac:chgData name="Chad Williams" userId="82330350-13dd-4ff0-accb-4c670e4f6f54" providerId="ADAL" clId="{527ADEB0-7E96-4E11-96D6-2E4B7C7BC187}" dt="2019-04-22T20:55:41.607" v="1283" actId="20577"/>
          <ac:spMkLst>
            <pc:docMk/>
            <pc:sldMk cId="96348805" sldId="281"/>
            <ac:spMk id="3" creationId="{1383F384-218D-427C-ABA0-C051DBAD35E2}"/>
          </ac:spMkLst>
        </pc:spChg>
      </pc:sldChg>
      <pc:sldChg chg="modSp add">
        <pc:chgData name="Chad Williams" userId="82330350-13dd-4ff0-accb-4c670e4f6f54" providerId="ADAL" clId="{527ADEB0-7E96-4E11-96D6-2E4B7C7BC187}" dt="2019-04-22T20:57:01.898" v="1439" actId="313"/>
        <pc:sldMkLst>
          <pc:docMk/>
          <pc:sldMk cId="294815781" sldId="282"/>
        </pc:sldMkLst>
        <pc:spChg chg="mod">
          <ac:chgData name="Chad Williams" userId="82330350-13dd-4ff0-accb-4c670e4f6f54" providerId="ADAL" clId="{527ADEB0-7E96-4E11-96D6-2E4B7C7BC187}" dt="2019-04-22T20:56:22.373" v="1304" actId="20577"/>
          <ac:spMkLst>
            <pc:docMk/>
            <pc:sldMk cId="294815781" sldId="282"/>
            <ac:spMk id="2" creationId="{FD595AA2-0C7F-4570-8C8B-E09ADC38C59F}"/>
          </ac:spMkLst>
        </pc:spChg>
        <pc:spChg chg="mod">
          <ac:chgData name="Chad Williams" userId="82330350-13dd-4ff0-accb-4c670e4f6f54" providerId="ADAL" clId="{527ADEB0-7E96-4E11-96D6-2E4B7C7BC187}" dt="2019-04-22T20:57:01.898" v="1439" actId="313"/>
          <ac:spMkLst>
            <pc:docMk/>
            <pc:sldMk cId="294815781" sldId="282"/>
            <ac:spMk id="3" creationId="{2ABBF08F-996C-4DBA-BC7D-D281E87991D4}"/>
          </ac:spMkLst>
        </pc:spChg>
      </pc:sldChg>
      <pc:sldChg chg="modSp add">
        <pc:chgData name="Chad Williams" userId="82330350-13dd-4ff0-accb-4c670e4f6f54" providerId="ADAL" clId="{527ADEB0-7E96-4E11-96D6-2E4B7C7BC187}" dt="2019-04-23T15:53:10.858" v="2396" actId="20577"/>
        <pc:sldMkLst>
          <pc:docMk/>
          <pc:sldMk cId="162070823" sldId="284"/>
        </pc:sldMkLst>
        <pc:spChg chg="mod">
          <ac:chgData name="Chad Williams" userId="82330350-13dd-4ff0-accb-4c670e4f6f54" providerId="ADAL" clId="{527ADEB0-7E96-4E11-96D6-2E4B7C7BC187}" dt="2019-04-22T21:01:51.630" v="1687" actId="6549"/>
          <ac:spMkLst>
            <pc:docMk/>
            <pc:sldMk cId="162070823" sldId="284"/>
            <ac:spMk id="2" creationId="{66B3F2E0-0D53-4155-AA6E-989EBFA7D471}"/>
          </ac:spMkLst>
        </pc:spChg>
        <pc:spChg chg="mod">
          <ac:chgData name="Chad Williams" userId="82330350-13dd-4ff0-accb-4c670e4f6f54" providerId="ADAL" clId="{527ADEB0-7E96-4E11-96D6-2E4B7C7BC187}" dt="2019-04-23T15:53:10.858" v="2396" actId="20577"/>
          <ac:spMkLst>
            <pc:docMk/>
            <pc:sldMk cId="162070823" sldId="284"/>
            <ac:spMk id="3" creationId="{CDC860E6-944F-4C7B-83E9-BFB612800C46}"/>
          </ac:spMkLst>
        </pc:spChg>
      </pc:sldChg>
      <pc:sldChg chg="addSp delSp modSp add">
        <pc:chgData name="Chad Williams" userId="82330350-13dd-4ff0-accb-4c670e4f6f54" providerId="ADAL" clId="{527ADEB0-7E96-4E11-96D6-2E4B7C7BC187}" dt="2019-04-22T21:06:42.801" v="1820" actId="122"/>
        <pc:sldMkLst>
          <pc:docMk/>
          <pc:sldMk cId="1662849237" sldId="286"/>
        </pc:sldMkLst>
        <pc:spChg chg="mod">
          <ac:chgData name="Chad Williams" userId="82330350-13dd-4ff0-accb-4c670e4f6f54" providerId="ADAL" clId="{527ADEB0-7E96-4E11-96D6-2E4B7C7BC187}" dt="2019-04-22T21:06:42.801" v="1820" actId="122"/>
          <ac:spMkLst>
            <pc:docMk/>
            <pc:sldMk cId="1662849237" sldId="286"/>
            <ac:spMk id="2" creationId="{D1398F3B-0BE9-41EB-8093-A31F761485FC}"/>
          </ac:spMkLst>
        </pc:spChg>
        <pc:spChg chg="del mod">
          <ac:chgData name="Chad Williams" userId="82330350-13dd-4ff0-accb-4c670e4f6f54" providerId="ADAL" clId="{527ADEB0-7E96-4E11-96D6-2E4B7C7BC187}" dt="2019-04-22T21:06:32.279" v="1817" actId="478"/>
          <ac:spMkLst>
            <pc:docMk/>
            <pc:sldMk cId="1662849237" sldId="286"/>
            <ac:spMk id="3" creationId="{16C734C1-6CDD-4B35-95EE-06630CAC3BBD}"/>
          </ac:spMkLst>
        </pc:spChg>
        <pc:spChg chg="add del mod">
          <ac:chgData name="Chad Williams" userId="82330350-13dd-4ff0-accb-4c670e4f6f54" providerId="ADAL" clId="{527ADEB0-7E96-4E11-96D6-2E4B7C7BC187}" dt="2019-04-22T21:06:34.814" v="1818" actId="478"/>
          <ac:spMkLst>
            <pc:docMk/>
            <pc:sldMk cId="1662849237" sldId="286"/>
            <ac:spMk id="5" creationId="{7A3180C0-2468-448D-B153-9C13DF1DCFC8}"/>
          </ac:spMkLst>
        </pc:spChg>
      </pc:sldChg>
      <pc:sldChg chg="delSp modSp add">
        <pc:chgData name="Chad Williams" userId="82330350-13dd-4ff0-accb-4c670e4f6f54" providerId="ADAL" clId="{527ADEB0-7E96-4E11-96D6-2E4B7C7BC187}" dt="2019-04-22T21:56:25.477" v="2141" actId="122"/>
        <pc:sldMkLst>
          <pc:docMk/>
          <pc:sldMk cId="3552640224" sldId="287"/>
        </pc:sldMkLst>
        <pc:spChg chg="mod">
          <ac:chgData name="Chad Williams" userId="82330350-13dd-4ff0-accb-4c670e4f6f54" providerId="ADAL" clId="{527ADEB0-7E96-4E11-96D6-2E4B7C7BC187}" dt="2019-04-22T21:56:25.477" v="2141" actId="122"/>
          <ac:spMkLst>
            <pc:docMk/>
            <pc:sldMk cId="3552640224" sldId="287"/>
            <ac:spMk id="2" creationId="{0AA37262-CA69-4713-B174-52FC63B844F0}"/>
          </ac:spMkLst>
        </pc:spChg>
        <pc:spChg chg="del">
          <ac:chgData name="Chad Williams" userId="82330350-13dd-4ff0-accb-4c670e4f6f54" providerId="ADAL" clId="{527ADEB0-7E96-4E11-96D6-2E4B7C7BC187}" dt="2019-04-22T21:56:13.698" v="2139" actId="478"/>
          <ac:spMkLst>
            <pc:docMk/>
            <pc:sldMk cId="3552640224" sldId="287"/>
            <ac:spMk id="3" creationId="{F649CF60-D6BA-4595-B0A2-CDDF3C30BA8A}"/>
          </ac:spMkLst>
        </pc:spChg>
      </pc:sldChg>
    </pc:docChg>
  </pc:docChgLst>
  <pc:docChgLst>
    <pc:chgData name="Steve Waltz" userId="S::swaltz@innovia.com::a8412328-7783-45f3-8308-e8f4d341ff20" providerId="AD" clId="Web-{0BFF25F1-DE93-41D9-9922-E56AB24D84DB}"/>
  </pc:docChgLst>
  <pc:docChgLst>
    <pc:chgData name="Chad Williams" userId="82330350-13dd-4ff0-accb-4c670e4f6f54" providerId="ADAL" clId="{DB798550-A696-4191-8B40-D4A913A6D994}"/>
    <pc:docChg chg="modSld">
      <pc:chgData name="Chad Williams" userId="82330350-13dd-4ff0-accb-4c670e4f6f54" providerId="ADAL" clId="{DB798550-A696-4191-8B40-D4A913A6D994}" dt="2019-05-01T17:21:23.993" v="8" actId="6549"/>
      <pc:docMkLst>
        <pc:docMk/>
      </pc:docMkLst>
      <pc:sldChg chg="modNotesTx">
        <pc:chgData name="Chad Williams" userId="82330350-13dd-4ff0-accb-4c670e4f6f54" providerId="ADAL" clId="{DB798550-A696-4191-8B40-D4A913A6D994}" dt="2019-05-01T17:20:33.236" v="0" actId="6549"/>
        <pc:sldMkLst>
          <pc:docMk/>
          <pc:sldMk cId="1490191002" sldId="274"/>
        </pc:sldMkLst>
      </pc:sldChg>
      <pc:sldChg chg="modNotesTx">
        <pc:chgData name="Chad Williams" userId="82330350-13dd-4ff0-accb-4c670e4f6f54" providerId="ADAL" clId="{DB798550-A696-4191-8B40-D4A913A6D994}" dt="2019-05-01T17:20:38.291" v="1" actId="6549"/>
        <pc:sldMkLst>
          <pc:docMk/>
          <pc:sldMk cId="1527457099" sldId="275"/>
        </pc:sldMkLst>
      </pc:sldChg>
      <pc:sldChg chg="modNotesTx">
        <pc:chgData name="Chad Williams" userId="82330350-13dd-4ff0-accb-4c670e4f6f54" providerId="ADAL" clId="{DB798550-A696-4191-8B40-D4A913A6D994}" dt="2019-05-01T17:21:03.021" v="2" actId="6549"/>
        <pc:sldMkLst>
          <pc:docMk/>
          <pc:sldMk cId="2423783438" sldId="276"/>
        </pc:sldMkLst>
      </pc:sldChg>
      <pc:sldChg chg="modNotesTx">
        <pc:chgData name="Chad Williams" userId="82330350-13dd-4ff0-accb-4c670e4f6f54" providerId="ADAL" clId="{DB798550-A696-4191-8B40-D4A913A6D994}" dt="2019-05-01T17:21:05.513" v="3" actId="6549"/>
        <pc:sldMkLst>
          <pc:docMk/>
          <pc:sldMk cId="1611433248" sldId="277"/>
        </pc:sldMkLst>
      </pc:sldChg>
      <pc:sldChg chg="modNotesTx">
        <pc:chgData name="Chad Williams" userId="82330350-13dd-4ff0-accb-4c670e4f6f54" providerId="ADAL" clId="{DB798550-A696-4191-8B40-D4A913A6D994}" dt="2019-05-01T17:21:08.086" v="4" actId="6549"/>
        <pc:sldMkLst>
          <pc:docMk/>
          <pc:sldMk cId="3824856828" sldId="278"/>
        </pc:sldMkLst>
      </pc:sldChg>
      <pc:sldChg chg="modNotesTx">
        <pc:chgData name="Chad Williams" userId="82330350-13dd-4ff0-accb-4c670e4f6f54" providerId="ADAL" clId="{DB798550-A696-4191-8B40-D4A913A6D994}" dt="2019-05-01T17:21:11.654" v="5" actId="6549"/>
        <pc:sldMkLst>
          <pc:docMk/>
          <pc:sldMk cId="1533870234" sldId="279"/>
        </pc:sldMkLst>
      </pc:sldChg>
      <pc:sldChg chg="modNotesTx">
        <pc:chgData name="Chad Williams" userId="82330350-13dd-4ff0-accb-4c670e4f6f54" providerId="ADAL" clId="{DB798550-A696-4191-8B40-D4A913A6D994}" dt="2019-05-01T17:21:14.395" v="6" actId="6549"/>
        <pc:sldMkLst>
          <pc:docMk/>
          <pc:sldMk cId="3508737502" sldId="280"/>
        </pc:sldMkLst>
      </pc:sldChg>
      <pc:sldChg chg="modNotesTx">
        <pc:chgData name="Chad Williams" userId="82330350-13dd-4ff0-accb-4c670e4f6f54" providerId="ADAL" clId="{DB798550-A696-4191-8B40-D4A913A6D994}" dt="2019-05-01T17:21:20.935" v="7" actId="6549"/>
        <pc:sldMkLst>
          <pc:docMk/>
          <pc:sldMk cId="96348805" sldId="281"/>
        </pc:sldMkLst>
      </pc:sldChg>
      <pc:sldChg chg="modNotesTx">
        <pc:chgData name="Chad Williams" userId="82330350-13dd-4ff0-accb-4c670e4f6f54" providerId="ADAL" clId="{DB798550-A696-4191-8B40-D4A913A6D994}" dt="2019-05-01T17:21:23.993" v="8" actId="6549"/>
        <pc:sldMkLst>
          <pc:docMk/>
          <pc:sldMk cId="294815781" sldId="282"/>
        </pc:sldMkLst>
      </pc:sldChg>
    </pc:docChg>
  </pc:docChgLst>
  <pc:docChgLst>
    <pc:chgData name="Chad Williams" userId="82330350-13dd-4ff0-accb-4c670e4f6f54" providerId="ADAL" clId="{E1E51C8D-DEF9-470C-9E2F-1F89119FBF43}"/>
    <pc:docChg chg="delSld modSld">
      <pc:chgData name="Chad Williams" userId="82330350-13dd-4ff0-accb-4c670e4f6f54" providerId="ADAL" clId="{E1E51C8D-DEF9-470C-9E2F-1F89119FBF43}" dt="2019-04-25T19:30:18.430" v="3" actId="20577"/>
      <pc:docMkLst>
        <pc:docMk/>
      </pc:docMkLst>
      <pc:sldChg chg="modSp">
        <pc:chgData name="Chad Williams" userId="82330350-13dd-4ff0-accb-4c670e4f6f54" providerId="ADAL" clId="{E1E51C8D-DEF9-470C-9E2F-1F89119FBF43}" dt="2019-04-25T19:30:18.430" v="3" actId="20577"/>
        <pc:sldMkLst>
          <pc:docMk/>
          <pc:sldMk cId="1490191002" sldId="274"/>
        </pc:sldMkLst>
        <pc:spChg chg="mod">
          <ac:chgData name="Chad Williams" userId="82330350-13dd-4ff0-accb-4c670e4f6f54" providerId="ADAL" clId="{E1E51C8D-DEF9-470C-9E2F-1F89119FBF43}" dt="2019-04-25T19:30:18.430" v="3" actId="20577"/>
          <ac:spMkLst>
            <pc:docMk/>
            <pc:sldMk cId="1490191002" sldId="274"/>
            <ac:spMk id="3" creationId="{00000000-0000-0000-0000-000000000000}"/>
          </ac:spMkLst>
        </pc:spChg>
      </pc:sldChg>
      <pc:sldChg chg="modSp">
        <pc:chgData name="Chad Williams" userId="82330350-13dd-4ff0-accb-4c670e4f6f54" providerId="ADAL" clId="{E1E51C8D-DEF9-470C-9E2F-1F89119FBF43}" dt="2019-04-25T19:29:39.945" v="0" actId="20577"/>
        <pc:sldMkLst>
          <pc:docMk/>
          <pc:sldMk cId="294815781" sldId="282"/>
        </pc:sldMkLst>
        <pc:spChg chg="mod">
          <ac:chgData name="Chad Williams" userId="82330350-13dd-4ff0-accb-4c670e4f6f54" providerId="ADAL" clId="{E1E51C8D-DEF9-470C-9E2F-1F89119FBF43}" dt="2019-04-25T19:29:39.945" v="0" actId="20577"/>
          <ac:spMkLst>
            <pc:docMk/>
            <pc:sldMk cId="294815781" sldId="282"/>
            <ac:spMk id="3" creationId="{2ABBF08F-996C-4DBA-BC7D-D281E87991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3253A-7792-4DC1-9315-475914FDC86E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E9861-D3C4-4400-B39B-D97B44DE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0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861-D3C4-4400-B39B-D97B44DED5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861-D3C4-4400-B39B-D97B44DED5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7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861-D3C4-4400-B39B-D97B44DED5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861-D3C4-4400-B39B-D97B44DED5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8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861-D3C4-4400-B39B-D97B44DED5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2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861-D3C4-4400-B39B-D97B44DED5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2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861-D3C4-4400-B39B-D97B44DED5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6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861-D3C4-4400-B39B-D97B44DED5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9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E9861-D3C4-4400-B39B-D97B44DED5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9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4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1362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solidFill>
                  <a:srgbClr val="513629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07978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29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6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9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2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39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5055-688B-4E95-A3D6-9932532A80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8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66DB-9DCA-479E-9B3E-DCBEE6512FC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966DB-9DCA-479E-9B3E-DCBEE6512FCA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BA5E-5667-4D17-A40C-FBAE6A33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0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5055-688B-4E95-A3D6-9932532A801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CD30-9041-4B6D-A6B6-E3DE3C61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up.microsoft.com/signup?sku=6a4a1628-9b9a-424d-bed5-4118f0ede3fd&amp;ru=https://businesscentral.dynamics.com/Sandbox/?redirectedFromSignup%3D1" TargetMode="External"/><Relationship Id="rId7" Type="http://schemas.openxmlformats.org/officeDocument/2006/relationships/hyperlink" Target="https://hub.docker.com/r/microsoft/bcsandbox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ka.ms/getbcext" TargetMode="External"/><Relationship Id="rId5" Type="http://schemas.openxmlformats.org/officeDocument/2006/relationships/hyperlink" Target="https://aka.ms/getbc" TargetMode="External"/><Relationship Id="rId4" Type="http://schemas.openxmlformats.org/officeDocument/2006/relationships/hyperlink" Target="https://docs.microsoft.com/en-us/dynamics365/business-central/across-how-create-sandbox-environmen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65" y="1523260"/>
            <a:ext cx="7728707" cy="386435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87086" y="4965528"/>
            <a:ext cx="12392297" cy="566019"/>
          </a:xfrm>
          <a:prstGeom prst="roundRect">
            <a:avLst/>
          </a:prstGeom>
          <a:solidFill>
            <a:srgbClr val="F98E2B"/>
          </a:solidFill>
          <a:ln>
            <a:noFill/>
          </a:ln>
          <a:effectLst>
            <a:outerShdw blurRad="50800" dist="762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10708" y="5040592"/>
            <a:ext cx="1394538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New Development Environment </a:t>
            </a:r>
          </a:p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What it Means for Your Company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6" y="1954141"/>
            <a:ext cx="4494399" cy="25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5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7CBA-E5AE-425D-B18D-DEB6FC5C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59391-DE16-4A2B-AD23-1F08DB809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Syntax very similar to C/AL</a:t>
            </a:r>
          </a:p>
          <a:p>
            <a:r>
              <a:rPr lang="en-US" dirty="0"/>
              <a:t>Many keywords are the same</a:t>
            </a:r>
          </a:p>
          <a:p>
            <a:r>
              <a:rPr lang="en-US" dirty="0"/>
              <a:t>Everything defined in code</a:t>
            </a:r>
          </a:p>
          <a:p>
            <a:pPr lvl="1"/>
            <a:r>
              <a:rPr lang="en-US" dirty="0"/>
              <a:t>Objects</a:t>
            </a:r>
          </a:p>
          <a:p>
            <a:pPr lvl="1"/>
            <a:r>
              <a:rPr lang="en-US" dirty="0"/>
              <a:t>Properties</a:t>
            </a:r>
          </a:p>
          <a:p>
            <a:pPr lvl="1"/>
            <a:r>
              <a:rPr lang="en-US" dirty="0"/>
              <a:t>Variables</a:t>
            </a:r>
          </a:p>
          <a:p>
            <a:r>
              <a:rPr lang="en-US" dirty="0"/>
              <a:t>Easy to replicate</a:t>
            </a:r>
          </a:p>
          <a:p>
            <a:r>
              <a:rPr lang="en-US" dirty="0"/>
              <a:t>Once you get into it, you won’t want to go back!</a:t>
            </a:r>
          </a:p>
        </p:txBody>
      </p:sp>
    </p:spTree>
    <p:extLst>
      <p:ext uri="{BB962C8B-B14F-4D97-AF65-F5344CB8AC3E}">
        <p14:creationId xmlns:p14="http://schemas.microsoft.com/office/powerpoint/2010/main" val="153387023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4537-58EA-44D4-8F9F-A547E11A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95AB-9764-4CAA-809E-0229E44E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way to modify D365 BC SaaS</a:t>
            </a:r>
          </a:p>
          <a:p>
            <a:r>
              <a:rPr lang="en-US" dirty="0"/>
              <a:t>What is in an Extension?</a:t>
            </a:r>
          </a:p>
          <a:p>
            <a:pPr lvl="1"/>
            <a:r>
              <a:rPr lang="en-US" dirty="0"/>
              <a:t>al files</a:t>
            </a:r>
          </a:p>
          <a:p>
            <a:pPr lvl="1"/>
            <a:r>
              <a:rPr lang="en-US" dirty="0"/>
              <a:t>Symbols</a:t>
            </a:r>
          </a:p>
          <a:p>
            <a:pPr lvl="1"/>
            <a:r>
              <a:rPr lang="en-US" dirty="0"/>
              <a:t>json files</a:t>
            </a:r>
          </a:p>
          <a:p>
            <a:pPr lvl="1"/>
            <a:r>
              <a:rPr lang="en-US" dirty="0"/>
              <a:t>Dependent Extensions</a:t>
            </a:r>
          </a:p>
          <a:p>
            <a:pPr lvl="1"/>
            <a:r>
              <a:rPr lang="en-US" dirty="0"/>
              <a:t>Misc.</a:t>
            </a:r>
          </a:p>
          <a:p>
            <a:r>
              <a:rPr lang="en-US" dirty="0"/>
              <a:t>Event-based development</a:t>
            </a:r>
          </a:p>
        </p:txBody>
      </p:sp>
    </p:spTree>
    <p:extLst>
      <p:ext uri="{BB962C8B-B14F-4D97-AF65-F5344CB8AC3E}">
        <p14:creationId xmlns:p14="http://schemas.microsoft.com/office/powerpoint/2010/main" val="350873750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7262-CA69-4713-B174-52FC63B8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5264022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1C91-E3B7-4330-BBA5-45B1C6C0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3F384-218D-427C-ABA0-C051DBAD3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 files</a:t>
            </a:r>
          </a:p>
          <a:p>
            <a:pPr lvl="1"/>
            <a:r>
              <a:rPr lang="en-US" dirty="0"/>
              <a:t>Naming</a:t>
            </a:r>
          </a:p>
          <a:p>
            <a:pPr lvl="1"/>
            <a:r>
              <a:rPr lang="en-US" dirty="0"/>
              <a:t>Object per file</a:t>
            </a:r>
          </a:p>
          <a:p>
            <a:r>
              <a:rPr lang="en-US" dirty="0"/>
              <a:t>Object and field IDs</a:t>
            </a:r>
          </a:p>
          <a:p>
            <a:r>
              <a:rPr lang="en-US" dirty="0"/>
              <a:t>Reports</a:t>
            </a:r>
          </a:p>
          <a:p>
            <a:r>
              <a:rPr lang="en-US" dirty="0"/>
              <a:t>Permission Sets</a:t>
            </a:r>
          </a:p>
          <a:p>
            <a:r>
              <a:rPr lang="en-US" dirty="0"/>
              <a:t>Advanced Application Areas</a:t>
            </a:r>
          </a:p>
        </p:txBody>
      </p:sp>
    </p:spTree>
    <p:extLst>
      <p:ext uri="{BB962C8B-B14F-4D97-AF65-F5344CB8AC3E}">
        <p14:creationId xmlns:p14="http://schemas.microsoft.com/office/powerpoint/2010/main" val="9634880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5AA2-0C7F-4570-8C8B-E09ADC38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BF08F-996C-4DBA-BC7D-D281E8799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  <a:p>
            <a:pPr lvl="1"/>
            <a:r>
              <a:rPr lang="en-US" dirty="0"/>
              <a:t>Validation</a:t>
            </a:r>
          </a:p>
          <a:p>
            <a:pPr lvl="1"/>
            <a:r>
              <a:rPr lang="en-US" dirty="0"/>
              <a:t>Versioning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Extensions – apples in one basket or multiple?</a:t>
            </a:r>
          </a:p>
        </p:txBody>
      </p:sp>
    </p:spTree>
    <p:extLst>
      <p:ext uri="{BB962C8B-B14F-4D97-AF65-F5344CB8AC3E}">
        <p14:creationId xmlns:p14="http://schemas.microsoft.com/office/powerpoint/2010/main" val="29481578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66502"/>
            <a:ext cx="12192000" cy="1200699"/>
          </a:xfrm>
          <a:prstGeom prst="rect">
            <a:avLst/>
          </a:prstGeom>
          <a:solidFill>
            <a:srgbClr val="F9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98032"/>
            <a:ext cx="12192000" cy="1655762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43" y="5833910"/>
            <a:ext cx="1877164" cy="1049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6" y="5547476"/>
            <a:ext cx="3565663" cy="17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9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Thanks for Joining 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9937" y="2814949"/>
            <a:ext cx="5445722" cy="227754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Chad Williams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COO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cwilliams@Innovia.com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025065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2656599"/>
            <a:ext cx="12192001" cy="1137636"/>
          </a:xfrm>
          <a:prstGeom prst="rect">
            <a:avLst/>
          </a:prstGeom>
          <a:solidFill>
            <a:srgbClr val="F9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77619"/>
            <a:ext cx="12192000" cy="3239706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  <a:p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Joining Us</a:t>
            </a:r>
          </a:p>
          <a:p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43" y="5833910"/>
            <a:ext cx="1877164" cy="1049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6" y="5547476"/>
            <a:ext cx="3565663" cy="17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1"/>
                </a:solidFill>
              </a:rPr>
              <a:t>Today’s Presenter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8207" y="1643896"/>
            <a:ext cx="5445722" cy="178510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Chad Williams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8207" y="4227833"/>
            <a:ext cx="4774064" cy="13542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715.802.2319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cwilliams@innovia.com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4539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77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What does this mean for my company?</a:t>
            </a:r>
          </a:p>
          <a:p>
            <a:r>
              <a:rPr lang="en-US" dirty="0"/>
              <a:t>What do I need to learn?</a:t>
            </a:r>
          </a:p>
          <a:p>
            <a:r>
              <a:rPr lang="en-US" dirty="0"/>
              <a:t>Where do I start?</a:t>
            </a:r>
          </a:p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4901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F2E0-0D53-4155-AA6E-989EBFA7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this mean for my company?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860E6-944F-4C7B-83E9-BFB612800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changing?</a:t>
            </a:r>
          </a:p>
          <a:p>
            <a:pPr lvl="1"/>
            <a:r>
              <a:rPr lang="en-US" dirty="0"/>
              <a:t>Objects are no longer modified directly</a:t>
            </a:r>
          </a:p>
          <a:p>
            <a:pPr lvl="1"/>
            <a:r>
              <a:rPr lang="en-US" dirty="0"/>
              <a:t>Extensions and events are used to modify indirectly</a:t>
            </a:r>
          </a:p>
          <a:p>
            <a:pPr lvl="1"/>
            <a:r>
              <a:rPr lang="en-US" dirty="0"/>
              <a:t>Development language change - C/AL -&gt; AL</a:t>
            </a:r>
          </a:p>
          <a:p>
            <a:pPr lvl="1"/>
            <a:r>
              <a:rPr lang="en-US" dirty="0"/>
              <a:t>Development environment change to Visual Studio Code</a:t>
            </a:r>
          </a:p>
          <a:p>
            <a:r>
              <a:rPr lang="en-US" dirty="0"/>
              <a:t>C/AL development will go away (when???)</a:t>
            </a:r>
          </a:p>
          <a:p>
            <a:pPr lvl="1"/>
            <a:r>
              <a:rPr lang="en-US" dirty="0"/>
              <a:t>Already gone for BC SaaS, option for On-prem only</a:t>
            </a:r>
          </a:p>
          <a:p>
            <a:r>
              <a:rPr lang="en-US" dirty="0"/>
              <a:t>AL and Extensions will be the only option to modify</a:t>
            </a:r>
          </a:p>
          <a:p>
            <a:r>
              <a:rPr lang="en-US" dirty="0"/>
              <a:t>Existing modifications rewritten to extensions</a:t>
            </a:r>
          </a:p>
          <a:p>
            <a:pPr lvl="1"/>
            <a:r>
              <a:rPr lang="en-US" dirty="0"/>
              <a:t>Utilities to convert C/AL -&gt; 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082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3C24-00BC-4142-A4FA-AE531A9A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need to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617A8-C162-4DFE-9117-90661559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Extension</a:t>
            </a:r>
          </a:p>
          <a:p>
            <a:r>
              <a:rPr lang="en-US" dirty="0"/>
              <a:t>AL Language</a:t>
            </a:r>
          </a:p>
          <a:p>
            <a:r>
              <a:rPr lang="en-US" dirty="0"/>
              <a:t>VS Code</a:t>
            </a:r>
          </a:p>
          <a:p>
            <a:r>
              <a:rPr lang="en-US" dirty="0"/>
              <a:t>Business Central</a:t>
            </a:r>
          </a:p>
          <a:p>
            <a:r>
              <a:rPr lang="en-US" dirty="0"/>
              <a:t>C/AL - NAV</a:t>
            </a:r>
          </a:p>
        </p:txBody>
      </p:sp>
    </p:spTree>
    <p:extLst>
      <p:ext uri="{BB962C8B-B14F-4D97-AF65-F5344CB8AC3E}">
        <p14:creationId xmlns:p14="http://schemas.microsoft.com/office/powerpoint/2010/main" val="152745709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8F3B-0BE9-41EB-8093-A31F7614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Where do I start?</a:t>
            </a:r>
          </a:p>
        </p:txBody>
      </p:sp>
    </p:spTree>
    <p:extLst>
      <p:ext uri="{BB962C8B-B14F-4D97-AF65-F5344CB8AC3E}">
        <p14:creationId xmlns:p14="http://schemas.microsoft.com/office/powerpoint/2010/main" val="166284923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882A-1FED-43E8-BE6E-293E4709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 Sandbox Environment Options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8D8BD-9A41-4B99-849B-CEFD86789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Dynamics 365 Business Central sandbox</a:t>
            </a:r>
            <a:endParaRPr lang="en-US" dirty="0"/>
          </a:p>
          <a:p>
            <a:r>
              <a:rPr lang="en-US" dirty="0">
                <a:hlinkClick r:id="rId4"/>
              </a:rPr>
              <a:t>Customer Sandbox</a:t>
            </a:r>
            <a:endParaRPr lang="en-US" dirty="0"/>
          </a:p>
          <a:p>
            <a:r>
              <a:rPr lang="en-US" dirty="0"/>
              <a:t>Docker Sandbox</a:t>
            </a:r>
          </a:p>
          <a:p>
            <a:pPr lvl="1"/>
            <a:r>
              <a:rPr lang="en-US" dirty="0">
                <a:hlinkClick r:id="rId5"/>
              </a:rPr>
              <a:t>https://aka.ms/getbc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https://aka.ms/getbcext</a:t>
            </a:r>
            <a:endParaRPr lang="en-US" dirty="0"/>
          </a:p>
          <a:p>
            <a:r>
              <a:rPr lang="en-US" dirty="0"/>
              <a:t>Manual Deployment</a:t>
            </a:r>
          </a:p>
          <a:p>
            <a:pPr lvl="1"/>
            <a:r>
              <a:rPr lang="en-US" dirty="0"/>
              <a:t>Docker - </a:t>
            </a:r>
            <a:r>
              <a:rPr lang="en-US" dirty="0">
                <a:hlinkClick r:id="rId7"/>
              </a:rPr>
              <a:t>https://hub.docker.com/r/microsoft/bcsandbox/</a:t>
            </a:r>
            <a:endParaRPr lang="en-US" dirty="0"/>
          </a:p>
          <a:p>
            <a:pPr lvl="1"/>
            <a:r>
              <a:rPr lang="en-US" dirty="0"/>
              <a:t>Traditional setup</a:t>
            </a:r>
          </a:p>
        </p:txBody>
      </p:sp>
    </p:spTree>
    <p:extLst>
      <p:ext uri="{BB962C8B-B14F-4D97-AF65-F5344CB8AC3E}">
        <p14:creationId xmlns:p14="http://schemas.microsoft.com/office/powerpoint/2010/main" val="242378343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11A2-5AE9-401D-BD11-C03F7BFA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Comparison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931E3F-ABBE-49B7-BAD4-BDB7F8637F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572012"/>
              </p:ext>
            </p:extLst>
          </p:nvPr>
        </p:nvGraphicFramePr>
        <p:xfrm>
          <a:off x="392113" y="1825625"/>
          <a:ext cx="116956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409">
                  <a:extLst>
                    <a:ext uri="{9D8B030D-6E8A-4147-A177-3AD203B41FA5}">
                      <a16:colId xmlns:a16="http://schemas.microsoft.com/office/drawing/2014/main" val="403651425"/>
                    </a:ext>
                  </a:extLst>
                </a:gridCol>
                <a:gridCol w="1408923">
                  <a:extLst>
                    <a:ext uri="{9D8B030D-6E8A-4147-A177-3AD203B41FA5}">
                      <a16:colId xmlns:a16="http://schemas.microsoft.com/office/drawing/2014/main" val="3002113363"/>
                    </a:ext>
                  </a:extLst>
                </a:gridCol>
                <a:gridCol w="1315616">
                  <a:extLst>
                    <a:ext uri="{9D8B030D-6E8A-4147-A177-3AD203B41FA5}">
                      <a16:colId xmlns:a16="http://schemas.microsoft.com/office/drawing/2014/main" val="3789934269"/>
                    </a:ext>
                  </a:extLst>
                </a:gridCol>
                <a:gridCol w="2230017">
                  <a:extLst>
                    <a:ext uri="{9D8B030D-6E8A-4147-A177-3AD203B41FA5}">
                      <a16:colId xmlns:a16="http://schemas.microsoft.com/office/drawing/2014/main" val="3886564313"/>
                    </a:ext>
                  </a:extLst>
                </a:gridCol>
                <a:gridCol w="2183363">
                  <a:extLst>
                    <a:ext uri="{9D8B030D-6E8A-4147-A177-3AD203B41FA5}">
                      <a16:colId xmlns:a16="http://schemas.microsoft.com/office/drawing/2014/main" val="896627187"/>
                    </a:ext>
                  </a:extLst>
                </a:gridCol>
                <a:gridCol w="2169367">
                  <a:extLst>
                    <a:ext uri="{9D8B030D-6E8A-4147-A177-3AD203B41FA5}">
                      <a16:colId xmlns:a16="http://schemas.microsoft.com/office/drawing/2014/main" val="675921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Hosted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 to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292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D365 BC Sandbox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Trial/Subscription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Demo/DEV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76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Customer Sandbox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Cust. Subscription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313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Docker Sandbox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Your 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Azure 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Dev/Test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83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Manual 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Your 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Azure 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Dev/Test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53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43324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83FD-B454-4234-8AFB-2F6109830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1AA09-9A0D-4074-80B4-66A5FC61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Visual Studio Code</a:t>
            </a:r>
          </a:p>
          <a:p>
            <a:r>
              <a:rPr lang="en-US" dirty="0"/>
              <a:t>Install AL Extension Language</a:t>
            </a:r>
          </a:p>
          <a:p>
            <a:r>
              <a:rPr lang="en-US" dirty="0"/>
              <a:t>Ctrl + Shift + P -&gt; AL: Go! (or Alt + A + ALT + L)</a:t>
            </a:r>
          </a:p>
          <a:p>
            <a:r>
              <a:rPr lang="en-US" dirty="0"/>
              <a:t>Configure to connect to BC</a:t>
            </a:r>
          </a:p>
          <a:p>
            <a:r>
              <a:rPr lang="en-US" dirty="0"/>
              <a:t>Download Symbols</a:t>
            </a:r>
          </a:p>
          <a:p>
            <a:r>
              <a:rPr lang="en-US" dirty="0"/>
              <a:t>Great videos on Customer Source Learning Portal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382485682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E031C1095B0408DAC708113DFDD36" ma:contentTypeVersion="12" ma:contentTypeDescription="Create a new document." ma:contentTypeScope="" ma:versionID="20e2bd1c6e7da74d278288d5858f637c">
  <xsd:schema xmlns:xsd="http://www.w3.org/2001/XMLSchema" xmlns:xs="http://www.w3.org/2001/XMLSchema" xmlns:p="http://schemas.microsoft.com/office/2006/metadata/properties" xmlns:ns1="http://schemas.microsoft.com/sharepoint/v3" xmlns:ns2="a2851d27-5ce9-4c46-b6d2-9c60a9ccacc2" xmlns:ns3="0f9c49b3-675d-49eb-9aca-ecb844870355" targetNamespace="http://schemas.microsoft.com/office/2006/metadata/properties" ma:root="true" ma:fieldsID="3a93fda6bcea0489ae856cb308ec1ea7" ns1:_="" ns2:_="" ns3:_="">
    <xsd:import namespace="http://schemas.microsoft.com/sharepoint/v3"/>
    <xsd:import namespace="a2851d27-5ce9-4c46-b6d2-9c60a9ccacc2"/>
    <xsd:import namespace="0f9c49b3-675d-49eb-9aca-ecb84487035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51d27-5ce9-4c46-b6d2-9c60a9ccac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c49b3-675d-49eb-9aca-ecb8448703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a2851d27-5ce9-4c46-b6d2-9c60a9ccacc2">
      <UserInfo>
        <DisplayName>Steve Waltz</DisplayName>
        <AccountId>24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53A9CB-83A6-4608-B8A4-98254E129956}"/>
</file>

<file path=customXml/itemProps2.xml><?xml version="1.0" encoding="utf-8"?>
<ds:datastoreItem xmlns:ds="http://schemas.openxmlformats.org/officeDocument/2006/customXml" ds:itemID="{8A5CEA04-352C-4727-87E0-05AB6F8E4EEF}">
  <ds:schemaRefs>
    <ds:schemaRef ds:uri="http://purl.org/dc/terms/"/>
    <ds:schemaRef ds:uri="http://schemas.microsoft.com/office/2006/documentManagement/types"/>
    <ds:schemaRef ds:uri="a2851d27-5ce9-4c46-b6d2-9c60a9ccacc2"/>
    <ds:schemaRef ds:uri="http://purl.org/dc/elements/1.1/"/>
    <ds:schemaRef ds:uri="http://schemas.microsoft.com/office/2006/metadata/properties"/>
    <ds:schemaRef ds:uri="0f9c49b3-675d-49eb-9aca-ecb844870355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04F9D1-3507-4C5D-9604-CED4B2D3DB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428</Words>
  <Application>Microsoft Office PowerPoint</Application>
  <PresentationFormat>Widescreen</PresentationFormat>
  <Paragraphs>125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Verdana</vt:lpstr>
      <vt:lpstr>Office Theme</vt:lpstr>
      <vt:lpstr>1_Office Theme</vt:lpstr>
      <vt:lpstr>PowerPoint Presentation</vt:lpstr>
      <vt:lpstr>Today’s Presenter</vt:lpstr>
      <vt:lpstr>Agenda</vt:lpstr>
      <vt:lpstr>What do this mean for my company?</vt:lpstr>
      <vt:lpstr>What do I need to learn?</vt:lpstr>
      <vt:lpstr>Where do I start?</vt:lpstr>
      <vt:lpstr>BC Sandbox Environment Options </vt:lpstr>
      <vt:lpstr>Environment Comparison</vt:lpstr>
      <vt:lpstr>Development Environment</vt:lpstr>
      <vt:lpstr>AL Language</vt:lpstr>
      <vt:lpstr>Extensions and Events</vt:lpstr>
      <vt:lpstr>Demo</vt:lpstr>
      <vt:lpstr>Lessons Learned</vt:lpstr>
      <vt:lpstr>Lessons Learned</vt:lpstr>
      <vt:lpstr>PowerPoint Presentation</vt:lpstr>
      <vt:lpstr>Thanks for Joining 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Britton</dc:creator>
  <cp:lastModifiedBy>Chad Williams</cp:lastModifiedBy>
  <cp:revision>70</cp:revision>
  <dcterms:created xsi:type="dcterms:W3CDTF">2018-09-19T14:19:52Z</dcterms:created>
  <dcterms:modified xsi:type="dcterms:W3CDTF">2019-05-01T17:21:32Z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0x010100370E031C1095B0408DAC708113DFDD36</vt:lpwstr>
  </property>
</Properties>
</file>